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
  </p:notesMasterIdLst>
  <p:handoutMasterIdLst>
    <p:handoutMasterId r:id="rId7"/>
  </p:handoutMasterIdLst>
  <p:sldIdLst>
    <p:sldId id="266" r:id="rId2"/>
    <p:sldId id="261" r:id="rId3"/>
    <p:sldId id="268" r:id="rId4"/>
    <p:sldId id="265" r:id="rId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7"/>
    <a:srgbClr val="622567"/>
    <a:srgbClr val="55517B"/>
    <a:srgbClr val="006D55"/>
    <a:srgbClr val="5B729D"/>
    <a:srgbClr val="69907C"/>
    <a:srgbClr val="646464"/>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16" autoAdjust="0"/>
    <p:restoredTop sz="94660"/>
  </p:normalViewPr>
  <p:slideViewPr>
    <p:cSldViewPr>
      <p:cViewPr varScale="1">
        <p:scale>
          <a:sx n="62" d="100"/>
          <a:sy n="62" d="100"/>
        </p:scale>
        <p:origin x="1652"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0C9BFD-B812-4059-B5F7-90028BA9DE0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B131B14-8426-4E9D-BFCF-830DC17BEA8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E7CE7B-FE2E-49F4-B109-3421FF17E111}" type="datetimeFigureOut">
              <a:rPr lang="en-US"/>
              <a:pPr>
                <a:defRPr/>
              </a:pPr>
              <a:t>10/26/2021</a:t>
            </a:fld>
            <a:endParaRPr lang="en-US"/>
          </a:p>
        </p:txBody>
      </p:sp>
      <p:sp>
        <p:nvSpPr>
          <p:cNvPr id="4" name="Footer Placeholder 3">
            <a:extLst>
              <a:ext uri="{FF2B5EF4-FFF2-40B4-BE49-F238E27FC236}">
                <a16:creationId xmlns:a16="http://schemas.microsoft.com/office/drawing/2014/main" id="{98BBD622-A67D-49BC-82E0-5A1C05AD2A2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F0655C3-94D8-40BB-B69D-FD9CE8D707F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B56D4E-124C-450C-ACF3-E19A58C4E99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4C8E1BC-CCC3-4816-947D-85DA901709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46083" name="Rectangle 3">
            <a:extLst>
              <a:ext uri="{FF2B5EF4-FFF2-40B4-BE49-F238E27FC236}">
                <a16:creationId xmlns:a16="http://schemas.microsoft.com/office/drawing/2014/main" id="{38603535-57EF-4F76-B2BC-9A9B0452EE0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E59128E8-B096-4B57-B026-A1A45EA65EE8}" type="datetimeFigureOut">
              <a:rPr lang="en-GB"/>
              <a:pPr>
                <a:defRPr/>
              </a:pPr>
              <a:t>26/10/2021</a:t>
            </a:fld>
            <a:endParaRPr lang="en-GB"/>
          </a:p>
        </p:txBody>
      </p:sp>
      <p:sp>
        <p:nvSpPr>
          <p:cNvPr id="3076" name="Rectangle 4">
            <a:extLst>
              <a:ext uri="{FF2B5EF4-FFF2-40B4-BE49-F238E27FC236}">
                <a16:creationId xmlns:a16="http://schemas.microsoft.com/office/drawing/2014/main" id="{C5F7E154-9757-4FF1-A48A-8809D86268B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ACA37673-D5B4-491E-AB17-B4FB539163C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6086" name="Rectangle 6">
            <a:extLst>
              <a:ext uri="{FF2B5EF4-FFF2-40B4-BE49-F238E27FC236}">
                <a16:creationId xmlns:a16="http://schemas.microsoft.com/office/drawing/2014/main" id="{DC96E517-2417-4262-8FF9-010CB44CB56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46087" name="Rectangle 7">
            <a:extLst>
              <a:ext uri="{FF2B5EF4-FFF2-40B4-BE49-F238E27FC236}">
                <a16:creationId xmlns:a16="http://schemas.microsoft.com/office/drawing/2014/main" id="{07D35368-44F2-421B-BF62-B5ADB222F26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061B66-0D67-4E78-A6FD-941033820B8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B_logo.jpg">
            <a:extLst>
              <a:ext uri="{FF2B5EF4-FFF2-40B4-BE49-F238E27FC236}">
                <a16:creationId xmlns:a16="http://schemas.microsoft.com/office/drawing/2014/main" id="{CCAB1EFF-30F1-4870-AFC1-758966C7F9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9188" y="638175"/>
            <a:ext cx="39068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idebar_home_bottom.jpg">
            <a:extLst>
              <a:ext uri="{FF2B5EF4-FFF2-40B4-BE49-F238E27FC236}">
                <a16:creationId xmlns:a16="http://schemas.microsoft.com/office/drawing/2014/main" id="{269CFD59-8BC1-471B-9765-388B4AC0E105}"/>
              </a:ext>
            </a:extLst>
          </p:cNvPr>
          <p:cNvPicPr>
            <a:picLocks noChangeAspect="1"/>
          </p:cNvPicPr>
          <p:nvPr userDrawn="1"/>
        </p:nvPicPr>
        <p:blipFill>
          <a:blip r:embed="rId3">
            <a:extLst>
              <a:ext uri="{28A0092B-C50C-407E-A947-70E740481C1C}">
                <a14:useLocalDpi xmlns:a14="http://schemas.microsoft.com/office/drawing/2010/main" val="0"/>
              </a:ext>
            </a:extLst>
          </a:blip>
          <a:srcRect l="2362" r="26221" b="1134"/>
          <a:stretch>
            <a:fillRect/>
          </a:stretch>
        </p:blipFill>
        <p:spPr bwMode="auto">
          <a:xfrm>
            <a:off x="1588" y="1962150"/>
            <a:ext cx="9142412"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Placeholder 1"/>
          <p:cNvSpPr>
            <a:spLocks noGrp="1"/>
          </p:cNvSpPr>
          <p:nvPr>
            <p:ph type="ctrTitle"/>
          </p:nvPr>
        </p:nvSpPr>
        <p:spPr>
          <a:xfrm>
            <a:off x="684213" y="2657475"/>
            <a:ext cx="7772400" cy="1470025"/>
          </a:xfrm>
        </p:spPr>
        <p:txBody>
          <a:bodyPr/>
          <a:lstStyle>
            <a:lvl1pPr>
              <a:defRPr smtClean="0">
                <a:solidFill>
                  <a:schemeClr val="bg1"/>
                </a:solidFill>
              </a:defRPr>
            </a:lvl1pPr>
          </a:lstStyle>
          <a:p>
            <a:r>
              <a:rPr lang="en-GB"/>
              <a:t>Click to edit Master title style</a:t>
            </a:r>
          </a:p>
        </p:txBody>
      </p:sp>
      <p:sp>
        <p:nvSpPr>
          <p:cNvPr id="16387" name="Text Placeholder 2"/>
          <p:cNvSpPr>
            <a:spLocks noGrp="1"/>
          </p:cNvSpPr>
          <p:nvPr>
            <p:ph type="subTitle" idx="1"/>
          </p:nvPr>
        </p:nvSpPr>
        <p:spPr>
          <a:xfrm>
            <a:off x="684213" y="4845050"/>
            <a:ext cx="6400800" cy="1752600"/>
          </a:xfrm>
        </p:spPr>
        <p:txBody>
          <a:bodyPr/>
          <a:lstStyle>
            <a:lvl1pPr marL="0" indent="0">
              <a:buFontTx/>
              <a:buNone/>
              <a:defRPr smtClean="0">
                <a:solidFill>
                  <a:schemeClr val="hlink"/>
                </a:solidFill>
              </a:defRPr>
            </a:lvl1pPr>
          </a:lstStyle>
          <a:p>
            <a:r>
              <a:rPr lang="en-GB"/>
              <a:t>Click to edit Master subtitle style</a:t>
            </a:r>
          </a:p>
        </p:txBody>
      </p:sp>
      <p:sp>
        <p:nvSpPr>
          <p:cNvPr id="6" name="Date Placeholder 3">
            <a:extLst>
              <a:ext uri="{FF2B5EF4-FFF2-40B4-BE49-F238E27FC236}">
                <a16:creationId xmlns:a16="http://schemas.microsoft.com/office/drawing/2014/main" id="{A4C70E1B-EB06-44B8-ABCE-7DB9ADD25B9E}"/>
              </a:ext>
            </a:extLst>
          </p:cNvPr>
          <p:cNvSpPr>
            <a:spLocks noGrp="1"/>
          </p:cNvSpPr>
          <p:nvPr>
            <p:ph type="dt" sz="half" idx="10"/>
          </p:nvPr>
        </p:nvSpPr>
        <p:spPr>
          <a:xfrm>
            <a:off x="457200" y="6245225"/>
            <a:ext cx="2133600" cy="476250"/>
          </a:xfrm>
        </p:spPr>
        <p:txBody>
          <a:bodyPr/>
          <a:lstStyle>
            <a:lvl1pPr>
              <a:defRPr/>
            </a:lvl1pPr>
          </a:lstStyle>
          <a:p>
            <a:pPr>
              <a:defRPr/>
            </a:pPr>
            <a:fld id="{6508EE09-8405-431A-B878-DFB3423D270D}" type="datetime1">
              <a:rPr lang="en-US"/>
              <a:pPr>
                <a:defRPr/>
              </a:pPr>
              <a:t>10/26/2021</a:t>
            </a:fld>
            <a:endParaRPr lang="en-US"/>
          </a:p>
        </p:txBody>
      </p:sp>
      <p:sp>
        <p:nvSpPr>
          <p:cNvPr id="7" name="Slide Number Placeholder 5">
            <a:extLst>
              <a:ext uri="{FF2B5EF4-FFF2-40B4-BE49-F238E27FC236}">
                <a16:creationId xmlns:a16="http://schemas.microsoft.com/office/drawing/2014/main" id="{38CC9F3D-5ECE-4351-AD68-C2D288D2AA80}"/>
              </a:ext>
            </a:extLst>
          </p:cNvPr>
          <p:cNvSpPr>
            <a:spLocks noGrp="1"/>
          </p:cNvSpPr>
          <p:nvPr>
            <p:ph type="sldNum" sz="quarter" idx="11"/>
          </p:nvPr>
        </p:nvSpPr>
        <p:spPr>
          <a:xfrm>
            <a:off x="6553200" y="6245225"/>
            <a:ext cx="2133600" cy="476250"/>
          </a:xfrm>
        </p:spPr>
        <p:txBody>
          <a:bodyPr/>
          <a:lstStyle>
            <a:lvl1pPr>
              <a:defRPr/>
            </a:lvl1pPr>
          </a:lstStyle>
          <a:p>
            <a:pPr>
              <a:defRPr/>
            </a:pPr>
            <a:fld id="{43CD467A-A950-491D-8999-85A3C53AB309}" type="slidenum">
              <a:rPr lang="en-US" altLang="en-US"/>
              <a:pPr>
                <a:defRPr/>
              </a:pPr>
              <a:t>‹#›</a:t>
            </a:fld>
            <a:endParaRPr lang="en-US" altLang="en-US"/>
          </a:p>
        </p:txBody>
      </p:sp>
    </p:spTree>
    <p:extLst>
      <p:ext uri="{BB962C8B-B14F-4D97-AF65-F5344CB8AC3E}">
        <p14:creationId xmlns:p14="http://schemas.microsoft.com/office/powerpoint/2010/main" val="41653112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267CA-5111-4A3A-B05E-4D5F5CBBAE0D}"/>
              </a:ext>
            </a:extLst>
          </p:cNvPr>
          <p:cNvSpPr>
            <a:spLocks noGrp="1"/>
          </p:cNvSpPr>
          <p:nvPr>
            <p:ph type="dt" sz="half" idx="10"/>
          </p:nvPr>
        </p:nvSpPr>
        <p:spPr/>
        <p:txBody>
          <a:bodyPr/>
          <a:lstStyle>
            <a:lvl1pPr>
              <a:defRPr/>
            </a:lvl1pPr>
          </a:lstStyle>
          <a:p>
            <a:pPr>
              <a:defRPr/>
            </a:pPr>
            <a:fld id="{5C17B678-142D-4DBB-A639-4CE6C237CD65}" type="datetime1">
              <a:rPr lang="en-US"/>
              <a:pPr>
                <a:defRPr/>
              </a:pPr>
              <a:t>10/26/2021</a:t>
            </a:fld>
            <a:endParaRPr lang="en-US"/>
          </a:p>
        </p:txBody>
      </p:sp>
      <p:sp>
        <p:nvSpPr>
          <p:cNvPr id="5" name="Slide Number Placeholder 5">
            <a:extLst>
              <a:ext uri="{FF2B5EF4-FFF2-40B4-BE49-F238E27FC236}">
                <a16:creationId xmlns:a16="http://schemas.microsoft.com/office/drawing/2014/main" id="{9E0DFF69-9FBB-4998-AA74-9DE30C733FD3}"/>
              </a:ext>
            </a:extLst>
          </p:cNvPr>
          <p:cNvSpPr>
            <a:spLocks noGrp="1"/>
          </p:cNvSpPr>
          <p:nvPr>
            <p:ph type="sldNum" sz="quarter" idx="11"/>
          </p:nvPr>
        </p:nvSpPr>
        <p:spPr/>
        <p:txBody>
          <a:bodyPr/>
          <a:lstStyle>
            <a:lvl1pPr>
              <a:defRPr/>
            </a:lvl1pPr>
          </a:lstStyle>
          <a:p>
            <a:pPr>
              <a:defRPr/>
            </a:pPr>
            <a:fld id="{503761FD-D35A-461B-BB65-A1CDD4E94A16}" type="slidenum">
              <a:rPr lang="en-US" altLang="en-US"/>
              <a:pPr>
                <a:defRPr/>
              </a:pPr>
              <a:t>‹#›</a:t>
            </a:fld>
            <a:endParaRPr lang="en-US" altLang="en-US"/>
          </a:p>
        </p:txBody>
      </p:sp>
    </p:spTree>
    <p:extLst>
      <p:ext uri="{BB962C8B-B14F-4D97-AF65-F5344CB8AC3E}">
        <p14:creationId xmlns:p14="http://schemas.microsoft.com/office/powerpoint/2010/main" val="264319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61D34F-FEE7-4D45-AFFC-4889484447EE}"/>
              </a:ext>
            </a:extLst>
          </p:cNvPr>
          <p:cNvSpPr>
            <a:spLocks noGrp="1"/>
          </p:cNvSpPr>
          <p:nvPr>
            <p:ph type="dt" sz="half" idx="10"/>
          </p:nvPr>
        </p:nvSpPr>
        <p:spPr/>
        <p:txBody>
          <a:bodyPr/>
          <a:lstStyle>
            <a:lvl1pPr>
              <a:defRPr/>
            </a:lvl1pPr>
          </a:lstStyle>
          <a:p>
            <a:pPr>
              <a:defRPr/>
            </a:pPr>
            <a:fld id="{DC3CEE62-94E9-4592-AE07-AC09C436AB23}" type="datetime1">
              <a:rPr lang="en-US"/>
              <a:pPr>
                <a:defRPr/>
              </a:pPr>
              <a:t>10/26/2021</a:t>
            </a:fld>
            <a:endParaRPr lang="en-US"/>
          </a:p>
        </p:txBody>
      </p:sp>
      <p:sp>
        <p:nvSpPr>
          <p:cNvPr id="3" name="Slide Number Placeholder 5">
            <a:extLst>
              <a:ext uri="{FF2B5EF4-FFF2-40B4-BE49-F238E27FC236}">
                <a16:creationId xmlns:a16="http://schemas.microsoft.com/office/drawing/2014/main" id="{F07B2578-0B71-4AA9-A1B4-737559639E94}"/>
              </a:ext>
            </a:extLst>
          </p:cNvPr>
          <p:cNvSpPr>
            <a:spLocks noGrp="1"/>
          </p:cNvSpPr>
          <p:nvPr>
            <p:ph type="sldNum" sz="quarter" idx="11"/>
          </p:nvPr>
        </p:nvSpPr>
        <p:spPr/>
        <p:txBody>
          <a:bodyPr/>
          <a:lstStyle>
            <a:lvl1pPr>
              <a:defRPr/>
            </a:lvl1pPr>
          </a:lstStyle>
          <a:p>
            <a:pPr>
              <a:defRPr/>
            </a:pPr>
            <a:fld id="{2997A2C3-8847-4137-A3F7-86822D320BA3}" type="slidenum">
              <a:rPr lang="en-US" altLang="en-US"/>
              <a:pPr>
                <a:defRPr/>
              </a:pPr>
              <a:t>‹#›</a:t>
            </a:fld>
            <a:endParaRPr lang="en-US" altLang="en-US"/>
          </a:p>
        </p:txBody>
      </p:sp>
    </p:spTree>
    <p:extLst>
      <p:ext uri="{BB962C8B-B14F-4D97-AF65-F5344CB8AC3E}">
        <p14:creationId xmlns:p14="http://schemas.microsoft.com/office/powerpoint/2010/main" val="13080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60F480-C0A7-4B62-B9FE-B35FBC3CF8D1}"/>
              </a:ext>
            </a:extLst>
          </p:cNvPr>
          <p:cNvSpPr>
            <a:spLocks noGrp="1"/>
          </p:cNvSpPr>
          <p:nvPr>
            <p:ph type="dt" sz="half" idx="10"/>
          </p:nvPr>
        </p:nvSpPr>
        <p:spPr/>
        <p:txBody>
          <a:bodyPr/>
          <a:lstStyle>
            <a:lvl1pPr>
              <a:defRPr/>
            </a:lvl1pPr>
          </a:lstStyle>
          <a:p>
            <a:pPr>
              <a:defRPr/>
            </a:pPr>
            <a:fld id="{1843FAAD-3AC1-41E0-A1B9-B17C891D686A}" type="datetime1">
              <a:rPr lang="en-US"/>
              <a:pPr>
                <a:defRPr/>
              </a:pPr>
              <a:t>10/26/2021</a:t>
            </a:fld>
            <a:endParaRPr lang="en-US"/>
          </a:p>
        </p:txBody>
      </p:sp>
      <p:sp>
        <p:nvSpPr>
          <p:cNvPr id="6" name="Slide Number Placeholder 5">
            <a:extLst>
              <a:ext uri="{FF2B5EF4-FFF2-40B4-BE49-F238E27FC236}">
                <a16:creationId xmlns:a16="http://schemas.microsoft.com/office/drawing/2014/main" id="{CCF8225E-8195-4C81-AA44-857D86DFA1B4}"/>
              </a:ext>
            </a:extLst>
          </p:cNvPr>
          <p:cNvSpPr>
            <a:spLocks noGrp="1"/>
          </p:cNvSpPr>
          <p:nvPr>
            <p:ph type="sldNum" sz="quarter" idx="11"/>
          </p:nvPr>
        </p:nvSpPr>
        <p:spPr/>
        <p:txBody>
          <a:bodyPr/>
          <a:lstStyle>
            <a:lvl1pPr>
              <a:defRPr/>
            </a:lvl1pPr>
          </a:lstStyle>
          <a:p>
            <a:pPr>
              <a:defRPr/>
            </a:pPr>
            <a:fld id="{2333E336-BD9C-40AD-8C45-B1566646EFE8}" type="slidenum">
              <a:rPr lang="en-US" altLang="en-US"/>
              <a:pPr>
                <a:defRPr/>
              </a:pPr>
              <a:t>‹#›</a:t>
            </a:fld>
            <a:endParaRPr lang="en-US" altLang="en-US"/>
          </a:p>
        </p:txBody>
      </p:sp>
    </p:spTree>
    <p:extLst>
      <p:ext uri="{BB962C8B-B14F-4D97-AF65-F5344CB8AC3E}">
        <p14:creationId xmlns:p14="http://schemas.microsoft.com/office/powerpoint/2010/main" val="389565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7E5743B-343E-49E7-9D7F-817649D1BE33}"/>
              </a:ext>
            </a:extLst>
          </p:cNvPr>
          <p:cNvSpPr>
            <a:spLocks noGrp="1"/>
          </p:cNvSpPr>
          <p:nvPr>
            <p:ph type="dt" sz="half" idx="10"/>
          </p:nvPr>
        </p:nvSpPr>
        <p:spPr/>
        <p:txBody>
          <a:bodyPr/>
          <a:lstStyle>
            <a:lvl1pPr>
              <a:defRPr/>
            </a:lvl1pPr>
          </a:lstStyle>
          <a:p>
            <a:pPr>
              <a:defRPr/>
            </a:pPr>
            <a:fld id="{06E7C8D2-33B2-4F37-94B5-9B684CA4E3C7}" type="datetime1">
              <a:rPr lang="en-US"/>
              <a:pPr>
                <a:defRPr/>
              </a:pPr>
              <a:t>10/26/2021</a:t>
            </a:fld>
            <a:endParaRPr lang="en-US"/>
          </a:p>
        </p:txBody>
      </p:sp>
      <p:sp>
        <p:nvSpPr>
          <p:cNvPr id="6" name="Slide Number Placeholder 5">
            <a:extLst>
              <a:ext uri="{FF2B5EF4-FFF2-40B4-BE49-F238E27FC236}">
                <a16:creationId xmlns:a16="http://schemas.microsoft.com/office/drawing/2014/main" id="{15F83411-A739-4451-8ED4-EE0134B28FDA}"/>
              </a:ext>
            </a:extLst>
          </p:cNvPr>
          <p:cNvSpPr>
            <a:spLocks noGrp="1"/>
          </p:cNvSpPr>
          <p:nvPr>
            <p:ph type="sldNum" sz="quarter" idx="11"/>
          </p:nvPr>
        </p:nvSpPr>
        <p:spPr/>
        <p:txBody>
          <a:bodyPr/>
          <a:lstStyle>
            <a:lvl1pPr>
              <a:defRPr/>
            </a:lvl1pPr>
          </a:lstStyle>
          <a:p>
            <a:pPr>
              <a:defRPr/>
            </a:pPr>
            <a:fld id="{5E1DFB64-6CFA-46C7-B9FF-03A4E57FB455}" type="slidenum">
              <a:rPr lang="en-US" altLang="en-US"/>
              <a:pPr>
                <a:defRPr/>
              </a:pPr>
              <a:t>‹#›</a:t>
            </a:fld>
            <a:endParaRPr lang="en-US" altLang="en-US"/>
          </a:p>
        </p:txBody>
      </p:sp>
    </p:spTree>
    <p:extLst>
      <p:ext uri="{BB962C8B-B14F-4D97-AF65-F5344CB8AC3E}">
        <p14:creationId xmlns:p14="http://schemas.microsoft.com/office/powerpoint/2010/main" val="2099369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059E9B2-4B4D-4766-B973-BDAC7D59AB64}"/>
              </a:ext>
            </a:extLst>
          </p:cNvPr>
          <p:cNvSpPr>
            <a:spLocks noChangeArrowheads="1"/>
          </p:cNvSpPr>
          <p:nvPr userDrawn="1"/>
        </p:nvSpPr>
        <p:spPr bwMode="auto">
          <a:xfrm>
            <a:off x="0" y="0"/>
            <a:ext cx="9144000" cy="6858000"/>
          </a:xfrm>
          <a:prstGeom prst="rect">
            <a:avLst/>
          </a:prstGeom>
          <a:solidFill>
            <a:srgbClr val="D7D7D7"/>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pic>
        <p:nvPicPr>
          <p:cNvPr id="1027" name="Picture 17" descr="M:\Clients\A to E\Corker Binning\Powerpoint\images\Background_grey_4.jpg">
            <a:extLst>
              <a:ext uri="{FF2B5EF4-FFF2-40B4-BE49-F238E27FC236}">
                <a16:creationId xmlns:a16="http://schemas.microsoft.com/office/drawing/2014/main" id="{CB1177A3-096B-4369-A721-5665E03689B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630" t="15532" r="10078" b="647"/>
          <a:stretch>
            <a:fillRect/>
          </a:stretch>
        </p:blipFill>
        <p:spPr bwMode="auto">
          <a:xfrm>
            <a:off x="6592888" y="0"/>
            <a:ext cx="2551112"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A7D97BD7-C46F-4912-B674-852E3DEB14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39FCD826-4682-4DEA-9231-7FD74C52F10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E6DFF979-74E4-45AE-A8FB-A74F2A63BC13}"/>
              </a:ext>
            </a:extLst>
          </p:cNvPr>
          <p:cNvSpPr>
            <a:spLocks noGrp="1"/>
          </p:cNvSpPr>
          <p:nvPr>
            <p:ph type="dt" sz="half" idx="2"/>
          </p:nvPr>
        </p:nvSpPr>
        <p:spPr>
          <a:xfrm>
            <a:off x="457200" y="6356350"/>
            <a:ext cx="2133600" cy="365125"/>
          </a:xfrm>
          <a:prstGeom prst="rect">
            <a:avLst/>
          </a:prstGeom>
        </p:spPr>
        <p:txBody>
          <a:bodyPr/>
          <a:lstStyle>
            <a:lvl1pPr eaLnBrk="1" hangingPunct="1">
              <a:defRPr>
                <a:latin typeface="Arial" charset="0"/>
              </a:defRPr>
            </a:lvl1pPr>
          </a:lstStyle>
          <a:p>
            <a:pPr>
              <a:defRPr/>
            </a:pPr>
            <a:fld id="{0E20284F-3FD5-4C7A-89E8-108A56D89677}" type="datetime1">
              <a:rPr lang="en-US"/>
              <a:pPr>
                <a:defRPr/>
              </a:pPr>
              <a:t>10/26/2021</a:t>
            </a:fld>
            <a:endParaRPr lang="en-US"/>
          </a:p>
        </p:txBody>
      </p:sp>
      <p:sp>
        <p:nvSpPr>
          <p:cNvPr id="8" name="Slide Number Placeholder 5">
            <a:extLst>
              <a:ext uri="{FF2B5EF4-FFF2-40B4-BE49-F238E27FC236}">
                <a16:creationId xmlns:a16="http://schemas.microsoft.com/office/drawing/2014/main" id="{C867D097-1A6C-4403-8792-483E5253EE7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6C945C47-3BE6-4651-B8F3-D721F06F64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0" r:id="rId1"/>
    <p:sldLayoutId id="2147483756" r:id="rId2"/>
    <p:sldLayoutId id="2147483757" r:id="rId3"/>
    <p:sldLayoutId id="2147483758" r:id="rId4"/>
    <p:sldLayoutId id="2147483759" r:id="rId5"/>
  </p:sldLayoutIdLst>
  <p:hf hdr="0" ftr="0" dt="0"/>
  <p:txStyles>
    <p:titleStyle>
      <a:lvl1pPr algn="l" rtl="0" eaLnBrk="0" fontAlgn="base" hangingPunct="0">
        <a:spcBef>
          <a:spcPct val="0"/>
        </a:spcBef>
        <a:spcAft>
          <a:spcPct val="0"/>
        </a:spcAft>
        <a:defRPr sz="4400" b="1" kern="1200">
          <a:solidFill>
            <a:schemeClr val="hlink"/>
          </a:solidFill>
          <a:latin typeface="Gill Sans MT" pitchFamily="34" charset="0"/>
          <a:ea typeface="+mj-ea"/>
          <a:cs typeface="+mj-cs"/>
        </a:defRPr>
      </a:lvl1pPr>
      <a:lvl2pPr algn="l" rtl="0" eaLnBrk="0" fontAlgn="base" hangingPunct="0">
        <a:spcBef>
          <a:spcPct val="0"/>
        </a:spcBef>
        <a:spcAft>
          <a:spcPct val="0"/>
        </a:spcAft>
        <a:defRPr sz="4400" b="1">
          <a:solidFill>
            <a:schemeClr val="hlink"/>
          </a:solidFill>
          <a:latin typeface="Gill Sans MT" pitchFamily="34" charset="0"/>
        </a:defRPr>
      </a:lvl2pPr>
      <a:lvl3pPr algn="l" rtl="0" eaLnBrk="0" fontAlgn="base" hangingPunct="0">
        <a:spcBef>
          <a:spcPct val="0"/>
        </a:spcBef>
        <a:spcAft>
          <a:spcPct val="0"/>
        </a:spcAft>
        <a:defRPr sz="4400" b="1">
          <a:solidFill>
            <a:schemeClr val="hlink"/>
          </a:solidFill>
          <a:latin typeface="Gill Sans MT" pitchFamily="34" charset="0"/>
        </a:defRPr>
      </a:lvl3pPr>
      <a:lvl4pPr algn="l" rtl="0" eaLnBrk="0" fontAlgn="base" hangingPunct="0">
        <a:spcBef>
          <a:spcPct val="0"/>
        </a:spcBef>
        <a:spcAft>
          <a:spcPct val="0"/>
        </a:spcAft>
        <a:defRPr sz="4400" b="1">
          <a:solidFill>
            <a:schemeClr val="hlink"/>
          </a:solidFill>
          <a:latin typeface="Gill Sans MT" pitchFamily="34" charset="0"/>
        </a:defRPr>
      </a:lvl4pPr>
      <a:lvl5pPr algn="l" rtl="0" eaLnBrk="0" fontAlgn="base" hangingPunct="0">
        <a:spcBef>
          <a:spcPct val="0"/>
        </a:spcBef>
        <a:spcAft>
          <a:spcPct val="0"/>
        </a:spcAft>
        <a:defRPr sz="4400" b="1">
          <a:solidFill>
            <a:schemeClr val="hlink"/>
          </a:solidFill>
          <a:latin typeface="Gill Sans MT"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Gill Sans MT"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Gill Sans MT"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Gill Sans MT"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corkerbinning.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2C3473E3-4386-4249-A62F-AC6667F64BD6}"/>
              </a:ext>
            </a:extLst>
          </p:cNvPr>
          <p:cNvSpPr>
            <a:spLocks noGrp="1"/>
          </p:cNvSpPr>
          <p:nvPr>
            <p:ph type="ctrTitle"/>
          </p:nvPr>
        </p:nvSpPr>
        <p:spPr/>
        <p:txBody>
          <a:bodyPr/>
          <a:lstStyle/>
          <a:p>
            <a:r>
              <a:rPr lang="en-US" altLang="en-US"/>
              <a:t>Ill Gotten Gains and Asset Recovery</a:t>
            </a:r>
            <a:endParaRPr lang="en-GB" altLang="en-US"/>
          </a:p>
        </p:txBody>
      </p:sp>
      <p:sp>
        <p:nvSpPr>
          <p:cNvPr id="5123" name="Rectangle 5">
            <a:extLst>
              <a:ext uri="{FF2B5EF4-FFF2-40B4-BE49-F238E27FC236}">
                <a16:creationId xmlns:a16="http://schemas.microsoft.com/office/drawing/2014/main" id="{CC362F70-2403-464B-86A1-135E5D056755}"/>
              </a:ext>
            </a:extLst>
          </p:cNvPr>
          <p:cNvSpPr>
            <a:spLocks noGrp="1"/>
          </p:cNvSpPr>
          <p:nvPr>
            <p:ph type="subTitle" idx="1"/>
          </p:nvPr>
        </p:nvSpPr>
        <p:spPr/>
        <p:txBody>
          <a:bodyPr/>
          <a:lstStyle/>
          <a:p>
            <a:r>
              <a:rPr lang="en-GB" altLang="en-US" sz="2400" b="1" dirty="0"/>
              <a:t>Moderators : </a:t>
            </a:r>
          </a:p>
          <a:p>
            <a:r>
              <a:rPr lang="en-GB" altLang="en-US" sz="2400" dirty="0"/>
              <a:t>Dr Simone </a:t>
            </a:r>
            <a:r>
              <a:rPr lang="en-GB" altLang="en-US" sz="2400" dirty="0" err="1"/>
              <a:t>Nadelhofer</a:t>
            </a:r>
            <a:r>
              <a:rPr lang="en-GB" altLang="en-US" sz="2400" dirty="0"/>
              <a:t> - LALIVE</a:t>
            </a:r>
          </a:p>
          <a:p>
            <a:r>
              <a:rPr lang="en-GB" altLang="en-US" sz="2400" dirty="0"/>
              <a:t>Jessica Parker - Corker Binning </a:t>
            </a:r>
          </a:p>
          <a:p>
            <a:endParaRPr lang="en-GB" altLang="en-US" dirty="0"/>
          </a:p>
        </p:txBody>
      </p:sp>
      <p:pic>
        <p:nvPicPr>
          <p:cNvPr id="5124" name="Picture 2">
            <a:extLst>
              <a:ext uri="{FF2B5EF4-FFF2-40B4-BE49-F238E27FC236}">
                <a16:creationId xmlns:a16="http://schemas.microsoft.com/office/drawing/2014/main" id="{A2CCD15B-32F3-46D3-82C0-29035FBDED6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84213" y="908050"/>
            <a:ext cx="23764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714FB5DB-E1E6-4C43-B5D6-8E6F8D58B0EA}"/>
              </a:ext>
            </a:extLst>
          </p:cNvPr>
          <p:cNvSpPr>
            <a:spLocks noGrp="1"/>
          </p:cNvSpPr>
          <p:nvPr>
            <p:ph type="sldNum" sz="quarter" idx="11"/>
          </p:nvPr>
        </p:nvSpPr>
        <p:spPr bwMode="auto">
          <a:xfrm>
            <a:off x="7929563" y="6356350"/>
            <a:ext cx="7572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spcBef>
                <a:spcPct val="0"/>
              </a:spcBef>
              <a:buFontTx/>
              <a:buNone/>
            </a:pPr>
            <a:fld id="{1B7D7701-1ED6-48F5-A2C0-D84FFE0297B2}" type="slidenum">
              <a:rPr lang="en-US" altLang="en-US" sz="1200" smtClean="0">
                <a:solidFill>
                  <a:srgbClr val="FFFFFF"/>
                </a:solidFill>
                <a:latin typeface="Arial" panose="020B0604020202020204" pitchFamily="34" charset="0"/>
              </a:rPr>
              <a:pPr>
                <a:spcBef>
                  <a:spcPct val="0"/>
                </a:spcBef>
                <a:buFontTx/>
                <a:buNone/>
              </a:pPr>
              <a:t>2</a:t>
            </a:fld>
            <a:endParaRPr lang="en-US" altLang="en-US" sz="1200">
              <a:solidFill>
                <a:srgbClr val="FFFFFF"/>
              </a:solidFill>
              <a:latin typeface="Arial" panose="020B0604020202020204" pitchFamily="34" charset="0"/>
            </a:endParaRPr>
          </a:p>
        </p:txBody>
      </p:sp>
      <p:sp>
        <p:nvSpPr>
          <p:cNvPr id="8196" name="Rectangle 9">
            <a:extLst>
              <a:ext uri="{FF2B5EF4-FFF2-40B4-BE49-F238E27FC236}">
                <a16:creationId xmlns:a16="http://schemas.microsoft.com/office/drawing/2014/main" id="{56046F29-440E-4695-9889-7FFA8EEA230C}"/>
              </a:ext>
            </a:extLst>
          </p:cNvPr>
          <p:cNvSpPr>
            <a:spLocks noGrp="1"/>
          </p:cNvSpPr>
          <p:nvPr>
            <p:ph type="body" sz="half" idx="1"/>
          </p:nvPr>
        </p:nvSpPr>
        <p:spPr>
          <a:xfrm>
            <a:off x="457200" y="620713"/>
            <a:ext cx="8229600" cy="5505450"/>
          </a:xfrm>
        </p:spPr>
        <p:txBody>
          <a:bodyPr/>
          <a:lstStyle/>
          <a:p>
            <a:pPr marL="0" indent="0" algn="just">
              <a:buFontTx/>
              <a:buNone/>
              <a:defRPr/>
            </a:pPr>
            <a:r>
              <a:rPr lang="en-US" altLang="en-US" dirty="0"/>
              <a:t>In 1995, Y was elected as president in </a:t>
            </a:r>
            <a:r>
              <a:rPr lang="en-US" altLang="en-US" dirty="0" err="1"/>
              <a:t>Aldovia</a:t>
            </a:r>
            <a:r>
              <a:rPr lang="en-US" altLang="en-US" dirty="0"/>
              <a:t> during democratic elections. In 2000, he enacted a law which allowed him to remain in power despite a limitation of his term of office. From then on, he ruled the country dictatorially. When he was overthrown in 2017 and forced into exile, the World Bank estimated his fortune at five to ten billion dollars. </a:t>
            </a:r>
          </a:p>
          <a:p>
            <a:pPr algn="just">
              <a:defRPr/>
            </a:pPr>
            <a:endParaRPr lang="en-US"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CAEBDFB4-C70E-4B2E-AB36-8AF9D1702CC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spcBef>
                <a:spcPct val="0"/>
              </a:spcBef>
              <a:buFontTx/>
              <a:buNone/>
            </a:pPr>
            <a:fld id="{CCF35E6B-6D37-4A0D-8689-30639A8EFF2C}" type="slidenum">
              <a:rPr lang="en-US" altLang="en-US" sz="1200" smtClean="0">
                <a:solidFill>
                  <a:srgbClr val="FFFFFF"/>
                </a:solidFill>
                <a:latin typeface="Arial" panose="020B0604020202020204" pitchFamily="34" charset="0"/>
              </a:rPr>
              <a:pPr>
                <a:spcBef>
                  <a:spcPct val="0"/>
                </a:spcBef>
                <a:buFontTx/>
                <a:buNone/>
              </a:pPr>
              <a:t>3</a:t>
            </a:fld>
            <a:endParaRPr lang="en-US" altLang="en-US" sz="1200">
              <a:solidFill>
                <a:srgbClr val="FFFFFF"/>
              </a:solidFill>
              <a:latin typeface="Arial" panose="020B0604020202020204" pitchFamily="34" charset="0"/>
            </a:endParaRPr>
          </a:p>
        </p:txBody>
      </p:sp>
      <p:sp>
        <p:nvSpPr>
          <p:cNvPr id="7" name="Content Placeholder 6">
            <a:extLst>
              <a:ext uri="{FF2B5EF4-FFF2-40B4-BE49-F238E27FC236}">
                <a16:creationId xmlns:a16="http://schemas.microsoft.com/office/drawing/2014/main" id="{77C5499F-ED5C-4E7E-AEF1-FC342289190C}"/>
              </a:ext>
            </a:extLst>
          </p:cNvPr>
          <p:cNvSpPr>
            <a:spLocks noGrp="1"/>
          </p:cNvSpPr>
          <p:nvPr>
            <p:ph idx="4294967295"/>
          </p:nvPr>
        </p:nvSpPr>
        <p:spPr>
          <a:xfrm>
            <a:off x="539378" y="333375"/>
            <a:ext cx="7993062" cy="5903913"/>
          </a:xfrm>
        </p:spPr>
        <p:txBody>
          <a:bodyPr/>
          <a:lstStyle/>
          <a:p>
            <a:pPr algn="just">
              <a:defRPr/>
            </a:pPr>
            <a:r>
              <a:rPr lang="en-US" altLang="en-US" sz="1800" dirty="0"/>
              <a:t>There were suspicions that allies of the dictator diverted money from development and military aid from abroad to their own accounts. </a:t>
            </a:r>
          </a:p>
          <a:p>
            <a:pPr algn="just">
              <a:defRPr/>
            </a:pPr>
            <a:r>
              <a:rPr lang="en-US" altLang="en-US" sz="1800" dirty="0"/>
              <a:t>It appeared that state employees were forced to deduct "donations" from wages. Taxes were levied on fictitious social services. </a:t>
            </a:r>
          </a:p>
          <a:p>
            <a:pPr algn="just">
              <a:defRPr/>
            </a:pPr>
            <a:r>
              <a:rPr lang="en-US" altLang="en-US" sz="1800" dirty="0"/>
              <a:t>There were concerns that Y had exploited the country's most important industries through state monopolies. </a:t>
            </a:r>
          </a:p>
          <a:p>
            <a:pPr algn="just">
              <a:defRPr/>
            </a:pPr>
            <a:r>
              <a:rPr lang="en-US" altLang="en-US" sz="1800" dirty="0"/>
              <a:t>There were reports that foreign investors were required to pay bribes to enter and stay in the market. Among other things, the dictatorship passed laws requiring foreign companies seeking to do business in the energy, infrastructure and telecom sectors to enter into joint ventures with local partners that were beneficially owned by the dictator and members of his family, and the local partners received hundreds of millions of dollars in corrupt payments, which helped prop up the regime, while the multinationals made billions of dollars in profits.</a:t>
            </a:r>
          </a:p>
          <a:p>
            <a:pPr algn="just">
              <a:defRPr/>
            </a:pPr>
            <a:endParaRPr lang="en-US" altLang="en-US" sz="1800" dirty="0"/>
          </a:p>
          <a:p>
            <a:pPr marL="0" indent="0" algn="just">
              <a:buFontTx/>
              <a:buNone/>
              <a:defRPr/>
            </a:pPr>
            <a:r>
              <a:rPr lang="en-US" altLang="en-US" sz="1800" dirty="0"/>
              <a:t>The per capita income was 600 dollars a year. This led to hunger riots and the fall of the dictator. The stolen money was transferred to foreign banks and partly used to purchase real estate in </a:t>
            </a:r>
            <a:r>
              <a:rPr lang="en-US" altLang="en-US" sz="1800" dirty="0" err="1"/>
              <a:t>Londovia</a:t>
            </a:r>
            <a:r>
              <a:rPr lang="en-US" altLang="en-US" sz="1800" dirty="0"/>
              <a:t>. Y had deposited 400 million dollars in banks in </a:t>
            </a:r>
            <a:r>
              <a:rPr lang="en-US" altLang="en-US" sz="1800" dirty="0" err="1"/>
              <a:t>Genovia</a:t>
            </a:r>
            <a:r>
              <a:rPr lang="en-US" altLang="en-US" sz="1800" dirty="0"/>
              <a:t>. As soon as the </a:t>
            </a:r>
            <a:r>
              <a:rPr lang="en-US" altLang="en-US" sz="1800" dirty="0" err="1"/>
              <a:t>Genovian</a:t>
            </a:r>
            <a:r>
              <a:rPr lang="en-US" altLang="en-US" sz="1800" dirty="0"/>
              <a:t> government heard about this, it froze these suspicious assets of the corrupt head of state as a precaution to prevent withdrawal.</a:t>
            </a:r>
          </a:p>
          <a:p>
            <a:pPr>
              <a:defRPr/>
            </a:pPr>
            <a:endParaRPr lang="en-GB"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C2B375DA-18C7-4F63-BC26-6A27D8CDA2C0}"/>
              </a:ext>
            </a:extLst>
          </p:cNvPr>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spcBef>
                <a:spcPts val="525"/>
              </a:spcBef>
              <a:buClr>
                <a:srgbClr val="DC8600"/>
              </a:buClr>
              <a:buFontTx/>
              <a:buNone/>
            </a:pPr>
            <a:endParaRPr lang="de-DE" altLang="fr-FR" sz="1800">
              <a:latin typeface="Clear Sans Regular" charset="0"/>
              <a:cs typeface="Clear Sans Regular" charset="0"/>
            </a:endParaRPr>
          </a:p>
        </p:txBody>
      </p:sp>
      <p:pic>
        <p:nvPicPr>
          <p:cNvPr id="8195" name="Picture 5" descr="CB_Logo_light_bg.jpg">
            <a:extLst>
              <a:ext uri="{FF2B5EF4-FFF2-40B4-BE49-F238E27FC236}">
                <a16:creationId xmlns:a16="http://schemas.microsoft.com/office/drawing/2014/main" id="{9B8B0615-DFB5-404E-B943-645AF166248F}"/>
              </a:ext>
            </a:extLst>
          </p:cNvPr>
          <p:cNvPicPr>
            <a:picLocks noChangeAspect="1"/>
          </p:cNvPicPr>
          <p:nvPr/>
        </p:nvPicPr>
        <p:blipFill>
          <a:blip r:embed="rId2">
            <a:extLst>
              <a:ext uri="{28A0092B-C50C-407E-A947-70E740481C1C}">
                <a14:useLocalDpi xmlns:a14="http://schemas.microsoft.com/office/drawing/2010/main" val="0"/>
              </a:ext>
            </a:extLst>
          </a:blip>
          <a:srcRect l="630" t="15532" r="10078" b="647"/>
          <a:stretch>
            <a:fillRect/>
          </a:stretch>
        </p:blipFill>
        <p:spPr bwMode="auto">
          <a:xfrm>
            <a:off x="6592888" y="0"/>
            <a:ext cx="2551112"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5">
            <a:extLst>
              <a:ext uri="{FF2B5EF4-FFF2-40B4-BE49-F238E27FC236}">
                <a16:creationId xmlns:a16="http://schemas.microsoft.com/office/drawing/2014/main" id="{1959BF8F-C8C2-47B6-BED1-4BE4D4B323A8}"/>
              </a:ext>
            </a:extLst>
          </p:cNvPr>
          <p:cNvSpPr>
            <a:spLocks noGrp="1"/>
          </p:cNvSpPr>
          <p:nvPr>
            <p:ph type="sldNum" sz="quarter" idx="11"/>
          </p:nvPr>
        </p:nvSpPr>
        <p:spPr bwMode="auto">
          <a:xfrm>
            <a:off x="7929563" y="6356350"/>
            <a:ext cx="7572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spcBef>
                <a:spcPct val="0"/>
              </a:spcBef>
              <a:buFontTx/>
              <a:buNone/>
            </a:pPr>
            <a:fld id="{2544119A-C827-48CB-BAEF-A2C63B10269A}" type="slidenum">
              <a:rPr lang="en-US" altLang="en-US" sz="1200" smtClean="0">
                <a:solidFill>
                  <a:srgbClr val="FFFFFF"/>
                </a:solidFill>
                <a:latin typeface="Arial" panose="020B0604020202020204" pitchFamily="34" charset="0"/>
              </a:rPr>
              <a:pPr>
                <a:spcBef>
                  <a:spcPct val="0"/>
                </a:spcBef>
                <a:buFontTx/>
                <a:buNone/>
              </a:pPr>
              <a:t>4</a:t>
            </a:fld>
            <a:endParaRPr lang="en-US" altLang="en-US" sz="1200">
              <a:solidFill>
                <a:srgbClr val="FFFFFF"/>
              </a:solidFill>
              <a:latin typeface="Arial" panose="020B0604020202020204" pitchFamily="34" charset="0"/>
            </a:endParaRPr>
          </a:p>
        </p:txBody>
      </p:sp>
      <p:pic>
        <p:nvPicPr>
          <p:cNvPr id="8197" name="Picture 3" descr="CB_logo.jpg">
            <a:extLst>
              <a:ext uri="{FF2B5EF4-FFF2-40B4-BE49-F238E27FC236}">
                <a16:creationId xmlns:a16="http://schemas.microsoft.com/office/drawing/2014/main" id="{F00681CE-84CA-4E4C-8E14-8E4B097D4E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933056"/>
            <a:ext cx="3933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FDB7037-D828-4E65-8579-D46188F8CB1F}"/>
              </a:ext>
            </a:extLst>
          </p:cNvPr>
          <p:cNvSpPr txBox="1"/>
          <p:nvPr/>
        </p:nvSpPr>
        <p:spPr>
          <a:xfrm>
            <a:off x="0" y="4761731"/>
            <a:ext cx="9144000" cy="1108075"/>
          </a:xfrm>
          <a:prstGeom prst="rect">
            <a:avLst/>
          </a:prstGeom>
          <a:noFill/>
        </p:spPr>
        <p:txBody>
          <a:bodyPr>
            <a:spAutoFit/>
          </a:bodyPr>
          <a:lstStyle/>
          <a:p>
            <a:pPr algn="ctr" eaLnBrk="1" hangingPunct="1">
              <a:defRPr/>
            </a:pPr>
            <a:r>
              <a:rPr lang="en-GB" sz="2000" u="sng" dirty="0">
                <a:solidFill>
                  <a:schemeClr val="tx2"/>
                </a:solidFill>
                <a:latin typeface="+mj-lt"/>
                <a:hlinkClick r:id="rId4"/>
              </a:rPr>
              <a:t>www.corkerbinning.com</a:t>
            </a:r>
            <a:endParaRPr lang="en-GB" u="sng" dirty="0">
              <a:solidFill>
                <a:schemeClr val="tx2"/>
              </a:solidFill>
              <a:latin typeface="+mj-lt"/>
            </a:endParaRPr>
          </a:p>
          <a:p>
            <a:pPr algn="ctr" eaLnBrk="1" hangingPunct="1">
              <a:defRPr/>
            </a:pPr>
            <a:endParaRPr lang="en-GB" u="sng" dirty="0">
              <a:solidFill>
                <a:schemeClr val="tx2"/>
              </a:solidFill>
              <a:latin typeface="+mj-lt"/>
            </a:endParaRPr>
          </a:p>
          <a:p>
            <a:pPr algn="ctr" eaLnBrk="1" hangingPunct="1">
              <a:defRPr/>
            </a:pPr>
            <a:r>
              <a:rPr lang="en-GB" sz="1400" b="1" dirty="0">
                <a:latin typeface="Gill Sans MT" panose="020B0502020104020203" pitchFamily="34" charset="0"/>
              </a:rPr>
              <a:t>Tel</a:t>
            </a:r>
            <a:r>
              <a:rPr lang="en-GB" sz="1400" dirty="0">
                <a:latin typeface="Gill Sans MT" panose="020B0502020104020203" pitchFamily="34" charset="0"/>
              </a:rPr>
              <a:t> +44 (0)20 7353 6000     </a:t>
            </a:r>
            <a:r>
              <a:rPr lang="en-GB" sz="1400" b="1" dirty="0">
                <a:latin typeface="Gill Sans MT" panose="020B0502020104020203" pitchFamily="34" charset="0"/>
              </a:rPr>
              <a:t>Fax</a:t>
            </a:r>
            <a:r>
              <a:rPr lang="en-GB" sz="1400" dirty="0">
                <a:latin typeface="Gill Sans MT" panose="020B0502020104020203" pitchFamily="34" charset="0"/>
              </a:rPr>
              <a:t> +44 (0)20 7353 6008</a:t>
            </a:r>
          </a:p>
          <a:p>
            <a:pPr algn="ctr" eaLnBrk="1" hangingPunct="1">
              <a:defRPr/>
            </a:pPr>
            <a:r>
              <a:rPr lang="en-GB" sz="1400" dirty="0">
                <a:latin typeface="Gill Sans MT" panose="020B0502020104020203" pitchFamily="34" charset="0"/>
              </a:rPr>
              <a:t>38 Chancery Lane, London, WC2A 1EN     DX 363 Chancery Lane</a:t>
            </a:r>
            <a:endParaRPr lang="en-US" sz="1400" dirty="0">
              <a:latin typeface="Gill Sans MT" panose="020B0502020104020203" pitchFamily="34" charset="0"/>
            </a:endParaRPr>
          </a:p>
        </p:txBody>
      </p:sp>
      <p:pic>
        <p:nvPicPr>
          <p:cNvPr id="8199" name="Picture 2">
            <a:extLst>
              <a:ext uri="{FF2B5EF4-FFF2-40B4-BE49-F238E27FC236}">
                <a16:creationId xmlns:a16="http://schemas.microsoft.com/office/drawing/2014/main" id="{AA4FCDBE-5079-456C-893B-2FD5349EF62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382963" y="1611461"/>
            <a:ext cx="23764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9FCBBD0-9DB3-47D5-B92B-214D306B89EC}"/>
              </a:ext>
            </a:extLst>
          </p:cNvPr>
          <p:cNvSpPr txBox="1"/>
          <p:nvPr/>
        </p:nvSpPr>
        <p:spPr>
          <a:xfrm>
            <a:off x="0" y="2132856"/>
            <a:ext cx="9144000" cy="1539875"/>
          </a:xfrm>
          <a:prstGeom prst="rect">
            <a:avLst/>
          </a:prstGeom>
          <a:noFill/>
        </p:spPr>
        <p:txBody>
          <a:bodyPr>
            <a:spAutoFit/>
          </a:bodyPr>
          <a:lstStyle/>
          <a:p>
            <a:pPr algn="ctr" eaLnBrk="1" hangingPunct="1">
              <a:defRPr/>
            </a:pPr>
            <a:r>
              <a:rPr lang="en-GB" sz="2000" u="sng" dirty="0" err="1">
                <a:solidFill>
                  <a:schemeClr val="tx2"/>
                </a:solidFill>
                <a:latin typeface="+mj-lt"/>
              </a:rPr>
              <a:t>snadelhofer@lalive.law</a:t>
            </a:r>
            <a:endParaRPr lang="en-GB" sz="2000" u="sng" dirty="0">
              <a:solidFill>
                <a:schemeClr val="tx2"/>
              </a:solidFill>
              <a:latin typeface="+mj-lt"/>
            </a:endParaRPr>
          </a:p>
          <a:p>
            <a:pPr algn="ctr" eaLnBrk="1" hangingPunct="1">
              <a:defRPr/>
            </a:pPr>
            <a:endParaRPr lang="en-GB" u="sng" dirty="0">
              <a:solidFill>
                <a:schemeClr val="tx2"/>
              </a:solidFill>
              <a:latin typeface="+mj-lt"/>
            </a:endParaRPr>
          </a:p>
          <a:p>
            <a:pPr algn="ctr" eaLnBrk="1" hangingPunct="1">
              <a:defRPr/>
            </a:pPr>
            <a:r>
              <a:rPr lang="en-GB" sz="1400" b="1" dirty="0">
                <a:latin typeface="Gill Sans MT" panose="020B0502020104020203" pitchFamily="34" charset="0"/>
              </a:rPr>
              <a:t>Tel</a:t>
            </a:r>
            <a:r>
              <a:rPr lang="en-GB" sz="1400" dirty="0">
                <a:latin typeface="Gill Sans MT" panose="020B0502020104020203" pitchFamily="34" charset="0"/>
              </a:rPr>
              <a:t> +41 +41 58 105 2100 </a:t>
            </a:r>
          </a:p>
          <a:p>
            <a:pPr algn="ctr" eaLnBrk="1" hangingPunct="1">
              <a:defRPr/>
            </a:pPr>
            <a:r>
              <a:rPr lang="de-DE" sz="1400" dirty="0">
                <a:latin typeface="Gill Sans MT" panose="020B0502020104020203" pitchFamily="34" charset="0"/>
              </a:rPr>
              <a:t>Stampfenbachplatz 4, Postfach 212, 8042 Zürich</a:t>
            </a:r>
          </a:p>
          <a:p>
            <a:pPr algn="ctr" eaLnBrk="1" hangingPunct="1">
              <a:defRPr/>
            </a:pPr>
            <a:r>
              <a:rPr lang="en-GB" sz="1400" u="sng" dirty="0">
                <a:solidFill>
                  <a:schemeClr val="tx2"/>
                </a:solidFill>
                <a:latin typeface="+mj-lt"/>
                <a:hlinkClick r:id="rId4"/>
              </a:rPr>
              <a:t>www.</a:t>
            </a:r>
            <a:r>
              <a:rPr lang="en-GB" sz="1400" u="sng" dirty="0">
                <a:solidFill>
                  <a:schemeClr val="tx2"/>
                </a:solidFill>
                <a:latin typeface="+mj-lt"/>
              </a:rPr>
              <a:t>lalive.law</a:t>
            </a:r>
            <a:br>
              <a:rPr lang="de-DE" sz="1400" dirty="0">
                <a:latin typeface="Gill Sans MT" panose="020B0502020104020203" pitchFamily="34" charset="0"/>
              </a:rPr>
            </a:br>
            <a:endParaRPr lang="en-US" sz="1400" dirty="0">
              <a:latin typeface="Gill Sans MT" panose="020B0502020104020203" pitchFamily="34" charset="0"/>
            </a:endParaRPr>
          </a:p>
        </p:txBody>
      </p:sp>
    </p:spTree>
  </p:cSld>
  <p:clrMapOvr>
    <a:masterClrMapping/>
  </p:clrMapOvr>
</p:sld>
</file>

<file path=ppt/theme/theme1.xml><?xml version="1.0" encoding="utf-8"?>
<a:theme xmlns:a="http://schemas.openxmlformats.org/drawingml/2006/main" name="7_Office Theme">
  <a:themeElements>
    <a:clrScheme name="7_Office Theme 2">
      <a:dk1>
        <a:srgbClr val="000000"/>
      </a:dk1>
      <a:lt1>
        <a:srgbClr val="FFFFFF"/>
      </a:lt1>
      <a:dk2>
        <a:srgbClr val="44697D"/>
      </a:dk2>
      <a:lt2>
        <a:srgbClr val="B71234"/>
      </a:lt2>
      <a:accent1>
        <a:srgbClr val="0083BE"/>
      </a:accent1>
      <a:accent2>
        <a:srgbClr val="E37222"/>
      </a:accent2>
      <a:accent3>
        <a:srgbClr val="FFFFFF"/>
      </a:accent3>
      <a:accent4>
        <a:srgbClr val="000000"/>
      </a:accent4>
      <a:accent5>
        <a:srgbClr val="AAC1DB"/>
      </a:accent5>
      <a:accent6>
        <a:srgbClr val="CE671E"/>
      </a:accent6>
      <a:hlink>
        <a:srgbClr val="44697D"/>
      </a:hlink>
      <a:folHlink>
        <a:srgbClr val="44697D"/>
      </a:folHlink>
    </a:clrScheme>
    <a:fontScheme name="7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44697D"/>
        </a:dk2>
        <a:lt2>
          <a:srgbClr val="B71234"/>
        </a:lt2>
        <a:accent1>
          <a:srgbClr val="1689CD"/>
        </a:accent1>
        <a:accent2>
          <a:srgbClr val="D66C22"/>
        </a:accent2>
        <a:accent3>
          <a:srgbClr val="FFFFFF"/>
        </a:accent3>
        <a:accent4>
          <a:srgbClr val="000000"/>
        </a:accent4>
        <a:accent5>
          <a:srgbClr val="ABC4E3"/>
        </a:accent5>
        <a:accent6>
          <a:srgbClr val="C2611E"/>
        </a:accent6>
        <a:hlink>
          <a:srgbClr val="44697D"/>
        </a:hlink>
        <a:folHlink>
          <a:srgbClr val="44697D"/>
        </a:folHlink>
      </a:clrScheme>
      <a:clrMap bg1="lt1" tx1="dk1" bg2="lt2" tx2="dk2" accent1="accent1" accent2="accent2" accent3="accent3" accent4="accent4" accent5="accent5" accent6="accent6" hlink="hlink" folHlink="folHlink"/>
    </a:extraClrScheme>
    <a:extraClrScheme>
      <a:clrScheme name="7_Office Theme 2">
        <a:dk1>
          <a:srgbClr val="000000"/>
        </a:dk1>
        <a:lt1>
          <a:srgbClr val="FFFFFF"/>
        </a:lt1>
        <a:dk2>
          <a:srgbClr val="44697D"/>
        </a:dk2>
        <a:lt2>
          <a:srgbClr val="B71234"/>
        </a:lt2>
        <a:accent1>
          <a:srgbClr val="0083BE"/>
        </a:accent1>
        <a:accent2>
          <a:srgbClr val="E37222"/>
        </a:accent2>
        <a:accent3>
          <a:srgbClr val="FFFFFF"/>
        </a:accent3>
        <a:accent4>
          <a:srgbClr val="000000"/>
        </a:accent4>
        <a:accent5>
          <a:srgbClr val="AAC1DB"/>
        </a:accent5>
        <a:accent6>
          <a:srgbClr val="CE671E"/>
        </a:accent6>
        <a:hlink>
          <a:srgbClr val="44697D"/>
        </a:hlink>
        <a:folHlink>
          <a:srgbClr val="4469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384</Words>
  <Application>Microsoft Office PowerPoint</Application>
  <PresentationFormat>On-screen Show (4:3)</PresentationFormat>
  <Paragraphs>23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Clear Sans Regular</vt:lpstr>
      <vt:lpstr>Gill Sans MT</vt:lpstr>
      <vt:lpstr>7_Office Theme</vt:lpstr>
      <vt:lpstr>Ill Gotten Gains and Asset Recovery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Jenny_Wright</dc:creator>
  <cp:lastModifiedBy>Emily Bower</cp:lastModifiedBy>
  <cp:revision>75</cp:revision>
  <dcterms:created xsi:type="dcterms:W3CDTF">2009-08-10T15:57:16Z</dcterms:created>
  <dcterms:modified xsi:type="dcterms:W3CDTF">2021-10-26T14:05:11Z</dcterms:modified>
</cp:coreProperties>
</file>