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D23A1A-DAB3-469E-AF40-37983B4B5325}" v="6" dt="2022-05-31T14:04:00.7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dney Yap" userId="b95fabe917f600d8" providerId="LiveId" clId="{16D23A1A-DAB3-469E-AF40-37983B4B5325}"/>
    <pc:docChg chg="modSld">
      <pc:chgData name="Rodney Yap" userId="b95fabe917f600d8" providerId="LiveId" clId="{16D23A1A-DAB3-469E-AF40-37983B4B5325}" dt="2022-05-31T14:04:00.789" v="37" actId="1076"/>
      <pc:docMkLst>
        <pc:docMk/>
      </pc:docMkLst>
      <pc:sldChg chg="addSp delSp modSp mod">
        <pc:chgData name="Rodney Yap" userId="b95fabe917f600d8" providerId="LiveId" clId="{16D23A1A-DAB3-469E-AF40-37983B4B5325}" dt="2022-05-31T14:04:00.789" v="37" actId="1076"/>
        <pc:sldMkLst>
          <pc:docMk/>
          <pc:sldMk cId="332740712" sldId="256"/>
        </pc:sldMkLst>
        <pc:spChg chg="mod">
          <ac:chgData name="Rodney Yap" userId="b95fabe917f600d8" providerId="LiveId" clId="{16D23A1A-DAB3-469E-AF40-37983B4B5325}" dt="2022-05-31T14:03:38.542" v="32" actId="20577"/>
          <ac:spMkLst>
            <pc:docMk/>
            <pc:sldMk cId="332740712" sldId="256"/>
            <ac:spMk id="14" creationId="{587967CF-D09D-A731-A16E-3CE0B3CDE194}"/>
          </ac:spMkLst>
        </pc:spChg>
        <pc:picChg chg="add mod">
          <ac:chgData name="Rodney Yap" userId="b95fabe917f600d8" providerId="LiveId" clId="{16D23A1A-DAB3-469E-AF40-37983B4B5325}" dt="2022-05-31T14:04:00.789" v="37" actId="1076"/>
          <ac:picMkLst>
            <pc:docMk/>
            <pc:sldMk cId="332740712" sldId="256"/>
            <ac:picMk id="2" creationId="{F1927124-F3B0-BFCC-E14C-6A5792804979}"/>
          </ac:picMkLst>
        </pc:picChg>
        <pc:picChg chg="del">
          <ac:chgData name="Rodney Yap" userId="b95fabe917f600d8" providerId="LiveId" clId="{16D23A1A-DAB3-469E-AF40-37983B4B5325}" dt="2022-05-31T14:03:13.233" v="0" actId="478"/>
          <ac:picMkLst>
            <pc:docMk/>
            <pc:sldMk cId="332740712" sldId="256"/>
            <ac:picMk id="1028" creationId="{EE4A3D4B-B686-59C8-AB3D-9B34E9B3E51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C837-12B8-D38D-2E11-99885931C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809B27-328A-4B24-0591-10AF7697A1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77255-C0F7-5215-8767-687ED2653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4674D-D18D-66DA-F2CE-472280AFD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2342A-E888-875C-C576-065B9274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096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720AB-4781-2A3B-E2AD-2E1BFBDB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3D177-D759-15BF-DBB3-377C68737B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77C69-A38A-42F4-8438-C2AB3F35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3BC54-C2C6-D460-7521-6B1B1575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64274-AE5F-C975-04BB-0E68DD86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1533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6311EA-9766-5446-35BB-8FF193D4F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B0F583-38E3-54E0-543B-871C06606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B2F9B-91D6-5CD6-FADD-C5811CD4C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1FA91-9796-E2C9-FC6B-5FD5A0F6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D16AD-D856-BD1C-0C39-75D3FAFB3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9559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E2DB-9F66-C5B9-F72C-812D5605C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373BF-271B-E0A5-C692-7B1A15534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9EE17-07F3-3D3B-A3D9-C7ED4162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1720A-81E8-08CC-B358-A40D5CB8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3C7D1-0246-EBA6-D998-D105B1E1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770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D0A93-919F-6E27-A2EC-E44B5BCAB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F2ABC-F52B-FDB0-3975-E7A2CE88E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5CEDC-F362-6D5A-DC72-E500CB21B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EF34A-5682-22F1-0E30-09460D524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85581-FD33-75F5-002B-BDB8E47BE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8253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79C0-BF52-C003-5A56-E264EC06B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99924-F307-171F-EEB0-49DB6704B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9DB381-7498-8A92-7EBD-300D330C9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BF75B-7A1E-A31D-75A3-15F1EDBE0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FE7D9-5C5A-2E28-3C6A-FFE60E58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1343D-6AF3-E0D6-7083-1DD04319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9000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FB3BD-0882-F726-1C95-39188AEB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F6AC5-C3E8-5A63-521B-698B5EFEF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5625D-465A-933F-9042-6D57CFE32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CCF14-54B6-2FA1-A6E8-50067DF17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908598-0F8C-0A9D-5705-F3A7723C4A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C157E-B4E6-4BA5-4B1C-46EAA331B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27B21B-5509-CB0D-1F28-5DC6C6B3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8B8530-E5A3-D28D-3E7D-C092A06F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251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28F10-2634-776B-05B1-CB755CE89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4D499C-1BB9-795B-8CE8-3CC735A27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E6A4D-0BDA-0295-4DB2-29E59401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AFCDD8-250F-2672-BFE8-EF1EEC63C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036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EF8387-501C-BC5C-9A6C-B5FFFC7CB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1546DF-728D-BC50-4C59-3F9250C5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912531-9019-59B8-0BD1-2435F14C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3401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3F51-DC0D-3578-EDD3-B6F16329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0DD41-E883-5555-5360-80C419DD9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3F146C-F3EA-C60F-4BEA-7B5FB60AC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136EE-5ED5-4B3F-88EB-46B1F8A1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9A80E-8003-65B2-564D-53C7DF70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E699F-F0B2-9ECB-CE4F-B2D513DF8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7933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F6FE-CA70-B28E-FB8B-C30ED7E2F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209116-DF68-F3F8-265E-7865ADE99F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0CA6E-AC34-44F0-DDD5-9F6EBF099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8217F-F7D9-3717-C718-4874BA5E3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7705B-6C81-310D-4402-C910D034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5A1FC-A582-2E1A-6326-327A5D71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4482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D9DA45-B61E-3F88-DEEA-CB487D094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76E4C-6AF3-0D8C-C1EC-3B1F62CCC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034E3-54F1-AB62-9713-DEDCF8296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7467A-3854-43E7-B735-10B937D4B77E}" type="datetimeFigureOut">
              <a:rPr lang="en-SG" smtClean="0"/>
              <a:t>31/5/2022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6CE64-8CBD-F600-7DF2-7528A2D46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1603A-9BC6-E8D8-4EA8-F37A1DCE6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A002-B09D-4D80-B2CE-21AAEAF08F1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94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file photo of BAZUL ASHHAB">
            <a:extLst>
              <a:ext uri="{FF2B5EF4-FFF2-40B4-BE49-F238E27FC236}">
                <a16:creationId xmlns:a16="http://schemas.microsoft.com/office/drawing/2014/main" id="{00A50461-E6AC-C557-DB80-001B2770A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135" y="1993012"/>
            <a:ext cx="1920269" cy="1920269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ofile photo of Arti Daryanani">
            <a:extLst>
              <a:ext uri="{FF2B5EF4-FFF2-40B4-BE49-F238E27FC236}">
                <a16:creationId xmlns:a16="http://schemas.microsoft.com/office/drawing/2014/main" id="{C63601A3-B14D-BA8A-6E56-883452175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525" y="1993746"/>
            <a:ext cx="1918800" cy="1918800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erson in a suit&#10;&#10;Description automatically generated with low confidence">
            <a:extLst>
              <a:ext uri="{FF2B5EF4-FFF2-40B4-BE49-F238E27FC236}">
                <a16:creationId xmlns:a16="http://schemas.microsoft.com/office/drawing/2014/main" id="{A6814293-4463-05EE-E8B6-8FC02FFC7953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75" y="1993746"/>
            <a:ext cx="1918800" cy="1918800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0398F63-9547-8C31-4CC9-C4A770FF9AD2}"/>
              </a:ext>
            </a:extLst>
          </p:cNvPr>
          <p:cNvSpPr txBox="1"/>
          <p:nvPr/>
        </p:nvSpPr>
        <p:spPr>
          <a:xfrm>
            <a:off x="539324" y="3990975"/>
            <a:ext cx="23145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/>
              <a:t>Rodney Yap</a:t>
            </a:r>
          </a:p>
          <a:p>
            <a:pPr algn="ctr"/>
            <a:r>
              <a:rPr lang="en-SG" sz="1600" i="1" dirty="0"/>
              <a:t>Co-founder &amp; CEO</a:t>
            </a:r>
          </a:p>
          <a:p>
            <a:pPr algn="ctr"/>
            <a:r>
              <a:rPr lang="en-SG" sz="1600" dirty="0" err="1"/>
              <a:t>Regall</a:t>
            </a:r>
            <a:r>
              <a:rPr lang="en-SG" sz="1600" dirty="0"/>
              <a:t> Private Limited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DCCAA8-4CD0-16BD-317D-C73C7D5942BD}"/>
              </a:ext>
            </a:extLst>
          </p:cNvPr>
          <p:cNvSpPr txBox="1"/>
          <p:nvPr/>
        </p:nvSpPr>
        <p:spPr>
          <a:xfrm>
            <a:off x="3472250" y="3990975"/>
            <a:ext cx="23145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 err="1"/>
              <a:t>Bazul</a:t>
            </a:r>
            <a:r>
              <a:rPr lang="en-SG" b="1" dirty="0"/>
              <a:t> </a:t>
            </a:r>
            <a:r>
              <a:rPr lang="en-SG" b="1" dirty="0" err="1"/>
              <a:t>Ashhab</a:t>
            </a:r>
            <a:endParaRPr lang="en-SG" b="1" dirty="0"/>
          </a:p>
          <a:p>
            <a:pPr algn="ctr"/>
            <a:r>
              <a:rPr lang="en-SG" sz="1600" i="1" dirty="0"/>
              <a:t>Managing Partner</a:t>
            </a:r>
          </a:p>
          <a:p>
            <a:pPr algn="ctr"/>
            <a:r>
              <a:rPr lang="en-SG" sz="1600" dirty="0" err="1"/>
              <a:t>Oon</a:t>
            </a:r>
            <a:r>
              <a:rPr lang="en-SG" sz="1600" dirty="0"/>
              <a:t> &amp; </a:t>
            </a:r>
            <a:r>
              <a:rPr lang="en-SG" sz="1600" dirty="0" err="1"/>
              <a:t>Bazul</a:t>
            </a:r>
            <a:r>
              <a:rPr lang="en-SG" sz="1600" dirty="0"/>
              <a:t> LLP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7967CF-D09D-A731-A16E-3CE0B3CDE194}"/>
              </a:ext>
            </a:extLst>
          </p:cNvPr>
          <p:cNvSpPr txBox="1"/>
          <p:nvPr/>
        </p:nvSpPr>
        <p:spPr>
          <a:xfrm>
            <a:off x="6405176" y="3990975"/>
            <a:ext cx="23145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/>
              <a:t>Joanne Chuang</a:t>
            </a:r>
          </a:p>
          <a:p>
            <a:pPr algn="ctr"/>
            <a:r>
              <a:rPr lang="en-SG" sz="1600" i="1" dirty="0"/>
              <a:t>Innovation Lab Lead</a:t>
            </a:r>
          </a:p>
          <a:p>
            <a:pPr algn="ctr"/>
            <a:r>
              <a:rPr lang="en-SG" sz="1600" dirty="0"/>
              <a:t>Clifford Chance Asia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C7FAA7-C007-DF7B-FF0C-608EBDE6EE7B}"/>
              </a:ext>
            </a:extLst>
          </p:cNvPr>
          <p:cNvSpPr txBox="1"/>
          <p:nvPr/>
        </p:nvSpPr>
        <p:spPr>
          <a:xfrm>
            <a:off x="9337371" y="3990975"/>
            <a:ext cx="23145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b="1" dirty="0"/>
              <a:t>Arti Daryanani</a:t>
            </a:r>
          </a:p>
          <a:p>
            <a:pPr algn="ctr"/>
            <a:r>
              <a:rPr lang="en-SG" sz="1600" i="1" dirty="0"/>
              <a:t>General Manager</a:t>
            </a:r>
          </a:p>
          <a:p>
            <a:pPr algn="ctr"/>
            <a:r>
              <a:rPr lang="en-SG" sz="1600" dirty="0"/>
              <a:t>Tan Rajah &amp; Cheah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43241B-A7FB-0959-42C2-5324C3CC9BE7}"/>
              </a:ext>
            </a:extLst>
          </p:cNvPr>
          <p:cNvSpPr txBox="1"/>
          <p:nvPr/>
        </p:nvSpPr>
        <p:spPr>
          <a:xfrm>
            <a:off x="619126" y="228600"/>
            <a:ext cx="110328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IBA 6</a:t>
            </a:r>
            <a:r>
              <a:rPr lang="en-SG" baseline="30000" dirty="0"/>
              <a:t>th</a:t>
            </a:r>
            <a:r>
              <a:rPr lang="en-SG" dirty="0"/>
              <a:t> Asia Law Firm Management Event</a:t>
            </a:r>
          </a:p>
          <a:p>
            <a:r>
              <a:rPr lang="en-SG" sz="5800" dirty="0"/>
              <a:t>Are we finally adopting technology?</a:t>
            </a:r>
          </a:p>
        </p:txBody>
      </p:sp>
      <p:pic>
        <p:nvPicPr>
          <p:cNvPr id="2" name="Picture 2" descr="Profile photo of Joanne Chuang">
            <a:extLst>
              <a:ext uri="{FF2B5EF4-FFF2-40B4-BE49-F238E27FC236}">
                <a16:creationId xmlns:a16="http://schemas.microsoft.com/office/drawing/2014/main" id="{F1927124-F3B0-BFCC-E14C-6A5792804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596" y="1993746"/>
            <a:ext cx="1918800" cy="1918800"/>
          </a:xfrm>
          <a:prstGeom prst="ellipse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40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Yap</dc:creator>
  <cp:lastModifiedBy>Rodney Yap</cp:lastModifiedBy>
  <cp:revision>1</cp:revision>
  <dcterms:created xsi:type="dcterms:W3CDTF">2022-05-30T07:37:06Z</dcterms:created>
  <dcterms:modified xsi:type="dcterms:W3CDTF">2022-05-31T14:04:02Z</dcterms:modified>
</cp:coreProperties>
</file>