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949" r:id="rId3"/>
    <p:sldMasterId id="2147483686" r:id="rId4"/>
    <p:sldMasterId id="2147483741" r:id="rId5"/>
    <p:sldMasterId id="2147483920" r:id="rId6"/>
    <p:sldMasterId id="2147483660" r:id="rId7"/>
    <p:sldMasterId id="2147483968" r:id="rId8"/>
  </p:sldMasterIdLst>
  <p:notesMasterIdLst>
    <p:notesMasterId r:id="rId37"/>
  </p:notesMasterIdLst>
  <p:sldIdLst>
    <p:sldId id="257" r:id="rId9"/>
    <p:sldId id="258" r:id="rId10"/>
    <p:sldId id="259" r:id="rId11"/>
    <p:sldId id="414" r:id="rId12"/>
    <p:sldId id="830" r:id="rId13"/>
    <p:sldId id="831" r:id="rId14"/>
    <p:sldId id="832" r:id="rId15"/>
    <p:sldId id="834" r:id="rId16"/>
    <p:sldId id="836" r:id="rId17"/>
    <p:sldId id="838" r:id="rId18"/>
    <p:sldId id="839" r:id="rId19"/>
    <p:sldId id="840" r:id="rId20"/>
    <p:sldId id="825" r:id="rId21"/>
    <p:sldId id="423" r:id="rId22"/>
    <p:sldId id="877" r:id="rId23"/>
    <p:sldId id="864" r:id="rId24"/>
    <p:sldId id="868" r:id="rId25"/>
    <p:sldId id="827" r:id="rId26"/>
    <p:sldId id="849" r:id="rId27"/>
    <p:sldId id="850" r:id="rId28"/>
    <p:sldId id="851" r:id="rId29"/>
    <p:sldId id="852" r:id="rId30"/>
    <p:sldId id="856" r:id="rId31"/>
    <p:sldId id="674" r:id="rId32"/>
    <p:sldId id="686" r:id="rId33"/>
    <p:sldId id="857" r:id="rId34"/>
    <p:sldId id="861" r:id="rId35"/>
    <p:sldId id="256" r:id="rId36"/>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Rachel" initials="FR" lastIdx="1" clrIdx="0">
    <p:extLst>
      <p:ext uri="{19B8F6BF-5375-455C-9EA6-DF929625EA0E}">
        <p15:presenceInfo xmlns:p15="http://schemas.microsoft.com/office/powerpoint/2012/main" userId="S::Rachel.Fox@williamfry.com::a494dcd8-dcc4-4ebc-9bfe-bf6e73c33e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79" autoAdjust="0"/>
    <p:restoredTop sz="85352"/>
  </p:normalViewPr>
  <p:slideViewPr>
    <p:cSldViewPr snapToGrid="0">
      <p:cViewPr varScale="1">
        <p:scale>
          <a:sx n="100" d="100"/>
          <a:sy n="100" d="100"/>
        </p:scale>
        <p:origin x="134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3.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7.xml"/><Relationship Id="rId3"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C8134B90-37DC-420A-B975-1583738AA694}" type="datetimeFigureOut">
              <a:rPr lang="en-GB" smtClean="0"/>
              <a:t>12/09/2022</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D6D7B270-1162-4C6F-A6CA-BFD4D18202DC}" type="slidenum">
              <a:rPr lang="en-GB" smtClean="0"/>
              <a:t>‹#›</a:t>
            </a:fld>
            <a:endParaRPr lang="en-GB"/>
          </a:p>
        </p:txBody>
      </p:sp>
    </p:spTree>
    <p:extLst>
      <p:ext uri="{BB962C8B-B14F-4D97-AF65-F5344CB8AC3E}">
        <p14:creationId xmlns:p14="http://schemas.microsoft.com/office/powerpoint/2010/main" val="81222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T" dirty="0"/>
              <a:t>5 minutes</a:t>
            </a:r>
          </a:p>
        </p:txBody>
      </p:sp>
      <p:sp>
        <p:nvSpPr>
          <p:cNvPr id="4" name="Slide Number Placeholder 3"/>
          <p:cNvSpPr>
            <a:spLocks noGrp="1"/>
          </p:cNvSpPr>
          <p:nvPr>
            <p:ph type="sldNum" sz="quarter" idx="5"/>
          </p:nvPr>
        </p:nvSpPr>
        <p:spPr/>
        <p:txBody>
          <a:bodyPr/>
          <a:lstStyle/>
          <a:p>
            <a:fld id="{D6D7B270-1162-4C6F-A6CA-BFD4D18202DC}" type="slidenum">
              <a:rPr lang="en-GB" smtClean="0"/>
              <a:t>3</a:t>
            </a:fld>
            <a:endParaRPr lang="en-GB"/>
          </a:p>
        </p:txBody>
      </p:sp>
    </p:spTree>
    <p:extLst>
      <p:ext uri="{BB962C8B-B14F-4D97-AF65-F5344CB8AC3E}">
        <p14:creationId xmlns:p14="http://schemas.microsoft.com/office/powerpoint/2010/main" val="3204842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5 </a:t>
            </a:r>
            <a:r>
              <a:rPr lang="de-AT" dirty="0" err="1"/>
              <a:t>minutes</a:t>
            </a:r>
            <a:r>
              <a:rPr lang="de-AT" dirty="0"/>
              <a:t> (total: 25 </a:t>
            </a:r>
            <a:r>
              <a:rPr lang="de-AT" dirty="0" err="1"/>
              <a:t>minutes</a:t>
            </a:r>
            <a:r>
              <a:rPr lang="de-AT" dirty="0"/>
              <a:t>)</a:t>
            </a:r>
            <a:endParaRPr lang="en-AT" dirty="0"/>
          </a:p>
          <a:p>
            <a:endParaRPr lang="en-AT" dirty="0"/>
          </a:p>
          <a:p>
            <a:r>
              <a:rPr lang="en-AT" dirty="0"/>
              <a:t>Do the TA go too far? Give a real live example</a:t>
            </a:r>
          </a:p>
        </p:txBody>
      </p:sp>
      <p:sp>
        <p:nvSpPr>
          <p:cNvPr id="4" name="Slide Number Placeholder 3"/>
          <p:cNvSpPr>
            <a:spLocks noGrp="1"/>
          </p:cNvSpPr>
          <p:nvPr>
            <p:ph type="sldNum" sz="quarter" idx="5"/>
          </p:nvPr>
        </p:nvSpPr>
        <p:spPr/>
        <p:txBody>
          <a:bodyPr/>
          <a:lstStyle/>
          <a:p>
            <a:fld id="{D6D7B270-1162-4C6F-A6CA-BFD4D18202DC}" type="slidenum">
              <a:rPr lang="en-GB" smtClean="0"/>
              <a:t>13</a:t>
            </a:fld>
            <a:endParaRPr lang="en-GB"/>
          </a:p>
        </p:txBody>
      </p:sp>
    </p:spTree>
    <p:extLst>
      <p:ext uri="{BB962C8B-B14F-4D97-AF65-F5344CB8AC3E}">
        <p14:creationId xmlns:p14="http://schemas.microsoft.com/office/powerpoint/2010/main" val="263340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AT" dirty="0"/>
              <a:t>aceless assessement </a:t>
            </a:r>
          </a:p>
          <a:p>
            <a:r>
              <a:rPr lang="en-GB" dirty="0"/>
              <a:t>I</a:t>
            </a:r>
            <a:r>
              <a:rPr lang="en-AT" dirty="0"/>
              <a:t>nvoicing </a:t>
            </a:r>
          </a:p>
        </p:txBody>
      </p:sp>
      <p:sp>
        <p:nvSpPr>
          <p:cNvPr id="4" name="Slide Number Placeholder 3"/>
          <p:cNvSpPr>
            <a:spLocks noGrp="1"/>
          </p:cNvSpPr>
          <p:nvPr>
            <p:ph type="sldNum" sz="quarter" idx="5"/>
          </p:nvPr>
        </p:nvSpPr>
        <p:spPr/>
        <p:txBody>
          <a:bodyPr/>
          <a:lstStyle/>
          <a:p>
            <a:fld id="{D6D7B270-1162-4C6F-A6CA-BFD4D18202DC}" type="slidenum">
              <a:rPr lang="en-GB" smtClean="0"/>
              <a:t>14</a:t>
            </a:fld>
            <a:endParaRPr lang="en-GB"/>
          </a:p>
        </p:txBody>
      </p:sp>
    </p:spTree>
    <p:extLst>
      <p:ext uri="{BB962C8B-B14F-4D97-AF65-F5344CB8AC3E}">
        <p14:creationId xmlns:p14="http://schemas.microsoft.com/office/powerpoint/2010/main" val="140957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15 </a:t>
            </a:r>
            <a:r>
              <a:rPr lang="de-AT" dirty="0" err="1"/>
              <a:t>minutes</a:t>
            </a:r>
            <a:r>
              <a:rPr lang="de-AT" dirty="0"/>
              <a:t> (total: 40 </a:t>
            </a:r>
            <a:r>
              <a:rPr lang="de-AT" dirty="0" err="1"/>
              <a:t>minutes</a:t>
            </a:r>
            <a:r>
              <a:rPr lang="de-AT" dirty="0"/>
              <a:t>)</a:t>
            </a:r>
            <a:endParaRPr lang="en-AU" dirty="0"/>
          </a:p>
        </p:txBody>
      </p:sp>
      <p:sp>
        <p:nvSpPr>
          <p:cNvPr id="4" name="Slide Number Placeholder 3"/>
          <p:cNvSpPr>
            <a:spLocks noGrp="1"/>
          </p:cNvSpPr>
          <p:nvPr>
            <p:ph type="sldNum" sz="quarter" idx="10"/>
          </p:nvPr>
        </p:nvSpPr>
        <p:spPr/>
        <p:txBody>
          <a:bodyPr/>
          <a:lstStyle/>
          <a:p>
            <a:fld id="{E4C73808-7586-4A5E-A3A4-F3D35EEF0F38}" type="slidenum">
              <a:rPr lang="en-GB" smtClean="0"/>
              <a:t>15</a:t>
            </a:fld>
            <a:endParaRPr lang="en-GB"/>
          </a:p>
        </p:txBody>
      </p:sp>
    </p:spTree>
    <p:extLst>
      <p:ext uri="{BB962C8B-B14F-4D97-AF65-F5344CB8AC3E}">
        <p14:creationId xmlns:p14="http://schemas.microsoft.com/office/powerpoint/2010/main" val="159918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5 minutes (total: 45 minutes)</a:t>
            </a:r>
          </a:p>
          <a:p>
            <a:endParaRPr lang="en-US" noProof="0" dirty="0"/>
          </a:p>
          <a:p>
            <a:r>
              <a:rPr lang="en-US" noProof="0" dirty="0"/>
              <a:t>Comments of </a:t>
            </a:r>
            <a:r>
              <a:rPr lang="en-US" noProof="0" dirty="0" err="1"/>
              <a:t>Gouri</a:t>
            </a:r>
            <a:r>
              <a:rPr lang="en-US" noProof="0" dirty="0"/>
              <a:t> on question „What is the impact of using technology reforms?“ 5 minutes (total: 50 minutes)</a:t>
            </a:r>
          </a:p>
        </p:txBody>
      </p:sp>
      <p:sp>
        <p:nvSpPr>
          <p:cNvPr id="4" name="Slide Number Placeholder 3"/>
          <p:cNvSpPr>
            <a:spLocks noGrp="1"/>
          </p:cNvSpPr>
          <p:nvPr>
            <p:ph type="sldNum" sz="quarter" idx="5"/>
          </p:nvPr>
        </p:nvSpPr>
        <p:spPr/>
        <p:txBody>
          <a:bodyPr/>
          <a:lstStyle/>
          <a:p>
            <a:fld id="{D6D7B270-1162-4C6F-A6CA-BFD4D18202DC}" type="slidenum">
              <a:rPr lang="en-GB" smtClean="0"/>
              <a:t>17</a:t>
            </a:fld>
            <a:endParaRPr lang="en-GB"/>
          </a:p>
        </p:txBody>
      </p:sp>
    </p:spTree>
    <p:extLst>
      <p:ext uri="{BB962C8B-B14F-4D97-AF65-F5344CB8AC3E}">
        <p14:creationId xmlns:p14="http://schemas.microsoft.com/office/powerpoint/2010/main" val="36931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344A182-15FA-4A20-B525-722E27BEB0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41363" indent="-284163" defTabSz="909638">
              <a:spcBef>
                <a:spcPct val="30000"/>
              </a:spcBef>
              <a:defRPr sz="1200">
                <a:solidFill>
                  <a:schemeClr val="tx1"/>
                </a:solidFill>
                <a:latin typeface="Arial" panose="020B0604020202020204" pitchFamily="34" charset="0"/>
              </a:defRPr>
            </a:lvl2pPr>
            <a:lvl3pPr marL="1141413" indent="-227013" defTabSz="909638">
              <a:spcBef>
                <a:spcPct val="30000"/>
              </a:spcBef>
              <a:defRPr sz="1200">
                <a:solidFill>
                  <a:schemeClr val="tx1"/>
                </a:solidFill>
                <a:latin typeface="Arial" panose="020B0604020202020204" pitchFamily="34" charset="0"/>
              </a:defRPr>
            </a:lvl3pPr>
            <a:lvl4pPr marL="1598613" indent="-227013" defTabSz="909638">
              <a:spcBef>
                <a:spcPct val="30000"/>
              </a:spcBef>
              <a:defRPr sz="1200">
                <a:solidFill>
                  <a:schemeClr val="tx1"/>
                </a:solidFill>
                <a:latin typeface="Arial" panose="020B0604020202020204" pitchFamily="34" charset="0"/>
              </a:defRPr>
            </a:lvl4pPr>
            <a:lvl5pPr marL="2055813" indent="-227013" defTabSz="909638">
              <a:spcBef>
                <a:spcPct val="30000"/>
              </a:spcBef>
              <a:defRPr sz="1200">
                <a:solidFill>
                  <a:schemeClr val="tx1"/>
                </a:solidFill>
                <a:latin typeface="Arial" panose="020B0604020202020204" pitchFamily="34" charset="0"/>
              </a:defRPr>
            </a:lvl5pPr>
            <a:lvl6pPr marL="2513013" indent="-227013" defTabSz="909638"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09638"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09638"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59E61D-1983-490F-8666-0BAD7ACD02A5}" type="slidenum">
              <a:rPr lang="en-US" altLang="en-US" smtClean="0"/>
              <a:pPr>
                <a:spcBef>
                  <a:spcPct val="0"/>
                </a:spcBef>
              </a:pPr>
              <a:t>19</a:t>
            </a:fld>
            <a:endParaRPr lang="en-US" altLang="en-US"/>
          </a:p>
        </p:txBody>
      </p:sp>
      <p:sp>
        <p:nvSpPr>
          <p:cNvPr id="19459" name="Rectangle 7">
            <a:extLst>
              <a:ext uri="{FF2B5EF4-FFF2-40B4-BE49-F238E27FC236}">
                <a16:creationId xmlns:a16="http://schemas.microsoft.com/office/drawing/2014/main" id="{4CC92EC0-38B8-4568-A6E5-3016DE5FE47F}"/>
              </a:ext>
            </a:extLst>
          </p:cNvPr>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0" tIns="45646" rIns="91290" bIns="45646" anchor="b"/>
          <a:lstStyle>
            <a:lvl1pPr defTabSz="900113">
              <a:spcBef>
                <a:spcPct val="30000"/>
              </a:spcBef>
              <a:defRPr sz="1200">
                <a:solidFill>
                  <a:schemeClr val="tx1"/>
                </a:solidFill>
                <a:latin typeface="Arial" panose="020B0604020202020204" pitchFamily="34" charset="0"/>
              </a:defRPr>
            </a:lvl1pPr>
            <a:lvl2pPr marL="742950" indent="-285750" defTabSz="900113">
              <a:spcBef>
                <a:spcPct val="30000"/>
              </a:spcBef>
              <a:defRPr sz="1200">
                <a:solidFill>
                  <a:schemeClr val="tx1"/>
                </a:solidFill>
                <a:latin typeface="Arial" panose="020B0604020202020204" pitchFamily="34" charset="0"/>
              </a:defRPr>
            </a:lvl2pPr>
            <a:lvl3pPr marL="1143000" indent="-228600" defTabSz="900113">
              <a:spcBef>
                <a:spcPct val="30000"/>
              </a:spcBef>
              <a:defRPr sz="1200">
                <a:solidFill>
                  <a:schemeClr val="tx1"/>
                </a:solidFill>
                <a:latin typeface="Arial" panose="020B0604020202020204" pitchFamily="34" charset="0"/>
              </a:defRPr>
            </a:lvl3pPr>
            <a:lvl4pPr marL="1600200" indent="-228600" defTabSz="900113">
              <a:spcBef>
                <a:spcPct val="30000"/>
              </a:spcBef>
              <a:defRPr sz="1200">
                <a:solidFill>
                  <a:schemeClr val="tx1"/>
                </a:solidFill>
                <a:latin typeface="Arial" panose="020B0604020202020204" pitchFamily="34" charset="0"/>
              </a:defRPr>
            </a:lvl4pPr>
            <a:lvl5pPr marL="2057400" indent="-228600" defTabSz="900113">
              <a:spcBef>
                <a:spcPct val="30000"/>
              </a:spcBef>
              <a:defRPr sz="1200">
                <a:solidFill>
                  <a:schemeClr val="tx1"/>
                </a:solidFill>
                <a:latin typeface="Arial" panose="020B0604020202020204" pitchFamily="34" charset="0"/>
              </a:defRPr>
            </a:lvl5pPr>
            <a:lvl6pPr marL="2514600" indent="-228600" defTabSz="900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0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0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01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2608579-8D54-4725-924A-63EADBD0BB2B}" type="slidenum">
              <a:rPr lang="en-US" altLang="en-US"/>
              <a:pPr algn="r" eaLnBrk="1" hangingPunct="1">
                <a:spcBef>
                  <a:spcPct val="0"/>
                </a:spcBef>
              </a:pPr>
              <a:t>19</a:t>
            </a:fld>
            <a:endParaRPr lang="en-US" altLang="en-US"/>
          </a:p>
        </p:txBody>
      </p:sp>
      <p:sp>
        <p:nvSpPr>
          <p:cNvPr id="19460" name="Rectangle 2">
            <a:extLst>
              <a:ext uri="{FF2B5EF4-FFF2-40B4-BE49-F238E27FC236}">
                <a16:creationId xmlns:a16="http://schemas.microsoft.com/office/drawing/2014/main" id="{5930470A-C951-473F-B59E-3F62A2B65863}"/>
              </a:ext>
            </a:extLst>
          </p:cNvPr>
          <p:cNvSpPr>
            <a:spLocks noGrp="1" noRot="1" noChangeAspect="1" noChangeArrowheads="1" noTextEdit="1"/>
          </p:cNvSpPr>
          <p:nvPr>
            <p:ph type="sldImg"/>
          </p:nvPr>
        </p:nvSpPr>
        <p:spPr>
          <a:xfrm>
            <a:off x="409575" y="696913"/>
            <a:ext cx="6197600" cy="3486150"/>
          </a:xfrm>
          <a:ln/>
        </p:spPr>
      </p:sp>
      <p:sp>
        <p:nvSpPr>
          <p:cNvPr id="19461" name="Rectangle 3">
            <a:extLst>
              <a:ext uri="{FF2B5EF4-FFF2-40B4-BE49-F238E27FC236}">
                <a16:creationId xmlns:a16="http://schemas.microsoft.com/office/drawing/2014/main" id="{5DEF43B3-1173-4F3A-9608-E29C86878DE1}"/>
              </a:ext>
            </a:extLst>
          </p:cNvPr>
          <p:cNvSpPr>
            <a:spLocks noGrp="1" noChangeArrowheads="1"/>
          </p:cNvSpPr>
          <p:nvPr>
            <p:ph type="body" idx="1"/>
          </p:nvPr>
        </p:nvSpPr>
        <p:spPr>
          <a:xfrm>
            <a:off x="935038" y="4416425"/>
            <a:ext cx="51403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dirty="0"/>
              <a:t>5 </a:t>
            </a:r>
            <a:r>
              <a:rPr lang="de-AT" dirty="0" err="1"/>
              <a:t>minutes</a:t>
            </a:r>
            <a:r>
              <a:rPr lang="de-AT" dirty="0"/>
              <a:t> (total: 55 </a:t>
            </a:r>
            <a:r>
              <a:rPr lang="de-AT" dirty="0" err="1"/>
              <a:t>minutes</a:t>
            </a:r>
            <a:r>
              <a:rPr lang="de-AT" dirty="0"/>
              <a:t>)</a:t>
            </a:r>
            <a:endParaRPr lang="en-GB" altLang="en-US" dirty="0">
              <a:latin typeface="Arial" panose="020B0604020202020204" pitchFamily="34" charset="0"/>
            </a:endParaRPr>
          </a:p>
        </p:txBody>
      </p:sp>
    </p:spTree>
    <p:extLst>
      <p:ext uri="{BB962C8B-B14F-4D97-AF65-F5344CB8AC3E}">
        <p14:creationId xmlns:p14="http://schemas.microsoft.com/office/powerpoint/2010/main" val="114366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BCC1A6C-B3AA-45A9-8A58-2C7CC97E33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41363" indent="-284163" defTabSz="909638">
              <a:spcBef>
                <a:spcPct val="30000"/>
              </a:spcBef>
              <a:defRPr sz="1200">
                <a:solidFill>
                  <a:schemeClr val="tx1"/>
                </a:solidFill>
                <a:latin typeface="Arial" panose="020B0604020202020204" pitchFamily="34" charset="0"/>
              </a:defRPr>
            </a:lvl2pPr>
            <a:lvl3pPr marL="1141413" indent="-227013" defTabSz="909638">
              <a:spcBef>
                <a:spcPct val="30000"/>
              </a:spcBef>
              <a:defRPr sz="1200">
                <a:solidFill>
                  <a:schemeClr val="tx1"/>
                </a:solidFill>
                <a:latin typeface="Arial" panose="020B0604020202020204" pitchFamily="34" charset="0"/>
              </a:defRPr>
            </a:lvl3pPr>
            <a:lvl4pPr marL="1598613" indent="-227013" defTabSz="909638">
              <a:spcBef>
                <a:spcPct val="30000"/>
              </a:spcBef>
              <a:defRPr sz="1200">
                <a:solidFill>
                  <a:schemeClr val="tx1"/>
                </a:solidFill>
                <a:latin typeface="Arial" panose="020B0604020202020204" pitchFamily="34" charset="0"/>
              </a:defRPr>
            </a:lvl4pPr>
            <a:lvl5pPr marL="2055813" indent="-227013" defTabSz="909638">
              <a:spcBef>
                <a:spcPct val="30000"/>
              </a:spcBef>
              <a:defRPr sz="1200">
                <a:solidFill>
                  <a:schemeClr val="tx1"/>
                </a:solidFill>
                <a:latin typeface="Arial" panose="020B0604020202020204" pitchFamily="34" charset="0"/>
              </a:defRPr>
            </a:lvl5pPr>
            <a:lvl6pPr marL="2513013" indent="-227013" defTabSz="909638"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09638"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09638"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D0C362-39D0-4408-B3B1-1DF012ED51B0}" type="slidenum">
              <a:rPr lang="en-US" altLang="en-US" smtClean="0"/>
              <a:pPr>
                <a:spcBef>
                  <a:spcPct val="0"/>
                </a:spcBef>
              </a:pPr>
              <a:t>20</a:t>
            </a:fld>
            <a:endParaRPr lang="en-US" altLang="en-US"/>
          </a:p>
        </p:txBody>
      </p:sp>
      <p:sp>
        <p:nvSpPr>
          <p:cNvPr id="21507" name="Rectangle 7">
            <a:extLst>
              <a:ext uri="{FF2B5EF4-FFF2-40B4-BE49-F238E27FC236}">
                <a16:creationId xmlns:a16="http://schemas.microsoft.com/office/drawing/2014/main" id="{B1251CC5-A0EE-4776-837D-000C010B0CB5}"/>
              </a:ext>
            </a:extLst>
          </p:cNvPr>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0" tIns="45646" rIns="91290" bIns="45646" anchor="b"/>
          <a:lstStyle>
            <a:lvl1pPr defTabSz="900113">
              <a:spcBef>
                <a:spcPct val="30000"/>
              </a:spcBef>
              <a:defRPr sz="1200">
                <a:solidFill>
                  <a:schemeClr val="tx1"/>
                </a:solidFill>
                <a:latin typeface="Arial" panose="020B0604020202020204" pitchFamily="34" charset="0"/>
              </a:defRPr>
            </a:lvl1pPr>
            <a:lvl2pPr marL="742950" indent="-285750" defTabSz="900113">
              <a:spcBef>
                <a:spcPct val="30000"/>
              </a:spcBef>
              <a:defRPr sz="1200">
                <a:solidFill>
                  <a:schemeClr val="tx1"/>
                </a:solidFill>
                <a:latin typeface="Arial" panose="020B0604020202020204" pitchFamily="34" charset="0"/>
              </a:defRPr>
            </a:lvl2pPr>
            <a:lvl3pPr marL="1143000" indent="-228600" defTabSz="900113">
              <a:spcBef>
                <a:spcPct val="30000"/>
              </a:spcBef>
              <a:defRPr sz="1200">
                <a:solidFill>
                  <a:schemeClr val="tx1"/>
                </a:solidFill>
                <a:latin typeface="Arial" panose="020B0604020202020204" pitchFamily="34" charset="0"/>
              </a:defRPr>
            </a:lvl3pPr>
            <a:lvl4pPr marL="1600200" indent="-228600" defTabSz="900113">
              <a:spcBef>
                <a:spcPct val="30000"/>
              </a:spcBef>
              <a:defRPr sz="1200">
                <a:solidFill>
                  <a:schemeClr val="tx1"/>
                </a:solidFill>
                <a:latin typeface="Arial" panose="020B0604020202020204" pitchFamily="34" charset="0"/>
              </a:defRPr>
            </a:lvl4pPr>
            <a:lvl5pPr marL="2057400" indent="-228600" defTabSz="900113">
              <a:spcBef>
                <a:spcPct val="30000"/>
              </a:spcBef>
              <a:defRPr sz="1200">
                <a:solidFill>
                  <a:schemeClr val="tx1"/>
                </a:solidFill>
                <a:latin typeface="Arial" panose="020B0604020202020204" pitchFamily="34" charset="0"/>
              </a:defRPr>
            </a:lvl5pPr>
            <a:lvl6pPr marL="2514600" indent="-228600" defTabSz="9001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01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01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01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1F0B6F2-6662-4A48-89D9-828609BE2885}" type="slidenum">
              <a:rPr lang="en-US" altLang="en-US"/>
              <a:pPr algn="r" eaLnBrk="1" hangingPunct="1">
                <a:spcBef>
                  <a:spcPct val="0"/>
                </a:spcBef>
              </a:pPr>
              <a:t>20</a:t>
            </a:fld>
            <a:endParaRPr lang="en-US" altLang="en-US"/>
          </a:p>
        </p:txBody>
      </p:sp>
      <p:sp>
        <p:nvSpPr>
          <p:cNvPr id="21508" name="Rectangle 2">
            <a:extLst>
              <a:ext uri="{FF2B5EF4-FFF2-40B4-BE49-F238E27FC236}">
                <a16:creationId xmlns:a16="http://schemas.microsoft.com/office/drawing/2014/main" id="{8A3595A2-F72B-4F7B-BD87-D6D1BCC7A9EE}"/>
              </a:ext>
            </a:extLst>
          </p:cNvPr>
          <p:cNvSpPr>
            <a:spLocks noGrp="1" noRot="1" noChangeAspect="1" noChangeArrowheads="1" noTextEdit="1"/>
          </p:cNvSpPr>
          <p:nvPr>
            <p:ph type="sldImg"/>
          </p:nvPr>
        </p:nvSpPr>
        <p:spPr>
          <a:xfrm>
            <a:off x="409575" y="696913"/>
            <a:ext cx="6197600" cy="3486150"/>
          </a:xfrm>
          <a:ln/>
        </p:spPr>
      </p:sp>
      <p:sp>
        <p:nvSpPr>
          <p:cNvPr id="21509" name="Rectangle 3">
            <a:extLst>
              <a:ext uri="{FF2B5EF4-FFF2-40B4-BE49-F238E27FC236}">
                <a16:creationId xmlns:a16="http://schemas.microsoft.com/office/drawing/2014/main" id="{9EA0DD6D-7465-4567-9959-999C875C8802}"/>
              </a:ext>
            </a:extLst>
          </p:cNvPr>
          <p:cNvSpPr>
            <a:spLocks noGrp="1" noChangeArrowheads="1"/>
          </p:cNvSpPr>
          <p:nvPr>
            <p:ph type="body" idx="1"/>
          </p:nvPr>
        </p:nvSpPr>
        <p:spPr>
          <a:xfrm>
            <a:off x="935038" y="4416425"/>
            <a:ext cx="5140325"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dirty="0"/>
              <a:t>5 </a:t>
            </a:r>
            <a:r>
              <a:rPr lang="de-AT" dirty="0" err="1"/>
              <a:t>minutes</a:t>
            </a:r>
            <a:r>
              <a:rPr lang="de-AT" dirty="0"/>
              <a:t> (total: 60 </a:t>
            </a:r>
            <a:r>
              <a:rPr lang="de-AT" dirty="0" err="1"/>
              <a:t>minutes</a:t>
            </a:r>
            <a:r>
              <a:rPr lang="de-AT" dirty="0"/>
              <a:t>)</a:t>
            </a:r>
            <a:endParaRPr lang="en-GB" altLang="en-US" dirty="0">
              <a:latin typeface="Arial" panose="020B0604020202020204" pitchFamily="34" charset="0"/>
            </a:endParaRPr>
          </a:p>
        </p:txBody>
      </p:sp>
    </p:spTree>
    <p:extLst>
      <p:ext uri="{BB962C8B-B14F-4D97-AF65-F5344CB8AC3E}">
        <p14:creationId xmlns:p14="http://schemas.microsoft.com/office/powerpoint/2010/main" val="58149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1279525"/>
            <a:ext cx="6140450" cy="3454400"/>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EF2A079-E7F8-4A78-8EEA-DD00A8D5DE37}" type="slidenum">
              <a:rPr lang="de-AT" smtClean="0"/>
              <a:t>22</a:t>
            </a:fld>
            <a:endParaRPr lang="de-AT" dirty="0"/>
          </a:p>
        </p:txBody>
      </p:sp>
    </p:spTree>
    <p:extLst>
      <p:ext uri="{BB962C8B-B14F-4D97-AF65-F5344CB8AC3E}">
        <p14:creationId xmlns:p14="http://schemas.microsoft.com/office/powerpoint/2010/main" val="170740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1279525"/>
            <a:ext cx="6140450" cy="3454400"/>
          </a:xfrm>
        </p:spPr>
      </p:sp>
      <p:sp>
        <p:nvSpPr>
          <p:cNvPr id="3" name="Notizenplatzhalter 2"/>
          <p:cNvSpPr>
            <a:spLocks noGrp="1"/>
          </p:cNvSpPr>
          <p:nvPr>
            <p:ph type="body" idx="1"/>
          </p:nvPr>
        </p:nvSpPr>
        <p:spPr/>
        <p:txBody>
          <a:bodyPr/>
          <a:lstStyle/>
          <a:p>
            <a:r>
              <a:rPr lang="de-AT" dirty="0"/>
              <a:t>5 </a:t>
            </a:r>
            <a:r>
              <a:rPr lang="de-AT" dirty="0" err="1"/>
              <a:t>minutes</a:t>
            </a:r>
            <a:r>
              <a:rPr lang="de-AT" dirty="0"/>
              <a:t> (total: 65 </a:t>
            </a:r>
            <a:r>
              <a:rPr lang="de-AT" dirty="0" err="1"/>
              <a:t>minutes</a:t>
            </a:r>
            <a:r>
              <a:rPr lang="de-AT" dirty="0"/>
              <a:t>)</a:t>
            </a:r>
            <a:endParaRPr lang="en-US" noProof="0" dirty="0"/>
          </a:p>
          <a:p>
            <a:endParaRPr lang="en-US" noProof="0" dirty="0"/>
          </a:p>
          <a:p>
            <a:r>
              <a:rPr lang="en-US" noProof="0" dirty="0"/>
              <a:t>Lead over to Spain, because there we already have a court ruling</a:t>
            </a:r>
          </a:p>
        </p:txBody>
      </p:sp>
      <p:sp>
        <p:nvSpPr>
          <p:cNvPr id="4" name="Foliennummernplatzhalter 3"/>
          <p:cNvSpPr>
            <a:spLocks noGrp="1"/>
          </p:cNvSpPr>
          <p:nvPr>
            <p:ph type="sldNum" sz="quarter" idx="10"/>
          </p:nvPr>
        </p:nvSpPr>
        <p:spPr/>
        <p:txBody>
          <a:bodyPr/>
          <a:lstStyle/>
          <a:p>
            <a:fld id="{BEF2A079-E7F8-4A78-8EEA-DD00A8D5DE37}" type="slidenum">
              <a:rPr lang="de-AT" smtClean="0"/>
              <a:t>23</a:t>
            </a:fld>
            <a:endParaRPr lang="de-AT" dirty="0"/>
          </a:p>
        </p:txBody>
      </p:sp>
    </p:spTree>
    <p:extLst>
      <p:ext uri="{BB962C8B-B14F-4D97-AF65-F5344CB8AC3E}">
        <p14:creationId xmlns:p14="http://schemas.microsoft.com/office/powerpoint/2010/main" val="399581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
            </a:r>
            <a:r>
              <a:rPr lang="en-AT" dirty="0"/>
              <a:t>lides 24+25 </a:t>
            </a:r>
            <a:r>
              <a:rPr lang="de-AT" dirty="0"/>
              <a:t>10 </a:t>
            </a:r>
            <a:r>
              <a:rPr lang="de-AT" dirty="0" err="1"/>
              <a:t>minutes</a:t>
            </a:r>
            <a:r>
              <a:rPr lang="de-AT" dirty="0"/>
              <a:t> (total: 75 </a:t>
            </a:r>
            <a:r>
              <a:rPr lang="de-AT" dirty="0" err="1"/>
              <a:t>minutes</a:t>
            </a:r>
            <a:r>
              <a:rPr lang="de-AT" dirty="0"/>
              <a:t>)</a:t>
            </a:r>
            <a:endParaRPr lang="en-AT" dirty="0"/>
          </a:p>
        </p:txBody>
      </p:sp>
      <p:sp>
        <p:nvSpPr>
          <p:cNvPr id="4" name="Slide Number Placeholder 3"/>
          <p:cNvSpPr>
            <a:spLocks noGrp="1"/>
          </p:cNvSpPr>
          <p:nvPr>
            <p:ph type="sldNum" sz="quarter" idx="5"/>
          </p:nvPr>
        </p:nvSpPr>
        <p:spPr/>
        <p:txBody>
          <a:bodyPr/>
          <a:lstStyle/>
          <a:p>
            <a:fld id="{D6D7B270-1162-4C6F-A6CA-BFD4D18202DC}" type="slidenum">
              <a:rPr lang="en-GB" smtClean="0"/>
              <a:t>24</a:t>
            </a:fld>
            <a:endParaRPr lang="en-GB"/>
          </a:p>
        </p:txBody>
      </p:sp>
    </p:spTree>
    <p:extLst>
      <p:ext uri="{BB962C8B-B14F-4D97-AF65-F5344CB8AC3E}">
        <p14:creationId xmlns:p14="http://schemas.microsoft.com/office/powerpoint/2010/main" val="228182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t>
            </a:r>
            <a:r>
              <a:rPr lang="en-AT" dirty="0"/>
              <a:t>lides 24+25 </a:t>
            </a:r>
            <a:r>
              <a:rPr lang="de-AT" dirty="0"/>
              <a:t>10 </a:t>
            </a:r>
            <a:r>
              <a:rPr lang="de-AT" dirty="0" err="1"/>
              <a:t>minutes</a:t>
            </a:r>
            <a:r>
              <a:rPr lang="de-AT" dirty="0"/>
              <a:t> (total: 75 </a:t>
            </a:r>
            <a:r>
              <a:rPr lang="de-AT" dirty="0" err="1"/>
              <a:t>minutes</a:t>
            </a:r>
            <a:r>
              <a:rPr lang="de-AT" dirty="0"/>
              <a:t>)</a:t>
            </a:r>
            <a:endParaRPr lang="en-AT" dirty="0"/>
          </a:p>
          <a:p>
            <a:endParaRPr lang="en-AT" dirty="0"/>
          </a:p>
        </p:txBody>
      </p:sp>
      <p:sp>
        <p:nvSpPr>
          <p:cNvPr id="4" name="Slide Number Placeholder 3"/>
          <p:cNvSpPr>
            <a:spLocks noGrp="1"/>
          </p:cNvSpPr>
          <p:nvPr>
            <p:ph type="sldNum" sz="quarter" idx="5"/>
          </p:nvPr>
        </p:nvSpPr>
        <p:spPr/>
        <p:txBody>
          <a:bodyPr/>
          <a:lstStyle/>
          <a:p>
            <a:fld id="{D6D7B270-1162-4C6F-A6CA-BFD4D18202DC}" type="slidenum">
              <a:rPr lang="en-GB" smtClean="0"/>
              <a:t>25</a:t>
            </a:fld>
            <a:endParaRPr lang="en-GB"/>
          </a:p>
        </p:txBody>
      </p:sp>
    </p:spTree>
    <p:extLst>
      <p:ext uri="{BB962C8B-B14F-4D97-AF65-F5344CB8AC3E}">
        <p14:creationId xmlns:p14="http://schemas.microsoft.com/office/powerpoint/2010/main" val="195297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r>
              <a:rPr lang="en-GB" dirty="0"/>
              <a:t>Here we may ask what the difference between algorithms and predictive analytics?</a:t>
            </a:r>
          </a:p>
        </p:txBody>
      </p:sp>
      <p:sp>
        <p:nvSpPr>
          <p:cNvPr id="4" name="Slide Number Placeholder 3"/>
          <p:cNvSpPr>
            <a:spLocks noGrp="1"/>
          </p:cNvSpPr>
          <p:nvPr>
            <p:ph type="sldNum" sz="quarter" idx="5"/>
          </p:nvPr>
        </p:nvSpPr>
        <p:spPr/>
        <p:txBody>
          <a:bodyPr/>
          <a:lstStyle/>
          <a:p>
            <a:fld id="{BEF2A079-E7F8-4A78-8EEA-DD00A8D5DE37}" type="slidenum">
              <a:rPr lang="de-AT" smtClean="0"/>
              <a:t>5</a:t>
            </a:fld>
            <a:endParaRPr lang="de-AT"/>
          </a:p>
        </p:txBody>
      </p:sp>
    </p:spTree>
    <p:extLst>
      <p:ext uri="{BB962C8B-B14F-4D97-AF65-F5344CB8AC3E}">
        <p14:creationId xmlns:p14="http://schemas.microsoft.com/office/powerpoint/2010/main" val="81692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10 minutes (total: 85 minutes)</a:t>
            </a:r>
          </a:p>
          <a:p>
            <a:endParaRPr lang="en-US" noProof="0" dirty="0"/>
          </a:p>
        </p:txBody>
      </p:sp>
      <p:sp>
        <p:nvSpPr>
          <p:cNvPr id="4" name="Slide Number Placeholder 3"/>
          <p:cNvSpPr>
            <a:spLocks noGrp="1"/>
          </p:cNvSpPr>
          <p:nvPr>
            <p:ph type="sldNum" sz="quarter" idx="10"/>
          </p:nvPr>
        </p:nvSpPr>
        <p:spPr/>
        <p:txBody>
          <a:bodyPr/>
          <a:lstStyle/>
          <a:p>
            <a:fld id="{E4C73808-7586-4A5E-A3A4-F3D35EEF0F38}" type="slidenum">
              <a:rPr lang="en-GB" smtClean="0"/>
              <a:t>26</a:t>
            </a:fld>
            <a:endParaRPr lang="en-GB"/>
          </a:p>
        </p:txBody>
      </p:sp>
    </p:spTree>
    <p:extLst>
      <p:ext uri="{BB962C8B-B14F-4D97-AF65-F5344CB8AC3E}">
        <p14:creationId xmlns:p14="http://schemas.microsoft.com/office/powerpoint/2010/main" val="45773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1279525"/>
            <a:ext cx="6140450" cy="3454400"/>
          </a:xfrm>
        </p:spPr>
      </p:sp>
      <p:sp>
        <p:nvSpPr>
          <p:cNvPr id="3" name="Notizenplatzhalter 2"/>
          <p:cNvSpPr>
            <a:spLocks noGrp="1"/>
          </p:cNvSpPr>
          <p:nvPr>
            <p:ph type="body" idx="1"/>
          </p:nvPr>
        </p:nvSpPr>
        <p:spPr/>
        <p:txBody>
          <a:bodyPr/>
          <a:lstStyle/>
          <a:p>
            <a:r>
              <a:rPr lang="de-AT" dirty="0"/>
              <a:t>Vielmehr ist Big Data der zielgerichtete Einsatz geeigneter Technologien und Methoden zur Beantwortung relevanter Fragestellungen</a:t>
            </a:r>
          </a:p>
          <a:p>
            <a:r>
              <a:rPr lang="de-AT" dirty="0"/>
              <a:t>Unter Einbeziehung aller intern wie auch extern verfügbaren und potenziell relevanten Daten.</a:t>
            </a:r>
          </a:p>
          <a:p>
            <a:endParaRPr lang="de-AT" dirty="0"/>
          </a:p>
          <a:p>
            <a:r>
              <a:rPr lang="de-AT" dirty="0"/>
              <a:t>Die zunehmende Verfügbarkeit von Daten aller Art sowie der verhältnismäßig einfache und günstige Zugriff auf geeignete Technologie</a:t>
            </a:r>
          </a:p>
          <a:p>
            <a:r>
              <a:rPr lang="de-AT" dirty="0"/>
              <a:t>bringen es mit sich, dass sehr viel aussagekräftigere Modelle zur Beantwortung von Fragestellungen in Hinblick auf Planung, Steuerung und</a:t>
            </a:r>
          </a:p>
          <a:p>
            <a:r>
              <a:rPr lang="de-AT" dirty="0"/>
              <a:t>Kontrolle der Geschäftsprozesse entwickelt werden können. Richten sich diese Anwendungsfälle auf die Abschätzung zukünftiger Zustände,</a:t>
            </a:r>
          </a:p>
          <a:p>
            <a:r>
              <a:rPr lang="de-AT" dirty="0"/>
              <a:t>so spricht man von Predictive Analytics.</a:t>
            </a:r>
          </a:p>
          <a:p>
            <a:endParaRPr lang="de-AT" dirty="0"/>
          </a:p>
          <a:p>
            <a:r>
              <a:rPr lang="de-AT" dirty="0"/>
              <a:t>Mithilfe von Predictive Analytics können verbesserte Szenarien und genauere Prognosen erstellt und als Grundlage für Entscheidungen</a:t>
            </a:r>
          </a:p>
          <a:p>
            <a:r>
              <a:rPr lang="de-AT" dirty="0"/>
              <a:t>herangezogen werden. Grundsätzlich ist dabei die Einstiegshürde in Bezug auf die Ausprägung der Systemlandschaft im Unternehmen nicht</a:t>
            </a:r>
          </a:p>
          <a:p>
            <a:r>
              <a:rPr lang="de-AT" dirty="0"/>
              <a:t>besonders hoch. Die wichtigste Anforderung ist die Möglichkeit, die verfügbaren Daten aus den bestehenden Quellen (im Idealfall</a:t>
            </a:r>
          </a:p>
          <a:p>
            <a:r>
              <a:rPr lang="de-AT" dirty="0"/>
              <a:t>zumindest auf Monatsebene über die letzten fünf Jahre) extrahieren, methodisch aufbereiten und qualitätssichern zu können. Sind diese</a:t>
            </a:r>
          </a:p>
          <a:p>
            <a:r>
              <a:rPr lang="de-AT" dirty="0"/>
              <a:t>Voraussetzungen erfüllt, kann eine Umsetzung eines auf Predictive Analytics basierten Systems mit überschaubarem Aufwand erfolgen.</a:t>
            </a:r>
          </a:p>
          <a:p>
            <a:r>
              <a:rPr lang="de-AT" dirty="0"/>
              <a:t>Im Gegensatz zu klassischen Prognosemodellen stehen dabei nicht auf Basis von Expertenmeinungen manuell entwickelte, sondern</a:t>
            </a:r>
          </a:p>
          <a:p>
            <a:r>
              <a:rPr lang="de-AT" dirty="0" err="1"/>
              <a:t>Algorithmusbasierte</a:t>
            </a:r>
            <a:r>
              <a:rPr lang="de-AT" dirty="0"/>
              <a:t>, quantitative Modelle im Vordergrund, also jene, die mittels analytischer Verfahren quantitativ identifiziert wurden.</a:t>
            </a:r>
          </a:p>
          <a:p>
            <a:r>
              <a:rPr lang="de-AT" dirty="0"/>
              <a:t>Dabei werden zunächst die relevantesten internen und externen Treiber für jene Unternehmenskennzahlen identifiziert, die im Modell</a:t>
            </a:r>
          </a:p>
          <a:p>
            <a:r>
              <a:rPr lang="de-AT" dirty="0"/>
              <a:t>prognostiziert werden sollen. Für die Entwicklung solcher Modelle steht eine breite Palette an Algorithmen zur Verfügung. In der Praxis wird</a:t>
            </a:r>
          </a:p>
          <a:p>
            <a:r>
              <a:rPr lang="de-AT" dirty="0"/>
              <a:t>üblicherweise eine Kombination von Zeitreihenmodellen wie Exponentielle Glättung oder ARIMA, aber auch Machine Learning eingesetzt.</a:t>
            </a:r>
          </a:p>
          <a:p>
            <a:r>
              <a:rPr lang="de-AT" dirty="0"/>
              <a:t>Bei der Auswahl der Modelle gilt es, eine dem Problem angemessene Modell-Komplexität der erforderlichen oder gewünschten</a:t>
            </a:r>
          </a:p>
          <a:p>
            <a:endParaRPr lang="de-AT" dirty="0"/>
          </a:p>
          <a:p>
            <a:r>
              <a:rPr lang="de-AT" dirty="0"/>
              <a:t>Nachvollziehbarkeit </a:t>
            </a:r>
            <a:r>
              <a:rPr lang="de-AT" dirty="0" err="1"/>
              <a:t>bzw</a:t>
            </a:r>
            <a:r>
              <a:rPr lang="de-AT" dirty="0"/>
              <a:t> Interpretierbarkeit gegenüberzustellen. Weiters müssen Spezifika des Einsatzgebietes wie Saisonalitäten, Daten-</a:t>
            </a:r>
          </a:p>
          <a:p>
            <a:r>
              <a:rPr lang="de-AT" dirty="0"/>
              <a:t>Anomalien (</a:t>
            </a:r>
            <a:r>
              <a:rPr lang="de-AT" dirty="0" err="1"/>
              <a:t>zB</a:t>
            </a:r>
            <a:r>
              <a:rPr lang="de-AT" dirty="0"/>
              <a:t> aufgrund von Akquisitionen) oder der Vorhersagehorizont in die Modellierung miteinbezogen werden. Bei der Entwicklung</a:t>
            </a:r>
          </a:p>
          <a:p>
            <a:endParaRPr lang="de-AT" dirty="0"/>
          </a:p>
          <a:p>
            <a:r>
              <a:rPr lang="de-AT" dirty="0"/>
              <a:t>der Prognosemodelle werden verschiedene Ansätze systematisch ausgetestet, anhand statistischer Fehler-Metriken die bestgeeigneten</a:t>
            </a:r>
          </a:p>
          <a:p>
            <a:r>
              <a:rPr lang="de-AT" dirty="0"/>
              <a:t>Modelle bestimmt und iterativ Optimierungen vorgenommen. Dabei wird stets eine Kombination von Modellen herangezogen, um die</a:t>
            </a:r>
          </a:p>
          <a:p>
            <a:r>
              <a:rPr lang="de-AT" dirty="0"/>
              <a:t>Vorteile verschiedener Algorithmen zu nützen.</a:t>
            </a:r>
          </a:p>
        </p:txBody>
      </p:sp>
      <p:sp>
        <p:nvSpPr>
          <p:cNvPr id="4" name="Foliennummernplatzhalter 3"/>
          <p:cNvSpPr>
            <a:spLocks noGrp="1"/>
          </p:cNvSpPr>
          <p:nvPr>
            <p:ph type="sldNum" sz="quarter" idx="5"/>
          </p:nvPr>
        </p:nvSpPr>
        <p:spPr/>
        <p:txBody>
          <a:bodyPr/>
          <a:lstStyle/>
          <a:p>
            <a:fld id="{BEF2A079-E7F8-4A78-8EEA-DD00A8D5DE37}" type="slidenum">
              <a:rPr lang="de-AT" smtClean="0"/>
              <a:t>6</a:t>
            </a:fld>
            <a:endParaRPr lang="de-AT"/>
          </a:p>
        </p:txBody>
      </p:sp>
    </p:spTree>
    <p:extLst>
      <p:ext uri="{BB962C8B-B14F-4D97-AF65-F5344CB8AC3E}">
        <p14:creationId xmlns:p14="http://schemas.microsoft.com/office/powerpoint/2010/main" val="306161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1279525"/>
            <a:ext cx="6140450" cy="3454400"/>
          </a:xfrm>
        </p:spPr>
      </p:sp>
      <p:sp>
        <p:nvSpPr>
          <p:cNvPr id="3" name="Notizenplatzhalter 2"/>
          <p:cNvSpPr>
            <a:spLocks noGrp="1"/>
          </p:cNvSpPr>
          <p:nvPr>
            <p:ph type="body" idx="1"/>
          </p:nvPr>
        </p:nvSpPr>
        <p:spPr/>
        <p:txBody>
          <a:bodyPr/>
          <a:lstStyle/>
          <a:p>
            <a:r>
              <a:rPr lang="en-US" dirty="0"/>
              <a:t>Machine learning techniques are applied in conjunction with statistical data algorithms, over business data for doing Predictive Analytics. The data is then subjected to pre-configured rules and recommendations which ultimately generates predictive business intelligence using which a plan of action can be drawn. The </a:t>
            </a:r>
            <a:r>
              <a:rPr lang="en-US" dirty="0" err="1"/>
              <a:t>actionables</a:t>
            </a:r>
            <a:r>
              <a:rPr lang="en-US" dirty="0"/>
              <a:t> are then handed over to the people and systems in automated or semi-automated manner, who then take further actions based on recommendations of Predictive Analytics.</a:t>
            </a:r>
          </a:p>
          <a:p>
            <a:endParaRPr lang="en-US" dirty="0"/>
          </a:p>
          <a:p>
            <a:r>
              <a:rPr lang="en-US" dirty="0"/>
              <a:t>What data is used, also social media? Question also to </a:t>
            </a:r>
            <a:r>
              <a:rPr lang="en-US" dirty="0" err="1"/>
              <a:t>Gouri</a:t>
            </a:r>
            <a:r>
              <a:rPr lang="en-US" dirty="0"/>
              <a:t>, how the situation is in India?</a:t>
            </a:r>
            <a:endParaRPr lang="de-AT" dirty="0"/>
          </a:p>
        </p:txBody>
      </p:sp>
      <p:sp>
        <p:nvSpPr>
          <p:cNvPr id="4" name="Foliennummernplatzhalter 3"/>
          <p:cNvSpPr>
            <a:spLocks noGrp="1"/>
          </p:cNvSpPr>
          <p:nvPr>
            <p:ph type="sldNum" sz="quarter" idx="5"/>
          </p:nvPr>
        </p:nvSpPr>
        <p:spPr/>
        <p:txBody>
          <a:bodyPr/>
          <a:lstStyle/>
          <a:p>
            <a:fld id="{BEF2A079-E7F8-4A78-8EEA-DD00A8D5DE37}" type="slidenum">
              <a:rPr lang="de-AT" smtClean="0"/>
              <a:t>7</a:t>
            </a:fld>
            <a:endParaRPr lang="de-AT"/>
          </a:p>
        </p:txBody>
      </p:sp>
    </p:spTree>
    <p:extLst>
      <p:ext uri="{BB962C8B-B14F-4D97-AF65-F5344CB8AC3E}">
        <p14:creationId xmlns:p14="http://schemas.microsoft.com/office/powerpoint/2010/main" val="404091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1279525"/>
            <a:ext cx="6140450" cy="3454400"/>
          </a:xfrm>
        </p:spPr>
      </p:sp>
      <p:sp>
        <p:nvSpPr>
          <p:cNvPr id="3" name="Notizenplatzhalter 2"/>
          <p:cNvSpPr>
            <a:spLocks noGrp="1"/>
          </p:cNvSpPr>
          <p:nvPr>
            <p:ph type="body" idx="1"/>
          </p:nvPr>
        </p:nvSpPr>
        <p:spPr/>
        <p:txBody>
          <a:bodyPr/>
          <a:lstStyle/>
          <a:p>
            <a:r>
              <a:rPr lang="de-AT" dirty="0"/>
              <a:t>Beim Schritt der Wissensgenerierung </a:t>
            </a:r>
            <a:r>
              <a:rPr lang="de-AT" dirty="0" err="1"/>
              <a:t>bzw</a:t>
            </a:r>
            <a:r>
              <a:rPr lang="de-AT" dirty="0"/>
              <a:t> Modellierung</a:t>
            </a:r>
          </a:p>
          <a:p>
            <a:r>
              <a:rPr lang="de-AT" dirty="0"/>
              <a:t>kommt vor allem Machine Learning zum Einsatz, </a:t>
            </a:r>
            <a:r>
              <a:rPr lang="de-AT" dirty="0" err="1"/>
              <a:t>wel</a:t>
            </a:r>
            <a:r>
              <a:rPr lang="de-AT" dirty="0"/>
              <a:t>-</a:t>
            </a:r>
          </a:p>
          <a:p>
            <a:r>
              <a:rPr lang="de-AT" dirty="0" err="1"/>
              <a:t>ches</a:t>
            </a:r>
            <a:r>
              <a:rPr lang="de-AT" dirty="0"/>
              <a:t> sich in zwei Gruppen einteilen lässt – Supervised</a:t>
            </a:r>
          </a:p>
          <a:p>
            <a:r>
              <a:rPr lang="de-AT" dirty="0"/>
              <a:t>und </a:t>
            </a:r>
            <a:r>
              <a:rPr lang="de-AT" dirty="0" err="1"/>
              <a:t>Unsupervised</a:t>
            </a:r>
            <a:r>
              <a:rPr lang="de-AT" dirty="0"/>
              <a:t> Learning. Beim Trainieren der Model-</a:t>
            </a:r>
          </a:p>
          <a:p>
            <a:r>
              <a:rPr lang="de-AT" dirty="0"/>
              <a:t>le unterschieden sich diese beiden Arten darin, dass beim</a:t>
            </a:r>
          </a:p>
          <a:p>
            <a:r>
              <a:rPr lang="de-AT" dirty="0"/>
              <a:t>Supervised Learning das gewünschte Ergebnis </a:t>
            </a:r>
            <a:r>
              <a:rPr lang="de-AT" dirty="0" err="1"/>
              <a:t>bzw</a:t>
            </a:r>
            <a:r>
              <a:rPr lang="de-AT" dirty="0"/>
              <a:t> die</a:t>
            </a:r>
          </a:p>
          <a:p>
            <a:r>
              <a:rPr lang="de-AT" dirty="0"/>
              <a:t>korrekten Antworten dem Modell bekannt sind, beim</a:t>
            </a:r>
          </a:p>
          <a:p>
            <a:r>
              <a:rPr lang="de-AT" dirty="0" err="1"/>
              <a:t>Unsupervised</a:t>
            </a:r>
            <a:r>
              <a:rPr lang="de-AT" dirty="0"/>
              <a:t> Learning nicht. Um das Bild etwas </a:t>
            </a:r>
            <a:r>
              <a:rPr lang="de-AT" dirty="0" err="1"/>
              <a:t>deut</a:t>
            </a:r>
            <a:r>
              <a:rPr lang="de-AT" dirty="0"/>
              <a:t>-</a:t>
            </a:r>
          </a:p>
          <a:p>
            <a:r>
              <a:rPr lang="de-AT" dirty="0" err="1"/>
              <a:t>licher</a:t>
            </a:r>
            <a:r>
              <a:rPr lang="de-AT" dirty="0"/>
              <a:t> zu machen, kann man das Supervised Learning</a:t>
            </a:r>
          </a:p>
          <a:p>
            <a:r>
              <a:rPr lang="de-AT" dirty="0"/>
              <a:t>bei der Erstellung einer Prüfungsauswahl für die Außen-</a:t>
            </a:r>
          </a:p>
          <a:p>
            <a:r>
              <a:rPr lang="de-AT" dirty="0" err="1"/>
              <a:t>prüfung</a:t>
            </a:r>
            <a:r>
              <a:rPr lang="de-AT" dirty="0"/>
              <a:t> als eine abgeschlossene Menge von vergangenen</a:t>
            </a:r>
          </a:p>
          <a:p>
            <a:r>
              <a:rPr lang="de-AT" dirty="0"/>
              <a:t>Prüfungsfällen sehen, welche die Basis für das </a:t>
            </a:r>
            <a:r>
              <a:rPr lang="de-AT" dirty="0" err="1"/>
              <a:t>Antrainie</a:t>
            </a:r>
            <a:r>
              <a:rPr lang="de-AT" dirty="0"/>
              <a:t>-</a:t>
            </a:r>
          </a:p>
          <a:p>
            <a:r>
              <a:rPr lang="de-AT" dirty="0" err="1"/>
              <a:t>ren</a:t>
            </a:r>
            <a:r>
              <a:rPr lang="de-AT" dirty="0"/>
              <a:t> des Modells mit den Ergebnissen dieser Prüfungen</a:t>
            </a:r>
          </a:p>
          <a:p>
            <a:r>
              <a:rPr lang="de-AT" dirty="0"/>
              <a:t>darstellt. Für Data </a:t>
            </a:r>
            <a:r>
              <a:rPr lang="de-AT" dirty="0" err="1"/>
              <a:t>Scientists</a:t>
            </a:r>
            <a:r>
              <a:rPr lang="de-AT" dirty="0"/>
              <a:t> und Fachexperten lässt sich</a:t>
            </a:r>
          </a:p>
          <a:p>
            <a:r>
              <a:rPr lang="de-AT" dirty="0"/>
              <a:t>so leichter nachvollziehen, ob die Fälle richtig </a:t>
            </a:r>
            <a:r>
              <a:rPr lang="de-AT" dirty="0" err="1"/>
              <a:t>zugeord</a:t>
            </a:r>
            <a:r>
              <a:rPr lang="de-AT" dirty="0"/>
              <a:t>-</a:t>
            </a:r>
          </a:p>
          <a:p>
            <a:r>
              <a:rPr lang="de-AT" dirty="0" err="1"/>
              <a:t>net</a:t>
            </a:r>
            <a:r>
              <a:rPr lang="de-AT" dirty="0"/>
              <a:t> wurden. Ist man mit der Qualität der Ergebnisse zu-</a:t>
            </a:r>
          </a:p>
          <a:p>
            <a:r>
              <a:rPr lang="de-AT" dirty="0"/>
              <a:t>frieden, werden die Modelle auf neue Fälle angewendet.</a:t>
            </a:r>
          </a:p>
          <a:p>
            <a:r>
              <a:rPr lang="de-AT" dirty="0"/>
              <a:t>Nachdem es aber nicht für alle Aufgaben bereits geprüfte</a:t>
            </a:r>
          </a:p>
          <a:p>
            <a:r>
              <a:rPr lang="de-AT" dirty="0"/>
              <a:t>Daten oder bekannte Ergebnisse gibt, kommt auch das</a:t>
            </a:r>
          </a:p>
          <a:p>
            <a:r>
              <a:rPr lang="de-AT" dirty="0" err="1"/>
              <a:t>Unsupervised</a:t>
            </a:r>
            <a:r>
              <a:rPr lang="de-AT" dirty="0"/>
              <a:t> Learning sehr oft zum Einsatz. Hier wird</a:t>
            </a:r>
          </a:p>
          <a:p>
            <a:r>
              <a:rPr lang="de-AT" dirty="0"/>
              <a:t>eine Art Einteilung oder Klassifizierung anhand der Cha-</a:t>
            </a:r>
          </a:p>
          <a:p>
            <a:r>
              <a:rPr lang="de-AT" dirty="0" err="1"/>
              <a:t>rakteristika</a:t>
            </a:r>
            <a:r>
              <a:rPr lang="de-AT" dirty="0"/>
              <a:t> der Daten durchgeführt, ohne dass dem Mo-</a:t>
            </a:r>
          </a:p>
          <a:p>
            <a:r>
              <a:rPr lang="de-AT" dirty="0" err="1"/>
              <a:t>dell</a:t>
            </a:r>
            <a:r>
              <a:rPr lang="de-AT" dirty="0"/>
              <a:t> das Ergebnis bekannt ist.</a:t>
            </a:r>
          </a:p>
          <a:p>
            <a:endParaRPr lang="de-AT" dirty="0"/>
          </a:p>
        </p:txBody>
      </p:sp>
      <p:sp>
        <p:nvSpPr>
          <p:cNvPr id="4" name="Foliennummernplatzhalter 3"/>
          <p:cNvSpPr>
            <a:spLocks noGrp="1"/>
          </p:cNvSpPr>
          <p:nvPr>
            <p:ph type="sldNum" sz="quarter" idx="5"/>
          </p:nvPr>
        </p:nvSpPr>
        <p:spPr/>
        <p:txBody>
          <a:bodyPr/>
          <a:lstStyle/>
          <a:p>
            <a:fld id="{BEF2A079-E7F8-4A78-8EEA-DD00A8D5DE37}" type="slidenum">
              <a:rPr lang="de-AT" smtClean="0"/>
              <a:t>8</a:t>
            </a:fld>
            <a:endParaRPr lang="de-AT"/>
          </a:p>
        </p:txBody>
      </p:sp>
    </p:spTree>
    <p:extLst>
      <p:ext uri="{BB962C8B-B14F-4D97-AF65-F5344CB8AC3E}">
        <p14:creationId xmlns:p14="http://schemas.microsoft.com/office/powerpoint/2010/main" val="392855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F2A079-E7F8-4A78-8EEA-DD00A8D5DE37}" type="slidenum">
              <a:rPr lang="de-AT" smtClean="0"/>
              <a:t>9</a:t>
            </a:fld>
            <a:endParaRPr lang="de-AT"/>
          </a:p>
        </p:txBody>
      </p:sp>
    </p:spTree>
    <p:extLst>
      <p:ext uri="{BB962C8B-B14F-4D97-AF65-F5344CB8AC3E}">
        <p14:creationId xmlns:p14="http://schemas.microsoft.com/office/powerpoint/2010/main" val="230256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1279525"/>
            <a:ext cx="6140450" cy="3454400"/>
          </a:xfrm>
        </p:spPr>
      </p:sp>
      <p:sp>
        <p:nvSpPr>
          <p:cNvPr id="3" name="Notizenplatzhalter 2"/>
          <p:cNvSpPr>
            <a:spLocks noGrp="1"/>
          </p:cNvSpPr>
          <p:nvPr>
            <p:ph type="body" idx="1"/>
          </p:nvPr>
        </p:nvSpPr>
        <p:spPr/>
        <p:txBody>
          <a:bodyPr/>
          <a:lstStyle/>
          <a:p>
            <a:r>
              <a:rPr lang="de-AT" dirty="0"/>
              <a:t>Die für die Fallauswahl zur Verfügung stehenden Daten stammen allesamt aus den Steuererklärungen der Unternehmen. Der Steuer-</a:t>
            </a:r>
          </a:p>
          <a:p>
            <a:r>
              <a:rPr lang="de-AT" dirty="0" err="1"/>
              <a:t>verwaltung</a:t>
            </a:r>
            <a:r>
              <a:rPr lang="de-AT" dirty="0"/>
              <a:t> stehen beispielsweise monatliche Umsatzsteuer-Voranmeldungen, Umsatzsteuer- und Ertragsteuer-Jahreserklärungen sowie</a:t>
            </a:r>
          </a:p>
          <a:p>
            <a:r>
              <a:rPr lang="de-AT" dirty="0"/>
              <a:t>Beilagen mit den wichtigsten betriebswirtschaftlichen Angaben und bei Arbeitgebern auch die monatlichen Lohnsteueranmeldungen sowie</a:t>
            </a:r>
          </a:p>
          <a:p>
            <a:r>
              <a:rPr lang="de-AT" dirty="0"/>
              <a:t>einige externe Daten wie Firmenbuch etc. zur Verfügung. Informationen sind für die letzten Jahre für alle Unternehmen bzw. Einkommen-</a:t>
            </a:r>
          </a:p>
          <a:p>
            <a:r>
              <a:rPr lang="de-AT" dirty="0"/>
              <a:t>Steuerpflichtigen vorhanden und umfassen mehr als 5 Milliarden Daten.</a:t>
            </a:r>
          </a:p>
          <a:p>
            <a:endParaRPr lang="de-AT" dirty="0"/>
          </a:p>
          <a:p>
            <a:r>
              <a:rPr lang="de-AT" dirty="0"/>
              <a:t>Die Grundlage für die Analyse sind jedoch die Ergebnisse der Außenprüfungen der letzten Jahre. Auf dieser Datenbasis werden Muster und</a:t>
            </a:r>
          </a:p>
          <a:p>
            <a:r>
              <a:rPr lang="de-AT" dirty="0"/>
              <a:t>Zusammenhänge identifiziert, die eine Unterscheidung zwischen Unternehmen mit einer signifikanten Abgabenfestsetzungen.</a:t>
            </a:r>
          </a:p>
          <a:p>
            <a:endParaRPr lang="de-AT" dirty="0"/>
          </a:p>
          <a:p>
            <a:r>
              <a:rPr lang="de-AT" dirty="0"/>
              <a:t>Die festgestellten Muster für Risiken werden in ungeprüften Veranlagungsjahren gesucht und helfen so, zu einer Risikobewertung und Risikoauswahl zu gelangen. Diese Mustererkennung bzw. Modellierung wird für unterschiedliche Segmente wie Betriebsgrößen, Branchen etc. von Unternehmen durchgeführt.</a:t>
            </a:r>
          </a:p>
          <a:p>
            <a:r>
              <a:rPr lang="de-AT" dirty="0"/>
              <a:t>Als Vorgehensmodell wurde der Cross Industry </a:t>
            </a:r>
            <a:r>
              <a:rPr lang="de-AT" dirty="0" err="1"/>
              <a:t>Process</a:t>
            </a:r>
            <a:r>
              <a:rPr lang="de-AT" dirty="0"/>
              <a:t> </a:t>
            </a:r>
            <a:r>
              <a:rPr lang="de-AT" dirty="0" err="1"/>
              <a:t>for</a:t>
            </a:r>
            <a:r>
              <a:rPr lang="de-AT" dirty="0"/>
              <a:t> Data Mining (kurz CRISP-DM) ausgewählt. Jedoch hat das PACC des Bundesministeriums für Finanzen diesen Prozess zu einem zehngliedrigen erweitert. Die Fallauswahl der jeweiligen Außenprüfungen wird anhand dieses Prozesses in interdisziplinären Projektteams ausgearbeitet.</a:t>
            </a:r>
          </a:p>
          <a:p>
            <a:endParaRPr lang="de-AT" dirty="0"/>
          </a:p>
          <a:p>
            <a:r>
              <a:rPr lang="de-AT" dirty="0"/>
              <a:t>Bei der Durchführung von PA-Modellen kommt der so-</a:t>
            </a:r>
          </a:p>
          <a:p>
            <a:r>
              <a:rPr lang="de-AT" dirty="0"/>
              <a:t>genannte CRISP-DM (Cross-Industry Standard </a:t>
            </a:r>
            <a:r>
              <a:rPr lang="de-AT" dirty="0" err="1"/>
              <a:t>Process</a:t>
            </a:r>
            <a:endParaRPr lang="de-AT" dirty="0"/>
          </a:p>
          <a:p>
            <a:endParaRPr lang="de-AT" dirty="0"/>
          </a:p>
          <a:p>
            <a:r>
              <a:rPr lang="de-AT" dirty="0" err="1"/>
              <a:t>for</a:t>
            </a:r>
            <a:r>
              <a:rPr lang="de-AT" dirty="0"/>
              <a:t> Data Mining) Analyseprozess zur Anwendung. Die-</a:t>
            </a:r>
          </a:p>
          <a:p>
            <a:r>
              <a:rPr lang="de-AT" dirty="0" err="1"/>
              <a:t>ser</a:t>
            </a:r>
            <a:r>
              <a:rPr lang="de-AT" dirty="0"/>
              <a:t> unterteilt sich in folgende Phasen:</a:t>
            </a:r>
          </a:p>
          <a:p>
            <a:r>
              <a:rPr lang="de-AT" dirty="0"/>
              <a:t>• Business Understanding: Fachliche Anforderungen</a:t>
            </a:r>
          </a:p>
          <a:p>
            <a:r>
              <a:rPr lang="de-AT" dirty="0"/>
              <a:t>verstehen</a:t>
            </a:r>
          </a:p>
          <a:p>
            <a:r>
              <a:rPr lang="de-AT" dirty="0"/>
              <a:t>• Data Understanding: Datentechnische </a:t>
            </a:r>
            <a:r>
              <a:rPr lang="de-AT" dirty="0" err="1"/>
              <a:t>Anforderun</a:t>
            </a:r>
            <a:r>
              <a:rPr lang="de-AT" dirty="0"/>
              <a:t>-</a:t>
            </a:r>
          </a:p>
          <a:p>
            <a:r>
              <a:rPr lang="de-AT" dirty="0"/>
              <a:t>gen verstehen</a:t>
            </a:r>
          </a:p>
          <a:p>
            <a:r>
              <a:rPr lang="de-AT" dirty="0"/>
              <a:t>• Data </a:t>
            </a:r>
            <a:r>
              <a:rPr lang="de-AT" dirty="0" err="1"/>
              <a:t>Preparation</a:t>
            </a:r>
            <a:r>
              <a:rPr lang="de-AT" dirty="0"/>
              <a:t>: Aufbereitung der Daten für die</a:t>
            </a:r>
          </a:p>
          <a:p>
            <a:r>
              <a:rPr lang="de-AT" dirty="0"/>
              <a:t>Analyse</a:t>
            </a:r>
          </a:p>
          <a:p>
            <a:r>
              <a:rPr lang="de-AT" dirty="0"/>
              <a:t>• Modeling: Erstellung der mathematischen und </a:t>
            </a:r>
            <a:r>
              <a:rPr lang="de-AT" dirty="0" err="1"/>
              <a:t>statis</a:t>
            </a:r>
            <a:r>
              <a:rPr lang="de-AT" dirty="0"/>
              <a:t>-</a:t>
            </a:r>
          </a:p>
          <a:p>
            <a:r>
              <a:rPr lang="de-AT" dirty="0"/>
              <a:t>tischen Modelle</a:t>
            </a:r>
          </a:p>
          <a:p>
            <a:r>
              <a:rPr lang="de-AT" dirty="0"/>
              <a:t>• Evaluation: Überprüfung auf qualitative Ergebnisse</a:t>
            </a:r>
          </a:p>
          <a:p>
            <a:r>
              <a:rPr lang="de-AT" dirty="0"/>
              <a:t>• </a:t>
            </a:r>
            <a:r>
              <a:rPr lang="de-AT" dirty="0" err="1"/>
              <a:t>Deployment</a:t>
            </a:r>
            <a:r>
              <a:rPr lang="de-AT" dirty="0"/>
              <a:t>: Ausführung des Programms</a:t>
            </a:r>
          </a:p>
          <a:p>
            <a:endParaRPr lang="de-AT" dirty="0"/>
          </a:p>
          <a:p>
            <a:endParaRPr lang="de-AT" dirty="0"/>
          </a:p>
        </p:txBody>
      </p:sp>
      <p:sp>
        <p:nvSpPr>
          <p:cNvPr id="4" name="Foliennummernplatzhalter 3"/>
          <p:cNvSpPr>
            <a:spLocks noGrp="1"/>
          </p:cNvSpPr>
          <p:nvPr>
            <p:ph type="sldNum" sz="quarter" idx="5"/>
          </p:nvPr>
        </p:nvSpPr>
        <p:spPr/>
        <p:txBody>
          <a:bodyPr/>
          <a:lstStyle/>
          <a:p>
            <a:fld id="{BEF2A079-E7F8-4A78-8EEA-DD00A8D5DE37}" type="slidenum">
              <a:rPr lang="de-AT" smtClean="0"/>
              <a:t>10</a:t>
            </a:fld>
            <a:endParaRPr lang="de-AT"/>
          </a:p>
        </p:txBody>
      </p:sp>
    </p:spTree>
    <p:extLst>
      <p:ext uri="{BB962C8B-B14F-4D97-AF65-F5344CB8AC3E}">
        <p14:creationId xmlns:p14="http://schemas.microsoft.com/office/powerpoint/2010/main" val="163163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F2A079-E7F8-4A78-8EEA-DD00A8D5DE37}" type="slidenum">
              <a:rPr lang="de-AT" smtClean="0"/>
              <a:t>11</a:t>
            </a:fld>
            <a:endParaRPr lang="de-AT"/>
          </a:p>
        </p:txBody>
      </p:sp>
    </p:spTree>
    <p:extLst>
      <p:ext uri="{BB962C8B-B14F-4D97-AF65-F5344CB8AC3E}">
        <p14:creationId xmlns:p14="http://schemas.microsoft.com/office/powerpoint/2010/main" val="390270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1279525"/>
            <a:ext cx="6140450" cy="3454400"/>
          </a:xfrm>
        </p:spPr>
      </p:sp>
      <p:sp>
        <p:nvSpPr>
          <p:cNvPr id="3" name="Notizenplatzhalter 2"/>
          <p:cNvSpPr>
            <a:spLocks noGrp="1"/>
          </p:cNvSpPr>
          <p:nvPr>
            <p:ph type="body" idx="1"/>
          </p:nvPr>
        </p:nvSpPr>
        <p:spPr/>
        <p:txBody>
          <a:bodyPr/>
          <a:lstStyle/>
          <a:p>
            <a:r>
              <a:rPr lang="de-AT" dirty="0"/>
              <a:t>15 </a:t>
            </a:r>
            <a:r>
              <a:rPr lang="de-AT" dirty="0" err="1"/>
              <a:t>minutes</a:t>
            </a:r>
            <a:r>
              <a:rPr lang="de-AT" dirty="0"/>
              <a:t> (total: 20 </a:t>
            </a:r>
            <a:r>
              <a:rPr lang="de-AT" dirty="0" err="1"/>
              <a:t>minutes</a:t>
            </a:r>
            <a:r>
              <a:rPr lang="de-AT" dirty="0"/>
              <a:t>)</a:t>
            </a:r>
          </a:p>
          <a:p>
            <a:endParaRPr lang="de-AT" dirty="0"/>
          </a:p>
          <a:p>
            <a:r>
              <a:rPr lang="de-AT" dirty="0"/>
              <a:t>Seit dem Jahr 2014 setzt das Bundesministerium für Finanzen Predictive Analytics und ähnliche Methoden ein, um einerseits die</a:t>
            </a:r>
          </a:p>
          <a:p>
            <a:r>
              <a:rPr lang="de-AT" dirty="0"/>
              <a:t>Betrugsbekämpfung und andererseits das Tax-Compliance-Verhalten zu verbessern. Die zugrunde liegende Zielsetzung ist, gemäß dem</a:t>
            </a:r>
          </a:p>
          <a:p>
            <a:r>
              <a:rPr lang="de-AT" dirty="0"/>
              <a:t>Pareto-Prinzip mit 20 % des Gesamtaufwands 80 % der Ergebnisse zu erreichen. Predictive Analytics ist eine Methode, um dieses Ziel zu</a:t>
            </a:r>
          </a:p>
          <a:p>
            <a:r>
              <a:rPr lang="de-AT" dirty="0"/>
              <a:t>erreichen. Auch in einer öffentlichen Verwaltung.</a:t>
            </a:r>
          </a:p>
        </p:txBody>
      </p:sp>
      <p:sp>
        <p:nvSpPr>
          <p:cNvPr id="4" name="Foliennummernplatzhalter 3"/>
          <p:cNvSpPr>
            <a:spLocks noGrp="1"/>
          </p:cNvSpPr>
          <p:nvPr>
            <p:ph type="sldNum" sz="quarter" idx="10"/>
          </p:nvPr>
        </p:nvSpPr>
        <p:spPr/>
        <p:txBody>
          <a:bodyPr/>
          <a:lstStyle/>
          <a:p>
            <a:fld id="{BEF2A079-E7F8-4A78-8EEA-DD00A8D5DE37}" type="slidenum">
              <a:rPr lang="de-AT" smtClean="0"/>
              <a:t>12</a:t>
            </a:fld>
            <a:endParaRPr lang="de-AT"/>
          </a:p>
        </p:txBody>
      </p:sp>
    </p:spTree>
    <p:extLst>
      <p:ext uri="{BB962C8B-B14F-4D97-AF65-F5344CB8AC3E}">
        <p14:creationId xmlns:p14="http://schemas.microsoft.com/office/powerpoint/2010/main" val="167525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8144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o título">
    <p:spTree>
      <p:nvGrpSpPr>
        <p:cNvPr id="1" name=""/>
        <p:cNvGrpSpPr/>
        <p:nvPr/>
      </p:nvGrpSpPr>
      <p:grpSpPr>
        <a:xfrm>
          <a:off x="0" y="0"/>
          <a:ext cx="0" cy="0"/>
          <a:chOff x="0" y="0"/>
          <a:chExt cx="0" cy="0"/>
        </a:xfrm>
      </p:grpSpPr>
      <p:sp>
        <p:nvSpPr>
          <p:cNvPr id="11" name="1 Título"/>
          <p:cNvSpPr>
            <a:spLocks noGrp="1"/>
          </p:cNvSpPr>
          <p:nvPr>
            <p:ph type="title"/>
          </p:nvPr>
        </p:nvSpPr>
        <p:spPr>
          <a:xfrm>
            <a:off x="1030233" y="365699"/>
            <a:ext cx="9017615" cy="790171"/>
          </a:xfrm>
          <a:prstGeom prst="rect">
            <a:avLst/>
          </a:prstGeom>
        </p:spPr>
        <p:txBody>
          <a:bodyPr lIns="0" tIns="0" rIns="0" bIns="0" anchor="b"/>
          <a:lstStyle>
            <a:lvl1pPr>
              <a:lnSpc>
                <a:spcPts val="3084"/>
              </a:lnSpc>
              <a:defRPr lang="es-ES" sz="2902" kern="1200" dirty="0">
                <a:solidFill>
                  <a:schemeClr val="tx2"/>
                </a:solidFill>
                <a:latin typeface="Arial Narrow" panose="020B0606020202030204" pitchFamily="34" charset="0"/>
                <a:ea typeface="Tahoma" pitchFamily="34" charset="0"/>
                <a:cs typeface="Tahoma" pitchFamily="34" charset="0"/>
              </a:defRPr>
            </a:lvl1pPr>
          </a:lstStyle>
          <a:p>
            <a:r>
              <a:rPr lang="es-ES"/>
              <a:t>Haga clic para modificar el estilo de título del patrón</a:t>
            </a:r>
            <a:endParaRPr lang="es-ES" dirty="0"/>
          </a:p>
        </p:txBody>
      </p:sp>
      <p:pic>
        <p:nvPicPr>
          <p:cNvPr id="19" name="1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0695" y="786906"/>
            <a:ext cx="1030234" cy="289943"/>
          </a:xfrm>
          <a:prstGeom prst="rect">
            <a:avLst/>
          </a:prstGeom>
        </p:spPr>
      </p:pic>
      <p:sp>
        <p:nvSpPr>
          <p:cNvPr id="20" name="19 Rectángulo"/>
          <p:cNvSpPr/>
          <p:nvPr userDrawn="1"/>
        </p:nvSpPr>
        <p:spPr>
          <a:xfrm flipV="1">
            <a:off x="10616970" y="-2571"/>
            <a:ext cx="57463" cy="1077506"/>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p>
        </p:txBody>
      </p:sp>
      <p:sp>
        <p:nvSpPr>
          <p:cNvPr id="5" name="Marcador de número de diapositiva 6"/>
          <p:cNvSpPr>
            <a:spLocks noGrp="1"/>
          </p:cNvSpPr>
          <p:nvPr>
            <p:ph type="sldNum" sz="quarter" idx="12"/>
          </p:nvPr>
        </p:nvSpPr>
        <p:spPr>
          <a:xfrm>
            <a:off x="11131354" y="6323816"/>
            <a:ext cx="678560" cy="354464"/>
          </a:xfrm>
          <a:prstGeom prst="rect">
            <a:avLst/>
          </a:prstGeom>
        </p:spPr>
        <p:txBody>
          <a:bodyPr/>
          <a:lstStyle>
            <a:lvl1pPr algn="r">
              <a:defRPr sz="1088">
                <a:solidFill>
                  <a:srgbClr val="002855"/>
                </a:solidFill>
              </a:defRPr>
            </a:lvl1pPr>
          </a:lstStyle>
          <a:p>
            <a:fld id="{5C8156DA-1E7B-4830-85F0-5DE83EED912E}" type="slidenum">
              <a:rPr lang="es-ES" smtClean="0"/>
              <a:pPr/>
              <a:t>‹#›</a:t>
            </a:fld>
            <a:endParaRPr lang="es-ES" dirty="0"/>
          </a:p>
        </p:txBody>
      </p:sp>
    </p:spTree>
    <p:extLst>
      <p:ext uri="{BB962C8B-B14F-4D97-AF65-F5344CB8AC3E}">
        <p14:creationId xmlns:p14="http://schemas.microsoft.com/office/powerpoint/2010/main" val="226818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9788" y="339725"/>
            <a:ext cx="8280548" cy="815975"/>
          </a:xfrm>
        </p:spPr>
        <p:txBody>
          <a:bodyPr/>
          <a:lstStyle/>
          <a:p>
            <a:r>
              <a:rPr lang="en-US"/>
              <a:t>Click to edit Master title style</a:t>
            </a:r>
            <a:endParaRPr lang="en-US" dirty="0"/>
          </a:p>
        </p:txBody>
      </p:sp>
      <p:sp>
        <p:nvSpPr>
          <p:cNvPr id="9" name="Slide Number Placeholder 5"/>
          <p:cNvSpPr>
            <a:spLocks noGrp="1"/>
          </p:cNvSpPr>
          <p:nvPr>
            <p:ph type="sldNum" sz="quarter" idx="4"/>
          </p:nvPr>
        </p:nvSpPr>
        <p:spPr>
          <a:xfrm>
            <a:off x="11352583" y="6520940"/>
            <a:ext cx="365283" cy="200536"/>
          </a:xfrm>
          <a:prstGeom prst="rect">
            <a:avLst/>
          </a:prstGeom>
        </p:spPr>
        <p:txBody>
          <a:bodyPr vert="horz" lIns="0" tIns="0" rIns="0" bIns="0" rtlCol="0" anchor="t" anchorCtr="0"/>
          <a:lstStyle>
            <a:lvl1pPr algn="r">
              <a:defRPr sz="800">
                <a:solidFill>
                  <a:schemeClr val="tx2"/>
                </a:solidFill>
              </a:defRPr>
            </a:lvl1pPr>
          </a:lstStyle>
          <a:p>
            <a:fld id="{622928BF-44F2-412F-B0EA-39BAD9F958EF}" type="slidenum">
              <a:rPr lang="en-US" smtClean="0"/>
              <a:t>‹#›</a:t>
            </a:fld>
            <a:endParaRPr lang="en-US"/>
          </a:p>
        </p:txBody>
      </p:sp>
      <p:sp>
        <p:nvSpPr>
          <p:cNvPr id="5" name="Content Placeholder 4"/>
          <p:cNvSpPr>
            <a:spLocks noGrp="1"/>
          </p:cNvSpPr>
          <p:nvPr>
            <p:ph sz="quarter" idx="10"/>
          </p:nvPr>
        </p:nvSpPr>
        <p:spPr>
          <a:xfrm>
            <a:off x="839788" y="1371600"/>
            <a:ext cx="10878079" cy="495300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58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show Title - Full image">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1" y="0"/>
            <a:ext cx="12192000" cy="276999"/>
          </a:xfrm>
        </p:spPr>
        <p:txBody>
          <a:bodyPr/>
          <a:lstStyle/>
          <a:p>
            <a:r>
              <a:rPr lang="en-US"/>
              <a:t>Click icon to add picture</a:t>
            </a:r>
            <a:endParaRPr lang="en-GB"/>
          </a:p>
        </p:txBody>
      </p:sp>
      <p:sp>
        <p:nvSpPr>
          <p:cNvPr id="4" name="Rectangle 3"/>
          <p:cNvSpPr/>
          <p:nvPr/>
        </p:nvSpPr>
        <p:spPr>
          <a:xfrm>
            <a:off x="283471" y="6347656"/>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35568" y="363907"/>
            <a:ext cx="5871633" cy="3264439"/>
          </a:xfrm>
        </p:spPr>
        <p:txBody>
          <a:bodyPr wrap="square" anchor="b">
            <a:noAutofit/>
          </a:bodyPr>
          <a:lstStyle>
            <a:lvl1pPr>
              <a:defRPr sz="3733" cap="all" baseline="0">
                <a:solidFill>
                  <a:srgbClr val="1D3544"/>
                </a:solidFill>
              </a:defRPr>
            </a:lvl1pPr>
          </a:lstStyle>
          <a:p>
            <a:r>
              <a:rPr lang="en-US"/>
              <a:t>SLIDESHOW TITLE - FULL IMAGE</a:t>
            </a:r>
            <a:endParaRPr lang="en-GB"/>
          </a:p>
        </p:txBody>
      </p:sp>
      <p:sp>
        <p:nvSpPr>
          <p:cNvPr id="5" name="Text Placeholder 4"/>
          <p:cNvSpPr>
            <a:spLocks noGrp="1"/>
          </p:cNvSpPr>
          <p:nvPr>
            <p:ph type="body" sz="quarter" idx="10" hasCustomPrompt="1"/>
          </p:nvPr>
        </p:nvSpPr>
        <p:spPr>
          <a:xfrm>
            <a:off x="939332" y="3638293"/>
            <a:ext cx="5867869" cy="1274423"/>
          </a:xfrm>
        </p:spPr>
        <p:txBody>
          <a:bodyPr vert="horz" wrap="square">
            <a:noAutofit/>
          </a:bodyPr>
          <a:lstStyle>
            <a:lvl1pPr>
              <a:defRPr sz="2666">
                <a:solidFill>
                  <a:srgbClr val="E17A38"/>
                </a:solidFill>
              </a:defRPr>
            </a:lvl1pPr>
          </a:lstStyle>
          <a:p>
            <a:pPr lvl="0"/>
            <a:r>
              <a:rPr lang="en-GB"/>
              <a:t>Subhead style 20pt Trebuchet Regular</a:t>
            </a:r>
            <a:endParaRPr lang="en-US"/>
          </a:p>
        </p:txBody>
      </p:sp>
      <p:sp>
        <p:nvSpPr>
          <p:cNvPr id="8" name="Text Placeholder 7"/>
          <p:cNvSpPr>
            <a:spLocks noGrp="1"/>
          </p:cNvSpPr>
          <p:nvPr>
            <p:ph type="body" sz="quarter" idx="11" hasCustomPrompt="1"/>
          </p:nvPr>
        </p:nvSpPr>
        <p:spPr>
          <a:xfrm>
            <a:off x="939334" y="5468763"/>
            <a:ext cx="4166066" cy="974493"/>
          </a:xfrm>
        </p:spPr>
        <p:txBody>
          <a:bodyPr vert="horz" anchor="t" anchorCtr="0">
            <a:noAutofit/>
          </a:bodyPr>
          <a:lstStyle>
            <a:lvl1pPr>
              <a:defRPr sz="1599" baseline="0">
                <a:solidFill>
                  <a:srgbClr val="1D3544"/>
                </a:solidFill>
              </a:defRPr>
            </a:lvl1pPr>
          </a:lstStyle>
          <a:p>
            <a:pPr lvl="0"/>
            <a:r>
              <a:rPr lang="en-GB"/>
              <a:t>Author(s) Name and Date 12pt Regular</a:t>
            </a:r>
            <a:endParaRPr lang="en-US"/>
          </a:p>
        </p:txBody>
      </p:sp>
      <p:pic>
        <p:nvPicPr>
          <p:cNvPr id="9" name="Picture 8">
            <a:extLst>
              <a:ext uri="{FF2B5EF4-FFF2-40B4-BE49-F238E27FC236}">
                <a16:creationId xmlns:a16="http://schemas.microsoft.com/office/drawing/2014/main" id="{8C0A35BD-7693-E640-A782-CD3FE1BA6C0F}"/>
              </a:ext>
            </a:extLst>
          </p:cNvPr>
          <p:cNvPicPr>
            <a:picLocks noChangeAspect="1"/>
          </p:cNvPicPr>
          <p:nvPr/>
        </p:nvPicPr>
        <p:blipFill>
          <a:blip r:embed="rId2"/>
          <a:srcRect l="5803" t="35897" r="6932" b="12171"/>
          <a:stretch>
            <a:fillRect/>
          </a:stretch>
        </p:blipFill>
        <p:spPr>
          <a:xfrm>
            <a:off x="858121" y="363907"/>
            <a:ext cx="4328491" cy="531134"/>
          </a:xfrm>
          <a:prstGeom prst="rect">
            <a:avLst/>
          </a:prstGeom>
        </p:spPr>
      </p:pic>
    </p:spTree>
    <p:extLst>
      <p:ext uri="{BB962C8B-B14F-4D97-AF65-F5344CB8AC3E}">
        <p14:creationId xmlns:p14="http://schemas.microsoft.com/office/powerpoint/2010/main" val="413022216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show Title - with slash ">
    <p:spTree>
      <p:nvGrpSpPr>
        <p:cNvPr id="1" name=""/>
        <p:cNvGrpSpPr/>
        <p:nvPr/>
      </p:nvGrpSpPr>
      <p:grpSpPr>
        <a:xfrm>
          <a:off x="0" y="0"/>
          <a:ext cx="0" cy="0"/>
          <a:chOff x="0" y="0"/>
          <a:chExt cx="0" cy="0"/>
        </a:xfrm>
      </p:grpSpPr>
      <p:sp>
        <p:nvSpPr>
          <p:cNvPr id="4" name="Rectangle 3"/>
          <p:cNvSpPr/>
          <p:nvPr/>
        </p:nvSpPr>
        <p:spPr>
          <a:xfrm>
            <a:off x="283471" y="6347656"/>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35567" y="363907"/>
            <a:ext cx="5268807" cy="3264439"/>
          </a:xfrm>
        </p:spPr>
        <p:txBody>
          <a:bodyPr wrap="square" anchor="b">
            <a:noAutofit/>
          </a:bodyPr>
          <a:lstStyle>
            <a:lvl1pPr>
              <a:defRPr sz="3733" cap="all" baseline="0">
                <a:solidFill>
                  <a:srgbClr val="1D3544"/>
                </a:solidFill>
              </a:defRPr>
            </a:lvl1pPr>
          </a:lstStyle>
          <a:p>
            <a:r>
              <a:rPr lang="en-GB"/>
              <a:t>Slideshow Title - with slash </a:t>
            </a:r>
          </a:p>
        </p:txBody>
      </p:sp>
      <p:sp>
        <p:nvSpPr>
          <p:cNvPr id="5" name="Text Placeholder 4"/>
          <p:cNvSpPr>
            <a:spLocks noGrp="1"/>
          </p:cNvSpPr>
          <p:nvPr>
            <p:ph type="body" sz="quarter" idx="10" hasCustomPrompt="1"/>
          </p:nvPr>
        </p:nvSpPr>
        <p:spPr>
          <a:xfrm>
            <a:off x="939333" y="3638293"/>
            <a:ext cx="5265041" cy="1274423"/>
          </a:xfrm>
        </p:spPr>
        <p:txBody>
          <a:bodyPr vert="horz" wrap="square">
            <a:noAutofit/>
          </a:bodyPr>
          <a:lstStyle>
            <a:lvl1pPr>
              <a:defRPr sz="2666">
                <a:solidFill>
                  <a:srgbClr val="E17A38"/>
                </a:solidFill>
              </a:defRPr>
            </a:lvl1pPr>
          </a:lstStyle>
          <a:p>
            <a:pPr lvl="0"/>
            <a:r>
              <a:rPr lang="en-GB"/>
              <a:t>Subhead style 20pt Trebuchet Regular</a:t>
            </a:r>
            <a:endParaRPr lang="en-US"/>
          </a:p>
        </p:txBody>
      </p:sp>
      <p:sp>
        <p:nvSpPr>
          <p:cNvPr id="8" name="Text Placeholder 7"/>
          <p:cNvSpPr>
            <a:spLocks noGrp="1"/>
          </p:cNvSpPr>
          <p:nvPr>
            <p:ph type="body" sz="quarter" idx="11" hasCustomPrompt="1"/>
          </p:nvPr>
        </p:nvSpPr>
        <p:spPr>
          <a:xfrm>
            <a:off x="939334" y="5468763"/>
            <a:ext cx="4166066" cy="974493"/>
          </a:xfrm>
        </p:spPr>
        <p:txBody>
          <a:bodyPr vert="horz" anchor="t" anchorCtr="0">
            <a:noAutofit/>
          </a:bodyPr>
          <a:lstStyle>
            <a:lvl1pPr>
              <a:defRPr sz="1599" baseline="0">
                <a:solidFill>
                  <a:srgbClr val="1D3544"/>
                </a:solidFill>
              </a:defRPr>
            </a:lvl1pPr>
          </a:lstStyle>
          <a:p>
            <a:pPr lvl="0"/>
            <a:r>
              <a:rPr lang="en-GB"/>
              <a:t>Author(s) Name and Date 12pt Regular</a:t>
            </a:r>
            <a:endParaRPr lang="en-US"/>
          </a:p>
        </p:txBody>
      </p:sp>
      <p:pic>
        <p:nvPicPr>
          <p:cNvPr id="9" name="Picture 8">
            <a:extLst>
              <a:ext uri="{FF2B5EF4-FFF2-40B4-BE49-F238E27FC236}">
                <a16:creationId xmlns:a16="http://schemas.microsoft.com/office/drawing/2014/main" id="{8C0A35BD-7693-E640-A782-CD3FE1BA6C0F}"/>
              </a:ext>
            </a:extLst>
          </p:cNvPr>
          <p:cNvPicPr>
            <a:picLocks noChangeAspect="1"/>
          </p:cNvPicPr>
          <p:nvPr/>
        </p:nvPicPr>
        <p:blipFill>
          <a:blip r:embed="rId2"/>
          <a:srcRect l="5803" t="35897" r="6932" b="12171"/>
          <a:stretch>
            <a:fillRect/>
          </a:stretch>
        </p:blipFill>
        <p:spPr>
          <a:xfrm>
            <a:off x="858121" y="363907"/>
            <a:ext cx="4328491" cy="531134"/>
          </a:xfrm>
          <a:prstGeom prst="rect">
            <a:avLst/>
          </a:prstGeom>
        </p:spPr>
      </p:pic>
      <p:sp>
        <p:nvSpPr>
          <p:cNvPr id="11" name="Picture Placeholder 10"/>
          <p:cNvSpPr>
            <a:spLocks noGrp="1"/>
          </p:cNvSpPr>
          <p:nvPr>
            <p:ph type="pic" sz="quarter" idx="13"/>
          </p:nvPr>
        </p:nvSpPr>
        <p:spPr>
          <a:xfrm>
            <a:off x="5431407" y="-1"/>
            <a:ext cx="6768132" cy="276999"/>
          </a:xfrm>
          <a:custGeom>
            <a:avLst/>
            <a:gdLst>
              <a:gd name="connsiteX0" fmla="*/ 0 w 5704418"/>
              <a:gd name="connsiteY0" fmla="*/ 5149850 h 5149850"/>
              <a:gd name="connsiteX1" fmla="*/ 1287463 w 5704418"/>
              <a:gd name="connsiteY1" fmla="*/ 0 h 5149850"/>
              <a:gd name="connsiteX2" fmla="*/ 5704418 w 5704418"/>
              <a:gd name="connsiteY2" fmla="*/ 0 h 5149850"/>
              <a:gd name="connsiteX3" fmla="*/ 4416956 w 5704418"/>
              <a:gd name="connsiteY3" fmla="*/ 5149850 h 5149850"/>
              <a:gd name="connsiteX4" fmla="*/ 0 w 5704418"/>
              <a:gd name="connsiteY4" fmla="*/ 5149850 h 5149850"/>
              <a:gd name="connsiteX0dup0" fmla="*/ 0 w 5704418"/>
              <a:gd name="connsiteY0dup0" fmla="*/ 5149850 h 5149850"/>
              <a:gd name="connsiteX1dup0" fmla="*/ 2232343 w 5704418"/>
              <a:gd name="connsiteY1dup0" fmla="*/ 0 h 5149850"/>
              <a:gd name="connsiteX2dup0" fmla="*/ 5704418 w 5704418"/>
              <a:gd name="connsiteY2dup0" fmla="*/ 0 h 5149850"/>
              <a:gd name="connsiteX3dup0" fmla="*/ 4416956 w 5704418"/>
              <a:gd name="connsiteY3dup0" fmla="*/ 5149850 h 5149850"/>
              <a:gd name="connsiteX4dup0" fmla="*/ 0 w 5704418"/>
              <a:gd name="connsiteY4dup0" fmla="*/ 5149850 h 5149850"/>
              <a:gd name="connsiteX0dup0dup1" fmla="*/ 0 w 5704418"/>
              <a:gd name="connsiteY0dup0dup1" fmla="*/ 5149850 h 5149850"/>
              <a:gd name="connsiteX1dup0dup1" fmla="*/ 2232343 w 5704418"/>
              <a:gd name="connsiteY1dup0dup1" fmla="*/ 0 h 5149850"/>
              <a:gd name="connsiteX2dup0dup1" fmla="*/ 5704418 w 5704418"/>
              <a:gd name="connsiteY2dup0dup1" fmla="*/ 0 h 5149850"/>
              <a:gd name="connsiteX3dup0dup1" fmla="*/ 4416956 w 5704418"/>
              <a:gd name="connsiteY3dup0dup1" fmla="*/ 5149850 h 5149850"/>
              <a:gd name="connsiteX4dup0dup1" fmla="*/ 3978911 w 5704418"/>
              <a:gd name="connsiteY4dup0dup1" fmla="*/ 5145754 h 5149850"/>
              <a:gd name="connsiteX5" fmla="*/ 0 w 5704418"/>
              <a:gd name="connsiteY5" fmla="*/ 5149850 h 5149850"/>
              <a:gd name="connsiteX0dup0dup1dup2" fmla="*/ 0 w 5704418"/>
              <a:gd name="connsiteY0dup0dup1dup2" fmla="*/ 5149850 h 5160010"/>
              <a:gd name="connsiteX1dup0dup1dup2" fmla="*/ 2232343 w 5704418"/>
              <a:gd name="connsiteY1dup0dup1dup2" fmla="*/ 0 h 5160010"/>
              <a:gd name="connsiteX2dup0dup1dup2" fmla="*/ 5704418 w 5704418"/>
              <a:gd name="connsiteY2dup0dup1dup2" fmla="*/ 0 h 5160010"/>
              <a:gd name="connsiteX3dup0dup1dup2" fmla="*/ 3969916 w 5704418"/>
              <a:gd name="connsiteY3dup0dup1dup2" fmla="*/ 5160010 h 5160010"/>
              <a:gd name="connsiteX4dup0dup1dup2" fmla="*/ 3978911 w 5704418"/>
              <a:gd name="connsiteY4dup0dup1dup2" fmla="*/ 5145754 h 5160010"/>
              <a:gd name="connsiteX5dup0" fmla="*/ 0 w 5704418"/>
              <a:gd name="connsiteY5dup0" fmla="*/ 5149850 h 5160010"/>
              <a:gd name="connsiteX0dup0dup1dup2dup3" fmla="*/ 0 w 5704418"/>
              <a:gd name="connsiteY0dup0dup1dup2dup3" fmla="*/ 5149850 h 5160010"/>
              <a:gd name="connsiteX1dup0dup1dup2dup3" fmla="*/ 2232343 w 5704418"/>
              <a:gd name="connsiteY1dup0dup1dup2dup3" fmla="*/ 0 h 5160010"/>
              <a:gd name="connsiteX2dup0dup1dup2dup3" fmla="*/ 5704418 w 5704418"/>
              <a:gd name="connsiteY2dup0dup1dup2dup3" fmla="*/ 0 h 5160010"/>
              <a:gd name="connsiteX3dup0dup1dup2dup3" fmla="*/ 5035551 w 5704418"/>
              <a:gd name="connsiteY3dup0dup1dup2dup3" fmla="*/ 2651474 h 5160010"/>
              <a:gd name="connsiteX4dup0dup1dup2dup3" fmla="*/ 3969916 w 5704418"/>
              <a:gd name="connsiteY4dup0dup1dup2dup3" fmla="*/ 5160010 h 5160010"/>
              <a:gd name="connsiteX5dup0dup1" fmla="*/ 3978911 w 5704418"/>
              <a:gd name="connsiteY5dup0dup1" fmla="*/ 5145754 h 5160010"/>
              <a:gd name="connsiteX6" fmla="*/ 0 w 5704418"/>
              <a:gd name="connsiteY6" fmla="*/ 5149850 h 5160010"/>
              <a:gd name="connsiteX0dup0dup1dup2dup3dup4" fmla="*/ 0 w 5704418"/>
              <a:gd name="connsiteY0dup0dup1dup2dup3dup4" fmla="*/ 5149850 h 5160010"/>
              <a:gd name="connsiteX1dup0dup1dup2dup3dup4" fmla="*/ 2232343 w 5704418"/>
              <a:gd name="connsiteY1dup0dup1dup2dup3dup4" fmla="*/ 0 h 5160010"/>
              <a:gd name="connsiteX2dup0dup1dup2dup3dup4" fmla="*/ 5704418 w 5704418"/>
              <a:gd name="connsiteY2dup0dup1dup2dup3dup4" fmla="*/ 0 h 5160010"/>
              <a:gd name="connsiteX3dup0dup1dup2dup3dup4" fmla="*/ 5035551 w 5704418"/>
              <a:gd name="connsiteY3dup0dup1dup2dup3dup4" fmla="*/ 2651474 h 5160010"/>
              <a:gd name="connsiteX4dup0dup1dup2dup3dup4" fmla="*/ 3969916 w 5704418"/>
              <a:gd name="connsiteY4dup0dup1dup2dup3dup4" fmla="*/ 5160010 h 5160010"/>
              <a:gd name="connsiteX5dup0dup1dup2" fmla="*/ 3978911 w 5704418"/>
              <a:gd name="connsiteY5dup0dup1dup2" fmla="*/ 5145754 h 5160010"/>
              <a:gd name="connsiteX6dup0" fmla="*/ 0 w 5704418"/>
              <a:gd name="connsiteY6dup0" fmla="*/ 5149850 h 5160010"/>
              <a:gd name="connsiteX0dup0dup1dup2dup3dup4dup5" fmla="*/ 0 w 5704418"/>
              <a:gd name="connsiteY0dup0dup1dup2dup3dup4dup5" fmla="*/ 5149850 h 5160010"/>
              <a:gd name="connsiteX1dup0dup1dup2dup3dup4dup5" fmla="*/ 2232343 w 5704418"/>
              <a:gd name="connsiteY1dup0dup1dup2dup3dup4dup5" fmla="*/ 0 h 5160010"/>
              <a:gd name="connsiteX2dup0dup1dup2dup3dup4dup5" fmla="*/ 5704418 w 5704418"/>
              <a:gd name="connsiteY2dup0dup1dup2dup3dup4dup5" fmla="*/ 0 h 5160010"/>
              <a:gd name="connsiteX3dup0dup1dup2dup3dup4dup5" fmla="*/ 5035551 w 5704418"/>
              <a:gd name="connsiteY3dup0dup1dup2dup3dup4dup5" fmla="*/ 2651474 h 5160010"/>
              <a:gd name="connsiteX4dup0dup1dup2dup3dup4dup5" fmla="*/ 3969916 w 5704418"/>
              <a:gd name="connsiteY4dup0dup1dup2dup3dup4dup5" fmla="*/ 5160010 h 5160010"/>
              <a:gd name="connsiteX5dup0dup1dup2dup3" fmla="*/ 3978911 w 5704418"/>
              <a:gd name="connsiteY5dup0dup1dup2dup3" fmla="*/ 5145754 h 5160010"/>
              <a:gd name="connsiteX6dup0dup1" fmla="*/ 0 w 5704418"/>
              <a:gd name="connsiteY6dup0dup1" fmla="*/ 5149850 h 5160010"/>
              <a:gd name="connsiteX0dup0dup1dup2dup3dup4dup5dup6" fmla="*/ 0 w 5035551"/>
              <a:gd name="connsiteY0dup0dup1dup2dup3dup4dup5dup6" fmla="*/ 5149850 h 5160010"/>
              <a:gd name="connsiteX1dup0dup1dup2dup3dup4dup5dup6" fmla="*/ 2232343 w 5035551"/>
              <a:gd name="connsiteY1dup0dup1dup2dup3dup4dup5dup6" fmla="*/ 0 h 5160010"/>
              <a:gd name="connsiteX2dup0dup1dup2dup3dup4dup5dup6" fmla="*/ 5018618 w 5035551"/>
              <a:gd name="connsiteY2dup0dup1dup2dup3dup4dup5dup6" fmla="*/ 0 h 5160010"/>
              <a:gd name="connsiteX3dup0dup1dup2dup3dup4dup5dup6" fmla="*/ 5035551 w 5035551"/>
              <a:gd name="connsiteY3dup0dup1dup2dup3dup4dup5dup6" fmla="*/ 2651474 h 5160010"/>
              <a:gd name="connsiteX4dup0dup1dup2dup3dup4dup5dup6" fmla="*/ 3969916 w 5035551"/>
              <a:gd name="connsiteY4dup0dup1dup2dup3dup4dup5dup6" fmla="*/ 5160010 h 5160010"/>
              <a:gd name="connsiteX5dup0dup1dup2dup3dup4" fmla="*/ 3978911 w 5035551"/>
              <a:gd name="connsiteY5dup0dup1dup2dup3dup4" fmla="*/ 5145754 h 5160010"/>
              <a:gd name="connsiteX6dup0dup1dup2" fmla="*/ 0 w 5035551"/>
              <a:gd name="connsiteY6dup0dup1dup2" fmla="*/ 5149850 h 5160010"/>
              <a:gd name="connsiteX0dup0dup1dup2dup3dup4dup5dup6dup7" fmla="*/ 0 w 5035551"/>
              <a:gd name="connsiteY0dup0dup1dup2dup3dup4dup5dup6dup7" fmla="*/ 5149850 h 5160010"/>
              <a:gd name="connsiteX1dup0dup1dup2dup3dup4dup5dup6dup7" fmla="*/ 2232343 w 5035551"/>
              <a:gd name="connsiteY1dup0dup1dup2dup3dup4dup5dup6dup7" fmla="*/ 0 h 5160010"/>
              <a:gd name="connsiteX2dup0dup1dup2dup3dup4dup5dup6dup7" fmla="*/ 5018618 w 5035551"/>
              <a:gd name="connsiteY2dup0dup1dup2dup3dup4dup5dup6dup7" fmla="*/ 0 h 5160010"/>
              <a:gd name="connsiteX3dup0dup1dup2dup3dup4dup5dup6dup7" fmla="*/ 5035551 w 5035551"/>
              <a:gd name="connsiteY3dup0dup1dup2dup3dup4dup5dup6dup7" fmla="*/ 2651474 h 5160010"/>
              <a:gd name="connsiteX4dup0dup1dup2dup3dup4dup5dup6dup7" fmla="*/ 3969916 w 5035551"/>
              <a:gd name="connsiteY4dup0dup1dup2dup3dup4dup5dup6dup7" fmla="*/ 5160010 h 5160010"/>
              <a:gd name="connsiteX5dup0dup1dup2dup3dup4dup5" fmla="*/ 3978911 w 5035551"/>
              <a:gd name="connsiteY5dup0dup1dup2dup3dup4dup5" fmla="*/ 5145754 h 5160010"/>
              <a:gd name="connsiteX6dup0dup1dup2dup3" fmla="*/ 0 w 5035551"/>
              <a:gd name="connsiteY6dup0dup1dup2dup3" fmla="*/ 5149850 h 5160010"/>
              <a:gd name="connsiteX0dup0dup1dup2dup3dup4dup5dup6dup7dup8" fmla="*/ 0 w 5035551"/>
              <a:gd name="connsiteY0dup0dup1dup2dup3dup4dup5dup6dup7dup8" fmla="*/ 5149850 h 5160010"/>
              <a:gd name="connsiteX1dup0dup1dup2dup3dup4dup5dup6dup7dup8" fmla="*/ 2232343 w 5035551"/>
              <a:gd name="connsiteY1dup0dup1dup2dup3dup4dup5dup6dup7dup8" fmla="*/ 0 h 5160010"/>
              <a:gd name="connsiteX2dup0dup1dup2dup3dup4dup5dup6dup7dup8" fmla="*/ 5018618 w 5035551"/>
              <a:gd name="connsiteY2dup0dup1dup2dup3dup4dup5dup6dup7dup8" fmla="*/ 0 h 5160010"/>
              <a:gd name="connsiteX3dup0dup1dup2dup3dup4dup5dup6dup7dup8" fmla="*/ 5035551 w 5035551"/>
              <a:gd name="connsiteY3dup0dup1dup2dup3dup4dup5dup6dup7dup8" fmla="*/ 2651474 h 5160010"/>
              <a:gd name="connsiteX4dup0dup1dup2dup3dup4dup5dup6dup7dup8" fmla="*/ 3969916 w 5035551"/>
              <a:gd name="connsiteY4dup0dup1dup2dup3dup4dup5dup6dup7dup8" fmla="*/ 5160010 h 5160010"/>
              <a:gd name="connsiteX5dup0dup1dup2dup3dup4dup5dup6" fmla="*/ 3978911 w 5035551"/>
              <a:gd name="connsiteY5dup0dup1dup2dup3dup4dup5dup6" fmla="*/ 5145754 h 5160010"/>
              <a:gd name="connsiteX6dup0dup1dup2dup3dup4" fmla="*/ 0 w 5035551"/>
              <a:gd name="connsiteY6dup0dup1dup2dup3dup4" fmla="*/ 5149850 h 5160010"/>
              <a:gd name="connsiteX0dup0dup1dup2dup3dup4dup5dup6dup7dup8dup9" fmla="*/ 0 w 5055871"/>
              <a:gd name="connsiteY0dup0dup1dup2dup3dup4dup5dup6dup7dup8dup9" fmla="*/ 5149850 h 5160010"/>
              <a:gd name="connsiteX1dup0dup1dup2dup3dup4dup5dup6dup7dup8dup9" fmla="*/ 2232343 w 5055871"/>
              <a:gd name="connsiteY1dup0dup1dup2dup3dup4dup5dup6dup7dup8dup9" fmla="*/ 0 h 5160010"/>
              <a:gd name="connsiteX2dup0dup1dup2dup3dup4dup5dup6dup7dup8dup9" fmla="*/ 5018618 w 5055871"/>
              <a:gd name="connsiteY2dup0dup1dup2dup3dup4dup5dup6dup7dup8dup9" fmla="*/ 0 h 5160010"/>
              <a:gd name="connsiteX3dup0dup1dup2dup3dup4dup5dup6dup7dup8dup9" fmla="*/ 5055871 w 5055871"/>
              <a:gd name="connsiteY3dup0dup1dup2dup3dup4dup5dup6dup7dup8dup9" fmla="*/ 2651474 h 5160010"/>
              <a:gd name="connsiteX4dup0dup1dup2dup3dup4dup5dup6dup7dup8dup9" fmla="*/ 3969916 w 5055871"/>
              <a:gd name="connsiteY4dup0dup1dup2dup3dup4dup5dup6dup7dup8dup9" fmla="*/ 5160010 h 5160010"/>
              <a:gd name="connsiteX5dup0dup1dup2dup3dup4dup5dup6dup7" fmla="*/ 3978911 w 5055871"/>
              <a:gd name="connsiteY5dup0dup1dup2dup3dup4dup5dup6dup7" fmla="*/ 5145754 h 5160010"/>
              <a:gd name="connsiteX6dup0dup1dup2dup3dup4dup5" fmla="*/ 0 w 5055871"/>
              <a:gd name="connsiteY6dup0dup1dup2dup3dup4dup5" fmla="*/ 5149850 h 5160010"/>
              <a:gd name="connsiteX0dup0dup1dup2dup3dup4dup5dup6dup7dup8dup9dup10" fmla="*/ 0 w 5030385"/>
              <a:gd name="connsiteY0dup0dup1dup2dup3dup4dup5dup6dup7dup8dup9dup10" fmla="*/ 5149850 h 5160010"/>
              <a:gd name="connsiteX1dup0dup1dup2dup3dup4dup5dup6dup7dup8dup9dup10" fmla="*/ 2232343 w 5030385"/>
              <a:gd name="connsiteY1dup0dup1dup2dup3dup4dup5dup6dup7dup8dup9dup10" fmla="*/ 0 h 5160010"/>
              <a:gd name="connsiteX2dup0dup1dup2dup3dup4dup5dup6dup7dup8dup9dup10" fmla="*/ 5018618 w 5030385"/>
              <a:gd name="connsiteY2dup0dup1dup2dup3dup4dup5dup6dup7dup8dup9dup10" fmla="*/ 0 h 5160010"/>
              <a:gd name="connsiteX3dup0dup1dup2dup3dup4dup5dup6dup7dup8dup9dup10" fmla="*/ 5025391 w 5030385"/>
              <a:gd name="connsiteY3dup0dup1dup2dup3dup4dup5dup6dup7dup8dup9dup10" fmla="*/ 2651474 h 5160010"/>
              <a:gd name="connsiteX4dup0dup1dup2dup3dup4dup5dup6dup7dup8dup9dup10" fmla="*/ 3969916 w 5030385"/>
              <a:gd name="connsiteY4dup0dup1dup2dup3dup4dup5dup6dup7dup8dup9dup10" fmla="*/ 5160010 h 5160010"/>
              <a:gd name="connsiteX5dup0dup1dup2dup3dup4dup5dup6dup7dup8" fmla="*/ 3978911 w 5030385"/>
              <a:gd name="connsiteY5dup0dup1dup2dup3dup4dup5dup6dup7dup8" fmla="*/ 5145754 h 5160010"/>
              <a:gd name="connsiteX6dup0dup1dup2dup3dup4dup5dup6" fmla="*/ 0 w 5030385"/>
              <a:gd name="connsiteY6dup0dup1dup2dup3dup4dup5dup6" fmla="*/ 5149850 h 5160010"/>
              <a:gd name="connsiteX0dup0dup1dup2dup3dup4dup5dup6dup7dup8dup9dup10dup11" fmla="*/ 0 w 5040545"/>
              <a:gd name="connsiteY0dup0dup1dup2dup3dup4dup5dup6dup7dup8dup9dup10dup11" fmla="*/ 5170170 h 5170170"/>
              <a:gd name="connsiteX1dup0dup1dup2dup3dup4dup5dup6dup7dup8dup9dup10dup11" fmla="*/ 2242503 w 5040545"/>
              <a:gd name="connsiteY1dup0dup1dup2dup3dup4dup5dup6dup7dup8dup9dup10dup11" fmla="*/ 0 h 5170170"/>
              <a:gd name="connsiteX2dup0dup1dup2dup3dup4dup5dup6dup7dup8dup9dup10dup11" fmla="*/ 5028778 w 5040545"/>
              <a:gd name="connsiteY2dup0dup1dup2dup3dup4dup5dup6dup7dup8dup9dup10dup11" fmla="*/ 0 h 5170170"/>
              <a:gd name="connsiteX3dup0dup1dup2dup3dup4dup5dup6dup7dup8dup9dup10dup11" fmla="*/ 5035551 w 5040545"/>
              <a:gd name="connsiteY3dup0dup1dup2dup3dup4dup5dup6dup7dup8dup9dup10dup11" fmla="*/ 2651474 h 5170170"/>
              <a:gd name="connsiteX4dup0dup1dup2dup3dup4dup5dup6dup7dup8dup9dup10dup11" fmla="*/ 3980076 w 5040545"/>
              <a:gd name="connsiteY4dup0dup1dup2dup3dup4dup5dup6dup7dup8dup9dup10dup11" fmla="*/ 5160010 h 5170170"/>
              <a:gd name="connsiteX5dup0dup1dup2dup3dup4dup5dup6dup7dup8dup9" fmla="*/ 3989071 w 5040545"/>
              <a:gd name="connsiteY5dup0dup1dup2dup3dup4dup5dup6dup7dup8dup9" fmla="*/ 5145754 h 5170170"/>
              <a:gd name="connsiteX6dup0dup1dup2dup3dup4dup5dup6dup7" fmla="*/ 0 w 5040545"/>
              <a:gd name="connsiteY6dup0dup1dup2dup3dup4dup5dup6dup7" fmla="*/ 5170170 h 5170170"/>
              <a:gd name="connsiteX0dup0dup1dup2dup3dup4dup5dup6dup7dup8dup9dup10dup11dup12" fmla="*/ 0 w 5040545"/>
              <a:gd name="connsiteY0dup0dup1dup2dup3dup4dup5dup6dup7dup8dup9dup10dup11dup12" fmla="*/ 5170170 h 5171154"/>
              <a:gd name="connsiteX1dup0dup1dup2dup3dup4dup5dup6dup7dup8dup9dup10dup11dup12" fmla="*/ 2242503 w 5040545"/>
              <a:gd name="connsiteY1dup0dup1dup2dup3dup4dup5dup6dup7dup8dup9dup10dup11dup12" fmla="*/ 0 h 5171154"/>
              <a:gd name="connsiteX2dup0dup1dup2dup3dup4dup5dup6dup7dup8dup9dup10dup11dup12" fmla="*/ 5028778 w 5040545"/>
              <a:gd name="connsiteY2dup0dup1dup2dup3dup4dup5dup6dup7dup8dup9dup10dup11dup12" fmla="*/ 0 h 5171154"/>
              <a:gd name="connsiteX3dup0dup1dup2dup3dup4dup5dup6dup7dup8dup9dup10dup11dup12" fmla="*/ 5035551 w 5040545"/>
              <a:gd name="connsiteY3dup0dup1dup2dup3dup4dup5dup6dup7dup8dup9dup10dup11dup12" fmla="*/ 2651474 h 5171154"/>
              <a:gd name="connsiteX4dup0dup1dup2dup3dup4dup5dup6dup7dup8dup9dup10dup11dup12" fmla="*/ 3980076 w 5040545"/>
              <a:gd name="connsiteY4dup0dup1dup2dup3dup4dup5dup6dup7dup8dup9dup10dup11dup12" fmla="*/ 5160010 h 5171154"/>
              <a:gd name="connsiteX5dup0dup1dup2dup3dup4dup5dup6dup7dup8dup9dup10" fmla="*/ 4004311 w 5040545"/>
              <a:gd name="connsiteY5dup0dup1dup2dup3dup4dup5dup6dup7dup8dup9dup10" fmla="*/ 5171154 h 5171154"/>
              <a:gd name="connsiteX6dup0dup1dup2dup3dup4dup5dup6dup7dup8" fmla="*/ 0 w 5040545"/>
              <a:gd name="connsiteY6dup0dup1dup2dup3dup4dup5dup6dup7dup8" fmla="*/ 5170170 h 5171154"/>
              <a:gd name="connsiteX0dup0dup1dup2dup3dup4dup5dup6dup7dup8dup9dup10dup11dup12dup13" fmla="*/ 0 w 5040545"/>
              <a:gd name="connsiteY0dup0dup1dup2dup3dup4dup5dup6dup7dup8dup9dup10dup11dup12dup13" fmla="*/ 5170170 h 5171154"/>
              <a:gd name="connsiteX1dup0dup1dup2dup3dup4dup5dup6dup7dup8dup9dup10dup11dup12dup13" fmla="*/ 2196783 w 5040545"/>
              <a:gd name="connsiteY1dup0dup1dup2dup3dup4dup5dup6dup7dup8dup9dup10dup11dup12dup13" fmla="*/ 40640 h 5171154"/>
              <a:gd name="connsiteX2dup0dup1dup2dup3dup4dup5dup6dup7dup8dup9dup10dup11dup12dup13" fmla="*/ 5028778 w 5040545"/>
              <a:gd name="connsiteY2dup0dup1dup2dup3dup4dup5dup6dup7dup8dup9dup10dup11dup12dup13" fmla="*/ 0 h 5171154"/>
              <a:gd name="connsiteX3dup0dup1dup2dup3dup4dup5dup6dup7dup8dup9dup10dup11dup12dup13" fmla="*/ 5035551 w 5040545"/>
              <a:gd name="connsiteY3dup0dup1dup2dup3dup4dup5dup6dup7dup8dup9dup10dup11dup12dup13" fmla="*/ 2651474 h 5171154"/>
              <a:gd name="connsiteX4dup0dup1dup2dup3dup4dup5dup6dup7dup8dup9dup10dup11dup12dup13" fmla="*/ 3980076 w 5040545"/>
              <a:gd name="connsiteY4dup0dup1dup2dup3dup4dup5dup6dup7dup8dup9dup10dup11dup12dup13" fmla="*/ 5160010 h 5171154"/>
              <a:gd name="connsiteX5dup0dup1dup2dup3dup4dup5dup6dup7dup8dup9dup10dup11" fmla="*/ 4004311 w 5040545"/>
              <a:gd name="connsiteY5dup0dup1dup2dup3dup4dup5dup6dup7dup8dup9dup10dup11" fmla="*/ 5171154 h 5171154"/>
              <a:gd name="connsiteX6dup0dup1dup2dup3dup4dup5dup6dup7dup8dup9" fmla="*/ 0 w 5040545"/>
              <a:gd name="connsiteY6dup0dup1dup2dup3dup4dup5dup6dup7dup8dup9" fmla="*/ 5170170 h 5171154"/>
              <a:gd name="connsiteX0dup0dup1dup2dup3dup4dup5dup6dup7dup8dup9dup10dup11dup12dup13dup14" fmla="*/ 0 w 5040545"/>
              <a:gd name="connsiteY0dup0dup1dup2dup3dup4dup5dup6dup7dup8dup9dup10dup11dup12dup13dup14" fmla="*/ 5170170 h 5171154"/>
              <a:gd name="connsiteX1dup0dup1dup2dup3dup4dup5dup6dup7dup8dup9dup10dup11dup12dup13dup14" fmla="*/ 2196783 w 5040545"/>
              <a:gd name="connsiteY1dup0dup1dup2dup3dup4dup5dup6dup7dup8dup9dup10dup11dup12dup13dup14" fmla="*/ 40640 h 5171154"/>
              <a:gd name="connsiteX2dup0dup1dup2dup3dup4dup5dup6dup7dup8dup9dup10dup11dup12dup13dup14" fmla="*/ 5028778 w 5040545"/>
              <a:gd name="connsiteY2dup0dup1dup2dup3dup4dup5dup6dup7dup8dup9dup10dup11dup12dup13dup14" fmla="*/ 0 h 5171154"/>
              <a:gd name="connsiteX3dup0dup1dup2dup3dup4dup5dup6dup7dup8dup9dup10dup11dup12dup13dup14" fmla="*/ 5035551 w 5040545"/>
              <a:gd name="connsiteY3dup0dup1dup2dup3dup4dup5dup6dup7dup8dup9dup10dup11dup12dup13dup14" fmla="*/ 2651474 h 5171154"/>
              <a:gd name="connsiteX4dup0dup1dup2dup3dup4dup5dup6dup7dup8dup9dup10dup11dup12dup13dup14" fmla="*/ 3980076 w 5040545"/>
              <a:gd name="connsiteY4dup0dup1dup2dup3dup4dup5dup6dup7dup8dup9dup10dup11dup12dup13dup14" fmla="*/ 5160010 h 5171154"/>
              <a:gd name="connsiteX5dup0dup1dup2dup3dup4dup5dup6dup7dup8dup9dup10dup11dup12" fmla="*/ 4004311 w 5040545"/>
              <a:gd name="connsiteY5dup0dup1dup2dup3dup4dup5dup6dup7dup8dup9dup10dup11dup12" fmla="*/ 5171154 h 5171154"/>
              <a:gd name="connsiteX6dup0dup1dup2dup3dup4dup5dup6dup7dup8dup9dup10" fmla="*/ 0 w 5040545"/>
              <a:gd name="connsiteY6dup0dup1dup2dup3dup4dup5dup6dup7dup8dup9dup10" fmla="*/ 5170170 h 5171154"/>
              <a:gd name="connsiteX0dup0dup1dup2dup3dup4dup5dup6dup7dup8dup9dup10dup11dup12dup13dup14dup15" fmla="*/ 0 w 5040545"/>
              <a:gd name="connsiteY0dup0dup1dup2dup3dup4dup5dup6dup7dup8dup9dup10dup11dup12dup13dup14dup15" fmla="*/ 5180330 h 5181314"/>
              <a:gd name="connsiteX1dup0dup1dup2dup3dup4dup5dup6dup7dup8dup9dup10dup11dup12dup13dup14dup15" fmla="*/ 2190433 w 5040545"/>
              <a:gd name="connsiteY1dup0dup1dup2dup3dup4dup5dup6dup7dup8dup9dup10dup11dup12dup13dup14dup15" fmla="*/ 0 h 5181314"/>
              <a:gd name="connsiteX2dup0dup1dup2dup3dup4dup5dup6dup7dup8dup9dup10dup11dup12dup13dup14dup15" fmla="*/ 5028778 w 5040545"/>
              <a:gd name="connsiteY2dup0dup1dup2dup3dup4dup5dup6dup7dup8dup9dup10dup11dup12dup13dup14dup15" fmla="*/ 10160 h 5181314"/>
              <a:gd name="connsiteX3dup0dup1dup2dup3dup4dup5dup6dup7dup8dup9dup10dup11dup12dup13dup14dup15" fmla="*/ 5035551 w 5040545"/>
              <a:gd name="connsiteY3dup0dup1dup2dup3dup4dup5dup6dup7dup8dup9dup10dup11dup12dup13dup14dup15" fmla="*/ 2661634 h 5181314"/>
              <a:gd name="connsiteX4dup0dup1dup2dup3dup4dup5dup6dup7dup8dup9dup10dup11dup12dup13dup14dup15" fmla="*/ 3980076 w 5040545"/>
              <a:gd name="connsiteY4dup0dup1dup2dup3dup4dup5dup6dup7dup8dup9dup10dup11dup12dup13dup14dup15" fmla="*/ 5170170 h 5181314"/>
              <a:gd name="connsiteX5dup0dup1dup2dup3dup4dup5dup6dup7dup8dup9dup10dup11dup12dup13" fmla="*/ 4004311 w 5040545"/>
              <a:gd name="connsiteY5dup0dup1dup2dup3dup4dup5dup6dup7dup8dup9dup10dup11dup12dup13" fmla="*/ 5181314 h 5181314"/>
              <a:gd name="connsiteX6dup0dup1dup2dup3dup4dup5dup6dup7dup8dup9dup10dup11" fmla="*/ 0 w 5040545"/>
              <a:gd name="connsiteY6dup0dup1dup2dup3dup4dup5dup6dup7dup8dup9dup10dup11" fmla="*/ 5180330 h 5181314"/>
              <a:gd name="connsiteX0dup0dup1dup2dup3dup4dup5dup6dup7dup8dup9dup10dup11dup12dup13dup14dup15dup16" fmla="*/ 0 w 5040545"/>
              <a:gd name="connsiteY0dup0dup1dup2dup3dup4dup5dup6dup7dup8dup9dup10dup11dup12dup13dup14dup15dup16" fmla="*/ 5170170 h 5171154"/>
              <a:gd name="connsiteX1dup0dup1dup2dup3dup4dup5dup6dup7dup8dup9dup10dup11dup12dup13dup14dup15dup16" fmla="*/ 2196783 w 5040545"/>
              <a:gd name="connsiteY1dup0dup1dup2dup3dup4dup5dup6dup7dup8dup9dup10dup11dup12dup13dup14dup15dup16" fmla="*/ 8890 h 5171154"/>
              <a:gd name="connsiteX2dup0dup1dup2dup3dup4dup5dup6dup7dup8dup9dup10dup11dup12dup13dup14dup15dup16" fmla="*/ 5028778 w 5040545"/>
              <a:gd name="connsiteY2dup0dup1dup2dup3dup4dup5dup6dup7dup8dup9dup10dup11dup12dup13dup14dup15dup16" fmla="*/ 0 h 5171154"/>
              <a:gd name="connsiteX3dup0dup1dup2dup3dup4dup5dup6dup7dup8dup9dup10dup11dup12dup13dup14dup15dup16" fmla="*/ 5035551 w 5040545"/>
              <a:gd name="connsiteY3dup0dup1dup2dup3dup4dup5dup6dup7dup8dup9dup10dup11dup12dup13dup14dup15dup16" fmla="*/ 2651474 h 5171154"/>
              <a:gd name="connsiteX4dup0dup1dup2dup3dup4dup5dup6dup7dup8dup9dup10dup11dup12dup13dup14dup15dup16" fmla="*/ 3980076 w 5040545"/>
              <a:gd name="connsiteY4dup0dup1dup2dup3dup4dup5dup6dup7dup8dup9dup10dup11dup12dup13dup14dup15dup16" fmla="*/ 5160010 h 5171154"/>
              <a:gd name="connsiteX5dup0dup1dup2dup3dup4dup5dup6dup7dup8dup9dup10dup11dup12dup13dup14" fmla="*/ 4004311 w 5040545"/>
              <a:gd name="connsiteY5dup0dup1dup2dup3dup4dup5dup6dup7dup8dup9dup10dup11dup12dup13dup14" fmla="*/ 5171154 h 5171154"/>
              <a:gd name="connsiteX6dup0dup1dup2dup3dup4dup5dup6dup7dup8dup9dup10dup11dup12" fmla="*/ 0 w 5040545"/>
              <a:gd name="connsiteY6dup0dup1dup2dup3dup4dup5dup6dup7dup8dup9dup10dup11dup12" fmla="*/ 5170170 h 5171154"/>
              <a:gd name="connsiteX0dup0dup1dup2dup3dup4dup5dup6dup7dup8dup9dup10dup11dup12dup13dup14dup15dup16dup17" fmla="*/ 0 w 5040545"/>
              <a:gd name="connsiteY0dup0dup1dup2dup3dup4dup5dup6dup7dup8dup9dup10dup11dup12dup13dup14dup15dup16dup17" fmla="*/ 5189220 h 5189220"/>
              <a:gd name="connsiteX1dup0dup1dup2dup3dup4dup5dup6dup7dup8dup9dup10dup11dup12dup13dup14dup15dup16dup17" fmla="*/ 2196783 w 5040545"/>
              <a:gd name="connsiteY1dup0dup1dup2dup3dup4dup5dup6dup7dup8dup9dup10dup11dup12dup13dup14dup15dup16dup17" fmla="*/ 8890 h 5189220"/>
              <a:gd name="connsiteX2dup0dup1dup2dup3dup4dup5dup6dup7dup8dup9dup10dup11dup12dup13dup14dup15dup16dup17" fmla="*/ 5028778 w 5040545"/>
              <a:gd name="connsiteY2dup0dup1dup2dup3dup4dup5dup6dup7dup8dup9dup10dup11dup12dup13dup14dup15dup16dup17" fmla="*/ 0 h 5189220"/>
              <a:gd name="connsiteX3dup0dup1dup2dup3dup4dup5dup6dup7dup8dup9dup10dup11dup12dup13dup14dup15dup16dup17" fmla="*/ 5035551 w 5040545"/>
              <a:gd name="connsiteY3dup0dup1dup2dup3dup4dup5dup6dup7dup8dup9dup10dup11dup12dup13dup14dup15dup16dup17" fmla="*/ 2651474 h 5189220"/>
              <a:gd name="connsiteX4dup0dup1dup2dup3dup4dup5dup6dup7dup8dup9dup10dup11dup12dup13dup14dup15dup16dup17" fmla="*/ 3980076 w 5040545"/>
              <a:gd name="connsiteY4dup0dup1dup2dup3dup4dup5dup6dup7dup8dup9dup10dup11dup12dup13dup14dup15dup16dup17" fmla="*/ 5160010 h 5189220"/>
              <a:gd name="connsiteX5dup0dup1dup2dup3dup4dup5dup6dup7dup8dup9dup10dup11dup12dup13dup14dup15" fmla="*/ 4004311 w 5040545"/>
              <a:gd name="connsiteY5dup0dup1dup2dup3dup4dup5dup6dup7dup8dup9dup10dup11dup12dup13dup14dup15" fmla="*/ 5171154 h 5189220"/>
              <a:gd name="connsiteX6dup0dup1dup2dup3dup4dup5dup6dup7dup8dup9dup10dup11dup12dup13" fmla="*/ 0 w 5040545"/>
              <a:gd name="connsiteY6dup0dup1dup2dup3dup4dup5dup6dup7dup8dup9dup10dup11dup12dup13" fmla="*/ 5189220 h 5189220"/>
              <a:gd name="connsiteX0dup0dup1dup2dup3dup4dup5dup6dup7dup8dup9dup10dup11dup12dup13dup14dup15dup16dup17dup18" fmla="*/ 0 w 5040545"/>
              <a:gd name="connsiteY0dup0dup1dup2dup3dup4dup5dup6dup7dup8dup9dup10dup11dup12dup13dup14dup15dup16dup17dup18" fmla="*/ 5189220 h 5189220"/>
              <a:gd name="connsiteX1dup0dup1dup2dup3dup4dup5dup6dup7dup8dup9dup10dup11dup12dup13dup14dup15dup16dup17dup18" fmla="*/ 2196783 w 5040545"/>
              <a:gd name="connsiteY1dup0dup1dup2dup3dup4dup5dup6dup7dup8dup9dup10dup11dup12dup13dup14dup15dup16dup17dup18" fmla="*/ 8890 h 5189220"/>
              <a:gd name="connsiteX2dup0dup1dup2dup3dup4dup5dup6dup7dup8dup9dup10dup11dup12dup13dup14dup15dup16dup17dup18" fmla="*/ 5028778 w 5040545"/>
              <a:gd name="connsiteY2dup0dup1dup2dup3dup4dup5dup6dup7dup8dup9dup10dup11dup12dup13dup14dup15dup16dup17dup18" fmla="*/ 0 h 5189220"/>
              <a:gd name="connsiteX3dup0dup1dup2dup3dup4dup5dup6dup7dup8dup9dup10dup11dup12dup13dup14dup15dup16dup17dup18" fmla="*/ 5035551 w 5040545"/>
              <a:gd name="connsiteY3dup0dup1dup2dup3dup4dup5dup6dup7dup8dup9dup10dup11dup12dup13dup14dup15dup16dup17dup18" fmla="*/ 2651474 h 5189220"/>
              <a:gd name="connsiteX4dup0dup1dup2dup3dup4dup5dup6dup7dup8dup9dup10dup11dup12dup13dup14dup15dup16dup17dup18" fmla="*/ 3980076 w 5040545"/>
              <a:gd name="connsiteY4dup0dup1dup2dup3dup4dup5dup6dup7dup8dup9dup10dup11dup12dup13dup14dup15dup16dup17dup18" fmla="*/ 5160010 h 5189220"/>
              <a:gd name="connsiteX5dup0dup1dup2dup3dup4dup5dup6dup7dup8dup9dup10dup11dup12dup13dup14dup15dup16" fmla="*/ 4004311 w 5040545"/>
              <a:gd name="connsiteY5dup0dup1dup2dup3dup4dup5dup6dup7dup8dup9dup10dup11dup12dup13dup14dup15dup16" fmla="*/ 5171154 h 5189220"/>
              <a:gd name="connsiteX6dup0dup1dup2dup3dup4dup5dup6dup7dup8dup9dup10dup11dup12dup13dup14" fmla="*/ 0 w 5040545"/>
              <a:gd name="connsiteY6dup0dup1dup2dup3dup4dup5dup6dup7dup8dup9dup10dup11dup12dup13dup14" fmla="*/ 5189220 h 5189220"/>
              <a:gd name="connsiteX0dup0dup1dup2dup3dup4dup5dup6dup7dup8dup9dup10dup11dup12dup13dup14dup15dup16dup17dup18dup19" fmla="*/ 0 w 5040545"/>
              <a:gd name="connsiteY0dup0dup1dup2dup3dup4dup5dup6dup7dup8dup9dup10dup11dup12dup13dup14dup15dup16dup17dup18dup19" fmla="*/ 5189220 h 5189220"/>
              <a:gd name="connsiteX1dup0dup1dup2dup3dup4dup5dup6dup7dup8dup9dup10dup11dup12dup13dup14dup15dup16dup17dup18dup19" fmla="*/ 2196783 w 5040545"/>
              <a:gd name="connsiteY1dup0dup1dup2dup3dup4dup5dup6dup7dup8dup9dup10dup11dup12dup13dup14dup15dup16dup17dup18dup19" fmla="*/ 8890 h 5189220"/>
              <a:gd name="connsiteX2dup0dup1dup2dup3dup4dup5dup6dup7dup8dup9dup10dup11dup12dup13dup14dup15dup16dup17dup18dup19" fmla="*/ 5028778 w 5040545"/>
              <a:gd name="connsiteY2dup0dup1dup2dup3dup4dup5dup6dup7dup8dup9dup10dup11dup12dup13dup14dup15dup16dup17dup18dup19" fmla="*/ 0 h 5189220"/>
              <a:gd name="connsiteX3dup0dup1dup2dup3dup4dup5dup6dup7dup8dup9dup10dup11dup12dup13dup14dup15dup16dup17dup18dup19" fmla="*/ 5035551 w 5040545"/>
              <a:gd name="connsiteY3dup0dup1dup2dup3dup4dup5dup6dup7dup8dup9dup10dup11dup12dup13dup14dup15dup16dup17dup18dup19" fmla="*/ 2651474 h 5189220"/>
              <a:gd name="connsiteX4dup0dup1dup2dup3dup4dup5dup6dup7dup8dup9dup10dup11dup12dup13dup14dup15dup16dup17dup18dup19" fmla="*/ 3980076 w 5040545"/>
              <a:gd name="connsiteY4dup0dup1dup2dup3dup4dup5dup6dup7dup8dup9dup10dup11dup12dup13dup14dup15dup16dup17dup18dup19" fmla="*/ 5160010 h 5189220"/>
              <a:gd name="connsiteX5dup0dup1dup2dup3dup4dup5dup6dup7dup8dup9dup10dup11dup12dup13dup14dup15dup16dup17" fmla="*/ 4004311 w 5040545"/>
              <a:gd name="connsiteY5dup0dup1dup2dup3dup4dup5dup6dup7dup8dup9dup10dup11dup12dup13dup14dup15dup16dup17" fmla="*/ 5171154 h 5189220"/>
              <a:gd name="connsiteX6dup0dup1dup2dup3dup4dup5dup6dup7dup8dup9dup10dup11dup12dup13dup14dup15" fmla="*/ 0 w 5040545"/>
              <a:gd name="connsiteY6dup0dup1dup2dup3dup4dup5dup6dup7dup8dup9dup10dup11dup12dup13dup14dup15" fmla="*/ 5189220 h 5189220"/>
              <a:gd name="connsiteX0dup0dup1dup2dup3dup4dup5dup6dup7dup8dup9dup10dup11dup12dup13dup14dup15dup16dup17dup18dup19dup20" fmla="*/ 0 w 5036576"/>
              <a:gd name="connsiteY0dup0dup1dup2dup3dup4dup5dup6dup7dup8dup9dup10dup11dup12dup13dup14dup15dup16dup17dup18dup19dup20" fmla="*/ 5189220 h 5189220"/>
              <a:gd name="connsiteX1dup0dup1dup2dup3dup4dup5dup6dup7dup8dup9dup10dup11dup12dup13dup14dup15dup16dup17dup18dup19dup20" fmla="*/ 2196783 w 5036576"/>
              <a:gd name="connsiteY1dup0dup1dup2dup3dup4dup5dup6dup7dup8dup9dup10dup11dup12dup13dup14dup15dup16dup17dup18dup19dup20" fmla="*/ 8890 h 5189220"/>
              <a:gd name="connsiteX2dup0dup1dup2dup3dup4dup5dup6dup7dup8dup9dup10dup11dup12dup13dup14dup15dup16dup17dup18dup19dup20" fmla="*/ 5028778 w 5036576"/>
              <a:gd name="connsiteY2dup0dup1dup2dup3dup4dup5dup6dup7dup8dup9dup10dup11dup12dup13dup14dup15dup16dup17dup18dup19dup20" fmla="*/ 0 h 5189220"/>
              <a:gd name="connsiteX3dup0dup1dup2dup3dup4dup5dup6dup7dup8dup9dup10dup11dup12dup13dup14dup15dup16dup17dup18dup19dup20" fmla="*/ 5016501 w 5036576"/>
              <a:gd name="connsiteY3dup0dup1dup2dup3dup4dup5dup6dup7dup8dup9dup10dup11dup12dup13dup14dup15dup16dup17dup18dup19dup20" fmla="*/ 2676874 h 5189220"/>
              <a:gd name="connsiteX4dup0dup1dup2dup3dup4dup5dup6dup7dup8dup9dup10dup11dup12dup13dup14dup15dup16dup17dup18dup19dup20" fmla="*/ 3980076 w 5036576"/>
              <a:gd name="connsiteY4dup0dup1dup2dup3dup4dup5dup6dup7dup8dup9dup10dup11dup12dup13dup14dup15dup16dup17dup18dup19dup20" fmla="*/ 5160010 h 5189220"/>
              <a:gd name="connsiteX5dup0dup1dup2dup3dup4dup5dup6dup7dup8dup9dup10dup11dup12dup13dup14dup15dup16dup17dup18" fmla="*/ 4004311 w 5036576"/>
              <a:gd name="connsiteY5dup0dup1dup2dup3dup4dup5dup6dup7dup8dup9dup10dup11dup12dup13dup14dup15dup16dup17dup18" fmla="*/ 5171154 h 5189220"/>
              <a:gd name="connsiteX6dup0dup1dup2dup3dup4dup5dup6dup7dup8dup9dup10dup11dup12dup13dup14dup15dup16" fmla="*/ 0 w 5036576"/>
              <a:gd name="connsiteY6dup0dup1dup2dup3dup4dup5dup6dup7dup8dup9dup10dup11dup12dup13dup14dup15dup16" fmla="*/ 5189220 h 5189220"/>
              <a:gd name="connsiteX0dup0dup1dup2dup3dup4dup5dup6dup7dup8dup9dup10dup11dup12dup13dup14dup15dup16dup17dup18dup19dup20dup21" fmla="*/ 0 w 5036576"/>
              <a:gd name="connsiteY0dup0dup1dup2dup3dup4dup5dup6dup7dup8dup9dup10dup11dup12dup13dup14dup15dup16dup17dup18dup19dup20dup21" fmla="*/ 5189220 h 5189220"/>
              <a:gd name="connsiteX1dup0dup1dup2dup3dup4dup5dup6dup7dup8dup9dup10dup11dup12dup13dup14dup15dup16dup17dup18dup19dup20dup21" fmla="*/ 2196783 w 5036576"/>
              <a:gd name="connsiteY1dup0dup1dup2dup3dup4dup5dup6dup7dup8dup9dup10dup11dup12dup13dup14dup15dup16dup17dup18dup19dup20dup21" fmla="*/ 8890 h 5189220"/>
              <a:gd name="connsiteX2dup0dup1dup2dup3dup4dup5dup6dup7dup8dup9dup10dup11dup12dup13dup14dup15dup16dup17dup18dup19dup20dup21" fmla="*/ 5028778 w 5036576"/>
              <a:gd name="connsiteY2dup0dup1dup2dup3dup4dup5dup6dup7dup8dup9dup10dup11dup12dup13dup14dup15dup16dup17dup18dup19dup20dup21" fmla="*/ 0 h 5189220"/>
              <a:gd name="connsiteX3dup0dup1dup2dup3dup4dup5dup6dup7dup8dup9dup10dup11dup12dup13dup14dup15dup16dup17dup18dup19dup20dup21" fmla="*/ 5016501 w 5036576"/>
              <a:gd name="connsiteY3dup0dup1dup2dup3dup4dup5dup6dup7dup8dup9dup10dup11dup12dup13dup14dup15dup16dup17dup18dup19dup20dup21" fmla="*/ 2676874 h 5189220"/>
              <a:gd name="connsiteX4dup0dup1dup2dup3dup4dup5dup6dup7dup8dup9dup10dup11dup12dup13dup14dup15dup16dup17dup18dup19dup20dup21" fmla="*/ 3980076 w 5036576"/>
              <a:gd name="connsiteY4dup0dup1dup2dup3dup4dup5dup6dup7dup8dup9dup10dup11dup12dup13dup14dup15dup16dup17dup18dup19dup20dup21" fmla="*/ 5160010 h 5189220"/>
              <a:gd name="connsiteX5dup0dup1dup2dup3dup4dup5dup6dup7dup8dup9dup10dup11dup12dup13dup14dup15dup16dup17dup18dup19" fmla="*/ 4004311 w 5036576"/>
              <a:gd name="connsiteY5dup0dup1dup2dup3dup4dup5dup6dup7dup8dup9dup10dup11dup12dup13dup14dup15dup16dup17dup18dup19" fmla="*/ 5171154 h 5189220"/>
              <a:gd name="connsiteX6dup0dup1dup2dup3dup4dup5dup6dup7dup8dup9dup10dup11dup12dup13dup14dup15dup16dup17" fmla="*/ 0 w 5036576"/>
              <a:gd name="connsiteY6dup0dup1dup2dup3dup4dup5dup6dup7dup8dup9dup10dup11dup12dup13dup14dup15dup16dup17" fmla="*/ 5189220 h 5189220"/>
              <a:gd name="connsiteX0dup0dup1dup2dup3dup4dup5dup6dup7dup8dup9dup10dup11dup12dup13dup14dup15dup16dup17dup18dup19dup20dup21dup22" fmla="*/ 0 w 5036576"/>
              <a:gd name="connsiteY0dup0dup1dup2dup3dup4dup5dup6dup7dup8dup9dup10dup11dup12dup13dup14dup15dup16dup17dup18dup19dup20dup21dup22" fmla="*/ 5189220 h 5189220"/>
              <a:gd name="connsiteX1dup0dup1dup2dup3dup4dup5dup6dup7dup8dup9dup10dup11dup12dup13dup14dup15dup16dup17dup18dup19dup20dup21dup22" fmla="*/ 2196783 w 5036576"/>
              <a:gd name="connsiteY1dup0dup1dup2dup3dup4dup5dup6dup7dup8dup9dup10dup11dup12dup13dup14dup15dup16dup17dup18dup19dup20dup21dup22" fmla="*/ 8890 h 5189220"/>
              <a:gd name="connsiteX2dup0dup1dup2dup3dup4dup5dup6dup7dup8dup9dup10dup11dup12dup13dup14dup15dup16dup17dup18dup19dup20dup21dup22" fmla="*/ 5028778 w 5036576"/>
              <a:gd name="connsiteY2dup0dup1dup2dup3dup4dup5dup6dup7dup8dup9dup10dup11dup12dup13dup14dup15dup16dup17dup18dup19dup20dup21dup22" fmla="*/ 0 h 5189220"/>
              <a:gd name="connsiteX3dup0dup1dup2dup3dup4dup5dup6dup7dup8dup9dup10dup11dup12dup13dup14dup15dup16dup17dup18dup19dup20dup21dup22" fmla="*/ 5016501 w 5036576"/>
              <a:gd name="connsiteY3dup0dup1dup2dup3dup4dup5dup6dup7dup8dup9dup10dup11dup12dup13dup14dup15dup16dup17dup18dup19dup20dup21dup22" fmla="*/ 2676874 h 5189220"/>
              <a:gd name="connsiteX4dup0dup1dup2dup3dup4dup5dup6dup7dup8dup9dup10dup11dup12dup13dup14dup15dup16dup17dup18dup19dup20dup21dup22" fmla="*/ 3980076 w 5036576"/>
              <a:gd name="connsiteY4dup0dup1dup2dup3dup4dup5dup6dup7dup8dup9dup10dup11dup12dup13dup14dup15dup16dup17dup18dup19dup20dup21dup22" fmla="*/ 5160010 h 5189220"/>
              <a:gd name="connsiteX5dup0dup1dup2dup3dup4dup5dup6dup7dup8dup9dup10dup11dup12dup13dup14dup15dup16dup17dup18dup19dup20" fmla="*/ 4004311 w 5036576"/>
              <a:gd name="connsiteY5dup0dup1dup2dup3dup4dup5dup6dup7dup8dup9dup10dup11dup12dup13dup14dup15dup16dup17dup18dup19dup20" fmla="*/ 5171154 h 5189220"/>
              <a:gd name="connsiteX6dup0dup1dup2dup3dup4dup5dup6dup7dup8dup9dup10dup11dup12dup13dup14dup15dup16dup17dup18" fmla="*/ 0 w 5036576"/>
              <a:gd name="connsiteY6dup0dup1dup2dup3dup4dup5dup6dup7dup8dup9dup10dup11dup12dup13dup14dup15dup16dup17dup18" fmla="*/ 5189220 h 5189220"/>
              <a:gd name="connsiteX0dup0dup1dup2dup3dup4dup5dup6dup7dup8dup9dup10dup11dup12dup13dup14dup15dup16dup17dup18dup19dup20dup21dup22dup23" fmla="*/ 0 w 5050368"/>
              <a:gd name="connsiteY0dup0dup1dup2dup3dup4dup5dup6dup7dup8dup9dup10dup11dup12dup13dup14dup15dup16dup17dup18dup19dup20dup21dup22dup23" fmla="*/ 5189220 h 5189220"/>
              <a:gd name="connsiteX1dup0dup1dup2dup3dup4dup5dup6dup7dup8dup9dup10dup11dup12dup13dup14dup15dup16dup17dup18dup19dup20dup21dup22dup23" fmla="*/ 2196783 w 5050368"/>
              <a:gd name="connsiteY1dup0dup1dup2dup3dup4dup5dup6dup7dup8dup9dup10dup11dup12dup13dup14dup15dup16dup17dup18dup19dup20dup21dup22dup23" fmla="*/ 8890 h 5189220"/>
              <a:gd name="connsiteX2dup0dup1dup2dup3dup4dup5dup6dup7dup8dup9dup10dup11dup12dup13dup14dup15dup16dup17dup18dup19dup20dup21dup22dup23" fmla="*/ 5028778 w 5050368"/>
              <a:gd name="connsiteY2dup0dup1dup2dup3dup4dup5dup6dup7dup8dup9dup10dup11dup12dup13dup14dup15dup16dup17dup18dup19dup20dup21dup22dup23" fmla="*/ 0 h 5189220"/>
              <a:gd name="connsiteX3dup0dup1dup2dup3dup4dup5dup6dup7dup8dup9dup10dup11dup12dup13dup14dup15dup16dup17dup18dup19dup20dup21dup22dup23" fmla="*/ 5050368 w 5050368"/>
              <a:gd name="connsiteY3dup0dup1dup2dup3dup4dup5dup6dup7dup8dup9dup10dup11dup12dup13dup14dup15dup16dup17dup18dup19dup20dup21dup22dup23" fmla="*/ 2693937 h 5189220"/>
              <a:gd name="connsiteX4dup0dup1dup2dup3dup4dup5dup6dup7dup8dup9dup10dup11dup12dup13dup14dup15dup16dup17dup18dup19dup20dup21dup22dup23" fmla="*/ 3980076 w 5050368"/>
              <a:gd name="connsiteY4dup0dup1dup2dup3dup4dup5dup6dup7dup8dup9dup10dup11dup12dup13dup14dup15dup16dup17dup18dup19dup20dup21dup22dup23" fmla="*/ 5160010 h 5189220"/>
              <a:gd name="connsiteX5dup0dup1dup2dup3dup4dup5dup6dup7dup8dup9dup10dup11dup12dup13dup14dup15dup16dup17dup18dup19dup20dup21" fmla="*/ 4004311 w 5050368"/>
              <a:gd name="connsiteY5dup0dup1dup2dup3dup4dup5dup6dup7dup8dup9dup10dup11dup12dup13dup14dup15dup16dup17dup18dup19dup20dup21" fmla="*/ 5171154 h 5189220"/>
              <a:gd name="connsiteX6dup0dup1dup2dup3dup4dup5dup6dup7dup8dup9dup10dup11dup12dup13dup14dup15dup16dup17dup18dup19" fmla="*/ 0 w 5050368"/>
              <a:gd name="connsiteY6dup0dup1dup2dup3dup4dup5dup6dup7dup8dup9dup10dup11dup12dup13dup14dup15dup16dup17dup18dup19" fmla="*/ 5189220 h 5189220"/>
              <a:gd name="connsiteX0dup0dup1dup2dup3dup4dup5dup6dup7dup8dup9dup10dup11dup12dup13dup14dup15dup16dup17dup18dup19dup20dup21dup22dup23dup24" fmla="*/ 0 w 5050368"/>
              <a:gd name="connsiteY0dup0dup1dup2dup3dup4dup5dup6dup7dup8dup9dup10dup11dup12dup13dup14dup15dup16dup17dup18dup19dup20dup21dup22dup23dup24" fmla="*/ 5189220 h 5209732"/>
              <a:gd name="connsiteX1dup0dup1dup2dup3dup4dup5dup6dup7dup8dup9dup10dup11dup12dup13dup14dup15dup16dup17dup18dup19dup20dup21dup22dup23dup24" fmla="*/ 2196783 w 5050368"/>
              <a:gd name="connsiteY1dup0dup1dup2dup3dup4dup5dup6dup7dup8dup9dup10dup11dup12dup13dup14dup15dup16dup17dup18dup19dup20dup21dup22dup23dup24" fmla="*/ 8890 h 5209732"/>
              <a:gd name="connsiteX2dup0dup1dup2dup3dup4dup5dup6dup7dup8dup9dup10dup11dup12dup13dup14dup15dup16dup17dup18dup19dup20dup21dup22dup23dup24" fmla="*/ 5028778 w 5050368"/>
              <a:gd name="connsiteY2dup0dup1dup2dup3dup4dup5dup6dup7dup8dup9dup10dup11dup12dup13dup14dup15dup16dup17dup18dup19dup20dup21dup22dup23dup24" fmla="*/ 0 h 5209732"/>
              <a:gd name="connsiteX3dup0dup1dup2dup3dup4dup5dup6dup7dup8dup9dup10dup11dup12dup13dup14dup15dup16dup17dup18dup19dup20dup21dup22dup23dup24" fmla="*/ 5050368 w 5050368"/>
              <a:gd name="connsiteY3dup0dup1dup2dup3dup4dup5dup6dup7dup8dup9dup10dup11dup12dup13dup14dup15dup16dup17dup18dup19dup20dup21dup22dup23dup24" fmla="*/ 2693937 h 5209732"/>
              <a:gd name="connsiteX4dup0dup1dup2dup3dup4dup5dup6dup7dup8dup9dup10dup11dup12dup13dup14dup15dup16dup17dup18dup19dup20dup21dup22dup23dup24" fmla="*/ 3980076 w 5050368"/>
              <a:gd name="connsiteY4dup0dup1dup2dup3dup4dup5dup6dup7dup8dup9dup10dup11dup12dup13dup14dup15dup16dup17dup18dup19dup20dup21dup22dup23dup24" fmla="*/ 5160010 h 5209732"/>
              <a:gd name="connsiteX5dup0dup1dup2dup3dup4dup5dup6dup7dup8dup9dup10dup11dup12dup13dup14dup15dup16dup17dup18dup19dup20dup21dup22" fmla="*/ 4046644 w 5050368"/>
              <a:gd name="connsiteY5dup0dup1dup2dup3dup4dup5dup6dup7dup8dup9dup10dup11dup12dup13dup14dup15dup16dup17dup18dup19dup20dup21dup22" fmla="*/ 5205280 h 5209732"/>
              <a:gd name="connsiteX6dup0dup1dup2dup3dup4dup5dup6dup7dup8dup9dup10dup11dup12dup13dup14dup15dup16dup17dup18dup19dup20" fmla="*/ 0 w 5050368"/>
              <a:gd name="connsiteY6dup0dup1dup2dup3dup4dup5dup6dup7dup8dup9dup10dup11dup12dup13dup14dup15dup16dup17dup18dup19dup20" fmla="*/ 5189220 h 5209732"/>
              <a:gd name="connsiteX0dup0dup1dup2dup3dup4dup5dup6dup7dup8dup9dup10dup11dup12dup13dup14dup15dup16dup17dup18dup19dup20dup21dup22dup23dup24dup25" fmla="*/ 0 w 5084235"/>
              <a:gd name="connsiteY0dup0dup1dup2dup3dup4dup5dup6dup7dup8dup9dup10dup11dup12dup13dup14dup15dup16dup17dup18dup19dup20dup21dup22dup23dup24dup25" fmla="*/ 5231878 h 5231878"/>
              <a:gd name="connsiteX1dup0dup1dup2dup3dup4dup5dup6dup7dup8dup9dup10dup11dup12dup13dup14dup15dup16dup17dup18dup19dup20dup21dup22dup23dup24dup25" fmla="*/ 2230650 w 5084235"/>
              <a:gd name="connsiteY1dup0dup1dup2dup3dup4dup5dup6dup7dup8dup9dup10dup11dup12dup13dup14dup15dup16dup17dup18dup19dup20dup21dup22dup23dup24dup25" fmla="*/ 8890 h 5231878"/>
              <a:gd name="connsiteX2dup0dup1dup2dup3dup4dup5dup6dup7dup8dup9dup10dup11dup12dup13dup14dup15dup16dup17dup18dup19dup20dup21dup22dup23dup24dup25" fmla="*/ 5062645 w 5084235"/>
              <a:gd name="connsiteY2dup0dup1dup2dup3dup4dup5dup6dup7dup8dup9dup10dup11dup12dup13dup14dup15dup16dup17dup18dup19dup20dup21dup22dup23dup24dup25" fmla="*/ 0 h 5231878"/>
              <a:gd name="connsiteX3dup0dup1dup2dup3dup4dup5dup6dup7dup8dup9dup10dup11dup12dup13dup14dup15dup16dup17dup18dup19dup20dup21dup22dup23dup24dup25" fmla="*/ 5084235 w 5084235"/>
              <a:gd name="connsiteY3dup0dup1dup2dup3dup4dup5dup6dup7dup8dup9dup10dup11dup12dup13dup14dup15dup16dup17dup18dup19dup20dup21dup22dup23dup24dup25" fmla="*/ 2693937 h 5231878"/>
              <a:gd name="connsiteX4dup0dup1dup2dup3dup4dup5dup6dup7dup8dup9dup10dup11dup12dup13dup14dup15dup16dup17dup18dup19dup20dup21dup22dup23dup24dup25" fmla="*/ 4013943 w 5084235"/>
              <a:gd name="connsiteY4dup0dup1dup2dup3dup4dup5dup6dup7dup8dup9dup10dup11dup12dup13dup14dup15dup16dup17dup18dup19dup20dup21dup22dup23dup24dup25" fmla="*/ 5160010 h 5231878"/>
              <a:gd name="connsiteX5dup0dup1dup2dup3dup4dup5dup6dup7dup8dup9dup10dup11dup12dup13dup14dup15dup16dup17dup18dup19dup20dup21dup22dup23" fmla="*/ 4080511 w 5084235"/>
              <a:gd name="connsiteY5dup0dup1dup2dup3dup4dup5dup6dup7dup8dup9dup10dup11dup12dup13dup14dup15dup16dup17dup18dup19dup20dup21dup22dup23" fmla="*/ 5205280 h 5231878"/>
              <a:gd name="connsiteX6dup0dup1dup2dup3dup4dup5dup6dup7dup8dup9dup10dup11dup12dup13dup14dup15dup16dup17dup18dup19dup20dup21" fmla="*/ 0 w 5084235"/>
              <a:gd name="connsiteY6dup0dup1dup2dup3dup4dup5dup6dup7dup8dup9dup10dup11dup12dup13dup14dup15dup16dup17dup18dup19dup20dup21" fmla="*/ 5231878 h 5231878"/>
              <a:gd name="connsiteX0dup0dup1dup2dup3dup4dup5dup6dup7dup8dup9dup10dup11dup12dup13dup14dup15dup16dup17dup18dup19dup20dup21dup22dup23dup24dup25dup26" fmla="*/ 0 w 5075769"/>
              <a:gd name="connsiteY0dup0dup1dup2dup3dup4dup5dup6dup7dup8dup9dup10dup11dup12dup13dup14dup15dup16dup17dup18dup19dup20dup21dup22dup23dup24dup25dup26" fmla="*/ 5231878 h 5231878"/>
              <a:gd name="connsiteX1dup0dup1dup2dup3dup4dup5dup6dup7dup8dup9dup10dup11dup12dup13dup14dup15dup16dup17dup18dup19dup20dup21dup22dup23dup24dup25dup26" fmla="*/ 2222184 w 5075769"/>
              <a:gd name="connsiteY1dup0dup1dup2dup3dup4dup5dup6dup7dup8dup9dup10dup11dup12dup13dup14dup15dup16dup17dup18dup19dup20dup21dup22dup23dup24dup25dup26" fmla="*/ 8890 h 5231878"/>
              <a:gd name="connsiteX2dup0dup1dup2dup3dup4dup5dup6dup7dup8dup9dup10dup11dup12dup13dup14dup15dup16dup17dup18dup19dup20dup21dup22dup23dup24dup25dup26" fmla="*/ 5054179 w 5075769"/>
              <a:gd name="connsiteY2dup0dup1dup2dup3dup4dup5dup6dup7dup8dup9dup10dup11dup12dup13dup14dup15dup16dup17dup18dup19dup20dup21dup22dup23dup24dup25dup26" fmla="*/ 0 h 5231878"/>
              <a:gd name="connsiteX3dup0dup1dup2dup3dup4dup5dup6dup7dup8dup9dup10dup11dup12dup13dup14dup15dup16dup17dup18dup19dup20dup21dup22dup23dup24dup25dup26" fmla="*/ 5075769 w 5075769"/>
              <a:gd name="connsiteY3dup0dup1dup2dup3dup4dup5dup6dup7dup8dup9dup10dup11dup12dup13dup14dup15dup16dup17dup18dup19dup20dup21dup22dup23dup24dup25dup26" fmla="*/ 2693937 h 5231878"/>
              <a:gd name="connsiteX4dup0dup1dup2dup3dup4dup5dup6dup7dup8dup9dup10dup11dup12dup13dup14dup15dup16dup17dup18dup19dup20dup21dup22dup23dup24dup25dup26" fmla="*/ 4005477 w 5075769"/>
              <a:gd name="connsiteY4dup0dup1dup2dup3dup4dup5dup6dup7dup8dup9dup10dup11dup12dup13dup14dup15dup16dup17dup18dup19dup20dup21dup22dup23dup24dup25dup26" fmla="*/ 5160010 h 5231878"/>
              <a:gd name="connsiteX5dup0dup1dup2dup3dup4dup5dup6dup7dup8dup9dup10dup11dup12dup13dup14dup15dup16dup17dup18dup19dup20dup21dup22dup23dup24" fmla="*/ 4072045 w 5075769"/>
              <a:gd name="connsiteY5dup0dup1dup2dup3dup4dup5dup6dup7dup8dup9dup10dup11dup12dup13dup14dup15dup16dup17dup18dup19dup20dup21dup22dup23dup24" fmla="*/ 5205280 h 5231878"/>
              <a:gd name="connsiteX6dup0dup1dup2dup3dup4dup5dup6dup7dup8dup9dup10dup11dup12dup13dup14dup15dup16dup17dup18dup19dup20dup21dup22" fmla="*/ 0 w 5075769"/>
              <a:gd name="connsiteY6dup0dup1dup2dup3dup4dup5dup6dup7dup8dup9dup10dup11dup12dup13dup14dup15dup16dup17dup18dup19dup20dup21dup22" fmla="*/ 5231878 h 5231878"/>
              <a:gd name="connsiteX0dup0dup1dup2dup3dup4dup5dup6dup7dup8dup9dup10dup11dup12dup13dup14dup15dup16dup17dup18dup19dup20dup21dup22dup23dup24dup25dup26dup27" fmla="*/ 0 w 5075769"/>
              <a:gd name="connsiteY0dup0dup1dup2dup3dup4dup5dup6dup7dup8dup9dup10dup11dup12dup13dup14dup15dup16dup17dup18dup19dup20dup21dup22dup23dup24dup25dup26dup27" fmla="*/ 5231878 h 5231878"/>
              <a:gd name="connsiteX1dup0dup1dup2dup3dup4dup5dup6dup7dup8dup9dup10dup11dup12dup13dup14dup15dup16dup17dup18dup19dup20dup21dup22dup23dup24dup25dup26dup27" fmla="*/ 2205250 w 5075769"/>
              <a:gd name="connsiteY1dup0dup1dup2dup3dup4dup5dup6dup7dup8dup9dup10dup11dup12dup13dup14dup15dup16dup17dup18dup19dup20dup21dup22dup23dup24dup25dup26dup27" fmla="*/ 359 h 5231878"/>
              <a:gd name="connsiteX2dup0dup1dup2dup3dup4dup5dup6dup7dup8dup9dup10dup11dup12dup13dup14dup15dup16dup17dup18dup19dup20dup21dup22dup23dup24dup25dup26dup27" fmla="*/ 5054179 w 5075769"/>
              <a:gd name="connsiteY2dup0dup1dup2dup3dup4dup5dup6dup7dup8dup9dup10dup11dup12dup13dup14dup15dup16dup17dup18dup19dup20dup21dup22dup23dup24dup25dup26dup27" fmla="*/ 0 h 5231878"/>
              <a:gd name="connsiteX3dup0dup1dup2dup3dup4dup5dup6dup7dup8dup9dup10dup11dup12dup13dup14dup15dup16dup17dup18dup19dup20dup21dup22dup23dup24dup25dup26dup27" fmla="*/ 5075769 w 5075769"/>
              <a:gd name="connsiteY3dup0dup1dup2dup3dup4dup5dup6dup7dup8dup9dup10dup11dup12dup13dup14dup15dup16dup17dup18dup19dup20dup21dup22dup23dup24dup25dup26dup27" fmla="*/ 2693937 h 5231878"/>
              <a:gd name="connsiteX4dup0dup1dup2dup3dup4dup5dup6dup7dup8dup9dup10dup11dup12dup13dup14dup15dup16dup17dup18dup19dup20dup21dup22dup23dup24dup25dup26dup27" fmla="*/ 4005477 w 5075769"/>
              <a:gd name="connsiteY4dup0dup1dup2dup3dup4dup5dup6dup7dup8dup9dup10dup11dup12dup13dup14dup15dup16dup17dup18dup19dup20dup21dup22dup23dup24dup25dup26dup27" fmla="*/ 5160010 h 5231878"/>
              <a:gd name="connsiteX5dup0dup1dup2dup3dup4dup5dup6dup7dup8dup9dup10dup11dup12dup13dup14dup15dup16dup17dup18dup19dup20dup21dup22dup23dup24dup25" fmla="*/ 4072045 w 5075769"/>
              <a:gd name="connsiteY5dup0dup1dup2dup3dup4dup5dup6dup7dup8dup9dup10dup11dup12dup13dup14dup15dup16dup17dup18dup19dup20dup21dup22dup23dup24dup25" fmla="*/ 5205280 h 5231878"/>
              <a:gd name="connsiteX6dup0dup1dup2dup3dup4dup5dup6dup7dup8dup9dup10dup11dup12dup13dup14dup15dup16dup17dup18dup19dup20dup21dup22dup23" fmla="*/ 0 w 5075769"/>
              <a:gd name="connsiteY6dup0dup1dup2dup3dup4dup5dup6dup7dup8dup9dup10dup11dup12dup13dup14dup15dup16dup17dup18dup19dup20dup21dup22dup23" fmla="*/ 5231878 h 5231878"/>
              <a:gd name="connsiteX0dup0dup1dup2dup3dup4dup5dup6dup7dup8dup9dup10dup11dup12dup13dup14dup15dup16dup17dup18dup19dup20dup21dup22dup23dup24dup25dup26dup27dup28" fmla="*/ 0 w 5084236"/>
              <a:gd name="connsiteY0dup0dup1dup2dup3dup4dup5dup6dup7dup8dup9dup10dup11dup12dup13dup14dup15dup16dup17dup18dup19dup20dup21dup22dup23dup24dup25dup26dup27dup28" fmla="*/ 5197752 h 5210498"/>
              <a:gd name="connsiteX1dup0dup1dup2dup3dup4dup5dup6dup7dup8dup9dup10dup11dup12dup13dup14dup15dup16dup17dup18dup19dup20dup21dup22dup23dup24dup25dup26dup27dup28" fmla="*/ 2213717 w 5084236"/>
              <a:gd name="connsiteY1dup0dup1dup2dup3dup4dup5dup6dup7dup8dup9dup10dup11dup12dup13dup14dup15dup16dup17dup18dup19dup20dup21dup22dup23dup24dup25dup26dup27dup28" fmla="*/ 359 h 5210498"/>
              <a:gd name="connsiteX2dup0dup1dup2dup3dup4dup5dup6dup7dup8dup9dup10dup11dup12dup13dup14dup15dup16dup17dup18dup19dup20dup21dup22dup23dup24dup25dup26dup27dup28" fmla="*/ 5062646 w 5084236"/>
              <a:gd name="connsiteY2dup0dup1dup2dup3dup4dup5dup6dup7dup8dup9dup10dup11dup12dup13dup14dup15dup16dup17dup18dup19dup20dup21dup22dup23dup24dup25dup26dup27dup28" fmla="*/ 0 h 5210498"/>
              <a:gd name="connsiteX3dup0dup1dup2dup3dup4dup5dup6dup7dup8dup9dup10dup11dup12dup13dup14dup15dup16dup17dup18dup19dup20dup21dup22dup23dup24dup25dup26dup27dup28" fmla="*/ 5084236 w 5084236"/>
              <a:gd name="connsiteY3dup0dup1dup2dup3dup4dup5dup6dup7dup8dup9dup10dup11dup12dup13dup14dup15dup16dup17dup18dup19dup20dup21dup22dup23dup24dup25dup26dup27dup28" fmla="*/ 2693937 h 5210498"/>
              <a:gd name="connsiteX4dup0dup1dup2dup3dup4dup5dup6dup7dup8dup9dup10dup11dup12dup13dup14dup15dup16dup17dup18dup19dup20dup21dup22dup23dup24dup25dup26dup27dup28" fmla="*/ 4013944 w 5084236"/>
              <a:gd name="connsiteY4dup0dup1dup2dup3dup4dup5dup6dup7dup8dup9dup10dup11dup12dup13dup14dup15dup16dup17dup18dup19dup20dup21dup22dup23dup24dup25dup26dup27dup28" fmla="*/ 5160010 h 5210498"/>
              <a:gd name="connsiteX5dup0dup1dup2dup3dup4dup5dup6dup7dup8dup9dup10dup11dup12dup13dup14dup15dup16dup17dup18dup19dup20dup21dup22dup23dup24dup25dup26" fmla="*/ 4080512 w 5084236"/>
              <a:gd name="connsiteY5dup0dup1dup2dup3dup4dup5dup6dup7dup8dup9dup10dup11dup12dup13dup14dup15dup16dup17dup18dup19dup20dup21dup22dup23dup24dup25dup26" fmla="*/ 5205280 h 5210498"/>
              <a:gd name="connsiteX6dup0dup1dup2dup3dup4dup5dup6dup7dup8dup9dup10dup11dup12dup13dup14dup15dup16dup17dup18dup19dup20dup21dup22dup23dup24" fmla="*/ 0 w 5084236"/>
              <a:gd name="connsiteY6dup0dup1dup2dup3dup4dup5dup6dup7dup8dup9dup10dup11dup12dup13dup14dup15dup16dup17dup18dup19dup20dup21dup22dup23dup24" fmla="*/ 5197752 h 5210498"/>
              <a:gd name="connsiteX0dup0dup1dup2dup3dup4dup5dup6dup7dup8dup9dup10dup11dup12dup13dup14dup15dup16dup17dup18dup19dup20dup21dup22dup23dup24dup25dup26dup27dup28dup29" fmla="*/ 0 w 5084236"/>
              <a:gd name="connsiteY0dup0dup1dup2dup3dup4dup5dup6dup7dup8dup9dup10dup11dup12dup13dup14dup15dup16dup17dup18dup19dup20dup21dup22dup23dup24dup25dup26dup27dup28dup29" fmla="*/ 5197752 h 5197752"/>
              <a:gd name="connsiteX1dup0dup1dup2dup3dup4dup5dup6dup7dup8dup9dup10dup11dup12dup13dup14dup15dup16dup17dup18dup19dup20dup21dup22dup23dup24dup25dup26dup27dup28dup29" fmla="*/ 2213717 w 5084236"/>
              <a:gd name="connsiteY1dup0dup1dup2dup3dup4dup5dup6dup7dup8dup9dup10dup11dup12dup13dup14dup15dup16dup17dup18dup19dup20dup21dup22dup23dup24dup25dup26dup27dup28dup29" fmla="*/ 359 h 5197752"/>
              <a:gd name="connsiteX2dup0dup1dup2dup3dup4dup5dup6dup7dup8dup9dup10dup11dup12dup13dup14dup15dup16dup17dup18dup19dup20dup21dup22dup23dup24dup25dup26dup27dup28dup29" fmla="*/ 5062646 w 5084236"/>
              <a:gd name="connsiteY2dup0dup1dup2dup3dup4dup5dup6dup7dup8dup9dup10dup11dup12dup13dup14dup15dup16dup17dup18dup19dup20dup21dup22dup23dup24dup25dup26dup27dup28dup29" fmla="*/ 0 h 5197752"/>
              <a:gd name="connsiteX3dup0dup1dup2dup3dup4dup5dup6dup7dup8dup9dup10dup11dup12dup13dup14dup15dup16dup17dup18dup19dup20dup21dup22dup23dup24dup25dup26dup27dup28dup29" fmla="*/ 5084236 w 5084236"/>
              <a:gd name="connsiteY3dup0dup1dup2dup3dup4dup5dup6dup7dup8dup9dup10dup11dup12dup13dup14dup15dup16dup17dup18dup19dup20dup21dup22dup23dup24dup25dup26dup27dup28dup29" fmla="*/ 2693937 h 5197752"/>
              <a:gd name="connsiteX4dup0dup1dup2dup3dup4dup5dup6dup7dup8dup9dup10dup11dup12dup13dup14dup15dup16dup17dup18dup19dup20dup21dup22dup23dup24dup25dup26dup27dup28dup29" fmla="*/ 4013944 w 5084236"/>
              <a:gd name="connsiteY4dup0dup1dup2dup3dup4dup5dup6dup7dup8dup9dup10dup11dup12dup13dup14dup15dup16dup17dup18dup19dup20dup21dup22dup23dup24dup25dup26dup27dup28dup29" fmla="*/ 5160010 h 5197752"/>
              <a:gd name="connsiteX5dup0dup1dup2dup3dup4dup5dup6dup7dup8dup9dup10dup11dup12dup13dup14dup15dup16dup17dup18dup19dup20dup21dup22dup23dup24dup25dup26dup27" fmla="*/ 4080512 w 5084236"/>
              <a:gd name="connsiteY5dup0dup1dup2dup3dup4dup5dup6dup7dup8dup9dup10dup11dup12dup13dup14dup15dup16dup17dup18dup19dup20dup21dup22dup23dup24dup25dup26dup27" fmla="*/ 5188217 h 5197752"/>
              <a:gd name="connsiteX6dup0dup1dup2dup3dup4dup5dup6dup7dup8dup9dup10dup11dup12dup13dup14dup15dup16dup17dup18dup19dup20dup21dup22dup23dup24dup25" fmla="*/ 0 w 5084236"/>
              <a:gd name="connsiteY6dup0dup1dup2dup3dup4dup5dup6dup7dup8dup9dup10dup11dup12dup13dup14dup15dup16dup17dup18dup19dup20dup21dup22dup23dup24dup25" fmla="*/ 5197752 h 5197752"/>
              <a:gd name="connsiteX0dup0dup1dup2dup3dup4dup5dup6dup7dup8dup9dup10dup11dup12dup13dup14dup15dup16dup17dup18dup19dup20dup21dup22dup23dup24dup25dup26dup27dup28dup29dup30" fmla="*/ 0 w 5064848"/>
              <a:gd name="connsiteY0dup0dup1dup2dup3dup4dup5dup6dup7dup8dup9dup10dup11dup12dup13dup14dup15dup16dup17dup18dup19dup20dup21dup22dup23dup24dup25dup26dup27dup28dup29dup30" fmla="*/ 5197752 h 5197752"/>
              <a:gd name="connsiteX1dup0dup1dup2dup3dup4dup5dup6dup7dup8dup9dup10dup11dup12dup13dup14dup15dup16dup17dup18dup19dup20dup21dup22dup23dup24dup25dup26dup27dup28dup29dup30" fmla="*/ 2213717 w 5064848"/>
              <a:gd name="connsiteY1dup0dup1dup2dup3dup4dup5dup6dup7dup8dup9dup10dup11dup12dup13dup14dup15dup16dup17dup18dup19dup20dup21dup22dup23dup24dup25dup26dup27dup28dup29dup30" fmla="*/ 359 h 5197752"/>
              <a:gd name="connsiteX2dup0dup1dup2dup3dup4dup5dup6dup7dup8dup9dup10dup11dup12dup13dup14dup15dup16dup17dup18dup19dup20dup21dup22dup23dup24dup25dup26dup27dup28dup29dup30" fmla="*/ 5062646 w 5064848"/>
              <a:gd name="connsiteY2dup0dup1dup2dup3dup4dup5dup6dup7dup8dup9dup10dup11dup12dup13dup14dup15dup16dup17dup18dup19dup20dup21dup22dup23dup24dup25dup26dup27dup28dup29dup30" fmla="*/ 0 h 5197752"/>
              <a:gd name="connsiteX3dup0dup1dup2dup3dup4dup5dup6dup7dup8dup9dup10dup11dup12dup13dup14dup15dup16dup17dup18dup19dup20dup21dup22dup23dup24dup25dup26dup27dup28dup29dup30" fmla="*/ 4906436 w 5064848"/>
              <a:gd name="connsiteY3dup0dup1dup2dup3dup4dup5dup6dup7dup8dup9dup10dup11dup12dup13dup14dup15dup16dup17dup18dup19dup20dup21dup22dup23dup24dup25dup26dup27dup28dup29dup30" fmla="*/ 2729769 h 5197752"/>
              <a:gd name="connsiteX4dup0dup1dup2dup3dup4dup5dup6dup7dup8dup9dup10dup11dup12dup13dup14dup15dup16dup17dup18dup19dup20dup21dup22dup23dup24dup25dup26dup27dup28dup29dup30" fmla="*/ 4013944 w 5064848"/>
              <a:gd name="connsiteY4dup0dup1dup2dup3dup4dup5dup6dup7dup8dup9dup10dup11dup12dup13dup14dup15dup16dup17dup18dup19dup20dup21dup22dup23dup24dup25dup26dup27dup28dup29dup30" fmla="*/ 5160010 h 5197752"/>
              <a:gd name="connsiteX5dup0dup1dup2dup3dup4dup5dup6dup7dup8dup9dup10dup11dup12dup13dup14dup15dup16dup17dup18dup19dup20dup21dup22dup23dup24dup25dup26dup27dup28" fmla="*/ 4080512 w 5064848"/>
              <a:gd name="connsiteY5dup0dup1dup2dup3dup4dup5dup6dup7dup8dup9dup10dup11dup12dup13dup14dup15dup16dup17dup18dup19dup20dup21dup22dup23dup24dup25dup26dup27dup28" fmla="*/ 5188217 h 5197752"/>
              <a:gd name="connsiteX6dup0dup1dup2dup3dup4dup5dup6dup7dup8dup9dup10dup11dup12dup13dup14dup15dup16dup17dup18dup19dup20dup21dup22dup23dup24dup25dup26" fmla="*/ 0 w 5064848"/>
              <a:gd name="connsiteY6dup0dup1dup2dup3dup4dup5dup6dup7dup8dup9dup10dup11dup12dup13dup14dup15dup16dup17dup18dup19dup20dup21dup22dup23dup24dup25dup26" fmla="*/ 5197752 h 5197752"/>
              <a:gd name="connsiteX0dup0dup1dup2dup3dup4dup5dup6dup7dup8dup9dup10dup11dup12dup13dup14dup15dup16dup17dup18dup19dup20dup21dup22dup23dup24dup25dup26dup27dup28dup29dup30dup31" fmla="*/ 0 w 5076099"/>
              <a:gd name="connsiteY0dup0dup1dup2dup3dup4dup5dup6dup7dup8dup9dup10dup11dup12dup13dup14dup15dup16dup17dup18dup19dup20dup21dup22dup23dup24dup25dup26dup27dup28dup29dup30dup31" fmla="*/ 5197752 h 5197752"/>
              <a:gd name="connsiteX1dup0dup1dup2dup3dup4dup5dup6dup7dup8dup9dup10dup11dup12dup13dup14dup15dup16dup17dup18dup19dup20dup21dup22dup23dup24dup25dup26dup27dup28dup29dup30dup31" fmla="*/ 2213717 w 5076099"/>
              <a:gd name="connsiteY1dup0dup1dup2dup3dup4dup5dup6dup7dup8dup9dup10dup11dup12dup13dup14dup15dup16dup17dup18dup19dup20dup21dup22dup23dup24dup25dup26dup27dup28dup29dup30dup31" fmla="*/ 359 h 5197752"/>
              <a:gd name="connsiteX2dup0dup1dup2dup3dup4dup5dup6dup7dup8dup9dup10dup11dup12dup13dup14dup15dup16dup17dup18dup19dup20dup21dup22dup23dup24dup25dup26dup27dup28dup29dup30dup31" fmla="*/ 5062646 w 5076099"/>
              <a:gd name="connsiteY2dup0dup1dup2dup3dup4dup5dup6dup7dup8dup9dup10dup11dup12dup13dup14dup15dup16dup17dup18dup19dup20dup21dup22dup23dup24dup25dup26dup27dup28dup29dup30dup31" fmla="*/ 0 h 5197752"/>
              <a:gd name="connsiteX3dup0dup1dup2dup3dup4dup5dup6dup7dup8dup9dup10dup11dup12dup13dup14dup15dup16dup17dup18dup19dup20dup21dup22dup23dup24dup25dup26dup27dup28dup29dup30dup31" fmla="*/ 5074076 w 5076099"/>
              <a:gd name="connsiteY3dup0dup1dup2dup3dup4dup5dup6dup7dup8dup9dup10dup11dup12dup13dup14dup15dup16dup17dup18dup19dup20dup21dup22dup23dup24dup25dup26dup27dup28dup29dup30dup31" fmla="*/ 2760483 h 5197752"/>
              <a:gd name="connsiteX4dup0dup1dup2dup3dup4dup5dup6dup7dup8dup9dup10dup11dup12dup13dup14dup15dup16dup17dup18dup19dup20dup21dup22dup23dup24dup25dup26dup27dup28dup29dup30dup31" fmla="*/ 4013944 w 5076099"/>
              <a:gd name="connsiteY4dup0dup1dup2dup3dup4dup5dup6dup7dup8dup9dup10dup11dup12dup13dup14dup15dup16dup17dup18dup19dup20dup21dup22dup23dup24dup25dup26dup27dup28dup29dup30dup31" fmla="*/ 5160010 h 5197752"/>
              <a:gd name="connsiteX5dup0dup1dup2dup3dup4dup5dup6dup7dup8dup9dup10dup11dup12dup13dup14dup15dup16dup17dup18dup19dup20dup21dup22dup23dup24dup25dup26dup27dup28dup29" fmla="*/ 4080512 w 5076099"/>
              <a:gd name="connsiteY5dup0dup1dup2dup3dup4dup5dup6dup7dup8dup9dup10dup11dup12dup13dup14dup15dup16dup17dup18dup19dup20dup21dup22dup23dup24dup25dup26dup27dup28dup29" fmla="*/ 5188217 h 5197752"/>
              <a:gd name="connsiteX6dup0dup1dup2dup3dup4dup5dup6dup7dup8dup9dup10dup11dup12dup13dup14dup15dup16dup17dup18dup19dup20dup21dup22dup23dup24dup25dup26dup27" fmla="*/ 0 w 5076099"/>
              <a:gd name="connsiteY6dup0dup1dup2dup3dup4dup5dup6dup7dup8dup9dup10dup11dup12dup13dup14dup15dup16dup17dup18dup19dup20dup21dup22dup23dup24dup25dup26dup27" fmla="*/ 5197752 h 5197752"/>
              <a:gd name="connsiteX0dup0dup1dup2dup3dup4dup5dup6dup7dup8dup9dup10dup11dup12dup13dup14dup15dup16dup17dup18dup19dup20dup21dup22dup23dup24dup25dup26dup27dup28dup29dup30dup31dup32" fmla="*/ 0 w 5076099"/>
              <a:gd name="connsiteY0dup0dup1dup2dup3dup4dup5dup6dup7dup8dup9dup10dup11dup12dup13dup14dup15dup16dup17dup18dup19dup20dup21dup22dup23dup24dup25dup26dup27dup28dup29dup30dup31dup32" fmla="*/ 5197752 h 5197752"/>
              <a:gd name="connsiteX1dup0dup1dup2dup3dup4dup5dup6dup7dup8dup9dup10dup11dup12dup13dup14dup15dup16dup17dup18dup19dup20dup21dup22dup23dup24dup25dup26dup27dup28dup29dup30dup31dup32" fmla="*/ 2213717 w 5076099"/>
              <a:gd name="connsiteY1dup0dup1dup2dup3dup4dup5dup6dup7dup8dup9dup10dup11dup12dup13dup14dup15dup16dup17dup18dup19dup20dup21dup22dup23dup24dup25dup26dup27dup28dup29dup30dup31dup32" fmla="*/ 359 h 5197752"/>
              <a:gd name="connsiteX2dup0dup1dup2dup3dup4dup5dup6dup7dup8dup9dup10dup11dup12dup13dup14dup15dup16dup17dup18dup19dup20dup21dup22dup23dup24dup25dup26dup27dup28dup29dup30dup31dup32" fmla="*/ 5062646 w 5076099"/>
              <a:gd name="connsiteY2dup0dup1dup2dup3dup4dup5dup6dup7dup8dup9dup10dup11dup12dup13dup14dup15dup16dup17dup18dup19dup20dup21dup22dup23dup24dup25dup26dup27dup28dup29dup30dup31dup32" fmla="*/ 0 h 5197752"/>
              <a:gd name="connsiteX3dup0dup1dup2dup3dup4dup5dup6dup7dup8dup9dup10dup11dup12dup13dup14dup15dup16dup17dup18dup19dup20dup21dup22dup23dup24dup25dup26dup27dup28dup29dup30dup31dup32" fmla="*/ 5074076 w 5076099"/>
              <a:gd name="connsiteY3dup0dup1dup2dup3dup4dup5dup6dup7dup8dup9dup10dup11dup12dup13dup14dup15dup16dup17dup18dup19dup20dup21dup22dup23dup24dup25dup26dup27dup28dup29dup30dup31dup32" fmla="*/ 2760483 h 5197752"/>
              <a:gd name="connsiteX4dup0dup1dup2dup3dup4dup5dup6dup7dup8dup9dup10dup11dup12dup13dup14dup15dup16dup17dup18dup19dup20dup21dup22dup23dup24dup25dup26dup27dup28dup29dup30dup31dup32" fmla="*/ 4074904 w 5076099"/>
              <a:gd name="connsiteY4dup0dup1dup2dup3dup4dup5dup6dup7dup8dup9dup10dup11dup12dup13dup14dup15dup16dup17dup18dup19dup20dup21dup22dup23dup24dup25dup26dup27dup28dup29dup30dup31dup32" fmla="*/ 5170248 h 5197752"/>
              <a:gd name="connsiteX5dup0dup1dup2dup3dup4dup5dup6dup7dup8dup9dup10dup11dup12dup13dup14dup15dup16dup17dup18dup19dup20dup21dup22dup23dup24dup25dup26dup27dup28dup29dup30" fmla="*/ 4080512 w 5076099"/>
              <a:gd name="connsiteY5dup0dup1dup2dup3dup4dup5dup6dup7dup8dup9dup10dup11dup12dup13dup14dup15dup16dup17dup18dup19dup20dup21dup22dup23dup24dup25dup26dup27dup28dup29dup30" fmla="*/ 5188217 h 5197752"/>
              <a:gd name="connsiteX6dup0dup1dup2dup3dup4dup5dup6dup7dup8dup9dup10dup11dup12dup13dup14dup15dup16dup17dup18dup19dup20dup21dup22dup23dup24dup25dup26dup27dup28" fmla="*/ 0 w 5076099"/>
              <a:gd name="connsiteY6dup0dup1dup2dup3dup4dup5dup6dup7dup8dup9dup10dup11dup12dup13dup14dup15dup16dup17dup18dup19dup20dup21dup22dup23dup24dup25dup26dup27dup28" fmla="*/ 5197752 h 5197752"/>
            </a:gdLst>
            <a:ahLst/>
            <a:cxnLst>
              <a:cxn ang="0">
                <a:pos x="connsiteX0dup0dup1dup2dup3dup4dup5dup6dup7dup8dup9dup10dup11dup12dup13dup14dup15dup16dup17dup18dup19dup20dup21dup22dup23dup24dup25dup26dup27dup28dup29dup30dup31dup32" y="connsiteY0dup0dup1dup2dup3dup4dup5dup6dup7dup8dup9dup10dup11dup12dup13dup14dup15dup16dup17dup18dup19dup20dup21dup22dup23dup24dup25dup26dup27dup28dup29dup30dup31dup32"/>
              </a:cxn>
              <a:cxn ang="0">
                <a:pos x="connsiteX1dup0dup1dup2dup3dup4dup5dup6dup7dup8dup9dup10dup11dup12dup13dup14dup15dup16dup17dup18dup19dup20dup21dup22dup23dup24dup25dup26dup27dup28dup29dup30dup31dup32" y="connsiteY1dup0dup1dup2dup3dup4dup5dup6dup7dup8dup9dup10dup11dup12dup13dup14dup15dup16dup17dup18dup19dup20dup21dup22dup23dup24dup25dup26dup27dup28dup29dup30dup31dup32"/>
              </a:cxn>
              <a:cxn ang="0">
                <a:pos x="connsiteX2dup0dup1dup2dup3dup4dup5dup6dup7dup8dup9dup10dup11dup12dup13dup14dup15dup16dup17dup18dup19dup20dup21dup22dup23dup24dup25dup26dup27dup28dup29dup30dup31dup32" y="connsiteY2dup0dup1dup2dup3dup4dup5dup6dup7dup8dup9dup10dup11dup12dup13dup14dup15dup16dup17dup18dup19dup20dup21dup22dup23dup24dup25dup26dup27dup28dup29dup30dup31dup32"/>
              </a:cxn>
              <a:cxn ang="0">
                <a:pos x="connsiteX3dup0dup1dup2dup3dup4dup5dup6dup7dup8dup9dup10dup11dup12dup13dup14dup15dup16dup17dup18dup19dup20dup21dup22dup23dup24dup25dup26dup27dup28dup29dup30dup31dup32" y="connsiteY3dup0dup1dup2dup3dup4dup5dup6dup7dup8dup9dup10dup11dup12dup13dup14dup15dup16dup17dup18dup19dup20dup21dup22dup23dup24dup25dup26dup27dup28dup29dup30dup31dup32"/>
              </a:cxn>
              <a:cxn ang="0">
                <a:pos x="connsiteX4dup0dup1dup2dup3dup4dup5dup6dup7dup8dup9dup10dup11dup12dup13dup14dup15dup16dup17dup18dup19dup20dup21dup22dup23dup24dup25dup26dup27dup28dup29dup30dup31dup32" y="connsiteY4dup0dup1dup2dup3dup4dup5dup6dup7dup8dup9dup10dup11dup12dup13dup14dup15dup16dup17dup18dup19dup20dup21dup22dup23dup24dup25dup26dup27dup28dup29dup30dup31dup32"/>
              </a:cxn>
              <a:cxn ang="0">
                <a:pos x="connsiteX5dup0dup1dup2dup3dup4dup5dup6dup7dup8dup9dup10dup11dup12dup13dup14dup15dup16dup17dup18dup19dup20dup21dup22dup23dup24dup25dup26dup27dup28dup29dup30" y="connsiteY5dup0dup1dup2dup3dup4dup5dup6dup7dup8dup9dup10dup11dup12dup13dup14dup15dup16dup17dup18dup19dup20dup21dup22dup23dup24dup25dup26dup27dup28dup29dup30"/>
              </a:cxn>
              <a:cxn ang="0">
                <a:pos x="connsiteX6dup0dup1dup2dup3dup4dup5dup6dup7dup8dup9dup10dup11dup12dup13dup14dup15dup16dup17dup18dup19dup20dup21dup22dup23dup24dup25dup26dup27dup28" y="connsiteY6dup0dup1dup2dup3dup4dup5dup6dup7dup8dup9dup10dup11dup12dup13dup14dup15dup16dup17dup18dup19dup20dup21dup22dup23dup24dup25dup26dup27dup28"/>
              </a:cxn>
            </a:cxnLst>
            <a:rect l="l" t="t" r="r" b="b"/>
            <a:pathLst>
              <a:path w="5076099" h="5197752">
                <a:moveTo>
                  <a:pt x="0" y="5197752"/>
                </a:moveTo>
                <a:cubicBezTo>
                  <a:pt x="2224511" y="20809"/>
                  <a:pt x="23496" y="5139202"/>
                  <a:pt x="2213717" y="359"/>
                </a:cubicBezTo>
                <a:lnTo>
                  <a:pt x="5062646" y="0"/>
                </a:lnTo>
                <a:cubicBezTo>
                  <a:pt x="5086917" y="2653358"/>
                  <a:pt x="5070125" y="107125"/>
                  <a:pt x="5074076" y="2760483"/>
                </a:cubicBezTo>
                <a:cubicBezTo>
                  <a:pt x="4030101" y="5239195"/>
                  <a:pt x="4420379" y="4342536"/>
                  <a:pt x="4074904" y="5170248"/>
                </a:cubicBezTo>
                <a:lnTo>
                  <a:pt x="4080512" y="5188217"/>
                </a:lnTo>
                <a:cubicBezTo>
                  <a:pt x="27942" y="5206939"/>
                  <a:pt x="3995420" y="5185380"/>
                  <a:pt x="0" y="5197752"/>
                </a:cubicBez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158923454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lvl1pPr marL="0">
              <a:defRPr/>
            </a:lvl1pPr>
          </a:lstStyle>
          <a:p>
            <a:r>
              <a:rPr lang="en-GB"/>
              <a:t>OECD Pillar One</a:t>
            </a:r>
          </a:p>
        </p:txBody>
      </p:sp>
      <p:sp>
        <p:nvSpPr>
          <p:cNvPr id="6" name="Slide Number Placeholder 5"/>
          <p:cNvSpPr>
            <a:spLocks noGrp="1"/>
          </p:cNvSpPr>
          <p:nvPr>
            <p:ph type="sldNum" sz="quarter" idx="14"/>
          </p:nvPr>
        </p:nvSpPr>
        <p:spPr/>
        <p:txBody>
          <a:bodyPr/>
          <a:lstStyle/>
          <a:p>
            <a:pPr marL="33865"/>
            <a:fld id="{81D60167-4931-47E6-BA6A-407CBD079E47}" type="slidenum">
              <a:rPr lang="en-US" smtClean="0"/>
              <a:pPr marL="33865"/>
              <a:t>‹#›</a:t>
            </a:fld>
            <a:endParaRPr lang="en-US"/>
          </a:p>
        </p:txBody>
      </p:sp>
      <p:cxnSp>
        <p:nvCxnSpPr>
          <p:cNvPr id="7" name="Straight Connector 6">
            <a:extLst>
              <a:ext uri="{FF2B5EF4-FFF2-40B4-BE49-F238E27FC236}">
                <a16:creationId xmlns:a16="http://schemas.microsoft.com/office/drawing/2014/main" id="{F369BAC4-AA1D-A749-90AF-315126FDAC6A}"/>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2BF8AFA6-C943-D542-AB5E-5B5F07EC8701}"/>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Table slide</a:t>
            </a:r>
            <a:endParaRPr lang="en-US"/>
          </a:p>
        </p:txBody>
      </p:sp>
      <p:sp>
        <p:nvSpPr>
          <p:cNvPr id="9" name="Holder 3">
            <a:extLst>
              <a:ext uri="{FF2B5EF4-FFF2-40B4-BE49-F238E27FC236}">
                <a16:creationId xmlns:a16="http://schemas.microsoft.com/office/drawing/2014/main" id="{2E480449-5AFC-C742-B0D4-52AF60C35E7C}"/>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5" name="Table Placeholder 4"/>
          <p:cNvSpPr>
            <a:spLocks noGrp="1"/>
          </p:cNvSpPr>
          <p:nvPr>
            <p:ph type="tbl" sz="quarter" idx="17"/>
          </p:nvPr>
        </p:nvSpPr>
        <p:spPr>
          <a:xfrm>
            <a:off x="457200" y="1934311"/>
            <a:ext cx="11328400" cy="276999"/>
          </a:xfrm>
        </p:spPr>
        <p:txBody>
          <a:bodyPr/>
          <a:lstStyle/>
          <a:p>
            <a:r>
              <a:rPr lang="en-US"/>
              <a:t>Click icon to add table</a:t>
            </a:r>
            <a:endParaRPr lang="en-GB"/>
          </a:p>
        </p:txBody>
      </p:sp>
    </p:spTree>
    <p:extLst>
      <p:ext uri="{BB962C8B-B14F-4D97-AF65-F5344CB8AC3E}">
        <p14:creationId xmlns:p14="http://schemas.microsoft.com/office/powerpoint/2010/main" val="45600244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nd bullet lis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Text and bullet list</a:t>
            </a:r>
            <a:endParaRPr lang="en-US"/>
          </a:p>
        </p:txBody>
      </p:sp>
      <p:sp>
        <p:nvSpPr>
          <p:cNvPr id="18" name="Holder 3">
            <a:extLst>
              <a:ext uri="{FF2B5EF4-FFF2-40B4-BE49-F238E27FC236}">
                <a16:creationId xmlns:a16="http://schemas.microsoft.com/office/drawing/2014/main" id="{29089EC0-1FAC-7941-91DC-8D55D3F9E2F8}"/>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12" name="Footer Placeholder 2">
            <a:extLst>
              <a:ext uri="{FF2B5EF4-FFF2-40B4-BE49-F238E27FC236}">
                <a16:creationId xmlns:a16="http://schemas.microsoft.com/office/drawing/2014/main" id="{471FFAFE-DEEE-2444-B898-80392C677BCF}"/>
              </a:ext>
            </a:extLst>
          </p:cNvPr>
          <p:cNvSpPr>
            <a:spLocks noGrp="1"/>
          </p:cNvSpPr>
          <p:nvPr>
            <p:ph type="ftr" sz="quarter" idx="14"/>
          </p:nvPr>
        </p:nvSpPr>
        <p:spPr>
          <a:xfrm>
            <a:off x="2660405" y="6386785"/>
            <a:ext cx="3180569" cy="184438"/>
          </a:xfrm>
        </p:spPr>
        <p:txBody>
          <a:bodyPr/>
          <a:lstStyle>
            <a:lvl1pPr marL="0">
              <a:defRPr/>
            </a:lvl1pPr>
          </a:lstStyle>
          <a:p>
            <a:r>
              <a:rPr lang="en-GB"/>
              <a:t>OECD Pillar One</a:t>
            </a:r>
          </a:p>
        </p:txBody>
      </p:sp>
      <p:sp>
        <p:nvSpPr>
          <p:cNvPr id="13" name="Slide Number Placeholder 3">
            <a:extLst>
              <a:ext uri="{FF2B5EF4-FFF2-40B4-BE49-F238E27FC236}">
                <a16:creationId xmlns:a16="http://schemas.microsoft.com/office/drawing/2014/main" id="{09AF857B-8AD5-7145-8D38-B2935B962D4A}"/>
              </a:ext>
            </a:extLst>
          </p:cNvPr>
          <p:cNvSpPr>
            <a:spLocks noGrp="1"/>
          </p:cNvSpPr>
          <p:nvPr>
            <p:ph type="sldNum" sz="quarter" idx="15"/>
          </p:nvPr>
        </p:nvSpPr>
        <p:spPr>
          <a:xfrm>
            <a:off x="8291339" y="6377527"/>
            <a:ext cx="3496733" cy="202949"/>
          </a:xfrm>
        </p:spPr>
        <p:txBody>
          <a:bodyPr/>
          <a:lstStyle/>
          <a:p>
            <a:pPr marL="33865"/>
            <a:fld id="{81D60167-4931-47E6-BA6A-407CBD079E47}" type="slidenum">
              <a:rPr lang="en-US" smtClean="0"/>
              <a:pPr marL="33865"/>
              <a:t>‹#›</a:t>
            </a:fld>
            <a:endParaRPr lang="en-US"/>
          </a:p>
        </p:txBody>
      </p:sp>
      <p:cxnSp>
        <p:nvCxnSpPr>
          <p:cNvPr id="14" name="Straight Connector 13">
            <a:extLst>
              <a:ext uri="{FF2B5EF4-FFF2-40B4-BE49-F238E27FC236}">
                <a16:creationId xmlns:a16="http://schemas.microsoft.com/office/drawing/2014/main" id="{F72A164E-989A-3344-8894-27532CD604E3}"/>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7" hasCustomPrompt="1"/>
          </p:nvPr>
        </p:nvSpPr>
        <p:spPr>
          <a:xfrm>
            <a:off x="6216370" y="1979649"/>
            <a:ext cx="5569229"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add text</a:t>
            </a:r>
          </a:p>
          <a:p>
            <a:pPr lvl="1"/>
            <a:r>
              <a:rPr lang="en-US"/>
              <a:t>Level two</a:t>
            </a:r>
          </a:p>
          <a:p>
            <a:pPr lvl="2"/>
            <a:r>
              <a:rPr lang="en-US"/>
              <a:t>Level three</a:t>
            </a:r>
          </a:p>
        </p:txBody>
      </p:sp>
    </p:spTree>
    <p:extLst>
      <p:ext uri="{BB962C8B-B14F-4D97-AF65-F5344CB8AC3E}">
        <p14:creationId xmlns:p14="http://schemas.microsoft.com/office/powerpoint/2010/main" val="815171416"/>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40">
          <p15:clr>
            <a:srgbClr val="FBAE40"/>
          </p15:clr>
        </p15:guide>
        <p15:guide id="3" orient="horz" pos="170">
          <p15:clr>
            <a:srgbClr val="FBAE40"/>
          </p15:clr>
        </p15:guide>
        <p15:guide id="4" pos="3360">
          <p15:clr>
            <a:srgbClr val="FBAE40"/>
          </p15:clr>
        </p15:guide>
        <p15:guide id="5" pos="4548">
          <p15:clr>
            <a:srgbClr val="FBAE40"/>
          </p15:clr>
        </p15:guide>
        <p15:guide id="6" orient="horz" pos="2889">
          <p15:clr>
            <a:srgbClr val="FBAE40"/>
          </p15:clr>
        </p15:guide>
        <p15:guide id="7" pos="4165">
          <p15:clr>
            <a:srgbClr val="FBAE40"/>
          </p15:clr>
        </p15:guide>
        <p15:guide id="8" pos="5490">
          <p15:clr>
            <a:srgbClr val="FBAE40"/>
          </p15:clr>
        </p15:guide>
        <p15:guide id="9" pos="5142">
          <p15:clr>
            <a:srgbClr val="FBAE40"/>
          </p15:clr>
        </p15:guide>
        <p15:guide id="10" pos="4510">
          <p15:clr>
            <a:srgbClr val="FBAE40"/>
          </p15:clr>
        </p15:guide>
        <p15:guide id="11" orient="horz" pos="98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0 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16933"/>
            <a:r>
              <a:rPr lang="en-GB">
                <a:solidFill>
                  <a:srgbClr val="000000"/>
                </a:solidFill>
              </a:rPr>
              <a:t>OECD Pillar One</a:t>
            </a:r>
          </a:p>
        </p:txBody>
      </p:sp>
      <p:sp>
        <p:nvSpPr>
          <p:cNvPr id="4" name="Slide Number Placeholder 3"/>
          <p:cNvSpPr>
            <a:spLocks noGrp="1"/>
          </p:cNvSpPr>
          <p:nvPr>
            <p:ph type="sldNum" sz="quarter" idx="11"/>
          </p:nvPr>
        </p:nvSpPr>
        <p:spPr/>
        <p:txBody>
          <a:bodyPr/>
          <a:lstStyle/>
          <a:p>
            <a:pPr marL="33865"/>
            <a:fld id="{81D60167-4931-47E6-BA6A-407CBD079E47}" type="slidenum">
              <a:rPr lang="en-US" smtClean="0">
                <a:solidFill>
                  <a:srgbClr val="000000"/>
                </a:solidFill>
              </a:rPr>
              <a:pPr marL="33865"/>
              <a:t>‹#›</a:t>
            </a:fld>
            <a:endParaRPr lang="en-US">
              <a:solidFill>
                <a:srgbClr val="000000"/>
              </a:solidFill>
            </a:endParaRPr>
          </a:p>
        </p:txBody>
      </p:sp>
      <p:cxnSp>
        <p:nvCxnSpPr>
          <p:cNvPr id="5" name="Straight Connector 4">
            <a:extLst>
              <a:ext uri="{FF2B5EF4-FFF2-40B4-BE49-F238E27FC236}">
                <a16:creationId xmlns:a16="http://schemas.microsoft.com/office/drawing/2014/main" id="{F72A164E-989A-3344-8894-27532CD604E3}"/>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8327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lvl1pPr marL="0">
              <a:defRPr/>
            </a:lvl1pPr>
          </a:lstStyle>
          <a:p>
            <a:r>
              <a:rPr lang="en-GB"/>
              <a:t>OECD Pillar One</a:t>
            </a:r>
          </a:p>
        </p:txBody>
      </p:sp>
      <p:sp>
        <p:nvSpPr>
          <p:cNvPr id="4" name="Slide Number Placeholder 3"/>
          <p:cNvSpPr>
            <a:spLocks noGrp="1"/>
          </p:cNvSpPr>
          <p:nvPr>
            <p:ph type="sldNum" sz="quarter" idx="15"/>
          </p:nvPr>
        </p:nvSpPr>
        <p:spPr/>
        <p:txBody>
          <a:bodyPr/>
          <a:lstStyle/>
          <a:p>
            <a:pPr marL="33865"/>
            <a:fld id="{81D60167-4931-47E6-BA6A-407CBD079E47}" type="slidenum">
              <a:rPr lang="en-US" smtClean="0"/>
              <a:pPr marL="33865"/>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Two column text</a:t>
            </a:r>
            <a:endParaRPr lang="en-US"/>
          </a:p>
        </p:txBody>
      </p:sp>
      <p:sp>
        <p:nvSpPr>
          <p:cNvPr id="10" name="Holder 3">
            <a:extLst>
              <a:ext uri="{FF2B5EF4-FFF2-40B4-BE49-F238E27FC236}">
                <a16:creationId xmlns:a16="http://schemas.microsoft.com/office/drawing/2014/main" id="{920A21CE-58D9-FF44-8196-650E0EAEF137}"/>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11" name="Text Placeholder 7"/>
          <p:cNvSpPr>
            <a:spLocks noGrp="1"/>
          </p:cNvSpPr>
          <p:nvPr>
            <p:ph type="body" sz="quarter" idx="16"/>
          </p:nvPr>
        </p:nvSpPr>
        <p:spPr>
          <a:xfrm>
            <a:off x="463551" y="2183821"/>
            <a:ext cx="5569229"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
        <p:nvSpPr>
          <p:cNvPr id="13" name="Text Placeholder 7"/>
          <p:cNvSpPr>
            <a:spLocks noGrp="1"/>
          </p:cNvSpPr>
          <p:nvPr>
            <p:ph type="body" sz="quarter" idx="17"/>
          </p:nvPr>
        </p:nvSpPr>
        <p:spPr>
          <a:xfrm>
            <a:off x="6216370" y="2183821"/>
            <a:ext cx="5569229"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0776379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099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show Title - Dark background">
    <p:spTree>
      <p:nvGrpSpPr>
        <p:cNvPr id="1" name=""/>
        <p:cNvGrpSpPr/>
        <p:nvPr/>
      </p:nvGrpSpPr>
      <p:grpSpPr>
        <a:xfrm>
          <a:off x="0" y="0"/>
          <a:ext cx="0" cy="0"/>
          <a:chOff x="0" y="0"/>
          <a:chExt cx="0" cy="0"/>
        </a:xfrm>
      </p:grpSpPr>
      <p:sp>
        <p:nvSpPr>
          <p:cNvPr id="9" name="Rectangle 8"/>
          <p:cNvSpPr/>
          <p:nvPr/>
        </p:nvSpPr>
        <p:spPr>
          <a:xfrm>
            <a:off x="283471" y="6347656"/>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object 2"/>
          <p:cNvSpPr/>
          <p:nvPr/>
        </p:nvSpPr>
        <p:spPr>
          <a:xfrm>
            <a:off x="1" y="0"/>
            <a:ext cx="12192000" cy="6858000"/>
          </a:xfrm>
          <a:custGeom>
            <a:avLst/>
            <a:gdLst/>
            <a:ahLst/>
            <a:cxnLst/>
            <a:rect l="l" t="t" r="r" b="b"/>
            <a:pathLst>
              <a:path w="8424545" h="4568825">
                <a:moveTo>
                  <a:pt x="0" y="4568405"/>
                </a:moveTo>
                <a:lnTo>
                  <a:pt x="8423998" y="4568405"/>
                </a:lnTo>
                <a:lnTo>
                  <a:pt x="8423998" y="0"/>
                </a:lnTo>
                <a:lnTo>
                  <a:pt x="0" y="0"/>
                </a:lnTo>
                <a:lnTo>
                  <a:pt x="0" y="4568405"/>
                </a:lnTo>
                <a:close/>
              </a:path>
            </a:pathLst>
          </a:custGeom>
          <a:solidFill>
            <a:srgbClr val="1D3544"/>
          </a:solidFill>
        </p:spPr>
        <p:txBody>
          <a:bodyPr wrap="square" lIns="0" tIns="0" rIns="0" bIns="0" rtlCol="0"/>
          <a:lstStyle/>
          <a:p>
            <a:endParaRPr sz="2400"/>
          </a:p>
        </p:txBody>
      </p:sp>
      <p:pic>
        <p:nvPicPr>
          <p:cNvPr id="12" name="Picture 11">
            <a:extLst>
              <a:ext uri="{FF2B5EF4-FFF2-40B4-BE49-F238E27FC236}">
                <a16:creationId xmlns:a16="http://schemas.microsoft.com/office/drawing/2014/main" id="{D3F82ACF-F70E-1948-AD77-5547DDB673CB}"/>
              </a:ext>
            </a:extLst>
          </p:cNvPr>
          <p:cNvPicPr>
            <a:picLocks noChangeAspect="1"/>
          </p:cNvPicPr>
          <p:nvPr/>
        </p:nvPicPr>
        <p:blipFill>
          <a:blip r:embed="rId2"/>
          <a:srcRect/>
          <a:stretch>
            <a:fillRect/>
          </a:stretch>
        </p:blipFill>
        <p:spPr>
          <a:xfrm>
            <a:off x="935568" y="568275"/>
            <a:ext cx="3266306" cy="219871"/>
          </a:xfrm>
          <a:prstGeom prst="rect">
            <a:avLst/>
          </a:prstGeom>
        </p:spPr>
      </p:pic>
      <p:sp>
        <p:nvSpPr>
          <p:cNvPr id="11" name="Title 1">
            <a:extLst>
              <a:ext uri="{FF2B5EF4-FFF2-40B4-BE49-F238E27FC236}">
                <a16:creationId xmlns:a16="http://schemas.microsoft.com/office/drawing/2014/main" id="{5A365D19-5A00-864C-8FCA-678FA8B8808E}"/>
              </a:ext>
            </a:extLst>
          </p:cNvPr>
          <p:cNvSpPr>
            <a:spLocks noGrp="1"/>
          </p:cNvSpPr>
          <p:nvPr>
            <p:ph type="title" hasCustomPrompt="1"/>
          </p:nvPr>
        </p:nvSpPr>
        <p:spPr>
          <a:xfrm>
            <a:off x="935568" y="363907"/>
            <a:ext cx="7077030" cy="3264439"/>
          </a:xfrm>
        </p:spPr>
        <p:txBody>
          <a:bodyPr wrap="square" anchor="b">
            <a:noAutofit/>
          </a:bodyPr>
          <a:lstStyle>
            <a:lvl1pPr>
              <a:defRPr sz="3733" cap="all" baseline="0">
                <a:solidFill>
                  <a:schemeClr val="bg1"/>
                </a:solidFill>
              </a:defRPr>
            </a:lvl1pPr>
          </a:lstStyle>
          <a:p>
            <a:r>
              <a:rPr lang="en-US"/>
              <a:t>SLIDESHOW TITLE - DARK BACKGROUND</a:t>
            </a:r>
            <a:endParaRPr lang="en-GB"/>
          </a:p>
        </p:txBody>
      </p:sp>
      <p:sp>
        <p:nvSpPr>
          <p:cNvPr id="13" name="Text Placeholder 4">
            <a:extLst>
              <a:ext uri="{FF2B5EF4-FFF2-40B4-BE49-F238E27FC236}">
                <a16:creationId xmlns:a16="http://schemas.microsoft.com/office/drawing/2014/main" id="{B9C92153-8702-154B-BA02-9002F5290DBD}"/>
              </a:ext>
            </a:extLst>
          </p:cNvPr>
          <p:cNvSpPr>
            <a:spLocks noGrp="1"/>
          </p:cNvSpPr>
          <p:nvPr>
            <p:ph type="body" sz="quarter" idx="10" hasCustomPrompt="1"/>
          </p:nvPr>
        </p:nvSpPr>
        <p:spPr>
          <a:xfrm>
            <a:off x="939332" y="3638293"/>
            <a:ext cx="7062546" cy="1274423"/>
          </a:xfrm>
        </p:spPr>
        <p:txBody>
          <a:bodyPr vert="horz" wrap="square">
            <a:noAutofit/>
          </a:bodyPr>
          <a:lstStyle>
            <a:lvl1pPr>
              <a:defRPr sz="2666">
                <a:solidFill>
                  <a:srgbClr val="E17A38"/>
                </a:solidFill>
              </a:defRPr>
            </a:lvl1pPr>
          </a:lstStyle>
          <a:p>
            <a:pPr lvl="0"/>
            <a:r>
              <a:rPr lang="en-GB"/>
              <a:t>Subhead style 20pt Trebuchet Regular</a:t>
            </a:r>
            <a:endParaRPr lang="en-US"/>
          </a:p>
        </p:txBody>
      </p:sp>
      <p:sp>
        <p:nvSpPr>
          <p:cNvPr id="14" name="Text Placeholder 7">
            <a:extLst>
              <a:ext uri="{FF2B5EF4-FFF2-40B4-BE49-F238E27FC236}">
                <a16:creationId xmlns:a16="http://schemas.microsoft.com/office/drawing/2014/main" id="{DAEE638D-6372-554A-8CCD-EEB3FF4F6CDF}"/>
              </a:ext>
            </a:extLst>
          </p:cNvPr>
          <p:cNvSpPr>
            <a:spLocks noGrp="1"/>
          </p:cNvSpPr>
          <p:nvPr>
            <p:ph type="body" sz="quarter" idx="11" hasCustomPrompt="1"/>
          </p:nvPr>
        </p:nvSpPr>
        <p:spPr>
          <a:xfrm>
            <a:off x="939334" y="5468763"/>
            <a:ext cx="4166066" cy="974493"/>
          </a:xfrm>
        </p:spPr>
        <p:txBody>
          <a:bodyPr vert="horz" anchor="t" anchorCtr="0">
            <a:noAutofit/>
          </a:bodyPr>
          <a:lstStyle>
            <a:lvl1pPr>
              <a:defRPr sz="1599" baseline="0">
                <a:solidFill>
                  <a:schemeClr val="bg1"/>
                </a:solidFill>
              </a:defRPr>
            </a:lvl1pPr>
          </a:lstStyle>
          <a:p>
            <a:pPr lvl="0"/>
            <a:r>
              <a:rPr lang="en-GB"/>
              <a:t>Author(s) Name and Date 12pt Regular</a:t>
            </a:r>
            <a:endParaRPr lang="en-US"/>
          </a:p>
        </p:txBody>
      </p:sp>
      <p:pic>
        <p:nvPicPr>
          <p:cNvPr id="10" name="Picture Placeholder 5">
            <a:extLst>
              <a:ext uri="{FF2B5EF4-FFF2-40B4-BE49-F238E27FC236}">
                <a16:creationId xmlns:a16="http://schemas.microsoft.com/office/drawing/2014/main" id="{97A53ABD-90D2-A344-BA0E-A5F340A0167B}"/>
              </a:ext>
            </a:extLst>
          </p:cNvPr>
          <p:cNvPicPr>
            <a:picLocks noChangeAspect="1"/>
          </p:cNvPicPr>
          <p:nvPr/>
        </p:nvPicPr>
        <p:blipFill>
          <a:blip r:embed="rId3"/>
          <a:srcRect l="-25247" t="16059" r="45239" b="-486"/>
          <a:stretch>
            <a:fillRect/>
          </a:stretch>
        </p:blipFill>
        <p:spPr>
          <a:xfrm>
            <a:off x="9951488" y="678211"/>
            <a:ext cx="2240513" cy="5200312"/>
          </a:xfrm>
          <a:prstGeom prst="rect">
            <a:avLst/>
          </a:prstGeom>
        </p:spPr>
      </p:pic>
    </p:spTree>
    <p:extLst>
      <p:ext uri="{BB962C8B-B14F-4D97-AF65-F5344CB8AC3E}">
        <p14:creationId xmlns:p14="http://schemas.microsoft.com/office/powerpoint/2010/main" val="141225775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4" name="Rectangle 3"/>
          <p:cNvSpPr/>
          <p:nvPr/>
        </p:nvSpPr>
        <p:spPr>
          <a:xfrm>
            <a:off x="283471" y="6347656"/>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4A7A62F5-B006-2642-824C-2DBA2BE8093A}"/>
              </a:ext>
            </a:extLst>
          </p:cNvPr>
          <p:cNvSpPr/>
          <p:nvPr/>
        </p:nvSpPr>
        <p:spPr>
          <a:xfrm>
            <a:off x="1" y="0"/>
            <a:ext cx="12192000" cy="6858000"/>
          </a:xfrm>
          <a:prstGeom prst="rect">
            <a:avLst/>
          </a:prstGeom>
          <a:solidFill>
            <a:schemeClr val="bg1">
              <a:lumMod val="8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4A4F7F9-C0AC-224A-8A90-6ABB9041E095}"/>
              </a:ext>
            </a:extLst>
          </p:cNvPr>
          <p:cNvSpPr>
            <a:spLocks noGrp="1"/>
          </p:cNvSpPr>
          <p:nvPr>
            <p:ph type="title" hasCustomPrompt="1"/>
          </p:nvPr>
        </p:nvSpPr>
        <p:spPr>
          <a:xfrm>
            <a:off x="463066" y="502150"/>
            <a:ext cx="11322533" cy="1216436"/>
          </a:xfrm>
        </p:spPr>
        <p:txBody>
          <a:bodyPr/>
          <a:lstStyle>
            <a:lvl1pPr>
              <a:defRPr sz="3733">
                <a:solidFill>
                  <a:srgbClr val="1D3544"/>
                </a:solidFill>
              </a:defRPr>
            </a:lvl1pPr>
          </a:lstStyle>
          <a:p>
            <a:r>
              <a:rPr lang="en-GB"/>
              <a:t>Agenda</a:t>
            </a:r>
          </a:p>
        </p:txBody>
      </p:sp>
      <p:sp>
        <p:nvSpPr>
          <p:cNvPr id="13" name="Slide Number Placeholder 5">
            <a:extLst>
              <a:ext uri="{FF2B5EF4-FFF2-40B4-BE49-F238E27FC236}">
                <a16:creationId xmlns:a16="http://schemas.microsoft.com/office/drawing/2014/main" id="{80A7AE45-8E57-0044-A180-AD98B16EC5B4}"/>
              </a:ext>
            </a:extLst>
          </p:cNvPr>
          <p:cNvSpPr>
            <a:spLocks noGrp="1"/>
          </p:cNvSpPr>
          <p:nvPr>
            <p:ph type="sldNum" sz="quarter" idx="15"/>
          </p:nvPr>
        </p:nvSpPr>
        <p:spPr>
          <a:xfrm>
            <a:off x="8291339" y="6377527"/>
            <a:ext cx="3496733" cy="202949"/>
          </a:xfrm>
        </p:spPr>
        <p:txBody>
          <a:bodyPr/>
          <a:lstStyle/>
          <a:p>
            <a:pPr marL="33865"/>
            <a:fld id="{81D60167-4931-47E6-BA6A-407CBD079E47}" type="slidenum">
              <a:rPr lang="en-US" smtClean="0"/>
              <a:pPr marL="33865"/>
              <a:t>‹#›</a:t>
            </a:fld>
            <a:endParaRPr lang="en-US"/>
          </a:p>
        </p:txBody>
      </p:sp>
      <p:pic>
        <p:nvPicPr>
          <p:cNvPr id="15" name="Picture 14">
            <a:extLst>
              <a:ext uri="{FF2B5EF4-FFF2-40B4-BE49-F238E27FC236}">
                <a16:creationId xmlns:a16="http://schemas.microsoft.com/office/drawing/2014/main" id="{F7BC0412-D9C5-D44E-9AB8-2BB455E3CD4C}"/>
              </a:ext>
            </a:extLst>
          </p:cNvPr>
          <p:cNvPicPr>
            <a:picLocks noChangeAspect="1"/>
          </p:cNvPicPr>
          <p:nvPr/>
        </p:nvPicPr>
        <p:blipFill>
          <a:blip r:embed="rId2"/>
          <a:srcRect l="5803" t="35897" r="6932" b="12171"/>
          <a:stretch>
            <a:fillRect/>
          </a:stretch>
        </p:blipFill>
        <p:spPr>
          <a:xfrm>
            <a:off x="391228" y="6374098"/>
            <a:ext cx="2028122" cy="248863"/>
          </a:xfrm>
          <a:prstGeom prst="rect">
            <a:avLst/>
          </a:prstGeom>
        </p:spPr>
      </p:pic>
      <p:cxnSp>
        <p:nvCxnSpPr>
          <p:cNvPr id="16" name="Straight Connector 15">
            <a:extLst>
              <a:ext uri="{FF2B5EF4-FFF2-40B4-BE49-F238E27FC236}">
                <a16:creationId xmlns:a16="http://schemas.microsoft.com/office/drawing/2014/main" id="{C535100B-4498-0746-B8AF-9AB8CD9353E7}"/>
              </a:ext>
            </a:extLst>
          </p:cNvPr>
          <p:cNvCxnSpPr/>
          <p:nvPr/>
        </p:nvCxnSpPr>
        <p:spPr>
          <a:xfrm>
            <a:off x="435428" y="6295055"/>
            <a:ext cx="11352643"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0CE8DACF-EAE2-0F4E-9B96-27FE8E56FBAE}"/>
              </a:ext>
            </a:extLst>
          </p:cNvPr>
          <p:cNvSpPr>
            <a:spLocks noGrp="1"/>
          </p:cNvSpPr>
          <p:nvPr>
            <p:ph type="ftr" sz="quarter" idx="14"/>
          </p:nvPr>
        </p:nvSpPr>
        <p:spPr>
          <a:xfrm>
            <a:off x="2660405" y="6386785"/>
            <a:ext cx="3180569" cy="184438"/>
          </a:xfrm>
        </p:spPr>
        <p:txBody>
          <a:bodyPr/>
          <a:lstStyle>
            <a:lvl1pPr marL="0">
              <a:defRPr/>
            </a:lvl1pPr>
          </a:lstStyle>
          <a:p>
            <a:r>
              <a:rPr lang="en-GB"/>
              <a:t>OECD Pillar One</a:t>
            </a:r>
          </a:p>
        </p:txBody>
      </p:sp>
      <p:sp>
        <p:nvSpPr>
          <p:cNvPr id="8" name="Text Placeholder 7"/>
          <p:cNvSpPr>
            <a:spLocks noGrp="1"/>
          </p:cNvSpPr>
          <p:nvPr>
            <p:ph type="body" sz="quarter" idx="16"/>
          </p:nvPr>
        </p:nvSpPr>
        <p:spPr>
          <a:xfrm>
            <a:off x="463550" y="1788062"/>
            <a:ext cx="5568000" cy="1155728"/>
          </a:xfrm>
        </p:spPr>
        <p:txBody>
          <a:bodyPr/>
          <a:lstStyle>
            <a:lvl1pPr marL="457187" indent="-457187">
              <a:spcAft>
                <a:spcPts val="667"/>
              </a:spcAft>
              <a:buFont typeface="+mj-lt"/>
              <a:buAutoNum type="arabicPeriod"/>
              <a:defRPr sz="2133"/>
            </a:lvl1pPr>
            <a:lvl2pPr marL="959975" indent="-457187">
              <a:spcAft>
                <a:spcPts val="667"/>
              </a:spcAft>
              <a:buFont typeface="+mj-lt"/>
              <a:buAutoNum type="alphaLcPeriod"/>
              <a:defRPr sz="2133"/>
            </a:lvl2pPr>
            <a:lvl3pPr marL="1439962" indent="-457187">
              <a:spcAft>
                <a:spcPts val="667"/>
              </a:spcAft>
              <a:buFont typeface="+mj-lt"/>
              <a:buAutoNum type="arabicPeriod"/>
              <a:defRPr sz="2133"/>
            </a:lvl3pPr>
            <a:lvl4pPr>
              <a:defRPr sz="2133"/>
            </a:lvl4pPr>
            <a:lvl5pPr>
              <a:defRPr sz="2133"/>
            </a:lvl5pPr>
          </a:lstStyle>
          <a:p>
            <a:pPr lvl="0"/>
            <a:r>
              <a:rPr lang="en-US"/>
              <a:t>Click to edit Master text styles</a:t>
            </a:r>
          </a:p>
          <a:p>
            <a:pPr lvl="1"/>
            <a:r>
              <a:rPr lang="en-US"/>
              <a:t>Second level</a:t>
            </a:r>
          </a:p>
          <a:p>
            <a:pPr lvl="2"/>
            <a:r>
              <a:rPr lang="en-US"/>
              <a:t>Third level</a:t>
            </a:r>
          </a:p>
        </p:txBody>
      </p:sp>
      <p:sp>
        <p:nvSpPr>
          <p:cNvPr id="14" name="Text Placeholder 7"/>
          <p:cNvSpPr>
            <a:spLocks noGrp="1"/>
          </p:cNvSpPr>
          <p:nvPr>
            <p:ph type="body" sz="quarter" idx="17"/>
          </p:nvPr>
        </p:nvSpPr>
        <p:spPr>
          <a:xfrm>
            <a:off x="6217600" y="1788062"/>
            <a:ext cx="5568000" cy="1155728"/>
          </a:xfrm>
        </p:spPr>
        <p:txBody>
          <a:bodyPr/>
          <a:lstStyle>
            <a:lvl1pPr marL="457187" indent="-457187">
              <a:spcAft>
                <a:spcPts val="667"/>
              </a:spcAft>
              <a:buFont typeface="+mj-lt"/>
              <a:buAutoNum type="arabicPeriod"/>
              <a:defRPr sz="2133"/>
            </a:lvl1pPr>
            <a:lvl2pPr marL="959975" indent="-457187">
              <a:spcAft>
                <a:spcPts val="667"/>
              </a:spcAft>
              <a:buFont typeface="+mj-lt"/>
              <a:buAutoNum type="alphaLcPeriod"/>
              <a:defRPr sz="2133"/>
            </a:lvl2pPr>
            <a:lvl3pPr marL="1439962" indent="-457187">
              <a:spcAft>
                <a:spcPts val="667"/>
              </a:spcAft>
              <a:buFont typeface="+mj-lt"/>
              <a:buAutoNum type="arabicPeriod"/>
              <a:defRPr sz="2133"/>
            </a:lvl3pPr>
            <a:lvl4pPr>
              <a:defRPr sz="2133"/>
            </a:lvl4pPr>
            <a:lvl5pPr>
              <a:defRPr sz="2133"/>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2131849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ngle column text">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lvl1pPr marL="0">
              <a:defRPr/>
            </a:lvl1pPr>
          </a:lstStyle>
          <a:p>
            <a:r>
              <a:rPr lang="en-GB"/>
              <a:t>OECD Pillar One</a:t>
            </a:r>
          </a:p>
        </p:txBody>
      </p:sp>
      <p:sp>
        <p:nvSpPr>
          <p:cNvPr id="4" name="Slide Number Placeholder 3"/>
          <p:cNvSpPr>
            <a:spLocks noGrp="1"/>
          </p:cNvSpPr>
          <p:nvPr>
            <p:ph type="sldNum" sz="quarter" idx="15"/>
          </p:nvPr>
        </p:nvSpPr>
        <p:spPr/>
        <p:txBody>
          <a:bodyPr/>
          <a:lstStyle/>
          <a:p>
            <a:pPr marL="33865"/>
            <a:fld id="{81D60167-4931-47E6-BA6A-407CBD079E47}" type="slidenum">
              <a:rPr lang="en-US" smtClean="0"/>
              <a:pPr marL="33865"/>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Single column text</a:t>
            </a:r>
            <a:endParaRPr lang="en-US"/>
          </a:p>
        </p:txBody>
      </p:sp>
      <p:sp>
        <p:nvSpPr>
          <p:cNvPr id="10" name="Holder 3">
            <a:extLst>
              <a:ext uri="{FF2B5EF4-FFF2-40B4-BE49-F238E27FC236}">
                <a16:creationId xmlns:a16="http://schemas.microsoft.com/office/drawing/2014/main" id="{920A21CE-58D9-FF44-8196-650E0EAEF137}"/>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11" name="Text Placeholder 7"/>
          <p:cNvSpPr>
            <a:spLocks noGrp="1"/>
          </p:cNvSpPr>
          <p:nvPr>
            <p:ph type="body" sz="quarter" idx="16"/>
          </p:nvPr>
        </p:nvSpPr>
        <p:spPr>
          <a:xfrm>
            <a:off x="463552" y="2183821"/>
            <a:ext cx="11322049"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54264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tex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Three column text</a:t>
            </a:r>
            <a:endParaRPr lang="en-US"/>
          </a:p>
        </p:txBody>
      </p:sp>
      <p:sp>
        <p:nvSpPr>
          <p:cNvPr id="8" name="Holder 3"/>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2" name="Footer Placeholder 1"/>
          <p:cNvSpPr>
            <a:spLocks noGrp="1"/>
          </p:cNvSpPr>
          <p:nvPr>
            <p:ph type="ftr" sz="quarter" idx="15"/>
          </p:nvPr>
        </p:nvSpPr>
        <p:spPr/>
        <p:txBody>
          <a:bodyPr/>
          <a:lstStyle>
            <a:lvl1pPr marL="0">
              <a:defRPr/>
            </a:lvl1pPr>
          </a:lstStyle>
          <a:p>
            <a:r>
              <a:rPr lang="en-GB"/>
              <a:t>OECD Pillar One</a:t>
            </a:r>
          </a:p>
        </p:txBody>
      </p:sp>
      <p:sp>
        <p:nvSpPr>
          <p:cNvPr id="3" name="Slide Number Placeholder 2"/>
          <p:cNvSpPr>
            <a:spLocks noGrp="1"/>
          </p:cNvSpPr>
          <p:nvPr>
            <p:ph type="sldNum" sz="quarter" idx="16"/>
          </p:nvPr>
        </p:nvSpPr>
        <p:spPr/>
        <p:txBody>
          <a:bodyPr/>
          <a:lstStyle/>
          <a:p>
            <a:pPr marL="33865"/>
            <a:fld id="{81D60167-4931-47E6-BA6A-407CBD079E47}" type="slidenum">
              <a:rPr lang="en-US" smtClean="0"/>
              <a:pPr marL="33865"/>
              <a:t>‹#›</a:t>
            </a:fld>
            <a:endParaRPr lang="en-US"/>
          </a:p>
        </p:txBody>
      </p:sp>
      <p:cxnSp>
        <p:nvCxnSpPr>
          <p:cNvPr id="10" name="Straight Connector 9">
            <a:extLst>
              <a:ext uri="{FF2B5EF4-FFF2-40B4-BE49-F238E27FC236}">
                <a16:creationId xmlns:a16="http://schemas.microsoft.com/office/drawing/2014/main" id="{6A748C2C-5F86-CA4D-9BA7-B9FF7A629E7F}"/>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7"/>
          </p:nvPr>
        </p:nvSpPr>
        <p:spPr>
          <a:xfrm>
            <a:off x="463551" y="2063793"/>
            <a:ext cx="3456000"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
        <p:nvSpPr>
          <p:cNvPr id="16" name="Text Placeholder 7"/>
          <p:cNvSpPr>
            <a:spLocks noGrp="1"/>
          </p:cNvSpPr>
          <p:nvPr>
            <p:ph type="body" sz="quarter" idx="18"/>
          </p:nvPr>
        </p:nvSpPr>
        <p:spPr>
          <a:xfrm>
            <a:off x="4220492" y="2063793"/>
            <a:ext cx="3456000"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
        <p:nvSpPr>
          <p:cNvPr id="17" name="Text Placeholder 7"/>
          <p:cNvSpPr>
            <a:spLocks noGrp="1"/>
          </p:cNvSpPr>
          <p:nvPr>
            <p:ph type="body" sz="quarter" idx="19"/>
          </p:nvPr>
        </p:nvSpPr>
        <p:spPr>
          <a:xfrm>
            <a:off x="7977434" y="2063793"/>
            <a:ext cx="3456000"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526524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Text and Table</a:t>
            </a:r>
            <a:endParaRPr lang="en-US"/>
          </a:p>
        </p:txBody>
      </p:sp>
      <p:sp>
        <p:nvSpPr>
          <p:cNvPr id="3" name="Footer Placeholder 2"/>
          <p:cNvSpPr>
            <a:spLocks noGrp="1"/>
          </p:cNvSpPr>
          <p:nvPr>
            <p:ph type="ftr" sz="quarter" idx="14"/>
          </p:nvPr>
        </p:nvSpPr>
        <p:spPr/>
        <p:txBody>
          <a:bodyPr/>
          <a:lstStyle>
            <a:lvl1pPr marL="0">
              <a:defRPr/>
            </a:lvl1pPr>
          </a:lstStyle>
          <a:p>
            <a:r>
              <a:rPr lang="en-GB"/>
              <a:t>OECD Pillar One</a:t>
            </a:r>
          </a:p>
        </p:txBody>
      </p:sp>
      <p:sp>
        <p:nvSpPr>
          <p:cNvPr id="4" name="Slide Number Placeholder 3"/>
          <p:cNvSpPr>
            <a:spLocks noGrp="1"/>
          </p:cNvSpPr>
          <p:nvPr>
            <p:ph type="sldNum" sz="quarter" idx="15"/>
          </p:nvPr>
        </p:nvSpPr>
        <p:spPr/>
        <p:txBody>
          <a:bodyPr/>
          <a:lstStyle/>
          <a:p>
            <a:pPr marL="33865"/>
            <a:fld id="{81D60167-4931-47E6-BA6A-407CBD079E47}" type="slidenum">
              <a:rPr lang="en-US" smtClean="0"/>
              <a:pPr marL="33865"/>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7"/>
          </p:nvPr>
        </p:nvSpPr>
        <p:spPr>
          <a:xfrm>
            <a:off x="435427" y="1506425"/>
            <a:ext cx="5568000" cy="1148128"/>
          </a:xfrm>
        </p:spPr>
        <p:txBody>
          <a:bodyPr/>
          <a:lstStyle>
            <a:lvl1pPr marL="228594" indent="-228594">
              <a:spcAft>
                <a:spcPts val="1599"/>
              </a:spcAft>
              <a:buClr>
                <a:srgbClr val="E17A38"/>
              </a:buClr>
              <a:buFont typeface="Arial" panose="020B0604020202020204" pitchFamily="34" charset="0"/>
              <a:buChar char="•"/>
              <a:defRPr sz="1599"/>
            </a:lvl1pPr>
            <a:lvl2pPr marL="479987" indent="-228594">
              <a:spcAft>
                <a:spcPts val="1599"/>
              </a:spcAft>
              <a:buClr>
                <a:srgbClr val="E17A38"/>
              </a:buClr>
              <a:buFont typeface="Courier New" panose="02070309020205020404" pitchFamily="49" charset="0"/>
              <a:buChar char="o"/>
              <a:defRPr sz="1599"/>
            </a:lvl2pPr>
            <a:lvl3pPr marL="767979" indent="-228594">
              <a:spcAft>
                <a:spcPts val="1599"/>
              </a:spcAft>
              <a:buClr>
                <a:srgbClr val="E17A38"/>
              </a:buClr>
              <a:buFont typeface="Wingdings" panose="05000000000000000000" pitchFamily="2" charset="2"/>
              <a:buChar char="§"/>
              <a:defRPr sz="1599"/>
            </a:lvl3pPr>
            <a:lvl4pPr>
              <a:spcAft>
                <a:spcPts val="1599"/>
              </a:spcAft>
              <a:defRPr sz="1599"/>
            </a:lvl4pPr>
            <a:lvl5pPr>
              <a:spcAft>
                <a:spcPts val="1599"/>
              </a:spcAft>
              <a:defRPr sz="1599"/>
            </a:lvl5pPr>
          </a:lstStyle>
          <a:p>
            <a:pPr lvl="0"/>
            <a:r>
              <a:rPr lang="en-US"/>
              <a:t>Click to edit Master text styles</a:t>
            </a:r>
          </a:p>
          <a:p>
            <a:pPr lvl="1"/>
            <a:r>
              <a:rPr lang="en-US"/>
              <a:t>Second level</a:t>
            </a:r>
          </a:p>
          <a:p>
            <a:pPr lvl="2"/>
            <a:r>
              <a:rPr lang="en-US"/>
              <a:t>Third level</a:t>
            </a:r>
          </a:p>
        </p:txBody>
      </p:sp>
      <p:sp>
        <p:nvSpPr>
          <p:cNvPr id="7" name="Table Placeholder 6"/>
          <p:cNvSpPr>
            <a:spLocks noGrp="1"/>
          </p:cNvSpPr>
          <p:nvPr>
            <p:ph type="tbl" sz="quarter" idx="18" hasCustomPrompt="1"/>
          </p:nvPr>
        </p:nvSpPr>
        <p:spPr>
          <a:xfrm>
            <a:off x="6217600" y="1506426"/>
            <a:ext cx="5568000" cy="276999"/>
          </a:xfrm>
        </p:spPr>
        <p:txBody>
          <a:bodyPr/>
          <a:lstStyle>
            <a:lvl1pPr>
              <a:defRPr/>
            </a:lvl1pPr>
          </a:lstStyle>
          <a:p>
            <a:r>
              <a:rPr lang="en-GB"/>
              <a:t>Insert table</a:t>
            </a:r>
          </a:p>
        </p:txBody>
      </p:sp>
    </p:spTree>
    <p:extLst>
      <p:ext uri="{BB962C8B-B14F-4D97-AF65-F5344CB8AC3E}">
        <p14:creationId xmlns:p14="http://schemas.microsoft.com/office/powerpoint/2010/main" val="157194237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table - dark backgroun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CCC4DF0C-F05F-514A-ABAC-EB044519B4DD}"/>
              </a:ext>
            </a:extLst>
          </p:cNvPr>
          <p:cNvSpPr/>
          <p:nvPr/>
        </p:nvSpPr>
        <p:spPr>
          <a:xfrm>
            <a:off x="1" y="0"/>
            <a:ext cx="12192000" cy="6858000"/>
          </a:xfrm>
          <a:custGeom>
            <a:avLst/>
            <a:gdLst/>
            <a:ahLst/>
            <a:cxnLst/>
            <a:rect l="l" t="t" r="r" b="b"/>
            <a:pathLst>
              <a:path w="8424545" h="4267200">
                <a:moveTo>
                  <a:pt x="0" y="4267200"/>
                </a:moveTo>
                <a:lnTo>
                  <a:pt x="8423998" y="4267200"/>
                </a:lnTo>
                <a:lnTo>
                  <a:pt x="8423998" y="0"/>
                </a:lnTo>
                <a:lnTo>
                  <a:pt x="0" y="0"/>
                </a:lnTo>
                <a:lnTo>
                  <a:pt x="0" y="4267200"/>
                </a:lnTo>
                <a:close/>
              </a:path>
            </a:pathLst>
          </a:custGeom>
          <a:solidFill>
            <a:srgbClr val="1D3544"/>
          </a:solidFill>
        </p:spPr>
        <p:txBody>
          <a:bodyPr wrap="square" lIns="0" tIns="0" rIns="0" bIns="0" rtlCol="0"/>
          <a:lstStyle/>
          <a:p>
            <a:endParaRPr sz="2400"/>
          </a:p>
        </p:txBody>
      </p:sp>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chemeClr val="bg1"/>
                </a:solidFill>
              </a:defRPr>
            </a:lvl1pPr>
          </a:lstStyle>
          <a:p>
            <a:r>
              <a:rPr lang="en-GB"/>
              <a:t>Text and Table - dark background</a:t>
            </a:r>
            <a:endParaRPr lang="en-US"/>
          </a:p>
        </p:txBody>
      </p:sp>
      <p:sp>
        <p:nvSpPr>
          <p:cNvPr id="22" name="Footer Placeholder 1">
            <a:extLst>
              <a:ext uri="{FF2B5EF4-FFF2-40B4-BE49-F238E27FC236}">
                <a16:creationId xmlns:a16="http://schemas.microsoft.com/office/drawing/2014/main" id="{697349DC-44BE-D14D-BDA7-290C24A14148}"/>
              </a:ext>
            </a:extLst>
          </p:cNvPr>
          <p:cNvSpPr>
            <a:spLocks noGrp="1"/>
          </p:cNvSpPr>
          <p:nvPr>
            <p:ph type="ftr" sz="quarter" idx="14"/>
          </p:nvPr>
        </p:nvSpPr>
        <p:spPr>
          <a:xfrm>
            <a:off x="2660405" y="6386785"/>
            <a:ext cx="3180569" cy="184438"/>
          </a:xfrm>
        </p:spPr>
        <p:txBody>
          <a:bodyPr/>
          <a:lstStyle>
            <a:lvl1pPr marL="0">
              <a:defRPr>
                <a:solidFill>
                  <a:schemeClr val="bg1"/>
                </a:solidFill>
              </a:defRPr>
            </a:lvl1pPr>
          </a:lstStyle>
          <a:p>
            <a:r>
              <a:rPr lang="en-GB"/>
              <a:t>OECD Pillar One</a:t>
            </a:r>
          </a:p>
        </p:txBody>
      </p:sp>
      <p:sp>
        <p:nvSpPr>
          <p:cNvPr id="23" name="Slide Number Placeholder 2">
            <a:extLst>
              <a:ext uri="{FF2B5EF4-FFF2-40B4-BE49-F238E27FC236}">
                <a16:creationId xmlns:a16="http://schemas.microsoft.com/office/drawing/2014/main" id="{094782A9-674C-1C44-BB7E-A73C110A7665}"/>
              </a:ext>
            </a:extLst>
          </p:cNvPr>
          <p:cNvSpPr>
            <a:spLocks noGrp="1"/>
          </p:cNvSpPr>
          <p:nvPr>
            <p:ph type="sldNum" sz="quarter" idx="15"/>
          </p:nvPr>
        </p:nvSpPr>
        <p:spPr>
          <a:xfrm>
            <a:off x="8291339" y="6377527"/>
            <a:ext cx="3496733" cy="202949"/>
          </a:xfrm>
        </p:spPr>
        <p:txBody>
          <a:bodyPr/>
          <a:lstStyle>
            <a:lvl1pPr>
              <a:defRPr>
                <a:solidFill>
                  <a:schemeClr val="bg1"/>
                </a:solidFill>
              </a:defRPr>
            </a:lvl1pPr>
          </a:lstStyle>
          <a:p>
            <a:pPr marL="33865"/>
            <a:fld id="{81D60167-4931-47E6-BA6A-407CBD079E47}" type="slidenum">
              <a:rPr lang="en-US" smtClean="0"/>
              <a:pPr marL="33865"/>
              <a:t>‹#›</a:t>
            </a:fld>
            <a:endParaRPr lang="en-US"/>
          </a:p>
        </p:txBody>
      </p:sp>
      <p:cxnSp>
        <p:nvCxnSpPr>
          <p:cNvPr id="24" name="Straight Connector 23">
            <a:extLst>
              <a:ext uri="{FF2B5EF4-FFF2-40B4-BE49-F238E27FC236}">
                <a16:creationId xmlns:a16="http://schemas.microsoft.com/office/drawing/2014/main" id="{2C6E5938-4901-FE4C-8237-A42C4386943F}"/>
              </a:ext>
            </a:extLst>
          </p:cNvPr>
          <p:cNvCxnSpPr/>
          <p:nvPr/>
        </p:nvCxnSpPr>
        <p:spPr>
          <a:xfrm>
            <a:off x="435428" y="6295055"/>
            <a:ext cx="113526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1AE8AD4-40E5-9943-9185-F84E20E6BA1F}"/>
              </a:ext>
            </a:extLst>
          </p:cNvPr>
          <p:cNvPicPr>
            <a:picLocks noChangeAspect="1"/>
          </p:cNvPicPr>
          <p:nvPr/>
        </p:nvPicPr>
        <p:blipFill>
          <a:blip r:embed="rId2"/>
          <a:srcRect/>
          <a:stretch>
            <a:fillRect/>
          </a:stretch>
        </p:blipFill>
        <p:spPr>
          <a:xfrm>
            <a:off x="433956" y="6407916"/>
            <a:ext cx="1938382" cy="130483"/>
          </a:xfrm>
          <a:prstGeom prst="rect">
            <a:avLst/>
          </a:prstGeom>
        </p:spPr>
      </p:pic>
      <p:sp>
        <p:nvSpPr>
          <p:cNvPr id="11" name="Text Placeholder 5"/>
          <p:cNvSpPr>
            <a:spLocks noGrp="1"/>
          </p:cNvSpPr>
          <p:nvPr>
            <p:ph type="body" sz="quarter" idx="17"/>
          </p:nvPr>
        </p:nvSpPr>
        <p:spPr>
          <a:xfrm>
            <a:off x="456688" y="1463202"/>
            <a:ext cx="5568000" cy="1148128"/>
          </a:xfrm>
        </p:spPr>
        <p:txBody>
          <a:bodyPr/>
          <a:lstStyle>
            <a:lvl1pPr marL="228594" indent="-228594">
              <a:spcAft>
                <a:spcPts val="1599"/>
              </a:spcAft>
              <a:buClr>
                <a:schemeClr val="bg1"/>
              </a:buClr>
              <a:buFont typeface="Arial" panose="020B0604020202020204" pitchFamily="34" charset="0"/>
              <a:buChar char="•"/>
              <a:defRPr sz="1599">
                <a:solidFill>
                  <a:schemeClr val="bg1"/>
                </a:solidFill>
              </a:defRPr>
            </a:lvl1pPr>
            <a:lvl2pPr marL="479987" indent="-228594">
              <a:spcAft>
                <a:spcPts val="1599"/>
              </a:spcAft>
              <a:buClr>
                <a:schemeClr val="bg1"/>
              </a:buClr>
              <a:buFont typeface="Courier New" panose="02070309020205020404" pitchFamily="49" charset="0"/>
              <a:buChar char="o"/>
              <a:defRPr sz="1599">
                <a:solidFill>
                  <a:schemeClr val="bg1"/>
                </a:solidFill>
              </a:defRPr>
            </a:lvl2pPr>
            <a:lvl3pPr marL="767979" indent="-228594">
              <a:spcAft>
                <a:spcPts val="1599"/>
              </a:spcAft>
              <a:buClr>
                <a:schemeClr val="bg1"/>
              </a:buClr>
              <a:buFont typeface="Wingdings" panose="05000000000000000000" pitchFamily="2" charset="2"/>
              <a:buChar char="§"/>
              <a:defRPr sz="1599">
                <a:solidFill>
                  <a:schemeClr val="bg1"/>
                </a:solidFill>
              </a:defRPr>
            </a:lvl3pPr>
            <a:lvl4pPr>
              <a:spcAft>
                <a:spcPts val="1599"/>
              </a:spcAft>
              <a:defRPr sz="1599"/>
            </a:lvl4pPr>
            <a:lvl5pPr>
              <a:spcAft>
                <a:spcPts val="1599"/>
              </a:spcAft>
              <a:defRPr sz="1599"/>
            </a:lvl5pPr>
          </a:lstStyle>
          <a:p>
            <a:pPr lvl="0"/>
            <a:r>
              <a:rPr lang="en-US"/>
              <a:t>Click to edit Master text styles</a:t>
            </a:r>
          </a:p>
          <a:p>
            <a:pPr lvl="1"/>
            <a:r>
              <a:rPr lang="en-US"/>
              <a:t>Second level</a:t>
            </a:r>
          </a:p>
          <a:p>
            <a:pPr lvl="2"/>
            <a:r>
              <a:rPr lang="en-US"/>
              <a:t>Third level</a:t>
            </a:r>
          </a:p>
        </p:txBody>
      </p:sp>
      <p:sp>
        <p:nvSpPr>
          <p:cNvPr id="3" name="Table Placeholder 2"/>
          <p:cNvSpPr>
            <a:spLocks noGrp="1"/>
          </p:cNvSpPr>
          <p:nvPr>
            <p:ph type="tbl" sz="quarter" idx="18" hasCustomPrompt="1"/>
          </p:nvPr>
        </p:nvSpPr>
        <p:spPr>
          <a:xfrm>
            <a:off x="6242052" y="1462928"/>
            <a:ext cx="5568000" cy="276999"/>
          </a:xfrm>
        </p:spPr>
        <p:txBody>
          <a:bodyPr/>
          <a:lstStyle>
            <a:lvl1pPr>
              <a:defRPr>
                <a:solidFill>
                  <a:schemeClr val="bg1"/>
                </a:solidFill>
              </a:defRPr>
            </a:lvl1pPr>
          </a:lstStyle>
          <a:p>
            <a:r>
              <a:rPr lang="en-GB"/>
              <a:t>Insert table</a:t>
            </a:r>
          </a:p>
        </p:txBody>
      </p:sp>
    </p:spTree>
    <p:extLst>
      <p:ext uri="{BB962C8B-B14F-4D97-AF65-F5344CB8AC3E}">
        <p14:creationId xmlns:p14="http://schemas.microsoft.com/office/powerpoint/2010/main" val="3013503839"/>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40">
          <p15:clr>
            <a:srgbClr val="FBAE40"/>
          </p15:clr>
        </p15:guide>
        <p15:guide id="3" orient="horz" pos="170">
          <p15:clr>
            <a:srgbClr val="FBAE40"/>
          </p15:clr>
        </p15:guide>
        <p15:guide id="4" pos="3360">
          <p15:clr>
            <a:srgbClr val="FBAE40"/>
          </p15:clr>
        </p15:guide>
        <p15:guide id="5" pos="4548">
          <p15:clr>
            <a:srgbClr val="FBAE40"/>
          </p15:clr>
        </p15:guide>
        <p15:guide id="6" orient="horz" pos="2889">
          <p15:clr>
            <a:srgbClr val="FBAE40"/>
          </p15:clr>
        </p15:guide>
        <p15:guide id="7" pos="4165">
          <p15:clr>
            <a:srgbClr val="FBAE40"/>
          </p15:clr>
        </p15:guide>
        <p15:guide id="8" pos="5490">
          <p15:clr>
            <a:srgbClr val="FBAE40"/>
          </p15:clr>
        </p15:guide>
        <p15:guide id="9" pos="5142">
          <p15:clr>
            <a:srgbClr val="FBAE40"/>
          </p15:clr>
        </p15:guide>
        <p15:guide id="10" pos="4510">
          <p15:clr>
            <a:srgbClr val="FBAE40"/>
          </p15:clr>
        </p15:guide>
        <p15:guide id="11" orient="horz" pos="98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Text and picture</a:t>
            </a:r>
            <a:endParaRPr lang="en-US"/>
          </a:p>
        </p:txBody>
      </p:sp>
      <p:sp>
        <p:nvSpPr>
          <p:cNvPr id="3" name="Footer Placeholder 2"/>
          <p:cNvSpPr>
            <a:spLocks noGrp="1"/>
          </p:cNvSpPr>
          <p:nvPr>
            <p:ph type="ftr" sz="quarter" idx="14"/>
          </p:nvPr>
        </p:nvSpPr>
        <p:spPr/>
        <p:txBody>
          <a:bodyPr/>
          <a:lstStyle>
            <a:lvl1pPr marL="0">
              <a:defRPr/>
            </a:lvl1pPr>
          </a:lstStyle>
          <a:p>
            <a:r>
              <a:rPr lang="en-GB"/>
              <a:t>OECD Pillar One</a:t>
            </a:r>
          </a:p>
        </p:txBody>
      </p:sp>
      <p:sp>
        <p:nvSpPr>
          <p:cNvPr id="4" name="Slide Number Placeholder 3"/>
          <p:cNvSpPr>
            <a:spLocks noGrp="1"/>
          </p:cNvSpPr>
          <p:nvPr>
            <p:ph type="sldNum" sz="quarter" idx="15"/>
          </p:nvPr>
        </p:nvSpPr>
        <p:spPr/>
        <p:txBody>
          <a:bodyPr/>
          <a:lstStyle/>
          <a:p>
            <a:pPr marL="33865"/>
            <a:fld id="{81D60167-4931-47E6-BA6A-407CBD079E47}" type="slidenum">
              <a:rPr lang="en-US" smtClean="0"/>
              <a:pPr marL="33865"/>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AEFE2EC8-CD23-5143-84A4-52315E669920}"/>
              </a:ext>
            </a:extLst>
          </p:cNvPr>
          <p:cNvSpPr>
            <a:spLocks noGrp="1"/>
          </p:cNvSpPr>
          <p:nvPr>
            <p:ph type="pic" sz="quarter" idx="16"/>
          </p:nvPr>
        </p:nvSpPr>
        <p:spPr>
          <a:xfrm>
            <a:off x="6217600" y="1463202"/>
            <a:ext cx="5568000" cy="276999"/>
          </a:xfrm>
        </p:spPr>
        <p:txBody>
          <a:bodyPr/>
          <a:lstStyle/>
          <a:p>
            <a:r>
              <a:rPr lang="en-US"/>
              <a:t>Click icon to add picture</a:t>
            </a:r>
          </a:p>
        </p:txBody>
      </p:sp>
      <p:sp>
        <p:nvSpPr>
          <p:cNvPr id="11" name="Text Placeholder 7"/>
          <p:cNvSpPr>
            <a:spLocks noGrp="1"/>
          </p:cNvSpPr>
          <p:nvPr>
            <p:ph type="body" sz="quarter" idx="17"/>
          </p:nvPr>
        </p:nvSpPr>
        <p:spPr>
          <a:xfrm>
            <a:off x="435429" y="1463201"/>
            <a:ext cx="5568000"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918297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lvl1pPr marL="0">
              <a:defRPr/>
            </a:lvl1pPr>
          </a:lstStyle>
          <a:p>
            <a:r>
              <a:rPr lang="en-GB"/>
              <a:t>OECD Pillar One</a:t>
            </a:r>
          </a:p>
        </p:txBody>
      </p:sp>
      <p:sp>
        <p:nvSpPr>
          <p:cNvPr id="4" name="Slide Number Placeholder 3"/>
          <p:cNvSpPr>
            <a:spLocks noGrp="1"/>
          </p:cNvSpPr>
          <p:nvPr>
            <p:ph type="sldNum" sz="quarter" idx="15"/>
          </p:nvPr>
        </p:nvSpPr>
        <p:spPr/>
        <p:txBody>
          <a:bodyPr/>
          <a:lstStyle/>
          <a:p>
            <a:pPr marL="33865"/>
            <a:fld id="{81D60167-4931-47E6-BA6A-407CBD079E47}" type="slidenum">
              <a:rPr lang="en-US" smtClean="0"/>
              <a:pPr marL="33865"/>
              <a:t>‹#›</a:t>
            </a:fld>
            <a:endParaRPr lang="en-US"/>
          </a:p>
        </p:txBody>
      </p:sp>
      <p:sp>
        <p:nvSpPr>
          <p:cNvPr id="9" name="Chart Placeholder 8"/>
          <p:cNvSpPr>
            <a:spLocks noGrp="1"/>
          </p:cNvSpPr>
          <p:nvPr>
            <p:ph type="chart" sz="quarter" idx="16" hasCustomPrompt="1"/>
          </p:nvPr>
        </p:nvSpPr>
        <p:spPr>
          <a:xfrm>
            <a:off x="6237817" y="1829082"/>
            <a:ext cx="5568000" cy="4099456"/>
          </a:xfrm>
        </p:spPr>
        <p:txBody>
          <a:bodyPr vert="horz">
            <a:noAutofit/>
          </a:bodyPr>
          <a:lstStyle>
            <a:lvl1pPr>
              <a:defRPr sz="1599" baseline="0"/>
            </a:lvl1pPr>
          </a:lstStyle>
          <a:p>
            <a:r>
              <a:rPr lang="en-US"/>
              <a:t>Click then select chart style.</a:t>
            </a:r>
          </a:p>
        </p:txBody>
      </p:sp>
      <p:cxnSp>
        <p:nvCxnSpPr>
          <p:cNvPr id="8" name="Straight Connector 7">
            <a:extLst>
              <a:ext uri="{FF2B5EF4-FFF2-40B4-BE49-F238E27FC236}">
                <a16:creationId xmlns:a16="http://schemas.microsoft.com/office/drawing/2014/main" id="{E272709E-B1D7-8343-8790-D0EC5EBFCC41}"/>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83755F5E-4143-C945-9F93-B02580891384}"/>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Text and chart</a:t>
            </a:r>
            <a:endParaRPr lang="en-US"/>
          </a:p>
        </p:txBody>
      </p:sp>
      <p:sp>
        <p:nvSpPr>
          <p:cNvPr id="11" name="Holder 3">
            <a:extLst>
              <a:ext uri="{FF2B5EF4-FFF2-40B4-BE49-F238E27FC236}">
                <a16:creationId xmlns:a16="http://schemas.microsoft.com/office/drawing/2014/main" id="{F03E24B3-62A0-1F4D-89EF-BEFA8BBD1C43}"/>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chemeClr val="accent4"/>
                </a:solidFill>
              </a:defRPr>
            </a:lvl1pPr>
          </a:lstStyle>
          <a:p>
            <a:r>
              <a:rPr lang="en-US"/>
              <a:t>Sub header style renditatur, ipicid etur 20pt Regular</a:t>
            </a:r>
          </a:p>
        </p:txBody>
      </p:sp>
      <p:sp>
        <p:nvSpPr>
          <p:cNvPr id="13" name="Text Placeholder 7"/>
          <p:cNvSpPr>
            <a:spLocks noGrp="1"/>
          </p:cNvSpPr>
          <p:nvPr>
            <p:ph type="body" sz="quarter" idx="17"/>
          </p:nvPr>
        </p:nvSpPr>
        <p:spPr>
          <a:xfrm>
            <a:off x="463552" y="1829082"/>
            <a:ext cx="5568000"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305661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ngle bullet point li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8280" y="502149"/>
            <a:ext cx="11225720" cy="737753"/>
          </a:xfrm>
          <a:prstGeom prst="rect">
            <a:avLst/>
          </a:prstGeom>
        </p:spPr>
        <p:txBody>
          <a:bodyPr vert="horz">
            <a:normAutofit/>
          </a:bodyPr>
          <a:lstStyle>
            <a:lvl1pPr>
              <a:defRPr sz="3733">
                <a:solidFill>
                  <a:srgbClr val="1D3544"/>
                </a:solidFill>
              </a:defRPr>
            </a:lvl1pPr>
          </a:lstStyle>
          <a:p>
            <a:r>
              <a:rPr lang="en-GB"/>
              <a:t>Single bullet point list</a:t>
            </a:r>
            <a:endParaRPr lang="en-US"/>
          </a:p>
        </p:txBody>
      </p:sp>
      <p:sp>
        <p:nvSpPr>
          <p:cNvPr id="2" name="Footer Placeholder 1"/>
          <p:cNvSpPr>
            <a:spLocks noGrp="1"/>
          </p:cNvSpPr>
          <p:nvPr>
            <p:ph type="ftr" sz="quarter" idx="13"/>
          </p:nvPr>
        </p:nvSpPr>
        <p:spPr/>
        <p:txBody>
          <a:bodyPr/>
          <a:lstStyle>
            <a:lvl1pPr marL="0">
              <a:defRPr/>
            </a:lvl1pPr>
          </a:lstStyle>
          <a:p>
            <a:r>
              <a:rPr lang="en-GB"/>
              <a:t>OECD Pillar One</a:t>
            </a:r>
          </a:p>
        </p:txBody>
      </p:sp>
      <p:sp>
        <p:nvSpPr>
          <p:cNvPr id="3" name="Slide Number Placeholder 2"/>
          <p:cNvSpPr>
            <a:spLocks noGrp="1"/>
          </p:cNvSpPr>
          <p:nvPr>
            <p:ph type="sldNum" sz="quarter" idx="14"/>
          </p:nvPr>
        </p:nvSpPr>
        <p:spPr/>
        <p:txBody>
          <a:bodyPr/>
          <a:lstStyle/>
          <a:p>
            <a:pPr marL="33865"/>
            <a:fld id="{81D60167-4931-47E6-BA6A-407CBD079E47}" type="slidenum">
              <a:rPr lang="en-US" smtClean="0"/>
              <a:pPr marL="33865"/>
              <a:t>‹#›</a:t>
            </a:fld>
            <a:endParaRPr lang="en-US"/>
          </a:p>
        </p:txBody>
      </p:sp>
      <p:cxnSp>
        <p:nvCxnSpPr>
          <p:cNvPr id="6" name="Straight Connector 5">
            <a:extLst>
              <a:ext uri="{FF2B5EF4-FFF2-40B4-BE49-F238E27FC236}">
                <a16:creationId xmlns:a16="http://schemas.microsoft.com/office/drawing/2014/main" id="{00EAD387-7FB2-6A4C-B7AA-592CFCCD6636}"/>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6"/>
          </p:nvPr>
        </p:nvSpPr>
        <p:spPr>
          <a:xfrm>
            <a:off x="458280" y="1606543"/>
            <a:ext cx="11225720"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772443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agram and bullet lis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Text and bullet list</a:t>
            </a:r>
            <a:endParaRPr lang="en-US"/>
          </a:p>
        </p:txBody>
      </p:sp>
      <p:sp>
        <p:nvSpPr>
          <p:cNvPr id="18" name="Holder 3">
            <a:extLst>
              <a:ext uri="{FF2B5EF4-FFF2-40B4-BE49-F238E27FC236}">
                <a16:creationId xmlns:a16="http://schemas.microsoft.com/office/drawing/2014/main" id="{29089EC0-1FAC-7941-91DC-8D55D3F9E2F8}"/>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12" name="Footer Placeholder 2">
            <a:extLst>
              <a:ext uri="{FF2B5EF4-FFF2-40B4-BE49-F238E27FC236}">
                <a16:creationId xmlns:a16="http://schemas.microsoft.com/office/drawing/2014/main" id="{471FFAFE-DEEE-2444-B898-80392C677BCF}"/>
              </a:ext>
            </a:extLst>
          </p:cNvPr>
          <p:cNvSpPr>
            <a:spLocks noGrp="1"/>
          </p:cNvSpPr>
          <p:nvPr>
            <p:ph type="ftr" sz="quarter" idx="14"/>
          </p:nvPr>
        </p:nvSpPr>
        <p:spPr>
          <a:xfrm>
            <a:off x="2660405" y="6386785"/>
            <a:ext cx="3180569" cy="184438"/>
          </a:xfrm>
        </p:spPr>
        <p:txBody>
          <a:bodyPr/>
          <a:lstStyle>
            <a:lvl1pPr marL="0">
              <a:defRPr/>
            </a:lvl1pPr>
          </a:lstStyle>
          <a:p>
            <a:r>
              <a:rPr lang="en-GB"/>
              <a:t>OECD Pillar One</a:t>
            </a:r>
          </a:p>
        </p:txBody>
      </p:sp>
      <p:sp>
        <p:nvSpPr>
          <p:cNvPr id="13" name="Slide Number Placeholder 3">
            <a:extLst>
              <a:ext uri="{FF2B5EF4-FFF2-40B4-BE49-F238E27FC236}">
                <a16:creationId xmlns:a16="http://schemas.microsoft.com/office/drawing/2014/main" id="{09AF857B-8AD5-7145-8D38-B2935B962D4A}"/>
              </a:ext>
            </a:extLst>
          </p:cNvPr>
          <p:cNvSpPr>
            <a:spLocks noGrp="1"/>
          </p:cNvSpPr>
          <p:nvPr>
            <p:ph type="sldNum" sz="quarter" idx="15"/>
          </p:nvPr>
        </p:nvSpPr>
        <p:spPr>
          <a:xfrm>
            <a:off x="8291339" y="6377527"/>
            <a:ext cx="3496733" cy="202949"/>
          </a:xfrm>
        </p:spPr>
        <p:txBody>
          <a:bodyPr/>
          <a:lstStyle/>
          <a:p>
            <a:pPr marL="33865"/>
            <a:fld id="{81D60167-4931-47E6-BA6A-407CBD079E47}" type="slidenum">
              <a:rPr lang="en-US" smtClean="0"/>
              <a:pPr marL="33865"/>
              <a:t>‹#›</a:t>
            </a:fld>
            <a:endParaRPr lang="en-US"/>
          </a:p>
        </p:txBody>
      </p:sp>
      <p:cxnSp>
        <p:nvCxnSpPr>
          <p:cNvPr id="14" name="Straight Connector 13">
            <a:extLst>
              <a:ext uri="{FF2B5EF4-FFF2-40B4-BE49-F238E27FC236}">
                <a16:creationId xmlns:a16="http://schemas.microsoft.com/office/drawing/2014/main" id="{F72A164E-989A-3344-8894-27532CD604E3}"/>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7" hasCustomPrompt="1"/>
          </p:nvPr>
        </p:nvSpPr>
        <p:spPr>
          <a:xfrm>
            <a:off x="6216370" y="1979649"/>
            <a:ext cx="5569229"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add text</a:t>
            </a:r>
          </a:p>
          <a:p>
            <a:pPr lvl="1"/>
            <a:r>
              <a:rPr lang="en-US"/>
              <a:t>Level two</a:t>
            </a:r>
          </a:p>
          <a:p>
            <a:pPr lvl="2"/>
            <a:r>
              <a:rPr lang="en-US"/>
              <a:t>Level three</a:t>
            </a:r>
          </a:p>
        </p:txBody>
      </p:sp>
    </p:spTree>
    <p:extLst>
      <p:ext uri="{BB962C8B-B14F-4D97-AF65-F5344CB8AC3E}">
        <p14:creationId xmlns:p14="http://schemas.microsoft.com/office/powerpoint/2010/main" val="393744628"/>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40">
          <p15:clr>
            <a:srgbClr val="FBAE40"/>
          </p15:clr>
        </p15:guide>
        <p15:guide id="3" orient="horz" pos="170">
          <p15:clr>
            <a:srgbClr val="FBAE40"/>
          </p15:clr>
        </p15:guide>
        <p15:guide id="4" pos="3360">
          <p15:clr>
            <a:srgbClr val="FBAE40"/>
          </p15:clr>
        </p15:guide>
        <p15:guide id="5" pos="4548">
          <p15:clr>
            <a:srgbClr val="FBAE40"/>
          </p15:clr>
        </p15:guide>
        <p15:guide id="6" orient="horz" pos="2889">
          <p15:clr>
            <a:srgbClr val="FBAE40"/>
          </p15:clr>
        </p15:guide>
        <p15:guide id="7" pos="4165">
          <p15:clr>
            <a:srgbClr val="FBAE40"/>
          </p15:clr>
        </p15:guide>
        <p15:guide id="8" pos="5490">
          <p15:clr>
            <a:srgbClr val="FBAE40"/>
          </p15:clr>
        </p15:guide>
        <p15:guide id="9" pos="5142">
          <p15:clr>
            <a:srgbClr val="FBAE40"/>
          </p15:clr>
        </p15:guide>
        <p15:guide id="10" pos="4510">
          <p15:clr>
            <a:srgbClr val="FBAE40"/>
          </p15:clr>
        </p15:guide>
        <p15:guide id="11" orient="horz" pos="9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254011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and bullet list - dark backgroun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CCC4DF0C-F05F-514A-ABAC-EB044519B4DD}"/>
              </a:ext>
            </a:extLst>
          </p:cNvPr>
          <p:cNvSpPr/>
          <p:nvPr/>
        </p:nvSpPr>
        <p:spPr>
          <a:xfrm>
            <a:off x="1" y="66595"/>
            <a:ext cx="12192000" cy="6858000"/>
          </a:xfrm>
          <a:custGeom>
            <a:avLst/>
            <a:gdLst/>
            <a:ahLst/>
            <a:cxnLst/>
            <a:rect l="l" t="t" r="r" b="b"/>
            <a:pathLst>
              <a:path w="8424545" h="4267200">
                <a:moveTo>
                  <a:pt x="0" y="4267200"/>
                </a:moveTo>
                <a:lnTo>
                  <a:pt x="8423998" y="4267200"/>
                </a:lnTo>
                <a:lnTo>
                  <a:pt x="8423998" y="0"/>
                </a:lnTo>
                <a:lnTo>
                  <a:pt x="0" y="0"/>
                </a:lnTo>
                <a:lnTo>
                  <a:pt x="0" y="4267200"/>
                </a:lnTo>
                <a:close/>
              </a:path>
            </a:pathLst>
          </a:custGeom>
          <a:solidFill>
            <a:srgbClr val="1D3544"/>
          </a:solidFill>
        </p:spPr>
        <p:txBody>
          <a:bodyPr wrap="square" lIns="0" tIns="0" rIns="0" bIns="0" rtlCol="0"/>
          <a:lstStyle/>
          <a:p>
            <a:endParaRPr sz="2400"/>
          </a:p>
        </p:txBody>
      </p:sp>
      <p:sp>
        <p:nvSpPr>
          <p:cNvPr id="2" name="Footer Placeholder 1"/>
          <p:cNvSpPr>
            <a:spLocks noGrp="1"/>
          </p:cNvSpPr>
          <p:nvPr>
            <p:ph type="ftr" sz="quarter" idx="14"/>
          </p:nvPr>
        </p:nvSpPr>
        <p:spPr/>
        <p:txBody>
          <a:bodyPr/>
          <a:lstStyle>
            <a:lvl1pPr>
              <a:defRPr>
                <a:solidFill>
                  <a:schemeClr val="bg1"/>
                </a:solidFill>
              </a:defRPr>
            </a:lvl1pPr>
          </a:lstStyle>
          <a:p>
            <a:pPr marL="16933"/>
            <a:r>
              <a:rPr lang="en-GB"/>
              <a:t>OECD Pillar One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pPr marL="33865"/>
            <a:fld id="{81D60167-4931-47E6-BA6A-407CBD079E47}" type="slidenum">
              <a:rPr lang="en-US" smtClean="0"/>
              <a:pPr marL="33865"/>
              <a:t>‹#›</a:t>
            </a:fld>
            <a:endParaRPr lang="en-US"/>
          </a:p>
        </p:txBody>
      </p:sp>
      <p:cxnSp>
        <p:nvCxnSpPr>
          <p:cNvPr id="7" name="Straight Connector 6">
            <a:extLst>
              <a:ext uri="{FF2B5EF4-FFF2-40B4-BE49-F238E27FC236}">
                <a16:creationId xmlns:a16="http://schemas.microsoft.com/office/drawing/2014/main" id="{DCB9FC3F-D453-ED40-A6A7-22389C5F745E}"/>
              </a:ext>
            </a:extLst>
          </p:cNvPr>
          <p:cNvCxnSpPr/>
          <p:nvPr/>
        </p:nvCxnSpPr>
        <p:spPr>
          <a:xfrm>
            <a:off x="435428" y="6295055"/>
            <a:ext cx="113526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F0D7CA5-6842-A24C-B65B-A80EA9B415D2}"/>
              </a:ext>
            </a:extLst>
          </p:cNvPr>
          <p:cNvPicPr>
            <a:picLocks noChangeAspect="1"/>
          </p:cNvPicPr>
          <p:nvPr/>
        </p:nvPicPr>
        <p:blipFill>
          <a:blip r:embed="rId2"/>
          <a:srcRect/>
          <a:stretch>
            <a:fillRect/>
          </a:stretch>
        </p:blipFill>
        <p:spPr>
          <a:xfrm>
            <a:off x="433956" y="6407916"/>
            <a:ext cx="1938382" cy="130483"/>
          </a:xfrm>
          <a:prstGeom prst="rect">
            <a:avLst/>
          </a:prstGeom>
        </p:spPr>
      </p:pic>
      <p:sp>
        <p:nvSpPr>
          <p:cNvPr id="15" name="Holder 3">
            <a:extLst>
              <a:ext uri="{FF2B5EF4-FFF2-40B4-BE49-F238E27FC236}">
                <a16:creationId xmlns:a16="http://schemas.microsoft.com/office/drawing/2014/main" id="{C3AEA424-07C7-5647-9909-B48B37DA5A9E}"/>
              </a:ext>
            </a:extLst>
          </p:cNvPr>
          <p:cNvSpPr>
            <a:spLocks noGrp="1"/>
          </p:cNvSpPr>
          <p:nvPr>
            <p:ph type="body" idx="12" hasCustomPrompt="1"/>
          </p:nvPr>
        </p:nvSpPr>
        <p:spPr>
          <a:xfrm>
            <a:off x="457329" y="2117272"/>
            <a:ext cx="5537071" cy="3876454"/>
          </a:xfrm>
        </p:spPr>
        <p:txBody>
          <a:bodyPr lIns="0" tIns="0" rIns="0" bIns="0">
            <a:noAutofit/>
          </a:bodyPr>
          <a:lstStyle>
            <a:lvl1pPr>
              <a:defRPr sz="1599" b="0" i="0">
                <a:solidFill>
                  <a:schemeClr val="bg1"/>
                </a:solidFill>
              </a:defRPr>
            </a:lvl1pPr>
          </a:lstStyle>
          <a:p>
            <a:pPr lvl="0"/>
            <a:r>
              <a:rPr lang="en-US"/>
              <a:t>Click to add text</a:t>
            </a:r>
          </a:p>
        </p:txBody>
      </p:sp>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chemeClr val="bg1"/>
                </a:solidFill>
              </a:defRPr>
            </a:lvl1pPr>
          </a:lstStyle>
          <a:p>
            <a:r>
              <a:rPr lang="en-GB"/>
              <a:t>Text and bullet list - dark background</a:t>
            </a:r>
            <a:endParaRPr lang="en-US"/>
          </a:p>
        </p:txBody>
      </p:sp>
      <p:sp>
        <p:nvSpPr>
          <p:cNvPr id="18" name="Holder 3">
            <a:extLst>
              <a:ext uri="{FF2B5EF4-FFF2-40B4-BE49-F238E27FC236}">
                <a16:creationId xmlns:a16="http://schemas.microsoft.com/office/drawing/2014/main" id="{29089EC0-1FAC-7941-91DC-8D55D3F9E2F8}"/>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14" name="Text Placeholder 7"/>
          <p:cNvSpPr>
            <a:spLocks noGrp="1"/>
          </p:cNvSpPr>
          <p:nvPr>
            <p:ph type="body" sz="quarter" idx="17" hasCustomPrompt="1"/>
          </p:nvPr>
        </p:nvSpPr>
        <p:spPr>
          <a:xfrm>
            <a:off x="6216370" y="2122352"/>
            <a:ext cx="5569229" cy="943197"/>
          </a:xfrm>
        </p:spPr>
        <p:txBody>
          <a:bodyPr/>
          <a:lstStyle>
            <a:lvl1pPr marL="457187" indent="-457187">
              <a:spcAft>
                <a:spcPts val="800"/>
              </a:spcAft>
              <a:buClr>
                <a:schemeClr val="bg1"/>
              </a:buClr>
              <a:buFont typeface="Arial" panose="020B0604020202020204" pitchFamily="34" charset="0"/>
              <a:buChar char="•"/>
              <a:defRPr sz="1599">
                <a:solidFill>
                  <a:schemeClr val="bg1"/>
                </a:solidFill>
              </a:defRPr>
            </a:lvl1pPr>
            <a:lvl2pPr marL="959975" indent="-457187">
              <a:spcAft>
                <a:spcPts val="800"/>
              </a:spcAft>
              <a:buClr>
                <a:schemeClr val="bg1"/>
              </a:buClr>
              <a:buFont typeface="Courier New" panose="02070309020205020404" pitchFamily="49" charset="0"/>
              <a:buChar char="o"/>
              <a:defRPr sz="1599">
                <a:solidFill>
                  <a:schemeClr val="bg1"/>
                </a:solidFill>
              </a:defRPr>
            </a:lvl2pPr>
            <a:lvl3pPr marL="1439962" indent="-457187">
              <a:spcAft>
                <a:spcPts val="800"/>
              </a:spcAft>
              <a:buClr>
                <a:schemeClr val="bg1"/>
              </a:buClr>
              <a:buFont typeface="Wingdings" panose="05000000000000000000" pitchFamily="2" charset="2"/>
              <a:buChar char="§"/>
              <a:defRPr sz="1599">
                <a:solidFill>
                  <a:schemeClr val="bg1"/>
                </a:solidFill>
              </a:defRPr>
            </a:lvl3pPr>
            <a:lvl4pPr>
              <a:defRPr sz="2133"/>
            </a:lvl4pPr>
            <a:lvl5pPr>
              <a:defRPr sz="2133"/>
            </a:lvl5pPr>
          </a:lstStyle>
          <a:p>
            <a:pPr lvl="0"/>
            <a:r>
              <a:rPr lang="en-US"/>
              <a:t>Click to add text</a:t>
            </a:r>
          </a:p>
          <a:p>
            <a:pPr lvl="1"/>
            <a:r>
              <a:rPr lang="en-US"/>
              <a:t>Level two</a:t>
            </a:r>
          </a:p>
          <a:p>
            <a:pPr lvl="2"/>
            <a:r>
              <a:rPr lang="en-US"/>
              <a:t>Level three</a:t>
            </a:r>
          </a:p>
        </p:txBody>
      </p:sp>
    </p:spTree>
    <p:extLst>
      <p:ext uri="{BB962C8B-B14F-4D97-AF65-F5344CB8AC3E}">
        <p14:creationId xmlns:p14="http://schemas.microsoft.com/office/powerpoint/2010/main" val="1670400637"/>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40">
          <p15:clr>
            <a:srgbClr val="FBAE40"/>
          </p15:clr>
        </p15:guide>
        <p15:guide id="3" orient="horz" pos="170">
          <p15:clr>
            <a:srgbClr val="FBAE40"/>
          </p15:clr>
        </p15:guide>
        <p15:guide id="4" pos="3360">
          <p15:clr>
            <a:srgbClr val="FBAE40"/>
          </p15:clr>
        </p15:guide>
        <p15:guide id="5" pos="4548">
          <p15:clr>
            <a:srgbClr val="FBAE40"/>
          </p15:clr>
        </p15:guide>
        <p15:guide id="6" orient="horz" pos="2889">
          <p15:clr>
            <a:srgbClr val="FBAE40"/>
          </p15:clr>
        </p15:guide>
        <p15:guide id="7" pos="4165">
          <p15:clr>
            <a:srgbClr val="FBAE40"/>
          </p15:clr>
        </p15:guide>
        <p15:guide id="8" pos="5490">
          <p15:clr>
            <a:srgbClr val="FBAE40"/>
          </p15:clr>
        </p15:guide>
        <p15:guide id="9" pos="5142">
          <p15:clr>
            <a:srgbClr val="FBAE40"/>
          </p15:clr>
        </p15:guide>
        <p15:guide id="10" pos="4510">
          <p15:clr>
            <a:srgbClr val="FBAE40"/>
          </p15:clr>
        </p15:guide>
        <p15:guide id="11" orient="horz" pos="98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544"/>
                </a:solidFill>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marL="0">
              <a:defRPr/>
            </a:lvl1pPr>
          </a:lstStyle>
          <a:p>
            <a:r>
              <a:rPr lang="en-GB"/>
              <a:t>OECD Pillar One</a:t>
            </a:r>
          </a:p>
        </p:txBody>
      </p:sp>
      <p:sp>
        <p:nvSpPr>
          <p:cNvPr id="4" name="Slide Number Placeholder 3"/>
          <p:cNvSpPr>
            <a:spLocks noGrp="1"/>
          </p:cNvSpPr>
          <p:nvPr>
            <p:ph type="sldNum" sz="quarter" idx="11"/>
          </p:nvPr>
        </p:nvSpPr>
        <p:spPr/>
        <p:txBody>
          <a:bodyPr/>
          <a:lstStyle/>
          <a:p>
            <a:pPr marL="33865"/>
            <a:fld id="{81D60167-4931-47E6-BA6A-407CBD079E47}" type="slidenum">
              <a:rPr lang="en-US" smtClean="0"/>
              <a:pPr marL="33865"/>
              <a:t>‹#›</a:t>
            </a:fld>
            <a:endParaRPr lang="en-US"/>
          </a:p>
        </p:txBody>
      </p:sp>
      <p:cxnSp>
        <p:nvCxnSpPr>
          <p:cNvPr id="5" name="Straight Connector 4">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48608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file Slide O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Profile slide one</a:t>
            </a:r>
            <a:endParaRPr lang="en-US"/>
          </a:p>
        </p:txBody>
      </p:sp>
      <p:sp>
        <p:nvSpPr>
          <p:cNvPr id="3" name="Footer Placeholder 2"/>
          <p:cNvSpPr>
            <a:spLocks noGrp="1"/>
          </p:cNvSpPr>
          <p:nvPr>
            <p:ph type="ftr" sz="quarter" idx="14"/>
          </p:nvPr>
        </p:nvSpPr>
        <p:spPr/>
        <p:txBody>
          <a:bodyPr/>
          <a:lstStyle>
            <a:lvl1pPr marL="0">
              <a:defRPr/>
            </a:lvl1pPr>
          </a:lstStyle>
          <a:p>
            <a:r>
              <a:rPr lang="en-GB"/>
              <a:t>OECD Pillar One</a:t>
            </a:r>
          </a:p>
        </p:txBody>
      </p:sp>
      <p:sp>
        <p:nvSpPr>
          <p:cNvPr id="4" name="Slide Number Placeholder 3"/>
          <p:cNvSpPr>
            <a:spLocks noGrp="1"/>
          </p:cNvSpPr>
          <p:nvPr>
            <p:ph type="sldNum" sz="quarter" idx="15"/>
          </p:nvPr>
        </p:nvSpPr>
        <p:spPr/>
        <p:txBody>
          <a:bodyPr/>
          <a:lstStyle/>
          <a:p>
            <a:pPr marL="33865"/>
            <a:fld id="{81D60167-4931-47E6-BA6A-407CBD079E47}" type="slidenum">
              <a:rPr lang="en-US" smtClean="0"/>
              <a:pPr marL="33865"/>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6"/>
          </p:nvPr>
        </p:nvSpPr>
        <p:spPr>
          <a:xfrm>
            <a:off x="435429" y="4386234"/>
            <a:ext cx="5568000" cy="942684"/>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
        <p:nvSpPr>
          <p:cNvPr id="12" name="Text Placeholder 7"/>
          <p:cNvSpPr>
            <a:spLocks noGrp="1"/>
          </p:cNvSpPr>
          <p:nvPr>
            <p:ph type="body" sz="quarter" idx="19"/>
          </p:nvPr>
        </p:nvSpPr>
        <p:spPr>
          <a:xfrm>
            <a:off x="6217600" y="4386234"/>
            <a:ext cx="5568000" cy="942684"/>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edit Master text styles</a:t>
            </a:r>
          </a:p>
          <a:p>
            <a:pPr lvl="1"/>
            <a:r>
              <a:rPr lang="en-US"/>
              <a:t>Second level</a:t>
            </a:r>
          </a:p>
          <a:p>
            <a:pPr lvl="2"/>
            <a:r>
              <a:rPr lang="en-US"/>
              <a:t>Third level</a:t>
            </a:r>
          </a:p>
        </p:txBody>
      </p:sp>
      <p:sp>
        <p:nvSpPr>
          <p:cNvPr id="13" name="Picture Placeholder 6">
            <a:extLst>
              <a:ext uri="{FF2B5EF4-FFF2-40B4-BE49-F238E27FC236}">
                <a16:creationId xmlns:a16="http://schemas.microsoft.com/office/drawing/2014/main" id="{6E73797F-B7C9-6147-8439-D1B9CA92A73B}"/>
              </a:ext>
            </a:extLst>
          </p:cNvPr>
          <p:cNvSpPr>
            <a:spLocks noGrp="1" noChangeAspect="1"/>
          </p:cNvSpPr>
          <p:nvPr>
            <p:ph type="pic" sz="quarter" idx="18"/>
          </p:nvPr>
        </p:nvSpPr>
        <p:spPr>
          <a:xfrm>
            <a:off x="463068" y="1577746"/>
            <a:ext cx="2510263" cy="553998"/>
          </a:xfrm>
        </p:spPr>
        <p:txBody>
          <a:bodyPr/>
          <a:lstStyle/>
          <a:p>
            <a:r>
              <a:rPr lang="en-US"/>
              <a:t>Click icon to add picture</a:t>
            </a:r>
          </a:p>
        </p:txBody>
      </p:sp>
      <p:sp>
        <p:nvSpPr>
          <p:cNvPr id="14" name="Picture Placeholder 6">
            <a:extLst>
              <a:ext uri="{FF2B5EF4-FFF2-40B4-BE49-F238E27FC236}">
                <a16:creationId xmlns:a16="http://schemas.microsoft.com/office/drawing/2014/main" id="{85B51784-BBDD-C84E-ACEC-8A7862590E80}"/>
              </a:ext>
            </a:extLst>
          </p:cNvPr>
          <p:cNvSpPr>
            <a:spLocks noGrp="1" noChangeAspect="1"/>
          </p:cNvSpPr>
          <p:nvPr>
            <p:ph type="pic" sz="quarter" idx="21"/>
          </p:nvPr>
        </p:nvSpPr>
        <p:spPr>
          <a:xfrm>
            <a:off x="6240929" y="1577746"/>
            <a:ext cx="2510263" cy="553998"/>
          </a:xfrm>
        </p:spPr>
        <p:txBody>
          <a:bodyPr/>
          <a:lstStyle/>
          <a:p>
            <a:r>
              <a:rPr lang="en-US"/>
              <a:t>Click icon to add picture</a:t>
            </a:r>
          </a:p>
        </p:txBody>
      </p:sp>
    </p:spTree>
    <p:extLst>
      <p:ext uri="{BB962C8B-B14F-4D97-AF65-F5344CB8AC3E}">
        <p14:creationId xmlns:p14="http://schemas.microsoft.com/office/powerpoint/2010/main" val="184153074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tw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Profile slide two</a:t>
            </a:r>
            <a:endParaRPr lang="en-US"/>
          </a:p>
        </p:txBody>
      </p:sp>
      <p:sp>
        <p:nvSpPr>
          <p:cNvPr id="6" name="Holder 3"/>
          <p:cNvSpPr>
            <a:spLocks noGrp="1"/>
          </p:cNvSpPr>
          <p:nvPr>
            <p:ph type="body" idx="12" hasCustomPrompt="1"/>
          </p:nvPr>
        </p:nvSpPr>
        <p:spPr>
          <a:xfrm>
            <a:off x="463067" y="4708380"/>
            <a:ext cx="5568000" cy="1163879"/>
          </a:xfrm>
        </p:spPr>
        <p:txBody>
          <a:bodyPr lIns="0" tIns="0" rIns="0" bIns="0">
            <a:noAutofit/>
          </a:bodyPr>
          <a:lstStyle>
            <a:lvl1pPr marL="0" marR="0" indent="0" defTabSz="1219167" eaLnBrk="1" fontAlgn="auto" latinLnBrk="0" hangingPunct="1">
              <a:lnSpc>
                <a:spcPct val="100000"/>
              </a:lnSpc>
              <a:spcBef>
                <a:spcPct val="0"/>
              </a:spcBef>
              <a:spcAft>
                <a:spcPct val="0"/>
              </a:spcAft>
              <a:buClrTx/>
              <a:buSzTx/>
              <a:buFontTx/>
              <a:buNone/>
              <a:defRPr sz="1599" b="0" i="0">
                <a:solidFill>
                  <a:schemeClr val="tx1"/>
                </a:solidFill>
              </a:defRPr>
            </a:lvl1pPr>
          </a:lstStyle>
          <a:p>
            <a:pPr marL="0" marR="0" lvl="0" indent="0" defTabSz="1219167" eaLnBrk="1" fontAlgn="auto" latinLnBrk="0" hangingPunct="1">
              <a:lnSpc>
                <a:spcPct val="100000"/>
              </a:lnSpc>
              <a:spcBef>
                <a:spcPct val="0"/>
              </a:spcBef>
              <a:spcAft>
                <a:spcPct val="0"/>
              </a:spcAft>
              <a:buClrTx/>
              <a:buSzTx/>
              <a:buFontTx/>
              <a:buNone/>
              <a:defRPr/>
            </a:pPr>
            <a:r>
              <a:rPr lang="en-US"/>
              <a:t>Click to edit Master text styles Click to edit Master text styles Click to edit Master text styles Click to edit Master text styles Click to edit Master text styles </a:t>
            </a:r>
          </a:p>
        </p:txBody>
      </p:sp>
      <p:sp>
        <p:nvSpPr>
          <p:cNvPr id="3" name="Footer Placeholder 2"/>
          <p:cNvSpPr>
            <a:spLocks noGrp="1"/>
          </p:cNvSpPr>
          <p:nvPr>
            <p:ph type="ftr" sz="quarter" idx="14"/>
          </p:nvPr>
        </p:nvSpPr>
        <p:spPr/>
        <p:txBody>
          <a:bodyPr/>
          <a:lstStyle>
            <a:lvl1pPr marL="0">
              <a:defRPr/>
            </a:lvl1pPr>
          </a:lstStyle>
          <a:p>
            <a:r>
              <a:rPr lang="en-GB"/>
              <a:t>OECD Pillar One</a:t>
            </a:r>
          </a:p>
        </p:txBody>
      </p:sp>
      <p:sp>
        <p:nvSpPr>
          <p:cNvPr id="4" name="Slide Number Placeholder 3"/>
          <p:cNvSpPr>
            <a:spLocks noGrp="1"/>
          </p:cNvSpPr>
          <p:nvPr>
            <p:ph type="sldNum" sz="quarter" idx="15"/>
          </p:nvPr>
        </p:nvSpPr>
        <p:spPr/>
        <p:txBody>
          <a:bodyPr/>
          <a:lstStyle/>
          <a:p>
            <a:pPr marL="33865"/>
            <a:fld id="{81D60167-4931-47E6-BA6A-407CBD079E47}" type="slidenum">
              <a:rPr lang="en-US" smtClean="0"/>
              <a:pPr marL="33865"/>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Holder 3">
            <a:extLst>
              <a:ext uri="{FF2B5EF4-FFF2-40B4-BE49-F238E27FC236}">
                <a16:creationId xmlns:a16="http://schemas.microsoft.com/office/drawing/2014/main" id="{49332EDD-DFFC-904B-B899-56BDFCD7C213}"/>
              </a:ext>
            </a:extLst>
          </p:cNvPr>
          <p:cNvSpPr>
            <a:spLocks noGrp="1"/>
          </p:cNvSpPr>
          <p:nvPr>
            <p:ph type="body" idx="17" hasCustomPrompt="1"/>
          </p:nvPr>
        </p:nvSpPr>
        <p:spPr>
          <a:xfrm>
            <a:off x="463067" y="3700159"/>
            <a:ext cx="5568000" cy="824589"/>
          </a:xfrm>
        </p:spPr>
        <p:txBody>
          <a:bodyPr lIns="0" tIns="0" rIns="0" bIns="0">
            <a:noAutofit/>
          </a:bodyPr>
          <a:lstStyle>
            <a:lvl1pPr marL="0" marR="0" indent="0" defTabSz="1219167" eaLnBrk="1" fontAlgn="auto" latinLnBrk="0" hangingPunct="1">
              <a:lnSpc>
                <a:spcPct val="100000"/>
              </a:lnSpc>
              <a:spcBef>
                <a:spcPct val="0"/>
              </a:spcBef>
              <a:spcAft>
                <a:spcPct val="0"/>
              </a:spcAft>
              <a:buClrTx/>
              <a:buSzTx/>
              <a:buFontTx/>
              <a:buNone/>
              <a:defRPr sz="1599" b="1" i="0">
                <a:solidFill>
                  <a:schemeClr val="tx1"/>
                </a:solidFill>
              </a:defRPr>
            </a:lvl1pPr>
          </a:lstStyle>
          <a:p>
            <a:pPr marL="0" marR="0" lvl="0" indent="0" defTabSz="1219167" eaLnBrk="1" fontAlgn="auto" latinLnBrk="0" hangingPunct="1">
              <a:lnSpc>
                <a:spcPct val="100000"/>
              </a:lnSpc>
              <a:spcBef>
                <a:spcPct val="0"/>
              </a:spcBef>
              <a:spcAft>
                <a:spcPct val="0"/>
              </a:spcAft>
              <a:buClrTx/>
              <a:buSzTx/>
              <a:buFontTx/>
              <a:buNone/>
              <a:defRPr/>
            </a:pPr>
            <a:r>
              <a:rPr lang="en-US"/>
              <a:t>Click to edit Partner name</a:t>
            </a:r>
          </a:p>
          <a:p>
            <a:pPr marL="0" marR="0" lvl="0" indent="0" defTabSz="1219167" eaLnBrk="1" fontAlgn="auto" latinLnBrk="0" hangingPunct="1">
              <a:lnSpc>
                <a:spcPct val="100000"/>
              </a:lnSpc>
              <a:spcBef>
                <a:spcPct val="0"/>
              </a:spcBef>
              <a:spcAft>
                <a:spcPct val="0"/>
              </a:spcAft>
              <a:buClrTx/>
              <a:buSzTx/>
              <a:buFontTx/>
              <a:buNone/>
              <a:defRPr/>
            </a:pPr>
            <a:r>
              <a:rPr lang="en-US"/>
              <a:t>Tel: add number here</a:t>
            </a:r>
            <a:br>
              <a:rPr lang="en-US"/>
            </a:br>
            <a:r>
              <a:rPr lang="en-US"/>
              <a:t>Email: add address here</a:t>
            </a:r>
          </a:p>
        </p:txBody>
      </p:sp>
      <p:sp>
        <p:nvSpPr>
          <p:cNvPr id="11" name="Holder 3">
            <a:extLst>
              <a:ext uri="{FF2B5EF4-FFF2-40B4-BE49-F238E27FC236}">
                <a16:creationId xmlns:a16="http://schemas.microsoft.com/office/drawing/2014/main" id="{E964F743-59C8-1945-B998-CD080F43F6D8}"/>
              </a:ext>
            </a:extLst>
          </p:cNvPr>
          <p:cNvSpPr>
            <a:spLocks noGrp="1"/>
          </p:cNvSpPr>
          <p:nvPr>
            <p:ph type="body" idx="19" hasCustomPrompt="1"/>
          </p:nvPr>
        </p:nvSpPr>
        <p:spPr>
          <a:xfrm>
            <a:off x="6217600" y="4708380"/>
            <a:ext cx="5568000" cy="1163879"/>
          </a:xfrm>
        </p:spPr>
        <p:txBody>
          <a:bodyPr lIns="0" tIns="0" rIns="0" bIns="0">
            <a:noAutofit/>
          </a:bodyPr>
          <a:lstStyle>
            <a:lvl1pPr marL="0" marR="0" indent="0" defTabSz="1219167" eaLnBrk="1" fontAlgn="auto" latinLnBrk="0" hangingPunct="1">
              <a:lnSpc>
                <a:spcPct val="100000"/>
              </a:lnSpc>
              <a:spcBef>
                <a:spcPct val="0"/>
              </a:spcBef>
              <a:spcAft>
                <a:spcPct val="0"/>
              </a:spcAft>
              <a:buClrTx/>
              <a:buSzTx/>
              <a:buFontTx/>
              <a:buNone/>
              <a:defRPr sz="1599" b="0" i="0">
                <a:solidFill>
                  <a:schemeClr val="tx1"/>
                </a:solidFill>
              </a:defRPr>
            </a:lvl1pPr>
          </a:lstStyle>
          <a:p>
            <a:pPr marL="0" marR="0" lvl="0" indent="0" defTabSz="1219167" eaLnBrk="1" fontAlgn="auto" latinLnBrk="0" hangingPunct="1">
              <a:lnSpc>
                <a:spcPct val="100000"/>
              </a:lnSpc>
              <a:spcBef>
                <a:spcPct val="0"/>
              </a:spcBef>
              <a:spcAft>
                <a:spcPct val="0"/>
              </a:spcAft>
              <a:buClrTx/>
              <a:buSzTx/>
              <a:buFontTx/>
              <a:buNone/>
              <a:defRPr/>
            </a:pPr>
            <a:r>
              <a:rPr lang="en-US"/>
              <a:t>Click to edit Master text styles Click to edit Master text styles Click to edit Master text styles Click to edit Master text styles Click to edit Master text styles </a:t>
            </a:r>
          </a:p>
        </p:txBody>
      </p:sp>
      <p:sp>
        <p:nvSpPr>
          <p:cNvPr id="12" name="Holder 3">
            <a:extLst>
              <a:ext uri="{FF2B5EF4-FFF2-40B4-BE49-F238E27FC236}">
                <a16:creationId xmlns:a16="http://schemas.microsoft.com/office/drawing/2014/main" id="{28187FAC-9566-5149-B53E-879C23B6AA0B}"/>
              </a:ext>
            </a:extLst>
          </p:cNvPr>
          <p:cNvSpPr>
            <a:spLocks noGrp="1"/>
          </p:cNvSpPr>
          <p:nvPr>
            <p:ph type="body" idx="20" hasCustomPrompt="1"/>
          </p:nvPr>
        </p:nvSpPr>
        <p:spPr>
          <a:xfrm>
            <a:off x="6217600" y="3700159"/>
            <a:ext cx="5568000" cy="824589"/>
          </a:xfrm>
        </p:spPr>
        <p:txBody>
          <a:bodyPr lIns="0" tIns="0" rIns="0" bIns="0">
            <a:noAutofit/>
          </a:bodyPr>
          <a:lstStyle>
            <a:lvl1pPr marL="0" marR="0" indent="0" defTabSz="1219167" eaLnBrk="1" fontAlgn="auto" latinLnBrk="0" hangingPunct="1">
              <a:lnSpc>
                <a:spcPct val="100000"/>
              </a:lnSpc>
              <a:spcBef>
                <a:spcPct val="0"/>
              </a:spcBef>
              <a:spcAft>
                <a:spcPct val="0"/>
              </a:spcAft>
              <a:buClrTx/>
              <a:buSzTx/>
              <a:buFontTx/>
              <a:buNone/>
              <a:tabLst>
                <a:tab pos="717532" algn="l"/>
              </a:tabLst>
              <a:defRPr sz="1599" b="1" i="0">
                <a:solidFill>
                  <a:schemeClr val="tx1"/>
                </a:solidFill>
              </a:defRPr>
            </a:lvl1pPr>
          </a:lstStyle>
          <a:p>
            <a:pPr marL="0" marR="0" lvl="0" indent="0" defTabSz="1219167" eaLnBrk="1" fontAlgn="auto" latinLnBrk="0" hangingPunct="1">
              <a:lnSpc>
                <a:spcPct val="100000"/>
              </a:lnSpc>
              <a:spcBef>
                <a:spcPct val="0"/>
              </a:spcBef>
              <a:spcAft>
                <a:spcPct val="0"/>
              </a:spcAft>
              <a:buClrTx/>
              <a:buSzTx/>
              <a:buFontTx/>
              <a:buNone/>
              <a:defRPr/>
            </a:pPr>
            <a:r>
              <a:rPr lang="en-US"/>
              <a:t>Click to edit Partner name</a:t>
            </a:r>
          </a:p>
          <a:p>
            <a:pPr marL="0" marR="0" lvl="0" indent="0" defTabSz="1219167" eaLnBrk="1" fontAlgn="auto" latinLnBrk="0" hangingPunct="1">
              <a:lnSpc>
                <a:spcPct val="100000"/>
              </a:lnSpc>
              <a:spcBef>
                <a:spcPct val="0"/>
              </a:spcBef>
              <a:spcAft>
                <a:spcPct val="0"/>
              </a:spcAft>
              <a:buClrTx/>
              <a:buSzTx/>
              <a:buFontTx/>
              <a:buNone/>
              <a:defRPr/>
            </a:pPr>
            <a:r>
              <a:rPr lang="en-US"/>
              <a:t>Tel:	add number here</a:t>
            </a:r>
            <a:br>
              <a:rPr lang="en-US"/>
            </a:br>
            <a:r>
              <a:rPr lang="en-US"/>
              <a:t>Email: 	add address here</a:t>
            </a:r>
          </a:p>
        </p:txBody>
      </p:sp>
      <p:sp>
        <p:nvSpPr>
          <p:cNvPr id="14" name="Picture Placeholder 6">
            <a:extLst>
              <a:ext uri="{FF2B5EF4-FFF2-40B4-BE49-F238E27FC236}">
                <a16:creationId xmlns:a16="http://schemas.microsoft.com/office/drawing/2014/main" id="{6E73797F-B7C9-6147-8439-D1B9CA92A73B}"/>
              </a:ext>
            </a:extLst>
          </p:cNvPr>
          <p:cNvSpPr>
            <a:spLocks noGrp="1" noChangeAspect="1"/>
          </p:cNvSpPr>
          <p:nvPr>
            <p:ph type="pic" sz="quarter" idx="22"/>
          </p:nvPr>
        </p:nvSpPr>
        <p:spPr>
          <a:xfrm>
            <a:off x="463069" y="1423536"/>
            <a:ext cx="2107549" cy="553998"/>
          </a:xfrm>
        </p:spPr>
        <p:txBody>
          <a:bodyPr/>
          <a:lstStyle/>
          <a:p>
            <a:r>
              <a:rPr lang="en-US"/>
              <a:t>Click icon to add picture</a:t>
            </a:r>
          </a:p>
        </p:txBody>
      </p:sp>
      <p:sp>
        <p:nvSpPr>
          <p:cNvPr id="15" name="Picture Placeholder 6">
            <a:extLst>
              <a:ext uri="{FF2B5EF4-FFF2-40B4-BE49-F238E27FC236}">
                <a16:creationId xmlns:a16="http://schemas.microsoft.com/office/drawing/2014/main" id="{85B51784-BBDD-C84E-ACEC-8A7862590E80}"/>
              </a:ext>
            </a:extLst>
          </p:cNvPr>
          <p:cNvSpPr>
            <a:spLocks noGrp="1" noChangeAspect="1"/>
          </p:cNvSpPr>
          <p:nvPr>
            <p:ph type="pic" sz="quarter" idx="23"/>
          </p:nvPr>
        </p:nvSpPr>
        <p:spPr>
          <a:xfrm>
            <a:off x="6234457" y="1423536"/>
            <a:ext cx="2107549" cy="553998"/>
          </a:xfrm>
        </p:spPr>
        <p:txBody>
          <a:bodyPr/>
          <a:lstStyle/>
          <a:p>
            <a:r>
              <a:rPr lang="en-US"/>
              <a:t>Click icon to add picture</a:t>
            </a:r>
          </a:p>
        </p:txBody>
      </p:sp>
    </p:spTree>
    <p:extLst>
      <p:ext uri="{BB962C8B-B14F-4D97-AF65-F5344CB8AC3E}">
        <p14:creationId xmlns:p14="http://schemas.microsoft.com/office/powerpoint/2010/main" val="15053065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 with quot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932768" y="2204962"/>
            <a:ext cx="7867650" cy="3510485"/>
          </a:xfrm>
        </p:spPr>
        <p:txBody>
          <a:bodyPr vert="horz">
            <a:noAutofit/>
          </a:bodyPr>
          <a:lstStyle>
            <a:lvl1pPr>
              <a:spcAft>
                <a:spcPts val="1599"/>
              </a:spcAft>
              <a:defRPr sz="1599"/>
            </a:lvl1pPr>
            <a:lvl2pPr marL="239994" indent="-239994">
              <a:lnSpc>
                <a:spcPct val="110000"/>
              </a:lnSpc>
              <a:spcAft>
                <a:spcPts val="1599"/>
              </a:spcAft>
              <a:buClr>
                <a:srgbClr val="E17A38"/>
              </a:buClr>
              <a:buFont typeface="Arial"/>
              <a:buChar char="•"/>
              <a:defRPr sz="1599"/>
            </a:lvl2pPr>
          </a:lstStyle>
          <a:p>
            <a:pPr lvl="0"/>
            <a:r>
              <a:rPr lang="en-US"/>
              <a:t>Click to edit Master text styles</a:t>
            </a:r>
          </a:p>
          <a:p>
            <a:pPr lvl="1"/>
            <a:r>
              <a:rPr lang="en-US"/>
              <a:t>Second level</a:t>
            </a:r>
          </a:p>
        </p:txBody>
      </p:sp>
      <p:sp>
        <p:nvSpPr>
          <p:cNvPr id="13" name="Text Placeholder 5"/>
          <p:cNvSpPr>
            <a:spLocks noGrp="1"/>
          </p:cNvSpPr>
          <p:nvPr>
            <p:ph type="body" sz="quarter" idx="14" hasCustomPrompt="1"/>
          </p:nvPr>
        </p:nvSpPr>
        <p:spPr>
          <a:xfrm>
            <a:off x="450118" y="2831754"/>
            <a:ext cx="3376270" cy="2194133"/>
          </a:xfrm>
        </p:spPr>
        <p:txBody>
          <a:bodyPr vert="horz" anchor="b" anchorCtr="0">
            <a:noAutofit/>
          </a:bodyPr>
          <a:lstStyle>
            <a:lvl1pPr>
              <a:defRPr sz="1599" i="0">
                <a:solidFill>
                  <a:schemeClr val="tx1"/>
                </a:solidFill>
              </a:defRPr>
            </a:lvl1pPr>
          </a:lstStyle>
          <a:p>
            <a:pPr lvl="0"/>
            <a:r>
              <a:rPr lang="en-GB"/>
              <a:t>Click to edit quote.</a:t>
            </a:r>
            <a:endParaRPr lang="en-US"/>
          </a:p>
        </p:txBody>
      </p:sp>
      <p:sp>
        <p:nvSpPr>
          <p:cNvPr id="14" name="Text Placeholder 5"/>
          <p:cNvSpPr>
            <a:spLocks noGrp="1"/>
          </p:cNvSpPr>
          <p:nvPr>
            <p:ph type="body" sz="quarter" idx="15" hasCustomPrompt="1"/>
          </p:nvPr>
        </p:nvSpPr>
        <p:spPr>
          <a:xfrm>
            <a:off x="460439" y="5854585"/>
            <a:ext cx="3376270" cy="331796"/>
          </a:xfrm>
        </p:spPr>
        <p:txBody>
          <a:bodyPr vert="horz" anchor="t" anchorCtr="0">
            <a:noAutofit/>
          </a:bodyPr>
          <a:lstStyle>
            <a:lvl1pPr>
              <a:defRPr sz="1333"/>
            </a:lvl1pPr>
          </a:lstStyle>
          <a:p>
            <a:pPr lvl="0"/>
            <a:r>
              <a:rPr lang="en-GB"/>
              <a:t>Click to edit author</a:t>
            </a:r>
            <a:endParaRPr lang="en-US"/>
          </a:p>
        </p:txBody>
      </p:sp>
      <p:cxnSp>
        <p:nvCxnSpPr>
          <p:cNvPr id="16" name="Straight Connector 15"/>
          <p:cNvCxnSpPr/>
          <p:nvPr/>
        </p:nvCxnSpPr>
        <p:spPr>
          <a:xfrm>
            <a:off x="450118" y="5790367"/>
            <a:ext cx="3386592"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6"/>
          </p:nvPr>
        </p:nvSpPr>
        <p:spPr/>
        <p:txBody>
          <a:bodyPr/>
          <a:lstStyle>
            <a:lvl1pPr marL="0">
              <a:defRPr/>
            </a:lvl1pPr>
          </a:lstStyle>
          <a:p>
            <a:r>
              <a:rPr lang="en-GB"/>
              <a:t>OECD Pillar One</a:t>
            </a:r>
          </a:p>
        </p:txBody>
      </p:sp>
      <p:sp>
        <p:nvSpPr>
          <p:cNvPr id="4" name="Slide Number Placeholder 3"/>
          <p:cNvSpPr>
            <a:spLocks noGrp="1"/>
          </p:cNvSpPr>
          <p:nvPr>
            <p:ph type="sldNum" sz="quarter" idx="17"/>
          </p:nvPr>
        </p:nvSpPr>
        <p:spPr/>
        <p:txBody>
          <a:bodyPr/>
          <a:lstStyle/>
          <a:p>
            <a:pPr marL="33865"/>
            <a:fld id="{81D60167-4931-47E6-BA6A-407CBD079E47}" type="slidenum">
              <a:rPr lang="en-US" smtClean="0"/>
              <a:pPr marL="33865"/>
              <a:t>‹#›</a:t>
            </a:fld>
            <a:endParaRPr lang="en-US"/>
          </a:p>
        </p:txBody>
      </p:sp>
      <p:cxnSp>
        <p:nvCxnSpPr>
          <p:cNvPr id="11" name="Straight Connector 10">
            <a:extLst>
              <a:ext uri="{FF2B5EF4-FFF2-40B4-BE49-F238E27FC236}">
                <a16:creationId xmlns:a16="http://schemas.microsoft.com/office/drawing/2014/main" id="{1DA5A3F1-C8EA-2B4F-A705-44A163E1CB01}"/>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CCD9D99D-8701-654C-B4C3-9D532F852030}"/>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baseline="0">
                <a:solidFill>
                  <a:srgbClr val="1D3544"/>
                </a:solidFill>
              </a:defRPr>
            </a:lvl1pPr>
          </a:lstStyle>
          <a:p>
            <a:r>
              <a:rPr lang="en-GB"/>
              <a:t>Content with quote</a:t>
            </a:r>
            <a:endParaRPr lang="en-US"/>
          </a:p>
        </p:txBody>
      </p:sp>
      <p:sp>
        <p:nvSpPr>
          <p:cNvPr id="17" name="Holder 3">
            <a:extLst>
              <a:ext uri="{FF2B5EF4-FFF2-40B4-BE49-F238E27FC236}">
                <a16:creationId xmlns:a16="http://schemas.microsoft.com/office/drawing/2014/main" id="{39FCA205-029B-AC45-9D39-6EC57B824563}"/>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2" name="TextBox 1">
            <a:extLst>
              <a:ext uri="{FF2B5EF4-FFF2-40B4-BE49-F238E27FC236}">
                <a16:creationId xmlns:a16="http://schemas.microsoft.com/office/drawing/2014/main" id="{16993CD7-BA09-854F-9890-CDCD09642041}"/>
              </a:ext>
            </a:extLst>
          </p:cNvPr>
          <p:cNvSpPr txBox="1"/>
          <p:nvPr/>
        </p:nvSpPr>
        <p:spPr>
          <a:xfrm>
            <a:off x="343740" y="2111107"/>
            <a:ext cx="1473834" cy="830868"/>
          </a:xfrm>
          <a:prstGeom prst="rect">
            <a:avLst/>
          </a:prstGeom>
          <a:noFill/>
        </p:spPr>
        <p:txBody>
          <a:bodyPr wrap="square" rtlCol="0">
            <a:spAutoFit/>
          </a:bodyPr>
          <a:lstStyle/>
          <a:p>
            <a:r>
              <a:rPr lang="en-US" sz="4799" b="1">
                <a:solidFill>
                  <a:srgbClr val="E17A38"/>
                </a:solidFill>
              </a:rPr>
              <a:t>//</a:t>
            </a:r>
          </a:p>
        </p:txBody>
      </p:sp>
      <p:sp>
        <p:nvSpPr>
          <p:cNvPr id="15" name="TextBox 14">
            <a:extLst>
              <a:ext uri="{FF2B5EF4-FFF2-40B4-BE49-F238E27FC236}">
                <a16:creationId xmlns:a16="http://schemas.microsoft.com/office/drawing/2014/main" id="{1BF05FA8-692C-6E4B-A338-B7758ED89CE7}"/>
              </a:ext>
            </a:extLst>
          </p:cNvPr>
          <p:cNvSpPr txBox="1"/>
          <p:nvPr/>
        </p:nvSpPr>
        <p:spPr>
          <a:xfrm>
            <a:off x="3270192" y="4813537"/>
            <a:ext cx="1319560" cy="830868"/>
          </a:xfrm>
          <a:prstGeom prst="rect">
            <a:avLst/>
          </a:prstGeom>
          <a:noFill/>
        </p:spPr>
        <p:txBody>
          <a:bodyPr wrap="square" rtlCol="0">
            <a:spAutoFit/>
          </a:bodyPr>
          <a:lstStyle/>
          <a:p>
            <a:r>
              <a:rPr lang="en-US" sz="4799" b="1">
                <a:solidFill>
                  <a:srgbClr val="E17A38"/>
                </a:solidFill>
              </a:rPr>
              <a:t>//</a:t>
            </a:r>
          </a:p>
        </p:txBody>
      </p:sp>
    </p:spTree>
    <p:extLst>
      <p:ext uri="{BB962C8B-B14F-4D97-AF65-F5344CB8AC3E}">
        <p14:creationId xmlns:p14="http://schemas.microsoft.com/office/powerpoint/2010/main" val="156463079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s point list half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rgbClr val="1D3544"/>
                </a:solidFill>
              </a:defRPr>
            </a:lvl1pPr>
          </a:lstStyle>
          <a:p>
            <a:r>
              <a:rPr lang="en-GB"/>
              <a:t>Bullets point list half slide</a:t>
            </a:r>
            <a:endParaRPr lang="en-US"/>
          </a:p>
        </p:txBody>
      </p:sp>
      <p:sp>
        <p:nvSpPr>
          <p:cNvPr id="5" name="Holder 3"/>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3" name="Footer Placeholder 2"/>
          <p:cNvSpPr>
            <a:spLocks noGrp="1"/>
          </p:cNvSpPr>
          <p:nvPr>
            <p:ph type="ftr" sz="quarter" idx="14"/>
          </p:nvPr>
        </p:nvSpPr>
        <p:spPr/>
        <p:txBody>
          <a:bodyPr/>
          <a:lstStyle>
            <a:lvl1pPr marL="0">
              <a:defRPr/>
            </a:lvl1pPr>
          </a:lstStyle>
          <a:p>
            <a:r>
              <a:rPr lang="en-GB"/>
              <a:t>OECD Pillar One</a:t>
            </a:r>
          </a:p>
        </p:txBody>
      </p:sp>
      <p:sp>
        <p:nvSpPr>
          <p:cNvPr id="4" name="Slide Number Placeholder 3"/>
          <p:cNvSpPr>
            <a:spLocks noGrp="1"/>
          </p:cNvSpPr>
          <p:nvPr>
            <p:ph type="sldNum" sz="quarter" idx="15"/>
          </p:nvPr>
        </p:nvSpPr>
        <p:spPr/>
        <p:txBody>
          <a:bodyPr/>
          <a:lstStyle/>
          <a:p>
            <a:pPr marL="33865"/>
            <a:fld id="{81D60167-4931-47E6-BA6A-407CBD079E47}" type="slidenum">
              <a:rPr lang="en-US" smtClean="0"/>
              <a:pPr marL="33865"/>
              <a:t>‹#›</a:t>
            </a:fld>
            <a:endParaRPr lang="en-US"/>
          </a:p>
        </p:txBody>
      </p:sp>
      <p:cxnSp>
        <p:nvCxnSpPr>
          <p:cNvPr id="7" name="Straight Connector 6">
            <a:extLst>
              <a:ext uri="{FF2B5EF4-FFF2-40B4-BE49-F238E27FC236}">
                <a16:creationId xmlns:a16="http://schemas.microsoft.com/office/drawing/2014/main" id="{A952B37C-3011-7A46-ABFB-AB8158A01370}"/>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8" hasCustomPrompt="1"/>
          </p:nvPr>
        </p:nvSpPr>
        <p:spPr>
          <a:xfrm>
            <a:off x="435428" y="2055755"/>
            <a:ext cx="5569229" cy="943197"/>
          </a:xfrm>
        </p:spPr>
        <p:txBody>
          <a:bodyPr/>
          <a:lstStyle>
            <a:lvl1pPr marL="457187" indent="-457187">
              <a:spcAft>
                <a:spcPts val="800"/>
              </a:spcAft>
              <a:buClr>
                <a:srgbClr val="E17A38"/>
              </a:buClr>
              <a:buFont typeface="Arial" panose="020B0604020202020204" pitchFamily="34" charset="0"/>
              <a:buChar char="•"/>
              <a:defRPr sz="1599"/>
            </a:lvl1pPr>
            <a:lvl2pPr marL="959975" indent="-457187">
              <a:spcAft>
                <a:spcPts val="800"/>
              </a:spcAft>
              <a:buClr>
                <a:srgbClr val="E17A38"/>
              </a:buClr>
              <a:buFont typeface="Courier New" panose="02070309020205020404" pitchFamily="49" charset="0"/>
              <a:buChar char="o"/>
              <a:defRPr sz="1599"/>
            </a:lvl2pPr>
            <a:lvl3pPr marL="1439962" indent="-457187">
              <a:spcAft>
                <a:spcPts val="800"/>
              </a:spcAft>
              <a:buClr>
                <a:srgbClr val="E17A38"/>
              </a:buClr>
              <a:buFont typeface="Wingdings" panose="05000000000000000000" pitchFamily="2" charset="2"/>
              <a:buChar char="§"/>
              <a:defRPr sz="1599"/>
            </a:lvl3pPr>
            <a:lvl4pPr>
              <a:defRPr sz="2133"/>
            </a:lvl4pPr>
            <a:lvl5pPr>
              <a:defRPr sz="2133"/>
            </a:lvl5pPr>
          </a:lstStyle>
          <a:p>
            <a:pPr lvl="0"/>
            <a:r>
              <a:rPr lang="en-US"/>
              <a:t>Click to add text</a:t>
            </a:r>
          </a:p>
          <a:p>
            <a:pPr lvl="1"/>
            <a:r>
              <a:rPr lang="en-US"/>
              <a:t>Level two</a:t>
            </a:r>
          </a:p>
          <a:p>
            <a:pPr lvl="2"/>
            <a:r>
              <a:rPr lang="en-US"/>
              <a:t>Level three</a:t>
            </a:r>
          </a:p>
        </p:txBody>
      </p:sp>
    </p:spTree>
    <p:extLst>
      <p:ext uri="{BB962C8B-B14F-4D97-AF65-F5344CB8AC3E}">
        <p14:creationId xmlns:p14="http://schemas.microsoft.com/office/powerpoint/2010/main" val="182629393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ullets point list half slide - dark backgroun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CCC4DF0C-F05F-514A-ABAC-EB044519B4DD}"/>
              </a:ext>
            </a:extLst>
          </p:cNvPr>
          <p:cNvSpPr/>
          <p:nvPr/>
        </p:nvSpPr>
        <p:spPr>
          <a:xfrm>
            <a:off x="1" y="0"/>
            <a:ext cx="12192000" cy="6858000"/>
          </a:xfrm>
          <a:custGeom>
            <a:avLst/>
            <a:gdLst/>
            <a:ahLst/>
            <a:cxnLst/>
            <a:rect l="l" t="t" r="r" b="b"/>
            <a:pathLst>
              <a:path w="8424545" h="4267200">
                <a:moveTo>
                  <a:pt x="0" y="4267200"/>
                </a:moveTo>
                <a:lnTo>
                  <a:pt x="8423998" y="4267200"/>
                </a:lnTo>
                <a:lnTo>
                  <a:pt x="8423998" y="0"/>
                </a:lnTo>
                <a:lnTo>
                  <a:pt x="0" y="0"/>
                </a:lnTo>
                <a:lnTo>
                  <a:pt x="0" y="4267200"/>
                </a:lnTo>
                <a:close/>
              </a:path>
            </a:pathLst>
          </a:custGeom>
          <a:solidFill>
            <a:srgbClr val="1D3544"/>
          </a:solidFill>
        </p:spPr>
        <p:txBody>
          <a:bodyPr wrap="square" lIns="0" tIns="0" rIns="0" bIns="0" rtlCol="0"/>
          <a:lstStyle/>
          <a:p>
            <a:endParaRPr sz="2400"/>
          </a:p>
        </p:txBody>
      </p:sp>
      <p:sp>
        <p:nvSpPr>
          <p:cNvPr id="2" name="Footer Placeholder 1"/>
          <p:cNvSpPr>
            <a:spLocks noGrp="1"/>
          </p:cNvSpPr>
          <p:nvPr>
            <p:ph type="ftr" sz="quarter" idx="14"/>
          </p:nvPr>
        </p:nvSpPr>
        <p:spPr/>
        <p:txBody>
          <a:bodyPr/>
          <a:lstStyle>
            <a:lvl1pPr marL="0">
              <a:defRPr>
                <a:solidFill>
                  <a:schemeClr val="bg1"/>
                </a:solidFill>
              </a:defRPr>
            </a:lvl1pPr>
          </a:lstStyle>
          <a:p>
            <a:r>
              <a:rPr lang="en-GB"/>
              <a:t>OECD Pillar One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pPr marL="33865"/>
            <a:fld id="{81D60167-4931-47E6-BA6A-407CBD079E47}" type="slidenum">
              <a:rPr lang="en-US" smtClean="0"/>
              <a:pPr marL="33865"/>
              <a:t>‹#›</a:t>
            </a:fld>
            <a:endParaRPr lang="en-US"/>
          </a:p>
        </p:txBody>
      </p:sp>
      <p:cxnSp>
        <p:nvCxnSpPr>
          <p:cNvPr id="7" name="Straight Connector 6">
            <a:extLst>
              <a:ext uri="{FF2B5EF4-FFF2-40B4-BE49-F238E27FC236}">
                <a16:creationId xmlns:a16="http://schemas.microsoft.com/office/drawing/2014/main" id="{DCB9FC3F-D453-ED40-A6A7-22389C5F745E}"/>
              </a:ext>
            </a:extLst>
          </p:cNvPr>
          <p:cNvCxnSpPr/>
          <p:nvPr/>
        </p:nvCxnSpPr>
        <p:spPr>
          <a:xfrm>
            <a:off x="435428" y="6295055"/>
            <a:ext cx="113526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F0D7CA5-6842-A24C-B65B-A80EA9B415D2}"/>
              </a:ext>
            </a:extLst>
          </p:cNvPr>
          <p:cNvPicPr>
            <a:picLocks noChangeAspect="1"/>
          </p:cNvPicPr>
          <p:nvPr/>
        </p:nvPicPr>
        <p:blipFill>
          <a:blip r:embed="rId2"/>
          <a:srcRect/>
          <a:stretch>
            <a:fillRect/>
          </a:stretch>
        </p:blipFill>
        <p:spPr>
          <a:xfrm>
            <a:off x="433956" y="6407916"/>
            <a:ext cx="1938382" cy="130483"/>
          </a:xfrm>
          <a:prstGeom prst="rect">
            <a:avLst/>
          </a:prstGeom>
        </p:spPr>
      </p:pic>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6" y="502149"/>
            <a:ext cx="11322533" cy="737753"/>
          </a:xfrm>
          <a:prstGeom prst="rect">
            <a:avLst/>
          </a:prstGeom>
        </p:spPr>
        <p:txBody>
          <a:bodyPr vert="horz">
            <a:normAutofit/>
          </a:bodyPr>
          <a:lstStyle>
            <a:lvl1pPr>
              <a:defRPr sz="3733">
                <a:solidFill>
                  <a:schemeClr val="bg1"/>
                </a:solidFill>
              </a:defRPr>
            </a:lvl1pPr>
          </a:lstStyle>
          <a:p>
            <a:r>
              <a:rPr lang="en-GB"/>
              <a:t>Bullets point list half slide - dark background</a:t>
            </a:r>
            <a:endParaRPr lang="en-US"/>
          </a:p>
        </p:txBody>
      </p:sp>
      <p:sp>
        <p:nvSpPr>
          <p:cNvPr id="18" name="Holder 3">
            <a:extLst>
              <a:ext uri="{FF2B5EF4-FFF2-40B4-BE49-F238E27FC236}">
                <a16:creationId xmlns:a16="http://schemas.microsoft.com/office/drawing/2014/main" id="{29089EC0-1FAC-7941-91DC-8D55D3F9E2F8}"/>
              </a:ext>
            </a:extLst>
          </p:cNvPr>
          <p:cNvSpPr>
            <a:spLocks noGrp="1"/>
          </p:cNvSpPr>
          <p:nvPr>
            <p:ph type="body" idx="1" hasCustomPrompt="1"/>
          </p:nvPr>
        </p:nvSpPr>
        <p:spPr>
          <a:xfrm>
            <a:off x="456687" y="1196558"/>
            <a:ext cx="11328912" cy="409863"/>
          </a:xfrm>
        </p:spPr>
        <p:txBody>
          <a:bodyPr lIns="0" tIns="0" rIns="0" bIns="0"/>
          <a:lstStyle>
            <a:lvl1pPr marL="0" marR="0" indent="0" defTabSz="1219167" eaLnBrk="1" fontAlgn="auto" latinLnBrk="0" hangingPunct="1">
              <a:lnSpc>
                <a:spcPct val="100000"/>
              </a:lnSpc>
              <a:spcBef>
                <a:spcPct val="0"/>
              </a:spcBef>
              <a:spcAft>
                <a:spcPct val="0"/>
              </a:spcAft>
              <a:buClrTx/>
              <a:buSzTx/>
              <a:buFontTx/>
              <a:buNone/>
              <a:defRPr sz="2666" b="0" i="0">
                <a:solidFill>
                  <a:srgbClr val="E17A38"/>
                </a:solidFill>
              </a:defRPr>
            </a:lvl1pPr>
          </a:lstStyle>
          <a:p>
            <a:r>
              <a:rPr lang="en-US"/>
              <a:t>Sub header style renditatur, ipicid etur 20pt Regular</a:t>
            </a:r>
          </a:p>
        </p:txBody>
      </p:sp>
      <p:sp>
        <p:nvSpPr>
          <p:cNvPr id="12" name="Text Placeholder 5"/>
          <p:cNvSpPr>
            <a:spLocks noGrp="1"/>
          </p:cNvSpPr>
          <p:nvPr>
            <p:ph type="body" sz="quarter" idx="17"/>
          </p:nvPr>
        </p:nvSpPr>
        <p:spPr>
          <a:xfrm>
            <a:off x="456687" y="2117272"/>
            <a:ext cx="5537713" cy="1148128"/>
          </a:xfrm>
        </p:spPr>
        <p:txBody>
          <a:bodyPr/>
          <a:lstStyle>
            <a:lvl1pPr marL="228594" indent="-228594">
              <a:spcAft>
                <a:spcPts val="1599"/>
              </a:spcAft>
              <a:buClr>
                <a:schemeClr val="bg1"/>
              </a:buClr>
              <a:buFont typeface="Arial" panose="020B0604020202020204" pitchFamily="34" charset="0"/>
              <a:buChar char="•"/>
              <a:defRPr sz="1599">
                <a:solidFill>
                  <a:schemeClr val="bg1"/>
                </a:solidFill>
              </a:defRPr>
            </a:lvl1pPr>
            <a:lvl2pPr marL="479987" indent="-228594">
              <a:spcAft>
                <a:spcPts val="1599"/>
              </a:spcAft>
              <a:buClr>
                <a:schemeClr val="bg1"/>
              </a:buClr>
              <a:buFont typeface="Courier New" panose="02070309020205020404" pitchFamily="49" charset="0"/>
              <a:buChar char="o"/>
              <a:defRPr sz="1599">
                <a:solidFill>
                  <a:schemeClr val="bg1"/>
                </a:solidFill>
              </a:defRPr>
            </a:lvl2pPr>
            <a:lvl3pPr marL="767979" indent="-228594">
              <a:spcAft>
                <a:spcPts val="1599"/>
              </a:spcAft>
              <a:buClr>
                <a:schemeClr val="bg1"/>
              </a:buClr>
              <a:buFont typeface="Wingdings" panose="05000000000000000000" pitchFamily="2" charset="2"/>
              <a:buChar char="§"/>
              <a:defRPr sz="1599">
                <a:solidFill>
                  <a:schemeClr val="bg1"/>
                </a:solidFill>
              </a:defRPr>
            </a:lvl3pPr>
            <a:lvl4pPr>
              <a:spcAft>
                <a:spcPts val="1599"/>
              </a:spcAft>
              <a:defRPr sz="1599"/>
            </a:lvl4pPr>
            <a:lvl5pPr>
              <a:spcAft>
                <a:spcPts val="1599"/>
              </a:spcAft>
              <a:defRPr sz="1599"/>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5341406"/>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40">
          <p15:clr>
            <a:srgbClr val="FBAE40"/>
          </p15:clr>
        </p15:guide>
        <p15:guide id="3" orient="horz" pos="170">
          <p15:clr>
            <a:srgbClr val="FBAE40"/>
          </p15:clr>
        </p15:guide>
        <p15:guide id="4" pos="3360">
          <p15:clr>
            <a:srgbClr val="FBAE40"/>
          </p15:clr>
        </p15:guide>
        <p15:guide id="5" pos="4548">
          <p15:clr>
            <a:srgbClr val="FBAE40"/>
          </p15:clr>
        </p15:guide>
        <p15:guide id="6" orient="horz" pos="2889">
          <p15:clr>
            <a:srgbClr val="FBAE40"/>
          </p15:clr>
        </p15:guide>
        <p15:guide id="7" pos="4165">
          <p15:clr>
            <a:srgbClr val="FBAE40"/>
          </p15:clr>
        </p15:guide>
        <p15:guide id="8" pos="5490">
          <p15:clr>
            <a:srgbClr val="FBAE40"/>
          </p15:clr>
        </p15:guide>
        <p15:guide id="9" pos="5142">
          <p15:clr>
            <a:srgbClr val="FBAE40"/>
          </p15:clr>
        </p15:guide>
        <p15:guide id="10" pos="4510">
          <p15:clr>
            <a:srgbClr val="FBAE40"/>
          </p15:clr>
        </p15:guide>
        <p15:guide id="11" orient="horz" pos="98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sp>
        <p:nvSpPr>
          <p:cNvPr id="9" name="Rectangle 8"/>
          <p:cNvSpPr/>
          <p:nvPr/>
        </p:nvSpPr>
        <p:spPr>
          <a:xfrm>
            <a:off x="283471" y="6347656"/>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C046ECC2-1A45-E148-AF03-828E3F358F97}"/>
              </a:ext>
            </a:extLst>
          </p:cNvPr>
          <p:cNvSpPr/>
          <p:nvPr/>
        </p:nvSpPr>
        <p:spPr>
          <a:xfrm>
            <a:off x="1" y="0"/>
            <a:ext cx="12192000" cy="6858000"/>
          </a:xfrm>
          <a:prstGeom prst="rect">
            <a:avLst/>
          </a:prstGeom>
          <a:solidFill>
            <a:srgbClr val="1D35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bject 25"/>
          <p:cNvSpPr txBox="1"/>
          <p:nvPr/>
        </p:nvSpPr>
        <p:spPr>
          <a:xfrm>
            <a:off x="655210" y="6314690"/>
            <a:ext cx="1635414" cy="164212"/>
          </a:xfrm>
          <a:prstGeom prst="rect">
            <a:avLst/>
          </a:prstGeom>
        </p:spPr>
        <p:txBody>
          <a:bodyPr vert="horz" wrap="square" lIns="0" tIns="0" rIns="0" bIns="0" rtlCol="0" anchor="t">
            <a:spAutoFit/>
          </a:bodyPr>
          <a:lstStyle/>
          <a:p>
            <a:pPr marL="16933">
              <a:lnSpc>
                <a:spcPct val="100000"/>
              </a:lnSpc>
            </a:pPr>
            <a:r>
              <a:rPr sz="1067" i="1" spc="-7">
                <a:solidFill>
                  <a:schemeClr val="bg1"/>
                </a:solidFill>
                <a:latin typeface="Trebuchet MS"/>
                <a:cs typeface="Trebuchet MS"/>
              </a:rPr>
              <a:t>Power</a:t>
            </a:r>
            <a:r>
              <a:rPr lang="en-GB" sz="1067" i="1" spc="-7">
                <a:solidFill>
                  <a:schemeClr val="bg1"/>
                </a:solidFill>
                <a:latin typeface="Trebuchet MS"/>
                <a:cs typeface="Trebuchet MS"/>
              </a:rPr>
              <a:t>P</a:t>
            </a:r>
            <a:r>
              <a:rPr sz="1067" i="1" spc="-7">
                <a:solidFill>
                  <a:schemeClr val="bg1"/>
                </a:solidFill>
                <a:latin typeface="Trebuchet MS"/>
                <a:cs typeface="Trebuchet MS"/>
              </a:rPr>
              <a:t>oin</a:t>
            </a:r>
            <a:r>
              <a:rPr sz="1067" i="1">
                <a:solidFill>
                  <a:schemeClr val="bg1"/>
                </a:solidFill>
                <a:latin typeface="Trebuchet MS"/>
                <a:cs typeface="Trebuchet MS"/>
              </a:rPr>
              <a:t>t</a:t>
            </a:r>
            <a:r>
              <a:rPr sz="1067" i="1" spc="7">
                <a:solidFill>
                  <a:schemeClr val="bg1"/>
                </a:solidFill>
                <a:latin typeface="Trebuchet MS"/>
                <a:cs typeface="Trebuchet MS"/>
              </a:rPr>
              <a:t> </a:t>
            </a:r>
            <a:r>
              <a:rPr sz="1067" i="1" spc="-7">
                <a:solidFill>
                  <a:schemeClr val="bg1"/>
                </a:solidFill>
                <a:latin typeface="Trebuchet MS"/>
                <a:cs typeface="Trebuchet MS"/>
              </a:rPr>
              <a:t>Presentatio</a:t>
            </a:r>
            <a:r>
              <a:rPr sz="1067" i="1">
                <a:solidFill>
                  <a:schemeClr val="bg1"/>
                </a:solidFill>
                <a:latin typeface="Trebuchet MS"/>
                <a:cs typeface="Trebuchet MS"/>
              </a:rPr>
              <a:t>n</a:t>
            </a:r>
            <a:endParaRPr sz="1067">
              <a:solidFill>
                <a:schemeClr val="bg1"/>
              </a:solidFill>
              <a:latin typeface="Trebuchet MS"/>
              <a:cs typeface="Trebuchet MS"/>
            </a:endParaRPr>
          </a:p>
        </p:txBody>
      </p:sp>
      <p:sp>
        <p:nvSpPr>
          <p:cNvPr id="2" name="TextBox 1"/>
          <p:cNvSpPr txBox="1"/>
          <p:nvPr/>
        </p:nvSpPr>
        <p:spPr>
          <a:xfrm>
            <a:off x="503703" y="5458573"/>
            <a:ext cx="6033707" cy="584968"/>
          </a:xfrm>
          <a:prstGeom prst="rect">
            <a:avLst/>
          </a:prstGeom>
          <a:noFill/>
        </p:spPr>
        <p:txBody>
          <a:bodyPr wrap="square" rtlCol="0">
            <a:spAutoFit/>
          </a:bodyPr>
          <a:lstStyle/>
          <a:p>
            <a:pPr marL="16933" marR="0" lvl="0" indent="0" defTabSz="1219167" eaLnBrk="1" fontAlgn="auto" latinLnBrk="0" hangingPunct="1">
              <a:lnSpc>
                <a:spcPct val="100000"/>
              </a:lnSpc>
              <a:spcBef>
                <a:spcPct val="0"/>
              </a:spcBef>
              <a:spcAft>
                <a:spcPct val="0"/>
              </a:spcAft>
              <a:buClrTx/>
              <a:buSzTx/>
              <a:buFontTx/>
              <a:buNone/>
              <a:defRPr/>
            </a:pPr>
            <a:r>
              <a:rPr kumimoji="0" lang="en-US" sz="1067" b="0" i="0" u="none" strike="noStrike" kern="0" cap="none" spc="0" normalizeH="0" baseline="0" noProof="0">
                <a:ln>
                  <a:noFill/>
                </a:ln>
                <a:solidFill>
                  <a:schemeClr val="bg1"/>
                </a:solidFill>
                <a:effectLst/>
                <a:uLnTx/>
                <a:uFillTx/>
                <a:latin typeface="+mn-lt"/>
                <a:ea typeface="+mn-ea"/>
                <a:cs typeface="Trebuchet MS"/>
              </a:rPr>
              <a:t>© Slaughter and Ma</a:t>
            </a:r>
            <a:r>
              <a:rPr kumimoji="0" lang="en-US" sz="1067" b="0" i="0" u="none" strike="noStrike" kern="0" cap="none" spc="-160" normalizeH="0" baseline="0" noProof="0">
                <a:ln>
                  <a:noFill/>
                </a:ln>
                <a:solidFill>
                  <a:schemeClr val="bg1"/>
                </a:solidFill>
                <a:effectLst/>
                <a:uLnTx/>
                <a:uFillTx/>
                <a:latin typeface="+mn-lt"/>
                <a:ea typeface="+mn-ea"/>
                <a:cs typeface="Trebuchet MS"/>
              </a:rPr>
              <a:t>y</a:t>
            </a:r>
            <a:r>
              <a:rPr kumimoji="0" lang="en-US" sz="1067" b="0" i="0" u="none" strike="noStrike" kern="0" cap="none" spc="0" normalizeH="0" baseline="0" noProof="0">
                <a:ln>
                  <a:noFill/>
                </a:ln>
                <a:solidFill>
                  <a:schemeClr val="bg1"/>
                </a:solidFill>
                <a:effectLst/>
                <a:uLnTx/>
                <a:uFillTx/>
                <a:latin typeface="+mn-lt"/>
                <a:ea typeface="+mn-ea"/>
                <a:cs typeface="Trebuchet MS"/>
              </a:rPr>
              <a:t>, 2021</a:t>
            </a:r>
          </a:p>
          <a:p>
            <a:pPr marL="16933" marR="0" lvl="0" indent="0" defTabSz="1219167" eaLnBrk="1" fontAlgn="auto" latinLnBrk="0" hangingPunct="1">
              <a:lnSpc>
                <a:spcPct val="100000"/>
              </a:lnSpc>
              <a:spcBef>
                <a:spcPct val="0"/>
              </a:spcBef>
              <a:spcAft>
                <a:spcPct val="0"/>
              </a:spcAft>
              <a:buClrTx/>
              <a:buSzTx/>
              <a:buFontTx/>
              <a:buNone/>
              <a:defRPr/>
            </a:pPr>
            <a:r>
              <a:rPr kumimoji="0" lang="en-US" sz="1067" b="0" i="0" u="none" strike="noStrike" kern="0" cap="none" spc="0" normalizeH="0" baseline="0" noProof="0">
                <a:ln>
                  <a:noFill/>
                </a:ln>
                <a:solidFill>
                  <a:schemeClr val="bg1"/>
                </a:solidFill>
                <a:effectLst/>
                <a:uLnTx/>
                <a:uFillTx/>
                <a:latin typeface="+mn-lt"/>
                <a:ea typeface="+mn-ea"/>
                <a:cs typeface="Trebuchet MS"/>
              </a:rPr>
              <a:t>This material is for general information only and is not intended to provide legal advice. </a:t>
            </a:r>
            <a:br>
              <a:rPr kumimoji="0" lang="en-US" sz="1067" b="0" i="0" u="none" strike="noStrike" kern="0" cap="none" spc="0" normalizeH="0" baseline="0" noProof="0">
                <a:ln>
                  <a:noFill/>
                </a:ln>
                <a:solidFill>
                  <a:schemeClr val="bg1"/>
                </a:solidFill>
                <a:effectLst/>
                <a:uLnTx/>
                <a:uFillTx/>
                <a:latin typeface="+mn-lt"/>
                <a:ea typeface="+mn-ea"/>
                <a:cs typeface="Trebuchet MS"/>
              </a:rPr>
            </a:br>
            <a:r>
              <a:rPr kumimoji="0" lang="en-US" sz="1067" b="0" i="0" u="none" strike="noStrike" kern="0" cap="none" spc="0" normalizeH="0" baseline="0" noProof="0">
                <a:ln>
                  <a:noFill/>
                </a:ln>
                <a:solidFill>
                  <a:schemeClr val="bg1"/>
                </a:solidFill>
                <a:effectLst/>
                <a:uLnTx/>
                <a:uFillTx/>
                <a:latin typeface="+mn-lt"/>
                <a:ea typeface="+mn-ea"/>
                <a:cs typeface="Trebuchet MS"/>
              </a:rPr>
              <a:t>For further information, please speak to your usual Slaughter and May contact.</a:t>
            </a:r>
          </a:p>
        </p:txBody>
      </p:sp>
      <p:sp>
        <p:nvSpPr>
          <p:cNvPr id="4" name="Text Placeholder 3"/>
          <p:cNvSpPr>
            <a:spLocks noGrp="1"/>
          </p:cNvSpPr>
          <p:nvPr>
            <p:ph type="body" sz="quarter" idx="10" hasCustomPrompt="1"/>
          </p:nvPr>
        </p:nvSpPr>
        <p:spPr>
          <a:xfrm>
            <a:off x="2226823" y="6314690"/>
            <a:ext cx="1735667" cy="164212"/>
          </a:xfrm>
        </p:spPr>
        <p:txBody>
          <a:bodyPr vert="horz" anchor="t"/>
          <a:lstStyle>
            <a:lvl1pPr marL="16913">
              <a:lnSpc>
                <a:spcPct val="100000"/>
              </a:lnSpc>
              <a:defRPr sz="1067" b="0" i="1">
                <a:solidFill>
                  <a:schemeClr val="bg1"/>
                </a:solidFill>
              </a:defRPr>
            </a:lvl1pPr>
          </a:lstStyle>
          <a:p>
            <a:pPr marL="12700">
              <a:lnSpc>
                <a:spcPct val="100000"/>
              </a:lnSpc>
            </a:pPr>
            <a:r>
              <a:rPr lang="en-US" sz="1067" i="1" spc="-7">
                <a:latin typeface="+mn-lt"/>
                <a:cs typeface="Trebuchet MS"/>
              </a:rPr>
              <a:t>00000000</a:t>
            </a:r>
            <a:endParaRPr lang="en-US" sz="1067">
              <a:latin typeface="+mn-lt"/>
              <a:cs typeface="Trebuchet MS"/>
            </a:endParaRPr>
          </a:p>
        </p:txBody>
      </p:sp>
      <p:pic>
        <p:nvPicPr>
          <p:cNvPr id="10" name="Picture 9">
            <a:extLst>
              <a:ext uri="{FF2B5EF4-FFF2-40B4-BE49-F238E27FC236}">
                <a16:creationId xmlns:a16="http://schemas.microsoft.com/office/drawing/2014/main" id="{A6F49565-027C-2A46-8CBF-93E350573C94}"/>
              </a:ext>
            </a:extLst>
          </p:cNvPr>
          <p:cNvPicPr>
            <a:picLocks noChangeAspect="1"/>
          </p:cNvPicPr>
          <p:nvPr/>
        </p:nvPicPr>
        <p:blipFill>
          <a:blip r:embed="rId2"/>
          <a:srcRect/>
          <a:stretch>
            <a:fillRect/>
          </a:stretch>
        </p:blipFill>
        <p:spPr>
          <a:xfrm>
            <a:off x="8053574" y="6172769"/>
            <a:ext cx="3266306" cy="219871"/>
          </a:xfrm>
          <a:prstGeom prst="rect">
            <a:avLst/>
          </a:prstGeom>
        </p:spPr>
      </p:pic>
      <p:pic>
        <p:nvPicPr>
          <p:cNvPr id="11" name="Picture Placeholder 5">
            <a:extLst>
              <a:ext uri="{FF2B5EF4-FFF2-40B4-BE49-F238E27FC236}">
                <a16:creationId xmlns:a16="http://schemas.microsoft.com/office/drawing/2014/main" id="{B4D25CC0-61DA-F048-A4B8-47456FEEEDA9}"/>
              </a:ext>
            </a:extLst>
          </p:cNvPr>
          <p:cNvPicPr>
            <a:picLocks noChangeAspect="1"/>
          </p:cNvPicPr>
          <p:nvPr/>
        </p:nvPicPr>
        <p:blipFill>
          <a:blip r:embed="rId3"/>
          <a:srcRect l="-25247" t="16059" r="45239" b="-486"/>
          <a:stretch>
            <a:fillRect/>
          </a:stretch>
        </p:blipFill>
        <p:spPr>
          <a:xfrm>
            <a:off x="9951488" y="678211"/>
            <a:ext cx="2240513" cy="5200312"/>
          </a:xfrm>
          <a:prstGeom prst="rect">
            <a:avLst/>
          </a:prstGeom>
        </p:spPr>
      </p:pic>
    </p:spTree>
    <p:extLst>
      <p:ext uri="{BB962C8B-B14F-4D97-AF65-F5344CB8AC3E}">
        <p14:creationId xmlns:p14="http://schemas.microsoft.com/office/powerpoint/2010/main" val="2964290657"/>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2884">
          <p15:clr>
            <a:srgbClr val="FBAE40"/>
          </p15:clr>
        </p15:guide>
        <p15:guide id="3" pos="328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sp>
        <p:nvSpPr>
          <p:cNvPr id="9" name="Rectangle 8"/>
          <p:cNvSpPr/>
          <p:nvPr/>
        </p:nvSpPr>
        <p:spPr>
          <a:xfrm>
            <a:off x="283471" y="6347656"/>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C046ECC2-1A45-E148-AF03-828E3F358F97}"/>
              </a:ext>
            </a:extLst>
          </p:cNvPr>
          <p:cNvSpPr/>
          <p:nvPr/>
        </p:nvSpPr>
        <p:spPr>
          <a:xfrm>
            <a:off x="1" y="0"/>
            <a:ext cx="12192000" cy="6858000"/>
          </a:xfrm>
          <a:prstGeom prst="rect">
            <a:avLst/>
          </a:prstGeom>
          <a:solidFill>
            <a:srgbClr val="1D35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bject 25"/>
          <p:cNvSpPr txBox="1"/>
          <p:nvPr/>
        </p:nvSpPr>
        <p:spPr>
          <a:xfrm>
            <a:off x="655210" y="6314690"/>
            <a:ext cx="1635414" cy="164212"/>
          </a:xfrm>
          <a:prstGeom prst="rect">
            <a:avLst/>
          </a:prstGeom>
        </p:spPr>
        <p:txBody>
          <a:bodyPr vert="horz" wrap="square" lIns="0" tIns="0" rIns="0" bIns="0" rtlCol="0" anchor="t">
            <a:spAutoFit/>
          </a:bodyPr>
          <a:lstStyle/>
          <a:p>
            <a:pPr marL="16933">
              <a:lnSpc>
                <a:spcPct val="100000"/>
              </a:lnSpc>
            </a:pPr>
            <a:r>
              <a:rPr sz="1067" i="1" spc="-7">
                <a:solidFill>
                  <a:schemeClr val="bg1"/>
                </a:solidFill>
                <a:latin typeface="Trebuchet MS"/>
                <a:cs typeface="Trebuchet MS"/>
              </a:rPr>
              <a:t>Power</a:t>
            </a:r>
            <a:r>
              <a:rPr lang="en-GB" sz="1067" i="1" spc="-7">
                <a:solidFill>
                  <a:schemeClr val="bg1"/>
                </a:solidFill>
                <a:latin typeface="Trebuchet MS"/>
                <a:cs typeface="Trebuchet MS"/>
              </a:rPr>
              <a:t>P</a:t>
            </a:r>
            <a:r>
              <a:rPr sz="1067" i="1" spc="-7">
                <a:solidFill>
                  <a:schemeClr val="bg1"/>
                </a:solidFill>
                <a:latin typeface="Trebuchet MS"/>
                <a:cs typeface="Trebuchet MS"/>
              </a:rPr>
              <a:t>oin</a:t>
            </a:r>
            <a:r>
              <a:rPr sz="1067" i="1">
                <a:solidFill>
                  <a:schemeClr val="bg1"/>
                </a:solidFill>
                <a:latin typeface="Trebuchet MS"/>
                <a:cs typeface="Trebuchet MS"/>
              </a:rPr>
              <a:t>t</a:t>
            </a:r>
            <a:r>
              <a:rPr sz="1067" i="1" spc="7">
                <a:solidFill>
                  <a:schemeClr val="bg1"/>
                </a:solidFill>
                <a:latin typeface="Trebuchet MS"/>
                <a:cs typeface="Trebuchet MS"/>
              </a:rPr>
              <a:t> </a:t>
            </a:r>
            <a:r>
              <a:rPr sz="1067" i="1" spc="-7">
                <a:solidFill>
                  <a:schemeClr val="bg1"/>
                </a:solidFill>
                <a:latin typeface="Trebuchet MS"/>
                <a:cs typeface="Trebuchet MS"/>
              </a:rPr>
              <a:t>Presentatio</a:t>
            </a:r>
            <a:r>
              <a:rPr sz="1067" i="1">
                <a:solidFill>
                  <a:schemeClr val="bg1"/>
                </a:solidFill>
                <a:latin typeface="Trebuchet MS"/>
                <a:cs typeface="Trebuchet MS"/>
              </a:rPr>
              <a:t>n</a:t>
            </a:r>
            <a:endParaRPr sz="1067">
              <a:solidFill>
                <a:schemeClr val="bg1"/>
              </a:solidFill>
              <a:latin typeface="Trebuchet MS"/>
              <a:cs typeface="Trebuchet MS"/>
            </a:endParaRPr>
          </a:p>
        </p:txBody>
      </p:sp>
      <p:sp>
        <p:nvSpPr>
          <p:cNvPr id="2" name="TextBox 1"/>
          <p:cNvSpPr txBox="1"/>
          <p:nvPr/>
        </p:nvSpPr>
        <p:spPr>
          <a:xfrm>
            <a:off x="503703" y="5816822"/>
            <a:ext cx="6033707" cy="256545"/>
          </a:xfrm>
          <a:prstGeom prst="rect">
            <a:avLst/>
          </a:prstGeom>
          <a:noFill/>
        </p:spPr>
        <p:txBody>
          <a:bodyPr wrap="square" rtlCol="0" anchor="b" anchorCtr="0">
            <a:spAutoFit/>
          </a:bodyPr>
          <a:lstStyle/>
          <a:p>
            <a:pPr marL="16933" marR="0" lvl="0" indent="0" defTabSz="1219167" eaLnBrk="1" fontAlgn="auto" latinLnBrk="0" hangingPunct="1">
              <a:lnSpc>
                <a:spcPct val="100000"/>
              </a:lnSpc>
              <a:spcBef>
                <a:spcPct val="0"/>
              </a:spcBef>
              <a:spcAft>
                <a:spcPct val="0"/>
              </a:spcAft>
              <a:buClrTx/>
              <a:buSzTx/>
              <a:buFontTx/>
              <a:buNone/>
              <a:defRPr/>
            </a:pPr>
            <a:r>
              <a:rPr kumimoji="0" lang="en-US" sz="1067" b="0" i="0" u="none" strike="noStrike" kern="0" cap="none" spc="0" normalizeH="0" baseline="0" noProof="0">
                <a:ln>
                  <a:noFill/>
                </a:ln>
                <a:solidFill>
                  <a:schemeClr val="bg1"/>
                </a:solidFill>
                <a:effectLst/>
                <a:uLnTx/>
                <a:uFillTx/>
                <a:latin typeface="+mn-lt"/>
                <a:ea typeface="+mn-ea"/>
                <a:cs typeface="Trebuchet MS"/>
              </a:rPr>
              <a:t>© Slaughter and Ma</a:t>
            </a:r>
            <a:r>
              <a:rPr kumimoji="0" lang="en-US" sz="1067" b="0" i="0" u="none" strike="noStrike" kern="0" cap="none" spc="-160" normalizeH="0" baseline="0" noProof="0">
                <a:ln>
                  <a:noFill/>
                </a:ln>
                <a:solidFill>
                  <a:schemeClr val="bg1"/>
                </a:solidFill>
                <a:effectLst/>
                <a:uLnTx/>
                <a:uFillTx/>
                <a:latin typeface="+mn-lt"/>
                <a:ea typeface="+mn-ea"/>
                <a:cs typeface="Trebuchet MS"/>
              </a:rPr>
              <a:t>y</a:t>
            </a:r>
            <a:r>
              <a:rPr kumimoji="0" lang="en-US" sz="1067" b="0" i="0" u="none" strike="noStrike" kern="0" cap="none" spc="0" normalizeH="0" baseline="0" noProof="0">
                <a:ln>
                  <a:noFill/>
                </a:ln>
                <a:solidFill>
                  <a:schemeClr val="bg1"/>
                </a:solidFill>
                <a:effectLst/>
                <a:uLnTx/>
                <a:uFillTx/>
                <a:latin typeface="+mn-lt"/>
                <a:ea typeface="+mn-ea"/>
                <a:cs typeface="Trebuchet MS"/>
              </a:rPr>
              <a:t>, 2021</a:t>
            </a:r>
          </a:p>
        </p:txBody>
      </p:sp>
      <p:sp>
        <p:nvSpPr>
          <p:cNvPr id="4" name="Text Placeholder 3"/>
          <p:cNvSpPr>
            <a:spLocks noGrp="1"/>
          </p:cNvSpPr>
          <p:nvPr>
            <p:ph type="body" sz="quarter" idx="10" hasCustomPrompt="1"/>
          </p:nvPr>
        </p:nvSpPr>
        <p:spPr>
          <a:xfrm>
            <a:off x="2226823" y="6314690"/>
            <a:ext cx="1735667" cy="164212"/>
          </a:xfrm>
        </p:spPr>
        <p:txBody>
          <a:bodyPr vert="horz" anchor="t"/>
          <a:lstStyle>
            <a:lvl1pPr marL="16913">
              <a:lnSpc>
                <a:spcPct val="100000"/>
              </a:lnSpc>
              <a:defRPr sz="1067" b="0" i="1">
                <a:solidFill>
                  <a:schemeClr val="bg1"/>
                </a:solidFill>
              </a:defRPr>
            </a:lvl1pPr>
          </a:lstStyle>
          <a:p>
            <a:pPr marL="12700">
              <a:lnSpc>
                <a:spcPct val="100000"/>
              </a:lnSpc>
            </a:pPr>
            <a:r>
              <a:rPr lang="en-US" sz="1067" i="1" spc="-7">
                <a:latin typeface="+mn-lt"/>
                <a:cs typeface="Trebuchet MS"/>
              </a:rPr>
              <a:t>00000000</a:t>
            </a:r>
            <a:endParaRPr lang="en-US" sz="1067">
              <a:latin typeface="+mn-lt"/>
              <a:cs typeface="Trebuchet MS"/>
            </a:endParaRPr>
          </a:p>
        </p:txBody>
      </p:sp>
      <p:pic>
        <p:nvPicPr>
          <p:cNvPr id="10" name="Picture 9">
            <a:extLst>
              <a:ext uri="{FF2B5EF4-FFF2-40B4-BE49-F238E27FC236}">
                <a16:creationId xmlns:a16="http://schemas.microsoft.com/office/drawing/2014/main" id="{A6F49565-027C-2A46-8CBF-93E350573C94}"/>
              </a:ext>
            </a:extLst>
          </p:cNvPr>
          <p:cNvPicPr>
            <a:picLocks noChangeAspect="1"/>
          </p:cNvPicPr>
          <p:nvPr/>
        </p:nvPicPr>
        <p:blipFill>
          <a:blip r:embed="rId2"/>
          <a:srcRect/>
          <a:stretch>
            <a:fillRect/>
          </a:stretch>
        </p:blipFill>
        <p:spPr>
          <a:xfrm>
            <a:off x="8053574" y="6172769"/>
            <a:ext cx="3266306" cy="219871"/>
          </a:xfrm>
          <a:prstGeom prst="rect">
            <a:avLst/>
          </a:prstGeom>
        </p:spPr>
      </p:pic>
      <p:pic>
        <p:nvPicPr>
          <p:cNvPr id="11" name="Picture Placeholder 5">
            <a:extLst>
              <a:ext uri="{FF2B5EF4-FFF2-40B4-BE49-F238E27FC236}">
                <a16:creationId xmlns:a16="http://schemas.microsoft.com/office/drawing/2014/main" id="{B4D25CC0-61DA-F048-A4B8-47456FEEEDA9}"/>
              </a:ext>
            </a:extLst>
          </p:cNvPr>
          <p:cNvPicPr>
            <a:picLocks noChangeAspect="1"/>
          </p:cNvPicPr>
          <p:nvPr/>
        </p:nvPicPr>
        <p:blipFill>
          <a:blip r:embed="rId3"/>
          <a:srcRect l="-25247" t="16059" r="45239" b="-486"/>
          <a:stretch>
            <a:fillRect/>
          </a:stretch>
        </p:blipFill>
        <p:spPr>
          <a:xfrm>
            <a:off x="9951488" y="678211"/>
            <a:ext cx="2240513" cy="5200312"/>
          </a:xfrm>
          <a:prstGeom prst="rect">
            <a:avLst/>
          </a:prstGeom>
        </p:spPr>
      </p:pic>
    </p:spTree>
    <p:extLst>
      <p:ext uri="{BB962C8B-B14F-4D97-AF65-F5344CB8AC3E}">
        <p14:creationId xmlns:p14="http://schemas.microsoft.com/office/powerpoint/2010/main" val="1529140824"/>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2884">
          <p15:clr>
            <a:srgbClr val="FBAE40"/>
          </p15:clr>
        </p15:guide>
        <p15:guide id="3" pos="328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7" name="Tijdelijke aanduiding voor tekst 6">
            <a:extLst>
              <a:ext uri="{FF2B5EF4-FFF2-40B4-BE49-F238E27FC236}">
                <a16:creationId xmlns:a16="http://schemas.microsoft.com/office/drawing/2014/main" id="{D32CC274-87AF-4BFD-AC8A-F678F1AD2D7E}"/>
              </a:ext>
            </a:extLst>
          </p:cNvPr>
          <p:cNvSpPr>
            <a:spLocks noGrp="1"/>
          </p:cNvSpPr>
          <p:nvPr>
            <p:ph type="body" sz="quarter" idx="13" hasCustomPrompt="1"/>
          </p:nvPr>
        </p:nvSpPr>
        <p:spPr>
          <a:xfrm>
            <a:off x="3628800" y="457202"/>
            <a:ext cx="7884000" cy="5459413"/>
          </a:xfrm>
        </p:spPr>
        <p:txBody>
          <a:bodyPr/>
          <a:lstStyle>
            <a:lvl1pPr marL="0" indent="0">
              <a:buNone/>
              <a:defRPr sz="1330"/>
            </a:lvl1pPr>
            <a:lvl2pPr marL="114294" indent="0">
              <a:buNone/>
              <a:defRPr sz="1330"/>
            </a:lvl2pPr>
            <a:lvl3pPr marL="239172" indent="0">
              <a:buNone/>
              <a:defRPr sz="1330"/>
            </a:lvl3pPr>
            <a:lvl4pPr marL="353465" indent="0">
              <a:buNone/>
              <a:defRPr sz="1330"/>
            </a:lvl4pPr>
            <a:lvl5pPr marL="476224" indent="0">
              <a:buNone/>
              <a:defRPr sz="1330"/>
            </a:lvl5pPr>
          </a:lstStyle>
          <a:p>
            <a:pPr lvl="0"/>
            <a:r>
              <a:rPr lang="nl-NL"/>
              <a:t>Klikken om tekst in te voeren</a:t>
            </a:r>
          </a:p>
          <a:p>
            <a:pPr lvl="1"/>
            <a:r>
              <a:rPr lang="nl-NL"/>
              <a:t>Tweede niveau</a:t>
            </a:r>
          </a:p>
          <a:p>
            <a:pPr lvl="2"/>
            <a:r>
              <a:rPr lang="nl-NL"/>
              <a:t>Derde niveau</a:t>
            </a:r>
          </a:p>
          <a:p>
            <a:pPr lvl="3"/>
            <a:r>
              <a:rPr lang="nl-NL"/>
              <a:t>Vierde niveau</a:t>
            </a:r>
          </a:p>
          <a:p>
            <a:pPr lvl="4"/>
            <a:r>
              <a:rPr lang="nl-NL"/>
              <a:t>Vijfde niveau</a:t>
            </a: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6" name="Tijdelijke aanduiding voor datum 5">
            <a:extLst>
              <a:ext uri="{FF2B5EF4-FFF2-40B4-BE49-F238E27FC236}">
                <a16:creationId xmlns:a16="http://schemas.microsoft.com/office/drawing/2014/main" id="{083D6F63-088C-4684-A81E-EF04F3680489}"/>
              </a:ext>
            </a:extLst>
          </p:cNvPr>
          <p:cNvSpPr>
            <a:spLocks noGrp="1"/>
          </p:cNvSpPr>
          <p:nvPr>
            <p:ph type="dt" sz="half" idx="14"/>
          </p:nvPr>
        </p:nvSpPr>
        <p:spPr/>
        <p:txBody>
          <a:bodyPr/>
          <a:lstStyle/>
          <a:p>
            <a:fld id="{46C6A460-6C33-4A30-9D07-35F89FA48FF7}" type="datetime1">
              <a:rPr lang="nl-NL" smtClean="0">
                <a:solidFill>
                  <a:srgbClr val="00437C"/>
                </a:solidFill>
              </a:rPr>
              <a:t>12-09-2022</a:t>
            </a:fld>
            <a:endParaRPr lang="nl-NL">
              <a:solidFill>
                <a:srgbClr val="00437C"/>
              </a:solidFill>
            </a:endParaRPr>
          </a:p>
        </p:txBody>
      </p:sp>
      <p:sp>
        <p:nvSpPr>
          <p:cNvPr id="8" name="Tijdelijke aanduiding voor voettekst 7">
            <a:extLst>
              <a:ext uri="{FF2B5EF4-FFF2-40B4-BE49-F238E27FC236}">
                <a16:creationId xmlns:a16="http://schemas.microsoft.com/office/drawing/2014/main" id="{3C993540-6960-4DA0-9828-C04C015B133C}"/>
              </a:ext>
            </a:extLst>
          </p:cNvPr>
          <p:cNvSpPr>
            <a:spLocks noGrp="1"/>
          </p:cNvSpPr>
          <p:nvPr>
            <p:ph type="ftr" sz="quarter" idx="15"/>
          </p:nvPr>
        </p:nvSpPr>
        <p:spPr/>
        <p:txBody>
          <a:bodyPr/>
          <a:lstStyle/>
          <a:p>
            <a:r>
              <a:rPr lang="nl-NL">
                <a:solidFill>
                  <a:srgbClr val="00437C"/>
                </a:solidFill>
              </a:rPr>
              <a:t>Van Doorne voor cliënt ABC...</a:t>
            </a:r>
          </a:p>
        </p:txBody>
      </p:sp>
      <p:sp>
        <p:nvSpPr>
          <p:cNvPr id="9" name="Tijdelijke aanduiding voor dianummer 8">
            <a:extLst>
              <a:ext uri="{FF2B5EF4-FFF2-40B4-BE49-F238E27FC236}">
                <a16:creationId xmlns:a16="http://schemas.microsoft.com/office/drawing/2014/main" id="{976CEDC7-52F4-49BA-84F2-3743A70ECC66}"/>
              </a:ext>
            </a:extLst>
          </p:cNvPr>
          <p:cNvSpPr>
            <a:spLocks noGrp="1"/>
          </p:cNvSpPr>
          <p:nvPr>
            <p:ph type="sldNum" sz="quarter" idx="16"/>
          </p:nvPr>
        </p:nvSpPr>
        <p:spPr/>
        <p:txBody>
          <a:bodyPr/>
          <a:lstStyle/>
          <a:p>
            <a:fld id="{2A9C12FB-C92B-40D6-B1FB-09297F5DD2DE}" type="slidenum">
              <a:rPr lang="nl-NL" smtClean="0">
                <a:solidFill>
                  <a:srgbClr val="00437C"/>
                </a:solidFill>
              </a:rPr>
              <a:t>‹#›</a:t>
            </a:fld>
            <a:endParaRPr lang="nl-NL">
              <a:solidFill>
                <a:srgbClr val="00437C"/>
              </a:solidFill>
            </a:endParaRPr>
          </a:p>
        </p:txBody>
      </p:sp>
      <p:sp>
        <p:nvSpPr>
          <p:cNvPr id="3" name="Titel 2">
            <a:extLst>
              <a:ext uri="{FF2B5EF4-FFF2-40B4-BE49-F238E27FC236}">
                <a16:creationId xmlns:a16="http://schemas.microsoft.com/office/drawing/2014/main" id="{3869FEF0-B761-44D3-8D3C-0DE52A996612}"/>
              </a:ext>
            </a:extLst>
          </p:cNvPr>
          <p:cNvSpPr>
            <a:spLocks noGrp="1"/>
          </p:cNvSpPr>
          <p:nvPr>
            <p:ph type="title" hasCustomPrompt="1"/>
          </p:nvPr>
        </p:nvSpPr>
        <p:spPr/>
        <p:txBody>
          <a:bodyPr/>
          <a:lstStyle>
            <a:lvl1pPr>
              <a:defRPr/>
            </a:lvl1pPr>
          </a:lstStyle>
          <a:p>
            <a:r>
              <a:rPr lang="nl-NL"/>
              <a:t>Titel</a:t>
            </a:r>
          </a:p>
        </p:txBody>
      </p:sp>
    </p:spTree>
    <p:extLst>
      <p:ext uri="{BB962C8B-B14F-4D97-AF65-F5344CB8AC3E}">
        <p14:creationId xmlns:p14="http://schemas.microsoft.com/office/powerpoint/2010/main" val="12037479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557250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ducti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3" name="Tijdelijke aanduiding voor datum 2">
            <a:extLst>
              <a:ext uri="{FF2B5EF4-FFF2-40B4-BE49-F238E27FC236}">
                <a16:creationId xmlns:a16="http://schemas.microsoft.com/office/drawing/2014/main" id="{0E394755-123D-42DC-B465-FBB31B29589F}"/>
              </a:ext>
            </a:extLst>
          </p:cNvPr>
          <p:cNvSpPr>
            <a:spLocks noGrp="1"/>
          </p:cNvSpPr>
          <p:nvPr>
            <p:ph type="dt" sz="half" idx="10"/>
          </p:nvPr>
        </p:nvSpPr>
        <p:spPr/>
        <p:txBody>
          <a:bodyPr/>
          <a:lstStyle/>
          <a:p>
            <a:fld id="{BA5955C4-8D83-40BA-8214-0A97C95F7B13}" type="datetime1">
              <a:rPr lang="nl-NL" smtClean="0">
                <a:solidFill>
                  <a:srgbClr val="00437C"/>
                </a:solidFill>
              </a:rPr>
              <a:t>12-09-2022</a:t>
            </a:fld>
            <a:endParaRPr lang="nl-NL">
              <a:solidFill>
                <a:srgbClr val="00437C"/>
              </a:solidFill>
            </a:endParaRPr>
          </a:p>
        </p:txBody>
      </p:sp>
      <p:sp>
        <p:nvSpPr>
          <p:cNvPr id="4" name="Tijdelijke aanduiding voor voettekst 3">
            <a:extLst>
              <a:ext uri="{FF2B5EF4-FFF2-40B4-BE49-F238E27FC236}">
                <a16:creationId xmlns:a16="http://schemas.microsoft.com/office/drawing/2014/main" id="{47BD500D-EF57-49B9-877D-14BC1FD2EDBA}"/>
              </a:ext>
            </a:extLst>
          </p:cNvPr>
          <p:cNvSpPr>
            <a:spLocks noGrp="1"/>
          </p:cNvSpPr>
          <p:nvPr>
            <p:ph type="ftr" sz="quarter" idx="11"/>
          </p:nvPr>
        </p:nvSpPr>
        <p:spPr/>
        <p:txBody>
          <a:bodyPr/>
          <a:lstStyle/>
          <a:p>
            <a:r>
              <a:rPr lang="nl-NL">
                <a:solidFill>
                  <a:srgbClr val="00437C"/>
                </a:solidFill>
              </a:rPr>
              <a:t>Van Doorne voor cliënt ABC...</a:t>
            </a:r>
          </a:p>
        </p:txBody>
      </p:sp>
      <p:sp>
        <p:nvSpPr>
          <p:cNvPr id="5" name="Tijdelijke aanduiding voor dianummer 4">
            <a:extLst>
              <a:ext uri="{FF2B5EF4-FFF2-40B4-BE49-F238E27FC236}">
                <a16:creationId xmlns:a16="http://schemas.microsoft.com/office/drawing/2014/main" id="{92589252-B514-4AA2-9FAB-84E94B97B8E8}"/>
              </a:ext>
            </a:extLst>
          </p:cNvPr>
          <p:cNvSpPr>
            <a:spLocks noGrp="1"/>
          </p:cNvSpPr>
          <p:nvPr>
            <p:ph type="sldNum" sz="quarter" idx="12"/>
          </p:nvPr>
        </p:nvSpPr>
        <p:spPr/>
        <p:txBody>
          <a:bodyPr/>
          <a:lstStyle/>
          <a:p>
            <a:fld id="{2A9C12FB-C92B-40D6-B1FB-09297F5DD2DE}" type="slidenum">
              <a:rPr lang="nl-NL" smtClean="0">
                <a:solidFill>
                  <a:srgbClr val="00437C"/>
                </a:solidFill>
              </a:rPr>
              <a:t>‹#›</a:t>
            </a:fld>
            <a:endParaRPr lang="nl-NL">
              <a:solidFill>
                <a:srgbClr val="00437C"/>
              </a:solidFill>
            </a:endParaRPr>
          </a:p>
        </p:txBody>
      </p:sp>
      <p:sp>
        <p:nvSpPr>
          <p:cNvPr id="7" name="Tijdelijke aanduiding voor tekst 6">
            <a:extLst>
              <a:ext uri="{FF2B5EF4-FFF2-40B4-BE49-F238E27FC236}">
                <a16:creationId xmlns:a16="http://schemas.microsoft.com/office/drawing/2014/main" id="{D32CC274-87AF-4BFD-AC8A-F678F1AD2D7E}"/>
              </a:ext>
            </a:extLst>
          </p:cNvPr>
          <p:cNvSpPr>
            <a:spLocks noGrp="1"/>
          </p:cNvSpPr>
          <p:nvPr>
            <p:ph type="body" sz="quarter" idx="13" hasCustomPrompt="1"/>
          </p:nvPr>
        </p:nvSpPr>
        <p:spPr>
          <a:xfrm>
            <a:off x="3628800" y="457202"/>
            <a:ext cx="7513200" cy="5459413"/>
          </a:xfrm>
        </p:spPr>
        <p:txBody>
          <a:bodyPr/>
          <a:lstStyle>
            <a:lvl1pPr marL="0" indent="0">
              <a:lnSpc>
                <a:spcPts val="1867"/>
              </a:lnSpc>
              <a:buNone/>
              <a:defRPr sz="1069"/>
            </a:lvl1pPr>
            <a:lvl2pPr marL="171446" indent="-171446">
              <a:buFont typeface="Arial" panose="020B0604020202020204" pitchFamily="34" charset="0"/>
              <a:buChar char="•"/>
              <a:defRPr sz="1069"/>
            </a:lvl2pPr>
            <a:lvl3pPr marL="266693" indent="-112710">
              <a:defRPr sz="1069"/>
            </a:lvl3pPr>
            <a:lvl4pPr>
              <a:defRPr sz="1069"/>
            </a:lvl4pPr>
            <a:lvl5pPr>
              <a:defRPr sz="1069"/>
            </a:lvl5pPr>
          </a:lstStyle>
          <a:p>
            <a:pPr lvl="0"/>
            <a:r>
              <a:rPr lang="nl-NL"/>
              <a:t>Klikken om tekst in te voeren</a:t>
            </a:r>
          </a:p>
          <a:p>
            <a:pPr lvl="1"/>
            <a:r>
              <a:rPr lang="nl-NL"/>
              <a:t>Tweede niveau</a:t>
            </a:r>
          </a:p>
          <a:p>
            <a:pPr lvl="2"/>
            <a:r>
              <a:rPr lang="nl-NL"/>
              <a:t>Derde niveau</a:t>
            </a:r>
          </a:p>
          <a:p>
            <a:pPr lvl="3"/>
            <a:r>
              <a:rPr lang="nl-NL"/>
              <a:t>Vierde niveau</a:t>
            </a:r>
          </a:p>
          <a:p>
            <a:pPr lvl="4"/>
            <a:r>
              <a:rPr lang="nl-NL"/>
              <a:t>Vijfde niveau</a:t>
            </a: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7967E552-1DFF-4DEF-BAB2-222DECB98652}"/>
              </a:ext>
            </a:extLst>
          </p:cNvPr>
          <p:cNvSpPr/>
          <p:nvPr userDrawn="1"/>
        </p:nvSpPr>
        <p:spPr>
          <a:xfrm>
            <a:off x="192507" y="3091262"/>
            <a:ext cx="2997581" cy="2991928"/>
          </a:xfrm>
          <a:prstGeom prst="rect">
            <a:avLst/>
          </a:prstGeom>
          <a:solidFill>
            <a:srgbClr val="839FAE"/>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12" name="Tijdelijke aanduiding voor afbeelding 23">
            <a:extLst>
              <a:ext uri="{FF2B5EF4-FFF2-40B4-BE49-F238E27FC236}">
                <a16:creationId xmlns:a16="http://schemas.microsoft.com/office/drawing/2014/main" id="{5A545A2D-66F0-4A05-BB29-9698DC4767B2}"/>
              </a:ext>
            </a:extLst>
          </p:cNvPr>
          <p:cNvSpPr>
            <a:spLocks noGrp="1" noChangeAspect="1"/>
          </p:cNvSpPr>
          <p:nvPr>
            <p:ph type="pic" sz="quarter" idx="16" hasCustomPrompt="1"/>
          </p:nvPr>
        </p:nvSpPr>
        <p:spPr>
          <a:xfrm>
            <a:off x="467296" y="3384000"/>
            <a:ext cx="1584000" cy="1584000"/>
          </a:xfrm>
          <a:prstGeom prst="rect">
            <a:avLst/>
          </a:prstGeom>
          <a:solidFill>
            <a:schemeClr val="bg1"/>
          </a:solidFill>
        </p:spPr>
        <p:txBody>
          <a:bodyPr tIns="72000">
            <a:normAutofit/>
          </a:bodyPr>
          <a:lstStyle>
            <a:lvl1pPr marL="0" indent="0" algn="ctr">
              <a:buNone/>
              <a:defRPr sz="1468">
                <a:solidFill>
                  <a:schemeClr val="tx1"/>
                </a:solidFill>
              </a:defRPr>
            </a:lvl1pPr>
          </a:lstStyle>
          <a:p>
            <a:r>
              <a:rPr lang="nl-NL"/>
              <a:t>Portret invoegen</a:t>
            </a:r>
          </a:p>
        </p:txBody>
      </p:sp>
      <p:sp>
        <p:nvSpPr>
          <p:cNvPr id="14" name="ProfileInfo">
            <a:extLst>
              <a:ext uri="{FF2B5EF4-FFF2-40B4-BE49-F238E27FC236}">
                <a16:creationId xmlns:a16="http://schemas.microsoft.com/office/drawing/2014/main" id="{FB0E0BE8-968A-4ADE-8F18-EC33BB804F90}"/>
              </a:ext>
            </a:extLst>
          </p:cNvPr>
          <p:cNvSpPr>
            <a:spLocks noGrp="1"/>
          </p:cNvSpPr>
          <p:nvPr>
            <p:ph type="body" sz="quarter" idx="17" hasCustomPrompt="1"/>
          </p:nvPr>
        </p:nvSpPr>
        <p:spPr>
          <a:xfrm>
            <a:off x="467297" y="5076000"/>
            <a:ext cx="2448000" cy="616141"/>
          </a:xfrm>
        </p:spPr>
        <p:txBody>
          <a:bodyPr>
            <a:noAutofit/>
          </a:bodyPr>
          <a:lstStyle>
            <a:lvl1pPr marL="0" indent="0" algn="l">
              <a:lnSpc>
                <a:spcPct val="100000"/>
              </a:lnSpc>
              <a:spcBef>
                <a:spcPct val="0"/>
              </a:spcBef>
              <a:buFont typeface="Arial" panose="020B0604020202020204" pitchFamily="34" charset="0"/>
              <a:buNone/>
              <a:defRPr sz="800" b="1" baseline="0">
                <a:solidFill>
                  <a:schemeClr val="bg1"/>
                </a:solidFill>
                <a:latin typeface="+mj-lt"/>
              </a:defRPr>
            </a:lvl1pPr>
            <a:lvl2pPr marL="0" indent="0" algn="r">
              <a:lnSpc>
                <a:spcPts val="1599"/>
              </a:lnSpc>
              <a:spcBef>
                <a:spcPct val="0"/>
              </a:spcBef>
              <a:buNone/>
              <a:defRPr sz="1599" b="1">
                <a:solidFill>
                  <a:schemeClr val="accent6"/>
                </a:solidFill>
              </a:defRPr>
            </a:lvl2pPr>
            <a:lvl3pPr marL="0" indent="0" algn="r">
              <a:lnSpc>
                <a:spcPts val="1599"/>
              </a:lnSpc>
              <a:spcBef>
                <a:spcPct val="0"/>
              </a:spcBef>
              <a:buFont typeface="Arial" panose="020B0604020202020204" pitchFamily="34" charset="0"/>
              <a:buNone/>
              <a:defRPr sz="1599" b="0">
                <a:solidFill>
                  <a:schemeClr val="tx1"/>
                </a:solidFill>
              </a:defRPr>
            </a:lvl3pPr>
            <a:lvl4pPr marL="0" indent="0" algn="r">
              <a:lnSpc>
                <a:spcPts val="1599"/>
              </a:lnSpc>
              <a:buFont typeface="Arial" panose="020B0604020202020204" pitchFamily="34" charset="0"/>
              <a:buNone/>
              <a:defRPr b="0">
                <a:solidFill>
                  <a:schemeClr val="tx1"/>
                </a:solidFill>
              </a:defRPr>
            </a:lvl4pPr>
            <a:lvl5pPr marL="0" indent="0" algn="r">
              <a:lnSpc>
                <a:spcPts val="1599"/>
              </a:lnSpc>
              <a:buFont typeface="Arial" panose="020B0604020202020204" pitchFamily="34" charset="0"/>
              <a:buNone/>
              <a:defRPr b="0">
                <a:solidFill>
                  <a:schemeClr val="tx1"/>
                </a:solidFill>
              </a:defRPr>
            </a:lvl5pPr>
          </a:lstStyle>
          <a:p>
            <a:r>
              <a:rPr lang="nl-NL" noProof="0"/>
              <a:t>Naam Achternaam</a:t>
            </a:r>
          </a:p>
          <a:p>
            <a:r>
              <a:rPr lang="nl-NL" noProof="0"/>
              <a:t>Functie</a:t>
            </a:r>
          </a:p>
          <a:p>
            <a:r>
              <a:rPr lang="nl-NL" b="0" noProof="0"/>
              <a:t>+31 20 0000 000  |  +31 6 00000000</a:t>
            </a:r>
          </a:p>
          <a:p>
            <a:r>
              <a:rPr lang="nl-NL" b="0" noProof="0"/>
              <a:t>naam@vandoorne.com</a:t>
            </a:r>
          </a:p>
        </p:txBody>
      </p:sp>
      <p:pic>
        <p:nvPicPr>
          <p:cNvPr id="15" name="Afbeelding 14">
            <a:extLst>
              <a:ext uri="{FF2B5EF4-FFF2-40B4-BE49-F238E27FC236}">
                <a16:creationId xmlns:a16="http://schemas.microsoft.com/office/drawing/2014/main" id="{05076F2E-9A63-48AE-B581-8F925C0F6890}"/>
              </a:ext>
            </a:extLst>
          </p:cNvPr>
          <p:cNvPicPr>
            <a:picLocks noChangeAspect="1"/>
          </p:cNvPicPr>
          <p:nvPr userDrawn="1"/>
        </p:nvPicPr>
        <p:blipFill>
          <a:blip r:embed="rId2">
            <a:alphaModFix amt="5000"/>
          </a:blip>
          <a:srcRect l="1" t="49728" r="49198"/>
          <a:stretch>
            <a:fillRect/>
          </a:stretch>
        </p:blipFill>
        <p:spPr>
          <a:xfrm>
            <a:off x="10635882" y="0"/>
            <a:ext cx="1556119" cy="1539920"/>
          </a:xfrm>
          <a:prstGeom prst="rect">
            <a:avLst/>
          </a:prstGeom>
        </p:spPr>
      </p:pic>
      <p:sp>
        <p:nvSpPr>
          <p:cNvPr id="6" name="Titel 5">
            <a:extLst>
              <a:ext uri="{FF2B5EF4-FFF2-40B4-BE49-F238E27FC236}">
                <a16:creationId xmlns:a16="http://schemas.microsoft.com/office/drawing/2014/main" id="{C204AB96-B804-464D-ABAC-484ED5FC8B5B}"/>
              </a:ext>
            </a:extLst>
          </p:cNvPr>
          <p:cNvSpPr>
            <a:spLocks noGrp="1"/>
          </p:cNvSpPr>
          <p:nvPr>
            <p:ph type="title" hasCustomPrompt="1"/>
          </p:nvPr>
        </p:nvSpPr>
        <p:spPr/>
        <p:txBody>
          <a:bodyPr/>
          <a:lstStyle>
            <a:lvl1pPr>
              <a:defRPr/>
            </a:lvl1pPr>
          </a:lstStyle>
          <a:p>
            <a:r>
              <a:rPr lang="nl-NL"/>
              <a:t>Titel</a:t>
            </a:r>
          </a:p>
        </p:txBody>
      </p:sp>
    </p:spTree>
    <p:extLst>
      <p:ext uri="{BB962C8B-B14F-4D97-AF65-F5344CB8AC3E}">
        <p14:creationId xmlns:p14="http://schemas.microsoft.com/office/powerpoint/2010/main" val="35332709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met subtitel">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3" name="Tijdelijke aanduiding voor datum 2">
            <a:extLst>
              <a:ext uri="{FF2B5EF4-FFF2-40B4-BE49-F238E27FC236}">
                <a16:creationId xmlns:a16="http://schemas.microsoft.com/office/drawing/2014/main" id="{0E394755-123D-42DC-B465-FBB31B29589F}"/>
              </a:ext>
            </a:extLst>
          </p:cNvPr>
          <p:cNvSpPr>
            <a:spLocks noGrp="1"/>
          </p:cNvSpPr>
          <p:nvPr>
            <p:ph type="dt" sz="half" idx="10"/>
          </p:nvPr>
        </p:nvSpPr>
        <p:spPr/>
        <p:txBody>
          <a:bodyPr/>
          <a:lstStyle/>
          <a:p>
            <a:fld id="{E58FF85A-627D-4A0E-8A7B-06EFC24B47AB}" type="datetime1">
              <a:rPr lang="nl-NL" smtClean="0">
                <a:solidFill>
                  <a:srgbClr val="00437C"/>
                </a:solidFill>
              </a:rPr>
              <a:t>12-09-2022</a:t>
            </a:fld>
            <a:endParaRPr lang="nl-NL">
              <a:solidFill>
                <a:srgbClr val="00437C"/>
              </a:solidFill>
            </a:endParaRPr>
          </a:p>
        </p:txBody>
      </p:sp>
      <p:sp>
        <p:nvSpPr>
          <p:cNvPr id="4" name="Tijdelijke aanduiding voor voettekst 3">
            <a:extLst>
              <a:ext uri="{FF2B5EF4-FFF2-40B4-BE49-F238E27FC236}">
                <a16:creationId xmlns:a16="http://schemas.microsoft.com/office/drawing/2014/main" id="{47BD500D-EF57-49B9-877D-14BC1FD2EDBA}"/>
              </a:ext>
            </a:extLst>
          </p:cNvPr>
          <p:cNvSpPr>
            <a:spLocks noGrp="1"/>
          </p:cNvSpPr>
          <p:nvPr>
            <p:ph type="ftr" sz="quarter" idx="11"/>
          </p:nvPr>
        </p:nvSpPr>
        <p:spPr/>
        <p:txBody>
          <a:bodyPr/>
          <a:lstStyle/>
          <a:p>
            <a:r>
              <a:rPr lang="nl-NL">
                <a:solidFill>
                  <a:srgbClr val="00437C"/>
                </a:solidFill>
              </a:rPr>
              <a:t>Van Doorne voor cliënt ABC...</a:t>
            </a:r>
          </a:p>
        </p:txBody>
      </p:sp>
      <p:sp>
        <p:nvSpPr>
          <p:cNvPr id="5" name="Tijdelijke aanduiding voor dianummer 4">
            <a:extLst>
              <a:ext uri="{FF2B5EF4-FFF2-40B4-BE49-F238E27FC236}">
                <a16:creationId xmlns:a16="http://schemas.microsoft.com/office/drawing/2014/main" id="{92589252-B514-4AA2-9FAB-84E94B97B8E8}"/>
              </a:ext>
            </a:extLst>
          </p:cNvPr>
          <p:cNvSpPr>
            <a:spLocks noGrp="1"/>
          </p:cNvSpPr>
          <p:nvPr>
            <p:ph type="sldNum" sz="quarter" idx="12"/>
          </p:nvPr>
        </p:nvSpPr>
        <p:spPr/>
        <p:txBody>
          <a:bodyPr/>
          <a:lstStyle/>
          <a:p>
            <a:fld id="{2A9C12FB-C92B-40D6-B1FB-09297F5DD2DE}" type="slidenum">
              <a:rPr lang="nl-NL" smtClean="0">
                <a:solidFill>
                  <a:srgbClr val="00437C"/>
                </a:solidFill>
              </a:rPr>
              <a:t>‹#›</a:t>
            </a:fld>
            <a:endParaRPr lang="nl-NL">
              <a:solidFill>
                <a:srgbClr val="00437C"/>
              </a:solidFill>
            </a:endParaRPr>
          </a:p>
        </p:txBody>
      </p:sp>
      <p:sp>
        <p:nvSpPr>
          <p:cNvPr id="7" name="Tijdelijke aanduiding voor tekst 6">
            <a:extLst>
              <a:ext uri="{FF2B5EF4-FFF2-40B4-BE49-F238E27FC236}">
                <a16:creationId xmlns:a16="http://schemas.microsoft.com/office/drawing/2014/main" id="{D32CC274-87AF-4BFD-AC8A-F678F1AD2D7E}"/>
              </a:ext>
            </a:extLst>
          </p:cNvPr>
          <p:cNvSpPr>
            <a:spLocks noGrp="1"/>
          </p:cNvSpPr>
          <p:nvPr>
            <p:ph type="body" sz="quarter" idx="13" hasCustomPrompt="1"/>
          </p:nvPr>
        </p:nvSpPr>
        <p:spPr>
          <a:xfrm>
            <a:off x="3628800" y="457202"/>
            <a:ext cx="7884000" cy="5459413"/>
          </a:xfrm>
        </p:spPr>
        <p:txBody>
          <a:bodyPr/>
          <a:lstStyle>
            <a:lvl1pPr marL="0" indent="0">
              <a:lnSpc>
                <a:spcPts val="1867"/>
              </a:lnSpc>
              <a:buNone/>
              <a:defRPr sz="1400">
                <a:solidFill>
                  <a:schemeClr val="accent3"/>
                </a:solidFill>
                <a:latin typeface="+mj-lt"/>
              </a:defRPr>
            </a:lvl1pPr>
            <a:lvl2pPr marL="0" indent="0">
              <a:lnSpc>
                <a:spcPts val="1867"/>
              </a:lnSpc>
              <a:buFont typeface="Arial" panose="020B0604020202020204" pitchFamily="34" charset="0"/>
              <a:buNone/>
              <a:defRPr sz="1069"/>
            </a:lvl2pPr>
            <a:lvl3pPr marL="118797" indent="-118797">
              <a:defRPr sz="1069"/>
            </a:lvl3pPr>
            <a:lvl4pPr marL="237594">
              <a:defRPr sz="1069"/>
            </a:lvl4pPr>
            <a:lvl5pPr marL="356391">
              <a:defRPr sz="1069"/>
            </a:lvl5pPr>
          </a:lstStyle>
          <a:p>
            <a:pPr lvl="0"/>
            <a:r>
              <a:rPr lang="nl-NL"/>
              <a:t>Klikken om tekst in te voeren</a:t>
            </a:r>
          </a:p>
          <a:p>
            <a:pPr lvl="1"/>
            <a:r>
              <a:rPr lang="nl-NL"/>
              <a:t>Tweede niveau</a:t>
            </a:r>
          </a:p>
          <a:p>
            <a:pPr lvl="2"/>
            <a:r>
              <a:rPr lang="nl-NL"/>
              <a:t>Derde niveau</a:t>
            </a:r>
          </a:p>
          <a:p>
            <a:pPr lvl="3"/>
            <a:r>
              <a:rPr lang="nl-NL"/>
              <a:t>Vierde niveau</a:t>
            </a:r>
          </a:p>
          <a:p>
            <a:pPr lvl="4"/>
            <a:r>
              <a:rPr lang="nl-NL"/>
              <a:t>Vijfde niveau</a:t>
            </a: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88B94AF-2482-4537-8BFE-48B3AC65CF02}"/>
              </a:ext>
            </a:extLst>
          </p:cNvPr>
          <p:cNvSpPr>
            <a:spLocks noGrp="1"/>
          </p:cNvSpPr>
          <p:nvPr>
            <p:ph type="title" hasCustomPrompt="1"/>
          </p:nvPr>
        </p:nvSpPr>
        <p:spPr/>
        <p:txBody>
          <a:bodyPr/>
          <a:lstStyle>
            <a:lvl1pPr>
              <a:defRPr/>
            </a:lvl1pPr>
          </a:lstStyle>
          <a:p>
            <a:r>
              <a:rPr lang="nl-NL"/>
              <a:t>Titel</a:t>
            </a:r>
          </a:p>
        </p:txBody>
      </p:sp>
      <p:sp>
        <p:nvSpPr>
          <p:cNvPr id="10" name="Tijdelijke aanduiding voor tekst 9">
            <a:extLst>
              <a:ext uri="{FF2B5EF4-FFF2-40B4-BE49-F238E27FC236}">
                <a16:creationId xmlns:a16="http://schemas.microsoft.com/office/drawing/2014/main" id="{B381A791-E256-4E5A-B39E-A671D86F55C9}"/>
              </a:ext>
            </a:extLst>
          </p:cNvPr>
          <p:cNvSpPr>
            <a:spLocks noGrp="1"/>
          </p:cNvSpPr>
          <p:nvPr>
            <p:ph type="body" sz="quarter" idx="14" hasCustomPrompt="1"/>
          </p:nvPr>
        </p:nvSpPr>
        <p:spPr>
          <a:xfrm>
            <a:off x="511201" y="1548001"/>
            <a:ext cx="2537999" cy="4273263"/>
          </a:xfrm>
        </p:spPr>
        <p:txBody>
          <a:bodyPr lIns="46800" tIns="46800" rIns="46800" bIns="46800">
            <a:noAutofit/>
          </a:bodyPr>
          <a:lstStyle>
            <a:lvl1pPr marL="0" indent="0" algn="r">
              <a:lnSpc>
                <a:spcPts val="1499"/>
              </a:lnSpc>
              <a:spcBef>
                <a:spcPts val="900"/>
              </a:spcBef>
              <a:buFont typeface="Arial" panose="020B0604020202020204" pitchFamily="34" charset="0"/>
              <a:buNone/>
              <a:defRPr sz="1330" b="0">
                <a:solidFill>
                  <a:schemeClr val="accent6"/>
                </a:solidFill>
                <a:latin typeface="+mj-lt"/>
              </a:defRPr>
            </a:lvl1pPr>
            <a:lvl2pPr marL="0" indent="0" algn="r">
              <a:lnSpc>
                <a:spcPts val="1499"/>
              </a:lnSpc>
              <a:spcBef>
                <a:spcPts val="900"/>
              </a:spcBef>
              <a:buNone/>
              <a:defRPr sz="1069" b="0" i="1">
                <a:solidFill>
                  <a:schemeClr val="accent6"/>
                </a:solidFill>
                <a:latin typeface="+mj-lt"/>
              </a:defRPr>
            </a:lvl2pPr>
            <a:lvl3pPr marL="0" indent="0" algn="r">
              <a:lnSpc>
                <a:spcPts val="1499"/>
              </a:lnSpc>
              <a:spcBef>
                <a:spcPts val="900"/>
              </a:spcBef>
              <a:buFont typeface="Arial" panose="020B0604020202020204" pitchFamily="34" charset="0"/>
              <a:buNone/>
              <a:defRPr sz="1069" b="0">
                <a:solidFill>
                  <a:schemeClr val="accent6"/>
                </a:solidFill>
                <a:latin typeface="+mj-lt"/>
              </a:defRPr>
            </a:lvl3pPr>
            <a:lvl4pPr marL="0" indent="0" algn="r">
              <a:lnSpc>
                <a:spcPts val="1599"/>
              </a:lnSpc>
              <a:buFont typeface="Arial" panose="020B0604020202020204" pitchFamily="34" charset="0"/>
              <a:buNone/>
              <a:defRPr b="0">
                <a:solidFill>
                  <a:schemeClr val="tx1"/>
                </a:solidFill>
              </a:defRPr>
            </a:lvl4pPr>
            <a:lvl5pPr marL="0" indent="0" algn="r">
              <a:lnSpc>
                <a:spcPts val="1599"/>
              </a:lnSpc>
              <a:buFont typeface="Arial" panose="020B0604020202020204" pitchFamily="34" charset="0"/>
              <a:buNone/>
              <a:defRPr b="0">
                <a:solidFill>
                  <a:schemeClr val="tx1"/>
                </a:solidFill>
              </a:defRPr>
            </a:lvl5pPr>
          </a:lstStyle>
          <a:p>
            <a:pPr lvl="0"/>
            <a:r>
              <a:rPr lang="nl-NL"/>
              <a:t>Klik om tekst in te voeren</a:t>
            </a:r>
          </a:p>
          <a:p>
            <a:pPr lvl="1"/>
            <a:r>
              <a:rPr lang="nl-NL"/>
              <a:t>Tweede niveau</a:t>
            </a:r>
          </a:p>
          <a:p>
            <a:pPr lvl="2"/>
            <a:r>
              <a:rPr lang="nl-NL"/>
              <a:t>Derde niveau</a:t>
            </a:r>
          </a:p>
        </p:txBody>
      </p:sp>
    </p:spTree>
    <p:extLst>
      <p:ext uri="{BB962C8B-B14F-4D97-AF65-F5344CB8AC3E}">
        <p14:creationId xmlns:p14="http://schemas.microsoft.com/office/powerpoint/2010/main" val="122523723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mercieel voorstel">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3" name="Tijdelijke aanduiding voor datum 2">
            <a:extLst>
              <a:ext uri="{FF2B5EF4-FFF2-40B4-BE49-F238E27FC236}">
                <a16:creationId xmlns:a16="http://schemas.microsoft.com/office/drawing/2014/main" id="{0E394755-123D-42DC-B465-FBB31B29589F}"/>
              </a:ext>
            </a:extLst>
          </p:cNvPr>
          <p:cNvSpPr>
            <a:spLocks noGrp="1"/>
          </p:cNvSpPr>
          <p:nvPr>
            <p:ph type="dt" sz="half" idx="10"/>
          </p:nvPr>
        </p:nvSpPr>
        <p:spPr/>
        <p:txBody>
          <a:bodyPr/>
          <a:lstStyle/>
          <a:p>
            <a:fld id="{50B5D965-2942-4D76-BA6F-34B05D8F8D1D}" type="datetime1">
              <a:rPr lang="nl-NL" smtClean="0">
                <a:solidFill>
                  <a:srgbClr val="00437C"/>
                </a:solidFill>
              </a:rPr>
              <a:t>12-09-2022</a:t>
            </a:fld>
            <a:endParaRPr lang="nl-NL">
              <a:solidFill>
                <a:srgbClr val="00437C"/>
              </a:solidFill>
            </a:endParaRPr>
          </a:p>
        </p:txBody>
      </p:sp>
      <p:sp>
        <p:nvSpPr>
          <p:cNvPr id="4" name="Tijdelijke aanduiding voor voettekst 3">
            <a:extLst>
              <a:ext uri="{FF2B5EF4-FFF2-40B4-BE49-F238E27FC236}">
                <a16:creationId xmlns:a16="http://schemas.microsoft.com/office/drawing/2014/main" id="{47BD500D-EF57-49B9-877D-14BC1FD2EDBA}"/>
              </a:ext>
            </a:extLst>
          </p:cNvPr>
          <p:cNvSpPr>
            <a:spLocks noGrp="1"/>
          </p:cNvSpPr>
          <p:nvPr>
            <p:ph type="ftr" sz="quarter" idx="11"/>
          </p:nvPr>
        </p:nvSpPr>
        <p:spPr/>
        <p:txBody>
          <a:bodyPr/>
          <a:lstStyle/>
          <a:p>
            <a:r>
              <a:rPr lang="nl-NL">
                <a:solidFill>
                  <a:srgbClr val="00437C"/>
                </a:solidFill>
              </a:rPr>
              <a:t>Van Doorne voor cliënt ABC...</a:t>
            </a:r>
          </a:p>
        </p:txBody>
      </p:sp>
      <p:sp>
        <p:nvSpPr>
          <p:cNvPr id="5" name="Tijdelijke aanduiding voor dianummer 4">
            <a:extLst>
              <a:ext uri="{FF2B5EF4-FFF2-40B4-BE49-F238E27FC236}">
                <a16:creationId xmlns:a16="http://schemas.microsoft.com/office/drawing/2014/main" id="{92589252-B514-4AA2-9FAB-84E94B97B8E8}"/>
              </a:ext>
            </a:extLst>
          </p:cNvPr>
          <p:cNvSpPr>
            <a:spLocks noGrp="1"/>
          </p:cNvSpPr>
          <p:nvPr>
            <p:ph type="sldNum" sz="quarter" idx="12"/>
          </p:nvPr>
        </p:nvSpPr>
        <p:spPr/>
        <p:txBody>
          <a:bodyPr/>
          <a:lstStyle/>
          <a:p>
            <a:fld id="{2A9C12FB-C92B-40D6-B1FB-09297F5DD2DE}" type="slidenum">
              <a:rPr lang="nl-NL" smtClean="0">
                <a:solidFill>
                  <a:srgbClr val="00437C"/>
                </a:solidFill>
              </a:rPr>
              <a:t>‹#›</a:t>
            </a:fld>
            <a:endParaRPr lang="nl-NL">
              <a:solidFill>
                <a:srgbClr val="00437C"/>
              </a:solidFill>
            </a:endParaRPr>
          </a:p>
        </p:txBody>
      </p:sp>
      <p:sp>
        <p:nvSpPr>
          <p:cNvPr id="7" name="Tijdelijke aanduiding voor tekst 6">
            <a:extLst>
              <a:ext uri="{FF2B5EF4-FFF2-40B4-BE49-F238E27FC236}">
                <a16:creationId xmlns:a16="http://schemas.microsoft.com/office/drawing/2014/main" id="{D32CC274-87AF-4BFD-AC8A-F678F1AD2D7E}"/>
              </a:ext>
            </a:extLst>
          </p:cNvPr>
          <p:cNvSpPr>
            <a:spLocks noGrp="1"/>
          </p:cNvSpPr>
          <p:nvPr>
            <p:ph type="body" sz="quarter" idx="13"/>
          </p:nvPr>
        </p:nvSpPr>
        <p:spPr>
          <a:xfrm>
            <a:off x="3628800" y="457202"/>
            <a:ext cx="7513200" cy="1326220"/>
          </a:xfrm>
        </p:spPr>
        <p:txBody>
          <a:bodyPr/>
          <a:lstStyle>
            <a:lvl1pPr marL="0" indent="0">
              <a:lnSpc>
                <a:spcPts val="1867"/>
              </a:lnSpc>
              <a:buNone/>
              <a:defRPr sz="1400">
                <a:solidFill>
                  <a:schemeClr val="accent3"/>
                </a:solidFill>
                <a:latin typeface="+mj-lt"/>
              </a:defRPr>
            </a:lvl1pPr>
            <a:lvl2pPr marL="0" indent="0">
              <a:lnSpc>
                <a:spcPts val="1867"/>
              </a:lnSpc>
              <a:buFont typeface="Arial" panose="020B0604020202020204" pitchFamily="34" charset="0"/>
              <a:buNone/>
              <a:defRPr sz="1069"/>
            </a:lvl2pPr>
            <a:lvl3pPr marL="118797" indent="-118797">
              <a:defRPr sz="1069"/>
            </a:lvl3pPr>
            <a:lvl4pPr marL="237594">
              <a:defRPr sz="1069"/>
            </a:lvl4pPr>
            <a:lvl5pPr marL="356391">
              <a:defRPr sz="1069"/>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9" name="Tijdelijke aanduiding voor tekst 9">
            <a:extLst>
              <a:ext uri="{FF2B5EF4-FFF2-40B4-BE49-F238E27FC236}">
                <a16:creationId xmlns:a16="http://schemas.microsoft.com/office/drawing/2014/main" id="{E24568AC-E5D4-4EC5-B421-F7E33DEF1485}"/>
              </a:ext>
            </a:extLst>
          </p:cNvPr>
          <p:cNvSpPr>
            <a:spLocks noGrp="1"/>
          </p:cNvSpPr>
          <p:nvPr>
            <p:ph type="body" sz="quarter" idx="14" hasCustomPrompt="1"/>
          </p:nvPr>
        </p:nvSpPr>
        <p:spPr>
          <a:xfrm>
            <a:off x="511201" y="1548001"/>
            <a:ext cx="2537999" cy="4273263"/>
          </a:xfrm>
        </p:spPr>
        <p:txBody>
          <a:bodyPr lIns="46800" tIns="46800" rIns="46800" bIns="46800">
            <a:noAutofit/>
          </a:bodyPr>
          <a:lstStyle>
            <a:lvl1pPr marL="0" indent="0" algn="r">
              <a:lnSpc>
                <a:spcPts val="1499"/>
              </a:lnSpc>
              <a:spcBef>
                <a:spcPts val="900"/>
              </a:spcBef>
              <a:buFont typeface="Arial" panose="020B0604020202020204" pitchFamily="34" charset="0"/>
              <a:buNone/>
              <a:defRPr sz="1330" b="0">
                <a:solidFill>
                  <a:schemeClr val="accent6"/>
                </a:solidFill>
                <a:latin typeface="+mj-lt"/>
              </a:defRPr>
            </a:lvl1pPr>
            <a:lvl2pPr marL="0" indent="0" algn="r">
              <a:lnSpc>
                <a:spcPts val="1499"/>
              </a:lnSpc>
              <a:spcBef>
                <a:spcPts val="900"/>
              </a:spcBef>
              <a:buNone/>
              <a:defRPr sz="1069" b="0" i="1">
                <a:solidFill>
                  <a:schemeClr val="accent6"/>
                </a:solidFill>
                <a:latin typeface="+mj-lt"/>
              </a:defRPr>
            </a:lvl2pPr>
            <a:lvl3pPr marL="0" indent="0" algn="r">
              <a:lnSpc>
                <a:spcPts val="1499"/>
              </a:lnSpc>
              <a:spcBef>
                <a:spcPts val="900"/>
              </a:spcBef>
              <a:buFont typeface="Arial" panose="020B0604020202020204" pitchFamily="34" charset="0"/>
              <a:buNone/>
              <a:defRPr sz="1069" b="0">
                <a:solidFill>
                  <a:schemeClr val="accent6"/>
                </a:solidFill>
                <a:latin typeface="+mj-lt"/>
              </a:defRPr>
            </a:lvl3pPr>
            <a:lvl4pPr marL="0" indent="0" algn="r">
              <a:lnSpc>
                <a:spcPts val="1599"/>
              </a:lnSpc>
              <a:buFont typeface="Arial" panose="020B0604020202020204" pitchFamily="34" charset="0"/>
              <a:buNone/>
              <a:defRPr b="0">
                <a:solidFill>
                  <a:schemeClr val="tx1"/>
                </a:solidFill>
              </a:defRPr>
            </a:lvl4pPr>
            <a:lvl5pPr marL="0" indent="0" algn="r">
              <a:lnSpc>
                <a:spcPts val="1599"/>
              </a:lnSpc>
              <a:buFont typeface="Arial" panose="020B0604020202020204" pitchFamily="34" charset="0"/>
              <a:buNone/>
              <a:defRPr b="0">
                <a:solidFill>
                  <a:schemeClr val="tx1"/>
                </a:solidFill>
              </a:defRPr>
            </a:lvl5pPr>
          </a:lstStyle>
          <a:p>
            <a:pPr lvl="0"/>
            <a:r>
              <a:rPr lang="nl-NL"/>
              <a:t>Klik om tekst in te voeren</a:t>
            </a:r>
          </a:p>
          <a:p>
            <a:pPr lvl="1"/>
            <a:r>
              <a:rPr lang="nl-NL"/>
              <a:t>Tweede niveau</a:t>
            </a:r>
          </a:p>
          <a:p>
            <a:pPr lvl="2"/>
            <a:r>
              <a:rPr lang="nl-NL"/>
              <a:t>Derde niveau</a:t>
            </a:r>
          </a:p>
        </p:txBody>
      </p:sp>
      <p:sp>
        <p:nvSpPr>
          <p:cNvPr id="6" name="Titel 5">
            <a:extLst>
              <a:ext uri="{FF2B5EF4-FFF2-40B4-BE49-F238E27FC236}">
                <a16:creationId xmlns:a16="http://schemas.microsoft.com/office/drawing/2014/main" id="{B14B98AF-C495-4347-814B-488ED6388B2D}"/>
              </a:ext>
            </a:extLst>
          </p:cNvPr>
          <p:cNvSpPr>
            <a:spLocks noGrp="1"/>
          </p:cNvSpPr>
          <p:nvPr>
            <p:ph type="title" hasCustomPrompt="1"/>
          </p:nvPr>
        </p:nvSpPr>
        <p:spPr/>
        <p:txBody>
          <a:bodyPr/>
          <a:lstStyle>
            <a:lvl1pPr>
              <a:defRPr/>
            </a:lvl1pPr>
          </a:lstStyle>
          <a:p>
            <a:r>
              <a:rPr lang="nl-NL"/>
              <a:t>Titel</a:t>
            </a:r>
          </a:p>
        </p:txBody>
      </p:sp>
      <p:sp>
        <p:nvSpPr>
          <p:cNvPr id="10" name="Rechthoek 9">
            <a:extLst>
              <a:ext uri="{FF2B5EF4-FFF2-40B4-BE49-F238E27FC236}">
                <a16:creationId xmlns:a16="http://schemas.microsoft.com/office/drawing/2014/main" id="{51E9ADD8-D450-494D-AA06-3F7A66CC18AB}"/>
              </a:ext>
            </a:extLst>
          </p:cNvPr>
          <p:cNvSpPr/>
          <p:nvPr userDrawn="1"/>
        </p:nvSpPr>
        <p:spPr>
          <a:xfrm>
            <a:off x="8399261" y="4084375"/>
            <a:ext cx="2195573" cy="1998812"/>
          </a:xfrm>
          <a:prstGeom prst="rect">
            <a:avLst/>
          </a:prstGeom>
          <a:solidFill>
            <a:schemeClr val="accent6">
              <a:lumMod val="40000"/>
              <a:lumOff val="6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2400">
              <a:solidFill>
                <a:srgbClr val="FFFFFF"/>
              </a:solidFill>
              <a:latin typeface="Arial"/>
            </a:endParaRPr>
          </a:p>
        </p:txBody>
      </p:sp>
      <p:sp>
        <p:nvSpPr>
          <p:cNvPr id="12" name="Rechthoek 11">
            <a:extLst>
              <a:ext uri="{FF2B5EF4-FFF2-40B4-BE49-F238E27FC236}">
                <a16:creationId xmlns:a16="http://schemas.microsoft.com/office/drawing/2014/main" id="{409B3B10-927E-4FB3-A7D8-D763138B3E00}"/>
              </a:ext>
            </a:extLst>
          </p:cNvPr>
          <p:cNvSpPr/>
          <p:nvPr userDrawn="1"/>
        </p:nvSpPr>
        <p:spPr>
          <a:xfrm>
            <a:off x="6023069" y="4084375"/>
            <a:ext cx="2195573" cy="1998812"/>
          </a:xfrm>
          <a:prstGeom prst="rect">
            <a:avLst/>
          </a:prstGeom>
          <a:solidFill>
            <a:schemeClr val="accent3">
              <a:alpha val="6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2400">
              <a:solidFill>
                <a:srgbClr val="FFFFFF"/>
              </a:solidFill>
              <a:latin typeface="Arial"/>
            </a:endParaRPr>
          </a:p>
        </p:txBody>
      </p:sp>
      <p:sp>
        <p:nvSpPr>
          <p:cNvPr id="14" name="Rechthoek 13">
            <a:extLst>
              <a:ext uri="{FF2B5EF4-FFF2-40B4-BE49-F238E27FC236}">
                <a16:creationId xmlns:a16="http://schemas.microsoft.com/office/drawing/2014/main" id="{2360B8A7-C4E0-44DD-84F4-843F9F782281}"/>
              </a:ext>
            </a:extLst>
          </p:cNvPr>
          <p:cNvSpPr/>
          <p:nvPr userDrawn="1"/>
        </p:nvSpPr>
        <p:spPr>
          <a:xfrm>
            <a:off x="3646874" y="4084375"/>
            <a:ext cx="2195573" cy="1998812"/>
          </a:xfrm>
          <a:prstGeom prst="rect">
            <a:avLst/>
          </a:prstGeom>
          <a:solidFill>
            <a:schemeClr val="accent6">
              <a:lumMod val="40000"/>
              <a:lumOff val="6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2400">
              <a:solidFill>
                <a:srgbClr val="FFFFFF"/>
              </a:solidFill>
              <a:latin typeface="Arial"/>
            </a:endParaRPr>
          </a:p>
        </p:txBody>
      </p:sp>
      <p:pic>
        <p:nvPicPr>
          <p:cNvPr id="15" name="Afbeelding 14">
            <a:extLst>
              <a:ext uri="{FF2B5EF4-FFF2-40B4-BE49-F238E27FC236}">
                <a16:creationId xmlns:a16="http://schemas.microsoft.com/office/drawing/2014/main" id="{3ECEA468-B03E-47ED-A09C-5A117FAAC9B4}"/>
              </a:ext>
            </a:extLst>
          </p:cNvPr>
          <p:cNvPicPr>
            <a:picLocks noChangeAspect="1"/>
          </p:cNvPicPr>
          <p:nvPr userDrawn="1"/>
        </p:nvPicPr>
        <p:blipFill>
          <a:blip r:embed="rId2">
            <a:alphaModFix amt="5000"/>
          </a:blip>
          <a:srcRect l="1" t="49728" r="49198"/>
          <a:stretch>
            <a:fillRect/>
          </a:stretch>
        </p:blipFill>
        <p:spPr>
          <a:xfrm rot="16200000" flipH="1">
            <a:off x="3688055" y="4867685"/>
            <a:ext cx="1163896" cy="1151782"/>
          </a:xfrm>
          <a:prstGeom prst="rect">
            <a:avLst/>
          </a:prstGeom>
        </p:spPr>
      </p:pic>
      <p:pic>
        <p:nvPicPr>
          <p:cNvPr id="16" name="Afbeelding 15">
            <a:extLst>
              <a:ext uri="{FF2B5EF4-FFF2-40B4-BE49-F238E27FC236}">
                <a16:creationId xmlns:a16="http://schemas.microsoft.com/office/drawing/2014/main" id="{7F72D3D3-E00A-4F63-97B8-F98669C0AAFC}"/>
              </a:ext>
            </a:extLst>
          </p:cNvPr>
          <p:cNvPicPr>
            <a:picLocks noChangeAspect="1"/>
          </p:cNvPicPr>
          <p:nvPr userDrawn="1"/>
        </p:nvPicPr>
        <p:blipFill>
          <a:blip r:embed="rId2">
            <a:alphaModFix amt="5000"/>
          </a:blip>
          <a:srcRect l="1" t="49728" r="49198"/>
          <a:stretch>
            <a:fillRect/>
          </a:stretch>
        </p:blipFill>
        <p:spPr>
          <a:xfrm rot="16200000" flipH="1">
            <a:off x="6061003" y="4870380"/>
            <a:ext cx="1163896" cy="1151782"/>
          </a:xfrm>
          <a:prstGeom prst="rect">
            <a:avLst/>
          </a:prstGeom>
        </p:spPr>
      </p:pic>
      <p:pic>
        <p:nvPicPr>
          <p:cNvPr id="17" name="Afbeelding 16">
            <a:extLst>
              <a:ext uri="{FF2B5EF4-FFF2-40B4-BE49-F238E27FC236}">
                <a16:creationId xmlns:a16="http://schemas.microsoft.com/office/drawing/2014/main" id="{F9C82F27-D51B-4164-BE56-5FE15A8393B7}"/>
              </a:ext>
            </a:extLst>
          </p:cNvPr>
          <p:cNvPicPr>
            <a:picLocks noChangeAspect="1"/>
          </p:cNvPicPr>
          <p:nvPr userDrawn="1"/>
        </p:nvPicPr>
        <p:blipFill>
          <a:blip r:embed="rId2">
            <a:alphaModFix amt="5000"/>
          </a:blip>
          <a:srcRect l="1" t="49728" r="49198"/>
          <a:stretch>
            <a:fillRect/>
          </a:stretch>
        </p:blipFill>
        <p:spPr>
          <a:xfrm rot="16200000" flipH="1">
            <a:off x="8441131" y="4877343"/>
            <a:ext cx="1163896" cy="1151782"/>
          </a:xfrm>
          <a:prstGeom prst="rect">
            <a:avLst/>
          </a:prstGeom>
        </p:spPr>
      </p:pic>
      <p:sp>
        <p:nvSpPr>
          <p:cNvPr id="18" name="Rechthoek 17">
            <a:extLst>
              <a:ext uri="{FF2B5EF4-FFF2-40B4-BE49-F238E27FC236}">
                <a16:creationId xmlns:a16="http://schemas.microsoft.com/office/drawing/2014/main" id="{0AC1BCAC-97C6-47B3-887A-344B87FB8A13}"/>
              </a:ext>
            </a:extLst>
          </p:cNvPr>
          <p:cNvSpPr/>
          <p:nvPr userDrawn="1"/>
        </p:nvSpPr>
        <p:spPr>
          <a:xfrm>
            <a:off x="8399261" y="1911575"/>
            <a:ext cx="2195573" cy="1998812"/>
          </a:xfrm>
          <a:prstGeom prst="rect">
            <a:avLst/>
          </a:prstGeom>
          <a:solidFill>
            <a:schemeClr val="accent3">
              <a:alpha val="6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2400">
              <a:solidFill>
                <a:srgbClr val="FFFFFF"/>
              </a:solidFill>
              <a:latin typeface="Arial"/>
            </a:endParaRPr>
          </a:p>
        </p:txBody>
      </p:sp>
      <p:sp>
        <p:nvSpPr>
          <p:cNvPr id="19" name="Rechthoek 18">
            <a:extLst>
              <a:ext uri="{FF2B5EF4-FFF2-40B4-BE49-F238E27FC236}">
                <a16:creationId xmlns:a16="http://schemas.microsoft.com/office/drawing/2014/main" id="{BEE5E51C-30B9-4F4D-840D-B211CA2DCDBE}"/>
              </a:ext>
            </a:extLst>
          </p:cNvPr>
          <p:cNvSpPr/>
          <p:nvPr userDrawn="1"/>
        </p:nvSpPr>
        <p:spPr>
          <a:xfrm>
            <a:off x="6023069" y="1911575"/>
            <a:ext cx="2195573" cy="1998812"/>
          </a:xfrm>
          <a:prstGeom prst="rect">
            <a:avLst/>
          </a:prstGeom>
          <a:solidFill>
            <a:schemeClr val="accent6">
              <a:lumMod val="40000"/>
              <a:lumOff val="6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2400">
              <a:solidFill>
                <a:srgbClr val="FFFFFF"/>
              </a:solidFill>
              <a:latin typeface="Arial"/>
            </a:endParaRPr>
          </a:p>
        </p:txBody>
      </p:sp>
      <p:sp>
        <p:nvSpPr>
          <p:cNvPr id="20" name="Rechthoek 19">
            <a:extLst>
              <a:ext uri="{FF2B5EF4-FFF2-40B4-BE49-F238E27FC236}">
                <a16:creationId xmlns:a16="http://schemas.microsoft.com/office/drawing/2014/main" id="{FF25EB0E-11CB-42A7-94BC-B9A33C63123A}"/>
              </a:ext>
            </a:extLst>
          </p:cNvPr>
          <p:cNvSpPr/>
          <p:nvPr userDrawn="1"/>
        </p:nvSpPr>
        <p:spPr>
          <a:xfrm>
            <a:off x="3646874" y="1911575"/>
            <a:ext cx="2195573" cy="1998812"/>
          </a:xfrm>
          <a:prstGeom prst="rect">
            <a:avLst/>
          </a:prstGeom>
          <a:solidFill>
            <a:schemeClr val="accent3">
              <a:alpha val="65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2400">
              <a:solidFill>
                <a:srgbClr val="7030A0"/>
              </a:solidFill>
              <a:latin typeface="Arial"/>
            </a:endParaRPr>
          </a:p>
        </p:txBody>
      </p:sp>
      <p:pic>
        <p:nvPicPr>
          <p:cNvPr id="21" name="Afbeelding 20">
            <a:extLst>
              <a:ext uri="{FF2B5EF4-FFF2-40B4-BE49-F238E27FC236}">
                <a16:creationId xmlns:a16="http://schemas.microsoft.com/office/drawing/2014/main" id="{83543475-8555-4413-93B3-5BF1F531DAA2}"/>
              </a:ext>
            </a:extLst>
          </p:cNvPr>
          <p:cNvPicPr>
            <a:picLocks noChangeAspect="1"/>
          </p:cNvPicPr>
          <p:nvPr userDrawn="1"/>
        </p:nvPicPr>
        <p:blipFill>
          <a:blip r:embed="rId2">
            <a:alphaModFix amt="5000"/>
          </a:blip>
          <a:srcRect l="1" t="49728" r="49198"/>
          <a:stretch>
            <a:fillRect/>
          </a:stretch>
        </p:blipFill>
        <p:spPr>
          <a:xfrm rot="16200000" flipH="1">
            <a:off x="3688055" y="2701260"/>
            <a:ext cx="1163896" cy="1151782"/>
          </a:xfrm>
          <a:prstGeom prst="rect">
            <a:avLst/>
          </a:prstGeom>
        </p:spPr>
      </p:pic>
      <p:pic>
        <p:nvPicPr>
          <p:cNvPr id="22" name="Afbeelding 21">
            <a:extLst>
              <a:ext uri="{FF2B5EF4-FFF2-40B4-BE49-F238E27FC236}">
                <a16:creationId xmlns:a16="http://schemas.microsoft.com/office/drawing/2014/main" id="{83BEC2B7-16C0-41B7-A8EC-FC7EE80FE1AA}"/>
              </a:ext>
            </a:extLst>
          </p:cNvPr>
          <p:cNvPicPr>
            <a:picLocks noChangeAspect="1"/>
          </p:cNvPicPr>
          <p:nvPr userDrawn="1"/>
        </p:nvPicPr>
        <p:blipFill>
          <a:blip r:embed="rId2">
            <a:alphaModFix amt="5000"/>
          </a:blip>
          <a:srcRect l="1" t="49728" r="49198"/>
          <a:stretch>
            <a:fillRect/>
          </a:stretch>
        </p:blipFill>
        <p:spPr>
          <a:xfrm rot="16200000" flipH="1">
            <a:off x="6061003" y="2703954"/>
            <a:ext cx="1163896" cy="1151782"/>
          </a:xfrm>
          <a:prstGeom prst="rect">
            <a:avLst/>
          </a:prstGeom>
        </p:spPr>
      </p:pic>
      <p:pic>
        <p:nvPicPr>
          <p:cNvPr id="23" name="Afbeelding 22">
            <a:extLst>
              <a:ext uri="{FF2B5EF4-FFF2-40B4-BE49-F238E27FC236}">
                <a16:creationId xmlns:a16="http://schemas.microsoft.com/office/drawing/2014/main" id="{9545BA7F-7FCC-4C3F-BF02-783F01B0C024}"/>
              </a:ext>
            </a:extLst>
          </p:cNvPr>
          <p:cNvPicPr>
            <a:picLocks noChangeAspect="1"/>
          </p:cNvPicPr>
          <p:nvPr userDrawn="1"/>
        </p:nvPicPr>
        <p:blipFill>
          <a:blip r:embed="rId2">
            <a:alphaModFix amt="5000"/>
          </a:blip>
          <a:srcRect l="1" t="49728" r="49198"/>
          <a:stretch>
            <a:fillRect/>
          </a:stretch>
        </p:blipFill>
        <p:spPr>
          <a:xfrm rot="16200000" flipH="1">
            <a:off x="8441131" y="2710917"/>
            <a:ext cx="1163896" cy="1151782"/>
          </a:xfrm>
          <a:prstGeom prst="rect">
            <a:avLst/>
          </a:prstGeom>
        </p:spPr>
      </p:pic>
      <p:sp>
        <p:nvSpPr>
          <p:cNvPr id="8" name="Tijdelijke aanduiding voor inhoud 7">
            <a:extLst>
              <a:ext uri="{FF2B5EF4-FFF2-40B4-BE49-F238E27FC236}">
                <a16:creationId xmlns:a16="http://schemas.microsoft.com/office/drawing/2014/main" id="{05AD32E5-C5C9-4F49-A211-1DF66F0971C2}"/>
              </a:ext>
            </a:extLst>
          </p:cNvPr>
          <p:cNvSpPr>
            <a:spLocks noGrp="1"/>
          </p:cNvSpPr>
          <p:nvPr>
            <p:ph sz="quarter" idx="15"/>
          </p:nvPr>
        </p:nvSpPr>
        <p:spPr>
          <a:xfrm>
            <a:off x="3760789" y="1998664"/>
            <a:ext cx="1968500" cy="1798637"/>
          </a:xfrm>
        </p:spPr>
        <p:txBody>
          <a:bodyPr/>
          <a:lstStyle>
            <a:lvl1pPr>
              <a:lnSpc>
                <a:spcPts val="1812"/>
              </a:lnSpc>
              <a:defRPr>
                <a:solidFill>
                  <a:schemeClr val="bg1"/>
                </a:solidFill>
                <a:latin typeface="+mj-lt"/>
              </a:defRPr>
            </a:lvl1pPr>
            <a:lvl2pPr marL="0" indent="0">
              <a:lnSpc>
                <a:spcPts val="1812"/>
              </a:lnSpc>
              <a:spcBef>
                <a:spcPct val="0"/>
              </a:spcBef>
              <a:buNone/>
              <a:defRPr>
                <a:solidFill>
                  <a:schemeClr val="bg1"/>
                </a:solidFill>
                <a:latin typeface="+mn-lt"/>
              </a:defRPr>
            </a:lvl2pPr>
            <a:lvl3pPr marL="118797">
              <a:lnSpc>
                <a:spcPts val="1812"/>
              </a:lnSpc>
              <a:spcBef>
                <a:spcPct val="0"/>
              </a:spcBef>
              <a:defRPr>
                <a:solidFill>
                  <a:schemeClr val="bg1"/>
                </a:solidFill>
                <a:latin typeface="+mn-lt"/>
              </a:defRPr>
            </a:lvl3pPr>
            <a:lvl4pPr marL="237594">
              <a:lnSpc>
                <a:spcPts val="1812"/>
              </a:lnSpc>
              <a:spcBef>
                <a:spcPct val="0"/>
              </a:spcBef>
              <a:defRPr>
                <a:solidFill>
                  <a:schemeClr val="bg1"/>
                </a:solidFill>
                <a:latin typeface="+mn-lt"/>
              </a:defRPr>
            </a:lvl4pPr>
            <a:lvl5pPr marL="356391">
              <a:lnSpc>
                <a:spcPts val="1812"/>
              </a:lnSpc>
              <a:spcBef>
                <a:spcPct val="0"/>
              </a:spcBef>
              <a:defRPr>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4" name="Tijdelijke aanduiding voor inhoud 7">
            <a:extLst>
              <a:ext uri="{FF2B5EF4-FFF2-40B4-BE49-F238E27FC236}">
                <a16:creationId xmlns:a16="http://schemas.microsoft.com/office/drawing/2014/main" id="{BE2EF344-3BBA-4FA6-8623-99746A3D9EA6}"/>
              </a:ext>
            </a:extLst>
          </p:cNvPr>
          <p:cNvSpPr>
            <a:spLocks noGrp="1"/>
          </p:cNvSpPr>
          <p:nvPr>
            <p:ph sz="quarter" idx="16"/>
          </p:nvPr>
        </p:nvSpPr>
        <p:spPr>
          <a:xfrm>
            <a:off x="6136604" y="1998664"/>
            <a:ext cx="1968500" cy="1798637"/>
          </a:xfrm>
        </p:spPr>
        <p:txBody>
          <a:bodyPr/>
          <a:lstStyle>
            <a:lvl1pPr>
              <a:lnSpc>
                <a:spcPts val="1812"/>
              </a:lnSpc>
              <a:defRPr b="1">
                <a:solidFill>
                  <a:schemeClr val="accent3"/>
                </a:solidFill>
                <a:latin typeface="+mj-lt"/>
              </a:defRPr>
            </a:lvl1pPr>
            <a:lvl2pPr marL="0" indent="0">
              <a:lnSpc>
                <a:spcPts val="1812"/>
              </a:lnSpc>
              <a:spcBef>
                <a:spcPct val="0"/>
              </a:spcBef>
              <a:buNone/>
              <a:defRPr>
                <a:solidFill>
                  <a:schemeClr val="tx1"/>
                </a:solidFill>
                <a:latin typeface="+mn-lt"/>
              </a:defRPr>
            </a:lvl2pPr>
            <a:lvl3pPr marL="118797">
              <a:lnSpc>
                <a:spcPts val="1812"/>
              </a:lnSpc>
              <a:spcBef>
                <a:spcPct val="0"/>
              </a:spcBef>
              <a:defRPr>
                <a:solidFill>
                  <a:schemeClr val="tx1"/>
                </a:solidFill>
                <a:latin typeface="+mn-lt"/>
              </a:defRPr>
            </a:lvl3pPr>
            <a:lvl4pPr marL="237594">
              <a:lnSpc>
                <a:spcPts val="1812"/>
              </a:lnSpc>
              <a:spcBef>
                <a:spcPct val="0"/>
              </a:spcBef>
              <a:defRPr>
                <a:solidFill>
                  <a:schemeClr val="tx1"/>
                </a:solidFill>
                <a:latin typeface="+mn-lt"/>
              </a:defRPr>
            </a:lvl4pPr>
            <a:lvl5pPr marL="356391">
              <a:lnSpc>
                <a:spcPts val="1812"/>
              </a:lnSpc>
              <a:spcBef>
                <a:spcPct val="0"/>
              </a:spcBef>
              <a:defRPr>
                <a:solidFill>
                  <a:schemeClr val="tx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5" name="Tijdelijke aanduiding voor inhoud 7">
            <a:extLst>
              <a:ext uri="{FF2B5EF4-FFF2-40B4-BE49-F238E27FC236}">
                <a16:creationId xmlns:a16="http://schemas.microsoft.com/office/drawing/2014/main" id="{A89FE686-BDA0-4EB2-B01B-7148DBB48B82}"/>
              </a:ext>
            </a:extLst>
          </p:cNvPr>
          <p:cNvSpPr>
            <a:spLocks noGrp="1"/>
          </p:cNvSpPr>
          <p:nvPr>
            <p:ph sz="quarter" idx="17"/>
          </p:nvPr>
        </p:nvSpPr>
        <p:spPr>
          <a:xfrm>
            <a:off x="8512796" y="1998662"/>
            <a:ext cx="1968500" cy="1798637"/>
          </a:xfrm>
        </p:spPr>
        <p:txBody>
          <a:bodyPr/>
          <a:lstStyle>
            <a:lvl1pPr>
              <a:lnSpc>
                <a:spcPts val="1812"/>
              </a:lnSpc>
              <a:defRPr b="1">
                <a:solidFill>
                  <a:schemeClr val="bg1"/>
                </a:solidFill>
                <a:latin typeface="+mj-lt"/>
              </a:defRPr>
            </a:lvl1pPr>
            <a:lvl2pPr marL="0" indent="0">
              <a:lnSpc>
                <a:spcPts val="1812"/>
              </a:lnSpc>
              <a:spcBef>
                <a:spcPct val="0"/>
              </a:spcBef>
              <a:buNone/>
              <a:defRPr>
                <a:solidFill>
                  <a:schemeClr val="bg1"/>
                </a:solidFill>
                <a:latin typeface="+mn-lt"/>
              </a:defRPr>
            </a:lvl2pPr>
            <a:lvl3pPr marL="118797">
              <a:lnSpc>
                <a:spcPts val="1812"/>
              </a:lnSpc>
              <a:spcBef>
                <a:spcPct val="0"/>
              </a:spcBef>
              <a:defRPr>
                <a:solidFill>
                  <a:schemeClr val="bg1"/>
                </a:solidFill>
                <a:latin typeface="+mn-lt"/>
              </a:defRPr>
            </a:lvl3pPr>
            <a:lvl4pPr marL="237594">
              <a:lnSpc>
                <a:spcPts val="1812"/>
              </a:lnSpc>
              <a:spcBef>
                <a:spcPct val="0"/>
              </a:spcBef>
              <a:defRPr>
                <a:solidFill>
                  <a:schemeClr val="bg1"/>
                </a:solidFill>
                <a:latin typeface="+mn-lt"/>
              </a:defRPr>
            </a:lvl4pPr>
            <a:lvl5pPr marL="356391">
              <a:lnSpc>
                <a:spcPts val="1812"/>
              </a:lnSpc>
              <a:spcBef>
                <a:spcPct val="0"/>
              </a:spcBef>
              <a:defRPr>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6" name="Tijdelijke aanduiding voor inhoud 7">
            <a:extLst>
              <a:ext uri="{FF2B5EF4-FFF2-40B4-BE49-F238E27FC236}">
                <a16:creationId xmlns:a16="http://schemas.microsoft.com/office/drawing/2014/main" id="{B3698B61-8EA7-4246-B82C-75DA5ADD1FB9}"/>
              </a:ext>
            </a:extLst>
          </p:cNvPr>
          <p:cNvSpPr>
            <a:spLocks noGrp="1"/>
          </p:cNvSpPr>
          <p:nvPr>
            <p:ph sz="quarter" idx="18"/>
          </p:nvPr>
        </p:nvSpPr>
        <p:spPr>
          <a:xfrm>
            <a:off x="3765244" y="4156399"/>
            <a:ext cx="1968500" cy="1798637"/>
          </a:xfrm>
        </p:spPr>
        <p:txBody>
          <a:bodyPr/>
          <a:lstStyle>
            <a:lvl1pPr>
              <a:lnSpc>
                <a:spcPts val="1812"/>
              </a:lnSpc>
              <a:defRPr b="1">
                <a:solidFill>
                  <a:schemeClr val="accent3"/>
                </a:solidFill>
                <a:latin typeface="+mj-lt"/>
              </a:defRPr>
            </a:lvl1pPr>
            <a:lvl2pPr marL="0" indent="0">
              <a:lnSpc>
                <a:spcPts val="1812"/>
              </a:lnSpc>
              <a:spcBef>
                <a:spcPct val="0"/>
              </a:spcBef>
              <a:buNone/>
              <a:defRPr>
                <a:solidFill>
                  <a:schemeClr val="tx1"/>
                </a:solidFill>
                <a:latin typeface="+mn-lt"/>
              </a:defRPr>
            </a:lvl2pPr>
            <a:lvl3pPr marL="118797">
              <a:lnSpc>
                <a:spcPts val="1812"/>
              </a:lnSpc>
              <a:spcBef>
                <a:spcPct val="0"/>
              </a:spcBef>
              <a:defRPr>
                <a:solidFill>
                  <a:schemeClr val="tx1"/>
                </a:solidFill>
                <a:latin typeface="+mn-lt"/>
              </a:defRPr>
            </a:lvl3pPr>
            <a:lvl4pPr marL="237594">
              <a:lnSpc>
                <a:spcPts val="1812"/>
              </a:lnSpc>
              <a:spcBef>
                <a:spcPct val="0"/>
              </a:spcBef>
              <a:defRPr>
                <a:solidFill>
                  <a:schemeClr val="tx1"/>
                </a:solidFill>
                <a:latin typeface="+mn-lt"/>
              </a:defRPr>
            </a:lvl4pPr>
            <a:lvl5pPr marL="356391">
              <a:lnSpc>
                <a:spcPts val="1812"/>
              </a:lnSpc>
              <a:spcBef>
                <a:spcPct val="0"/>
              </a:spcBef>
              <a:defRPr>
                <a:solidFill>
                  <a:schemeClr val="tx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7" name="Tijdelijke aanduiding voor inhoud 7">
            <a:extLst>
              <a:ext uri="{FF2B5EF4-FFF2-40B4-BE49-F238E27FC236}">
                <a16:creationId xmlns:a16="http://schemas.microsoft.com/office/drawing/2014/main" id="{C2325204-120E-4BA5-BEAD-39B4A810D089}"/>
              </a:ext>
            </a:extLst>
          </p:cNvPr>
          <p:cNvSpPr>
            <a:spLocks noGrp="1"/>
          </p:cNvSpPr>
          <p:nvPr>
            <p:ph sz="quarter" idx="19"/>
          </p:nvPr>
        </p:nvSpPr>
        <p:spPr>
          <a:xfrm>
            <a:off x="6136604" y="4156397"/>
            <a:ext cx="1968500" cy="1798637"/>
          </a:xfrm>
        </p:spPr>
        <p:txBody>
          <a:bodyPr/>
          <a:lstStyle>
            <a:lvl1pPr>
              <a:lnSpc>
                <a:spcPts val="1812"/>
              </a:lnSpc>
              <a:defRPr b="1">
                <a:solidFill>
                  <a:schemeClr val="bg1"/>
                </a:solidFill>
                <a:latin typeface="+mj-lt"/>
              </a:defRPr>
            </a:lvl1pPr>
            <a:lvl2pPr marL="0" indent="0">
              <a:lnSpc>
                <a:spcPts val="1812"/>
              </a:lnSpc>
              <a:spcBef>
                <a:spcPct val="0"/>
              </a:spcBef>
              <a:buNone/>
              <a:defRPr>
                <a:solidFill>
                  <a:schemeClr val="bg1"/>
                </a:solidFill>
                <a:latin typeface="+mn-lt"/>
              </a:defRPr>
            </a:lvl2pPr>
            <a:lvl3pPr marL="118797">
              <a:lnSpc>
                <a:spcPts val="1812"/>
              </a:lnSpc>
              <a:spcBef>
                <a:spcPct val="0"/>
              </a:spcBef>
              <a:defRPr>
                <a:solidFill>
                  <a:schemeClr val="bg1"/>
                </a:solidFill>
                <a:latin typeface="+mn-lt"/>
              </a:defRPr>
            </a:lvl3pPr>
            <a:lvl4pPr marL="237594">
              <a:lnSpc>
                <a:spcPts val="1812"/>
              </a:lnSpc>
              <a:spcBef>
                <a:spcPct val="0"/>
              </a:spcBef>
              <a:defRPr>
                <a:solidFill>
                  <a:schemeClr val="bg1"/>
                </a:solidFill>
                <a:latin typeface="+mn-lt"/>
              </a:defRPr>
            </a:lvl4pPr>
            <a:lvl5pPr marL="356391">
              <a:lnSpc>
                <a:spcPts val="1812"/>
              </a:lnSpc>
              <a:spcBef>
                <a:spcPct val="0"/>
              </a:spcBef>
              <a:defRPr>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8" name="Tijdelijke aanduiding voor inhoud 7">
            <a:extLst>
              <a:ext uri="{FF2B5EF4-FFF2-40B4-BE49-F238E27FC236}">
                <a16:creationId xmlns:a16="http://schemas.microsoft.com/office/drawing/2014/main" id="{7A6E5DDB-811D-4BA0-BD83-59A4A65A6FE4}"/>
              </a:ext>
            </a:extLst>
          </p:cNvPr>
          <p:cNvSpPr>
            <a:spLocks noGrp="1"/>
          </p:cNvSpPr>
          <p:nvPr>
            <p:ph sz="quarter" idx="20"/>
          </p:nvPr>
        </p:nvSpPr>
        <p:spPr>
          <a:xfrm>
            <a:off x="8512796" y="4156399"/>
            <a:ext cx="1968500" cy="1798637"/>
          </a:xfrm>
        </p:spPr>
        <p:txBody>
          <a:bodyPr/>
          <a:lstStyle>
            <a:lvl1pPr>
              <a:lnSpc>
                <a:spcPts val="1812"/>
              </a:lnSpc>
              <a:defRPr b="1">
                <a:solidFill>
                  <a:schemeClr val="accent3"/>
                </a:solidFill>
                <a:latin typeface="+mj-lt"/>
              </a:defRPr>
            </a:lvl1pPr>
            <a:lvl2pPr marL="0" indent="0">
              <a:lnSpc>
                <a:spcPts val="1812"/>
              </a:lnSpc>
              <a:spcBef>
                <a:spcPct val="0"/>
              </a:spcBef>
              <a:buNone/>
              <a:defRPr>
                <a:solidFill>
                  <a:schemeClr val="tx1"/>
                </a:solidFill>
                <a:latin typeface="+mn-lt"/>
              </a:defRPr>
            </a:lvl2pPr>
            <a:lvl3pPr marL="118797">
              <a:lnSpc>
                <a:spcPts val="1812"/>
              </a:lnSpc>
              <a:spcBef>
                <a:spcPct val="0"/>
              </a:spcBef>
              <a:defRPr>
                <a:solidFill>
                  <a:schemeClr val="tx1"/>
                </a:solidFill>
                <a:latin typeface="+mn-lt"/>
              </a:defRPr>
            </a:lvl3pPr>
            <a:lvl4pPr marL="237594">
              <a:lnSpc>
                <a:spcPts val="1812"/>
              </a:lnSpc>
              <a:spcBef>
                <a:spcPct val="0"/>
              </a:spcBef>
              <a:defRPr>
                <a:solidFill>
                  <a:schemeClr val="tx1"/>
                </a:solidFill>
                <a:latin typeface="+mn-lt"/>
              </a:defRPr>
            </a:lvl4pPr>
            <a:lvl5pPr marL="356391">
              <a:lnSpc>
                <a:spcPts val="1812"/>
              </a:lnSpc>
              <a:spcBef>
                <a:spcPct val="0"/>
              </a:spcBef>
              <a:defRPr>
                <a:solidFill>
                  <a:schemeClr val="tx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261112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met subtitel en icoo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3" name="Tijdelijke aanduiding voor datum 2">
            <a:extLst>
              <a:ext uri="{FF2B5EF4-FFF2-40B4-BE49-F238E27FC236}">
                <a16:creationId xmlns:a16="http://schemas.microsoft.com/office/drawing/2014/main" id="{0E394755-123D-42DC-B465-FBB31B29589F}"/>
              </a:ext>
            </a:extLst>
          </p:cNvPr>
          <p:cNvSpPr>
            <a:spLocks noGrp="1"/>
          </p:cNvSpPr>
          <p:nvPr>
            <p:ph type="dt" sz="half" idx="10"/>
          </p:nvPr>
        </p:nvSpPr>
        <p:spPr/>
        <p:txBody>
          <a:bodyPr/>
          <a:lstStyle/>
          <a:p>
            <a:fld id="{C2F090B0-5F77-4026-9EEE-33FB5299A630}" type="datetime1">
              <a:rPr lang="nl-NL" smtClean="0">
                <a:solidFill>
                  <a:srgbClr val="00437C"/>
                </a:solidFill>
              </a:rPr>
              <a:t>12-09-2022</a:t>
            </a:fld>
            <a:endParaRPr lang="nl-NL">
              <a:solidFill>
                <a:srgbClr val="00437C"/>
              </a:solidFill>
            </a:endParaRPr>
          </a:p>
        </p:txBody>
      </p:sp>
      <p:sp>
        <p:nvSpPr>
          <p:cNvPr id="4" name="Tijdelijke aanduiding voor voettekst 3">
            <a:extLst>
              <a:ext uri="{FF2B5EF4-FFF2-40B4-BE49-F238E27FC236}">
                <a16:creationId xmlns:a16="http://schemas.microsoft.com/office/drawing/2014/main" id="{47BD500D-EF57-49B9-877D-14BC1FD2EDBA}"/>
              </a:ext>
            </a:extLst>
          </p:cNvPr>
          <p:cNvSpPr>
            <a:spLocks noGrp="1"/>
          </p:cNvSpPr>
          <p:nvPr>
            <p:ph type="ftr" sz="quarter" idx="11"/>
          </p:nvPr>
        </p:nvSpPr>
        <p:spPr/>
        <p:txBody>
          <a:bodyPr/>
          <a:lstStyle/>
          <a:p>
            <a:r>
              <a:rPr lang="nl-NL">
                <a:solidFill>
                  <a:srgbClr val="00437C"/>
                </a:solidFill>
              </a:rPr>
              <a:t>Van Doorne voor cliënt ABC...</a:t>
            </a:r>
          </a:p>
        </p:txBody>
      </p:sp>
      <p:sp>
        <p:nvSpPr>
          <p:cNvPr id="5" name="Tijdelijke aanduiding voor dianummer 4">
            <a:extLst>
              <a:ext uri="{FF2B5EF4-FFF2-40B4-BE49-F238E27FC236}">
                <a16:creationId xmlns:a16="http://schemas.microsoft.com/office/drawing/2014/main" id="{92589252-B514-4AA2-9FAB-84E94B97B8E8}"/>
              </a:ext>
            </a:extLst>
          </p:cNvPr>
          <p:cNvSpPr>
            <a:spLocks noGrp="1"/>
          </p:cNvSpPr>
          <p:nvPr>
            <p:ph type="sldNum" sz="quarter" idx="12"/>
          </p:nvPr>
        </p:nvSpPr>
        <p:spPr/>
        <p:txBody>
          <a:bodyPr/>
          <a:lstStyle/>
          <a:p>
            <a:fld id="{2A9C12FB-C92B-40D6-B1FB-09297F5DD2DE}" type="slidenum">
              <a:rPr lang="nl-NL" smtClean="0">
                <a:solidFill>
                  <a:srgbClr val="00437C"/>
                </a:solidFill>
              </a:rPr>
              <a:t>‹#›</a:t>
            </a:fld>
            <a:endParaRPr lang="nl-NL">
              <a:solidFill>
                <a:srgbClr val="00437C"/>
              </a:solidFill>
            </a:endParaRPr>
          </a:p>
        </p:txBody>
      </p:sp>
      <p:sp>
        <p:nvSpPr>
          <p:cNvPr id="7" name="Tijdelijke aanduiding voor tekst 6">
            <a:extLst>
              <a:ext uri="{FF2B5EF4-FFF2-40B4-BE49-F238E27FC236}">
                <a16:creationId xmlns:a16="http://schemas.microsoft.com/office/drawing/2014/main" id="{D32CC274-87AF-4BFD-AC8A-F678F1AD2D7E}"/>
              </a:ext>
            </a:extLst>
          </p:cNvPr>
          <p:cNvSpPr>
            <a:spLocks noGrp="1"/>
          </p:cNvSpPr>
          <p:nvPr>
            <p:ph type="body" sz="quarter" idx="13" hasCustomPrompt="1"/>
          </p:nvPr>
        </p:nvSpPr>
        <p:spPr>
          <a:xfrm>
            <a:off x="3628799" y="457202"/>
            <a:ext cx="7884000" cy="5459413"/>
          </a:xfrm>
        </p:spPr>
        <p:txBody>
          <a:bodyPr/>
          <a:lstStyle>
            <a:lvl1pPr marL="0" indent="0">
              <a:lnSpc>
                <a:spcPts val="1867"/>
              </a:lnSpc>
              <a:buNone/>
              <a:defRPr sz="1400">
                <a:solidFill>
                  <a:schemeClr val="accent3"/>
                </a:solidFill>
                <a:latin typeface="+mj-lt"/>
              </a:defRPr>
            </a:lvl1pPr>
            <a:lvl2pPr marL="0" indent="0">
              <a:lnSpc>
                <a:spcPts val="1867"/>
              </a:lnSpc>
              <a:buFont typeface="Arial" panose="020B0604020202020204" pitchFamily="34" charset="0"/>
              <a:buNone/>
              <a:defRPr sz="1069"/>
            </a:lvl2pPr>
            <a:lvl3pPr marL="118797" indent="-118797">
              <a:defRPr sz="1069"/>
            </a:lvl3pPr>
            <a:lvl4pPr marL="237594">
              <a:defRPr sz="1069"/>
            </a:lvl4pPr>
            <a:lvl5pPr marL="356391">
              <a:defRPr sz="1069"/>
            </a:lvl5pPr>
          </a:lstStyle>
          <a:p>
            <a:pPr lvl="0"/>
            <a:r>
              <a:rPr lang="nl-NL" noProof="0"/>
              <a:t>Klikken om tekst in te voeren</a:t>
            </a:r>
          </a:p>
          <a:p>
            <a:pPr lvl="1"/>
            <a:r>
              <a:rPr lang="nl-NL" noProof="0"/>
              <a:t>Tweede niveau</a:t>
            </a:r>
          </a:p>
          <a:p>
            <a:pPr lvl="2"/>
            <a:r>
              <a:rPr lang="nl-NL" noProof="0"/>
              <a:t>Derde niveau</a:t>
            </a:r>
          </a:p>
          <a:p>
            <a:pPr lvl="3"/>
            <a:r>
              <a:rPr lang="nl-NL" noProof="0"/>
              <a:t>Vierde niveau</a:t>
            </a:r>
          </a:p>
          <a:p>
            <a:pPr lvl="4"/>
            <a:r>
              <a:rPr lang="nl-NL" noProof="0"/>
              <a:t>Vijfde niveau</a:t>
            </a: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88B94AF-2482-4537-8BFE-48B3AC65CF02}"/>
              </a:ext>
            </a:extLst>
          </p:cNvPr>
          <p:cNvSpPr>
            <a:spLocks noGrp="1"/>
          </p:cNvSpPr>
          <p:nvPr>
            <p:ph type="title" hasCustomPrompt="1"/>
          </p:nvPr>
        </p:nvSpPr>
        <p:spPr>
          <a:xfrm>
            <a:off x="309600" y="550799"/>
            <a:ext cx="2791740" cy="1103072"/>
          </a:xfrm>
        </p:spPr>
        <p:txBody>
          <a:bodyPr/>
          <a:lstStyle>
            <a:lvl1pPr>
              <a:defRPr/>
            </a:lvl1pPr>
          </a:lstStyle>
          <a:p>
            <a:r>
              <a:rPr lang="nl-NL" noProof="0"/>
              <a:t>Titel</a:t>
            </a:r>
          </a:p>
        </p:txBody>
      </p:sp>
      <p:sp>
        <p:nvSpPr>
          <p:cNvPr id="12" name="Tijdelijke aanduiding voor inhoud 7">
            <a:extLst>
              <a:ext uri="{FF2B5EF4-FFF2-40B4-BE49-F238E27FC236}">
                <a16:creationId xmlns:a16="http://schemas.microsoft.com/office/drawing/2014/main" id="{A26E10FD-93F6-4E99-9163-5EA946343E1F}"/>
              </a:ext>
            </a:extLst>
          </p:cNvPr>
          <p:cNvSpPr>
            <a:spLocks noGrp="1"/>
          </p:cNvSpPr>
          <p:nvPr>
            <p:ph sz="quarter" idx="14" hasCustomPrompt="1"/>
          </p:nvPr>
        </p:nvSpPr>
        <p:spPr>
          <a:xfrm>
            <a:off x="1476501" y="4313154"/>
            <a:ext cx="1558800" cy="1558800"/>
          </a:xfrm>
        </p:spPr>
        <p:txBody>
          <a:bodyPr/>
          <a:lstStyle>
            <a:lvl1pPr algn="ctr">
              <a:defRPr/>
            </a:lvl1pPr>
          </a:lstStyle>
          <a:p>
            <a:pPr lvl="0"/>
            <a:r>
              <a:rPr lang="nl-NL" noProof="0"/>
              <a:t>Icoon invoegen</a:t>
            </a:r>
          </a:p>
        </p:txBody>
      </p:sp>
    </p:spTree>
    <p:extLst>
      <p:ext uri="{BB962C8B-B14F-4D97-AF65-F5344CB8AC3E}">
        <p14:creationId xmlns:p14="http://schemas.microsoft.com/office/powerpoint/2010/main" val="1418348177"/>
      </p:ext>
    </p:extLst>
  </p:cSld>
  <p:clrMapOvr>
    <a:masterClrMapping/>
  </p:clrMapOvr>
  <p:transition>
    <p:fade/>
  </p:transition>
  <p:extLst>
    <p:ext uri="{DCECCB84-F9BA-43D5-87BE-67443E8EF086}">
      <p15:sldGuideLst xmlns:p15="http://schemas.microsoft.com/office/powerpoint/2012/main">
        <p15:guide id="1" orient="horz" pos="2704">
          <p15:clr>
            <a:srgbClr val="547EBF"/>
          </p15:clr>
        </p15:guide>
        <p15:guide id="2" orient="horz" pos="3702">
          <p15:clr>
            <a:srgbClr val="547EBF"/>
          </p15:clr>
        </p15:guide>
        <p15:guide id="3" pos="927">
          <p15:clr>
            <a:srgbClr val="547EBF"/>
          </p15:clr>
        </p15:guide>
        <p15:guide id="4" pos="1912">
          <p15:clr>
            <a:srgbClr val="547EB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xpertises - Sector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3" name="Tijdelijke aanduiding voor datum 2">
            <a:extLst>
              <a:ext uri="{FF2B5EF4-FFF2-40B4-BE49-F238E27FC236}">
                <a16:creationId xmlns:a16="http://schemas.microsoft.com/office/drawing/2014/main" id="{0E394755-123D-42DC-B465-FBB31B29589F}"/>
              </a:ext>
            </a:extLst>
          </p:cNvPr>
          <p:cNvSpPr>
            <a:spLocks noGrp="1"/>
          </p:cNvSpPr>
          <p:nvPr>
            <p:ph type="dt" sz="half" idx="10"/>
          </p:nvPr>
        </p:nvSpPr>
        <p:spPr/>
        <p:txBody>
          <a:bodyPr/>
          <a:lstStyle/>
          <a:p>
            <a:fld id="{94C013FC-F5DB-4F98-879E-D02DDDABD9C9}" type="datetime1">
              <a:rPr lang="nl-NL" smtClean="0">
                <a:solidFill>
                  <a:srgbClr val="00437C"/>
                </a:solidFill>
              </a:rPr>
              <a:t>12-09-2022</a:t>
            </a:fld>
            <a:endParaRPr lang="nl-NL">
              <a:solidFill>
                <a:srgbClr val="00437C"/>
              </a:solidFill>
            </a:endParaRPr>
          </a:p>
        </p:txBody>
      </p:sp>
      <p:sp>
        <p:nvSpPr>
          <p:cNvPr id="4" name="Tijdelijke aanduiding voor voettekst 3">
            <a:extLst>
              <a:ext uri="{FF2B5EF4-FFF2-40B4-BE49-F238E27FC236}">
                <a16:creationId xmlns:a16="http://schemas.microsoft.com/office/drawing/2014/main" id="{47BD500D-EF57-49B9-877D-14BC1FD2EDBA}"/>
              </a:ext>
            </a:extLst>
          </p:cNvPr>
          <p:cNvSpPr>
            <a:spLocks noGrp="1"/>
          </p:cNvSpPr>
          <p:nvPr>
            <p:ph type="ftr" sz="quarter" idx="11"/>
          </p:nvPr>
        </p:nvSpPr>
        <p:spPr/>
        <p:txBody>
          <a:bodyPr/>
          <a:lstStyle/>
          <a:p>
            <a:r>
              <a:rPr lang="nl-NL">
                <a:solidFill>
                  <a:srgbClr val="00437C"/>
                </a:solidFill>
              </a:rPr>
              <a:t>Van Doorne voor cliënt ABC...</a:t>
            </a:r>
          </a:p>
        </p:txBody>
      </p:sp>
      <p:sp>
        <p:nvSpPr>
          <p:cNvPr id="5" name="Tijdelijke aanduiding voor dianummer 4">
            <a:extLst>
              <a:ext uri="{FF2B5EF4-FFF2-40B4-BE49-F238E27FC236}">
                <a16:creationId xmlns:a16="http://schemas.microsoft.com/office/drawing/2014/main" id="{92589252-B514-4AA2-9FAB-84E94B97B8E8}"/>
              </a:ext>
            </a:extLst>
          </p:cNvPr>
          <p:cNvSpPr>
            <a:spLocks noGrp="1"/>
          </p:cNvSpPr>
          <p:nvPr>
            <p:ph type="sldNum" sz="quarter" idx="12"/>
          </p:nvPr>
        </p:nvSpPr>
        <p:spPr/>
        <p:txBody>
          <a:bodyPr/>
          <a:lstStyle/>
          <a:p>
            <a:fld id="{2A9C12FB-C92B-40D6-B1FB-09297F5DD2DE}" type="slidenum">
              <a:rPr lang="nl-NL" smtClean="0">
                <a:solidFill>
                  <a:srgbClr val="00437C"/>
                </a:solidFill>
              </a:rPr>
              <a:t>‹#›</a:t>
            </a:fld>
            <a:endParaRPr lang="nl-NL">
              <a:solidFill>
                <a:srgbClr val="00437C"/>
              </a:solidFill>
            </a:endParaRPr>
          </a:p>
        </p:txBody>
      </p:sp>
      <p:sp>
        <p:nvSpPr>
          <p:cNvPr id="7" name="Tijdelijke aanduiding voor tekst 6">
            <a:extLst>
              <a:ext uri="{FF2B5EF4-FFF2-40B4-BE49-F238E27FC236}">
                <a16:creationId xmlns:a16="http://schemas.microsoft.com/office/drawing/2014/main" id="{D32CC274-87AF-4BFD-AC8A-F678F1AD2D7E}"/>
              </a:ext>
            </a:extLst>
          </p:cNvPr>
          <p:cNvSpPr>
            <a:spLocks noGrp="1"/>
          </p:cNvSpPr>
          <p:nvPr>
            <p:ph type="body" sz="quarter" idx="13" hasCustomPrompt="1"/>
          </p:nvPr>
        </p:nvSpPr>
        <p:spPr>
          <a:xfrm>
            <a:off x="3628801" y="432002"/>
            <a:ext cx="3898800" cy="5673291"/>
          </a:xfrm>
        </p:spPr>
        <p:txBody>
          <a:bodyPr/>
          <a:lstStyle>
            <a:lvl1pPr marL="0" indent="0">
              <a:lnSpc>
                <a:spcPts val="1812"/>
              </a:lnSpc>
              <a:buNone/>
              <a:defRPr sz="1069"/>
            </a:lvl1pPr>
            <a:lvl2pPr marL="171446" indent="-171446">
              <a:lnSpc>
                <a:spcPct val="140000"/>
              </a:lnSpc>
              <a:buFont typeface="Arial" panose="020B0604020202020204" pitchFamily="34" charset="0"/>
              <a:buChar char="•"/>
              <a:defRPr sz="1069"/>
            </a:lvl2pPr>
            <a:lvl3pPr marL="266693" indent="-112710">
              <a:lnSpc>
                <a:spcPct val="140000"/>
              </a:lnSpc>
              <a:defRPr sz="1069"/>
            </a:lvl3pPr>
            <a:lvl4pPr>
              <a:lnSpc>
                <a:spcPct val="140000"/>
              </a:lnSpc>
              <a:defRPr sz="1069"/>
            </a:lvl4pPr>
            <a:lvl5pPr>
              <a:lnSpc>
                <a:spcPct val="140000"/>
              </a:lnSpc>
              <a:defRPr sz="1069"/>
            </a:lvl5pPr>
          </a:lstStyle>
          <a:p>
            <a:pPr lvl="0"/>
            <a:r>
              <a:rPr lang="nl-NL"/>
              <a:t>Klikken om tekst in te voeren</a:t>
            </a:r>
          </a:p>
          <a:p>
            <a:pPr lvl="1"/>
            <a:r>
              <a:rPr lang="nl-NL"/>
              <a:t>Tweede niveau</a:t>
            </a:r>
          </a:p>
          <a:p>
            <a:pPr lvl="2"/>
            <a:r>
              <a:rPr lang="nl-NL"/>
              <a:t>Derde niveau</a:t>
            </a:r>
          </a:p>
          <a:p>
            <a:pPr lvl="3"/>
            <a:r>
              <a:rPr lang="nl-NL"/>
              <a:t>Vierde niveau</a:t>
            </a:r>
          </a:p>
          <a:p>
            <a:pPr lvl="4"/>
            <a:r>
              <a:rPr lang="nl-NL"/>
              <a:t>Vijfde niveau</a:t>
            </a: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8" name="Tijdelijke aanduiding voor inhoud 7">
            <a:extLst>
              <a:ext uri="{FF2B5EF4-FFF2-40B4-BE49-F238E27FC236}">
                <a16:creationId xmlns:a16="http://schemas.microsoft.com/office/drawing/2014/main" id="{4794B4B2-D705-4338-AD12-C993F701DC1C}"/>
              </a:ext>
            </a:extLst>
          </p:cNvPr>
          <p:cNvSpPr>
            <a:spLocks noGrp="1"/>
          </p:cNvSpPr>
          <p:nvPr>
            <p:ph sz="quarter" idx="14" hasCustomPrompt="1"/>
          </p:nvPr>
        </p:nvSpPr>
        <p:spPr>
          <a:xfrm>
            <a:off x="1476501" y="4313154"/>
            <a:ext cx="1558800" cy="1558800"/>
          </a:xfrm>
        </p:spPr>
        <p:txBody>
          <a:bodyPr/>
          <a:lstStyle>
            <a:lvl1pPr algn="ctr">
              <a:defRPr/>
            </a:lvl1pPr>
          </a:lstStyle>
          <a:p>
            <a:pPr lvl="0"/>
            <a:r>
              <a:rPr lang="nl-NL"/>
              <a:t>Icoon invoegen</a:t>
            </a:r>
          </a:p>
        </p:txBody>
      </p:sp>
      <p:sp>
        <p:nvSpPr>
          <p:cNvPr id="10" name="Titel 9">
            <a:extLst>
              <a:ext uri="{FF2B5EF4-FFF2-40B4-BE49-F238E27FC236}">
                <a16:creationId xmlns:a16="http://schemas.microsoft.com/office/drawing/2014/main" id="{EFCEAB90-1416-4B39-9571-1E04DE0286A9}"/>
              </a:ext>
            </a:extLst>
          </p:cNvPr>
          <p:cNvSpPr>
            <a:spLocks noGrp="1"/>
          </p:cNvSpPr>
          <p:nvPr>
            <p:ph type="title" hasCustomPrompt="1"/>
          </p:nvPr>
        </p:nvSpPr>
        <p:spPr>
          <a:xfrm>
            <a:off x="309600" y="550798"/>
            <a:ext cx="2791740" cy="1994048"/>
          </a:xfrm>
        </p:spPr>
        <p:txBody>
          <a:bodyPr/>
          <a:lstStyle>
            <a:lvl1pPr>
              <a:defRPr/>
            </a:lvl1pPr>
          </a:lstStyle>
          <a:p>
            <a:r>
              <a:rPr lang="nl-NL"/>
              <a:t>Titel</a:t>
            </a:r>
          </a:p>
        </p:txBody>
      </p:sp>
    </p:spTree>
    <p:extLst>
      <p:ext uri="{BB962C8B-B14F-4D97-AF65-F5344CB8AC3E}">
        <p14:creationId xmlns:p14="http://schemas.microsoft.com/office/powerpoint/2010/main" val="3204557440"/>
      </p:ext>
    </p:extLst>
  </p:cSld>
  <p:clrMapOvr>
    <a:masterClrMapping/>
  </p:clrMapOvr>
  <p:transition>
    <p:fade/>
  </p:transition>
  <p:extLst>
    <p:ext uri="{DCECCB84-F9BA-43D5-87BE-67443E8EF086}">
      <p15:sldGuideLst xmlns:p15="http://schemas.microsoft.com/office/powerpoint/2012/main">
        <p15:guide id="1" pos="1920">
          <p15:clr>
            <a:srgbClr val="547EBF"/>
          </p15:clr>
        </p15:guide>
        <p15:guide id="2" pos="937">
          <p15:clr>
            <a:srgbClr val="547EBF"/>
          </p15:clr>
        </p15:guide>
        <p15:guide id="3" orient="horz" pos="2704">
          <p15:clr>
            <a:srgbClr val="547EBF"/>
          </p15:clr>
        </p15:guide>
        <p15:guide id="4" orient="horz" pos="3702">
          <p15:clr>
            <a:srgbClr val="547EB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ver">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3" name="Tijdelijke aanduiding voor datum 2">
            <a:extLst>
              <a:ext uri="{FF2B5EF4-FFF2-40B4-BE49-F238E27FC236}">
                <a16:creationId xmlns:a16="http://schemas.microsoft.com/office/drawing/2014/main" id="{0E394755-123D-42DC-B465-FBB31B29589F}"/>
              </a:ext>
            </a:extLst>
          </p:cNvPr>
          <p:cNvSpPr>
            <a:spLocks noGrp="1"/>
          </p:cNvSpPr>
          <p:nvPr>
            <p:ph type="dt" sz="half" idx="10"/>
          </p:nvPr>
        </p:nvSpPr>
        <p:spPr/>
        <p:txBody>
          <a:bodyPr/>
          <a:lstStyle/>
          <a:p>
            <a:fld id="{28A000E1-4BAF-4FDE-A032-3471665A95CB}" type="datetime1">
              <a:rPr lang="nl-NL" smtClean="0">
                <a:solidFill>
                  <a:srgbClr val="00437C"/>
                </a:solidFill>
              </a:rPr>
              <a:t>12-09-2022</a:t>
            </a:fld>
            <a:endParaRPr lang="nl-NL">
              <a:solidFill>
                <a:srgbClr val="00437C"/>
              </a:solidFill>
            </a:endParaRPr>
          </a:p>
        </p:txBody>
      </p:sp>
      <p:sp>
        <p:nvSpPr>
          <p:cNvPr id="4" name="Tijdelijke aanduiding voor voettekst 3">
            <a:extLst>
              <a:ext uri="{FF2B5EF4-FFF2-40B4-BE49-F238E27FC236}">
                <a16:creationId xmlns:a16="http://schemas.microsoft.com/office/drawing/2014/main" id="{47BD500D-EF57-49B9-877D-14BC1FD2EDBA}"/>
              </a:ext>
            </a:extLst>
          </p:cNvPr>
          <p:cNvSpPr>
            <a:spLocks noGrp="1"/>
          </p:cNvSpPr>
          <p:nvPr>
            <p:ph type="ftr" sz="quarter" idx="11"/>
          </p:nvPr>
        </p:nvSpPr>
        <p:spPr/>
        <p:txBody>
          <a:bodyPr/>
          <a:lstStyle/>
          <a:p>
            <a:r>
              <a:rPr lang="nl-NL">
                <a:solidFill>
                  <a:srgbClr val="00437C"/>
                </a:solidFill>
              </a:rPr>
              <a:t>Van Doorne voor cliënt ABC...</a:t>
            </a:r>
          </a:p>
        </p:txBody>
      </p:sp>
      <p:sp>
        <p:nvSpPr>
          <p:cNvPr id="5" name="Tijdelijke aanduiding voor dianummer 4">
            <a:extLst>
              <a:ext uri="{FF2B5EF4-FFF2-40B4-BE49-F238E27FC236}">
                <a16:creationId xmlns:a16="http://schemas.microsoft.com/office/drawing/2014/main" id="{92589252-B514-4AA2-9FAB-84E94B97B8E8}"/>
              </a:ext>
            </a:extLst>
          </p:cNvPr>
          <p:cNvSpPr>
            <a:spLocks noGrp="1"/>
          </p:cNvSpPr>
          <p:nvPr>
            <p:ph type="sldNum" sz="quarter" idx="12"/>
          </p:nvPr>
        </p:nvSpPr>
        <p:spPr/>
        <p:txBody>
          <a:bodyPr/>
          <a:lstStyle/>
          <a:p>
            <a:fld id="{2A9C12FB-C92B-40D6-B1FB-09297F5DD2DE}" type="slidenum">
              <a:rPr lang="nl-NL" smtClean="0">
                <a:solidFill>
                  <a:srgbClr val="00437C"/>
                </a:solidFill>
              </a:rPr>
              <a:t>‹#›</a:t>
            </a:fld>
            <a:endParaRPr lang="nl-NL">
              <a:solidFill>
                <a:srgbClr val="00437C"/>
              </a:solidFill>
            </a:endParaRP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88B94AF-2482-4537-8BFE-48B3AC65CF02}"/>
              </a:ext>
            </a:extLst>
          </p:cNvPr>
          <p:cNvSpPr>
            <a:spLocks noGrp="1"/>
          </p:cNvSpPr>
          <p:nvPr>
            <p:ph type="title" hasCustomPrompt="1"/>
          </p:nvPr>
        </p:nvSpPr>
        <p:spPr/>
        <p:txBody>
          <a:bodyPr/>
          <a:lstStyle>
            <a:lvl1pPr>
              <a:defRPr/>
            </a:lvl1pPr>
          </a:lstStyle>
          <a:p>
            <a:r>
              <a:rPr lang="nl-NL"/>
              <a:t>Titel</a:t>
            </a:r>
          </a:p>
        </p:txBody>
      </p:sp>
      <p:sp>
        <p:nvSpPr>
          <p:cNvPr id="10" name="Tijdelijke aanduiding voor tekst 9">
            <a:extLst>
              <a:ext uri="{FF2B5EF4-FFF2-40B4-BE49-F238E27FC236}">
                <a16:creationId xmlns:a16="http://schemas.microsoft.com/office/drawing/2014/main" id="{ECB0D08F-7D82-49D0-8452-201171CCCB15}"/>
              </a:ext>
            </a:extLst>
          </p:cNvPr>
          <p:cNvSpPr>
            <a:spLocks noGrp="1"/>
          </p:cNvSpPr>
          <p:nvPr>
            <p:ph type="body" sz="quarter" idx="14" hasCustomPrompt="1"/>
          </p:nvPr>
        </p:nvSpPr>
        <p:spPr>
          <a:xfrm>
            <a:off x="511201" y="1548001"/>
            <a:ext cx="2537999" cy="4273263"/>
          </a:xfrm>
        </p:spPr>
        <p:txBody>
          <a:bodyPr lIns="46800" tIns="46800" rIns="46800" bIns="46800">
            <a:noAutofit/>
          </a:bodyPr>
          <a:lstStyle>
            <a:lvl1pPr marL="0" indent="0" algn="r">
              <a:lnSpc>
                <a:spcPts val="1499"/>
              </a:lnSpc>
              <a:spcBef>
                <a:spcPts val="900"/>
              </a:spcBef>
              <a:buFont typeface="Arial" panose="020B0604020202020204" pitchFamily="34" charset="0"/>
              <a:buNone/>
              <a:defRPr sz="1330" b="0">
                <a:solidFill>
                  <a:schemeClr val="accent6"/>
                </a:solidFill>
                <a:latin typeface="+mj-lt"/>
              </a:defRPr>
            </a:lvl1pPr>
            <a:lvl2pPr marL="0" indent="0" algn="r">
              <a:lnSpc>
                <a:spcPts val="1499"/>
              </a:lnSpc>
              <a:spcBef>
                <a:spcPts val="900"/>
              </a:spcBef>
              <a:buNone/>
              <a:defRPr sz="1069" b="0" i="1">
                <a:solidFill>
                  <a:schemeClr val="accent6"/>
                </a:solidFill>
                <a:latin typeface="+mj-lt"/>
              </a:defRPr>
            </a:lvl2pPr>
            <a:lvl3pPr marL="0" indent="0" algn="r">
              <a:lnSpc>
                <a:spcPts val="1499"/>
              </a:lnSpc>
              <a:spcBef>
                <a:spcPts val="900"/>
              </a:spcBef>
              <a:buFont typeface="Arial" panose="020B0604020202020204" pitchFamily="34" charset="0"/>
              <a:buNone/>
              <a:defRPr sz="1069" b="0">
                <a:solidFill>
                  <a:schemeClr val="accent6"/>
                </a:solidFill>
                <a:latin typeface="+mj-lt"/>
              </a:defRPr>
            </a:lvl3pPr>
            <a:lvl4pPr marL="0" indent="0" algn="r">
              <a:lnSpc>
                <a:spcPts val="1599"/>
              </a:lnSpc>
              <a:buFont typeface="Arial" panose="020B0604020202020204" pitchFamily="34" charset="0"/>
              <a:buNone/>
              <a:defRPr b="0">
                <a:solidFill>
                  <a:schemeClr val="tx1"/>
                </a:solidFill>
              </a:defRPr>
            </a:lvl4pPr>
            <a:lvl5pPr marL="0" indent="0" algn="r">
              <a:lnSpc>
                <a:spcPts val="1599"/>
              </a:lnSpc>
              <a:buFont typeface="Arial" panose="020B0604020202020204" pitchFamily="34" charset="0"/>
              <a:buNone/>
              <a:defRPr b="0">
                <a:solidFill>
                  <a:schemeClr val="tx1"/>
                </a:solidFill>
              </a:defRPr>
            </a:lvl5pPr>
          </a:lstStyle>
          <a:p>
            <a:pPr lvl="0"/>
            <a:r>
              <a:rPr lang="nl-NL"/>
              <a:t>Klik om tekst in te voeren</a:t>
            </a:r>
          </a:p>
          <a:p>
            <a:pPr lvl="1"/>
            <a:r>
              <a:rPr lang="nl-NL"/>
              <a:t>Tweede niveau</a:t>
            </a:r>
          </a:p>
          <a:p>
            <a:pPr lvl="2"/>
            <a:r>
              <a:rPr lang="nl-NL"/>
              <a:t>Derde niveau</a:t>
            </a:r>
          </a:p>
        </p:txBody>
      </p:sp>
    </p:spTree>
    <p:extLst>
      <p:ext uri="{BB962C8B-B14F-4D97-AF65-F5344CB8AC3E}">
        <p14:creationId xmlns:p14="http://schemas.microsoft.com/office/powerpoint/2010/main" val="1003034748"/>
      </p:ext>
    </p:extLst>
  </p:cSld>
  <p:clrMapOvr>
    <a:masterClrMapping/>
  </p:clrMapOvr>
  <p:transition>
    <p:fade/>
  </p:transition>
  <p:extLst>
    <p:ext uri="{DCECCB84-F9BA-43D5-87BE-67443E8EF086}">
      <p15:sldGuideLst xmlns:p15="http://schemas.microsoft.com/office/powerpoint/2012/main">
        <p15:guide id="1" orient="horz" pos="290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ver">
    <p:spTree>
      <p:nvGrpSpPr>
        <p:cNvPr id="1" name=""/>
        <p:cNvGrpSpPr/>
        <p:nvPr/>
      </p:nvGrpSpPr>
      <p:grpSpPr>
        <a:xfrm>
          <a:off x="0" y="0"/>
          <a:ext cx="0" cy="0"/>
          <a:chOff x="0" y="0"/>
          <a:chExt cx="0" cy="0"/>
        </a:xfrm>
      </p:grpSpPr>
      <p:sp>
        <p:nvSpPr>
          <p:cNvPr id="25" name="Rechthoek 52">
            <a:extLst>
              <a:ext uri="{FF2B5EF4-FFF2-40B4-BE49-F238E27FC236}">
                <a16:creationId xmlns:a16="http://schemas.microsoft.com/office/drawing/2014/main" id="{61E85366-78D0-42B7-AD30-C91C4D281ED5}"/>
              </a:ext>
            </a:extLst>
          </p:cNvPr>
          <p:cNvSpPr/>
          <p:nvPr userDrawn="1"/>
        </p:nvSpPr>
        <p:spPr>
          <a:xfrm>
            <a:off x="6451221" y="3767175"/>
            <a:ext cx="2566396" cy="2311585"/>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lnSpc>
                <a:spcPts val="1681"/>
              </a:lnSpc>
              <a:spcBef>
                <a:spcPts val="900"/>
              </a:spcBef>
            </a:pPr>
            <a:endParaRPr lang="nl-NL" sz="3200">
              <a:solidFill>
                <a:srgbClr val="FFFFFF"/>
              </a:solidFill>
            </a:endParaRPr>
          </a:p>
        </p:txBody>
      </p:sp>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3" name="Tijdelijke aanduiding voor datum 2">
            <a:extLst>
              <a:ext uri="{FF2B5EF4-FFF2-40B4-BE49-F238E27FC236}">
                <a16:creationId xmlns:a16="http://schemas.microsoft.com/office/drawing/2014/main" id="{0E394755-123D-42DC-B465-FBB31B29589F}"/>
              </a:ext>
            </a:extLst>
          </p:cNvPr>
          <p:cNvSpPr>
            <a:spLocks noGrp="1"/>
          </p:cNvSpPr>
          <p:nvPr>
            <p:ph type="dt" sz="half" idx="10"/>
          </p:nvPr>
        </p:nvSpPr>
        <p:spPr/>
        <p:txBody>
          <a:bodyPr/>
          <a:lstStyle/>
          <a:p>
            <a:fld id="{B5D1C98B-ECC8-43E2-AF90-FC47C133F1E2}" type="datetime1">
              <a:rPr lang="nl-NL" smtClean="0">
                <a:solidFill>
                  <a:srgbClr val="00437C"/>
                </a:solidFill>
              </a:rPr>
              <a:t>12-09-2022</a:t>
            </a:fld>
            <a:endParaRPr lang="nl-NL">
              <a:solidFill>
                <a:srgbClr val="00437C"/>
              </a:solidFill>
            </a:endParaRPr>
          </a:p>
        </p:txBody>
      </p:sp>
      <p:sp>
        <p:nvSpPr>
          <p:cNvPr id="4" name="Tijdelijke aanduiding voor voettekst 3">
            <a:extLst>
              <a:ext uri="{FF2B5EF4-FFF2-40B4-BE49-F238E27FC236}">
                <a16:creationId xmlns:a16="http://schemas.microsoft.com/office/drawing/2014/main" id="{47BD500D-EF57-49B9-877D-14BC1FD2EDBA}"/>
              </a:ext>
            </a:extLst>
          </p:cNvPr>
          <p:cNvSpPr>
            <a:spLocks noGrp="1"/>
          </p:cNvSpPr>
          <p:nvPr>
            <p:ph type="ftr" sz="quarter" idx="11"/>
          </p:nvPr>
        </p:nvSpPr>
        <p:spPr/>
        <p:txBody>
          <a:bodyPr/>
          <a:lstStyle/>
          <a:p>
            <a:r>
              <a:rPr lang="nl-NL">
                <a:solidFill>
                  <a:srgbClr val="00437C"/>
                </a:solidFill>
              </a:rPr>
              <a:t>Van Doorne voor cliënt ABC...</a:t>
            </a:r>
          </a:p>
        </p:txBody>
      </p:sp>
      <p:sp>
        <p:nvSpPr>
          <p:cNvPr id="5" name="Tijdelijke aanduiding voor dianummer 4">
            <a:extLst>
              <a:ext uri="{FF2B5EF4-FFF2-40B4-BE49-F238E27FC236}">
                <a16:creationId xmlns:a16="http://schemas.microsoft.com/office/drawing/2014/main" id="{92589252-B514-4AA2-9FAB-84E94B97B8E8}"/>
              </a:ext>
            </a:extLst>
          </p:cNvPr>
          <p:cNvSpPr>
            <a:spLocks noGrp="1"/>
          </p:cNvSpPr>
          <p:nvPr>
            <p:ph type="sldNum" sz="quarter" idx="12"/>
          </p:nvPr>
        </p:nvSpPr>
        <p:spPr/>
        <p:txBody>
          <a:bodyPr/>
          <a:lstStyle/>
          <a:p>
            <a:fld id="{2A9C12FB-C92B-40D6-B1FB-09297F5DD2DE}" type="slidenum">
              <a:rPr lang="nl-NL" smtClean="0">
                <a:solidFill>
                  <a:srgbClr val="00437C"/>
                </a:solidFill>
              </a:rPr>
              <a:t>‹#›</a:t>
            </a:fld>
            <a:endParaRPr lang="nl-NL">
              <a:solidFill>
                <a:srgbClr val="00437C"/>
              </a:solidFill>
            </a:endParaRP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88B94AF-2482-4537-8BFE-48B3AC65CF02}"/>
              </a:ext>
            </a:extLst>
          </p:cNvPr>
          <p:cNvSpPr>
            <a:spLocks noGrp="1"/>
          </p:cNvSpPr>
          <p:nvPr>
            <p:ph type="title" hasCustomPrompt="1"/>
          </p:nvPr>
        </p:nvSpPr>
        <p:spPr/>
        <p:txBody>
          <a:bodyPr/>
          <a:lstStyle>
            <a:lvl1pPr>
              <a:defRPr/>
            </a:lvl1pPr>
          </a:lstStyle>
          <a:p>
            <a:r>
              <a:rPr lang="nl-NL" noProof="0"/>
              <a:t>Titel</a:t>
            </a:r>
          </a:p>
        </p:txBody>
      </p:sp>
      <p:sp>
        <p:nvSpPr>
          <p:cNvPr id="10" name="Tijdelijke aanduiding voor tekst 9">
            <a:extLst>
              <a:ext uri="{FF2B5EF4-FFF2-40B4-BE49-F238E27FC236}">
                <a16:creationId xmlns:a16="http://schemas.microsoft.com/office/drawing/2014/main" id="{ECB0D08F-7D82-49D0-8452-201171CCCB15}"/>
              </a:ext>
            </a:extLst>
          </p:cNvPr>
          <p:cNvSpPr>
            <a:spLocks noGrp="1"/>
          </p:cNvSpPr>
          <p:nvPr>
            <p:ph type="body" sz="quarter" idx="14" hasCustomPrompt="1"/>
          </p:nvPr>
        </p:nvSpPr>
        <p:spPr>
          <a:xfrm>
            <a:off x="511201" y="1548001"/>
            <a:ext cx="2537999" cy="4273263"/>
          </a:xfrm>
        </p:spPr>
        <p:txBody>
          <a:bodyPr lIns="46800" tIns="46800" rIns="46800" bIns="46800">
            <a:noAutofit/>
          </a:bodyPr>
          <a:lstStyle>
            <a:lvl1pPr marL="0" indent="0" algn="r">
              <a:lnSpc>
                <a:spcPts val="1499"/>
              </a:lnSpc>
              <a:spcBef>
                <a:spcPts val="900"/>
              </a:spcBef>
              <a:buFont typeface="Arial" panose="020B0604020202020204" pitchFamily="34" charset="0"/>
              <a:buNone/>
              <a:defRPr sz="1330" b="0">
                <a:solidFill>
                  <a:schemeClr val="accent6"/>
                </a:solidFill>
                <a:latin typeface="+mj-lt"/>
              </a:defRPr>
            </a:lvl1pPr>
            <a:lvl2pPr marL="0" indent="0" algn="r">
              <a:lnSpc>
                <a:spcPts val="1499"/>
              </a:lnSpc>
              <a:spcBef>
                <a:spcPts val="900"/>
              </a:spcBef>
              <a:buNone/>
              <a:defRPr sz="1069" b="0" i="1">
                <a:solidFill>
                  <a:schemeClr val="accent6"/>
                </a:solidFill>
                <a:latin typeface="+mj-lt"/>
              </a:defRPr>
            </a:lvl2pPr>
            <a:lvl3pPr marL="0" indent="0" algn="r">
              <a:lnSpc>
                <a:spcPts val="1499"/>
              </a:lnSpc>
              <a:spcBef>
                <a:spcPts val="900"/>
              </a:spcBef>
              <a:buFont typeface="Arial" panose="020B0604020202020204" pitchFamily="34" charset="0"/>
              <a:buNone/>
              <a:defRPr sz="1069" b="0">
                <a:solidFill>
                  <a:schemeClr val="accent6"/>
                </a:solidFill>
                <a:latin typeface="+mj-lt"/>
              </a:defRPr>
            </a:lvl3pPr>
            <a:lvl4pPr marL="0" indent="0" algn="r">
              <a:lnSpc>
                <a:spcPts val="1599"/>
              </a:lnSpc>
              <a:buFont typeface="Arial" panose="020B0604020202020204" pitchFamily="34" charset="0"/>
              <a:buNone/>
              <a:defRPr b="0">
                <a:solidFill>
                  <a:schemeClr val="tx1"/>
                </a:solidFill>
              </a:defRPr>
            </a:lvl4pPr>
            <a:lvl5pPr marL="0" indent="0" algn="r">
              <a:lnSpc>
                <a:spcPts val="1599"/>
              </a:lnSpc>
              <a:buFont typeface="Arial" panose="020B0604020202020204" pitchFamily="34" charset="0"/>
              <a:buNone/>
              <a:defRPr b="0">
                <a:solidFill>
                  <a:schemeClr val="tx1"/>
                </a:solidFill>
              </a:defRPr>
            </a:lvl5pPr>
          </a:lstStyle>
          <a:p>
            <a:pPr lvl="0"/>
            <a:r>
              <a:rPr lang="nl-NL" noProof="0"/>
              <a:t>Klik om tekst in te voeren</a:t>
            </a:r>
          </a:p>
          <a:p>
            <a:pPr lvl="1"/>
            <a:r>
              <a:rPr lang="nl-NL" noProof="0"/>
              <a:t>Tweede niveau</a:t>
            </a:r>
          </a:p>
          <a:p>
            <a:pPr lvl="2"/>
            <a:r>
              <a:rPr lang="nl-NL" noProof="0"/>
              <a:t>Derde niveau</a:t>
            </a:r>
          </a:p>
        </p:txBody>
      </p:sp>
      <p:sp>
        <p:nvSpPr>
          <p:cNvPr id="9" name="Tijdelijke aanduiding voor tekst 6">
            <a:extLst>
              <a:ext uri="{FF2B5EF4-FFF2-40B4-BE49-F238E27FC236}">
                <a16:creationId xmlns:a16="http://schemas.microsoft.com/office/drawing/2014/main" id="{FEBD7ED6-66D8-4764-BC43-80ECCCFF62C7}"/>
              </a:ext>
            </a:extLst>
          </p:cNvPr>
          <p:cNvSpPr>
            <a:spLocks noGrp="1"/>
          </p:cNvSpPr>
          <p:nvPr>
            <p:ph type="body" sz="quarter" idx="13" hasCustomPrompt="1"/>
          </p:nvPr>
        </p:nvSpPr>
        <p:spPr>
          <a:xfrm>
            <a:off x="3628800" y="457202"/>
            <a:ext cx="7884000" cy="568518"/>
          </a:xfrm>
        </p:spPr>
        <p:txBody>
          <a:bodyPr/>
          <a:lstStyle>
            <a:lvl1pPr marL="0" indent="0">
              <a:lnSpc>
                <a:spcPts val="1812"/>
              </a:lnSpc>
              <a:buNone/>
              <a:defRPr sz="1069"/>
            </a:lvl1pPr>
            <a:lvl2pPr marL="114294" indent="0">
              <a:lnSpc>
                <a:spcPts val="1812"/>
              </a:lnSpc>
              <a:buNone/>
              <a:defRPr sz="1069"/>
            </a:lvl2pPr>
            <a:lvl3pPr marL="239172" indent="0">
              <a:lnSpc>
                <a:spcPts val="1812"/>
              </a:lnSpc>
              <a:buNone/>
              <a:defRPr sz="1069"/>
            </a:lvl3pPr>
            <a:lvl4pPr marL="353465" indent="0">
              <a:lnSpc>
                <a:spcPts val="1812"/>
              </a:lnSpc>
              <a:buNone/>
              <a:defRPr sz="1069"/>
            </a:lvl4pPr>
            <a:lvl5pPr marL="476224" indent="0">
              <a:lnSpc>
                <a:spcPts val="1812"/>
              </a:lnSpc>
              <a:buNone/>
              <a:defRPr sz="1069"/>
            </a:lvl5pPr>
          </a:lstStyle>
          <a:p>
            <a:pPr lvl="0"/>
            <a:r>
              <a:rPr lang="nl-NL" noProof="0"/>
              <a:t>Klikken om tekst in te voeren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4" name="Rechthoek 53">
            <a:extLst>
              <a:ext uri="{FF2B5EF4-FFF2-40B4-BE49-F238E27FC236}">
                <a16:creationId xmlns:a16="http://schemas.microsoft.com/office/drawing/2014/main" id="{2D5B269C-2D29-4844-AF4A-019978C593D1}"/>
              </a:ext>
            </a:extLst>
          </p:cNvPr>
          <p:cNvSpPr/>
          <p:nvPr userDrawn="1"/>
        </p:nvSpPr>
        <p:spPr>
          <a:xfrm>
            <a:off x="3618285" y="3767175"/>
            <a:ext cx="2606721" cy="2311585"/>
          </a:xfrm>
          <a:prstGeom prst="rect">
            <a:avLst/>
          </a:prstGeom>
          <a:solidFill>
            <a:schemeClr val="accent6">
              <a:lumMod val="40000"/>
              <a:lumOff val="6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lnSpc>
                <a:spcPts val="1681"/>
              </a:lnSpc>
              <a:spcBef>
                <a:spcPts val="900"/>
              </a:spcBef>
            </a:pPr>
            <a:endParaRPr lang="nl-NL" sz="3200">
              <a:solidFill>
                <a:srgbClr val="FFFFFF"/>
              </a:solidFill>
            </a:endParaRPr>
          </a:p>
        </p:txBody>
      </p:sp>
      <p:sp>
        <p:nvSpPr>
          <p:cNvPr id="15" name="Rechthoek 54">
            <a:extLst>
              <a:ext uri="{FF2B5EF4-FFF2-40B4-BE49-F238E27FC236}">
                <a16:creationId xmlns:a16="http://schemas.microsoft.com/office/drawing/2014/main" id="{7B5D10C8-5483-41C0-B183-08DC5F5932B0}"/>
              </a:ext>
            </a:extLst>
          </p:cNvPr>
          <p:cNvSpPr/>
          <p:nvPr userDrawn="1"/>
        </p:nvSpPr>
        <p:spPr>
          <a:xfrm>
            <a:off x="9234557" y="1282286"/>
            <a:ext cx="2048715" cy="4778792"/>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16" name="Rechthoek 55">
            <a:extLst>
              <a:ext uri="{FF2B5EF4-FFF2-40B4-BE49-F238E27FC236}">
                <a16:creationId xmlns:a16="http://schemas.microsoft.com/office/drawing/2014/main" id="{D4F58835-746D-4E2A-9167-26B4AA73564C}"/>
              </a:ext>
            </a:extLst>
          </p:cNvPr>
          <p:cNvSpPr/>
          <p:nvPr userDrawn="1"/>
        </p:nvSpPr>
        <p:spPr>
          <a:xfrm>
            <a:off x="6451221" y="1282287"/>
            <a:ext cx="2566396" cy="2272739"/>
          </a:xfrm>
          <a:prstGeom prst="rect">
            <a:avLst/>
          </a:prstGeom>
          <a:solidFill>
            <a:schemeClr val="accent6">
              <a:lumMod val="40000"/>
              <a:lumOff val="6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17" name="Rechthoek 56">
            <a:extLst>
              <a:ext uri="{FF2B5EF4-FFF2-40B4-BE49-F238E27FC236}">
                <a16:creationId xmlns:a16="http://schemas.microsoft.com/office/drawing/2014/main" id="{4DF31062-13A8-4562-8948-447909518644}"/>
              </a:ext>
            </a:extLst>
          </p:cNvPr>
          <p:cNvSpPr/>
          <p:nvPr userDrawn="1"/>
        </p:nvSpPr>
        <p:spPr>
          <a:xfrm>
            <a:off x="3618285" y="1282287"/>
            <a:ext cx="2606721" cy="2272739"/>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pic>
        <p:nvPicPr>
          <p:cNvPr id="18" name="Afbeelding 9">
            <a:extLst>
              <a:ext uri="{FF2B5EF4-FFF2-40B4-BE49-F238E27FC236}">
                <a16:creationId xmlns:a16="http://schemas.microsoft.com/office/drawing/2014/main" id="{F4A63FA6-8ADA-48C9-BC14-E348CFAA634D}"/>
              </a:ext>
            </a:extLst>
          </p:cNvPr>
          <p:cNvPicPr>
            <a:picLocks noChangeAspect="1"/>
          </p:cNvPicPr>
          <p:nvPr userDrawn="1"/>
        </p:nvPicPr>
        <p:blipFill>
          <a:blip r:embed="rId2"/>
          <a:srcRect/>
          <a:stretch>
            <a:fillRect/>
          </a:stretch>
        </p:blipFill>
        <p:spPr>
          <a:xfrm flipH="1">
            <a:off x="3474531" y="1091567"/>
            <a:ext cx="388048" cy="388049"/>
          </a:xfrm>
          <a:prstGeom prst="rect">
            <a:avLst/>
          </a:prstGeom>
        </p:spPr>
      </p:pic>
      <p:pic>
        <p:nvPicPr>
          <p:cNvPr id="19" name="Afbeelding 15">
            <a:extLst>
              <a:ext uri="{FF2B5EF4-FFF2-40B4-BE49-F238E27FC236}">
                <a16:creationId xmlns:a16="http://schemas.microsoft.com/office/drawing/2014/main" id="{670ACEFA-7840-4BD2-A10C-6C465BAACC3C}"/>
              </a:ext>
            </a:extLst>
          </p:cNvPr>
          <p:cNvPicPr>
            <a:picLocks noChangeAspect="1"/>
          </p:cNvPicPr>
          <p:nvPr userDrawn="1"/>
        </p:nvPicPr>
        <p:blipFill>
          <a:blip r:embed="rId2"/>
          <a:srcRect/>
          <a:stretch>
            <a:fillRect/>
          </a:stretch>
        </p:blipFill>
        <p:spPr>
          <a:xfrm flipH="1">
            <a:off x="6277701" y="1091567"/>
            <a:ext cx="388048" cy="388049"/>
          </a:xfrm>
          <a:prstGeom prst="rect">
            <a:avLst/>
          </a:prstGeom>
        </p:spPr>
      </p:pic>
      <p:pic>
        <p:nvPicPr>
          <p:cNvPr id="20" name="Afbeelding 16">
            <a:extLst>
              <a:ext uri="{FF2B5EF4-FFF2-40B4-BE49-F238E27FC236}">
                <a16:creationId xmlns:a16="http://schemas.microsoft.com/office/drawing/2014/main" id="{1CD81412-0299-46C6-8CA1-342FBD11C12A}"/>
              </a:ext>
            </a:extLst>
          </p:cNvPr>
          <p:cNvPicPr>
            <a:picLocks noChangeAspect="1"/>
          </p:cNvPicPr>
          <p:nvPr userDrawn="1"/>
        </p:nvPicPr>
        <p:blipFill>
          <a:blip r:embed="rId2"/>
          <a:srcRect/>
          <a:stretch>
            <a:fillRect/>
          </a:stretch>
        </p:blipFill>
        <p:spPr>
          <a:xfrm flipH="1">
            <a:off x="9084298" y="1072270"/>
            <a:ext cx="388048" cy="388049"/>
          </a:xfrm>
          <a:prstGeom prst="rect">
            <a:avLst/>
          </a:prstGeom>
        </p:spPr>
      </p:pic>
      <p:pic>
        <p:nvPicPr>
          <p:cNvPr id="21" name="Afbeelding 17">
            <a:extLst>
              <a:ext uri="{FF2B5EF4-FFF2-40B4-BE49-F238E27FC236}">
                <a16:creationId xmlns:a16="http://schemas.microsoft.com/office/drawing/2014/main" id="{A617B828-9168-4176-99EF-9ED4BE81AF89}"/>
              </a:ext>
            </a:extLst>
          </p:cNvPr>
          <p:cNvPicPr>
            <a:picLocks noChangeAspect="1"/>
          </p:cNvPicPr>
          <p:nvPr userDrawn="1"/>
        </p:nvPicPr>
        <p:blipFill>
          <a:blip r:embed="rId2"/>
          <a:srcRect/>
          <a:stretch>
            <a:fillRect/>
          </a:stretch>
        </p:blipFill>
        <p:spPr>
          <a:xfrm flipH="1">
            <a:off x="3494361" y="3607000"/>
            <a:ext cx="388048" cy="388049"/>
          </a:xfrm>
          <a:prstGeom prst="rect">
            <a:avLst/>
          </a:prstGeom>
        </p:spPr>
      </p:pic>
      <p:pic>
        <p:nvPicPr>
          <p:cNvPr id="22" name="Afbeelding 18">
            <a:extLst>
              <a:ext uri="{FF2B5EF4-FFF2-40B4-BE49-F238E27FC236}">
                <a16:creationId xmlns:a16="http://schemas.microsoft.com/office/drawing/2014/main" id="{B4161ED3-A328-441A-876E-754DCE4D6DAB}"/>
              </a:ext>
            </a:extLst>
          </p:cNvPr>
          <p:cNvPicPr>
            <a:picLocks noChangeAspect="1"/>
          </p:cNvPicPr>
          <p:nvPr userDrawn="1"/>
        </p:nvPicPr>
        <p:blipFill>
          <a:blip r:embed="rId2"/>
          <a:srcRect/>
          <a:stretch>
            <a:fillRect/>
          </a:stretch>
        </p:blipFill>
        <p:spPr>
          <a:xfrm flipH="1">
            <a:off x="6309786" y="3607000"/>
            <a:ext cx="388048" cy="388049"/>
          </a:xfrm>
          <a:prstGeom prst="rect">
            <a:avLst/>
          </a:prstGeom>
        </p:spPr>
      </p:pic>
      <p:sp>
        <p:nvSpPr>
          <p:cNvPr id="26" name="Tijdelijke aanduiding voor afbeelding 7">
            <a:extLst>
              <a:ext uri="{FF2B5EF4-FFF2-40B4-BE49-F238E27FC236}">
                <a16:creationId xmlns:a16="http://schemas.microsoft.com/office/drawing/2014/main" id="{6B5A619D-EDC8-491A-BB9B-98E15D955719}"/>
              </a:ext>
            </a:extLst>
          </p:cNvPr>
          <p:cNvSpPr>
            <a:spLocks noGrp="1" noChangeAspect="1"/>
          </p:cNvSpPr>
          <p:nvPr>
            <p:ph type="pic" sz="quarter" idx="22" hasCustomPrompt="1"/>
          </p:nvPr>
        </p:nvSpPr>
        <p:spPr>
          <a:xfrm>
            <a:off x="3826801" y="2894400"/>
            <a:ext cx="586800" cy="586800"/>
          </a:xfrm>
          <a:prstGeom prst="ellipse">
            <a:avLst/>
          </a:prstGeom>
          <a:solidFill>
            <a:schemeClr val="bg1"/>
          </a:solidFill>
          <a:ln>
            <a:solidFill>
              <a:schemeClr val="tx1"/>
            </a:solidFill>
          </a:ln>
        </p:spPr>
        <p:txBody>
          <a:bodyPr tIns="72000"/>
          <a:lstStyle>
            <a:lvl1pPr marL="0" indent="0" algn="ctr">
              <a:buNone/>
              <a:defRPr sz="934"/>
            </a:lvl1pPr>
          </a:lstStyle>
          <a:p>
            <a:r>
              <a:rPr lang="nl-NL" noProof="0"/>
              <a:t>Logo invoegen</a:t>
            </a:r>
          </a:p>
        </p:txBody>
      </p:sp>
      <p:sp>
        <p:nvSpPr>
          <p:cNvPr id="27" name="Tijdelijke aanduiding voor afbeelding 7">
            <a:extLst>
              <a:ext uri="{FF2B5EF4-FFF2-40B4-BE49-F238E27FC236}">
                <a16:creationId xmlns:a16="http://schemas.microsoft.com/office/drawing/2014/main" id="{910C6704-89B7-419C-816F-941792E5BF7E}"/>
              </a:ext>
            </a:extLst>
          </p:cNvPr>
          <p:cNvSpPr>
            <a:spLocks noGrp="1" noChangeAspect="1"/>
          </p:cNvSpPr>
          <p:nvPr>
            <p:ph type="pic" sz="quarter" idx="70" hasCustomPrompt="1"/>
          </p:nvPr>
        </p:nvSpPr>
        <p:spPr>
          <a:xfrm>
            <a:off x="4600801" y="2894400"/>
            <a:ext cx="586800" cy="586800"/>
          </a:xfrm>
          <a:prstGeom prst="ellipse">
            <a:avLst/>
          </a:prstGeom>
          <a:solidFill>
            <a:schemeClr val="bg1"/>
          </a:solidFill>
          <a:ln>
            <a:solidFill>
              <a:schemeClr val="tx1"/>
            </a:solidFill>
          </a:ln>
        </p:spPr>
        <p:txBody>
          <a:bodyPr tIns="72000"/>
          <a:lstStyle>
            <a:lvl1pPr marL="0" indent="0" algn="ctr">
              <a:buNone/>
              <a:defRPr sz="934"/>
            </a:lvl1pPr>
          </a:lstStyle>
          <a:p>
            <a:r>
              <a:rPr lang="nl-NL" noProof="0"/>
              <a:t>Logo invoegen</a:t>
            </a:r>
          </a:p>
        </p:txBody>
      </p:sp>
      <p:sp>
        <p:nvSpPr>
          <p:cNvPr id="28" name="Tijdelijke aanduiding voor afbeelding 7">
            <a:extLst>
              <a:ext uri="{FF2B5EF4-FFF2-40B4-BE49-F238E27FC236}">
                <a16:creationId xmlns:a16="http://schemas.microsoft.com/office/drawing/2014/main" id="{F7CE4847-ECD0-4B56-BF48-C84796A21591}"/>
              </a:ext>
            </a:extLst>
          </p:cNvPr>
          <p:cNvSpPr>
            <a:spLocks noGrp="1" noChangeAspect="1"/>
          </p:cNvSpPr>
          <p:nvPr>
            <p:ph type="pic" sz="quarter" idx="71" hasCustomPrompt="1"/>
          </p:nvPr>
        </p:nvSpPr>
        <p:spPr>
          <a:xfrm>
            <a:off x="5356801" y="2894400"/>
            <a:ext cx="586800" cy="586800"/>
          </a:xfrm>
          <a:prstGeom prst="ellipse">
            <a:avLst/>
          </a:prstGeom>
          <a:solidFill>
            <a:schemeClr val="bg1"/>
          </a:solidFill>
          <a:ln>
            <a:solidFill>
              <a:schemeClr val="tx1"/>
            </a:solidFill>
          </a:ln>
        </p:spPr>
        <p:txBody>
          <a:bodyPr tIns="72000"/>
          <a:lstStyle>
            <a:lvl1pPr marL="0" indent="0" algn="ctr">
              <a:buNone/>
              <a:defRPr sz="934"/>
            </a:lvl1pPr>
          </a:lstStyle>
          <a:p>
            <a:r>
              <a:rPr lang="nl-NL" noProof="0"/>
              <a:t>Logo invoegen</a:t>
            </a:r>
          </a:p>
        </p:txBody>
      </p:sp>
      <p:sp>
        <p:nvSpPr>
          <p:cNvPr id="29" name="Tijdelijke aanduiding voor tekst 6">
            <a:extLst>
              <a:ext uri="{FF2B5EF4-FFF2-40B4-BE49-F238E27FC236}">
                <a16:creationId xmlns:a16="http://schemas.microsoft.com/office/drawing/2014/main" id="{B4796D47-0613-4ABA-ACE1-A2D0FB917A3C}"/>
              </a:ext>
            </a:extLst>
          </p:cNvPr>
          <p:cNvSpPr>
            <a:spLocks noGrp="1"/>
          </p:cNvSpPr>
          <p:nvPr>
            <p:ph type="body" sz="quarter" idx="72" hasCustomPrompt="1"/>
          </p:nvPr>
        </p:nvSpPr>
        <p:spPr>
          <a:xfrm>
            <a:off x="3744001" y="1400401"/>
            <a:ext cx="2455200" cy="1420173"/>
          </a:xfrm>
        </p:spPr>
        <p:txBody>
          <a:bodyPr/>
          <a:lstStyle>
            <a:lvl1pPr marL="0" indent="0">
              <a:lnSpc>
                <a:spcPts val="1812"/>
              </a:lnSpc>
              <a:spcBef>
                <a:spcPts val="1200"/>
              </a:spcBef>
              <a:buNone/>
              <a:defRPr sz="1069"/>
            </a:lvl1pPr>
            <a:lvl2pPr marL="114294" indent="0">
              <a:lnSpc>
                <a:spcPts val="1812"/>
              </a:lnSpc>
              <a:spcBef>
                <a:spcPct val="0"/>
              </a:spcBef>
              <a:buNone/>
              <a:defRPr sz="1069"/>
            </a:lvl2pPr>
            <a:lvl3pPr marL="239172" indent="0">
              <a:lnSpc>
                <a:spcPts val="1812"/>
              </a:lnSpc>
              <a:spcBef>
                <a:spcPct val="0"/>
              </a:spcBef>
              <a:buNone/>
              <a:defRPr sz="1069"/>
            </a:lvl3pPr>
            <a:lvl4pPr marL="353465" indent="0">
              <a:lnSpc>
                <a:spcPts val="1812"/>
              </a:lnSpc>
              <a:spcBef>
                <a:spcPct val="0"/>
              </a:spcBef>
              <a:buNone/>
              <a:defRPr sz="1069"/>
            </a:lvl4pPr>
            <a:lvl5pPr marL="476224" indent="0">
              <a:lnSpc>
                <a:spcPts val="1812"/>
              </a:lnSpc>
              <a:spcBef>
                <a:spcPct val="0"/>
              </a:spcBef>
              <a:buNone/>
              <a:defRPr sz="1069"/>
            </a:lvl5pPr>
          </a:lstStyle>
          <a:p>
            <a:pPr lvl="0"/>
            <a:r>
              <a:rPr lang="nl-NL" noProof="0"/>
              <a:t>Klikken om tekst in te voeren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0" name="Tijdelijke aanduiding voor tekst 6">
            <a:extLst>
              <a:ext uri="{FF2B5EF4-FFF2-40B4-BE49-F238E27FC236}">
                <a16:creationId xmlns:a16="http://schemas.microsoft.com/office/drawing/2014/main" id="{18BDD34D-017B-400F-B9D0-FA659CD4B9A8}"/>
              </a:ext>
            </a:extLst>
          </p:cNvPr>
          <p:cNvSpPr>
            <a:spLocks noGrp="1"/>
          </p:cNvSpPr>
          <p:nvPr>
            <p:ph type="body" sz="quarter" idx="73" hasCustomPrompt="1"/>
          </p:nvPr>
        </p:nvSpPr>
        <p:spPr>
          <a:xfrm>
            <a:off x="6553967" y="1395661"/>
            <a:ext cx="2455200" cy="2085539"/>
          </a:xfrm>
        </p:spPr>
        <p:txBody>
          <a:bodyPr/>
          <a:lstStyle>
            <a:lvl1pPr marL="0" indent="0">
              <a:lnSpc>
                <a:spcPts val="1812"/>
              </a:lnSpc>
              <a:spcBef>
                <a:spcPts val="1200"/>
              </a:spcBef>
              <a:buNone/>
              <a:defRPr sz="1069"/>
            </a:lvl1pPr>
            <a:lvl2pPr marL="114294" indent="0">
              <a:lnSpc>
                <a:spcPts val="1812"/>
              </a:lnSpc>
              <a:spcBef>
                <a:spcPct val="0"/>
              </a:spcBef>
              <a:buNone/>
              <a:defRPr sz="1069"/>
            </a:lvl2pPr>
            <a:lvl3pPr marL="239172" indent="0">
              <a:lnSpc>
                <a:spcPts val="1812"/>
              </a:lnSpc>
              <a:spcBef>
                <a:spcPct val="0"/>
              </a:spcBef>
              <a:buNone/>
              <a:defRPr sz="1069"/>
            </a:lvl3pPr>
            <a:lvl4pPr marL="353465" indent="0">
              <a:lnSpc>
                <a:spcPts val="1812"/>
              </a:lnSpc>
              <a:spcBef>
                <a:spcPct val="0"/>
              </a:spcBef>
              <a:buNone/>
              <a:defRPr sz="1069"/>
            </a:lvl4pPr>
            <a:lvl5pPr marL="476224" indent="0">
              <a:lnSpc>
                <a:spcPts val="1812"/>
              </a:lnSpc>
              <a:spcBef>
                <a:spcPct val="0"/>
              </a:spcBef>
              <a:buNone/>
              <a:defRPr sz="1069"/>
            </a:lvl5pPr>
          </a:lstStyle>
          <a:p>
            <a:pPr lvl="0"/>
            <a:r>
              <a:rPr lang="nl-NL" noProof="0"/>
              <a:t>Klikken om tekst in te voeren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1" name="Tijdelijke aanduiding voor tekst 6">
            <a:extLst>
              <a:ext uri="{FF2B5EF4-FFF2-40B4-BE49-F238E27FC236}">
                <a16:creationId xmlns:a16="http://schemas.microsoft.com/office/drawing/2014/main" id="{A8C9728F-9BAC-4FD3-99DB-FF34967AB9EB}"/>
              </a:ext>
            </a:extLst>
          </p:cNvPr>
          <p:cNvSpPr>
            <a:spLocks noGrp="1"/>
          </p:cNvSpPr>
          <p:nvPr>
            <p:ph type="body" sz="quarter" idx="74" hasCustomPrompt="1"/>
          </p:nvPr>
        </p:nvSpPr>
        <p:spPr>
          <a:xfrm>
            <a:off x="3741478" y="3919396"/>
            <a:ext cx="2455200" cy="2085539"/>
          </a:xfrm>
        </p:spPr>
        <p:txBody>
          <a:bodyPr/>
          <a:lstStyle>
            <a:lvl1pPr marL="0" indent="0">
              <a:lnSpc>
                <a:spcPts val="1812"/>
              </a:lnSpc>
              <a:buNone/>
              <a:defRPr sz="1069"/>
            </a:lvl1pPr>
            <a:lvl2pPr marL="114294" indent="0">
              <a:lnSpc>
                <a:spcPts val="1812"/>
              </a:lnSpc>
              <a:buNone/>
              <a:defRPr sz="1069"/>
            </a:lvl2pPr>
            <a:lvl3pPr marL="239172" indent="0">
              <a:lnSpc>
                <a:spcPts val="1812"/>
              </a:lnSpc>
              <a:buNone/>
              <a:defRPr sz="1069"/>
            </a:lvl3pPr>
            <a:lvl4pPr marL="353465" indent="0">
              <a:lnSpc>
                <a:spcPts val="1812"/>
              </a:lnSpc>
              <a:buNone/>
              <a:defRPr sz="1069"/>
            </a:lvl4pPr>
            <a:lvl5pPr marL="476224" indent="0">
              <a:lnSpc>
                <a:spcPts val="1812"/>
              </a:lnSpc>
              <a:buNone/>
              <a:defRPr sz="1069"/>
            </a:lvl5pPr>
          </a:lstStyle>
          <a:p>
            <a:pPr lvl="0"/>
            <a:r>
              <a:rPr lang="nl-NL" noProof="0"/>
              <a:t>Klikken om tekst in te voeren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2" name="Tijdelijke aanduiding voor tekst 6">
            <a:extLst>
              <a:ext uri="{FF2B5EF4-FFF2-40B4-BE49-F238E27FC236}">
                <a16:creationId xmlns:a16="http://schemas.microsoft.com/office/drawing/2014/main" id="{ADAF58DE-1E2F-4B3C-BBDF-11CE3B41F369}"/>
              </a:ext>
            </a:extLst>
          </p:cNvPr>
          <p:cNvSpPr>
            <a:spLocks noGrp="1"/>
          </p:cNvSpPr>
          <p:nvPr>
            <p:ph type="body" sz="quarter" idx="75" hasCustomPrompt="1"/>
          </p:nvPr>
        </p:nvSpPr>
        <p:spPr>
          <a:xfrm>
            <a:off x="6553967" y="3919395"/>
            <a:ext cx="2455200" cy="2085539"/>
          </a:xfrm>
        </p:spPr>
        <p:txBody>
          <a:bodyPr/>
          <a:lstStyle>
            <a:lvl1pPr marL="0" indent="0">
              <a:lnSpc>
                <a:spcPts val="1812"/>
              </a:lnSpc>
              <a:buNone/>
              <a:defRPr sz="1069"/>
            </a:lvl1pPr>
            <a:lvl2pPr marL="114294" indent="0">
              <a:lnSpc>
                <a:spcPts val="1812"/>
              </a:lnSpc>
              <a:buNone/>
              <a:defRPr sz="1069"/>
            </a:lvl2pPr>
            <a:lvl3pPr marL="239172" indent="0">
              <a:lnSpc>
                <a:spcPts val="1812"/>
              </a:lnSpc>
              <a:buNone/>
              <a:defRPr sz="1069"/>
            </a:lvl3pPr>
            <a:lvl4pPr marL="353465" indent="0">
              <a:lnSpc>
                <a:spcPts val="1812"/>
              </a:lnSpc>
              <a:buNone/>
              <a:defRPr sz="1069"/>
            </a:lvl4pPr>
            <a:lvl5pPr marL="476224" indent="0">
              <a:lnSpc>
                <a:spcPts val="1812"/>
              </a:lnSpc>
              <a:buNone/>
              <a:defRPr sz="1069"/>
            </a:lvl5pPr>
          </a:lstStyle>
          <a:p>
            <a:pPr lvl="0"/>
            <a:r>
              <a:rPr lang="nl-NL" noProof="0"/>
              <a:t>Klikken om tekst in te voeren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3" name="Tijdelijke aanduiding voor tekst 6">
            <a:extLst>
              <a:ext uri="{FF2B5EF4-FFF2-40B4-BE49-F238E27FC236}">
                <a16:creationId xmlns:a16="http://schemas.microsoft.com/office/drawing/2014/main" id="{5568C4B0-39D0-4A73-A695-BD3F9DC2D16E}"/>
              </a:ext>
            </a:extLst>
          </p:cNvPr>
          <p:cNvSpPr>
            <a:spLocks noGrp="1"/>
          </p:cNvSpPr>
          <p:nvPr>
            <p:ph type="body" sz="quarter" idx="76" hasCustomPrompt="1"/>
          </p:nvPr>
        </p:nvSpPr>
        <p:spPr>
          <a:xfrm>
            <a:off x="9354153" y="1404937"/>
            <a:ext cx="1929121" cy="2849011"/>
          </a:xfrm>
        </p:spPr>
        <p:txBody>
          <a:bodyPr/>
          <a:lstStyle>
            <a:lvl1pPr marL="0" indent="0">
              <a:lnSpc>
                <a:spcPts val="1812"/>
              </a:lnSpc>
              <a:spcBef>
                <a:spcPts val="1200"/>
              </a:spcBef>
              <a:buNone/>
              <a:defRPr sz="1069"/>
            </a:lvl1pPr>
            <a:lvl2pPr marL="114294" indent="0">
              <a:lnSpc>
                <a:spcPts val="1812"/>
              </a:lnSpc>
              <a:spcBef>
                <a:spcPct val="0"/>
              </a:spcBef>
              <a:buNone/>
              <a:defRPr sz="1069"/>
            </a:lvl2pPr>
            <a:lvl3pPr marL="239172" indent="0">
              <a:lnSpc>
                <a:spcPts val="1812"/>
              </a:lnSpc>
              <a:spcBef>
                <a:spcPct val="0"/>
              </a:spcBef>
              <a:buNone/>
              <a:defRPr sz="1069"/>
            </a:lvl3pPr>
            <a:lvl4pPr marL="353465" indent="0">
              <a:lnSpc>
                <a:spcPts val="1812"/>
              </a:lnSpc>
              <a:spcBef>
                <a:spcPct val="0"/>
              </a:spcBef>
              <a:buNone/>
              <a:defRPr sz="1069"/>
            </a:lvl4pPr>
            <a:lvl5pPr marL="476224" indent="0">
              <a:lnSpc>
                <a:spcPts val="1812"/>
              </a:lnSpc>
              <a:spcBef>
                <a:spcPct val="0"/>
              </a:spcBef>
              <a:buNone/>
              <a:defRPr sz="1069"/>
            </a:lvl5pPr>
          </a:lstStyle>
          <a:p>
            <a:pPr lvl="0"/>
            <a:r>
              <a:rPr lang="nl-NL" noProof="0"/>
              <a:t>Klikken om tekst in te voeren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4" name="Tijdelijke aanduiding voor inhoud 7">
            <a:extLst>
              <a:ext uri="{FF2B5EF4-FFF2-40B4-BE49-F238E27FC236}">
                <a16:creationId xmlns:a16="http://schemas.microsoft.com/office/drawing/2014/main" id="{D3C4D888-0AB3-4C9B-8CF2-63737D6C6199}"/>
              </a:ext>
            </a:extLst>
          </p:cNvPr>
          <p:cNvSpPr>
            <a:spLocks noGrp="1"/>
          </p:cNvSpPr>
          <p:nvPr>
            <p:ph sz="quarter" idx="77" hasCustomPrompt="1"/>
          </p:nvPr>
        </p:nvSpPr>
        <p:spPr>
          <a:xfrm>
            <a:off x="9577201" y="4313154"/>
            <a:ext cx="1558800" cy="1558800"/>
          </a:xfrm>
        </p:spPr>
        <p:txBody>
          <a:bodyPr/>
          <a:lstStyle>
            <a:lvl1pPr algn="ctr">
              <a:defRPr/>
            </a:lvl1pPr>
          </a:lstStyle>
          <a:p>
            <a:pPr lvl="0"/>
            <a:r>
              <a:rPr lang="nl-NL" noProof="0"/>
              <a:t>Icoon invoegen</a:t>
            </a:r>
          </a:p>
        </p:txBody>
      </p:sp>
    </p:spTree>
    <p:extLst>
      <p:ext uri="{BB962C8B-B14F-4D97-AF65-F5344CB8AC3E}">
        <p14:creationId xmlns:p14="http://schemas.microsoft.com/office/powerpoint/2010/main" val="2156317617"/>
      </p:ext>
    </p:extLst>
  </p:cSld>
  <p:clrMapOvr>
    <a:masterClrMapping/>
  </p:clrMapOvr>
  <p:transition>
    <p:fade/>
  </p:transition>
  <p:extLst>
    <p:ext uri="{DCECCB84-F9BA-43D5-87BE-67443E8EF086}">
      <p15:sldGuideLst xmlns:p15="http://schemas.microsoft.com/office/powerpoint/2012/main">
        <p15:guide id="1" orient="horz" pos="29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9FF4877-7199-450B-9CD2-4927723A2E3C}"/>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3" name="Tijdelijke aanduiding voor datum 2">
            <a:extLst>
              <a:ext uri="{FF2B5EF4-FFF2-40B4-BE49-F238E27FC236}">
                <a16:creationId xmlns:a16="http://schemas.microsoft.com/office/drawing/2014/main" id="{0E394755-123D-42DC-B465-FBB31B29589F}"/>
              </a:ext>
            </a:extLst>
          </p:cNvPr>
          <p:cNvSpPr>
            <a:spLocks noGrp="1"/>
          </p:cNvSpPr>
          <p:nvPr>
            <p:ph type="dt" sz="half" idx="10"/>
          </p:nvPr>
        </p:nvSpPr>
        <p:spPr/>
        <p:txBody>
          <a:bodyPr/>
          <a:lstStyle/>
          <a:p>
            <a:fld id="{19E3394F-2812-4B8F-8C08-D431E2E1B0B8}" type="datetime1">
              <a:rPr lang="nl-NL" smtClean="0">
                <a:solidFill>
                  <a:srgbClr val="00437C"/>
                </a:solidFill>
              </a:rPr>
              <a:t>12-09-2022</a:t>
            </a:fld>
            <a:endParaRPr lang="nl-NL">
              <a:solidFill>
                <a:srgbClr val="00437C"/>
              </a:solidFill>
            </a:endParaRPr>
          </a:p>
        </p:txBody>
      </p:sp>
      <p:sp>
        <p:nvSpPr>
          <p:cNvPr id="4" name="Tijdelijke aanduiding voor voettekst 3">
            <a:extLst>
              <a:ext uri="{FF2B5EF4-FFF2-40B4-BE49-F238E27FC236}">
                <a16:creationId xmlns:a16="http://schemas.microsoft.com/office/drawing/2014/main" id="{47BD500D-EF57-49B9-877D-14BC1FD2EDBA}"/>
              </a:ext>
            </a:extLst>
          </p:cNvPr>
          <p:cNvSpPr>
            <a:spLocks noGrp="1"/>
          </p:cNvSpPr>
          <p:nvPr>
            <p:ph type="ftr" sz="quarter" idx="11"/>
          </p:nvPr>
        </p:nvSpPr>
        <p:spPr/>
        <p:txBody>
          <a:bodyPr/>
          <a:lstStyle/>
          <a:p>
            <a:r>
              <a:rPr lang="nl-NL">
                <a:solidFill>
                  <a:srgbClr val="00437C"/>
                </a:solidFill>
              </a:rPr>
              <a:t>Van Doorne voor cliënt ABC...</a:t>
            </a:r>
          </a:p>
        </p:txBody>
      </p:sp>
      <p:sp>
        <p:nvSpPr>
          <p:cNvPr id="5" name="Tijdelijke aanduiding voor dianummer 4">
            <a:extLst>
              <a:ext uri="{FF2B5EF4-FFF2-40B4-BE49-F238E27FC236}">
                <a16:creationId xmlns:a16="http://schemas.microsoft.com/office/drawing/2014/main" id="{92589252-B514-4AA2-9FAB-84E94B97B8E8}"/>
              </a:ext>
            </a:extLst>
          </p:cNvPr>
          <p:cNvSpPr>
            <a:spLocks noGrp="1"/>
          </p:cNvSpPr>
          <p:nvPr>
            <p:ph type="sldNum" sz="quarter" idx="12"/>
          </p:nvPr>
        </p:nvSpPr>
        <p:spPr/>
        <p:txBody>
          <a:bodyPr/>
          <a:lstStyle/>
          <a:p>
            <a:fld id="{2A9C12FB-C92B-40D6-B1FB-09297F5DD2DE}" type="slidenum">
              <a:rPr lang="nl-NL" smtClean="0">
                <a:solidFill>
                  <a:srgbClr val="00437C"/>
                </a:solidFill>
              </a:rPr>
              <a:t>‹#›</a:t>
            </a:fld>
            <a:endParaRPr lang="nl-NL">
              <a:solidFill>
                <a:srgbClr val="00437C"/>
              </a:solidFill>
            </a:endParaRPr>
          </a:p>
        </p:txBody>
      </p:sp>
      <p:sp>
        <p:nvSpPr>
          <p:cNvPr id="7" name="Tijdelijke aanduiding voor tekst 6">
            <a:extLst>
              <a:ext uri="{FF2B5EF4-FFF2-40B4-BE49-F238E27FC236}">
                <a16:creationId xmlns:a16="http://schemas.microsoft.com/office/drawing/2014/main" id="{D32CC274-87AF-4BFD-AC8A-F678F1AD2D7E}"/>
              </a:ext>
            </a:extLst>
          </p:cNvPr>
          <p:cNvSpPr>
            <a:spLocks noGrp="1"/>
          </p:cNvSpPr>
          <p:nvPr>
            <p:ph type="body" sz="quarter" idx="13" hasCustomPrompt="1"/>
          </p:nvPr>
        </p:nvSpPr>
        <p:spPr>
          <a:xfrm>
            <a:off x="3628800" y="457202"/>
            <a:ext cx="7884000" cy="5459413"/>
          </a:xfrm>
        </p:spPr>
        <p:txBody>
          <a:bodyPr/>
          <a:lstStyle>
            <a:lvl1pPr marL="0" indent="0">
              <a:buNone/>
              <a:defRPr sz="1069"/>
            </a:lvl1pPr>
            <a:lvl2pPr marL="171446" indent="-171446">
              <a:buFont typeface="Arial" panose="020B0604020202020204" pitchFamily="34" charset="0"/>
              <a:buChar char="•"/>
              <a:defRPr sz="1069"/>
            </a:lvl2pPr>
            <a:lvl3pPr marL="266693" indent="-112710">
              <a:defRPr sz="1069"/>
            </a:lvl3pPr>
            <a:lvl4pPr>
              <a:defRPr sz="1069"/>
            </a:lvl4pPr>
            <a:lvl5pPr>
              <a:defRPr sz="1069"/>
            </a:lvl5pPr>
          </a:lstStyle>
          <a:p>
            <a:pPr lvl="0"/>
            <a:r>
              <a:rPr lang="nl-NL"/>
              <a:t>Klikken om tekst in te voeren</a:t>
            </a:r>
          </a:p>
          <a:p>
            <a:pPr lvl="1"/>
            <a:r>
              <a:rPr lang="nl-NL"/>
              <a:t>Tweede niveau</a:t>
            </a:r>
          </a:p>
          <a:p>
            <a:pPr lvl="2"/>
            <a:r>
              <a:rPr lang="nl-NL"/>
              <a:t>Derde niveau</a:t>
            </a:r>
          </a:p>
          <a:p>
            <a:pPr lvl="3"/>
            <a:r>
              <a:rPr lang="nl-NL"/>
              <a:t>Vierde niveau</a:t>
            </a:r>
          </a:p>
          <a:p>
            <a:pPr lvl="4"/>
            <a:r>
              <a:rPr lang="nl-NL"/>
              <a:t>Vijfde niveau</a:t>
            </a:r>
          </a:p>
        </p:txBody>
      </p:sp>
      <p:cxnSp>
        <p:nvCxnSpPr>
          <p:cNvPr id="13" name="Rechte verbindingslijn 12">
            <a:extLst>
              <a:ext uri="{FF2B5EF4-FFF2-40B4-BE49-F238E27FC236}">
                <a16:creationId xmlns:a16="http://schemas.microsoft.com/office/drawing/2014/main" id="{2A8E6DF1-4398-4B0D-AE76-4553F1166CF8}"/>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6" name="Titel 5">
            <a:extLst>
              <a:ext uri="{FF2B5EF4-FFF2-40B4-BE49-F238E27FC236}">
                <a16:creationId xmlns:a16="http://schemas.microsoft.com/office/drawing/2014/main" id="{4074547E-045D-43B5-8666-5324D9A1A2DA}"/>
              </a:ext>
            </a:extLst>
          </p:cNvPr>
          <p:cNvSpPr>
            <a:spLocks noGrp="1"/>
          </p:cNvSpPr>
          <p:nvPr>
            <p:ph type="title" hasCustomPrompt="1"/>
          </p:nvPr>
        </p:nvSpPr>
        <p:spPr/>
        <p:txBody>
          <a:bodyPr/>
          <a:lstStyle>
            <a:lvl1pPr>
              <a:defRPr/>
            </a:lvl1pPr>
          </a:lstStyle>
          <a:p>
            <a:r>
              <a:rPr lang="nl-NL"/>
              <a:t>Titel</a:t>
            </a:r>
          </a:p>
        </p:txBody>
      </p:sp>
    </p:spTree>
    <p:extLst>
      <p:ext uri="{BB962C8B-B14F-4D97-AF65-F5344CB8AC3E}">
        <p14:creationId xmlns:p14="http://schemas.microsoft.com/office/powerpoint/2010/main" val="412216611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2" name="Rechthoek 23">
            <a:extLst>
              <a:ext uri="{FF2B5EF4-FFF2-40B4-BE49-F238E27FC236}">
                <a16:creationId xmlns:a16="http://schemas.microsoft.com/office/drawing/2014/main" id="{718DCE93-0E0B-4B6D-A067-C2242B25D33A}"/>
              </a:ext>
            </a:extLst>
          </p:cNvPr>
          <p:cNvSpPr/>
          <p:nvPr userDrawn="1"/>
        </p:nvSpPr>
        <p:spPr>
          <a:xfrm>
            <a:off x="3647547" y="216761"/>
            <a:ext cx="2305904" cy="5866420"/>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27" name="Rechthoek 26">
            <a:extLst>
              <a:ext uri="{FF2B5EF4-FFF2-40B4-BE49-F238E27FC236}">
                <a16:creationId xmlns:a16="http://schemas.microsoft.com/office/drawing/2014/main" id="{A2AD2C06-69B4-4B8F-8770-67CA2DAF6106}"/>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67" name="Tijdelijke aanduiding voor tekst 6"/>
          <p:cNvSpPr>
            <a:spLocks noGrp="1"/>
          </p:cNvSpPr>
          <p:nvPr>
            <p:ph type="body" sz="quarter" idx="32" hasCustomPrompt="1"/>
          </p:nvPr>
        </p:nvSpPr>
        <p:spPr>
          <a:xfrm>
            <a:off x="6282002" y="2005201"/>
            <a:ext cx="1378800" cy="544217"/>
          </a:xfrm>
        </p:spPr>
        <p:txBody>
          <a:bodyPr>
            <a:noAutofit/>
          </a:bodyPr>
          <a:lstStyle>
            <a:lvl1pPr marL="0" indent="0">
              <a:lnSpc>
                <a:spcPct val="100000"/>
              </a:lnSpc>
              <a:spcBef>
                <a:spcPts val="376"/>
              </a:spcBef>
              <a:buNone/>
              <a:defRPr sz="800" b="1">
                <a:latin typeface="+mj-lt"/>
              </a:defRPr>
            </a:lvl1pPr>
            <a:lvl2pPr marL="0" indent="0">
              <a:lnSpc>
                <a:spcPct val="100000"/>
              </a:lnSpc>
              <a:spcBef>
                <a:spcPts val="376"/>
              </a:spcBef>
              <a:buFont typeface="Arial" panose="020B0604020202020204" pitchFamily="34" charset="0"/>
              <a:buNone/>
              <a:defRPr sz="800" b="1">
                <a:solidFill>
                  <a:schemeClr val="accent6"/>
                </a:solidFill>
                <a:latin typeface="+mj-lt"/>
              </a:defRPr>
            </a:lvl2pPr>
          </a:lstStyle>
          <a:p>
            <a:pPr lvl="0"/>
            <a:r>
              <a:rPr lang="nl-NL" noProof="0"/>
              <a:t>Naam Achternaam</a:t>
            </a:r>
          </a:p>
          <a:p>
            <a:pPr lvl="1"/>
            <a:r>
              <a:rPr lang="nl-NL" noProof="0"/>
              <a:t>Functie</a:t>
            </a:r>
          </a:p>
        </p:txBody>
      </p:sp>
      <p:cxnSp>
        <p:nvCxnSpPr>
          <p:cNvPr id="43" name="Rechte verbindingslijn 42">
            <a:extLst>
              <a:ext uri="{FF2B5EF4-FFF2-40B4-BE49-F238E27FC236}">
                <a16:creationId xmlns:a16="http://schemas.microsoft.com/office/drawing/2014/main" id="{0A924B19-1BEE-154C-ACA9-CC9EE96EB318}"/>
              </a:ext>
            </a:extLst>
          </p:cNvPr>
          <p:cNvCxnSpPr/>
          <p:nvPr userDrawn="1"/>
        </p:nvCxnSpPr>
        <p:spPr>
          <a:xfrm>
            <a:off x="452488" y="6404104"/>
            <a:ext cx="11350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4" name="Afbeelding 43">
            <a:extLst>
              <a:ext uri="{FF2B5EF4-FFF2-40B4-BE49-F238E27FC236}">
                <a16:creationId xmlns:a16="http://schemas.microsoft.com/office/drawing/2014/main" id="{360405B0-7FAC-DA48-915A-B99B3A8A3D02}"/>
              </a:ext>
            </a:extLst>
          </p:cNvPr>
          <p:cNvPicPr>
            <a:picLocks noChangeAspect="1"/>
          </p:cNvPicPr>
          <p:nvPr userDrawn="1"/>
        </p:nvPicPr>
        <p:blipFill>
          <a:blip r:embed="rId2"/>
          <a:srcRect/>
          <a:stretch>
            <a:fillRect/>
          </a:stretch>
        </p:blipFill>
        <p:spPr>
          <a:xfrm flipH="1">
            <a:off x="11280048" y="6111350"/>
            <a:ext cx="585508" cy="585509"/>
          </a:xfrm>
          <a:prstGeom prst="rect">
            <a:avLst/>
          </a:prstGeom>
        </p:spPr>
      </p:pic>
      <p:sp>
        <p:nvSpPr>
          <p:cNvPr id="38" name="Tijdelijke aanduiding voor tekst 6">
            <a:extLst>
              <a:ext uri="{FF2B5EF4-FFF2-40B4-BE49-F238E27FC236}">
                <a16:creationId xmlns:a16="http://schemas.microsoft.com/office/drawing/2014/main" id="{61B5E67F-668A-824F-BC41-F68D9150B9B2}"/>
              </a:ext>
            </a:extLst>
          </p:cNvPr>
          <p:cNvSpPr>
            <a:spLocks noGrp="1"/>
          </p:cNvSpPr>
          <p:nvPr>
            <p:ph type="body" sz="quarter" idx="84" hasCustomPrompt="1"/>
          </p:nvPr>
        </p:nvSpPr>
        <p:spPr>
          <a:xfrm>
            <a:off x="8168400" y="2004001"/>
            <a:ext cx="1378800" cy="544217"/>
          </a:xfrm>
        </p:spPr>
        <p:txBody>
          <a:bodyPr>
            <a:noAutofit/>
          </a:bodyPr>
          <a:lstStyle>
            <a:lvl1pPr marL="0" indent="0">
              <a:lnSpc>
                <a:spcPct val="100000"/>
              </a:lnSpc>
              <a:spcBef>
                <a:spcPts val="376"/>
              </a:spcBef>
              <a:buNone/>
              <a:defRPr sz="800" b="1">
                <a:latin typeface="+mj-lt"/>
              </a:defRPr>
            </a:lvl1pPr>
            <a:lvl2pPr marL="0" indent="0">
              <a:lnSpc>
                <a:spcPct val="100000"/>
              </a:lnSpc>
              <a:spcBef>
                <a:spcPts val="376"/>
              </a:spcBef>
              <a:buFont typeface="Arial" panose="020B0604020202020204" pitchFamily="34" charset="0"/>
              <a:buNone/>
              <a:defRPr sz="800" b="1">
                <a:solidFill>
                  <a:schemeClr val="accent6"/>
                </a:solidFill>
                <a:latin typeface="+mj-lt"/>
              </a:defRPr>
            </a:lvl2pPr>
          </a:lstStyle>
          <a:p>
            <a:pPr lvl="0"/>
            <a:r>
              <a:rPr lang="nl-NL" noProof="0"/>
              <a:t>Naam Achternaam</a:t>
            </a:r>
          </a:p>
          <a:p>
            <a:pPr lvl="1"/>
            <a:r>
              <a:rPr lang="nl-NL" noProof="0"/>
              <a:t>Functie</a:t>
            </a:r>
          </a:p>
        </p:txBody>
      </p:sp>
      <p:sp>
        <p:nvSpPr>
          <p:cNvPr id="48" name="Tijdelijke aanduiding voor tekst 6">
            <a:extLst>
              <a:ext uri="{FF2B5EF4-FFF2-40B4-BE49-F238E27FC236}">
                <a16:creationId xmlns:a16="http://schemas.microsoft.com/office/drawing/2014/main" id="{8219B27D-4A96-EB49-8896-2E65CB9DAFEC}"/>
              </a:ext>
            </a:extLst>
          </p:cNvPr>
          <p:cNvSpPr>
            <a:spLocks noGrp="1"/>
          </p:cNvSpPr>
          <p:nvPr>
            <p:ph type="body" sz="quarter" idx="85" hasCustomPrompt="1"/>
          </p:nvPr>
        </p:nvSpPr>
        <p:spPr>
          <a:xfrm>
            <a:off x="10054802" y="2005200"/>
            <a:ext cx="1378800" cy="543260"/>
          </a:xfrm>
        </p:spPr>
        <p:txBody>
          <a:bodyPr>
            <a:noAutofit/>
          </a:bodyPr>
          <a:lstStyle>
            <a:lvl1pPr marL="0" indent="0">
              <a:lnSpc>
                <a:spcPct val="100000"/>
              </a:lnSpc>
              <a:spcBef>
                <a:spcPts val="376"/>
              </a:spcBef>
              <a:buNone/>
              <a:defRPr sz="800" b="1">
                <a:latin typeface="+mj-lt"/>
              </a:defRPr>
            </a:lvl1pPr>
            <a:lvl2pPr marL="0" indent="0">
              <a:lnSpc>
                <a:spcPct val="100000"/>
              </a:lnSpc>
              <a:spcBef>
                <a:spcPts val="376"/>
              </a:spcBef>
              <a:buFont typeface="Arial" panose="020B0604020202020204" pitchFamily="34" charset="0"/>
              <a:buNone/>
              <a:defRPr sz="800" b="1">
                <a:solidFill>
                  <a:schemeClr val="accent6"/>
                </a:solidFill>
                <a:latin typeface="+mj-lt"/>
              </a:defRPr>
            </a:lvl2pPr>
          </a:lstStyle>
          <a:p>
            <a:pPr lvl="0"/>
            <a:r>
              <a:rPr lang="nl-NL" noProof="0"/>
              <a:t>Naam Achternaam</a:t>
            </a:r>
          </a:p>
          <a:p>
            <a:pPr lvl="1"/>
            <a:r>
              <a:rPr lang="nl-NL" noProof="0"/>
              <a:t>Functie</a:t>
            </a:r>
          </a:p>
        </p:txBody>
      </p:sp>
      <p:sp>
        <p:nvSpPr>
          <p:cNvPr id="61" name="Tijdelijke aanduiding voor tekst 6">
            <a:extLst>
              <a:ext uri="{FF2B5EF4-FFF2-40B4-BE49-F238E27FC236}">
                <a16:creationId xmlns:a16="http://schemas.microsoft.com/office/drawing/2014/main" id="{DE85ECAF-B0E1-1E42-91E3-84EF8B53A290}"/>
              </a:ext>
            </a:extLst>
          </p:cNvPr>
          <p:cNvSpPr>
            <a:spLocks noGrp="1"/>
          </p:cNvSpPr>
          <p:nvPr>
            <p:ph type="body" sz="quarter" idx="90" hasCustomPrompt="1"/>
          </p:nvPr>
        </p:nvSpPr>
        <p:spPr>
          <a:xfrm>
            <a:off x="3856765" y="2005201"/>
            <a:ext cx="1435288" cy="1415399"/>
          </a:xfrm>
        </p:spPr>
        <p:txBody>
          <a:bodyPr>
            <a:noAutofit/>
          </a:bodyPr>
          <a:lstStyle>
            <a:lvl1pPr marL="0" indent="0">
              <a:lnSpc>
                <a:spcPct val="100000"/>
              </a:lnSpc>
              <a:spcBef>
                <a:spcPts val="376"/>
              </a:spcBef>
              <a:buNone/>
              <a:defRPr sz="800" b="1">
                <a:latin typeface="+mj-lt"/>
              </a:defRPr>
            </a:lvl1pPr>
            <a:lvl2pPr marL="0" indent="0">
              <a:lnSpc>
                <a:spcPct val="100000"/>
              </a:lnSpc>
              <a:spcBef>
                <a:spcPts val="376"/>
              </a:spcBef>
              <a:buFont typeface="Arial" panose="020B0604020202020204" pitchFamily="34" charset="0"/>
              <a:buNone/>
              <a:defRPr sz="800" b="1">
                <a:solidFill>
                  <a:schemeClr val="accent6"/>
                </a:solidFill>
                <a:latin typeface="+mj-lt"/>
              </a:defRPr>
            </a:lvl2pPr>
          </a:lstStyle>
          <a:p>
            <a:pPr lvl="0"/>
            <a:r>
              <a:rPr lang="nl-NL" noProof="0"/>
              <a:t>Naam Achternaam</a:t>
            </a:r>
          </a:p>
          <a:p>
            <a:pPr lvl="1"/>
            <a:r>
              <a:rPr lang="nl-NL" noProof="0"/>
              <a:t>Functie</a:t>
            </a:r>
          </a:p>
          <a:p>
            <a:pPr lvl="0"/>
            <a:endParaRPr lang="nl-NL" noProof="0"/>
          </a:p>
        </p:txBody>
      </p:sp>
      <p:sp>
        <p:nvSpPr>
          <p:cNvPr id="64" name="Tijdelijke aanduiding voor datum 3">
            <a:extLst>
              <a:ext uri="{FF2B5EF4-FFF2-40B4-BE49-F238E27FC236}">
                <a16:creationId xmlns:a16="http://schemas.microsoft.com/office/drawing/2014/main" id="{C909AE4F-7CE6-7041-B9C3-4D4311E75F71}"/>
              </a:ext>
            </a:extLst>
          </p:cNvPr>
          <p:cNvSpPr>
            <a:spLocks noGrp="1"/>
          </p:cNvSpPr>
          <p:nvPr>
            <p:ph type="dt" sz="half" idx="2"/>
          </p:nvPr>
        </p:nvSpPr>
        <p:spPr>
          <a:xfrm>
            <a:off x="838200" y="6518783"/>
            <a:ext cx="1488000" cy="192000"/>
          </a:xfrm>
          <a:prstGeom prst="rect">
            <a:avLst/>
          </a:prstGeom>
        </p:spPr>
        <p:txBody>
          <a:bodyPr vert="horz" lIns="0" tIns="0" rIns="0" bIns="0" rtlCol="0" anchor="ctr"/>
          <a:lstStyle>
            <a:lvl1pPr algn="l">
              <a:defRPr sz="1067">
                <a:solidFill>
                  <a:schemeClr val="tx1"/>
                </a:solidFill>
              </a:defRPr>
            </a:lvl1pPr>
          </a:lstStyle>
          <a:p>
            <a:fld id="{F85E98AD-1944-4771-8A8A-B3A7FABBDA07}" type="datetime1">
              <a:rPr lang="nl-NL" smtClean="0">
                <a:solidFill>
                  <a:srgbClr val="00437C"/>
                </a:solidFill>
              </a:rPr>
              <a:t>12-09-2022</a:t>
            </a:fld>
            <a:endParaRPr lang="nl-NL">
              <a:solidFill>
                <a:srgbClr val="00437C"/>
              </a:solidFill>
            </a:endParaRPr>
          </a:p>
        </p:txBody>
      </p:sp>
      <p:sp>
        <p:nvSpPr>
          <p:cNvPr id="65" name="Tijdelijke aanduiding voor voettekst 4">
            <a:extLst>
              <a:ext uri="{FF2B5EF4-FFF2-40B4-BE49-F238E27FC236}">
                <a16:creationId xmlns:a16="http://schemas.microsoft.com/office/drawing/2014/main" id="{1A62CA0A-6AE2-CC49-87F1-09D9A8A9324C}"/>
              </a:ext>
            </a:extLst>
          </p:cNvPr>
          <p:cNvSpPr>
            <a:spLocks noGrp="1"/>
          </p:cNvSpPr>
          <p:nvPr>
            <p:ph type="ftr" sz="quarter" idx="3"/>
          </p:nvPr>
        </p:nvSpPr>
        <p:spPr>
          <a:xfrm>
            <a:off x="4104000" y="6518783"/>
            <a:ext cx="6518401" cy="192000"/>
          </a:xfrm>
          <a:prstGeom prst="rect">
            <a:avLst/>
          </a:prstGeom>
        </p:spPr>
        <p:txBody>
          <a:bodyPr vert="horz" lIns="0" tIns="0" rIns="0" bIns="0" rtlCol="0" anchor="ctr"/>
          <a:lstStyle>
            <a:lvl1pPr algn="r">
              <a:defRPr sz="1067">
                <a:solidFill>
                  <a:schemeClr val="tx1"/>
                </a:solidFill>
              </a:defRPr>
            </a:lvl1pPr>
          </a:lstStyle>
          <a:p>
            <a:r>
              <a:rPr lang="nl-NL">
                <a:solidFill>
                  <a:srgbClr val="00437C"/>
                </a:solidFill>
              </a:rPr>
              <a:t>Van Doorne voor cliënt ABC...</a:t>
            </a:r>
          </a:p>
        </p:txBody>
      </p:sp>
      <p:sp>
        <p:nvSpPr>
          <p:cNvPr id="66" name="Tijdelijke aanduiding voor dianummer 5">
            <a:extLst>
              <a:ext uri="{FF2B5EF4-FFF2-40B4-BE49-F238E27FC236}">
                <a16:creationId xmlns:a16="http://schemas.microsoft.com/office/drawing/2014/main" id="{7C73B07A-98DA-7F4C-AADD-69F3EA76EF23}"/>
              </a:ext>
            </a:extLst>
          </p:cNvPr>
          <p:cNvSpPr>
            <a:spLocks noGrp="1"/>
          </p:cNvSpPr>
          <p:nvPr>
            <p:ph type="sldNum" sz="quarter" idx="4"/>
          </p:nvPr>
        </p:nvSpPr>
        <p:spPr>
          <a:xfrm>
            <a:off x="10838400" y="6518783"/>
            <a:ext cx="297600" cy="192000"/>
          </a:xfrm>
          <a:prstGeom prst="rect">
            <a:avLst/>
          </a:prstGeom>
        </p:spPr>
        <p:txBody>
          <a:bodyPr vert="horz" lIns="0" tIns="0" rIns="0" bIns="0" rtlCol="0" anchor="ctr"/>
          <a:lstStyle>
            <a:lvl1pPr algn="r">
              <a:defRPr sz="1067">
                <a:solidFill>
                  <a:schemeClr val="tx1"/>
                </a:solidFill>
              </a:defRPr>
            </a:lvl1pPr>
          </a:lstStyle>
          <a:p>
            <a:fld id="{2A9C12FB-C92B-40D6-B1FB-09297F5DD2DE}" type="slidenum">
              <a:rPr lang="nl-NL" smtClean="0">
                <a:solidFill>
                  <a:srgbClr val="00437C"/>
                </a:solidFill>
              </a:rPr>
              <a:t>‹#›</a:t>
            </a:fld>
            <a:endParaRPr lang="nl-NL">
              <a:solidFill>
                <a:srgbClr val="00437C"/>
              </a:solidFill>
            </a:endParaRPr>
          </a:p>
        </p:txBody>
      </p:sp>
      <p:sp>
        <p:nvSpPr>
          <p:cNvPr id="30" name="Tijdelijke aanduiding voor afbeelding 16">
            <a:extLst>
              <a:ext uri="{FF2B5EF4-FFF2-40B4-BE49-F238E27FC236}">
                <a16:creationId xmlns:a16="http://schemas.microsoft.com/office/drawing/2014/main" id="{A319DA8F-653E-0C4A-AF8A-52966C49EB1E}"/>
              </a:ext>
            </a:extLst>
          </p:cNvPr>
          <p:cNvSpPr>
            <a:spLocks noGrp="1"/>
          </p:cNvSpPr>
          <p:nvPr>
            <p:ph type="pic" sz="quarter" idx="65" hasCustomPrompt="1"/>
          </p:nvPr>
        </p:nvSpPr>
        <p:spPr>
          <a:xfrm>
            <a:off x="3856764" y="528799"/>
            <a:ext cx="1377592" cy="1377593"/>
          </a:xfrm>
          <a:solidFill>
            <a:schemeClr val="bg1"/>
          </a:solidFill>
        </p:spPr>
        <p:txBody>
          <a:bodyPr/>
          <a:lstStyle>
            <a:lvl1pPr>
              <a:defRPr sz="1067"/>
            </a:lvl1pPr>
          </a:lstStyle>
          <a:p>
            <a:r>
              <a:rPr lang="nl-NL" noProof="0"/>
              <a:t>Portret invoegen</a:t>
            </a:r>
          </a:p>
        </p:txBody>
      </p:sp>
      <p:sp>
        <p:nvSpPr>
          <p:cNvPr id="39" name="Tijdelijke aanduiding voor afbeelding 16">
            <a:extLst>
              <a:ext uri="{FF2B5EF4-FFF2-40B4-BE49-F238E27FC236}">
                <a16:creationId xmlns:a16="http://schemas.microsoft.com/office/drawing/2014/main" id="{F856747E-1545-BC45-947B-65A47FD753C1}"/>
              </a:ext>
            </a:extLst>
          </p:cNvPr>
          <p:cNvSpPr>
            <a:spLocks noGrp="1"/>
          </p:cNvSpPr>
          <p:nvPr>
            <p:ph type="pic" sz="quarter" idx="91" hasCustomPrompt="1"/>
          </p:nvPr>
        </p:nvSpPr>
        <p:spPr>
          <a:xfrm>
            <a:off x="6282001" y="507600"/>
            <a:ext cx="1378800" cy="1378800"/>
          </a:xfrm>
          <a:solidFill>
            <a:schemeClr val="bg1"/>
          </a:solidFill>
        </p:spPr>
        <p:txBody>
          <a:bodyPr/>
          <a:lstStyle>
            <a:lvl1pPr>
              <a:defRPr sz="800"/>
            </a:lvl1pPr>
          </a:lstStyle>
          <a:p>
            <a:r>
              <a:rPr lang="nl-NL" noProof="0"/>
              <a:t>Portret invoegen</a:t>
            </a:r>
          </a:p>
        </p:txBody>
      </p:sp>
      <p:sp>
        <p:nvSpPr>
          <p:cNvPr id="40" name="Tijdelijke aanduiding voor afbeelding 16">
            <a:extLst>
              <a:ext uri="{FF2B5EF4-FFF2-40B4-BE49-F238E27FC236}">
                <a16:creationId xmlns:a16="http://schemas.microsoft.com/office/drawing/2014/main" id="{888117FD-2E92-2744-9C15-649017E3C699}"/>
              </a:ext>
            </a:extLst>
          </p:cNvPr>
          <p:cNvSpPr>
            <a:spLocks noGrp="1"/>
          </p:cNvSpPr>
          <p:nvPr>
            <p:ph type="pic" sz="quarter" idx="92" hasCustomPrompt="1"/>
          </p:nvPr>
        </p:nvSpPr>
        <p:spPr>
          <a:xfrm>
            <a:off x="8168400" y="518401"/>
            <a:ext cx="1378800" cy="1378800"/>
          </a:xfrm>
          <a:solidFill>
            <a:schemeClr val="bg1"/>
          </a:solidFill>
        </p:spPr>
        <p:txBody>
          <a:bodyPr/>
          <a:lstStyle>
            <a:lvl1pPr>
              <a:defRPr sz="800"/>
            </a:lvl1pPr>
          </a:lstStyle>
          <a:p>
            <a:r>
              <a:rPr lang="nl-NL" noProof="0"/>
              <a:t>Portret invoegen</a:t>
            </a:r>
          </a:p>
        </p:txBody>
      </p:sp>
      <p:sp>
        <p:nvSpPr>
          <p:cNvPr id="41" name="Tijdelijke aanduiding voor afbeelding 16">
            <a:extLst>
              <a:ext uri="{FF2B5EF4-FFF2-40B4-BE49-F238E27FC236}">
                <a16:creationId xmlns:a16="http://schemas.microsoft.com/office/drawing/2014/main" id="{DB6B7B97-CE16-6A47-9C81-B4EEFF069FF7}"/>
              </a:ext>
            </a:extLst>
          </p:cNvPr>
          <p:cNvSpPr>
            <a:spLocks noGrp="1"/>
          </p:cNvSpPr>
          <p:nvPr>
            <p:ph type="pic" sz="quarter" idx="93" hasCustomPrompt="1"/>
          </p:nvPr>
        </p:nvSpPr>
        <p:spPr>
          <a:xfrm>
            <a:off x="10054801" y="529201"/>
            <a:ext cx="1378800" cy="1378800"/>
          </a:xfrm>
          <a:solidFill>
            <a:schemeClr val="bg1"/>
          </a:solidFill>
        </p:spPr>
        <p:txBody>
          <a:bodyPr/>
          <a:lstStyle>
            <a:lvl1pPr>
              <a:defRPr sz="800"/>
            </a:lvl1pPr>
          </a:lstStyle>
          <a:p>
            <a:r>
              <a:rPr lang="nl-NL" noProof="0"/>
              <a:t>Portret invoegen</a:t>
            </a:r>
          </a:p>
        </p:txBody>
      </p:sp>
      <p:sp>
        <p:nvSpPr>
          <p:cNvPr id="2" name="Titel 1">
            <a:extLst>
              <a:ext uri="{FF2B5EF4-FFF2-40B4-BE49-F238E27FC236}">
                <a16:creationId xmlns:a16="http://schemas.microsoft.com/office/drawing/2014/main" id="{F9E304A4-9981-4C03-8BBE-532B97661B4A}"/>
              </a:ext>
            </a:extLst>
          </p:cNvPr>
          <p:cNvSpPr>
            <a:spLocks noGrp="1"/>
          </p:cNvSpPr>
          <p:nvPr>
            <p:ph type="title" hasCustomPrompt="1"/>
          </p:nvPr>
        </p:nvSpPr>
        <p:spPr>
          <a:xfrm>
            <a:off x="309600" y="550801"/>
            <a:ext cx="2674800" cy="942720"/>
          </a:xfrm>
        </p:spPr>
        <p:txBody>
          <a:bodyPr/>
          <a:lstStyle/>
          <a:p>
            <a:r>
              <a:rPr lang="nl-NL" noProof="0"/>
              <a:t>Klik om stijl te bewerken</a:t>
            </a:r>
          </a:p>
        </p:txBody>
      </p:sp>
      <p:sp>
        <p:nvSpPr>
          <p:cNvPr id="4" name="Tijdelijke aanduiding voor tekst 3">
            <a:extLst>
              <a:ext uri="{FF2B5EF4-FFF2-40B4-BE49-F238E27FC236}">
                <a16:creationId xmlns:a16="http://schemas.microsoft.com/office/drawing/2014/main" id="{0FB05584-4268-40D6-AEEF-24E46512DFEE}"/>
              </a:ext>
            </a:extLst>
          </p:cNvPr>
          <p:cNvSpPr>
            <a:spLocks noGrp="1"/>
          </p:cNvSpPr>
          <p:nvPr>
            <p:ph type="body" sz="quarter" idx="96" hasCustomPrompt="1"/>
          </p:nvPr>
        </p:nvSpPr>
        <p:spPr>
          <a:xfrm>
            <a:off x="6282002" y="2757599"/>
            <a:ext cx="5349875" cy="3362324"/>
          </a:xfrm>
        </p:spPr>
        <p:txBody>
          <a:bodyPr/>
          <a:lstStyle>
            <a:lvl1pPr>
              <a:lnSpc>
                <a:spcPts val="1812"/>
              </a:lnSpc>
              <a:defRPr/>
            </a:lvl1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5" name="Tijdelijke aanduiding voor tekst 9">
            <a:extLst>
              <a:ext uri="{FF2B5EF4-FFF2-40B4-BE49-F238E27FC236}">
                <a16:creationId xmlns:a16="http://schemas.microsoft.com/office/drawing/2014/main" id="{6408F373-5A98-4E13-943B-923565AF2D4E}"/>
              </a:ext>
            </a:extLst>
          </p:cNvPr>
          <p:cNvSpPr>
            <a:spLocks noGrp="1"/>
          </p:cNvSpPr>
          <p:nvPr>
            <p:ph type="body" sz="quarter" idx="14" hasCustomPrompt="1"/>
          </p:nvPr>
        </p:nvSpPr>
        <p:spPr>
          <a:xfrm>
            <a:off x="511201" y="1550241"/>
            <a:ext cx="2537999" cy="3139356"/>
          </a:xfrm>
        </p:spPr>
        <p:txBody>
          <a:bodyPr lIns="46800" tIns="46800" rIns="46800" bIns="46800">
            <a:noAutofit/>
          </a:bodyPr>
          <a:lstStyle>
            <a:lvl1pPr marL="0" indent="0" algn="r">
              <a:lnSpc>
                <a:spcPts val="1499"/>
              </a:lnSpc>
              <a:spcBef>
                <a:spcPts val="900"/>
              </a:spcBef>
              <a:buFont typeface="Arial" panose="020B0604020202020204" pitchFamily="34" charset="0"/>
              <a:buNone/>
              <a:defRPr sz="1330" b="0">
                <a:solidFill>
                  <a:schemeClr val="accent6"/>
                </a:solidFill>
                <a:latin typeface="+mj-lt"/>
              </a:defRPr>
            </a:lvl1pPr>
            <a:lvl2pPr marL="0" indent="0" algn="r">
              <a:lnSpc>
                <a:spcPts val="1499"/>
              </a:lnSpc>
              <a:spcBef>
                <a:spcPts val="900"/>
              </a:spcBef>
              <a:buNone/>
              <a:defRPr sz="1069" b="0" i="1">
                <a:solidFill>
                  <a:schemeClr val="accent6"/>
                </a:solidFill>
                <a:latin typeface="+mj-lt"/>
              </a:defRPr>
            </a:lvl2pPr>
            <a:lvl3pPr marL="0" indent="0" algn="r">
              <a:lnSpc>
                <a:spcPts val="1499"/>
              </a:lnSpc>
              <a:spcBef>
                <a:spcPts val="900"/>
              </a:spcBef>
              <a:buFont typeface="Arial" panose="020B0604020202020204" pitchFamily="34" charset="0"/>
              <a:buNone/>
              <a:defRPr sz="1069" b="0">
                <a:solidFill>
                  <a:schemeClr val="accent6"/>
                </a:solidFill>
                <a:latin typeface="+mj-lt"/>
              </a:defRPr>
            </a:lvl3pPr>
            <a:lvl4pPr marL="0" indent="0" algn="r">
              <a:lnSpc>
                <a:spcPts val="1599"/>
              </a:lnSpc>
              <a:buFont typeface="Arial" panose="020B0604020202020204" pitchFamily="34" charset="0"/>
              <a:buNone/>
              <a:defRPr b="0">
                <a:solidFill>
                  <a:schemeClr val="tx1"/>
                </a:solidFill>
              </a:defRPr>
            </a:lvl4pPr>
            <a:lvl5pPr marL="0" indent="0" algn="r">
              <a:lnSpc>
                <a:spcPts val="1599"/>
              </a:lnSpc>
              <a:buFont typeface="Arial" panose="020B0604020202020204" pitchFamily="34" charset="0"/>
              <a:buNone/>
              <a:defRPr b="0">
                <a:solidFill>
                  <a:schemeClr val="tx1"/>
                </a:solidFill>
              </a:defRPr>
            </a:lvl5pPr>
          </a:lstStyle>
          <a:p>
            <a:pPr lvl="0"/>
            <a:r>
              <a:rPr lang="nl-NL" noProof="0"/>
              <a:t>Klik om tekst in te voeren</a:t>
            </a:r>
          </a:p>
          <a:p>
            <a:pPr lvl="1"/>
            <a:r>
              <a:rPr lang="nl-NL" noProof="0"/>
              <a:t>Tweede niveau</a:t>
            </a:r>
          </a:p>
          <a:p>
            <a:pPr lvl="2"/>
            <a:r>
              <a:rPr lang="nl-NL" noProof="0"/>
              <a:t>Derde niveau</a:t>
            </a:r>
          </a:p>
        </p:txBody>
      </p:sp>
      <p:pic>
        <p:nvPicPr>
          <p:cNvPr id="31" name="Afbeelding 33">
            <a:extLst>
              <a:ext uri="{FF2B5EF4-FFF2-40B4-BE49-F238E27FC236}">
                <a16:creationId xmlns:a16="http://schemas.microsoft.com/office/drawing/2014/main" id="{3583BDFB-151A-4A18-A297-42F47B900237}"/>
              </a:ext>
            </a:extLst>
          </p:cNvPr>
          <p:cNvPicPr>
            <a:picLocks noChangeAspect="1"/>
          </p:cNvPicPr>
          <p:nvPr userDrawn="1"/>
        </p:nvPicPr>
        <p:blipFill>
          <a:blip r:embed="rId3"/>
          <a:srcRect/>
          <a:stretch>
            <a:fillRect/>
          </a:stretch>
        </p:blipFill>
        <p:spPr>
          <a:xfrm>
            <a:off x="1811631" y="4689598"/>
            <a:ext cx="1239964" cy="1239964"/>
          </a:xfrm>
          <a:prstGeom prst="rect">
            <a:avLst/>
          </a:prstGeom>
        </p:spPr>
      </p:pic>
      <p:cxnSp>
        <p:nvCxnSpPr>
          <p:cNvPr id="33" name="Rechte verbindingslijn 12">
            <a:extLst>
              <a:ext uri="{FF2B5EF4-FFF2-40B4-BE49-F238E27FC236}">
                <a16:creationId xmlns:a16="http://schemas.microsoft.com/office/drawing/2014/main" id="{F19A0933-5BF6-41F6-8EAC-3107FD277ED0}"/>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86366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 ervaring">
    <p:spTree>
      <p:nvGrpSpPr>
        <p:cNvPr id="1" name=""/>
        <p:cNvGrpSpPr/>
        <p:nvPr/>
      </p:nvGrpSpPr>
      <p:grpSpPr>
        <a:xfrm>
          <a:off x="0" y="0"/>
          <a:ext cx="0" cy="0"/>
          <a:chOff x="0" y="0"/>
          <a:chExt cx="0" cy="0"/>
        </a:xfrm>
      </p:grpSpPr>
      <p:sp>
        <p:nvSpPr>
          <p:cNvPr id="29" name="Rechthoek 28">
            <a:extLst>
              <a:ext uri="{FF2B5EF4-FFF2-40B4-BE49-F238E27FC236}">
                <a16:creationId xmlns:a16="http://schemas.microsoft.com/office/drawing/2014/main" id="{FAA46A84-A14F-4B1F-A752-CBFCC75253D9}"/>
              </a:ext>
            </a:extLst>
          </p:cNvPr>
          <p:cNvSpPr/>
          <p:nvPr userDrawn="1"/>
        </p:nvSpPr>
        <p:spPr>
          <a:xfrm>
            <a:off x="3691333" y="1119402"/>
            <a:ext cx="1854539" cy="2029489"/>
          </a:xfrm>
          <a:prstGeom prst="rect">
            <a:avLst/>
          </a:prstGeom>
          <a:solidFill>
            <a:srgbClr val="839FAE">
              <a:alpha val="12000"/>
            </a:srgbClr>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27" name="Rechthoek 26">
            <a:extLst>
              <a:ext uri="{FF2B5EF4-FFF2-40B4-BE49-F238E27FC236}">
                <a16:creationId xmlns:a16="http://schemas.microsoft.com/office/drawing/2014/main" id="{A2AD2C06-69B4-4B8F-8770-67CA2DAF6106}"/>
              </a:ext>
            </a:extLst>
          </p:cNvPr>
          <p:cNvSpPr/>
          <p:nvPr userDrawn="1"/>
        </p:nvSpPr>
        <p:spPr>
          <a:xfrm>
            <a:off x="192506" y="216761"/>
            <a:ext cx="2997581" cy="5866428"/>
          </a:xfrm>
          <a:prstGeom prst="rect">
            <a:avLst/>
          </a:prstGeom>
          <a:solidFill>
            <a:schemeClr val="accent6">
              <a:lumMod val="20000"/>
              <a:lumOff val="8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cxnSp>
        <p:nvCxnSpPr>
          <p:cNvPr id="43" name="Rechte verbindingslijn 42">
            <a:extLst>
              <a:ext uri="{FF2B5EF4-FFF2-40B4-BE49-F238E27FC236}">
                <a16:creationId xmlns:a16="http://schemas.microsoft.com/office/drawing/2014/main" id="{0A924B19-1BEE-154C-ACA9-CC9EE96EB318}"/>
              </a:ext>
            </a:extLst>
          </p:cNvPr>
          <p:cNvCxnSpPr/>
          <p:nvPr userDrawn="1"/>
        </p:nvCxnSpPr>
        <p:spPr>
          <a:xfrm>
            <a:off x="452488" y="6404104"/>
            <a:ext cx="11350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4" name="Afbeelding 43">
            <a:extLst>
              <a:ext uri="{FF2B5EF4-FFF2-40B4-BE49-F238E27FC236}">
                <a16:creationId xmlns:a16="http://schemas.microsoft.com/office/drawing/2014/main" id="{360405B0-7FAC-DA48-915A-B99B3A8A3D02}"/>
              </a:ext>
            </a:extLst>
          </p:cNvPr>
          <p:cNvPicPr>
            <a:picLocks noChangeAspect="1"/>
          </p:cNvPicPr>
          <p:nvPr userDrawn="1"/>
        </p:nvPicPr>
        <p:blipFill>
          <a:blip r:embed="rId2"/>
          <a:srcRect/>
          <a:stretch>
            <a:fillRect/>
          </a:stretch>
        </p:blipFill>
        <p:spPr>
          <a:xfrm flipH="1">
            <a:off x="11280048" y="6111350"/>
            <a:ext cx="585508" cy="585509"/>
          </a:xfrm>
          <a:prstGeom prst="rect">
            <a:avLst/>
          </a:prstGeom>
        </p:spPr>
      </p:pic>
      <p:sp>
        <p:nvSpPr>
          <p:cNvPr id="64" name="Tijdelijke aanduiding voor datum 3">
            <a:extLst>
              <a:ext uri="{FF2B5EF4-FFF2-40B4-BE49-F238E27FC236}">
                <a16:creationId xmlns:a16="http://schemas.microsoft.com/office/drawing/2014/main" id="{C909AE4F-7CE6-7041-B9C3-4D4311E75F71}"/>
              </a:ext>
            </a:extLst>
          </p:cNvPr>
          <p:cNvSpPr>
            <a:spLocks noGrp="1"/>
          </p:cNvSpPr>
          <p:nvPr>
            <p:ph type="dt" sz="half" idx="2"/>
          </p:nvPr>
        </p:nvSpPr>
        <p:spPr>
          <a:xfrm>
            <a:off x="838200" y="6518783"/>
            <a:ext cx="1488000" cy="192000"/>
          </a:xfrm>
          <a:prstGeom prst="rect">
            <a:avLst/>
          </a:prstGeom>
        </p:spPr>
        <p:txBody>
          <a:bodyPr vert="horz" lIns="0" tIns="0" rIns="0" bIns="0" rtlCol="0" anchor="ctr"/>
          <a:lstStyle>
            <a:lvl1pPr algn="l">
              <a:defRPr sz="1067">
                <a:solidFill>
                  <a:schemeClr val="tx1"/>
                </a:solidFill>
              </a:defRPr>
            </a:lvl1pPr>
          </a:lstStyle>
          <a:p>
            <a:fld id="{82506570-C497-4B9A-B299-0B4C4E2455B9}" type="datetime1">
              <a:rPr lang="nl-NL" smtClean="0">
                <a:solidFill>
                  <a:srgbClr val="00437C"/>
                </a:solidFill>
              </a:rPr>
              <a:t>12-09-2022</a:t>
            </a:fld>
            <a:endParaRPr lang="nl-NL">
              <a:solidFill>
                <a:srgbClr val="00437C"/>
              </a:solidFill>
            </a:endParaRPr>
          </a:p>
        </p:txBody>
      </p:sp>
      <p:sp>
        <p:nvSpPr>
          <p:cNvPr id="65" name="Tijdelijke aanduiding voor voettekst 4">
            <a:extLst>
              <a:ext uri="{FF2B5EF4-FFF2-40B4-BE49-F238E27FC236}">
                <a16:creationId xmlns:a16="http://schemas.microsoft.com/office/drawing/2014/main" id="{1A62CA0A-6AE2-CC49-87F1-09D9A8A9324C}"/>
              </a:ext>
            </a:extLst>
          </p:cNvPr>
          <p:cNvSpPr>
            <a:spLocks noGrp="1"/>
          </p:cNvSpPr>
          <p:nvPr>
            <p:ph type="ftr" sz="quarter" idx="3"/>
          </p:nvPr>
        </p:nvSpPr>
        <p:spPr>
          <a:xfrm>
            <a:off x="4104000" y="6518783"/>
            <a:ext cx="6518401" cy="192000"/>
          </a:xfrm>
          <a:prstGeom prst="rect">
            <a:avLst/>
          </a:prstGeom>
        </p:spPr>
        <p:txBody>
          <a:bodyPr vert="horz" lIns="0" tIns="0" rIns="0" bIns="0" rtlCol="0" anchor="ctr"/>
          <a:lstStyle>
            <a:lvl1pPr algn="r">
              <a:defRPr sz="1067">
                <a:solidFill>
                  <a:schemeClr val="tx1"/>
                </a:solidFill>
              </a:defRPr>
            </a:lvl1pPr>
          </a:lstStyle>
          <a:p>
            <a:r>
              <a:rPr lang="nl-NL">
                <a:solidFill>
                  <a:srgbClr val="00437C"/>
                </a:solidFill>
              </a:rPr>
              <a:t>Van Doorne voor cliënt ABC...</a:t>
            </a:r>
          </a:p>
        </p:txBody>
      </p:sp>
      <p:sp>
        <p:nvSpPr>
          <p:cNvPr id="66" name="Tijdelijke aanduiding voor dianummer 5">
            <a:extLst>
              <a:ext uri="{FF2B5EF4-FFF2-40B4-BE49-F238E27FC236}">
                <a16:creationId xmlns:a16="http://schemas.microsoft.com/office/drawing/2014/main" id="{7C73B07A-98DA-7F4C-AADD-69F3EA76EF23}"/>
              </a:ext>
            </a:extLst>
          </p:cNvPr>
          <p:cNvSpPr>
            <a:spLocks noGrp="1"/>
          </p:cNvSpPr>
          <p:nvPr>
            <p:ph type="sldNum" sz="quarter" idx="4"/>
          </p:nvPr>
        </p:nvSpPr>
        <p:spPr>
          <a:xfrm>
            <a:off x="10838400" y="6518783"/>
            <a:ext cx="297600" cy="192000"/>
          </a:xfrm>
          <a:prstGeom prst="rect">
            <a:avLst/>
          </a:prstGeom>
        </p:spPr>
        <p:txBody>
          <a:bodyPr vert="horz" lIns="0" tIns="0" rIns="0" bIns="0" rtlCol="0" anchor="ctr"/>
          <a:lstStyle>
            <a:lvl1pPr algn="r">
              <a:defRPr sz="1067">
                <a:solidFill>
                  <a:schemeClr val="tx1"/>
                </a:solidFill>
              </a:defRPr>
            </a:lvl1pPr>
          </a:lstStyle>
          <a:p>
            <a:fld id="{2A9C12FB-C92B-40D6-B1FB-09297F5DD2DE}" type="slidenum">
              <a:rPr lang="nl-NL" smtClean="0">
                <a:solidFill>
                  <a:srgbClr val="00437C"/>
                </a:solidFill>
              </a:rPr>
              <a:t>‹#›</a:t>
            </a:fld>
            <a:endParaRPr lang="nl-NL">
              <a:solidFill>
                <a:srgbClr val="00437C"/>
              </a:solidFill>
            </a:endParaRPr>
          </a:p>
        </p:txBody>
      </p:sp>
      <p:sp>
        <p:nvSpPr>
          <p:cNvPr id="30" name="Tijdelijke aanduiding voor afbeelding 16">
            <a:extLst>
              <a:ext uri="{FF2B5EF4-FFF2-40B4-BE49-F238E27FC236}">
                <a16:creationId xmlns:a16="http://schemas.microsoft.com/office/drawing/2014/main" id="{A319DA8F-653E-0C4A-AF8A-52966C49EB1E}"/>
              </a:ext>
            </a:extLst>
          </p:cNvPr>
          <p:cNvSpPr>
            <a:spLocks noGrp="1"/>
          </p:cNvSpPr>
          <p:nvPr>
            <p:ph type="pic" sz="quarter" idx="65" hasCustomPrompt="1"/>
          </p:nvPr>
        </p:nvSpPr>
        <p:spPr>
          <a:xfrm>
            <a:off x="3931200" y="453600"/>
            <a:ext cx="1377592" cy="1377593"/>
          </a:xfrm>
          <a:solidFill>
            <a:schemeClr val="bg1"/>
          </a:solidFill>
        </p:spPr>
        <p:txBody>
          <a:bodyPr/>
          <a:lstStyle>
            <a:lvl1pPr algn="ctr">
              <a:defRPr sz="1067"/>
            </a:lvl1pPr>
          </a:lstStyle>
          <a:p>
            <a:r>
              <a:rPr lang="nl-NL"/>
              <a:t>Logo invoegen</a:t>
            </a:r>
          </a:p>
        </p:txBody>
      </p:sp>
      <p:sp>
        <p:nvSpPr>
          <p:cNvPr id="2" name="Titel 1">
            <a:extLst>
              <a:ext uri="{FF2B5EF4-FFF2-40B4-BE49-F238E27FC236}">
                <a16:creationId xmlns:a16="http://schemas.microsoft.com/office/drawing/2014/main" id="{F9E304A4-9981-4C03-8BBE-532B97661B4A}"/>
              </a:ext>
            </a:extLst>
          </p:cNvPr>
          <p:cNvSpPr>
            <a:spLocks noGrp="1"/>
          </p:cNvSpPr>
          <p:nvPr>
            <p:ph type="title"/>
          </p:nvPr>
        </p:nvSpPr>
        <p:spPr>
          <a:xfrm>
            <a:off x="309600" y="550801"/>
            <a:ext cx="2674800" cy="942720"/>
          </a:xfrm>
        </p:spPr>
        <p:txBody>
          <a:bodyPr/>
          <a:lstStyle/>
          <a:p>
            <a:r>
              <a:rPr lang="nl-NL"/>
              <a:t>Klik om stijl te bewerken</a:t>
            </a:r>
          </a:p>
        </p:txBody>
      </p:sp>
      <p:sp>
        <p:nvSpPr>
          <p:cNvPr id="5" name="Tijdelijke aanduiding voor tekst 4">
            <a:extLst>
              <a:ext uri="{FF2B5EF4-FFF2-40B4-BE49-F238E27FC236}">
                <a16:creationId xmlns:a16="http://schemas.microsoft.com/office/drawing/2014/main" id="{AEE8C71D-406E-487F-ACCA-FB0D9EABC1DE}"/>
              </a:ext>
            </a:extLst>
          </p:cNvPr>
          <p:cNvSpPr>
            <a:spLocks noGrp="1"/>
          </p:cNvSpPr>
          <p:nvPr>
            <p:ph type="body" sz="quarter" idx="96" hasCustomPrompt="1"/>
          </p:nvPr>
        </p:nvSpPr>
        <p:spPr>
          <a:xfrm>
            <a:off x="3787200" y="1929601"/>
            <a:ext cx="1666800" cy="856800"/>
          </a:xfrm>
        </p:spPr>
        <p:txBody>
          <a:bodyPr lIns="90000" tIns="90000" rIns="90000" bIns="90000"/>
          <a:lstStyle>
            <a:lvl1pPr algn="ctr">
              <a:spcBef>
                <a:spcPts val="900"/>
              </a:spcBef>
              <a:defRPr/>
            </a:lvl1pPr>
            <a:lvl2pPr algn="ctr">
              <a:spcBef>
                <a:spcPts val="900"/>
              </a:spcBef>
              <a:defRPr/>
            </a:lvl2pPr>
            <a:lvl3pPr algn="ctr">
              <a:spcBef>
                <a:spcPts val="900"/>
              </a:spcBef>
              <a:defRPr/>
            </a:lvl3pPr>
            <a:lvl4pPr algn="ctr">
              <a:spcBef>
                <a:spcPts val="900"/>
              </a:spcBef>
              <a:defRPr/>
            </a:lvl4pPr>
            <a:lvl5pPr algn="ctr">
              <a:spcBef>
                <a:spcPts val="900"/>
              </a:spcBef>
              <a:defRPr/>
            </a:lvl5pPr>
          </a:lstStyle>
          <a:p>
            <a:pPr lvl="0"/>
            <a:r>
              <a:rPr lang="nl-NL"/>
              <a:t>Adviseren…</a:t>
            </a:r>
          </a:p>
          <a:p>
            <a:pPr lvl="1"/>
            <a:r>
              <a:rPr lang="nl-NL"/>
              <a:t>Tweede niveau</a:t>
            </a:r>
          </a:p>
          <a:p>
            <a:pPr lvl="2"/>
            <a:r>
              <a:rPr lang="nl-NL"/>
              <a:t>Derde niveau</a:t>
            </a:r>
          </a:p>
          <a:p>
            <a:pPr lvl="3"/>
            <a:r>
              <a:rPr lang="nl-NL"/>
              <a:t>Vierde niveau</a:t>
            </a:r>
          </a:p>
          <a:p>
            <a:pPr lvl="4"/>
            <a:r>
              <a:rPr lang="nl-NL"/>
              <a:t>Vijfde niveau</a:t>
            </a:r>
          </a:p>
        </p:txBody>
      </p:sp>
      <p:sp>
        <p:nvSpPr>
          <p:cNvPr id="31" name="Rechthoek 30">
            <a:extLst>
              <a:ext uri="{FF2B5EF4-FFF2-40B4-BE49-F238E27FC236}">
                <a16:creationId xmlns:a16="http://schemas.microsoft.com/office/drawing/2014/main" id="{E85CBAD1-16E8-4471-BCAF-B494A58533F8}"/>
              </a:ext>
            </a:extLst>
          </p:cNvPr>
          <p:cNvSpPr/>
          <p:nvPr userDrawn="1"/>
        </p:nvSpPr>
        <p:spPr>
          <a:xfrm>
            <a:off x="5685540" y="1119402"/>
            <a:ext cx="1854539" cy="2029489"/>
          </a:xfrm>
          <a:prstGeom prst="rect">
            <a:avLst/>
          </a:prstGeom>
          <a:solidFill>
            <a:srgbClr val="839FAE">
              <a:alpha val="12000"/>
            </a:srgbClr>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32" name="Tijdelijke aanduiding voor afbeelding 16">
            <a:extLst>
              <a:ext uri="{FF2B5EF4-FFF2-40B4-BE49-F238E27FC236}">
                <a16:creationId xmlns:a16="http://schemas.microsoft.com/office/drawing/2014/main" id="{9BD2E152-FF56-491E-BE76-BC34ABF4732B}"/>
              </a:ext>
            </a:extLst>
          </p:cNvPr>
          <p:cNvSpPr>
            <a:spLocks noGrp="1"/>
          </p:cNvSpPr>
          <p:nvPr>
            <p:ph type="pic" sz="quarter" idx="97" hasCustomPrompt="1"/>
          </p:nvPr>
        </p:nvSpPr>
        <p:spPr>
          <a:xfrm>
            <a:off x="5925407" y="453600"/>
            <a:ext cx="1377592" cy="1377593"/>
          </a:xfrm>
          <a:solidFill>
            <a:schemeClr val="bg1"/>
          </a:solidFill>
        </p:spPr>
        <p:txBody>
          <a:bodyPr/>
          <a:lstStyle>
            <a:lvl1pPr algn="ctr">
              <a:defRPr sz="1067"/>
            </a:lvl1pPr>
          </a:lstStyle>
          <a:p>
            <a:r>
              <a:rPr lang="nl-NL"/>
              <a:t>Logo invoegen</a:t>
            </a:r>
          </a:p>
        </p:txBody>
      </p:sp>
      <p:sp>
        <p:nvSpPr>
          <p:cNvPr id="33" name="Tijdelijke aanduiding voor tekst 4">
            <a:extLst>
              <a:ext uri="{FF2B5EF4-FFF2-40B4-BE49-F238E27FC236}">
                <a16:creationId xmlns:a16="http://schemas.microsoft.com/office/drawing/2014/main" id="{699D3367-9C9E-4955-B150-DA5B96AA4AED}"/>
              </a:ext>
            </a:extLst>
          </p:cNvPr>
          <p:cNvSpPr>
            <a:spLocks noGrp="1"/>
          </p:cNvSpPr>
          <p:nvPr>
            <p:ph type="body" sz="quarter" idx="98" hasCustomPrompt="1"/>
          </p:nvPr>
        </p:nvSpPr>
        <p:spPr>
          <a:xfrm>
            <a:off x="5781407" y="1929601"/>
            <a:ext cx="1666800" cy="856800"/>
          </a:xfrm>
        </p:spPr>
        <p:txBody>
          <a:bodyPr lIns="90000" tIns="90000" rIns="90000" bIns="90000"/>
          <a:lstStyle>
            <a:lvl1pPr algn="ctr">
              <a:spcBef>
                <a:spcPts val="900"/>
              </a:spcBef>
              <a:defRPr/>
            </a:lvl1pPr>
            <a:lvl2pPr algn="ctr">
              <a:spcBef>
                <a:spcPts val="900"/>
              </a:spcBef>
              <a:defRPr/>
            </a:lvl2pPr>
            <a:lvl3pPr algn="ctr">
              <a:spcBef>
                <a:spcPts val="900"/>
              </a:spcBef>
              <a:defRPr/>
            </a:lvl3pPr>
            <a:lvl4pPr algn="ctr">
              <a:spcBef>
                <a:spcPts val="900"/>
              </a:spcBef>
              <a:defRPr/>
            </a:lvl4pPr>
            <a:lvl5pPr algn="ctr">
              <a:spcBef>
                <a:spcPts val="900"/>
              </a:spcBef>
              <a:defRPr/>
            </a:lvl5pPr>
          </a:lstStyle>
          <a:p>
            <a:pPr lvl="0"/>
            <a:r>
              <a:rPr lang="nl-NL"/>
              <a:t>Adviseren…</a:t>
            </a:r>
          </a:p>
          <a:p>
            <a:pPr lvl="1"/>
            <a:r>
              <a:rPr lang="nl-NL"/>
              <a:t>Tweede niveau</a:t>
            </a:r>
          </a:p>
          <a:p>
            <a:pPr lvl="2"/>
            <a:r>
              <a:rPr lang="nl-NL"/>
              <a:t>Derde niveau</a:t>
            </a:r>
          </a:p>
          <a:p>
            <a:pPr lvl="3"/>
            <a:r>
              <a:rPr lang="nl-NL"/>
              <a:t>Vierde niveau</a:t>
            </a:r>
          </a:p>
          <a:p>
            <a:pPr lvl="4"/>
            <a:r>
              <a:rPr lang="nl-NL"/>
              <a:t>Vijfde niveau</a:t>
            </a:r>
          </a:p>
        </p:txBody>
      </p:sp>
      <p:sp>
        <p:nvSpPr>
          <p:cNvPr id="34" name="Rechthoek 33">
            <a:extLst>
              <a:ext uri="{FF2B5EF4-FFF2-40B4-BE49-F238E27FC236}">
                <a16:creationId xmlns:a16="http://schemas.microsoft.com/office/drawing/2014/main" id="{2EBAE34A-5BD2-4688-AECD-D5A50FD9B554}"/>
              </a:ext>
            </a:extLst>
          </p:cNvPr>
          <p:cNvSpPr/>
          <p:nvPr userDrawn="1"/>
        </p:nvSpPr>
        <p:spPr>
          <a:xfrm>
            <a:off x="7679747" y="1119402"/>
            <a:ext cx="1854539" cy="2029489"/>
          </a:xfrm>
          <a:prstGeom prst="rect">
            <a:avLst/>
          </a:prstGeom>
          <a:solidFill>
            <a:srgbClr val="839FAE">
              <a:alpha val="12000"/>
            </a:srgbClr>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35" name="Tijdelijke aanduiding voor afbeelding 16">
            <a:extLst>
              <a:ext uri="{FF2B5EF4-FFF2-40B4-BE49-F238E27FC236}">
                <a16:creationId xmlns:a16="http://schemas.microsoft.com/office/drawing/2014/main" id="{0CAC400B-54E7-4FF8-A814-185F0ED45D3B}"/>
              </a:ext>
            </a:extLst>
          </p:cNvPr>
          <p:cNvSpPr>
            <a:spLocks noGrp="1"/>
          </p:cNvSpPr>
          <p:nvPr>
            <p:ph type="pic" sz="quarter" idx="99" hasCustomPrompt="1"/>
          </p:nvPr>
        </p:nvSpPr>
        <p:spPr>
          <a:xfrm>
            <a:off x="7919614" y="453600"/>
            <a:ext cx="1377592" cy="1377593"/>
          </a:xfrm>
          <a:solidFill>
            <a:schemeClr val="bg1"/>
          </a:solidFill>
        </p:spPr>
        <p:txBody>
          <a:bodyPr/>
          <a:lstStyle>
            <a:lvl1pPr algn="ctr">
              <a:defRPr sz="1067"/>
            </a:lvl1pPr>
          </a:lstStyle>
          <a:p>
            <a:r>
              <a:rPr lang="nl-NL"/>
              <a:t>Logo invoegen</a:t>
            </a:r>
          </a:p>
        </p:txBody>
      </p:sp>
      <p:sp>
        <p:nvSpPr>
          <p:cNvPr id="36" name="Tijdelijke aanduiding voor tekst 4">
            <a:extLst>
              <a:ext uri="{FF2B5EF4-FFF2-40B4-BE49-F238E27FC236}">
                <a16:creationId xmlns:a16="http://schemas.microsoft.com/office/drawing/2014/main" id="{4F980AAA-B366-43C1-8038-F34CA24041CD}"/>
              </a:ext>
            </a:extLst>
          </p:cNvPr>
          <p:cNvSpPr>
            <a:spLocks noGrp="1"/>
          </p:cNvSpPr>
          <p:nvPr>
            <p:ph type="body" sz="quarter" idx="100" hasCustomPrompt="1"/>
          </p:nvPr>
        </p:nvSpPr>
        <p:spPr>
          <a:xfrm>
            <a:off x="7775615" y="1929601"/>
            <a:ext cx="1666800" cy="856800"/>
          </a:xfrm>
        </p:spPr>
        <p:txBody>
          <a:bodyPr lIns="90000" tIns="90000" rIns="90000" bIns="90000"/>
          <a:lstStyle>
            <a:lvl1pPr algn="ctr">
              <a:spcBef>
                <a:spcPts val="900"/>
              </a:spcBef>
              <a:defRPr/>
            </a:lvl1pPr>
            <a:lvl2pPr algn="ctr">
              <a:spcBef>
                <a:spcPts val="900"/>
              </a:spcBef>
              <a:defRPr/>
            </a:lvl2pPr>
            <a:lvl3pPr algn="ctr">
              <a:spcBef>
                <a:spcPts val="900"/>
              </a:spcBef>
              <a:defRPr/>
            </a:lvl3pPr>
            <a:lvl4pPr algn="ctr">
              <a:spcBef>
                <a:spcPts val="900"/>
              </a:spcBef>
              <a:defRPr/>
            </a:lvl4pPr>
            <a:lvl5pPr algn="ctr">
              <a:spcBef>
                <a:spcPts val="900"/>
              </a:spcBef>
              <a:defRPr/>
            </a:lvl5pPr>
          </a:lstStyle>
          <a:p>
            <a:pPr lvl="0"/>
            <a:r>
              <a:rPr lang="nl-NL"/>
              <a:t>Adviseren…</a:t>
            </a:r>
          </a:p>
          <a:p>
            <a:pPr lvl="1"/>
            <a:r>
              <a:rPr lang="nl-NL"/>
              <a:t>Tweede niveau</a:t>
            </a:r>
          </a:p>
          <a:p>
            <a:pPr lvl="2"/>
            <a:r>
              <a:rPr lang="nl-NL"/>
              <a:t>Derde niveau</a:t>
            </a:r>
          </a:p>
          <a:p>
            <a:pPr lvl="3"/>
            <a:r>
              <a:rPr lang="nl-NL"/>
              <a:t>Vierde niveau</a:t>
            </a:r>
          </a:p>
          <a:p>
            <a:pPr lvl="4"/>
            <a:r>
              <a:rPr lang="nl-NL"/>
              <a:t>Vijfde niveau</a:t>
            </a:r>
          </a:p>
        </p:txBody>
      </p:sp>
      <p:sp>
        <p:nvSpPr>
          <p:cNvPr id="37" name="Rechthoek 36">
            <a:extLst>
              <a:ext uri="{FF2B5EF4-FFF2-40B4-BE49-F238E27FC236}">
                <a16:creationId xmlns:a16="http://schemas.microsoft.com/office/drawing/2014/main" id="{9B036A7F-9E0F-4369-8D1F-963767C9F920}"/>
              </a:ext>
            </a:extLst>
          </p:cNvPr>
          <p:cNvSpPr/>
          <p:nvPr userDrawn="1"/>
        </p:nvSpPr>
        <p:spPr>
          <a:xfrm>
            <a:off x="9673954" y="1119402"/>
            <a:ext cx="1854539" cy="2029489"/>
          </a:xfrm>
          <a:prstGeom prst="rect">
            <a:avLst/>
          </a:prstGeom>
          <a:solidFill>
            <a:srgbClr val="839FAE">
              <a:alpha val="12000"/>
            </a:srgbClr>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46" name="Tijdelijke aanduiding voor afbeelding 16">
            <a:extLst>
              <a:ext uri="{FF2B5EF4-FFF2-40B4-BE49-F238E27FC236}">
                <a16:creationId xmlns:a16="http://schemas.microsoft.com/office/drawing/2014/main" id="{5B6CC1A1-DA3F-440A-8BC1-03836253AB19}"/>
              </a:ext>
            </a:extLst>
          </p:cNvPr>
          <p:cNvSpPr>
            <a:spLocks noGrp="1"/>
          </p:cNvSpPr>
          <p:nvPr>
            <p:ph type="pic" sz="quarter" idx="101" hasCustomPrompt="1"/>
          </p:nvPr>
        </p:nvSpPr>
        <p:spPr>
          <a:xfrm>
            <a:off x="9913821" y="453600"/>
            <a:ext cx="1377592" cy="1377593"/>
          </a:xfrm>
          <a:solidFill>
            <a:schemeClr val="bg1"/>
          </a:solidFill>
        </p:spPr>
        <p:txBody>
          <a:bodyPr/>
          <a:lstStyle>
            <a:lvl1pPr algn="ctr">
              <a:defRPr sz="1067"/>
            </a:lvl1pPr>
          </a:lstStyle>
          <a:p>
            <a:r>
              <a:rPr lang="nl-NL"/>
              <a:t>Logo invoegen</a:t>
            </a:r>
          </a:p>
        </p:txBody>
      </p:sp>
      <p:sp>
        <p:nvSpPr>
          <p:cNvPr id="47" name="Tijdelijke aanduiding voor tekst 4">
            <a:extLst>
              <a:ext uri="{FF2B5EF4-FFF2-40B4-BE49-F238E27FC236}">
                <a16:creationId xmlns:a16="http://schemas.microsoft.com/office/drawing/2014/main" id="{994E61DB-05F9-40F1-8A96-B017248A9CC3}"/>
              </a:ext>
            </a:extLst>
          </p:cNvPr>
          <p:cNvSpPr>
            <a:spLocks noGrp="1"/>
          </p:cNvSpPr>
          <p:nvPr>
            <p:ph type="body" sz="quarter" idx="102" hasCustomPrompt="1"/>
          </p:nvPr>
        </p:nvSpPr>
        <p:spPr>
          <a:xfrm>
            <a:off x="9769822" y="1929601"/>
            <a:ext cx="1666800" cy="856800"/>
          </a:xfrm>
        </p:spPr>
        <p:txBody>
          <a:bodyPr lIns="90000" tIns="90000" rIns="90000" bIns="90000"/>
          <a:lstStyle>
            <a:lvl1pPr algn="ctr">
              <a:spcBef>
                <a:spcPts val="900"/>
              </a:spcBef>
              <a:defRPr/>
            </a:lvl1pPr>
            <a:lvl2pPr algn="ctr">
              <a:spcBef>
                <a:spcPts val="900"/>
              </a:spcBef>
              <a:defRPr/>
            </a:lvl2pPr>
            <a:lvl3pPr algn="ctr">
              <a:spcBef>
                <a:spcPts val="900"/>
              </a:spcBef>
              <a:defRPr/>
            </a:lvl3pPr>
            <a:lvl4pPr algn="ctr">
              <a:spcBef>
                <a:spcPts val="900"/>
              </a:spcBef>
              <a:defRPr/>
            </a:lvl4pPr>
            <a:lvl5pPr algn="ctr">
              <a:spcBef>
                <a:spcPts val="900"/>
              </a:spcBef>
              <a:defRPr/>
            </a:lvl5pPr>
          </a:lstStyle>
          <a:p>
            <a:pPr lvl="0"/>
            <a:r>
              <a:rPr lang="nl-NL"/>
              <a:t>Adviseren…</a:t>
            </a:r>
          </a:p>
          <a:p>
            <a:pPr lvl="1"/>
            <a:r>
              <a:rPr lang="nl-NL"/>
              <a:t>Tweede niveau</a:t>
            </a:r>
          </a:p>
          <a:p>
            <a:pPr lvl="2"/>
            <a:r>
              <a:rPr lang="nl-NL"/>
              <a:t>Derde niveau</a:t>
            </a:r>
          </a:p>
          <a:p>
            <a:pPr lvl="3"/>
            <a:r>
              <a:rPr lang="nl-NL"/>
              <a:t>Vierde niveau</a:t>
            </a:r>
          </a:p>
          <a:p>
            <a:pPr lvl="4"/>
            <a:r>
              <a:rPr lang="nl-NL"/>
              <a:t>Vijfde niveau</a:t>
            </a:r>
          </a:p>
        </p:txBody>
      </p:sp>
      <p:sp>
        <p:nvSpPr>
          <p:cNvPr id="51" name="Rechthoek 50">
            <a:extLst>
              <a:ext uri="{FF2B5EF4-FFF2-40B4-BE49-F238E27FC236}">
                <a16:creationId xmlns:a16="http://schemas.microsoft.com/office/drawing/2014/main" id="{385A8B8B-A656-43C6-937C-05C84D30C3BD}"/>
              </a:ext>
            </a:extLst>
          </p:cNvPr>
          <p:cNvSpPr/>
          <p:nvPr userDrawn="1"/>
        </p:nvSpPr>
        <p:spPr>
          <a:xfrm>
            <a:off x="3691333" y="4053701"/>
            <a:ext cx="1854539" cy="2029489"/>
          </a:xfrm>
          <a:prstGeom prst="rect">
            <a:avLst/>
          </a:prstGeom>
          <a:solidFill>
            <a:srgbClr val="839FAE">
              <a:alpha val="12000"/>
            </a:srgbClr>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52" name="Tijdelijke aanduiding voor afbeelding 16">
            <a:extLst>
              <a:ext uri="{FF2B5EF4-FFF2-40B4-BE49-F238E27FC236}">
                <a16:creationId xmlns:a16="http://schemas.microsoft.com/office/drawing/2014/main" id="{AFA0C65D-CF7E-46EE-8842-278AB613ABA3}"/>
              </a:ext>
            </a:extLst>
          </p:cNvPr>
          <p:cNvSpPr>
            <a:spLocks noGrp="1"/>
          </p:cNvSpPr>
          <p:nvPr>
            <p:ph type="pic" sz="quarter" idx="103" hasCustomPrompt="1"/>
          </p:nvPr>
        </p:nvSpPr>
        <p:spPr>
          <a:xfrm>
            <a:off x="3931200" y="3387897"/>
            <a:ext cx="1377592" cy="1377593"/>
          </a:xfrm>
          <a:solidFill>
            <a:schemeClr val="bg1"/>
          </a:solidFill>
        </p:spPr>
        <p:txBody>
          <a:bodyPr/>
          <a:lstStyle>
            <a:lvl1pPr algn="ctr">
              <a:defRPr sz="1067"/>
            </a:lvl1pPr>
          </a:lstStyle>
          <a:p>
            <a:r>
              <a:rPr lang="nl-NL"/>
              <a:t>Logo invoegen</a:t>
            </a:r>
          </a:p>
        </p:txBody>
      </p:sp>
      <p:sp>
        <p:nvSpPr>
          <p:cNvPr id="53" name="Tijdelijke aanduiding voor tekst 4">
            <a:extLst>
              <a:ext uri="{FF2B5EF4-FFF2-40B4-BE49-F238E27FC236}">
                <a16:creationId xmlns:a16="http://schemas.microsoft.com/office/drawing/2014/main" id="{EEC4F8B0-1106-40F2-8F6A-FA2A085B34AC}"/>
              </a:ext>
            </a:extLst>
          </p:cNvPr>
          <p:cNvSpPr>
            <a:spLocks noGrp="1"/>
          </p:cNvSpPr>
          <p:nvPr>
            <p:ph type="body" sz="quarter" idx="104" hasCustomPrompt="1"/>
          </p:nvPr>
        </p:nvSpPr>
        <p:spPr>
          <a:xfrm>
            <a:off x="3787200" y="4863898"/>
            <a:ext cx="1666800" cy="856800"/>
          </a:xfrm>
        </p:spPr>
        <p:txBody>
          <a:bodyPr lIns="90000" tIns="90000" rIns="90000" bIns="90000"/>
          <a:lstStyle>
            <a:lvl1pPr algn="ctr">
              <a:spcBef>
                <a:spcPts val="900"/>
              </a:spcBef>
              <a:defRPr/>
            </a:lvl1pPr>
            <a:lvl2pPr algn="ctr">
              <a:spcBef>
                <a:spcPts val="900"/>
              </a:spcBef>
              <a:defRPr/>
            </a:lvl2pPr>
            <a:lvl3pPr algn="ctr">
              <a:spcBef>
                <a:spcPts val="900"/>
              </a:spcBef>
              <a:defRPr/>
            </a:lvl3pPr>
            <a:lvl4pPr algn="ctr">
              <a:spcBef>
                <a:spcPts val="900"/>
              </a:spcBef>
              <a:defRPr/>
            </a:lvl4pPr>
            <a:lvl5pPr algn="ctr">
              <a:spcBef>
                <a:spcPts val="900"/>
              </a:spcBef>
              <a:defRPr/>
            </a:lvl5pPr>
          </a:lstStyle>
          <a:p>
            <a:pPr lvl="0"/>
            <a:r>
              <a:rPr lang="nl-NL"/>
              <a:t>Adviseren…</a:t>
            </a:r>
          </a:p>
          <a:p>
            <a:pPr lvl="1"/>
            <a:r>
              <a:rPr lang="nl-NL"/>
              <a:t>Tweede niveau</a:t>
            </a:r>
          </a:p>
          <a:p>
            <a:pPr lvl="2"/>
            <a:r>
              <a:rPr lang="nl-NL"/>
              <a:t>Derde niveau</a:t>
            </a:r>
          </a:p>
          <a:p>
            <a:pPr lvl="3"/>
            <a:r>
              <a:rPr lang="nl-NL"/>
              <a:t>Vierde niveau</a:t>
            </a:r>
          </a:p>
          <a:p>
            <a:pPr lvl="4"/>
            <a:r>
              <a:rPr lang="nl-NL"/>
              <a:t>Vijfde niveau</a:t>
            </a:r>
          </a:p>
        </p:txBody>
      </p:sp>
      <p:sp>
        <p:nvSpPr>
          <p:cNvPr id="54" name="Rechthoek 53">
            <a:extLst>
              <a:ext uri="{FF2B5EF4-FFF2-40B4-BE49-F238E27FC236}">
                <a16:creationId xmlns:a16="http://schemas.microsoft.com/office/drawing/2014/main" id="{E9FF4140-5823-4E0B-B733-2CFB861811BE}"/>
              </a:ext>
            </a:extLst>
          </p:cNvPr>
          <p:cNvSpPr/>
          <p:nvPr userDrawn="1"/>
        </p:nvSpPr>
        <p:spPr>
          <a:xfrm>
            <a:off x="5685540" y="4053701"/>
            <a:ext cx="1854539" cy="2029489"/>
          </a:xfrm>
          <a:prstGeom prst="rect">
            <a:avLst/>
          </a:prstGeom>
          <a:solidFill>
            <a:srgbClr val="839FAE">
              <a:alpha val="12000"/>
            </a:srgbClr>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55" name="Tijdelijke aanduiding voor afbeelding 16">
            <a:extLst>
              <a:ext uri="{FF2B5EF4-FFF2-40B4-BE49-F238E27FC236}">
                <a16:creationId xmlns:a16="http://schemas.microsoft.com/office/drawing/2014/main" id="{17BF36EC-E11C-4AD5-8261-253E04ED9109}"/>
              </a:ext>
            </a:extLst>
          </p:cNvPr>
          <p:cNvSpPr>
            <a:spLocks noGrp="1"/>
          </p:cNvSpPr>
          <p:nvPr>
            <p:ph type="pic" sz="quarter" idx="105" hasCustomPrompt="1"/>
          </p:nvPr>
        </p:nvSpPr>
        <p:spPr>
          <a:xfrm>
            <a:off x="5925407" y="3387897"/>
            <a:ext cx="1377592" cy="1377593"/>
          </a:xfrm>
          <a:solidFill>
            <a:schemeClr val="bg1"/>
          </a:solidFill>
        </p:spPr>
        <p:txBody>
          <a:bodyPr/>
          <a:lstStyle>
            <a:lvl1pPr algn="ctr">
              <a:defRPr sz="1067"/>
            </a:lvl1pPr>
          </a:lstStyle>
          <a:p>
            <a:r>
              <a:rPr lang="nl-NL"/>
              <a:t>Logo invoegen</a:t>
            </a:r>
          </a:p>
        </p:txBody>
      </p:sp>
      <p:sp>
        <p:nvSpPr>
          <p:cNvPr id="56" name="Tijdelijke aanduiding voor tekst 4">
            <a:extLst>
              <a:ext uri="{FF2B5EF4-FFF2-40B4-BE49-F238E27FC236}">
                <a16:creationId xmlns:a16="http://schemas.microsoft.com/office/drawing/2014/main" id="{ACE7A2ED-CFB8-466B-B3EF-F2D7D775258F}"/>
              </a:ext>
            </a:extLst>
          </p:cNvPr>
          <p:cNvSpPr>
            <a:spLocks noGrp="1"/>
          </p:cNvSpPr>
          <p:nvPr>
            <p:ph type="body" sz="quarter" idx="106" hasCustomPrompt="1"/>
          </p:nvPr>
        </p:nvSpPr>
        <p:spPr>
          <a:xfrm>
            <a:off x="5781407" y="4863898"/>
            <a:ext cx="1666800" cy="856800"/>
          </a:xfrm>
        </p:spPr>
        <p:txBody>
          <a:bodyPr lIns="90000" tIns="90000" rIns="90000" bIns="90000"/>
          <a:lstStyle>
            <a:lvl1pPr algn="ctr">
              <a:spcBef>
                <a:spcPts val="900"/>
              </a:spcBef>
              <a:defRPr/>
            </a:lvl1pPr>
            <a:lvl2pPr algn="ctr">
              <a:spcBef>
                <a:spcPts val="900"/>
              </a:spcBef>
              <a:defRPr/>
            </a:lvl2pPr>
            <a:lvl3pPr algn="ctr">
              <a:spcBef>
                <a:spcPts val="900"/>
              </a:spcBef>
              <a:defRPr/>
            </a:lvl3pPr>
            <a:lvl4pPr algn="ctr">
              <a:spcBef>
                <a:spcPts val="900"/>
              </a:spcBef>
              <a:defRPr/>
            </a:lvl4pPr>
            <a:lvl5pPr algn="ctr">
              <a:spcBef>
                <a:spcPts val="900"/>
              </a:spcBef>
              <a:defRPr/>
            </a:lvl5pPr>
          </a:lstStyle>
          <a:p>
            <a:pPr lvl="0"/>
            <a:r>
              <a:rPr lang="nl-NL"/>
              <a:t>Adviseren…</a:t>
            </a:r>
          </a:p>
          <a:p>
            <a:pPr lvl="1"/>
            <a:r>
              <a:rPr lang="nl-NL"/>
              <a:t>Tweede niveau</a:t>
            </a:r>
          </a:p>
          <a:p>
            <a:pPr lvl="2"/>
            <a:r>
              <a:rPr lang="nl-NL"/>
              <a:t>Derde niveau</a:t>
            </a:r>
          </a:p>
          <a:p>
            <a:pPr lvl="3"/>
            <a:r>
              <a:rPr lang="nl-NL"/>
              <a:t>Vierde niveau</a:t>
            </a:r>
          </a:p>
          <a:p>
            <a:pPr lvl="4"/>
            <a:r>
              <a:rPr lang="nl-NL"/>
              <a:t>Vijfde niveau</a:t>
            </a:r>
          </a:p>
        </p:txBody>
      </p:sp>
      <p:sp>
        <p:nvSpPr>
          <p:cNvPr id="57" name="Rechthoek 56">
            <a:extLst>
              <a:ext uri="{FF2B5EF4-FFF2-40B4-BE49-F238E27FC236}">
                <a16:creationId xmlns:a16="http://schemas.microsoft.com/office/drawing/2014/main" id="{2CFB7E7E-865E-4749-B327-58D6054BF8FE}"/>
              </a:ext>
            </a:extLst>
          </p:cNvPr>
          <p:cNvSpPr/>
          <p:nvPr userDrawn="1"/>
        </p:nvSpPr>
        <p:spPr>
          <a:xfrm>
            <a:off x="7679747" y="4053701"/>
            <a:ext cx="1854539" cy="2029489"/>
          </a:xfrm>
          <a:prstGeom prst="rect">
            <a:avLst/>
          </a:prstGeom>
          <a:solidFill>
            <a:srgbClr val="839FAE">
              <a:alpha val="12000"/>
            </a:srgbClr>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58" name="Tijdelijke aanduiding voor afbeelding 16">
            <a:extLst>
              <a:ext uri="{FF2B5EF4-FFF2-40B4-BE49-F238E27FC236}">
                <a16:creationId xmlns:a16="http://schemas.microsoft.com/office/drawing/2014/main" id="{B7A1DCE7-3DE6-4022-B618-4F1E4BD40418}"/>
              </a:ext>
            </a:extLst>
          </p:cNvPr>
          <p:cNvSpPr>
            <a:spLocks noGrp="1"/>
          </p:cNvSpPr>
          <p:nvPr>
            <p:ph type="pic" sz="quarter" idx="107" hasCustomPrompt="1"/>
          </p:nvPr>
        </p:nvSpPr>
        <p:spPr>
          <a:xfrm>
            <a:off x="7919614" y="3387897"/>
            <a:ext cx="1377592" cy="1377593"/>
          </a:xfrm>
          <a:solidFill>
            <a:schemeClr val="bg1"/>
          </a:solidFill>
        </p:spPr>
        <p:txBody>
          <a:bodyPr/>
          <a:lstStyle>
            <a:lvl1pPr algn="ctr">
              <a:defRPr sz="1067"/>
            </a:lvl1pPr>
          </a:lstStyle>
          <a:p>
            <a:r>
              <a:rPr lang="nl-NL"/>
              <a:t>Logo invoegen</a:t>
            </a:r>
          </a:p>
        </p:txBody>
      </p:sp>
      <p:sp>
        <p:nvSpPr>
          <p:cNvPr id="59" name="Tijdelijke aanduiding voor tekst 4">
            <a:extLst>
              <a:ext uri="{FF2B5EF4-FFF2-40B4-BE49-F238E27FC236}">
                <a16:creationId xmlns:a16="http://schemas.microsoft.com/office/drawing/2014/main" id="{3B8BC2E3-2681-4A3C-A793-9EB69EB2DDE5}"/>
              </a:ext>
            </a:extLst>
          </p:cNvPr>
          <p:cNvSpPr>
            <a:spLocks noGrp="1"/>
          </p:cNvSpPr>
          <p:nvPr>
            <p:ph type="body" sz="quarter" idx="108" hasCustomPrompt="1"/>
          </p:nvPr>
        </p:nvSpPr>
        <p:spPr>
          <a:xfrm>
            <a:off x="7775615" y="4863898"/>
            <a:ext cx="1666800" cy="856800"/>
          </a:xfrm>
        </p:spPr>
        <p:txBody>
          <a:bodyPr lIns="90000" tIns="90000" rIns="90000" bIns="90000"/>
          <a:lstStyle>
            <a:lvl1pPr algn="ctr">
              <a:spcBef>
                <a:spcPts val="900"/>
              </a:spcBef>
              <a:defRPr/>
            </a:lvl1pPr>
            <a:lvl2pPr algn="ctr">
              <a:spcBef>
                <a:spcPts val="900"/>
              </a:spcBef>
              <a:defRPr/>
            </a:lvl2pPr>
            <a:lvl3pPr algn="ctr">
              <a:spcBef>
                <a:spcPts val="900"/>
              </a:spcBef>
              <a:defRPr/>
            </a:lvl3pPr>
            <a:lvl4pPr algn="ctr">
              <a:spcBef>
                <a:spcPts val="900"/>
              </a:spcBef>
              <a:defRPr/>
            </a:lvl4pPr>
            <a:lvl5pPr algn="ctr">
              <a:spcBef>
                <a:spcPts val="900"/>
              </a:spcBef>
              <a:defRPr/>
            </a:lvl5pPr>
          </a:lstStyle>
          <a:p>
            <a:pPr lvl="0"/>
            <a:r>
              <a:rPr lang="nl-NL"/>
              <a:t>Adviseren…</a:t>
            </a:r>
          </a:p>
          <a:p>
            <a:pPr lvl="1"/>
            <a:r>
              <a:rPr lang="nl-NL"/>
              <a:t>Tweede niveau</a:t>
            </a:r>
          </a:p>
          <a:p>
            <a:pPr lvl="2"/>
            <a:r>
              <a:rPr lang="nl-NL"/>
              <a:t>Derde niveau</a:t>
            </a:r>
          </a:p>
          <a:p>
            <a:pPr lvl="3"/>
            <a:r>
              <a:rPr lang="nl-NL"/>
              <a:t>Vierde niveau</a:t>
            </a:r>
          </a:p>
          <a:p>
            <a:pPr lvl="4"/>
            <a:r>
              <a:rPr lang="nl-NL"/>
              <a:t>Vijfde niveau</a:t>
            </a:r>
          </a:p>
        </p:txBody>
      </p:sp>
      <p:sp>
        <p:nvSpPr>
          <p:cNvPr id="60" name="Rechthoek 59">
            <a:extLst>
              <a:ext uri="{FF2B5EF4-FFF2-40B4-BE49-F238E27FC236}">
                <a16:creationId xmlns:a16="http://schemas.microsoft.com/office/drawing/2014/main" id="{06B12B94-E6D1-4533-9106-D56DA7E90254}"/>
              </a:ext>
            </a:extLst>
          </p:cNvPr>
          <p:cNvSpPr/>
          <p:nvPr userDrawn="1"/>
        </p:nvSpPr>
        <p:spPr>
          <a:xfrm>
            <a:off x="9673954" y="4053701"/>
            <a:ext cx="1854539" cy="2029489"/>
          </a:xfrm>
          <a:prstGeom prst="rect">
            <a:avLst/>
          </a:prstGeom>
          <a:solidFill>
            <a:srgbClr val="839FAE">
              <a:alpha val="12000"/>
            </a:srgbClr>
          </a:solidFill>
          <a:ln w="12700" cap="flat" algn="ctr">
            <a:noFill/>
            <a:prstDash val="solid"/>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06B3BA"/>
              </a:solidFill>
            </a:endParaRPr>
          </a:p>
        </p:txBody>
      </p:sp>
      <p:sp>
        <p:nvSpPr>
          <p:cNvPr id="63" name="Tijdelijke aanduiding voor afbeelding 16">
            <a:extLst>
              <a:ext uri="{FF2B5EF4-FFF2-40B4-BE49-F238E27FC236}">
                <a16:creationId xmlns:a16="http://schemas.microsoft.com/office/drawing/2014/main" id="{BA633DD2-2613-4474-B269-5F0474A1510A}"/>
              </a:ext>
            </a:extLst>
          </p:cNvPr>
          <p:cNvSpPr>
            <a:spLocks noGrp="1"/>
          </p:cNvSpPr>
          <p:nvPr>
            <p:ph type="pic" sz="quarter" idx="109" hasCustomPrompt="1"/>
          </p:nvPr>
        </p:nvSpPr>
        <p:spPr>
          <a:xfrm>
            <a:off x="9913821" y="3387897"/>
            <a:ext cx="1377592" cy="1377593"/>
          </a:xfrm>
          <a:solidFill>
            <a:schemeClr val="bg1"/>
          </a:solidFill>
        </p:spPr>
        <p:txBody>
          <a:bodyPr/>
          <a:lstStyle>
            <a:lvl1pPr algn="ctr">
              <a:defRPr sz="1067"/>
            </a:lvl1pPr>
          </a:lstStyle>
          <a:p>
            <a:r>
              <a:rPr lang="nl-NL"/>
              <a:t>Logo invoegen</a:t>
            </a:r>
          </a:p>
        </p:txBody>
      </p:sp>
      <p:sp>
        <p:nvSpPr>
          <p:cNvPr id="68" name="Tijdelijke aanduiding voor tekst 4">
            <a:extLst>
              <a:ext uri="{FF2B5EF4-FFF2-40B4-BE49-F238E27FC236}">
                <a16:creationId xmlns:a16="http://schemas.microsoft.com/office/drawing/2014/main" id="{9546C7EF-BBCC-43FF-9B7F-EBFC94A42132}"/>
              </a:ext>
            </a:extLst>
          </p:cNvPr>
          <p:cNvSpPr>
            <a:spLocks noGrp="1"/>
          </p:cNvSpPr>
          <p:nvPr>
            <p:ph type="body" sz="quarter" idx="110" hasCustomPrompt="1"/>
          </p:nvPr>
        </p:nvSpPr>
        <p:spPr>
          <a:xfrm>
            <a:off x="9769822" y="4863898"/>
            <a:ext cx="1666800" cy="856800"/>
          </a:xfrm>
        </p:spPr>
        <p:txBody>
          <a:bodyPr lIns="90000" tIns="90000" rIns="90000" bIns="90000"/>
          <a:lstStyle>
            <a:lvl1pPr algn="ctr">
              <a:spcBef>
                <a:spcPts val="900"/>
              </a:spcBef>
              <a:defRPr/>
            </a:lvl1pPr>
            <a:lvl2pPr algn="ctr">
              <a:spcBef>
                <a:spcPts val="900"/>
              </a:spcBef>
              <a:defRPr/>
            </a:lvl2pPr>
            <a:lvl3pPr algn="ctr">
              <a:spcBef>
                <a:spcPts val="900"/>
              </a:spcBef>
              <a:defRPr/>
            </a:lvl3pPr>
            <a:lvl4pPr algn="ctr">
              <a:spcBef>
                <a:spcPts val="900"/>
              </a:spcBef>
              <a:defRPr/>
            </a:lvl4pPr>
            <a:lvl5pPr algn="ctr">
              <a:spcBef>
                <a:spcPts val="900"/>
              </a:spcBef>
              <a:defRPr/>
            </a:lvl5pPr>
          </a:lstStyle>
          <a:p>
            <a:pPr lvl="0"/>
            <a:r>
              <a:rPr lang="nl-NL"/>
              <a:t>Adviseren…</a:t>
            </a:r>
          </a:p>
          <a:p>
            <a:pPr lvl="1"/>
            <a:r>
              <a:rPr lang="nl-NL"/>
              <a:t>Tweede niveau</a:t>
            </a:r>
          </a:p>
          <a:p>
            <a:pPr lvl="2"/>
            <a:r>
              <a:rPr lang="nl-NL"/>
              <a:t>Derde niveau</a:t>
            </a:r>
          </a:p>
          <a:p>
            <a:pPr lvl="3"/>
            <a:r>
              <a:rPr lang="nl-NL"/>
              <a:t>Vierde niveau</a:t>
            </a:r>
          </a:p>
          <a:p>
            <a:pPr lvl="4"/>
            <a:r>
              <a:rPr lang="nl-NL"/>
              <a:t>Vijfde niveau</a:t>
            </a:r>
          </a:p>
        </p:txBody>
      </p:sp>
      <p:cxnSp>
        <p:nvCxnSpPr>
          <p:cNvPr id="38" name="Rechte verbindingslijn 37">
            <a:extLst>
              <a:ext uri="{FF2B5EF4-FFF2-40B4-BE49-F238E27FC236}">
                <a16:creationId xmlns:a16="http://schemas.microsoft.com/office/drawing/2014/main" id="{9748AC57-F88E-4B98-AB5A-CF8850CCE117}"/>
              </a:ext>
            </a:extLst>
          </p:cNvPr>
          <p:cNvCxnSpPr/>
          <p:nvPr userDrawn="1"/>
        </p:nvCxnSpPr>
        <p:spPr>
          <a:xfrm>
            <a:off x="3407027" y="443348"/>
            <a:ext cx="0" cy="5397472"/>
          </a:xfrm>
          <a:prstGeom prst="line">
            <a:avLst/>
          </a:prstGeom>
          <a:ln w="6350" cap="flat" algn="ctr">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39" name="Tijdelijke aanduiding voor tekst 9">
            <a:extLst>
              <a:ext uri="{FF2B5EF4-FFF2-40B4-BE49-F238E27FC236}">
                <a16:creationId xmlns:a16="http://schemas.microsoft.com/office/drawing/2014/main" id="{193062CB-128F-45BF-AEE2-9E8E76FD91E0}"/>
              </a:ext>
            </a:extLst>
          </p:cNvPr>
          <p:cNvSpPr>
            <a:spLocks noGrp="1"/>
          </p:cNvSpPr>
          <p:nvPr>
            <p:ph type="body" sz="quarter" idx="14" hasCustomPrompt="1"/>
          </p:nvPr>
        </p:nvSpPr>
        <p:spPr>
          <a:xfrm>
            <a:off x="511201" y="1548001"/>
            <a:ext cx="2537999" cy="4273263"/>
          </a:xfrm>
        </p:spPr>
        <p:txBody>
          <a:bodyPr lIns="46800" tIns="46800" rIns="46800" bIns="46800">
            <a:noAutofit/>
          </a:bodyPr>
          <a:lstStyle>
            <a:lvl1pPr marL="0" indent="0" algn="r">
              <a:lnSpc>
                <a:spcPts val="1499"/>
              </a:lnSpc>
              <a:spcBef>
                <a:spcPts val="900"/>
              </a:spcBef>
              <a:buFont typeface="Arial" panose="020B0604020202020204" pitchFamily="34" charset="0"/>
              <a:buNone/>
              <a:defRPr sz="1330" b="0">
                <a:solidFill>
                  <a:schemeClr val="accent6"/>
                </a:solidFill>
                <a:latin typeface="+mj-lt"/>
              </a:defRPr>
            </a:lvl1pPr>
            <a:lvl2pPr marL="0" indent="0" algn="r">
              <a:lnSpc>
                <a:spcPts val="1499"/>
              </a:lnSpc>
              <a:spcBef>
                <a:spcPts val="900"/>
              </a:spcBef>
              <a:buNone/>
              <a:defRPr sz="1069" b="0" i="1">
                <a:solidFill>
                  <a:schemeClr val="accent6"/>
                </a:solidFill>
                <a:latin typeface="+mj-lt"/>
              </a:defRPr>
            </a:lvl2pPr>
            <a:lvl3pPr marL="0" indent="0" algn="r">
              <a:lnSpc>
                <a:spcPts val="1499"/>
              </a:lnSpc>
              <a:spcBef>
                <a:spcPts val="900"/>
              </a:spcBef>
              <a:buFont typeface="Arial" panose="020B0604020202020204" pitchFamily="34" charset="0"/>
              <a:buNone/>
              <a:defRPr sz="1069" b="0">
                <a:solidFill>
                  <a:schemeClr val="accent6"/>
                </a:solidFill>
                <a:latin typeface="+mj-lt"/>
              </a:defRPr>
            </a:lvl3pPr>
            <a:lvl4pPr marL="0" indent="0" algn="r">
              <a:lnSpc>
                <a:spcPts val="1599"/>
              </a:lnSpc>
              <a:buFont typeface="Arial" panose="020B0604020202020204" pitchFamily="34" charset="0"/>
              <a:buNone/>
              <a:defRPr b="0">
                <a:solidFill>
                  <a:schemeClr val="tx1"/>
                </a:solidFill>
              </a:defRPr>
            </a:lvl4pPr>
            <a:lvl5pPr marL="0" indent="0" algn="r">
              <a:lnSpc>
                <a:spcPts val="1599"/>
              </a:lnSpc>
              <a:buFont typeface="Arial" panose="020B0604020202020204" pitchFamily="34" charset="0"/>
              <a:buNone/>
              <a:defRPr b="0">
                <a:solidFill>
                  <a:schemeClr val="tx1"/>
                </a:solidFill>
              </a:defRPr>
            </a:lvl5pPr>
          </a:lstStyle>
          <a:p>
            <a:pPr lvl="0"/>
            <a:r>
              <a:rPr lang="nl-NL"/>
              <a:t>Klik om tekst in te voeren</a:t>
            </a:r>
          </a:p>
          <a:p>
            <a:pPr lvl="1"/>
            <a:r>
              <a:rPr lang="nl-NL"/>
              <a:t>Tweede niveau</a:t>
            </a:r>
          </a:p>
          <a:p>
            <a:pPr lvl="2"/>
            <a:r>
              <a:rPr lang="nl-NL"/>
              <a:t>Derde niveau</a:t>
            </a:r>
          </a:p>
        </p:txBody>
      </p:sp>
    </p:spTree>
    <p:extLst>
      <p:ext uri="{BB962C8B-B14F-4D97-AF65-F5344CB8AC3E}">
        <p14:creationId xmlns:p14="http://schemas.microsoft.com/office/powerpoint/2010/main" val="11697285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9779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am &gt; 4 personen">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99ADF440-4A3E-4A37-805C-8A83C3428525}"/>
              </a:ext>
            </a:extLst>
          </p:cNvPr>
          <p:cNvSpPr>
            <a:spLocks noGrp="1"/>
          </p:cNvSpPr>
          <p:nvPr>
            <p:ph type="body" sz="quarter" idx="113" hasCustomPrompt="1"/>
          </p:nvPr>
        </p:nvSpPr>
        <p:spPr>
          <a:xfrm>
            <a:off x="674575" y="32328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37" name="Text Placeholder 2">
            <a:extLst>
              <a:ext uri="{FF2B5EF4-FFF2-40B4-BE49-F238E27FC236}">
                <a16:creationId xmlns:a16="http://schemas.microsoft.com/office/drawing/2014/main" id="{57AA37EF-F33E-4960-9B52-4E46859BF9E9}"/>
              </a:ext>
            </a:extLst>
          </p:cNvPr>
          <p:cNvSpPr>
            <a:spLocks noGrp="1"/>
          </p:cNvSpPr>
          <p:nvPr>
            <p:ph type="body" sz="quarter" idx="114" hasCustomPrompt="1"/>
          </p:nvPr>
        </p:nvSpPr>
        <p:spPr>
          <a:xfrm>
            <a:off x="2753461" y="32328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38" name="Text Placeholder 2">
            <a:extLst>
              <a:ext uri="{FF2B5EF4-FFF2-40B4-BE49-F238E27FC236}">
                <a16:creationId xmlns:a16="http://schemas.microsoft.com/office/drawing/2014/main" id="{6CA43BCC-2FE3-4F18-9820-4A8FAADA5F9E}"/>
              </a:ext>
            </a:extLst>
          </p:cNvPr>
          <p:cNvSpPr>
            <a:spLocks noGrp="1"/>
          </p:cNvSpPr>
          <p:nvPr>
            <p:ph type="body" sz="quarter" idx="115" hasCustomPrompt="1"/>
          </p:nvPr>
        </p:nvSpPr>
        <p:spPr>
          <a:xfrm>
            <a:off x="4832348" y="32328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47" name="Text Placeholder 2">
            <a:extLst>
              <a:ext uri="{FF2B5EF4-FFF2-40B4-BE49-F238E27FC236}">
                <a16:creationId xmlns:a16="http://schemas.microsoft.com/office/drawing/2014/main" id="{F6F7DE9A-8CE0-4754-8234-C7FD8AE298C2}"/>
              </a:ext>
            </a:extLst>
          </p:cNvPr>
          <p:cNvSpPr>
            <a:spLocks noGrp="1"/>
          </p:cNvSpPr>
          <p:nvPr>
            <p:ph type="body" sz="quarter" idx="116" hasCustomPrompt="1"/>
          </p:nvPr>
        </p:nvSpPr>
        <p:spPr>
          <a:xfrm>
            <a:off x="6911235" y="32328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48" name="Text Placeholder 2">
            <a:extLst>
              <a:ext uri="{FF2B5EF4-FFF2-40B4-BE49-F238E27FC236}">
                <a16:creationId xmlns:a16="http://schemas.microsoft.com/office/drawing/2014/main" id="{F08A54F4-2CEA-4C35-8B18-6E62DF6C1B65}"/>
              </a:ext>
            </a:extLst>
          </p:cNvPr>
          <p:cNvSpPr>
            <a:spLocks noGrp="1"/>
          </p:cNvSpPr>
          <p:nvPr>
            <p:ph type="body" sz="quarter" idx="117" hasCustomPrompt="1"/>
          </p:nvPr>
        </p:nvSpPr>
        <p:spPr>
          <a:xfrm>
            <a:off x="8990123" y="32328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49" name="Text Placeholder 2">
            <a:extLst>
              <a:ext uri="{FF2B5EF4-FFF2-40B4-BE49-F238E27FC236}">
                <a16:creationId xmlns:a16="http://schemas.microsoft.com/office/drawing/2014/main" id="{96B50B79-45EF-4B5B-9698-45044F045F42}"/>
              </a:ext>
            </a:extLst>
          </p:cNvPr>
          <p:cNvSpPr>
            <a:spLocks noGrp="1"/>
          </p:cNvSpPr>
          <p:nvPr>
            <p:ph type="body" sz="quarter" idx="118" hasCustomPrompt="1"/>
          </p:nvPr>
        </p:nvSpPr>
        <p:spPr>
          <a:xfrm>
            <a:off x="670498" y="49716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50" name="Text Placeholder 2">
            <a:extLst>
              <a:ext uri="{FF2B5EF4-FFF2-40B4-BE49-F238E27FC236}">
                <a16:creationId xmlns:a16="http://schemas.microsoft.com/office/drawing/2014/main" id="{768388DA-9934-410F-8D92-66A6B1243AD5}"/>
              </a:ext>
            </a:extLst>
          </p:cNvPr>
          <p:cNvSpPr>
            <a:spLocks noGrp="1"/>
          </p:cNvSpPr>
          <p:nvPr>
            <p:ph type="body" sz="quarter" idx="119" hasCustomPrompt="1"/>
          </p:nvPr>
        </p:nvSpPr>
        <p:spPr>
          <a:xfrm>
            <a:off x="2749385" y="49716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51" name="Text Placeholder 2">
            <a:extLst>
              <a:ext uri="{FF2B5EF4-FFF2-40B4-BE49-F238E27FC236}">
                <a16:creationId xmlns:a16="http://schemas.microsoft.com/office/drawing/2014/main" id="{DF18CE0F-9AD5-46DF-B2B2-F44F0C2D87C6}"/>
              </a:ext>
            </a:extLst>
          </p:cNvPr>
          <p:cNvSpPr>
            <a:spLocks noGrp="1"/>
          </p:cNvSpPr>
          <p:nvPr>
            <p:ph type="body" sz="quarter" idx="120" hasCustomPrompt="1"/>
          </p:nvPr>
        </p:nvSpPr>
        <p:spPr>
          <a:xfrm>
            <a:off x="4828273" y="49716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52" name="Text Placeholder 2">
            <a:extLst>
              <a:ext uri="{FF2B5EF4-FFF2-40B4-BE49-F238E27FC236}">
                <a16:creationId xmlns:a16="http://schemas.microsoft.com/office/drawing/2014/main" id="{08AFD773-77C6-4AEC-89B0-97EE5172441D}"/>
              </a:ext>
            </a:extLst>
          </p:cNvPr>
          <p:cNvSpPr>
            <a:spLocks noGrp="1"/>
          </p:cNvSpPr>
          <p:nvPr>
            <p:ph type="body" sz="quarter" idx="121" hasCustomPrompt="1"/>
          </p:nvPr>
        </p:nvSpPr>
        <p:spPr>
          <a:xfrm>
            <a:off x="6907160" y="49716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53" name="Text Placeholder 2">
            <a:extLst>
              <a:ext uri="{FF2B5EF4-FFF2-40B4-BE49-F238E27FC236}">
                <a16:creationId xmlns:a16="http://schemas.microsoft.com/office/drawing/2014/main" id="{C94A3793-4FA0-4D6A-99EC-EFFC6AFED94D}"/>
              </a:ext>
            </a:extLst>
          </p:cNvPr>
          <p:cNvSpPr>
            <a:spLocks noGrp="1"/>
          </p:cNvSpPr>
          <p:nvPr>
            <p:ph type="body" sz="quarter" idx="122" hasCustomPrompt="1"/>
          </p:nvPr>
        </p:nvSpPr>
        <p:spPr>
          <a:xfrm>
            <a:off x="8986047" y="49716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3" name="Text Placeholder 2">
            <a:extLst>
              <a:ext uri="{FF2B5EF4-FFF2-40B4-BE49-F238E27FC236}">
                <a16:creationId xmlns:a16="http://schemas.microsoft.com/office/drawing/2014/main" id="{28B0040B-8962-4F0D-8EF8-54B2E2FEB94F}"/>
              </a:ext>
            </a:extLst>
          </p:cNvPr>
          <p:cNvSpPr>
            <a:spLocks noGrp="1"/>
          </p:cNvSpPr>
          <p:nvPr>
            <p:ph type="body" sz="quarter" idx="108" hasCustomPrompt="1"/>
          </p:nvPr>
        </p:nvSpPr>
        <p:spPr>
          <a:xfrm>
            <a:off x="671513" y="15300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26" name="Text Placeholder 2">
            <a:extLst>
              <a:ext uri="{FF2B5EF4-FFF2-40B4-BE49-F238E27FC236}">
                <a16:creationId xmlns:a16="http://schemas.microsoft.com/office/drawing/2014/main" id="{71FD771F-5EE8-42F2-9F0B-0614BA677F18}"/>
              </a:ext>
            </a:extLst>
          </p:cNvPr>
          <p:cNvSpPr>
            <a:spLocks noGrp="1"/>
          </p:cNvSpPr>
          <p:nvPr>
            <p:ph type="body" sz="quarter" idx="109" hasCustomPrompt="1"/>
          </p:nvPr>
        </p:nvSpPr>
        <p:spPr>
          <a:xfrm>
            <a:off x="2750400" y="15300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30" name="Text Placeholder 2">
            <a:extLst>
              <a:ext uri="{FF2B5EF4-FFF2-40B4-BE49-F238E27FC236}">
                <a16:creationId xmlns:a16="http://schemas.microsoft.com/office/drawing/2014/main" id="{623D6B90-0402-4761-9889-22A837B00059}"/>
              </a:ext>
            </a:extLst>
          </p:cNvPr>
          <p:cNvSpPr>
            <a:spLocks noGrp="1"/>
          </p:cNvSpPr>
          <p:nvPr>
            <p:ph type="body" sz="quarter" idx="110" hasCustomPrompt="1"/>
          </p:nvPr>
        </p:nvSpPr>
        <p:spPr>
          <a:xfrm>
            <a:off x="4829287" y="15300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34" name="Text Placeholder 2">
            <a:extLst>
              <a:ext uri="{FF2B5EF4-FFF2-40B4-BE49-F238E27FC236}">
                <a16:creationId xmlns:a16="http://schemas.microsoft.com/office/drawing/2014/main" id="{BE0D8334-965B-4C2B-A747-78E361113500}"/>
              </a:ext>
            </a:extLst>
          </p:cNvPr>
          <p:cNvSpPr>
            <a:spLocks noGrp="1"/>
          </p:cNvSpPr>
          <p:nvPr>
            <p:ph type="body" sz="quarter" idx="111" hasCustomPrompt="1"/>
          </p:nvPr>
        </p:nvSpPr>
        <p:spPr>
          <a:xfrm>
            <a:off x="6908173" y="15300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sp>
        <p:nvSpPr>
          <p:cNvPr id="35" name="Text Placeholder 2">
            <a:extLst>
              <a:ext uri="{FF2B5EF4-FFF2-40B4-BE49-F238E27FC236}">
                <a16:creationId xmlns:a16="http://schemas.microsoft.com/office/drawing/2014/main" id="{F85FFA79-7F75-4108-8565-A222B7F4BED0}"/>
              </a:ext>
            </a:extLst>
          </p:cNvPr>
          <p:cNvSpPr>
            <a:spLocks noGrp="1"/>
          </p:cNvSpPr>
          <p:nvPr>
            <p:ph type="body" sz="quarter" idx="112" hasCustomPrompt="1"/>
          </p:nvPr>
        </p:nvSpPr>
        <p:spPr>
          <a:xfrm>
            <a:off x="8987060" y="1530000"/>
            <a:ext cx="1974851" cy="1154113"/>
          </a:xfrm>
          <a:solidFill>
            <a:schemeClr val="accent6">
              <a:lumMod val="20000"/>
              <a:lumOff val="80000"/>
            </a:schemeClr>
          </a:solidFill>
        </p:spPr>
        <p:txBody>
          <a:bodyPr tIns="720000"/>
          <a:lstStyle>
            <a:lvl1pPr algn="ctr">
              <a:lnSpc>
                <a:spcPts val="1000"/>
              </a:lnSpc>
              <a:spcBef>
                <a:spcPts val="900"/>
              </a:spcBef>
              <a:defRPr/>
            </a:lvl1pPr>
            <a:lvl2pPr marL="0" indent="0">
              <a:lnSpc>
                <a:spcPts val="1000"/>
              </a:lnSpc>
              <a:spcBef>
                <a:spcPts val="900"/>
              </a:spcBef>
              <a:buNone/>
              <a:defRPr/>
            </a:lvl2pPr>
            <a:lvl3pPr>
              <a:lnSpc>
                <a:spcPts val="1000"/>
              </a:lnSpc>
              <a:spcBef>
                <a:spcPts val="900"/>
              </a:spcBef>
              <a:defRPr/>
            </a:lvl3pPr>
            <a:lvl4pPr>
              <a:lnSpc>
                <a:spcPts val="1000"/>
              </a:lnSpc>
              <a:spcBef>
                <a:spcPts val="900"/>
              </a:spcBef>
              <a:defRPr/>
            </a:lvl4pPr>
            <a:lvl5pPr>
              <a:lnSpc>
                <a:spcPts val="1000"/>
              </a:lnSpc>
              <a:spcBef>
                <a:spcPts val="900"/>
              </a:spcBef>
              <a:defRPr/>
            </a:lvl5pPr>
          </a:lstStyle>
          <a:p>
            <a:pPr lvl="0"/>
            <a:r>
              <a:rPr lang="nl-NL" noProof="0"/>
              <a:t>Klik om tekst toe te voegen</a:t>
            </a:r>
          </a:p>
          <a:p>
            <a:pPr lvl="1"/>
            <a:endParaRPr lang="nl-NL" noProof="0"/>
          </a:p>
        </p:txBody>
      </p:sp>
      <p:cxnSp>
        <p:nvCxnSpPr>
          <p:cNvPr id="43" name="Rechte verbindingslijn 42">
            <a:extLst>
              <a:ext uri="{FF2B5EF4-FFF2-40B4-BE49-F238E27FC236}">
                <a16:creationId xmlns:a16="http://schemas.microsoft.com/office/drawing/2014/main" id="{0A924B19-1BEE-154C-ACA9-CC9EE96EB318}"/>
              </a:ext>
            </a:extLst>
          </p:cNvPr>
          <p:cNvCxnSpPr/>
          <p:nvPr userDrawn="1"/>
        </p:nvCxnSpPr>
        <p:spPr>
          <a:xfrm>
            <a:off x="452488" y="6404104"/>
            <a:ext cx="11350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4" name="Afbeelding 43">
            <a:extLst>
              <a:ext uri="{FF2B5EF4-FFF2-40B4-BE49-F238E27FC236}">
                <a16:creationId xmlns:a16="http://schemas.microsoft.com/office/drawing/2014/main" id="{360405B0-7FAC-DA48-915A-B99B3A8A3D02}"/>
              </a:ext>
            </a:extLst>
          </p:cNvPr>
          <p:cNvPicPr>
            <a:picLocks noChangeAspect="1"/>
          </p:cNvPicPr>
          <p:nvPr userDrawn="1"/>
        </p:nvPicPr>
        <p:blipFill>
          <a:blip r:embed="rId2"/>
          <a:srcRect/>
          <a:stretch>
            <a:fillRect/>
          </a:stretch>
        </p:blipFill>
        <p:spPr>
          <a:xfrm flipH="1">
            <a:off x="11280048" y="6111350"/>
            <a:ext cx="585508" cy="585509"/>
          </a:xfrm>
          <a:prstGeom prst="rect">
            <a:avLst/>
          </a:prstGeom>
        </p:spPr>
      </p:pic>
      <p:sp>
        <p:nvSpPr>
          <p:cNvPr id="64" name="Tijdelijke aanduiding voor datum 3">
            <a:extLst>
              <a:ext uri="{FF2B5EF4-FFF2-40B4-BE49-F238E27FC236}">
                <a16:creationId xmlns:a16="http://schemas.microsoft.com/office/drawing/2014/main" id="{C909AE4F-7CE6-7041-B9C3-4D4311E75F71}"/>
              </a:ext>
            </a:extLst>
          </p:cNvPr>
          <p:cNvSpPr>
            <a:spLocks noGrp="1"/>
          </p:cNvSpPr>
          <p:nvPr>
            <p:ph type="dt" sz="half" idx="2"/>
          </p:nvPr>
        </p:nvSpPr>
        <p:spPr>
          <a:xfrm>
            <a:off x="838200" y="6518783"/>
            <a:ext cx="1488000" cy="192000"/>
          </a:xfrm>
          <a:prstGeom prst="rect">
            <a:avLst/>
          </a:prstGeom>
        </p:spPr>
        <p:txBody>
          <a:bodyPr vert="horz" lIns="0" tIns="0" rIns="0" bIns="0" rtlCol="0" anchor="ctr"/>
          <a:lstStyle>
            <a:lvl1pPr algn="l">
              <a:defRPr sz="1067">
                <a:solidFill>
                  <a:schemeClr val="tx1"/>
                </a:solidFill>
              </a:defRPr>
            </a:lvl1pPr>
          </a:lstStyle>
          <a:p>
            <a:fld id="{910ACDE7-8E56-4CAD-910D-D399CFB210D0}" type="datetime1">
              <a:rPr lang="nl-NL" smtClean="0">
                <a:solidFill>
                  <a:srgbClr val="00437C"/>
                </a:solidFill>
              </a:rPr>
              <a:t>12-09-2022</a:t>
            </a:fld>
            <a:endParaRPr lang="nl-NL">
              <a:solidFill>
                <a:srgbClr val="00437C"/>
              </a:solidFill>
            </a:endParaRPr>
          </a:p>
        </p:txBody>
      </p:sp>
      <p:sp>
        <p:nvSpPr>
          <p:cNvPr id="65" name="Tijdelijke aanduiding voor voettekst 4">
            <a:extLst>
              <a:ext uri="{FF2B5EF4-FFF2-40B4-BE49-F238E27FC236}">
                <a16:creationId xmlns:a16="http://schemas.microsoft.com/office/drawing/2014/main" id="{1A62CA0A-6AE2-CC49-87F1-09D9A8A9324C}"/>
              </a:ext>
            </a:extLst>
          </p:cNvPr>
          <p:cNvSpPr>
            <a:spLocks noGrp="1"/>
          </p:cNvSpPr>
          <p:nvPr>
            <p:ph type="ftr" sz="quarter" idx="3"/>
          </p:nvPr>
        </p:nvSpPr>
        <p:spPr>
          <a:xfrm>
            <a:off x="4104000" y="6518783"/>
            <a:ext cx="6518401" cy="192000"/>
          </a:xfrm>
          <a:prstGeom prst="rect">
            <a:avLst/>
          </a:prstGeom>
        </p:spPr>
        <p:txBody>
          <a:bodyPr vert="horz" lIns="0" tIns="0" rIns="0" bIns="0" rtlCol="0" anchor="ctr"/>
          <a:lstStyle>
            <a:lvl1pPr algn="r">
              <a:defRPr sz="1067">
                <a:solidFill>
                  <a:schemeClr val="tx1"/>
                </a:solidFill>
              </a:defRPr>
            </a:lvl1pPr>
          </a:lstStyle>
          <a:p>
            <a:r>
              <a:rPr lang="nl-NL">
                <a:solidFill>
                  <a:srgbClr val="00437C"/>
                </a:solidFill>
              </a:rPr>
              <a:t>Van Doorne voor cliënt ABC...</a:t>
            </a:r>
          </a:p>
        </p:txBody>
      </p:sp>
      <p:sp>
        <p:nvSpPr>
          <p:cNvPr id="66" name="Tijdelijke aanduiding voor dianummer 5">
            <a:extLst>
              <a:ext uri="{FF2B5EF4-FFF2-40B4-BE49-F238E27FC236}">
                <a16:creationId xmlns:a16="http://schemas.microsoft.com/office/drawing/2014/main" id="{7C73B07A-98DA-7F4C-AADD-69F3EA76EF23}"/>
              </a:ext>
            </a:extLst>
          </p:cNvPr>
          <p:cNvSpPr>
            <a:spLocks noGrp="1"/>
          </p:cNvSpPr>
          <p:nvPr>
            <p:ph type="sldNum" sz="quarter" idx="4"/>
          </p:nvPr>
        </p:nvSpPr>
        <p:spPr>
          <a:xfrm>
            <a:off x="10838400" y="6518783"/>
            <a:ext cx="297600" cy="192000"/>
          </a:xfrm>
          <a:prstGeom prst="rect">
            <a:avLst/>
          </a:prstGeom>
        </p:spPr>
        <p:txBody>
          <a:bodyPr vert="horz" lIns="0" tIns="0" rIns="0" bIns="0" rtlCol="0" anchor="ctr"/>
          <a:lstStyle>
            <a:lvl1pPr algn="r">
              <a:defRPr sz="1067">
                <a:solidFill>
                  <a:schemeClr val="tx1"/>
                </a:solidFill>
              </a:defRPr>
            </a:lvl1pPr>
          </a:lstStyle>
          <a:p>
            <a:fld id="{2A9C12FB-C92B-40D6-B1FB-09297F5DD2DE}" type="slidenum">
              <a:rPr lang="nl-NL" smtClean="0">
                <a:solidFill>
                  <a:srgbClr val="00437C"/>
                </a:solidFill>
              </a:rPr>
              <a:t>‹#›</a:t>
            </a:fld>
            <a:endParaRPr lang="nl-NL">
              <a:solidFill>
                <a:srgbClr val="00437C"/>
              </a:solidFill>
            </a:endParaRPr>
          </a:p>
        </p:txBody>
      </p:sp>
      <p:sp>
        <p:nvSpPr>
          <p:cNvPr id="39" name="Tijdelijke aanduiding voor afbeelding 16">
            <a:extLst>
              <a:ext uri="{FF2B5EF4-FFF2-40B4-BE49-F238E27FC236}">
                <a16:creationId xmlns:a16="http://schemas.microsoft.com/office/drawing/2014/main" id="{F856747E-1545-BC45-947B-65A47FD753C1}"/>
              </a:ext>
            </a:extLst>
          </p:cNvPr>
          <p:cNvSpPr>
            <a:spLocks noGrp="1"/>
          </p:cNvSpPr>
          <p:nvPr>
            <p:ph type="pic" sz="quarter" idx="91" hasCustomPrompt="1"/>
          </p:nvPr>
        </p:nvSpPr>
        <p:spPr>
          <a:xfrm>
            <a:off x="1188000" y="1108801"/>
            <a:ext cx="1083600" cy="1083600"/>
          </a:xfrm>
          <a:solidFill>
            <a:schemeClr val="bg1"/>
          </a:solidFill>
        </p:spPr>
        <p:txBody>
          <a:bodyPr/>
          <a:lstStyle>
            <a:lvl1pPr>
              <a:defRPr sz="800"/>
            </a:lvl1pPr>
          </a:lstStyle>
          <a:p>
            <a:r>
              <a:rPr lang="nl-NL" noProof="0"/>
              <a:t>Logo invoegen</a:t>
            </a:r>
          </a:p>
        </p:txBody>
      </p:sp>
      <p:sp>
        <p:nvSpPr>
          <p:cNvPr id="40" name="Tijdelijke aanduiding voor afbeelding 16">
            <a:extLst>
              <a:ext uri="{FF2B5EF4-FFF2-40B4-BE49-F238E27FC236}">
                <a16:creationId xmlns:a16="http://schemas.microsoft.com/office/drawing/2014/main" id="{888117FD-2E92-2744-9C15-649017E3C699}"/>
              </a:ext>
            </a:extLst>
          </p:cNvPr>
          <p:cNvSpPr>
            <a:spLocks noGrp="1"/>
          </p:cNvSpPr>
          <p:nvPr>
            <p:ph type="pic" sz="quarter" idx="92" hasCustomPrompt="1"/>
          </p:nvPr>
        </p:nvSpPr>
        <p:spPr>
          <a:xfrm>
            <a:off x="1188000" y="2804401"/>
            <a:ext cx="1083600" cy="1083600"/>
          </a:xfrm>
          <a:solidFill>
            <a:schemeClr val="bg1"/>
          </a:solidFill>
        </p:spPr>
        <p:txBody>
          <a:bodyPr/>
          <a:lstStyle>
            <a:lvl1pPr>
              <a:defRPr sz="800"/>
            </a:lvl1pPr>
          </a:lstStyle>
          <a:p>
            <a:r>
              <a:rPr lang="nl-NL" noProof="0"/>
              <a:t>Logo invoegen</a:t>
            </a:r>
          </a:p>
        </p:txBody>
      </p:sp>
      <p:sp>
        <p:nvSpPr>
          <p:cNvPr id="41" name="Tijdelijke aanduiding voor afbeelding 16">
            <a:extLst>
              <a:ext uri="{FF2B5EF4-FFF2-40B4-BE49-F238E27FC236}">
                <a16:creationId xmlns:a16="http://schemas.microsoft.com/office/drawing/2014/main" id="{DB6B7B97-CE16-6A47-9C81-B4EEFF069FF7}"/>
              </a:ext>
            </a:extLst>
          </p:cNvPr>
          <p:cNvSpPr>
            <a:spLocks noGrp="1"/>
          </p:cNvSpPr>
          <p:nvPr>
            <p:ph type="pic" sz="quarter" idx="93" hasCustomPrompt="1"/>
          </p:nvPr>
        </p:nvSpPr>
        <p:spPr>
          <a:xfrm>
            <a:off x="1188000" y="4492800"/>
            <a:ext cx="1083600" cy="1083600"/>
          </a:xfrm>
          <a:solidFill>
            <a:schemeClr val="bg1"/>
          </a:solidFill>
        </p:spPr>
        <p:txBody>
          <a:bodyPr/>
          <a:lstStyle>
            <a:lvl1pPr>
              <a:defRPr sz="800"/>
            </a:lvl1pPr>
          </a:lstStyle>
          <a:p>
            <a:r>
              <a:rPr lang="nl-NL" noProof="0"/>
              <a:t>Logo invoegen</a:t>
            </a:r>
          </a:p>
        </p:txBody>
      </p:sp>
      <p:sp>
        <p:nvSpPr>
          <p:cNvPr id="42" name="Tijdelijke aanduiding voor afbeelding 16">
            <a:extLst>
              <a:ext uri="{FF2B5EF4-FFF2-40B4-BE49-F238E27FC236}">
                <a16:creationId xmlns:a16="http://schemas.microsoft.com/office/drawing/2014/main" id="{84A0C007-BFF8-F542-B09A-3808745AC63B}"/>
              </a:ext>
            </a:extLst>
          </p:cNvPr>
          <p:cNvSpPr>
            <a:spLocks noGrp="1"/>
          </p:cNvSpPr>
          <p:nvPr>
            <p:ph type="pic" sz="quarter" idx="94" hasCustomPrompt="1"/>
          </p:nvPr>
        </p:nvSpPr>
        <p:spPr>
          <a:xfrm>
            <a:off x="7381800" y="1108801"/>
            <a:ext cx="1083600" cy="1083600"/>
          </a:xfrm>
          <a:solidFill>
            <a:schemeClr val="bg1"/>
          </a:solidFill>
        </p:spPr>
        <p:txBody>
          <a:bodyPr/>
          <a:lstStyle>
            <a:lvl1pPr>
              <a:defRPr sz="800"/>
            </a:lvl1pPr>
          </a:lstStyle>
          <a:p>
            <a:r>
              <a:rPr lang="nl-NL" noProof="0"/>
              <a:t>Logo invoegen</a:t>
            </a:r>
          </a:p>
        </p:txBody>
      </p:sp>
      <p:sp>
        <p:nvSpPr>
          <p:cNvPr id="45" name="Tijdelijke aanduiding voor afbeelding 16">
            <a:extLst>
              <a:ext uri="{FF2B5EF4-FFF2-40B4-BE49-F238E27FC236}">
                <a16:creationId xmlns:a16="http://schemas.microsoft.com/office/drawing/2014/main" id="{76449D3D-123E-3D4B-B2EE-4412600EF533}"/>
              </a:ext>
            </a:extLst>
          </p:cNvPr>
          <p:cNvSpPr>
            <a:spLocks noGrp="1"/>
          </p:cNvSpPr>
          <p:nvPr>
            <p:ph type="pic" sz="quarter" idx="95" hasCustomPrompt="1"/>
          </p:nvPr>
        </p:nvSpPr>
        <p:spPr>
          <a:xfrm>
            <a:off x="7381800" y="2804401"/>
            <a:ext cx="1083600" cy="1083600"/>
          </a:xfrm>
          <a:solidFill>
            <a:schemeClr val="bg1"/>
          </a:solidFill>
        </p:spPr>
        <p:txBody>
          <a:bodyPr/>
          <a:lstStyle>
            <a:lvl1pPr>
              <a:defRPr sz="800"/>
            </a:lvl1pPr>
          </a:lstStyle>
          <a:p>
            <a:r>
              <a:rPr lang="nl-NL" noProof="0"/>
              <a:t>Logo invoegen</a:t>
            </a:r>
          </a:p>
        </p:txBody>
      </p:sp>
      <p:sp>
        <p:nvSpPr>
          <p:cNvPr id="46" name="Tijdelijke aanduiding voor afbeelding 16">
            <a:extLst>
              <a:ext uri="{FF2B5EF4-FFF2-40B4-BE49-F238E27FC236}">
                <a16:creationId xmlns:a16="http://schemas.microsoft.com/office/drawing/2014/main" id="{E333A5E6-BF9E-5040-A766-E7586D018DBB}"/>
              </a:ext>
            </a:extLst>
          </p:cNvPr>
          <p:cNvSpPr>
            <a:spLocks noGrp="1"/>
          </p:cNvSpPr>
          <p:nvPr>
            <p:ph type="pic" sz="quarter" idx="96" hasCustomPrompt="1"/>
          </p:nvPr>
        </p:nvSpPr>
        <p:spPr>
          <a:xfrm>
            <a:off x="7381800" y="4492800"/>
            <a:ext cx="1083600" cy="1083600"/>
          </a:xfrm>
          <a:solidFill>
            <a:schemeClr val="bg1"/>
          </a:solidFill>
        </p:spPr>
        <p:txBody>
          <a:bodyPr/>
          <a:lstStyle>
            <a:lvl1pPr>
              <a:defRPr sz="800"/>
            </a:lvl1pPr>
          </a:lstStyle>
          <a:p>
            <a:r>
              <a:rPr lang="nl-NL" noProof="0"/>
              <a:t>Logo invoegen</a:t>
            </a:r>
          </a:p>
        </p:txBody>
      </p:sp>
      <p:sp>
        <p:nvSpPr>
          <p:cNvPr id="27" name="Tijdelijke aanduiding voor afbeelding 16">
            <a:extLst>
              <a:ext uri="{FF2B5EF4-FFF2-40B4-BE49-F238E27FC236}">
                <a16:creationId xmlns:a16="http://schemas.microsoft.com/office/drawing/2014/main" id="{71DD1044-FA25-944D-9B39-D752A58C39AA}"/>
              </a:ext>
            </a:extLst>
          </p:cNvPr>
          <p:cNvSpPr>
            <a:spLocks noGrp="1"/>
          </p:cNvSpPr>
          <p:nvPr>
            <p:ph type="pic" sz="quarter" idx="98" hasCustomPrompt="1"/>
          </p:nvPr>
        </p:nvSpPr>
        <p:spPr>
          <a:xfrm>
            <a:off x="3252601" y="1108801"/>
            <a:ext cx="1083600" cy="1083600"/>
          </a:xfrm>
          <a:solidFill>
            <a:schemeClr val="bg1"/>
          </a:solidFill>
        </p:spPr>
        <p:txBody>
          <a:bodyPr/>
          <a:lstStyle>
            <a:lvl1pPr>
              <a:defRPr sz="800"/>
            </a:lvl1pPr>
          </a:lstStyle>
          <a:p>
            <a:r>
              <a:rPr lang="nl-NL" noProof="0"/>
              <a:t>Logo invoegen</a:t>
            </a:r>
          </a:p>
        </p:txBody>
      </p:sp>
      <p:sp>
        <p:nvSpPr>
          <p:cNvPr id="28" name="Tijdelijke aanduiding voor afbeelding 16">
            <a:extLst>
              <a:ext uri="{FF2B5EF4-FFF2-40B4-BE49-F238E27FC236}">
                <a16:creationId xmlns:a16="http://schemas.microsoft.com/office/drawing/2014/main" id="{2CA1EE73-54FC-7B4F-910F-BCA049F188BC}"/>
              </a:ext>
            </a:extLst>
          </p:cNvPr>
          <p:cNvSpPr>
            <a:spLocks noGrp="1"/>
          </p:cNvSpPr>
          <p:nvPr>
            <p:ph type="pic" sz="quarter" idx="99" hasCustomPrompt="1"/>
          </p:nvPr>
        </p:nvSpPr>
        <p:spPr>
          <a:xfrm>
            <a:off x="3252601" y="2804401"/>
            <a:ext cx="1083600" cy="1083600"/>
          </a:xfrm>
          <a:solidFill>
            <a:schemeClr val="bg1"/>
          </a:solidFill>
        </p:spPr>
        <p:txBody>
          <a:bodyPr/>
          <a:lstStyle>
            <a:lvl1pPr>
              <a:defRPr sz="800"/>
            </a:lvl1pPr>
          </a:lstStyle>
          <a:p>
            <a:r>
              <a:rPr lang="nl-NL" noProof="0"/>
              <a:t>Logo invoegen</a:t>
            </a:r>
          </a:p>
        </p:txBody>
      </p:sp>
      <p:sp>
        <p:nvSpPr>
          <p:cNvPr id="29" name="Tijdelijke aanduiding voor afbeelding 16">
            <a:extLst>
              <a:ext uri="{FF2B5EF4-FFF2-40B4-BE49-F238E27FC236}">
                <a16:creationId xmlns:a16="http://schemas.microsoft.com/office/drawing/2014/main" id="{0621A5A5-A8E9-514F-AAB2-D3EA36A2AD4F}"/>
              </a:ext>
            </a:extLst>
          </p:cNvPr>
          <p:cNvSpPr>
            <a:spLocks noGrp="1"/>
          </p:cNvSpPr>
          <p:nvPr>
            <p:ph type="pic" sz="quarter" idx="100" hasCustomPrompt="1"/>
          </p:nvPr>
        </p:nvSpPr>
        <p:spPr>
          <a:xfrm>
            <a:off x="3252601" y="4492800"/>
            <a:ext cx="1083600" cy="1083600"/>
          </a:xfrm>
          <a:solidFill>
            <a:schemeClr val="bg1"/>
          </a:solidFill>
        </p:spPr>
        <p:txBody>
          <a:bodyPr/>
          <a:lstStyle>
            <a:lvl1pPr>
              <a:defRPr sz="800"/>
            </a:lvl1pPr>
          </a:lstStyle>
          <a:p>
            <a:r>
              <a:rPr lang="nl-NL" noProof="0"/>
              <a:t>Logo invoegen</a:t>
            </a:r>
          </a:p>
        </p:txBody>
      </p:sp>
      <p:sp>
        <p:nvSpPr>
          <p:cNvPr id="31" name="Tijdelijke aanduiding voor afbeelding 16">
            <a:extLst>
              <a:ext uri="{FF2B5EF4-FFF2-40B4-BE49-F238E27FC236}">
                <a16:creationId xmlns:a16="http://schemas.microsoft.com/office/drawing/2014/main" id="{6EE03A17-8900-D543-B576-FCF949414DE8}"/>
              </a:ext>
            </a:extLst>
          </p:cNvPr>
          <p:cNvSpPr>
            <a:spLocks noGrp="1"/>
          </p:cNvSpPr>
          <p:nvPr>
            <p:ph type="pic" sz="quarter" idx="101" hasCustomPrompt="1"/>
          </p:nvPr>
        </p:nvSpPr>
        <p:spPr>
          <a:xfrm>
            <a:off x="9446400" y="1108801"/>
            <a:ext cx="1083600" cy="1083600"/>
          </a:xfrm>
          <a:solidFill>
            <a:schemeClr val="bg1"/>
          </a:solidFill>
        </p:spPr>
        <p:txBody>
          <a:bodyPr/>
          <a:lstStyle>
            <a:lvl1pPr>
              <a:defRPr sz="800"/>
            </a:lvl1pPr>
          </a:lstStyle>
          <a:p>
            <a:r>
              <a:rPr lang="nl-NL" noProof="0"/>
              <a:t>Logo invoegen</a:t>
            </a:r>
          </a:p>
        </p:txBody>
      </p:sp>
      <p:sp>
        <p:nvSpPr>
          <p:cNvPr id="32" name="Tijdelijke aanduiding voor afbeelding 16">
            <a:extLst>
              <a:ext uri="{FF2B5EF4-FFF2-40B4-BE49-F238E27FC236}">
                <a16:creationId xmlns:a16="http://schemas.microsoft.com/office/drawing/2014/main" id="{BEA82ABA-8C0D-A341-9E8F-0DEAFC221F17}"/>
              </a:ext>
            </a:extLst>
          </p:cNvPr>
          <p:cNvSpPr>
            <a:spLocks noGrp="1"/>
          </p:cNvSpPr>
          <p:nvPr>
            <p:ph type="pic" sz="quarter" idx="102" hasCustomPrompt="1"/>
          </p:nvPr>
        </p:nvSpPr>
        <p:spPr>
          <a:xfrm>
            <a:off x="9446400" y="2804401"/>
            <a:ext cx="1083600" cy="1083600"/>
          </a:xfrm>
          <a:solidFill>
            <a:schemeClr val="bg1"/>
          </a:solidFill>
        </p:spPr>
        <p:txBody>
          <a:bodyPr/>
          <a:lstStyle>
            <a:lvl1pPr>
              <a:defRPr sz="800"/>
            </a:lvl1pPr>
          </a:lstStyle>
          <a:p>
            <a:r>
              <a:rPr lang="nl-NL" noProof="0"/>
              <a:t>Logo invoegen</a:t>
            </a:r>
          </a:p>
        </p:txBody>
      </p:sp>
      <p:sp>
        <p:nvSpPr>
          <p:cNvPr id="33" name="Tijdelijke aanduiding voor afbeelding 16">
            <a:extLst>
              <a:ext uri="{FF2B5EF4-FFF2-40B4-BE49-F238E27FC236}">
                <a16:creationId xmlns:a16="http://schemas.microsoft.com/office/drawing/2014/main" id="{D640010A-5AC0-8549-A072-37AF5D522A9B}"/>
              </a:ext>
            </a:extLst>
          </p:cNvPr>
          <p:cNvSpPr>
            <a:spLocks noGrp="1"/>
          </p:cNvSpPr>
          <p:nvPr>
            <p:ph type="pic" sz="quarter" idx="103" hasCustomPrompt="1"/>
          </p:nvPr>
        </p:nvSpPr>
        <p:spPr>
          <a:xfrm>
            <a:off x="9446400" y="4492800"/>
            <a:ext cx="1083600" cy="1083600"/>
          </a:xfrm>
          <a:solidFill>
            <a:schemeClr val="bg1"/>
          </a:solidFill>
        </p:spPr>
        <p:txBody>
          <a:bodyPr/>
          <a:lstStyle>
            <a:lvl1pPr>
              <a:defRPr sz="800"/>
            </a:lvl1pPr>
          </a:lstStyle>
          <a:p>
            <a:r>
              <a:rPr lang="nl-NL" noProof="0"/>
              <a:t>Logo invoegen</a:t>
            </a:r>
          </a:p>
        </p:txBody>
      </p:sp>
      <p:sp>
        <p:nvSpPr>
          <p:cNvPr id="57" name="Tijdelijke aanduiding voor afbeelding 16">
            <a:extLst>
              <a:ext uri="{FF2B5EF4-FFF2-40B4-BE49-F238E27FC236}">
                <a16:creationId xmlns:a16="http://schemas.microsoft.com/office/drawing/2014/main" id="{83428865-8686-1443-BB5E-2F0A1ED8E017}"/>
              </a:ext>
            </a:extLst>
          </p:cNvPr>
          <p:cNvSpPr>
            <a:spLocks noGrp="1"/>
          </p:cNvSpPr>
          <p:nvPr>
            <p:ph type="pic" sz="quarter" idx="105" hasCustomPrompt="1"/>
          </p:nvPr>
        </p:nvSpPr>
        <p:spPr>
          <a:xfrm>
            <a:off x="5317199" y="1108801"/>
            <a:ext cx="1083600" cy="1083600"/>
          </a:xfrm>
          <a:solidFill>
            <a:schemeClr val="bg1"/>
          </a:solidFill>
        </p:spPr>
        <p:txBody>
          <a:bodyPr/>
          <a:lstStyle>
            <a:lvl1pPr>
              <a:defRPr sz="800"/>
            </a:lvl1pPr>
          </a:lstStyle>
          <a:p>
            <a:r>
              <a:rPr lang="nl-NL" noProof="0"/>
              <a:t>Logo invoegen</a:t>
            </a:r>
          </a:p>
        </p:txBody>
      </p:sp>
      <p:sp>
        <p:nvSpPr>
          <p:cNvPr id="59" name="Tijdelijke aanduiding voor afbeelding 16">
            <a:extLst>
              <a:ext uri="{FF2B5EF4-FFF2-40B4-BE49-F238E27FC236}">
                <a16:creationId xmlns:a16="http://schemas.microsoft.com/office/drawing/2014/main" id="{633C1515-5A49-FD45-91AF-19BC8BF2D6B1}"/>
              </a:ext>
            </a:extLst>
          </p:cNvPr>
          <p:cNvSpPr>
            <a:spLocks noGrp="1"/>
          </p:cNvSpPr>
          <p:nvPr>
            <p:ph type="pic" sz="quarter" idx="106" hasCustomPrompt="1"/>
          </p:nvPr>
        </p:nvSpPr>
        <p:spPr>
          <a:xfrm>
            <a:off x="5317199" y="2804401"/>
            <a:ext cx="1083600" cy="1083600"/>
          </a:xfrm>
          <a:solidFill>
            <a:schemeClr val="bg1"/>
          </a:solidFill>
        </p:spPr>
        <p:txBody>
          <a:bodyPr/>
          <a:lstStyle>
            <a:lvl1pPr>
              <a:defRPr sz="800"/>
            </a:lvl1pPr>
          </a:lstStyle>
          <a:p>
            <a:r>
              <a:rPr lang="nl-NL" noProof="0"/>
              <a:t>Logo invoegen</a:t>
            </a:r>
          </a:p>
        </p:txBody>
      </p:sp>
      <p:sp>
        <p:nvSpPr>
          <p:cNvPr id="60" name="Tijdelijke aanduiding voor afbeelding 16">
            <a:extLst>
              <a:ext uri="{FF2B5EF4-FFF2-40B4-BE49-F238E27FC236}">
                <a16:creationId xmlns:a16="http://schemas.microsoft.com/office/drawing/2014/main" id="{3E389FCD-5CA3-A840-8D88-1F6B67A39A54}"/>
              </a:ext>
            </a:extLst>
          </p:cNvPr>
          <p:cNvSpPr>
            <a:spLocks noGrp="1"/>
          </p:cNvSpPr>
          <p:nvPr>
            <p:ph type="pic" sz="quarter" idx="107" hasCustomPrompt="1"/>
          </p:nvPr>
        </p:nvSpPr>
        <p:spPr>
          <a:xfrm>
            <a:off x="5317199" y="4492800"/>
            <a:ext cx="1083600" cy="1083600"/>
          </a:xfrm>
          <a:solidFill>
            <a:schemeClr val="bg1"/>
          </a:solidFill>
        </p:spPr>
        <p:txBody>
          <a:bodyPr/>
          <a:lstStyle>
            <a:lvl1pPr>
              <a:defRPr sz="800"/>
            </a:lvl1pPr>
          </a:lstStyle>
          <a:p>
            <a:r>
              <a:rPr lang="nl-NL" noProof="0"/>
              <a:t>Logo invoegen</a:t>
            </a:r>
          </a:p>
        </p:txBody>
      </p:sp>
      <p:sp>
        <p:nvSpPr>
          <p:cNvPr id="4" name="Title 3">
            <a:extLst>
              <a:ext uri="{FF2B5EF4-FFF2-40B4-BE49-F238E27FC236}">
                <a16:creationId xmlns:a16="http://schemas.microsoft.com/office/drawing/2014/main" id="{8FF920F7-AB03-4E78-8974-A07B57B9CC76}"/>
              </a:ext>
            </a:extLst>
          </p:cNvPr>
          <p:cNvSpPr>
            <a:spLocks noGrp="1"/>
          </p:cNvSpPr>
          <p:nvPr>
            <p:ph type="title" hasCustomPrompt="1"/>
          </p:nvPr>
        </p:nvSpPr>
        <p:spPr>
          <a:xfrm>
            <a:off x="288000" y="446401"/>
            <a:ext cx="7072200" cy="480284"/>
          </a:xfrm>
        </p:spPr>
        <p:txBody>
          <a:bodyPr lIns="46800" tIns="46800" rIns="46800" bIns="46800" anchor="b" anchorCtr="0"/>
          <a:lstStyle>
            <a:lvl1pPr algn="l">
              <a:defRPr/>
            </a:lvl1pPr>
          </a:lstStyle>
          <a:p>
            <a:r>
              <a:rPr lang="nl-NL" noProof="0"/>
              <a:t>Titel</a:t>
            </a:r>
          </a:p>
        </p:txBody>
      </p:sp>
    </p:spTree>
    <p:extLst>
      <p:ext uri="{BB962C8B-B14F-4D97-AF65-F5344CB8AC3E}">
        <p14:creationId xmlns:p14="http://schemas.microsoft.com/office/powerpoint/2010/main" val="313260539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12" name="Rechthoek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sp>
        <p:nvSpPr>
          <p:cNvPr id="11" name="Rechthoek 10"/>
          <p:cNvSpPr/>
          <p:nvPr userDrawn="1"/>
        </p:nvSpPr>
        <p:spPr>
          <a:xfrm>
            <a:off x="192506" y="216762"/>
            <a:ext cx="11806989" cy="64244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68"/>
            <a:endParaRPr lang="nl-NL" sz="3200">
              <a:solidFill>
                <a:srgbClr val="FFFFFF"/>
              </a:solidFill>
            </a:endParaRPr>
          </a:p>
        </p:txBody>
      </p:sp>
      <p:pic>
        <p:nvPicPr>
          <p:cNvPr id="13" name="Afbeelding 12"/>
          <p:cNvPicPr>
            <a:picLocks noChangeAspect="1"/>
          </p:cNvPicPr>
          <p:nvPr userDrawn="1"/>
        </p:nvPicPr>
        <p:blipFill>
          <a:blip r:embed="rId2"/>
          <a:srcRect/>
          <a:stretch>
            <a:fillRect/>
          </a:stretch>
        </p:blipFill>
        <p:spPr>
          <a:xfrm flipH="1">
            <a:off x="5759358" y="5056719"/>
            <a:ext cx="691063" cy="691063"/>
          </a:xfrm>
          <a:prstGeom prst="rect">
            <a:avLst/>
          </a:prstGeom>
        </p:spPr>
      </p:pic>
      <p:sp>
        <p:nvSpPr>
          <p:cNvPr id="14" name="Tekstvak 13"/>
          <p:cNvSpPr txBox="1"/>
          <p:nvPr userDrawn="1"/>
        </p:nvSpPr>
        <p:spPr>
          <a:xfrm>
            <a:off x="3056888" y="5896588"/>
            <a:ext cx="6110175" cy="338426"/>
          </a:xfrm>
          <a:prstGeom prst="rect">
            <a:avLst/>
          </a:prstGeom>
          <a:noFill/>
        </p:spPr>
        <p:txBody>
          <a:bodyPr wrap="square" rtlCol="0">
            <a:spAutoFit/>
          </a:bodyPr>
          <a:lstStyle/>
          <a:p>
            <a:pPr algn="ctr" defTabSz="609568"/>
            <a:r>
              <a:rPr lang="nl-NL" sz="1599">
                <a:solidFill>
                  <a:srgbClr val="00437C"/>
                </a:solidFill>
                <a:ea typeface="Museo Sans 300" charset="0"/>
                <a:cs typeface="Museo Sans 300" charset="0"/>
              </a:rPr>
              <a:t>GAAT VERDER • BLIJFT DICHTBIJ</a:t>
            </a:r>
          </a:p>
        </p:txBody>
      </p:sp>
      <p:sp>
        <p:nvSpPr>
          <p:cNvPr id="15" name="Tekstvak 14"/>
          <p:cNvSpPr txBox="1"/>
          <p:nvPr userDrawn="1"/>
        </p:nvSpPr>
        <p:spPr>
          <a:xfrm>
            <a:off x="4182137" y="1770407"/>
            <a:ext cx="3841899" cy="1329275"/>
          </a:xfrm>
          <a:prstGeom prst="rect">
            <a:avLst/>
          </a:prstGeom>
          <a:noFill/>
        </p:spPr>
        <p:txBody>
          <a:bodyPr wrap="square" rtlCol="0">
            <a:spAutoFit/>
          </a:bodyPr>
          <a:lstStyle/>
          <a:p>
            <a:pPr algn="ctr" defTabSz="609568">
              <a:lnSpc>
                <a:spcPct val="150000"/>
              </a:lnSpc>
            </a:pPr>
            <a:r>
              <a:rPr lang="nl-NL" sz="1200" b="1">
                <a:solidFill>
                  <a:srgbClr val="00437C"/>
                </a:solidFill>
                <a:latin typeface="Museo Sans 700" charset="0"/>
                <a:ea typeface="Museo Sans 700" charset="0"/>
                <a:cs typeface="Museo Sans 700" charset="0"/>
              </a:rPr>
              <a:t>Van Doorne N.V.</a:t>
            </a:r>
          </a:p>
          <a:p>
            <a:pPr algn="ctr" defTabSz="609568">
              <a:lnSpc>
                <a:spcPct val="150000"/>
              </a:lnSpc>
            </a:pPr>
            <a:r>
              <a:rPr lang="nl-NL" sz="1067">
                <a:solidFill>
                  <a:srgbClr val="00437C"/>
                </a:solidFill>
                <a:ea typeface="Museo Sans 300" charset="0"/>
                <a:cs typeface="Museo Sans 300" charset="0"/>
              </a:rPr>
              <a:t>Jachthavenweg 121, 1081 KM Amsterdam</a:t>
            </a:r>
          </a:p>
          <a:p>
            <a:pPr algn="ctr" defTabSz="609568">
              <a:lnSpc>
                <a:spcPct val="150000"/>
              </a:lnSpc>
            </a:pPr>
            <a:r>
              <a:rPr lang="nl-NL" sz="1067">
                <a:solidFill>
                  <a:srgbClr val="00437C"/>
                </a:solidFill>
                <a:ea typeface="Museo Sans 300" charset="0"/>
                <a:cs typeface="Museo Sans 300" charset="0"/>
              </a:rPr>
              <a:t>Postbus 75265, 1070 AG Amsterdam</a:t>
            </a:r>
          </a:p>
          <a:p>
            <a:pPr algn="ctr" defTabSz="609568">
              <a:lnSpc>
                <a:spcPct val="150000"/>
              </a:lnSpc>
            </a:pPr>
            <a:r>
              <a:rPr lang="nl-NL" sz="1067">
                <a:solidFill>
                  <a:srgbClr val="00437C"/>
                </a:solidFill>
                <a:ea typeface="Museo Sans 300" charset="0"/>
                <a:cs typeface="Museo Sans 300" charset="0"/>
              </a:rPr>
              <a:t>T +31 (0)20 6789 123 F + 31 (0)20 7954 589</a:t>
            </a:r>
          </a:p>
          <a:p>
            <a:pPr algn="ctr" defTabSz="609568">
              <a:lnSpc>
                <a:spcPct val="150000"/>
              </a:lnSpc>
            </a:pPr>
            <a:r>
              <a:rPr lang="nl-NL" sz="1067">
                <a:solidFill>
                  <a:srgbClr val="00437C"/>
                </a:solidFill>
                <a:ea typeface="Museo Sans 300" charset="0"/>
                <a:cs typeface="Museo Sans 300" charset="0"/>
              </a:rPr>
              <a:t>info@vandoorne.com • vandoorne.com</a:t>
            </a:r>
          </a:p>
        </p:txBody>
      </p:sp>
      <p:sp>
        <p:nvSpPr>
          <p:cNvPr id="16" name="Tekstvak 15"/>
          <p:cNvSpPr txBox="1"/>
          <p:nvPr userDrawn="1"/>
        </p:nvSpPr>
        <p:spPr>
          <a:xfrm>
            <a:off x="4182137" y="3641736"/>
            <a:ext cx="3841899" cy="836576"/>
          </a:xfrm>
          <a:prstGeom prst="rect">
            <a:avLst/>
          </a:prstGeom>
          <a:noFill/>
        </p:spPr>
        <p:txBody>
          <a:bodyPr wrap="square" rtlCol="0">
            <a:spAutoFit/>
          </a:bodyPr>
          <a:lstStyle/>
          <a:p>
            <a:pPr algn="ctr" defTabSz="609568">
              <a:lnSpc>
                <a:spcPct val="150000"/>
              </a:lnSpc>
            </a:pPr>
            <a:r>
              <a:rPr lang="nl-NL" sz="1200" b="1">
                <a:solidFill>
                  <a:srgbClr val="00437C"/>
                </a:solidFill>
                <a:latin typeface="Museo Sans 700" charset="0"/>
                <a:ea typeface="Museo Sans 700" charset="0"/>
                <a:cs typeface="Museo Sans 700" charset="0"/>
              </a:rPr>
              <a:t>Van Doorne UK B.V.</a:t>
            </a:r>
          </a:p>
          <a:p>
            <a:pPr algn="ctr" defTabSz="609568">
              <a:lnSpc>
                <a:spcPct val="150000"/>
              </a:lnSpc>
            </a:pPr>
            <a:r>
              <a:rPr lang="nl-NL" sz="1067">
                <a:solidFill>
                  <a:srgbClr val="00437C"/>
                </a:solidFill>
                <a:ea typeface="Museo Sans 300" charset="0"/>
                <a:cs typeface="Museo Sans 300" charset="0"/>
              </a:rPr>
              <a:t>125 Old Broad Street, London EC2N 1AR, United Kingdom</a:t>
            </a:r>
          </a:p>
          <a:p>
            <a:pPr algn="ctr" defTabSz="609568">
              <a:lnSpc>
                <a:spcPct val="150000"/>
              </a:lnSpc>
            </a:pPr>
            <a:r>
              <a:rPr lang="nl-NL" sz="1067">
                <a:solidFill>
                  <a:srgbClr val="00437C"/>
                </a:solidFill>
                <a:ea typeface="Museo Sans 300" charset="0"/>
                <a:cs typeface="Museo Sans 300" charset="0"/>
              </a:rPr>
              <a:t>+44 20 7073 0465 • london@vandoorne.com</a:t>
            </a:r>
          </a:p>
        </p:txBody>
      </p:sp>
    </p:spTree>
    <p:extLst>
      <p:ext uri="{BB962C8B-B14F-4D97-AF65-F5344CB8AC3E}">
        <p14:creationId xmlns:p14="http://schemas.microsoft.com/office/powerpoint/2010/main" val="80883889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lideshow Title - Full image">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0" y="0"/>
            <a:ext cx="12192000" cy="276999"/>
          </a:xfrm>
        </p:spPr>
        <p:txBody>
          <a:bodyPr/>
          <a:lstStyle/>
          <a:p>
            <a:r>
              <a:rPr lang="en-US"/>
              <a:t>Click icon to add picture</a:t>
            </a:r>
            <a:endParaRPr lang="en-GB"/>
          </a:p>
        </p:txBody>
      </p:sp>
      <p:sp>
        <p:nvSpPr>
          <p:cNvPr id="4" name="Rectangle 3"/>
          <p:cNvSpPr/>
          <p:nvPr/>
        </p:nvSpPr>
        <p:spPr>
          <a:xfrm>
            <a:off x="283470" y="6347655"/>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7"/>
          </a:p>
        </p:txBody>
      </p:sp>
      <p:sp>
        <p:nvSpPr>
          <p:cNvPr id="2" name="Title 1"/>
          <p:cNvSpPr>
            <a:spLocks noGrp="1"/>
          </p:cNvSpPr>
          <p:nvPr>
            <p:ph type="title" hasCustomPrompt="1"/>
          </p:nvPr>
        </p:nvSpPr>
        <p:spPr>
          <a:xfrm>
            <a:off x="935567" y="363907"/>
            <a:ext cx="5871633" cy="3264439"/>
          </a:xfrm>
        </p:spPr>
        <p:txBody>
          <a:bodyPr wrap="square" anchor="b">
            <a:noAutofit/>
          </a:bodyPr>
          <a:lstStyle>
            <a:lvl1pPr>
              <a:defRPr sz="3729" cap="all" baseline="0">
                <a:solidFill>
                  <a:srgbClr val="1D3544"/>
                </a:solidFill>
              </a:defRPr>
            </a:lvl1pPr>
          </a:lstStyle>
          <a:p>
            <a:r>
              <a:rPr lang="en-US"/>
              <a:t>SLIDESHOW TITLE - FULL IMAGE</a:t>
            </a:r>
            <a:endParaRPr lang="en-GB"/>
          </a:p>
        </p:txBody>
      </p:sp>
      <p:sp>
        <p:nvSpPr>
          <p:cNvPr id="5" name="Text Placeholder 4"/>
          <p:cNvSpPr>
            <a:spLocks noGrp="1"/>
          </p:cNvSpPr>
          <p:nvPr>
            <p:ph type="body" sz="quarter" idx="10" hasCustomPrompt="1"/>
          </p:nvPr>
        </p:nvSpPr>
        <p:spPr>
          <a:xfrm>
            <a:off x="939333" y="3638291"/>
            <a:ext cx="5867868" cy="1274423"/>
          </a:xfrm>
        </p:spPr>
        <p:txBody>
          <a:bodyPr vert="horz" wrap="square">
            <a:noAutofit/>
          </a:bodyPr>
          <a:lstStyle>
            <a:lvl1pPr>
              <a:defRPr sz="2663">
                <a:solidFill>
                  <a:srgbClr val="E17A38"/>
                </a:solidFill>
              </a:defRPr>
            </a:lvl1pPr>
          </a:lstStyle>
          <a:p>
            <a:pPr lvl="0"/>
            <a:r>
              <a:rPr lang="en-GB"/>
              <a:t>Subhead style 20pt Trebuchet Regular</a:t>
            </a:r>
            <a:endParaRPr lang="en-US"/>
          </a:p>
        </p:txBody>
      </p:sp>
      <p:sp>
        <p:nvSpPr>
          <p:cNvPr id="8" name="Text Placeholder 7"/>
          <p:cNvSpPr>
            <a:spLocks noGrp="1"/>
          </p:cNvSpPr>
          <p:nvPr>
            <p:ph type="body" sz="quarter" idx="11" hasCustomPrompt="1"/>
          </p:nvPr>
        </p:nvSpPr>
        <p:spPr>
          <a:xfrm>
            <a:off x="939333" y="5468763"/>
            <a:ext cx="4166067" cy="974493"/>
          </a:xfrm>
        </p:spPr>
        <p:txBody>
          <a:bodyPr vert="horz" anchor="t" anchorCtr="0">
            <a:noAutofit/>
          </a:bodyPr>
          <a:lstStyle>
            <a:lvl1pPr>
              <a:defRPr sz="1598" baseline="0">
                <a:solidFill>
                  <a:srgbClr val="1D3544"/>
                </a:solidFill>
              </a:defRPr>
            </a:lvl1pPr>
          </a:lstStyle>
          <a:p>
            <a:pPr lvl="0"/>
            <a:r>
              <a:rPr lang="en-GB"/>
              <a:t>Author(s) Name and Date 12pt Regular</a:t>
            </a:r>
            <a:endParaRPr lang="en-US"/>
          </a:p>
        </p:txBody>
      </p:sp>
      <p:pic>
        <p:nvPicPr>
          <p:cNvPr id="9" name="Picture 8">
            <a:extLst>
              <a:ext uri="{FF2B5EF4-FFF2-40B4-BE49-F238E27FC236}">
                <a16:creationId xmlns:a16="http://schemas.microsoft.com/office/drawing/2014/main" id="{8C0A35BD-7693-E640-A782-CD3FE1BA6C0F}"/>
              </a:ext>
            </a:extLst>
          </p:cNvPr>
          <p:cNvPicPr>
            <a:picLocks noChangeAspect="1"/>
          </p:cNvPicPr>
          <p:nvPr/>
        </p:nvPicPr>
        <p:blipFill>
          <a:blip r:embed="rId2"/>
          <a:srcRect l="5803" t="35897" r="6932" b="12171"/>
          <a:stretch>
            <a:fillRect/>
          </a:stretch>
        </p:blipFill>
        <p:spPr>
          <a:xfrm>
            <a:off x="858121" y="363907"/>
            <a:ext cx="4328492" cy="531134"/>
          </a:xfrm>
          <a:prstGeom prst="rect">
            <a:avLst/>
          </a:prstGeom>
        </p:spPr>
      </p:pic>
    </p:spTree>
    <p:extLst>
      <p:ext uri="{BB962C8B-B14F-4D97-AF65-F5344CB8AC3E}">
        <p14:creationId xmlns:p14="http://schemas.microsoft.com/office/powerpoint/2010/main" val="2151673338"/>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lideshow Title - with slash ">
    <p:spTree>
      <p:nvGrpSpPr>
        <p:cNvPr id="1" name=""/>
        <p:cNvGrpSpPr/>
        <p:nvPr/>
      </p:nvGrpSpPr>
      <p:grpSpPr>
        <a:xfrm>
          <a:off x="0" y="0"/>
          <a:ext cx="0" cy="0"/>
          <a:chOff x="0" y="0"/>
          <a:chExt cx="0" cy="0"/>
        </a:xfrm>
      </p:grpSpPr>
      <p:sp>
        <p:nvSpPr>
          <p:cNvPr id="4" name="Rectangle 3"/>
          <p:cNvSpPr/>
          <p:nvPr/>
        </p:nvSpPr>
        <p:spPr>
          <a:xfrm>
            <a:off x="283470" y="6347655"/>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7"/>
          </a:p>
        </p:txBody>
      </p:sp>
      <p:sp>
        <p:nvSpPr>
          <p:cNvPr id="2" name="Title 1"/>
          <p:cNvSpPr>
            <a:spLocks noGrp="1"/>
          </p:cNvSpPr>
          <p:nvPr>
            <p:ph type="title" hasCustomPrompt="1"/>
          </p:nvPr>
        </p:nvSpPr>
        <p:spPr>
          <a:xfrm>
            <a:off x="935567" y="363907"/>
            <a:ext cx="5268807" cy="3264439"/>
          </a:xfrm>
        </p:spPr>
        <p:txBody>
          <a:bodyPr wrap="square" anchor="b">
            <a:noAutofit/>
          </a:bodyPr>
          <a:lstStyle>
            <a:lvl1pPr>
              <a:defRPr sz="3729" cap="all" baseline="0">
                <a:solidFill>
                  <a:srgbClr val="1D3544"/>
                </a:solidFill>
              </a:defRPr>
            </a:lvl1pPr>
          </a:lstStyle>
          <a:p>
            <a:r>
              <a:rPr lang="en-GB"/>
              <a:t>Slideshow Title - with slash </a:t>
            </a:r>
          </a:p>
        </p:txBody>
      </p:sp>
      <p:sp>
        <p:nvSpPr>
          <p:cNvPr id="5" name="Text Placeholder 4"/>
          <p:cNvSpPr>
            <a:spLocks noGrp="1"/>
          </p:cNvSpPr>
          <p:nvPr>
            <p:ph type="body" sz="quarter" idx="10" hasCustomPrompt="1"/>
          </p:nvPr>
        </p:nvSpPr>
        <p:spPr>
          <a:xfrm>
            <a:off x="939333" y="3638291"/>
            <a:ext cx="5265041" cy="1274423"/>
          </a:xfrm>
        </p:spPr>
        <p:txBody>
          <a:bodyPr vert="horz" wrap="square">
            <a:noAutofit/>
          </a:bodyPr>
          <a:lstStyle>
            <a:lvl1pPr>
              <a:defRPr sz="2663">
                <a:solidFill>
                  <a:srgbClr val="E17A38"/>
                </a:solidFill>
              </a:defRPr>
            </a:lvl1pPr>
          </a:lstStyle>
          <a:p>
            <a:pPr lvl="0"/>
            <a:r>
              <a:rPr lang="en-GB"/>
              <a:t>Subhead style 20pt Trebuchet Regular</a:t>
            </a:r>
            <a:endParaRPr lang="en-US"/>
          </a:p>
        </p:txBody>
      </p:sp>
      <p:sp>
        <p:nvSpPr>
          <p:cNvPr id="8" name="Text Placeholder 7"/>
          <p:cNvSpPr>
            <a:spLocks noGrp="1"/>
          </p:cNvSpPr>
          <p:nvPr>
            <p:ph type="body" sz="quarter" idx="11" hasCustomPrompt="1"/>
          </p:nvPr>
        </p:nvSpPr>
        <p:spPr>
          <a:xfrm>
            <a:off x="939333" y="5468763"/>
            <a:ext cx="4166067" cy="974493"/>
          </a:xfrm>
        </p:spPr>
        <p:txBody>
          <a:bodyPr vert="horz" anchor="t" anchorCtr="0">
            <a:noAutofit/>
          </a:bodyPr>
          <a:lstStyle>
            <a:lvl1pPr>
              <a:defRPr sz="1598" baseline="0">
                <a:solidFill>
                  <a:srgbClr val="1D3544"/>
                </a:solidFill>
              </a:defRPr>
            </a:lvl1pPr>
          </a:lstStyle>
          <a:p>
            <a:pPr lvl="0"/>
            <a:r>
              <a:rPr lang="en-GB"/>
              <a:t>Author(s) Name and Date 12pt Regular</a:t>
            </a:r>
            <a:endParaRPr lang="en-US"/>
          </a:p>
        </p:txBody>
      </p:sp>
      <p:pic>
        <p:nvPicPr>
          <p:cNvPr id="9" name="Picture 8">
            <a:extLst>
              <a:ext uri="{FF2B5EF4-FFF2-40B4-BE49-F238E27FC236}">
                <a16:creationId xmlns:a16="http://schemas.microsoft.com/office/drawing/2014/main" id="{8C0A35BD-7693-E640-A782-CD3FE1BA6C0F}"/>
              </a:ext>
            </a:extLst>
          </p:cNvPr>
          <p:cNvPicPr>
            <a:picLocks noChangeAspect="1"/>
          </p:cNvPicPr>
          <p:nvPr/>
        </p:nvPicPr>
        <p:blipFill>
          <a:blip r:embed="rId2"/>
          <a:srcRect l="5803" t="35897" r="6932" b="12171"/>
          <a:stretch>
            <a:fillRect/>
          </a:stretch>
        </p:blipFill>
        <p:spPr>
          <a:xfrm>
            <a:off x="858121" y="363907"/>
            <a:ext cx="4328492" cy="531134"/>
          </a:xfrm>
          <a:prstGeom prst="rect">
            <a:avLst/>
          </a:prstGeom>
        </p:spPr>
      </p:pic>
      <p:sp>
        <p:nvSpPr>
          <p:cNvPr id="11" name="Picture Placeholder 10"/>
          <p:cNvSpPr>
            <a:spLocks noGrp="1"/>
          </p:cNvSpPr>
          <p:nvPr>
            <p:ph type="pic" sz="quarter" idx="13"/>
          </p:nvPr>
        </p:nvSpPr>
        <p:spPr>
          <a:xfrm>
            <a:off x="5431407" y="0"/>
            <a:ext cx="6768132" cy="276999"/>
          </a:xfrm>
          <a:custGeom>
            <a:avLst/>
            <a:gdLst>
              <a:gd name="connsiteX0" fmla="*/ 0 w 5704418"/>
              <a:gd name="connsiteY0" fmla="*/ 5149850 h 5149850"/>
              <a:gd name="connsiteX1" fmla="*/ 1287463 w 5704418"/>
              <a:gd name="connsiteY1" fmla="*/ 0 h 5149850"/>
              <a:gd name="connsiteX2" fmla="*/ 5704418 w 5704418"/>
              <a:gd name="connsiteY2" fmla="*/ 0 h 5149850"/>
              <a:gd name="connsiteX3" fmla="*/ 4416956 w 5704418"/>
              <a:gd name="connsiteY3" fmla="*/ 5149850 h 5149850"/>
              <a:gd name="connsiteX4" fmla="*/ 0 w 5704418"/>
              <a:gd name="connsiteY4" fmla="*/ 5149850 h 5149850"/>
              <a:gd name="connsiteX0dup0" fmla="*/ 0 w 5704418"/>
              <a:gd name="connsiteY0dup0" fmla="*/ 5149850 h 5149850"/>
              <a:gd name="connsiteX1dup0" fmla="*/ 2232343 w 5704418"/>
              <a:gd name="connsiteY1dup0" fmla="*/ 0 h 5149850"/>
              <a:gd name="connsiteX2dup0" fmla="*/ 5704418 w 5704418"/>
              <a:gd name="connsiteY2dup0" fmla="*/ 0 h 5149850"/>
              <a:gd name="connsiteX3dup0" fmla="*/ 4416956 w 5704418"/>
              <a:gd name="connsiteY3dup0" fmla="*/ 5149850 h 5149850"/>
              <a:gd name="connsiteX4dup0" fmla="*/ 0 w 5704418"/>
              <a:gd name="connsiteY4dup0" fmla="*/ 5149850 h 5149850"/>
              <a:gd name="connsiteX0dup0dup1" fmla="*/ 0 w 5704418"/>
              <a:gd name="connsiteY0dup0dup1" fmla="*/ 5149850 h 5149850"/>
              <a:gd name="connsiteX1dup0dup1" fmla="*/ 2232343 w 5704418"/>
              <a:gd name="connsiteY1dup0dup1" fmla="*/ 0 h 5149850"/>
              <a:gd name="connsiteX2dup0dup1" fmla="*/ 5704418 w 5704418"/>
              <a:gd name="connsiteY2dup0dup1" fmla="*/ 0 h 5149850"/>
              <a:gd name="connsiteX3dup0dup1" fmla="*/ 4416956 w 5704418"/>
              <a:gd name="connsiteY3dup0dup1" fmla="*/ 5149850 h 5149850"/>
              <a:gd name="connsiteX4dup0dup1" fmla="*/ 3978911 w 5704418"/>
              <a:gd name="connsiteY4dup0dup1" fmla="*/ 5145754 h 5149850"/>
              <a:gd name="connsiteX5" fmla="*/ 0 w 5704418"/>
              <a:gd name="connsiteY5" fmla="*/ 5149850 h 5149850"/>
              <a:gd name="connsiteX0dup0dup1dup2" fmla="*/ 0 w 5704418"/>
              <a:gd name="connsiteY0dup0dup1dup2" fmla="*/ 5149850 h 5160010"/>
              <a:gd name="connsiteX1dup0dup1dup2" fmla="*/ 2232343 w 5704418"/>
              <a:gd name="connsiteY1dup0dup1dup2" fmla="*/ 0 h 5160010"/>
              <a:gd name="connsiteX2dup0dup1dup2" fmla="*/ 5704418 w 5704418"/>
              <a:gd name="connsiteY2dup0dup1dup2" fmla="*/ 0 h 5160010"/>
              <a:gd name="connsiteX3dup0dup1dup2" fmla="*/ 3969916 w 5704418"/>
              <a:gd name="connsiteY3dup0dup1dup2" fmla="*/ 5160010 h 5160010"/>
              <a:gd name="connsiteX4dup0dup1dup2" fmla="*/ 3978911 w 5704418"/>
              <a:gd name="connsiteY4dup0dup1dup2" fmla="*/ 5145754 h 5160010"/>
              <a:gd name="connsiteX5dup0" fmla="*/ 0 w 5704418"/>
              <a:gd name="connsiteY5dup0" fmla="*/ 5149850 h 5160010"/>
              <a:gd name="connsiteX0dup0dup1dup2dup3" fmla="*/ 0 w 5704418"/>
              <a:gd name="connsiteY0dup0dup1dup2dup3" fmla="*/ 5149850 h 5160010"/>
              <a:gd name="connsiteX1dup0dup1dup2dup3" fmla="*/ 2232343 w 5704418"/>
              <a:gd name="connsiteY1dup0dup1dup2dup3" fmla="*/ 0 h 5160010"/>
              <a:gd name="connsiteX2dup0dup1dup2dup3" fmla="*/ 5704418 w 5704418"/>
              <a:gd name="connsiteY2dup0dup1dup2dup3" fmla="*/ 0 h 5160010"/>
              <a:gd name="connsiteX3dup0dup1dup2dup3" fmla="*/ 5035551 w 5704418"/>
              <a:gd name="connsiteY3dup0dup1dup2dup3" fmla="*/ 2651474 h 5160010"/>
              <a:gd name="connsiteX4dup0dup1dup2dup3" fmla="*/ 3969916 w 5704418"/>
              <a:gd name="connsiteY4dup0dup1dup2dup3" fmla="*/ 5160010 h 5160010"/>
              <a:gd name="connsiteX5dup0dup1" fmla="*/ 3978911 w 5704418"/>
              <a:gd name="connsiteY5dup0dup1" fmla="*/ 5145754 h 5160010"/>
              <a:gd name="connsiteX6" fmla="*/ 0 w 5704418"/>
              <a:gd name="connsiteY6" fmla="*/ 5149850 h 5160010"/>
              <a:gd name="connsiteX0dup0dup1dup2dup3dup4" fmla="*/ 0 w 5704418"/>
              <a:gd name="connsiteY0dup0dup1dup2dup3dup4" fmla="*/ 5149850 h 5160010"/>
              <a:gd name="connsiteX1dup0dup1dup2dup3dup4" fmla="*/ 2232343 w 5704418"/>
              <a:gd name="connsiteY1dup0dup1dup2dup3dup4" fmla="*/ 0 h 5160010"/>
              <a:gd name="connsiteX2dup0dup1dup2dup3dup4" fmla="*/ 5704418 w 5704418"/>
              <a:gd name="connsiteY2dup0dup1dup2dup3dup4" fmla="*/ 0 h 5160010"/>
              <a:gd name="connsiteX3dup0dup1dup2dup3dup4" fmla="*/ 5035551 w 5704418"/>
              <a:gd name="connsiteY3dup0dup1dup2dup3dup4" fmla="*/ 2651474 h 5160010"/>
              <a:gd name="connsiteX4dup0dup1dup2dup3dup4" fmla="*/ 3969916 w 5704418"/>
              <a:gd name="connsiteY4dup0dup1dup2dup3dup4" fmla="*/ 5160010 h 5160010"/>
              <a:gd name="connsiteX5dup0dup1dup2" fmla="*/ 3978911 w 5704418"/>
              <a:gd name="connsiteY5dup0dup1dup2" fmla="*/ 5145754 h 5160010"/>
              <a:gd name="connsiteX6dup0" fmla="*/ 0 w 5704418"/>
              <a:gd name="connsiteY6dup0" fmla="*/ 5149850 h 5160010"/>
              <a:gd name="connsiteX0dup0dup1dup2dup3dup4dup5" fmla="*/ 0 w 5704418"/>
              <a:gd name="connsiteY0dup0dup1dup2dup3dup4dup5" fmla="*/ 5149850 h 5160010"/>
              <a:gd name="connsiteX1dup0dup1dup2dup3dup4dup5" fmla="*/ 2232343 w 5704418"/>
              <a:gd name="connsiteY1dup0dup1dup2dup3dup4dup5" fmla="*/ 0 h 5160010"/>
              <a:gd name="connsiteX2dup0dup1dup2dup3dup4dup5" fmla="*/ 5704418 w 5704418"/>
              <a:gd name="connsiteY2dup0dup1dup2dup3dup4dup5" fmla="*/ 0 h 5160010"/>
              <a:gd name="connsiteX3dup0dup1dup2dup3dup4dup5" fmla="*/ 5035551 w 5704418"/>
              <a:gd name="connsiteY3dup0dup1dup2dup3dup4dup5" fmla="*/ 2651474 h 5160010"/>
              <a:gd name="connsiteX4dup0dup1dup2dup3dup4dup5" fmla="*/ 3969916 w 5704418"/>
              <a:gd name="connsiteY4dup0dup1dup2dup3dup4dup5" fmla="*/ 5160010 h 5160010"/>
              <a:gd name="connsiteX5dup0dup1dup2dup3" fmla="*/ 3978911 w 5704418"/>
              <a:gd name="connsiteY5dup0dup1dup2dup3" fmla="*/ 5145754 h 5160010"/>
              <a:gd name="connsiteX6dup0dup1" fmla="*/ 0 w 5704418"/>
              <a:gd name="connsiteY6dup0dup1" fmla="*/ 5149850 h 5160010"/>
              <a:gd name="connsiteX0dup0dup1dup2dup3dup4dup5dup6" fmla="*/ 0 w 5035551"/>
              <a:gd name="connsiteY0dup0dup1dup2dup3dup4dup5dup6" fmla="*/ 5149850 h 5160010"/>
              <a:gd name="connsiteX1dup0dup1dup2dup3dup4dup5dup6" fmla="*/ 2232343 w 5035551"/>
              <a:gd name="connsiteY1dup0dup1dup2dup3dup4dup5dup6" fmla="*/ 0 h 5160010"/>
              <a:gd name="connsiteX2dup0dup1dup2dup3dup4dup5dup6" fmla="*/ 5018618 w 5035551"/>
              <a:gd name="connsiteY2dup0dup1dup2dup3dup4dup5dup6" fmla="*/ 0 h 5160010"/>
              <a:gd name="connsiteX3dup0dup1dup2dup3dup4dup5dup6" fmla="*/ 5035551 w 5035551"/>
              <a:gd name="connsiteY3dup0dup1dup2dup3dup4dup5dup6" fmla="*/ 2651474 h 5160010"/>
              <a:gd name="connsiteX4dup0dup1dup2dup3dup4dup5dup6" fmla="*/ 3969916 w 5035551"/>
              <a:gd name="connsiteY4dup0dup1dup2dup3dup4dup5dup6" fmla="*/ 5160010 h 5160010"/>
              <a:gd name="connsiteX5dup0dup1dup2dup3dup4" fmla="*/ 3978911 w 5035551"/>
              <a:gd name="connsiteY5dup0dup1dup2dup3dup4" fmla="*/ 5145754 h 5160010"/>
              <a:gd name="connsiteX6dup0dup1dup2" fmla="*/ 0 w 5035551"/>
              <a:gd name="connsiteY6dup0dup1dup2" fmla="*/ 5149850 h 5160010"/>
              <a:gd name="connsiteX0dup0dup1dup2dup3dup4dup5dup6dup7" fmla="*/ 0 w 5035551"/>
              <a:gd name="connsiteY0dup0dup1dup2dup3dup4dup5dup6dup7" fmla="*/ 5149850 h 5160010"/>
              <a:gd name="connsiteX1dup0dup1dup2dup3dup4dup5dup6dup7" fmla="*/ 2232343 w 5035551"/>
              <a:gd name="connsiteY1dup0dup1dup2dup3dup4dup5dup6dup7" fmla="*/ 0 h 5160010"/>
              <a:gd name="connsiteX2dup0dup1dup2dup3dup4dup5dup6dup7" fmla="*/ 5018618 w 5035551"/>
              <a:gd name="connsiteY2dup0dup1dup2dup3dup4dup5dup6dup7" fmla="*/ 0 h 5160010"/>
              <a:gd name="connsiteX3dup0dup1dup2dup3dup4dup5dup6dup7" fmla="*/ 5035551 w 5035551"/>
              <a:gd name="connsiteY3dup0dup1dup2dup3dup4dup5dup6dup7" fmla="*/ 2651474 h 5160010"/>
              <a:gd name="connsiteX4dup0dup1dup2dup3dup4dup5dup6dup7" fmla="*/ 3969916 w 5035551"/>
              <a:gd name="connsiteY4dup0dup1dup2dup3dup4dup5dup6dup7" fmla="*/ 5160010 h 5160010"/>
              <a:gd name="connsiteX5dup0dup1dup2dup3dup4dup5" fmla="*/ 3978911 w 5035551"/>
              <a:gd name="connsiteY5dup0dup1dup2dup3dup4dup5" fmla="*/ 5145754 h 5160010"/>
              <a:gd name="connsiteX6dup0dup1dup2dup3" fmla="*/ 0 w 5035551"/>
              <a:gd name="connsiteY6dup0dup1dup2dup3" fmla="*/ 5149850 h 5160010"/>
              <a:gd name="connsiteX0dup0dup1dup2dup3dup4dup5dup6dup7dup8" fmla="*/ 0 w 5035551"/>
              <a:gd name="connsiteY0dup0dup1dup2dup3dup4dup5dup6dup7dup8" fmla="*/ 5149850 h 5160010"/>
              <a:gd name="connsiteX1dup0dup1dup2dup3dup4dup5dup6dup7dup8" fmla="*/ 2232343 w 5035551"/>
              <a:gd name="connsiteY1dup0dup1dup2dup3dup4dup5dup6dup7dup8" fmla="*/ 0 h 5160010"/>
              <a:gd name="connsiteX2dup0dup1dup2dup3dup4dup5dup6dup7dup8" fmla="*/ 5018618 w 5035551"/>
              <a:gd name="connsiteY2dup0dup1dup2dup3dup4dup5dup6dup7dup8" fmla="*/ 0 h 5160010"/>
              <a:gd name="connsiteX3dup0dup1dup2dup3dup4dup5dup6dup7dup8" fmla="*/ 5035551 w 5035551"/>
              <a:gd name="connsiteY3dup0dup1dup2dup3dup4dup5dup6dup7dup8" fmla="*/ 2651474 h 5160010"/>
              <a:gd name="connsiteX4dup0dup1dup2dup3dup4dup5dup6dup7dup8" fmla="*/ 3969916 w 5035551"/>
              <a:gd name="connsiteY4dup0dup1dup2dup3dup4dup5dup6dup7dup8" fmla="*/ 5160010 h 5160010"/>
              <a:gd name="connsiteX5dup0dup1dup2dup3dup4dup5dup6" fmla="*/ 3978911 w 5035551"/>
              <a:gd name="connsiteY5dup0dup1dup2dup3dup4dup5dup6" fmla="*/ 5145754 h 5160010"/>
              <a:gd name="connsiteX6dup0dup1dup2dup3dup4" fmla="*/ 0 w 5035551"/>
              <a:gd name="connsiteY6dup0dup1dup2dup3dup4" fmla="*/ 5149850 h 5160010"/>
              <a:gd name="connsiteX0dup0dup1dup2dup3dup4dup5dup6dup7dup8dup9" fmla="*/ 0 w 5055871"/>
              <a:gd name="connsiteY0dup0dup1dup2dup3dup4dup5dup6dup7dup8dup9" fmla="*/ 5149850 h 5160010"/>
              <a:gd name="connsiteX1dup0dup1dup2dup3dup4dup5dup6dup7dup8dup9" fmla="*/ 2232343 w 5055871"/>
              <a:gd name="connsiteY1dup0dup1dup2dup3dup4dup5dup6dup7dup8dup9" fmla="*/ 0 h 5160010"/>
              <a:gd name="connsiteX2dup0dup1dup2dup3dup4dup5dup6dup7dup8dup9" fmla="*/ 5018618 w 5055871"/>
              <a:gd name="connsiteY2dup0dup1dup2dup3dup4dup5dup6dup7dup8dup9" fmla="*/ 0 h 5160010"/>
              <a:gd name="connsiteX3dup0dup1dup2dup3dup4dup5dup6dup7dup8dup9" fmla="*/ 5055871 w 5055871"/>
              <a:gd name="connsiteY3dup0dup1dup2dup3dup4dup5dup6dup7dup8dup9" fmla="*/ 2651474 h 5160010"/>
              <a:gd name="connsiteX4dup0dup1dup2dup3dup4dup5dup6dup7dup8dup9" fmla="*/ 3969916 w 5055871"/>
              <a:gd name="connsiteY4dup0dup1dup2dup3dup4dup5dup6dup7dup8dup9" fmla="*/ 5160010 h 5160010"/>
              <a:gd name="connsiteX5dup0dup1dup2dup3dup4dup5dup6dup7" fmla="*/ 3978911 w 5055871"/>
              <a:gd name="connsiteY5dup0dup1dup2dup3dup4dup5dup6dup7" fmla="*/ 5145754 h 5160010"/>
              <a:gd name="connsiteX6dup0dup1dup2dup3dup4dup5" fmla="*/ 0 w 5055871"/>
              <a:gd name="connsiteY6dup0dup1dup2dup3dup4dup5" fmla="*/ 5149850 h 5160010"/>
              <a:gd name="connsiteX0dup0dup1dup2dup3dup4dup5dup6dup7dup8dup9dup10" fmla="*/ 0 w 5030385"/>
              <a:gd name="connsiteY0dup0dup1dup2dup3dup4dup5dup6dup7dup8dup9dup10" fmla="*/ 5149850 h 5160010"/>
              <a:gd name="connsiteX1dup0dup1dup2dup3dup4dup5dup6dup7dup8dup9dup10" fmla="*/ 2232343 w 5030385"/>
              <a:gd name="connsiteY1dup0dup1dup2dup3dup4dup5dup6dup7dup8dup9dup10" fmla="*/ 0 h 5160010"/>
              <a:gd name="connsiteX2dup0dup1dup2dup3dup4dup5dup6dup7dup8dup9dup10" fmla="*/ 5018618 w 5030385"/>
              <a:gd name="connsiteY2dup0dup1dup2dup3dup4dup5dup6dup7dup8dup9dup10" fmla="*/ 0 h 5160010"/>
              <a:gd name="connsiteX3dup0dup1dup2dup3dup4dup5dup6dup7dup8dup9dup10" fmla="*/ 5025391 w 5030385"/>
              <a:gd name="connsiteY3dup0dup1dup2dup3dup4dup5dup6dup7dup8dup9dup10" fmla="*/ 2651474 h 5160010"/>
              <a:gd name="connsiteX4dup0dup1dup2dup3dup4dup5dup6dup7dup8dup9dup10" fmla="*/ 3969916 w 5030385"/>
              <a:gd name="connsiteY4dup0dup1dup2dup3dup4dup5dup6dup7dup8dup9dup10" fmla="*/ 5160010 h 5160010"/>
              <a:gd name="connsiteX5dup0dup1dup2dup3dup4dup5dup6dup7dup8" fmla="*/ 3978911 w 5030385"/>
              <a:gd name="connsiteY5dup0dup1dup2dup3dup4dup5dup6dup7dup8" fmla="*/ 5145754 h 5160010"/>
              <a:gd name="connsiteX6dup0dup1dup2dup3dup4dup5dup6" fmla="*/ 0 w 5030385"/>
              <a:gd name="connsiteY6dup0dup1dup2dup3dup4dup5dup6" fmla="*/ 5149850 h 5160010"/>
              <a:gd name="connsiteX0dup0dup1dup2dup3dup4dup5dup6dup7dup8dup9dup10dup11" fmla="*/ 0 w 5040545"/>
              <a:gd name="connsiteY0dup0dup1dup2dup3dup4dup5dup6dup7dup8dup9dup10dup11" fmla="*/ 5170170 h 5170170"/>
              <a:gd name="connsiteX1dup0dup1dup2dup3dup4dup5dup6dup7dup8dup9dup10dup11" fmla="*/ 2242503 w 5040545"/>
              <a:gd name="connsiteY1dup0dup1dup2dup3dup4dup5dup6dup7dup8dup9dup10dup11" fmla="*/ 0 h 5170170"/>
              <a:gd name="connsiteX2dup0dup1dup2dup3dup4dup5dup6dup7dup8dup9dup10dup11" fmla="*/ 5028778 w 5040545"/>
              <a:gd name="connsiteY2dup0dup1dup2dup3dup4dup5dup6dup7dup8dup9dup10dup11" fmla="*/ 0 h 5170170"/>
              <a:gd name="connsiteX3dup0dup1dup2dup3dup4dup5dup6dup7dup8dup9dup10dup11" fmla="*/ 5035551 w 5040545"/>
              <a:gd name="connsiteY3dup0dup1dup2dup3dup4dup5dup6dup7dup8dup9dup10dup11" fmla="*/ 2651474 h 5170170"/>
              <a:gd name="connsiteX4dup0dup1dup2dup3dup4dup5dup6dup7dup8dup9dup10dup11" fmla="*/ 3980076 w 5040545"/>
              <a:gd name="connsiteY4dup0dup1dup2dup3dup4dup5dup6dup7dup8dup9dup10dup11" fmla="*/ 5160010 h 5170170"/>
              <a:gd name="connsiteX5dup0dup1dup2dup3dup4dup5dup6dup7dup8dup9" fmla="*/ 3989071 w 5040545"/>
              <a:gd name="connsiteY5dup0dup1dup2dup3dup4dup5dup6dup7dup8dup9" fmla="*/ 5145754 h 5170170"/>
              <a:gd name="connsiteX6dup0dup1dup2dup3dup4dup5dup6dup7" fmla="*/ 0 w 5040545"/>
              <a:gd name="connsiteY6dup0dup1dup2dup3dup4dup5dup6dup7" fmla="*/ 5170170 h 5170170"/>
              <a:gd name="connsiteX0dup0dup1dup2dup3dup4dup5dup6dup7dup8dup9dup10dup11dup12" fmla="*/ 0 w 5040545"/>
              <a:gd name="connsiteY0dup0dup1dup2dup3dup4dup5dup6dup7dup8dup9dup10dup11dup12" fmla="*/ 5170170 h 5171154"/>
              <a:gd name="connsiteX1dup0dup1dup2dup3dup4dup5dup6dup7dup8dup9dup10dup11dup12" fmla="*/ 2242503 w 5040545"/>
              <a:gd name="connsiteY1dup0dup1dup2dup3dup4dup5dup6dup7dup8dup9dup10dup11dup12" fmla="*/ 0 h 5171154"/>
              <a:gd name="connsiteX2dup0dup1dup2dup3dup4dup5dup6dup7dup8dup9dup10dup11dup12" fmla="*/ 5028778 w 5040545"/>
              <a:gd name="connsiteY2dup0dup1dup2dup3dup4dup5dup6dup7dup8dup9dup10dup11dup12" fmla="*/ 0 h 5171154"/>
              <a:gd name="connsiteX3dup0dup1dup2dup3dup4dup5dup6dup7dup8dup9dup10dup11dup12" fmla="*/ 5035551 w 5040545"/>
              <a:gd name="connsiteY3dup0dup1dup2dup3dup4dup5dup6dup7dup8dup9dup10dup11dup12" fmla="*/ 2651474 h 5171154"/>
              <a:gd name="connsiteX4dup0dup1dup2dup3dup4dup5dup6dup7dup8dup9dup10dup11dup12" fmla="*/ 3980076 w 5040545"/>
              <a:gd name="connsiteY4dup0dup1dup2dup3dup4dup5dup6dup7dup8dup9dup10dup11dup12" fmla="*/ 5160010 h 5171154"/>
              <a:gd name="connsiteX5dup0dup1dup2dup3dup4dup5dup6dup7dup8dup9dup10" fmla="*/ 4004311 w 5040545"/>
              <a:gd name="connsiteY5dup0dup1dup2dup3dup4dup5dup6dup7dup8dup9dup10" fmla="*/ 5171154 h 5171154"/>
              <a:gd name="connsiteX6dup0dup1dup2dup3dup4dup5dup6dup7dup8" fmla="*/ 0 w 5040545"/>
              <a:gd name="connsiteY6dup0dup1dup2dup3dup4dup5dup6dup7dup8" fmla="*/ 5170170 h 5171154"/>
              <a:gd name="connsiteX0dup0dup1dup2dup3dup4dup5dup6dup7dup8dup9dup10dup11dup12dup13" fmla="*/ 0 w 5040545"/>
              <a:gd name="connsiteY0dup0dup1dup2dup3dup4dup5dup6dup7dup8dup9dup10dup11dup12dup13" fmla="*/ 5170170 h 5171154"/>
              <a:gd name="connsiteX1dup0dup1dup2dup3dup4dup5dup6dup7dup8dup9dup10dup11dup12dup13" fmla="*/ 2196783 w 5040545"/>
              <a:gd name="connsiteY1dup0dup1dup2dup3dup4dup5dup6dup7dup8dup9dup10dup11dup12dup13" fmla="*/ 40640 h 5171154"/>
              <a:gd name="connsiteX2dup0dup1dup2dup3dup4dup5dup6dup7dup8dup9dup10dup11dup12dup13" fmla="*/ 5028778 w 5040545"/>
              <a:gd name="connsiteY2dup0dup1dup2dup3dup4dup5dup6dup7dup8dup9dup10dup11dup12dup13" fmla="*/ 0 h 5171154"/>
              <a:gd name="connsiteX3dup0dup1dup2dup3dup4dup5dup6dup7dup8dup9dup10dup11dup12dup13" fmla="*/ 5035551 w 5040545"/>
              <a:gd name="connsiteY3dup0dup1dup2dup3dup4dup5dup6dup7dup8dup9dup10dup11dup12dup13" fmla="*/ 2651474 h 5171154"/>
              <a:gd name="connsiteX4dup0dup1dup2dup3dup4dup5dup6dup7dup8dup9dup10dup11dup12dup13" fmla="*/ 3980076 w 5040545"/>
              <a:gd name="connsiteY4dup0dup1dup2dup3dup4dup5dup6dup7dup8dup9dup10dup11dup12dup13" fmla="*/ 5160010 h 5171154"/>
              <a:gd name="connsiteX5dup0dup1dup2dup3dup4dup5dup6dup7dup8dup9dup10dup11" fmla="*/ 4004311 w 5040545"/>
              <a:gd name="connsiteY5dup0dup1dup2dup3dup4dup5dup6dup7dup8dup9dup10dup11" fmla="*/ 5171154 h 5171154"/>
              <a:gd name="connsiteX6dup0dup1dup2dup3dup4dup5dup6dup7dup8dup9" fmla="*/ 0 w 5040545"/>
              <a:gd name="connsiteY6dup0dup1dup2dup3dup4dup5dup6dup7dup8dup9" fmla="*/ 5170170 h 5171154"/>
              <a:gd name="connsiteX0dup0dup1dup2dup3dup4dup5dup6dup7dup8dup9dup10dup11dup12dup13dup14" fmla="*/ 0 w 5040545"/>
              <a:gd name="connsiteY0dup0dup1dup2dup3dup4dup5dup6dup7dup8dup9dup10dup11dup12dup13dup14" fmla="*/ 5170170 h 5171154"/>
              <a:gd name="connsiteX1dup0dup1dup2dup3dup4dup5dup6dup7dup8dup9dup10dup11dup12dup13dup14" fmla="*/ 2196783 w 5040545"/>
              <a:gd name="connsiteY1dup0dup1dup2dup3dup4dup5dup6dup7dup8dup9dup10dup11dup12dup13dup14" fmla="*/ 40640 h 5171154"/>
              <a:gd name="connsiteX2dup0dup1dup2dup3dup4dup5dup6dup7dup8dup9dup10dup11dup12dup13dup14" fmla="*/ 5028778 w 5040545"/>
              <a:gd name="connsiteY2dup0dup1dup2dup3dup4dup5dup6dup7dup8dup9dup10dup11dup12dup13dup14" fmla="*/ 0 h 5171154"/>
              <a:gd name="connsiteX3dup0dup1dup2dup3dup4dup5dup6dup7dup8dup9dup10dup11dup12dup13dup14" fmla="*/ 5035551 w 5040545"/>
              <a:gd name="connsiteY3dup0dup1dup2dup3dup4dup5dup6dup7dup8dup9dup10dup11dup12dup13dup14" fmla="*/ 2651474 h 5171154"/>
              <a:gd name="connsiteX4dup0dup1dup2dup3dup4dup5dup6dup7dup8dup9dup10dup11dup12dup13dup14" fmla="*/ 3980076 w 5040545"/>
              <a:gd name="connsiteY4dup0dup1dup2dup3dup4dup5dup6dup7dup8dup9dup10dup11dup12dup13dup14" fmla="*/ 5160010 h 5171154"/>
              <a:gd name="connsiteX5dup0dup1dup2dup3dup4dup5dup6dup7dup8dup9dup10dup11dup12" fmla="*/ 4004311 w 5040545"/>
              <a:gd name="connsiteY5dup0dup1dup2dup3dup4dup5dup6dup7dup8dup9dup10dup11dup12" fmla="*/ 5171154 h 5171154"/>
              <a:gd name="connsiteX6dup0dup1dup2dup3dup4dup5dup6dup7dup8dup9dup10" fmla="*/ 0 w 5040545"/>
              <a:gd name="connsiteY6dup0dup1dup2dup3dup4dup5dup6dup7dup8dup9dup10" fmla="*/ 5170170 h 5171154"/>
              <a:gd name="connsiteX0dup0dup1dup2dup3dup4dup5dup6dup7dup8dup9dup10dup11dup12dup13dup14dup15" fmla="*/ 0 w 5040545"/>
              <a:gd name="connsiteY0dup0dup1dup2dup3dup4dup5dup6dup7dup8dup9dup10dup11dup12dup13dup14dup15" fmla="*/ 5180330 h 5181314"/>
              <a:gd name="connsiteX1dup0dup1dup2dup3dup4dup5dup6dup7dup8dup9dup10dup11dup12dup13dup14dup15" fmla="*/ 2190433 w 5040545"/>
              <a:gd name="connsiteY1dup0dup1dup2dup3dup4dup5dup6dup7dup8dup9dup10dup11dup12dup13dup14dup15" fmla="*/ 0 h 5181314"/>
              <a:gd name="connsiteX2dup0dup1dup2dup3dup4dup5dup6dup7dup8dup9dup10dup11dup12dup13dup14dup15" fmla="*/ 5028778 w 5040545"/>
              <a:gd name="connsiteY2dup0dup1dup2dup3dup4dup5dup6dup7dup8dup9dup10dup11dup12dup13dup14dup15" fmla="*/ 10160 h 5181314"/>
              <a:gd name="connsiteX3dup0dup1dup2dup3dup4dup5dup6dup7dup8dup9dup10dup11dup12dup13dup14dup15" fmla="*/ 5035551 w 5040545"/>
              <a:gd name="connsiteY3dup0dup1dup2dup3dup4dup5dup6dup7dup8dup9dup10dup11dup12dup13dup14dup15" fmla="*/ 2661634 h 5181314"/>
              <a:gd name="connsiteX4dup0dup1dup2dup3dup4dup5dup6dup7dup8dup9dup10dup11dup12dup13dup14dup15" fmla="*/ 3980076 w 5040545"/>
              <a:gd name="connsiteY4dup0dup1dup2dup3dup4dup5dup6dup7dup8dup9dup10dup11dup12dup13dup14dup15" fmla="*/ 5170170 h 5181314"/>
              <a:gd name="connsiteX5dup0dup1dup2dup3dup4dup5dup6dup7dup8dup9dup10dup11dup12dup13" fmla="*/ 4004311 w 5040545"/>
              <a:gd name="connsiteY5dup0dup1dup2dup3dup4dup5dup6dup7dup8dup9dup10dup11dup12dup13" fmla="*/ 5181314 h 5181314"/>
              <a:gd name="connsiteX6dup0dup1dup2dup3dup4dup5dup6dup7dup8dup9dup10dup11" fmla="*/ 0 w 5040545"/>
              <a:gd name="connsiteY6dup0dup1dup2dup3dup4dup5dup6dup7dup8dup9dup10dup11" fmla="*/ 5180330 h 5181314"/>
              <a:gd name="connsiteX0dup0dup1dup2dup3dup4dup5dup6dup7dup8dup9dup10dup11dup12dup13dup14dup15dup16" fmla="*/ 0 w 5040545"/>
              <a:gd name="connsiteY0dup0dup1dup2dup3dup4dup5dup6dup7dup8dup9dup10dup11dup12dup13dup14dup15dup16" fmla="*/ 5170170 h 5171154"/>
              <a:gd name="connsiteX1dup0dup1dup2dup3dup4dup5dup6dup7dup8dup9dup10dup11dup12dup13dup14dup15dup16" fmla="*/ 2196783 w 5040545"/>
              <a:gd name="connsiteY1dup0dup1dup2dup3dup4dup5dup6dup7dup8dup9dup10dup11dup12dup13dup14dup15dup16" fmla="*/ 8890 h 5171154"/>
              <a:gd name="connsiteX2dup0dup1dup2dup3dup4dup5dup6dup7dup8dup9dup10dup11dup12dup13dup14dup15dup16" fmla="*/ 5028778 w 5040545"/>
              <a:gd name="connsiteY2dup0dup1dup2dup3dup4dup5dup6dup7dup8dup9dup10dup11dup12dup13dup14dup15dup16" fmla="*/ 0 h 5171154"/>
              <a:gd name="connsiteX3dup0dup1dup2dup3dup4dup5dup6dup7dup8dup9dup10dup11dup12dup13dup14dup15dup16" fmla="*/ 5035551 w 5040545"/>
              <a:gd name="connsiteY3dup0dup1dup2dup3dup4dup5dup6dup7dup8dup9dup10dup11dup12dup13dup14dup15dup16" fmla="*/ 2651474 h 5171154"/>
              <a:gd name="connsiteX4dup0dup1dup2dup3dup4dup5dup6dup7dup8dup9dup10dup11dup12dup13dup14dup15dup16" fmla="*/ 3980076 w 5040545"/>
              <a:gd name="connsiteY4dup0dup1dup2dup3dup4dup5dup6dup7dup8dup9dup10dup11dup12dup13dup14dup15dup16" fmla="*/ 5160010 h 5171154"/>
              <a:gd name="connsiteX5dup0dup1dup2dup3dup4dup5dup6dup7dup8dup9dup10dup11dup12dup13dup14" fmla="*/ 4004311 w 5040545"/>
              <a:gd name="connsiteY5dup0dup1dup2dup3dup4dup5dup6dup7dup8dup9dup10dup11dup12dup13dup14" fmla="*/ 5171154 h 5171154"/>
              <a:gd name="connsiteX6dup0dup1dup2dup3dup4dup5dup6dup7dup8dup9dup10dup11dup12" fmla="*/ 0 w 5040545"/>
              <a:gd name="connsiteY6dup0dup1dup2dup3dup4dup5dup6dup7dup8dup9dup10dup11dup12" fmla="*/ 5170170 h 5171154"/>
              <a:gd name="connsiteX0dup0dup1dup2dup3dup4dup5dup6dup7dup8dup9dup10dup11dup12dup13dup14dup15dup16dup17" fmla="*/ 0 w 5040545"/>
              <a:gd name="connsiteY0dup0dup1dup2dup3dup4dup5dup6dup7dup8dup9dup10dup11dup12dup13dup14dup15dup16dup17" fmla="*/ 5189220 h 5189220"/>
              <a:gd name="connsiteX1dup0dup1dup2dup3dup4dup5dup6dup7dup8dup9dup10dup11dup12dup13dup14dup15dup16dup17" fmla="*/ 2196783 w 5040545"/>
              <a:gd name="connsiteY1dup0dup1dup2dup3dup4dup5dup6dup7dup8dup9dup10dup11dup12dup13dup14dup15dup16dup17" fmla="*/ 8890 h 5189220"/>
              <a:gd name="connsiteX2dup0dup1dup2dup3dup4dup5dup6dup7dup8dup9dup10dup11dup12dup13dup14dup15dup16dup17" fmla="*/ 5028778 w 5040545"/>
              <a:gd name="connsiteY2dup0dup1dup2dup3dup4dup5dup6dup7dup8dup9dup10dup11dup12dup13dup14dup15dup16dup17" fmla="*/ 0 h 5189220"/>
              <a:gd name="connsiteX3dup0dup1dup2dup3dup4dup5dup6dup7dup8dup9dup10dup11dup12dup13dup14dup15dup16dup17" fmla="*/ 5035551 w 5040545"/>
              <a:gd name="connsiteY3dup0dup1dup2dup3dup4dup5dup6dup7dup8dup9dup10dup11dup12dup13dup14dup15dup16dup17" fmla="*/ 2651474 h 5189220"/>
              <a:gd name="connsiteX4dup0dup1dup2dup3dup4dup5dup6dup7dup8dup9dup10dup11dup12dup13dup14dup15dup16dup17" fmla="*/ 3980076 w 5040545"/>
              <a:gd name="connsiteY4dup0dup1dup2dup3dup4dup5dup6dup7dup8dup9dup10dup11dup12dup13dup14dup15dup16dup17" fmla="*/ 5160010 h 5189220"/>
              <a:gd name="connsiteX5dup0dup1dup2dup3dup4dup5dup6dup7dup8dup9dup10dup11dup12dup13dup14dup15" fmla="*/ 4004311 w 5040545"/>
              <a:gd name="connsiteY5dup0dup1dup2dup3dup4dup5dup6dup7dup8dup9dup10dup11dup12dup13dup14dup15" fmla="*/ 5171154 h 5189220"/>
              <a:gd name="connsiteX6dup0dup1dup2dup3dup4dup5dup6dup7dup8dup9dup10dup11dup12dup13" fmla="*/ 0 w 5040545"/>
              <a:gd name="connsiteY6dup0dup1dup2dup3dup4dup5dup6dup7dup8dup9dup10dup11dup12dup13" fmla="*/ 5189220 h 5189220"/>
              <a:gd name="connsiteX0dup0dup1dup2dup3dup4dup5dup6dup7dup8dup9dup10dup11dup12dup13dup14dup15dup16dup17dup18" fmla="*/ 0 w 5040545"/>
              <a:gd name="connsiteY0dup0dup1dup2dup3dup4dup5dup6dup7dup8dup9dup10dup11dup12dup13dup14dup15dup16dup17dup18" fmla="*/ 5189220 h 5189220"/>
              <a:gd name="connsiteX1dup0dup1dup2dup3dup4dup5dup6dup7dup8dup9dup10dup11dup12dup13dup14dup15dup16dup17dup18" fmla="*/ 2196783 w 5040545"/>
              <a:gd name="connsiteY1dup0dup1dup2dup3dup4dup5dup6dup7dup8dup9dup10dup11dup12dup13dup14dup15dup16dup17dup18" fmla="*/ 8890 h 5189220"/>
              <a:gd name="connsiteX2dup0dup1dup2dup3dup4dup5dup6dup7dup8dup9dup10dup11dup12dup13dup14dup15dup16dup17dup18" fmla="*/ 5028778 w 5040545"/>
              <a:gd name="connsiteY2dup0dup1dup2dup3dup4dup5dup6dup7dup8dup9dup10dup11dup12dup13dup14dup15dup16dup17dup18" fmla="*/ 0 h 5189220"/>
              <a:gd name="connsiteX3dup0dup1dup2dup3dup4dup5dup6dup7dup8dup9dup10dup11dup12dup13dup14dup15dup16dup17dup18" fmla="*/ 5035551 w 5040545"/>
              <a:gd name="connsiteY3dup0dup1dup2dup3dup4dup5dup6dup7dup8dup9dup10dup11dup12dup13dup14dup15dup16dup17dup18" fmla="*/ 2651474 h 5189220"/>
              <a:gd name="connsiteX4dup0dup1dup2dup3dup4dup5dup6dup7dup8dup9dup10dup11dup12dup13dup14dup15dup16dup17dup18" fmla="*/ 3980076 w 5040545"/>
              <a:gd name="connsiteY4dup0dup1dup2dup3dup4dup5dup6dup7dup8dup9dup10dup11dup12dup13dup14dup15dup16dup17dup18" fmla="*/ 5160010 h 5189220"/>
              <a:gd name="connsiteX5dup0dup1dup2dup3dup4dup5dup6dup7dup8dup9dup10dup11dup12dup13dup14dup15dup16" fmla="*/ 4004311 w 5040545"/>
              <a:gd name="connsiteY5dup0dup1dup2dup3dup4dup5dup6dup7dup8dup9dup10dup11dup12dup13dup14dup15dup16" fmla="*/ 5171154 h 5189220"/>
              <a:gd name="connsiteX6dup0dup1dup2dup3dup4dup5dup6dup7dup8dup9dup10dup11dup12dup13dup14" fmla="*/ 0 w 5040545"/>
              <a:gd name="connsiteY6dup0dup1dup2dup3dup4dup5dup6dup7dup8dup9dup10dup11dup12dup13dup14" fmla="*/ 5189220 h 5189220"/>
              <a:gd name="connsiteX0dup0dup1dup2dup3dup4dup5dup6dup7dup8dup9dup10dup11dup12dup13dup14dup15dup16dup17dup18dup19" fmla="*/ 0 w 5040545"/>
              <a:gd name="connsiteY0dup0dup1dup2dup3dup4dup5dup6dup7dup8dup9dup10dup11dup12dup13dup14dup15dup16dup17dup18dup19" fmla="*/ 5189220 h 5189220"/>
              <a:gd name="connsiteX1dup0dup1dup2dup3dup4dup5dup6dup7dup8dup9dup10dup11dup12dup13dup14dup15dup16dup17dup18dup19" fmla="*/ 2196783 w 5040545"/>
              <a:gd name="connsiteY1dup0dup1dup2dup3dup4dup5dup6dup7dup8dup9dup10dup11dup12dup13dup14dup15dup16dup17dup18dup19" fmla="*/ 8890 h 5189220"/>
              <a:gd name="connsiteX2dup0dup1dup2dup3dup4dup5dup6dup7dup8dup9dup10dup11dup12dup13dup14dup15dup16dup17dup18dup19" fmla="*/ 5028778 w 5040545"/>
              <a:gd name="connsiteY2dup0dup1dup2dup3dup4dup5dup6dup7dup8dup9dup10dup11dup12dup13dup14dup15dup16dup17dup18dup19" fmla="*/ 0 h 5189220"/>
              <a:gd name="connsiteX3dup0dup1dup2dup3dup4dup5dup6dup7dup8dup9dup10dup11dup12dup13dup14dup15dup16dup17dup18dup19" fmla="*/ 5035551 w 5040545"/>
              <a:gd name="connsiteY3dup0dup1dup2dup3dup4dup5dup6dup7dup8dup9dup10dup11dup12dup13dup14dup15dup16dup17dup18dup19" fmla="*/ 2651474 h 5189220"/>
              <a:gd name="connsiteX4dup0dup1dup2dup3dup4dup5dup6dup7dup8dup9dup10dup11dup12dup13dup14dup15dup16dup17dup18dup19" fmla="*/ 3980076 w 5040545"/>
              <a:gd name="connsiteY4dup0dup1dup2dup3dup4dup5dup6dup7dup8dup9dup10dup11dup12dup13dup14dup15dup16dup17dup18dup19" fmla="*/ 5160010 h 5189220"/>
              <a:gd name="connsiteX5dup0dup1dup2dup3dup4dup5dup6dup7dup8dup9dup10dup11dup12dup13dup14dup15dup16dup17" fmla="*/ 4004311 w 5040545"/>
              <a:gd name="connsiteY5dup0dup1dup2dup3dup4dup5dup6dup7dup8dup9dup10dup11dup12dup13dup14dup15dup16dup17" fmla="*/ 5171154 h 5189220"/>
              <a:gd name="connsiteX6dup0dup1dup2dup3dup4dup5dup6dup7dup8dup9dup10dup11dup12dup13dup14dup15" fmla="*/ 0 w 5040545"/>
              <a:gd name="connsiteY6dup0dup1dup2dup3dup4dup5dup6dup7dup8dup9dup10dup11dup12dup13dup14dup15" fmla="*/ 5189220 h 5189220"/>
              <a:gd name="connsiteX0dup0dup1dup2dup3dup4dup5dup6dup7dup8dup9dup10dup11dup12dup13dup14dup15dup16dup17dup18dup19dup20" fmla="*/ 0 w 5036576"/>
              <a:gd name="connsiteY0dup0dup1dup2dup3dup4dup5dup6dup7dup8dup9dup10dup11dup12dup13dup14dup15dup16dup17dup18dup19dup20" fmla="*/ 5189220 h 5189220"/>
              <a:gd name="connsiteX1dup0dup1dup2dup3dup4dup5dup6dup7dup8dup9dup10dup11dup12dup13dup14dup15dup16dup17dup18dup19dup20" fmla="*/ 2196783 w 5036576"/>
              <a:gd name="connsiteY1dup0dup1dup2dup3dup4dup5dup6dup7dup8dup9dup10dup11dup12dup13dup14dup15dup16dup17dup18dup19dup20" fmla="*/ 8890 h 5189220"/>
              <a:gd name="connsiteX2dup0dup1dup2dup3dup4dup5dup6dup7dup8dup9dup10dup11dup12dup13dup14dup15dup16dup17dup18dup19dup20" fmla="*/ 5028778 w 5036576"/>
              <a:gd name="connsiteY2dup0dup1dup2dup3dup4dup5dup6dup7dup8dup9dup10dup11dup12dup13dup14dup15dup16dup17dup18dup19dup20" fmla="*/ 0 h 5189220"/>
              <a:gd name="connsiteX3dup0dup1dup2dup3dup4dup5dup6dup7dup8dup9dup10dup11dup12dup13dup14dup15dup16dup17dup18dup19dup20" fmla="*/ 5016501 w 5036576"/>
              <a:gd name="connsiteY3dup0dup1dup2dup3dup4dup5dup6dup7dup8dup9dup10dup11dup12dup13dup14dup15dup16dup17dup18dup19dup20" fmla="*/ 2676874 h 5189220"/>
              <a:gd name="connsiteX4dup0dup1dup2dup3dup4dup5dup6dup7dup8dup9dup10dup11dup12dup13dup14dup15dup16dup17dup18dup19dup20" fmla="*/ 3980076 w 5036576"/>
              <a:gd name="connsiteY4dup0dup1dup2dup3dup4dup5dup6dup7dup8dup9dup10dup11dup12dup13dup14dup15dup16dup17dup18dup19dup20" fmla="*/ 5160010 h 5189220"/>
              <a:gd name="connsiteX5dup0dup1dup2dup3dup4dup5dup6dup7dup8dup9dup10dup11dup12dup13dup14dup15dup16dup17dup18" fmla="*/ 4004311 w 5036576"/>
              <a:gd name="connsiteY5dup0dup1dup2dup3dup4dup5dup6dup7dup8dup9dup10dup11dup12dup13dup14dup15dup16dup17dup18" fmla="*/ 5171154 h 5189220"/>
              <a:gd name="connsiteX6dup0dup1dup2dup3dup4dup5dup6dup7dup8dup9dup10dup11dup12dup13dup14dup15dup16" fmla="*/ 0 w 5036576"/>
              <a:gd name="connsiteY6dup0dup1dup2dup3dup4dup5dup6dup7dup8dup9dup10dup11dup12dup13dup14dup15dup16" fmla="*/ 5189220 h 5189220"/>
              <a:gd name="connsiteX0dup0dup1dup2dup3dup4dup5dup6dup7dup8dup9dup10dup11dup12dup13dup14dup15dup16dup17dup18dup19dup20dup21" fmla="*/ 0 w 5036576"/>
              <a:gd name="connsiteY0dup0dup1dup2dup3dup4dup5dup6dup7dup8dup9dup10dup11dup12dup13dup14dup15dup16dup17dup18dup19dup20dup21" fmla="*/ 5189220 h 5189220"/>
              <a:gd name="connsiteX1dup0dup1dup2dup3dup4dup5dup6dup7dup8dup9dup10dup11dup12dup13dup14dup15dup16dup17dup18dup19dup20dup21" fmla="*/ 2196783 w 5036576"/>
              <a:gd name="connsiteY1dup0dup1dup2dup3dup4dup5dup6dup7dup8dup9dup10dup11dup12dup13dup14dup15dup16dup17dup18dup19dup20dup21" fmla="*/ 8890 h 5189220"/>
              <a:gd name="connsiteX2dup0dup1dup2dup3dup4dup5dup6dup7dup8dup9dup10dup11dup12dup13dup14dup15dup16dup17dup18dup19dup20dup21" fmla="*/ 5028778 w 5036576"/>
              <a:gd name="connsiteY2dup0dup1dup2dup3dup4dup5dup6dup7dup8dup9dup10dup11dup12dup13dup14dup15dup16dup17dup18dup19dup20dup21" fmla="*/ 0 h 5189220"/>
              <a:gd name="connsiteX3dup0dup1dup2dup3dup4dup5dup6dup7dup8dup9dup10dup11dup12dup13dup14dup15dup16dup17dup18dup19dup20dup21" fmla="*/ 5016501 w 5036576"/>
              <a:gd name="connsiteY3dup0dup1dup2dup3dup4dup5dup6dup7dup8dup9dup10dup11dup12dup13dup14dup15dup16dup17dup18dup19dup20dup21" fmla="*/ 2676874 h 5189220"/>
              <a:gd name="connsiteX4dup0dup1dup2dup3dup4dup5dup6dup7dup8dup9dup10dup11dup12dup13dup14dup15dup16dup17dup18dup19dup20dup21" fmla="*/ 3980076 w 5036576"/>
              <a:gd name="connsiteY4dup0dup1dup2dup3dup4dup5dup6dup7dup8dup9dup10dup11dup12dup13dup14dup15dup16dup17dup18dup19dup20dup21" fmla="*/ 5160010 h 5189220"/>
              <a:gd name="connsiteX5dup0dup1dup2dup3dup4dup5dup6dup7dup8dup9dup10dup11dup12dup13dup14dup15dup16dup17dup18dup19" fmla="*/ 4004311 w 5036576"/>
              <a:gd name="connsiteY5dup0dup1dup2dup3dup4dup5dup6dup7dup8dup9dup10dup11dup12dup13dup14dup15dup16dup17dup18dup19" fmla="*/ 5171154 h 5189220"/>
              <a:gd name="connsiteX6dup0dup1dup2dup3dup4dup5dup6dup7dup8dup9dup10dup11dup12dup13dup14dup15dup16dup17" fmla="*/ 0 w 5036576"/>
              <a:gd name="connsiteY6dup0dup1dup2dup3dup4dup5dup6dup7dup8dup9dup10dup11dup12dup13dup14dup15dup16dup17" fmla="*/ 5189220 h 5189220"/>
              <a:gd name="connsiteX0dup0dup1dup2dup3dup4dup5dup6dup7dup8dup9dup10dup11dup12dup13dup14dup15dup16dup17dup18dup19dup20dup21dup22" fmla="*/ 0 w 5036576"/>
              <a:gd name="connsiteY0dup0dup1dup2dup3dup4dup5dup6dup7dup8dup9dup10dup11dup12dup13dup14dup15dup16dup17dup18dup19dup20dup21dup22" fmla="*/ 5189220 h 5189220"/>
              <a:gd name="connsiteX1dup0dup1dup2dup3dup4dup5dup6dup7dup8dup9dup10dup11dup12dup13dup14dup15dup16dup17dup18dup19dup20dup21dup22" fmla="*/ 2196783 w 5036576"/>
              <a:gd name="connsiteY1dup0dup1dup2dup3dup4dup5dup6dup7dup8dup9dup10dup11dup12dup13dup14dup15dup16dup17dup18dup19dup20dup21dup22" fmla="*/ 8890 h 5189220"/>
              <a:gd name="connsiteX2dup0dup1dup2dup3dup4dup5dup6dup7dup8dup9dup10dup11dup12dup13dup14dup15dup16dup17dup18dup19dup20dup21dup22" fmla="*/ 5028778 w 5036576"/>
              <a:gd name="connsiteY2dup0dup1dup2dup3dup4dup5dup6dup7dup8dup9dup10dup11dup12dup13dup14dup15dup16dup17dup18dup19dup20dup21dup22" fmla="*/ 0 h 5189220"/>
              <a:gd name="connsiteX3dup0dup1dup2dup3dup4dup5dup6dup7dup8dup9dup10dup11dup12dup13dup14dup15dup16dup17dup18dup19dup20dup21dup22" fmla="*/ 5016501 w 5036576"/>
              <a:gd name="connsiteY3dup0dup1dup2dup3dup4dup5dup6dup7dup8dup9dup10dup11dup12dup13dup14dup15dup16dup17dup18dup19dup20dup21dup22" fmla="*/ 2676874 h 5189220"/>
              <a:gd name="connsiteX4dup0dup1dup2dup3dup4dup5dup6dup7dup8dup9dup10dup11dup12dup13dup14dup15dup16dup17dup18dup19dup20dup21dup22" fmla="*/ 3980076 w 5036576"/>
              <a:gd name="connsiteY4dup0dup1dup2dup3dup4dup5dup6dup7dup8dup9dup10dup11dup12dup13dup14dup15dup16dup17dup18dup19dup20dup21dup22" fmla="*/ 5160010 h 5189220"/>
              <a:gd name="connsiteX5dup0dup1dup2dup3dup4dup5dup6dup7dup8dup9dup10dup11dup12dup13dup14dup15dup16dup17dup18dup19dup20" fmla="*/ 4004311 w 5036576"/>
              <a:gd name="connsiteY5dup0dup1dup2dup3dup4dup5dup6dup7dup8dup9dup10dup11dup12dup13dup14dup15dup16dup17dup18dup19dup20" fmla="*/ 5171154 h 5189220"/>
              <a:gd name="connsiteX6dup0dup1dup2dup3dup4dup5dup6dup7dup8dup9dup10dup11dup12dup13dup14dup15dup16dup17dup18" fmla="*/ 0 w 5036576"/>
              <a:gd name="connsiteY6dup0dup1dup2dup3dup4dup5dup6dup7dup8dup9dup10dup11dup12dup13dup14dup15dup16dup17dup18" fmla="*/ 5189220 h 5189220"/>
              <a:gd name="connsiteX0dup0dup1dup2dup3dup4dup5dup6dup7dup8dup9dup10dup11dup12dup13dup14dup15dup16dup17dup18dup19dup20dup21dup22dup23" fmla="*/ 0 w 5050368"/>
              <a:gd name="connsiteY0dup0dup1dup2dup3dup4dup5dup6dup7dup8dup9dup10dup11dup12dup13dup14dup15dup16dup17dup18dup19dup20dup21dup22dup23" fmla="*/ 5189220 h 5189220"/>
              <a:gd name="connsiteX1dup0dup1dup2dup3dup4dup5dup6dup7dup8dup9dup10dup11dup12dup13dup14dup15dup16dup17dup18dup19dup20dup21dup22dup23" fmla="*/ 2196783 w 5050368"/>
              <a:gd name="connsiteY1dup0dup1dup2dup3dup4dup5dup6dup7dup8dup9dup10dup11dup12dup13dup14dup15dup16dup17dup18dup19dup20dup21dup22dup23" fmla="*/ 8890 h 5189220"/>
              <a:gd name="connsiteX2dup0dup1dup2dup3dup4dup5dup6dup7dup8dup9dup10dup11dup12dup13dup14dup15dup16dup17dup18dup19dup20dup21dup22dup23" fmla="*/ 5028778 w 5050368"/>
              <a:gd name="connsiteY2dup0dup1dup2dup3dup4dup5dup6dup7dup8dup9dup10dup11dup12dup13dup14dup15dup16dup17dup18dup19dup20dup21dup22dup23" fmla="*/ 0 h 5189220"/>
              <a:gd name="connsiteX3dup0dup1dup2dup3dup4dup5dup6dup7dup8dup9dup10dup11dup12dup13dup14dup15dup16dup17dup18dup19dup20dup21dup22dup23" fmla="*/ 5050368 w 5050368"/>
              <a:gd name="connsiteY3dup0dup1dup2dup3dup4dup5dup6dup7dup8dup9dup10dup11dup12dup13dup14dup15dup16dup17dup18dup19dup20dup21dup22dup23" fmla="*/ 2693937 h 5189220"/>
              <a:gd name="connsiteX4dup0dup1dup2dup3dup4dup5dup6dup7dup8dup9dup10dup11dup12dup13dup14dup15dup16dup17dup18dup19dup20dup21dup22dup23" fmla="*/ 3980076 w 5050368"/>
              <a:gd name="connsiteY4dup0dup1dup2dup3dup4dup5dup6dup7dup8dup9dup10dup11dup12dup13dup14dup15dup16dup17dup18dup19dup20dup21dup22dup23" fmla="*/ 5160010 h 5189220"/>
              <a:gd name="connsiteX5dup0dup1dup2dup3dup4dup5dup6dup7dup8dup9dup10dup11dup12dup13dup14dup15dup16dup17dup18dup19dup20dup21" fmla="*/ 4004311 w 5050368"/>
              <a:gd name="connsiteY5dup0dup1dup2dup3dup4dup5dup6dup7dup8dup9dup10dup11dup12dup13dup14dup15dup16dup17dup18dup19dup20dup21" fmla="*/ 5171154 h 5189220"/>
              <a:gd name="connsiteX6dup0dup1dup2dup3dup4dup5dup6dup7dup8dup9dup10dup11dup12dup13dup14dup15dup16dup17dup18dup19" fmla="*/ 0 w 5050368"/>
              <a:gd name="connsiteY6dup0dup1dup2dup3dup4dup5dup6dup7dup8dup9dup10dup11dup12dup13dup14dup15dup16dup17dup18dup19" fmla="*/ 5189220 h 5189220"/>
              <a:gd name="connsiteX0dup0dup1dup2dup3dup4dup5dup6dup7dup8dup9dup10dup11dup12dup13dup14dup15dup16dup17dup18dup19dup20dup21dup22dup23dup24" fmla="*/ 0 w 5050368"/>
              <a:gd name="connsiteY0dup0dup1dup2dup3dup4dup5dup6dup7dup8dup9dup10dup11dup12dup13dup14dup15dup16dup17dup18dup19dup20dup21dup22dup23dup24" fmla="*/ 5189220 h 5209732"/>
              <a:gd name="connsiteX1dup0dup1dup2dup3dup4dup5dup6dup7dup8dup9dup10dup11dup12dup13dup14dup15dup16dup17dup18dup19dup20dup21dup22dup23dup24" fmla="*/ 2196783 w 5050368"/>
              <a:gd name="connsiteY1dup0dup1dup2dup3dup4dup5dup6dup7dup8dup9dup10dup11dup12dup13dup14dup15dup16dup17dup18dup19dup20dup21dup22dup23dup24" fmla="*/ 8890 h 5209732"/>
              <a:gd name="connsiteX2dup0dup1dup2dup3dup4dup5dup6dup7dup8dup9dup10dup11dup12dup13dup14dup15dup16dup17dup18dup19dup20dup21dup22dup23dup24" fmla="*/ 5028778 w 5050368"/>
              <a:gd name="connsiteY2dup0dup1dup2dup3dup4dup5dup6dup7dup8dup9dup10dup11dup12dup13dup14dup15dup16dup17dup18dup19dup20dup21dup22dup23dup24" fmla="*/ 0 h 5209732"/>
              <a:gd name="connsiteX3dup0dup1dup2dup3dup4dup5dup6dup7dup8dup9dup10dup11dup12dup13dup14dup15dup16dup17dup18dup19dup20dup21dup22dup23dup24" fmla="*/ 5050368 w 5050368"/>
              <a:gd name="connsiteY3dup0dup1dup2dup3dup4dup5dup6dup7dup8dup9dup10dup11dup12dup13dup14dup15dup16dup17dup18dup19dup20dup21dup22dup23dup24" fmla="*/ 2693937 h 5209732"/>
              <a:gd name="connsiteX4dup0dup1dup2dup3dup4dup5dup6dup7dup8dup9dup10dup11dup12dup13dup14dup15dup16dup17dup18dup19dup20dup21dup22dup23dup24" fmla="*/ 3980076 w 5050368"/>
              <a:gd name="connsiteY4dup0dup1dup2dup3dup4dup5dup6dup7dup8dup9dup10dup11dup12dup13dup14dup15dup16dup17dup18dup19dup20dup21dup22dup23dup24" fmla="*/ 5160010 h 5209732"/>
              <a:gd name="connsiteX5dup0dup1dup2dup3dup4dup5dup6dup7dup8dup9dup10dup11dup12dup13dup14dup15dup16dup17dup18dup19dup20dup21dup22" fmla="*/ 4046644 w 5050368"/>
              <a:gd name="connsiteY5dup0dup1dup2dup3dup4dup5dup6dup7dup8dup9dup10dup11dup12dup13dup14dup15dup16dup17dup18dup19dup20dup21dup22" fmla="*/ 5205280 h 5209732"/>
              <a:gd name="connsiteX6dup0dup1dup2dup3dup4dup5dup6dup7dup8dup9dup10dup11dup12dup13dup14dup15dup16dup17dup18dup19dup20" fmla="*/ 0 w 5050368"/>
              <a:gd name="connsiteY6dup0dup1dup2dup3dup4dup5dup6dup7dup8dup9dup10dup11dup12dup13dup14dup15dup16dup17dup18dup19dup20" fmla="*/ 5189220 h 5209732"/>
              <a:gd name="connsiteX0dup0dup1dup2dup3dup4dup5dup6dup7dup8dup9dup10dup11dup12dup13dup14dup15dup16dup17dup18dup19dup20dup21dup22dup23dup24dup25" fmla="*/ 0 w 5084235"/>
              <a:gd name="connsiteY0dup0dup1dup2dup3dup4dup5dup6dup7dup8dup9dup10dup11dup12dup13dup14dup15dup16dup17dup18dup19dup20dup21dup22dup23dup24dup25" fmla="*/ 5231878 h 5231878"/>
              <a:gd name="connsiteX1dup0dup1dup2dup3dup4dup5dup6dup7dup8dup9dup10dup11dup12dup13dup14dup15dup16dup17dup18dup19dup20dup21dup22dup23dup24dup25" fmla="*/ 2230650 w 5084235"/>
              <a:gd name="connsiteY1dup0dup1dup2dup3dup4dup5dup6dup7dup8dup9dup10dup11dup12dup13dup14dup15dup16dup17dup18dup19dup20dup21dup22dup23dup24dup25" fmla="*/ 8890 h 5231878"/>
              <a:gd name="connsiteX2dup0dup1dup2dup3dup4dup5dup6dup7dup8dup9dup10dup11dup12dup13dup14dup15dup16dup17dup18dup19dup20dup21dup22dup23dup24dup25" fmla="*/ 5062645 w 5084235"/>
              <a:gd name="connsiteY2dup0dup1dup2dup3dup4dup5dup6dup7dup8dup9dup10dup11dup12dup13dup14dup15dup16dup17dup18dup19dup20dup21dup22dup23dup24dup25" fmla="*/ 0 h 5231878"/>
              <a:gd name="connsiteX3dup0dup1dup2dup3dup4dup5dup6dup7dup8dup9dup10dup11dup12dup13dup14dup15dup16dup17dup18dup19dup20dup21dup22dup23dup24dup25" fmla="*/ 5084235 w 5084235"/>
              <a:gd name="connsiteY3dup0dup1dup2dup3dup4dup5dup6dup7dup8dup9dup10dup11dup12dup13dup14dup15dup16dup17dup18dup19dup20dup21dup22dup23dup24dup25" fmla="*/ 2693937 h 5231878"/>
              <a:gd name="connsiteX4dup0dup1dup2dup3dup4dup5dup6dup7dup8dup9dup10dup11dup12dup13dup14dup15dup16dup17dup18dup19dup20dup21dup22dup23dup24dup25" fmla="*/ 4013943 w 5084235"/>
              <a:gd name="connsiteY4dup0dup1dup2dup3dup4dup5dup6dup7dup8dup9dup10dup11dup12dup13dup14dup15dup16dup17dup18dup19dup20dup21dup22dup23dup24dup25" fmla="*/ 5160010 h 5231878"/>
              <a:gd name="connsiteX5dup0dup1dup2dup3dup4dup5dup6dup7dup8dup9dup10dup11dup12dup13dup14dup15dup16dup17dup18dup19dup20dup21dup22dup23" fmla="*/ 4080511 w 5084235"/>
              <a:gd name="connsiteY5dup0dup1dup2dup3dup4dup5dup6dup7dup8dup9dup10dup11dup12dup13dup14dup15dup16dup17dup18dup19dup20dup21dup22dup23" fmla="*/ 5205280 h 5231878"/>
              <a:gd name="connsiteX6dup0dup1dup2dup3dup4dup5dup6dup7dup8dup9dup10dup11dup12dup13dup14dup15dup16dup17dup18dup19dup20dup21" fmla="*/ 0 w 5084235"/>
              <a:gd name="connsiteY6dup0dup1dup2dup3dup4dup5dup6dup7dup8dup9dup10dup11dup12dup13dup14dup15dup16dup17dup18dup19dup20dup21" fmla="*/ 5231878 h 5231878"/>
              <a:gd name="connsiteX0dup0dup1dup2dup3dup4dup5dup6dup7dup8dup9dup10dup11dup12dup13dup14dup15dup16dup17dup18dup19dup20dup21dup22dup23dup24dup25dup26" fmla="*/ 0 w 5075769"/>
              <a:gd name="connsiteY0dup0dup1dup2dup3dup4dup5dup6dup7dup8dup9dup10dup11dup12dup13dup14dup15dup16dup17dup18dup19dup20dup21dup22dup23dup24dup25dup26" fmla="*/ 5231878 h 5231878"/>
              <a:gd name="connsiteX1dup0dup1dup2dup3dup4dup5dup6dup7dup8dup9dup10dup11dup12dup13dup14dup15dup16dup17dup18dup19dup20dup21dup22dup23dup24dup25dup26" fmla="*/ 2222184 w 5075769"/>
              <a:gd name="connsiteY1dup0dup1dup2dup3dup4dup5dup6dup7dup8dup9dup10dup11dup12dup13dup14dup15dup16dup17dup18dup19dup20dup21dup22dup23dup24dup25dup26" fmla="*/ 8890 h 5231878"/>
              <a:gd name="connsiteX2dup0dup1dup2dup3dup4dup5dup6dup7dup8dup9dup10dup11dup12dup13dup14dup15dup16dup17dup18dup19dup20dup21dup22dup23dup24dup25dup26" fmla="*/ 5054179 w 5075769"/>
              <a:gd name="connsiteY2dup0dup1dup2dup3dup4dup5dup6dup7dup8dup9dup10dup11dup12dup13dup14dup15dup16dup17dup18dup19dup20dup21dup22dup23dup24dup25dup26" fmla="*/ 0 h 5231878"/>
              <a:gd name="connsiteX3dup0dup1dup2dup3dup4dup5dup6dup7dup8dup9dup10dup11dup12dup13dup14dup15dup16dup17dup18dup19dup20dup21dup22dup23dup24dup25dup26" fmla="*/ 5075769 w 5075769"/>
              <a:gd name="connsiteY3dup0dup1dup2dup3dup4dup5dup6dup7dup8dup9dup10dup11dup12dup13dup14dup15dup16dup17dup18dup19dup20dup21dup22dup23dup24dup25dup26" fmla="*/ 2693937 h 5231878"/>
              <a:gd name="connsiteX4dup0dup1dup2dup3dup4dup5dup6dup7dup8dup9dup10dup11dup12dup13dup14dup15dup16dup17dup18dup19dup20dup21dup22dup23dup24dup25dup26" fmla="*/ 4005477 w 5075769"/>
              <a:gd name="connsiteY4dup0dup1dup2dup3dup4dup5dup6dup7dup8dup9dup10dup11dup12dup13dup14dup15dup16dup17dup18dup19dup20dup21dup22dup23dup24dup25dup26" fmla="*/ 5160010 h 5231878"/>
              <a:gd name="connsiteX5dup0dup1dup2dup3dup4dup5dup6dup7dup8dup9dup10dup11dup12dup13dup14dup15dup16dup17dup18dup19dup20dup21dup22dup23dup24" fmla="*/ 4072045 w 5075769"/>
              <a:gd name="connsiteY5dup0dup1dup2dup3dup4dup5dup6dup7dup8dup9dup10dup11dup12dup13dup14dup15dup16dup17dup18dup19dup20dup21dup22dup23dup24" fmla="*/ 5205280 h 5231878"/>
              <a:gd name="connsiteX6dup0dup1dup2dup3dup4dup5dup6dup7dup8dup9dup10dup11dup12dup13dup14dup15dup16dup17dup18dup19dup20dup21dup22" fmla="*/ 0 w 5075769"/>
              <a:gd name="connsiteY6dup0dup1dup2dup3dup4dup5dup6dup7dup8dup9dup10dup11dup12dup13dup14dup15dup16dup17dup18dup19dup20dup21dup22" fmla="*/ 5231878 h 5231878"/>
              <a:gd name="connsiteX0dup0dup1dup2dup3dup4dup5dup6dup7dup8dup9dup10dup11dup12dup13dup14dup15dup16dup17dup18dup19dup20dup21dup22dup23dup24dup25dup26dup27" fmla="*/ 0 w 5075769"/>
              <a:gd name="connsiteY0dup0dup1dup2dup3dup4dup5dup6dup7dup8dup9dup10dup11dup12dup13dup14dup15dup16dup17dup18dup19dup20dup21dup22dup23dup24dup25dup26dup27" fmla="*/ 5231878 h 5231878"/>
              <a:gd name="connsiteX1dup0dup1dup2dup3dup4dup5dup6dup7dup8dup9dup10dup11dup12dup13dup14dup15dup16dup17dup18dup19dup20dup21dup22dup23dup24dup25dup26dup27" fmla="*/ 2205250 w 5075769"/>
              <a:gd name="connsiteY1dup0dup1dup2dup3dup4dup5dup6dup7dup8dup9dup10dup11dup12dup13dup14dup15dup16dup17dup18dup19dup20dup21dup22dup23dup24dup25dup26dup27" fmla="*/ 359 h 5231878"/>
              <a:gd name="connsiteX2dup0dup1dup2dup3dup4dup5dup6dup7dup8dup9dup10dup11dup12dup13dup14dup15dup16dup17dup18dup19dup20dup21dup22dup23dup24dup25dup26dup27" fmla="*/ 5054179 w 5075769"/>
              <a:gd name="connsiteY2dup0dup1dup2dup3dup4dup5dup6dup7dup8dup9dup10dup11dup12dup13dup14dup15dup16dup17dup18dup19dup20dup21dup22dup23dup24dup25dup26dup27" fmla="*/ 0 h 5231878"/>
              <a:gd name="connsiteX3dup0dup1dup2dup3dup4dup5dup6dup7dup8dup9dup10dup11dup12dup13dup14dup15dup16dup17dup18dup19dup20dup21dup22dup23dup24dup25dup26dup27" fmla="*/ 5075769 w 5075769"/>
              <a:gd name="connsiteY3dup0dup1dup2dup3dup4dup5dup6dup7dup8dup9dup10dup11dup12dup13dup14dup15dup16dup17dup18dup19dup20dup21dup22dup23dup24dup25dup26dup27" fmla="*/ 2693937 h 5231878"/>
              <a:gd name="connsiteX4dup0dup1dup2dup3dup4dup5dup6dup7dup8dup9dup10dup11dup12dup13dup14dup15dup16dup17dup18dup19dup20dup21dup22dup23dup24dup25dup26dup27" fmla="*/ 4005477 w 5075769"/>
              <a:gd name="connsiteY4dup0dup1dup2dup3dup4dup5dup6dup7dup8dup9dup10dup11dup12dup13dup14dup15dup16dup17dup18dup19dup20dup21dup22dup23dup24dup25dup26dup27" fmla="*/ 5160010 h 5231878"/>
              <a:gd name="connsiteX5dup0dup1dup2dup3dup4dup5dup6dup7dup8dup9dup10dup11dup12dup13dup14dup15dup16dup17dup18dup19dup20dup21dup22dup23dup24dup25" fmla="*/ 4072045 w 5075769"/>
              <a:gd name="connsiteY5dup0dup1dup2dup3dup4dup5dup6dup7dup8dup9dup10dup11dup12dup13dup14dup15dup16dup17dup18dup19dup20dup21dup22dup23dup24dup25" fmla="*/ 5205280 h 5231878"/>
              <a:gd name="connsiteX6dup0dup1dup2dup3dup4dup5dup6dup7dup8dup9dup10dup11dup12dup13dup14dup15dup16dup17dup18dup19dup20dup21dup22dup23" fmla="*/ 0 w 5075769"/>
              <a:gd name="connsiteY6dup0dup1dup2dup3dup4dup5dup6dup7dup8dup9dup10dup11dup12dup13dup14dup15dup16dup17dup18dup19dup20dup21dup22dup23" fmla="*/ 5231878 h 5231878"/>
              <a:gd name="connsiteX0dup0dup1dup2dup3dup4dup5dup6dup7dup8dup9dup10dup11dup12dup13dup14dup15dup16dup17dup18dup19dup20dup21dup22dup23dup24dup25dup26dup27dup28" fmla="*/ 0 w 5084236"/>
              <a:gd name="connsiteY0dup0dup1dup2dup3dup4dup5dup6dup7dup8dup9dup10dup11dup12dup13dup14dup15dup16dup17dup18dup19dup20dup21dup22dup23dup24dup25dup26dup27dup28" fmla="*/ 5197752 h 5210498"/>
              <a:gd name="connsiteX1dup0dup1dup2dup3dup4dup5dup6dup7dup8dup9dup10dup11dup12dup13dup14dup15dup16dup17dup18dup19dup20dup21dup22dup23dup24dup25dup26dup27dup28" fmla="*/ 2213717 w 5084236"/>
              <a:gd name="connsiteY1dup0dup1dup2dup3dup4dup5dup6dup7dup8dup9dup10dup11dup12dup13dup14dup15dup16dup17dup18dup19dup20dup21dup22dup23dup24dup25dup26dup27dup28" fmla="*/ 359 h 5210498"/>
              <a:gd name="connsiteX2dup0dup1dup2dup3dup4dup5dup6dup7dup8dup9dup10dup11dup12dup13dup14dup15dup16dup17dup18dup19dup20dup21dup22dup23dup24dup25dup26dup27dup28" fmla="*/ 5062646 w 5084236"/>
              <a:gd name="connsiteY2dup0dup1dup2dup3dup4dup5dup6dup7dup8dup9dup10dup11dup12dup13dup14dup15dup16dup17dup18dup19dup20dup21dup22dup23dup24dup25dup26dup27dup28" fmla="*/ 0 h 5210498"/>
              <a:gd name="connsiteX3dup0dup1dup2dup3dup4dup5dup6dup7dup8dup9dup10dup11dup12dup13dup14dup15dup16dup17dup18dup19dup20dup21dup22dup23dup24dup25dup26dup27dup28" fmla="*/ 5084236 w 5084236"/>
              <a:gd name="connsiteY3dup0dup1dup2dup3dup4dup5dup6dup7dup8dup9dup10dup11dup12dup13dup14dup15dup16dup17dup18dup19dup20dup21dup22dup23dup24dup25dup26dup27dup28" fmla="*/ 2693937 h 5210498"/>
              <a:gd name="connsiteX4dup0dup1dup2dup3dup4dup5dup6dup7dup8dup9dup10dup11dup12dup13dup14dup15dup16dup17dup18dup19dup20dup21dup22dup23dup24dup25dup26dup27dup28" fmla="*/ 4013944 w 5084236"/>
              <a:gd name="connsiteY4dup0dup1dup2dup3dup4dup5dup6dup7dup8dup9dup10dup11dup12dup13dup14dup15dup16dup17dup18dup19dup20dup21dup22dup23dup24dup25dup26dup27dup28" fmla="*/ 5160010 h 5210498"/>
              <a:gd name="connsiteX5dup0dup1dup2dup3dup4dup5dup6dup7dup8dup9dup10dup11dup12dup13dup14dup15dup16dup17dup18dup19dup20dup21dup22dup23dup24dup25dup26" fmla="*/ 4080512 w 5084236"/>
              <a:gd name="connsiteY5dup0dup1dup2dup3dup4dup5dup6dup7dup8dup9dup10dup11dup12dup13dup14dup15dup16dup17dup18dup19dup20dup21dup22dup23dup24dup25dup26" fmla="*/ 5205280 h 5210498"/>
              <a:gd name="connsiteX6dup0dup1dup2dup3dup4dup5dup6dup7dup8dup9dup10dup11dup12dup13dup14dup15dup16dup17dup18dup19dup20dup21dup22dup23dup24" fmla="*/ 0 w 5084236"/>
              <a:gd name="connsiteY6dup0dup1dup2dup3dup4dup5dup6dup7dup8dup9dup10dup11dup12dup13dup14dup15dup16dup17dup18dup19dup20dup21dup22dup23dup24" fmla="*/ 5197752 h 5210498"/>
              <a:gd name="connsiteX0dup0dup1dup2dup3dup4dup5dup6dup7dup8dup9dup10dup11dup12dup13dup14dup15dup16dup17dup18dup19dup20dup21dup22dup23dup24dup25dup26dup27dup28dup29" fmla="*/ 0 w 5084236"/>
              <a:gd name="connsiteY0dup0dup1dup2dup3dup4dup5dup6dup7dup8dup9dup10dup11dup12dup13dup14dup15dup16dup17dup18dup19dup20dup21dup22dup23dup24dup25dup26dup27dup28dup29" fmla="*/ 5197752 h 5197752"/>
              <a:gd name="connsiteX1dup0dup1dup2dup3dup4dup5dup6dup7dup8dup9dup10dup11dup12dup13dup14dup15dup16dup17dup18dup19dup20dup21dup22dup23dup24dup25dup26dup27dup28dup29" fmla="*/ 2213717 w 5084236"/>
              <a:gd name="connsiteY1dup0dup1dup2dup3dup4dup5dup6dup7dup8dup9dup10dup11dup12dup13dup14dup15dup16dup17dup18dup19dup20dup21dup22dup23dup24dup25dup26dup27dup28dup29" fmla="*/ 359 h 5197752"/>
              <a:gd name="connsiteX2dup0dup1dup2dup3dup4dup5dup6dup7dup8dup9dup10dup11dup12dup13dup14dup15dup16dup17dup18dup19dup20dup21dup22dup23dup24dup25dup26dup27dup28dup29" fmla="*/ 5062646 w 5084236"/>
              <a:gd name="connsiteY2dup0dup1dup2dup3dup4dup5dup6dup7dup8dup9dup10dup11dup12dup13dup14dup15dup16dup17dup18dup19dup20dup21dup22dup23dup24dup25dup26dup27dup28dup29" fmla="*/ 0 h 5197752"/>
              <a:gd name="connsiteX3dup0dup1dup2dup3dup4dup5dup6dup7dup8dup9dup10dup11dup12dup13dup14dup15dup16dup17dup18dup19dup20dup21dup22dup23dup24dup25dup26dup27dup28dup29" fmla="*/ 5084236 w 5084236"/>
              <a:gd name="connsiteY3dup0dup1dup2dup3dup4dup5dup6dup7dup8dup9dup10dup11dup12dup13dup14dup15dup16dup17dup18dup19dup20dup21dup22dup23dup24dup25dup26dup27dup28dup29" fmla="*/ 2693937 h 5197752"/>
              <a:gd name="connsiteX4dup0dup1dup2dup3dup4dup5dup6dup7dup8dup9dup10dup11dup12dup13dup14dup15dup16dup17dup18dup19dup20dup21dup22dup23dup24dup25dup26dup27dup28dup29" fmla="*/ 4013944 w 5084236"/>
              <a:gd name="connsiteY4dup0dup1dup2dup3dup4dup5dup6dup7dup8dup9dup10dup11dup12dup13dup14dup15dup16dup17dup18dup19dup20dup21dup22dup23dup24dup25dup26dup27dup28dup29" fmla="*/ 5160010 h 5197752"/>
              <a:gd name="connsiteX5dup0dup1dup2dup3dup4dup5dup6dup7dup8dup9dup10dup11dup12dup13dup14dup15dup16dup17dup18dup19dup20dup21dup22dup23dup24dup25dup26dup27" fmla="*/ 4080512 w 5084236"/>
              <a:gd name="connsiteY5dup0dup1dup2dup3dup4dup5dup6dup7dup8dup9dup10dup11dup12dup13dup14dup15dup16dup17dup18dup19dup20dup21dup22dup23dup24dup25dup26dup27" fmla="*/ 5188217 h 5197752"/>
              <a:gd name="connsiteX6dup0dup1dup2dup3dup4dup5dup6dup7dup8dup9dup10dup11dup12dup13dup14dup15dup16dup17dup18dup19dup20dup21dup22dup23dup24dup25" fmla="*/ 0 w 5084236"/>
              <a:gd name="connsiteY6dup0dup1dup2dup3dup4dup5dup6dup7dup8dup9dup10dup11dup12dup13dup14dup15dup16dup17dup18dup19dup20dup21dup22dup23dup24dup25" fmla="*/ 5197752 h 5197752"/>
              <a:gd name="connsiteX0dup0dup1dup2dup3dup4dup5dup6dup7dup8dup9dup10dup11dup12dup13dup14dup15dup16dup17dup18dup19dup20dup21dup22dup23dup24dup25dup26dup27dup28dup29dup30" fmla="*/ 0 w 5064848"/>
              <a:gd name="connsiteY0dup0dup1dup2dup3dup4dup5dup6dup7dup8dup9dup10dup11dup12dup13dup14dup15dup16dup17dup18dup19dup20dup21dup22dup23dup24dup25dup26dup27dup28dup29dup30" fmla="*/ 5197752 h 5197752"/>
              <a:gd name="connsiteX1dup0dup1dup2dup3dup4dup5dup6dup7dup8dup9dup10dup11dup12dup13dup14dup15dup16dup17dup18dup19dup20dup21dup22dup23dup24dup25dup26dup27dup28dup29dup30" fmla="*/ 2213717 w 5064848"/>
              <a:gd name="connsiteY1dup0dup1dup2dup3dup4dup5dup6dup7dup8dup9dup10dup11dup12dup13dup14dup15dup16dup17dup18dup19dup20dup21dup22dup23dup24dup25dup26dup27dup28dup29dup30" fmla="*/ 359 h 5197752"/>
              <a:gd name="connsiteX2dup0dup1dup2dup3dup4dup5dup6dup7dup8dup9dup10dup11dup12dup13dup14dup15dup16dup17dup18dup19dup20dup21dup22dup23dup24dup25dup26dup27dup28dup29dup30" fmla="*/ 5062646 w 5064848"/>
              <a:gd name="connsiteY2dup0dup1dup2dup3dup4dup5dup6dup7dup8dup9dup10dup11dup12dup13dup14dup15dup16dup17dup18dup19dup20dup21dup22dup23dup24dup25dup26dup27dup28dup29dup30" fmla="*/ 0 h 5197752"/>
              <a:gd name="connsiteX3dup0dup1dup2dup3dup4dup5dup6dup7dup8dup9dup10dup11dup12dup13dup14dup15dup16dup17dup18dup19dup20dup21dup22dup23dup24dup25dup26dup27dup28dup29dup30" fmla="*/ 4906436 w 5064848"/>
              <a:gd name="connsiteY3dup0dup1dup2dup3dup4dup5dup6dup7dup8dup9dup10dup11dup12dup13dup14dup15dup16dup17dup18dup19dup20dup21dup22dup23dup24dup25dup26dup27dup28dup29dup30" fmla="*/ 2729769 h 5197752"/>
              <a:gd name="connsiteX4dup0dup1dup2dup3dup4dup5dup6dup7dup8dup9dup10dup11dup12dup13dup14dup15dup16dup17dup18dup19dup20dup21dup22dup23dup24dup25dup26dup27dup28dup29dup30" fmla="*/ 4013944 w 5064848"/>
              <a:gd name="connsiteY4dup0dup1dup2dup3dup4dup5dup6dup7dup8dup9dup10dup11dup12dup13dup14dup15dup16dup17dup18dup19dup20dup21dup22dup23dup24dup25dup26dup27dup28dup29dup30" fmla="*/ 5160010 h 5197752"/>
              <a:gd name="connsiteX5dup0dup1dup2dup3dup4dup5dup6dup7dup8dup9dup10dup11dup12dup13dup14dup15dup16dup17dup18dup19dup20dup21dup22dup23dup24dup25dup26dup27dup28" fmla="*/ 4080512 w 5064848"/>
              <a:gd name="connsiteY5dup0dup1dup2dup3dup4dup5dup6dup7dup8dup9dup10dup11dup12dup13dup14dup15dup16dup17dup18dup19dup20dup21dup22dup23dup24dup25dup26dup27dup28" fmla="*/ 5188217 h 5197752"/>
              <a:gd name="connsiteX6dup0dup1dup2dup3dup4dup5dup6dup7dup8dup9dup10dup11dup12dup13dup14dup15dup16dup17dup18dup19dup20dup21dup22dup23dup24dup25dup26" fmla="*/ 0 w 5064848"/>
              <a:gd name="connsiteY6dup0dup1dup2dup3dup4dup5dup6dup7dup8dup9dup10dup11dup12dup13dup14dup15dup16dup17dup18dup19dup20dup21dup22dup23dup24dup25dup26" fmla="*/ 5197752 h 5197752"/>
              <a:gd name="connsiteX0dup0dup1dup2dup3dup4dup5dup6dup7dup8dup9dup10dup11dup12dup13dup14dup15dup16dup17dup18dup19dup20dup21dup22dup23dup24dup25dup26dup27dup28dup29dup30dup31" fmla="*/ 0 w 5076099"/>
              <a:gd name="connsiteY0dup0dup1dup2dup3dup4dup5dup6dup7dup8dup9dup10dup11dup12dup13dup14dup15dup16dup17dup18dup19dup20dup21dup22dup23dup24dup25dup26dup27dup28dup29dup30dup31" fmla="*/ 5197752 h 5197752"/>
              <a:gd name="connsiteX1dup0dup1dup2dup3dup4dup5dup6dup7dup8dup9dup10dup11dup12dup13dup14dup15dup16dup17dup18dup19dup20dup21dup22dup23dup24dup25dup26dup27dup28dup29dup30dup31" fmla="*/ 2213717 w 5076099"/>
              <a:gd name="connsiteY1dup0dup1dup2dup3dup4dup5dup6dup7dup8dup9dup10dup11dup12dup13dup14dup15dup16dup17dup18dup19dup20dup21dup22dup23dup24dup25dup26dup27dup28dup29dup30dup31" fmla="*/ 359 h 5197752"/>
              <a:gd name="connsiteX2dup0dup1dup2dup3dup4dup5dup6dup7dup8dup9dup10dup11dup12dup13dup14dup15dup16dup17dup18dup19dup20dup21dup22dup23dup24dup25dup26dup27dup28dup29dup30dup31" fmla="*/ 5062646 w 5076099"/>
              <a:gd name="connsiteY2dup0dup1dup2dup3dup4dup5dup6dup7dup8dup9dup10dup11dup12dup13dup14dup15dup16dup17dup18dup19dup20dup21dup22dup23dup24dup25dup26dup27dup28dup29dup30dup31" fmla="*/ 0 h 5197752"/>
              <a:gd name="connsiteX3dup0dup1dup2dup3dup4dup5dup6dup7dup8dup9dup10dup11dup12dup13dup14dup15dup16dup17dup18dup19dup20dup21dup22dup23dup24dup25dup26dup27dup28dup29dup30dup31" fmla="*/ 5074076 w 5076099"/>
              <a:gd name="connsiteY3dup0dup1dup2dup3dup4dup5dup6dup7dup8dup9dup10dup11dup12dup13dup14dup15dup16dup17dup18dup19dup20dup21dup22dup23dup24dup25dup26dup27dup28dup29dup30dup31" fmla="*/ 2760483 h 5197752"/>
              <a:gd name="connsiteX4dup0dup1dup2dup3dup4dup5dup6dup7dup8dup9dup10dup11dup12dup13dup14dup15dup16dup17dup18dup19dup20dup21dup22dup23dup24dup25dup26dup27dup28dup29dup30dup31" fmla="*/ 4013944 w 5076099"/>
              <a:gd name="connsiteY4dup0dup1dup2dup3dup4dup5dup6dup7dup8dup9dup10dup11dup12dup13dup14dup15dup16dup17dup18dup19dup20dup21dup22dup23dup24dup25dup26dup27dup28dup29dup30dup31" fmla="*/ 5160010 h 5197752"/>
              <a:gd name="connsiteX5dup0dup1dup2dup3dup4dup5dup6dup7dup8dup9dup10dup11dup12dup13dup14dup15dup16dup17dup18dup19dup20dup21dup22dup23dup24dup25dup26dup27dup28dup29" fmla="*/ 4080512 w 5076099"/>
              <a:gd name="connsiteY5dup0dup1dup2dup3dup4dup5dup6dup7dup8dup9dup10dup11dup12dup13dup14dup15dup16dup17dup18dup19dup20dup21dup22dup23dup24dup25dup26dup27dup28dup29" fmla="*/ 5188217 h 5197752"/>
              <a:gd name="connsiteX6dup0dup1dup2dup3dup4dup5dup6dup7dup8dup9dup10dup11dup12dup13dup14dup15dup16dup17dup18dup19dup20dup21dup22dup23dup24dup25dup26dup27" fmla="*/ 0 w 5076099"/>
              <a:gd name="connsiteY6dup0dup1dup2dup3dup4dup5dup6dup7dup8dup9dup10dup11dup12dup13dup14dup15dup16dup17dup18dup19dup20dup21dup22dup23dup24dup25dup26dup27" fmla="*/ 5197752 h 5197752"/>
              <a:gd name="connsiteX0dup0dup1dup2dup3dup4dup5dup6dup7dup8dup9dup10dup11dup12dup13dup14dup15dup16dup17dup18dup19dup20dup21dup22dup23dup24dup25dup26dup27dup28dup29dup30dup31dup32" fmla="*/ 0 w 5076099"/>
              <a:gd name="connsiteY0dup0dup1dup2dup3dup4dup5dup6dup7dup8dup9dup10dup11dup12dup13dup14dup15dup16dup17dup18dup19dup20dup21dup22dup23dup24dup25dup26dup27dup28dup29dup30dup31dup32" fmla="*/ 5197752 h 5197752"/>
              <a:gd name="connsiteX1dup0dup1dup2dup3dup4dup5dup6dup7dup8dup9dup10dup11dup12dup13dup14dup15dup16dup17dup18dup19dup20dup21dup22dup23dup24dup25dup26dup27dup28dup29dup30dup31dup32" fmla="*/ 2213717 w 5076099"/>
              <a:gd name="connsiteY1dup0dup1dup2dup3dup4dup5dup6dup7dup8dup9dup10dup11dup12dup13dup14dup15dup16dup17dup18dup19dup20dup21dup22dup23dup24dup25dup26dup27dup28dup29dup30dup31dup32" fmla="*/ 359 h 5197752"/>
              <a:gd name="connsiteX2dup0dup1dup2dup3dup4dup5dup6dup7dup8dup9dup10dup11dup12dup13dup14dup15dup16dup17dup18dup19dup20dup21dup22dup23dup24dup25dup26dup27dup28dup29dup30dup31dup32" fmla="*/ 5062646 w 5076099"/>
              <a:gd name="connsiteY2dup0dup1dup2dup3dup4dup5dup6dup7dup8dup9dup10dup11dup12dup13dup14dup15dup16dup17dup18dup19dup20dup21dup22dup23dup24dup25dup26dup27dup28dup29dup30dup31dup32" fmla="*/ 0 h 5197752"/>
              <a:gd name="connsiteX3dup0dup1dup2dup3dup4dup5dup6dup7dup8dup9dup10dup11dup12dup13dup14dup15dup16dup17dup18dup19dup20dup21dup22dup23dup24dup25dup26dup27dup28dup29dup30dup31dup32" fmla="*/ 5074076 w 5076099"/>
              <a:gd name="connsiteY3dup0dup1dup2dup3dup4dup5dup6dup7dup8dup9dup10dup11dup12dup13dup14dup15dup16dup17dup18dup19dup20dup21dup22dup23dup24dup25dup26dup27dup28dup29dup30dup31dup32" fmla="*/ 2760483 h 5197752"/>
              <a:gd name="connsiteX4dup0dup1dup2dup3dup4dup5dup6dup7dup8dup9dup10dup11dup12dup13dup14dup15dup16dup17dup18dup19dup20dup21dup22dup23dup24dup25dup26dup27dup28dup29dup30dup31dup32" fmla="*/ 4074904 w 5076099"/>
              <a:gd name="connsiteY4dup0dup1dup2dup3dup4dup5dup6dup7dup8dup9dup10dup11dup12dup13dup14dup15dup16dup17dup18dup19dup20dup21dup22dup23dup24dup25dup26dup27dup28dup29dup30dup31dup32" fmla="*/ 5170248 h 5197752"/>
              <a:gd name="connsiteX5dup0dup1dup2dup3dup4dup5dup6dup7dup8dup9dup10dup11dup12dup13dup14dup15dup16dup17dup18dup19dup20dup21dup22dup23dup24dup25dup26dup27dup28dup29dup30" fmla="*/ 4080512 w 5076099"/>
              <a:gd name="connsiteY5dup0dup1dup2dup3dup4dup5dup6dup7dup8dup9dup10dup11dup12dup13dup14dup15dup16dup17dup18dup19dup20dup21dup22dup23dup24dup25dup26dup27dup28dup29dup30" fmla="*/ 5188217 h 5197752"/>
              <a:gd name="connsiteX6dup0dup1dup2dup3dup4dup5dup6dup7dup8dup9dup10dup11dup12dup13dup14dup15dup16dup17dup18dup19dup20dup21dup22dup23dup24dup25dup26dup27dup28" fmla="*/ 0 w 5076099"/>
              <a:gd name="connsiteY6dup0dup1dup2dup3dup4dup5dup6dup7dup8dup9dup10dup11dup12dup13dup14dup15dup16dup17dup18dup19dup20dup21dup22dup23dup24dup25dup26dup27dup28" fmla="*/ 5197752 h 5197752"/>
            </a:gdLst>
            <a:ahLst/>
            <a:cxnLst>
              <a:cxn ang="0">
                <a:pos x="connsiteX0dup0dup1dup2dup3dup4dup5dup6dup7dup8dup9dup10dup11dup12dup13dup14dup15dup16dup17dup18dup19dup20dup21dup22dup23dup24dup25dup26dup27dup28dup29dup30dup31dup32" y="connsiteY0dup0dup1dup2dup3dup4dup5dup6dup7dup8dup9dup10dup11dup12dup13dup14dup15dup16dup17dup18dup19dup20dup21dup22dup23dup24dup25dup26dup27dup28dup29dup30dup31dup32"/>
              </a:cxn>
              <a:cxn ang="0">
                <a:pos x="connsiteX1dup0dup1dup2dup3dup4dup5dup6dup7dup8dup9dup10dup11dup12dup13dup14dup15dup16dup17dup18dup19dup20dup21dup22dup23dup24dup25dup26dup27dup28dup29dup30dup31dup32" y="connsiteY1dup0dup1dup2dup3dup4dup5dup6dup7dup8dup9dup10dup11dup12dup13dup14dup15dup16dup17dup18dup19dup20dup21dup22dup23dup24dup25dup26dup27dup28dup29dup30dup31dup32"/>
              </a:cxn>
              <a:cxn ang="0">
                <a:pos x="connsiteX2dup0dup1dup2dup3dup4dup5dup6dup7dup8dup9dup10dup11dup12dup13dup14dup15dup16dup17dup18dup19dup20dup21dup22dup23dup24dup25dup26dup27dup28dup29dup30dup31dup32" y="connsiteY2dup0dup1dup2dup3dup4dup5dup6dup7dup8dup9dup10dup11dup12dup13dup14dup15dup16dup17dup18dup19dup20dup21dup22dup23dup24dup25dup26dup27dup28dup29dup30dup31dup32"/>
              </a:cxn>
              <a:cxn ang="0">
                <a:pos x="connsiteX3dup0dup1dup2dup3dup4dup5dup6dup7dup8dup9dup10dup11dup12dup13dup14dup15dup16dup17dup18dup19dup20dup21dup22dup23dup24dup25dup26dup27dup28dup29dup30dup31dup32" y="connsiteY3dup0dup1dup2dup3dup4dup5dup6dup7dup8dup9dup10dup11dup12dup13dup14dup15dup16dup17dup18dup19dup20dup21dup22dup23dup24dup25dup26dup27dup28dup29dup30dup31dup32"/>
              </a:cxn>
              <a:cxn ang="0">
                <a:pos x="connsiteX4dup0dup1dup2dup3dup4dup5dup6dup7dup8dup9dup10dup11dup12dup13dup14dup15dup16dup17dup18dup19dup20dup21dup22dup23dup24dup25dup26dup27dup28dup29dup30dup31dup32" y="connsiteY4dup0dup1dup2dup3dup4dup5dup6dup7dup8dup9dup10dup11dup12dup13dup14dup15dup16dup17dup18dup19dup20dup21dup22dup23dup24dup25dup26dup27dup28dup29dup30dup31dup32"/>
              </a:cxn>
              <a:cxn ang="0">
                <a:pos x="connsiteX5dup0dup1dup2dup3dup4dup5dup6dup7dup8dup9dup10dup11dup12dup13dup14dup15dup16dup17dup18dup19dup20dup21dup22dup23dup24dup25dup26dup27dup28dup29dup30" y="connsiteY5dup0dup1dup2dup3dup4dup5dup6dup7dup8dup9dup10dup11dup12dup13dup14dup15dup16dup17dup18dup19dup20dup21dup22dup23dup24dup25dup26dup27dup28dup29dup30"/>
              </a:cxn>
              <a:cxn ang="0">
                <a:pos x="connsiteX6dup0dup1dup2dup3dup4dup5dup6dup7dup8dup9dup10dup11dup12dup13dup14dup15dup16dup17dup18dup19dup20dup21dup22dup23dup24dup25dup26dup27dup28" y="connsiteY6dup0dup1dup2dup3dup4dup5dup6dup7dup8dup9dup10dup11dup12dup13dup14dup15dup16dup17dup18dup19dup20dup21dup22dup23dup24dup25dup26dup27dup28"/>
              </a:cxn>
            </a:cxnLst>
            <a:rect l="l" t="t" r="r" b="b"/>
            <a:pathLst>
              <a:path w="5076099" h="5197752">
                <a:moveTo>
                  <a:pt x="0" y="5197752"/>
                </a:moveTo>
                <a:cubicBezTo>
                  <a:pt x="2224511" y="20809"/>
                  <a:pt x="23496" y="5139202"/>
                  <a:pt x="2213717" y="359"/>
                </a:cubicBezTo>
                <a:lnTo>
                  <a:pt x="5062646" y="0"/>
                </a:lnTo>
                <a:cubicBezTo>
                  <a:pt x="5086917" y="2653358"/>
                  <a:pt x="5070125" y="107125"/>
                  <a:pt x="5074076" y="2760483"/>
                </a:cubicBezTo>
                <a:cubicBezTo>
                  <a:pt x="4030101" y="5239195"/>
                  <a:pt x="4420379" y="4342536"/>
                  <a:pt x="4074904" y="5170248"/>
                </a:cubicBezTo>
                <a:lnTo>
                  <a:pt x="4080512" y="5188217"/>
                </a:lnTo>
                <a:cubicBezTo>
                  <a:pt x="27942" y="5206939"/>
                  <a:pt x="3995420" y="5185380"/>
                  <a:pt x="0" y="5197752"/>
                </a:cubicBez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2019008900"/>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lvl1pPr marL="0">
              <a:defRPr/>
            </a:lvl1pPr>
          </a:lstStyle>
          <a:p>
            <a:r>
              <a:rPr lang="en-GB"/>
              <a:t>Footer</a:t>
            </a:r>
          </a:p>
        </p:txBody>
      </p:sp>
      <p:sp>
        <p:nvSpPr>
          <p:cNvPr id="6" name="Slide Number Placeholder 5"/>
          <p:cNvSpPr>
            <a:spLocks noGrp="1"/>
          </p:cNvSpPr>
          <p:nvPr>
            <p:ph type="sldNum" sz="quarter" idx="14"/>
          </p:nvPr>
        </p:nvSpPr>
        <p:spPr/>
        <p:txBody>
          <a:bodyPr/>
          <a:lstStyle/>
          <a:p>
            <a:pPr marL="33825"/>
            <a:fld id="{81D60167-4931-47E6-BA6A-407CBD079E47}" type="slidenum">
              <a:rPr lang="en-US" smtClean="0"/>
              <a:t>‹#›</a:t>
            </a:fld>
            <a:endParaRPr lang="en-US"/>
          </a:p>
        </p:txBody>
      </p:sp>
      <p:cxnSp>
        <p:nvCxnSpPr>
          <p:cNvPr id="7" name="Straight Connector 6">
            <a:extLst>
              <a:ext uri="{FF2B5EF4-FFF2-40B4-BE49-F238E27FC236}">
                <a16:creationId xmlns:a16="http://schemas.microsoft.com/office/drawing/2014/main" id="{F369BAC4-AA1D-A749-90AF-315126FDAC6A}"/>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2BF8AFA6-C943-D542-AB5E-5B5F07EC8701}"/>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Table slide</a:t>
            </a:r>
            <a:endParaRPr lang="en-US"/>
          </a:p>
        </p:txBody>
      </p:sp>
      <p:sp>
        <p:nvSpPr>
          <p:cNvPr id="9" name="Holder 3">
            <a:extLst>
              <a:ext uri="{FF2B5EF4-FFF2-40B4-BE49-F238E27FC236}">
                <a16:creationId xmlns:a16="http://schemas.microsoft.com/office/drawing/2014/main" id="{2E480449-5AFC-C742-B0D4-52AF60C35E7C}"/>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5" name="Table Placeholder 4"/>
          <p:cNvSpPr>
            <a:spLocks noGrp="1"/>
          </p:cNvSpPr>
          <p:nvPr>
            <p:ph type="tbl" sz="quarter" idx="17"/>
          </p:nvPr>
        </p:nvSpPr>
        <p:spPr>
          <a:xfrm>
            <a:off x="457200" y="1934310"/>
            <a:ext cx="11328400" cy="276999"/>
          </a:xfrm>
        </p:spPr>
        <p:txBody>
          <a:bodyPr/>
          <a:lstStyle/>
          <a:p>
            <a:r>
              <a:rPr lang="en-US"/>
              <a:t>Click icon to add table</a:t>
            </a:r>
            <a:endParaRPr lang="en-GB"/>
          </a:p>
        </p:txBody>
      </p:sp>
    </p:spTree>
    <p:extLst>
      <p:ext uri="{BB962C8B-B14F-4D97-AF65-F5344CB8AC3E}">
        <p14:creationId xmlns:p14="http://schemas.microsoft.com/office/powerpoint/2010/main" val="216425721"/>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and bullet lis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Text and bullet list</a:t>
            </a:r>
            <a:endParaRPr lang="en-US"/>
          </a:p>
        </p:txBody>
      </p:sp>
      <p:sp>
        <p:nvSpPr>
          <p:cNvPr id="18" name="Holder 3">
            <a:extLst>
              <a:ext uri="{FF2B5EF4-FFF2-40B4-BE49-F238E27FC236}">
                <a16:creationId xmlns:a16="http://schemas.microsoft.com/office/drawing/2014/main" id="{29089EC0-1FAC-7941-91DC-8D55D3F9E2F8}"/>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12" name="Footer Placeholder 2">
            <a:extLst>
              <a:ext uri="{FF2B5EF4-FFF2-40B4-BE49-F238E27FC236}">
                <a16:creationId xmlns:a16="http://schemas.microsoft.com/office/drawing/2014/main" id="{471FFAFE-DEEE-2444-B898-80392C677BCF}"/>
              </a:ext>
            </a:extLst>
          </p:cNvPr>
          <p:cNvSpPr>
            <a:spLocks noGrp="1"/>
          </p:cNvSpPr>
          <p:nvPr>
            <p:ph type="ftr" sz="quarter" idx="14"/>
          </p:nvPr>
        </p:nvSpPr>
        <p:spPr>
          <a:xfrm>
            <a:off x="2660405" y="6386784"/>
            <a:ext cx="3180569" cy="184438"/>
          </a:xfrm>
        </p:spPr>
        <p:txBody>
          <a:bodyPr/>
          <a:lstStyle>
            <a:lvl1pPr marL="0">
              <a:defRPr/>
            </a:lvl1pPr>
          </a:lstStyle>
          <a:p>
            <a:r>
              <a:rPr lang="en-GB"/>
              <a:t>Footer</a:t>
            </a:r>
          </a:p>
        </p:txBody>
      </p:sp>
      <p:sp>
        <p:nvSpPr>
          <p:cNvPr id="13" name="Slide Number Placeholder 3">
            <a:extLst>
              <a:ext uri="{FF2B5EF4-FFF2-40B4-BE49-F238E27FC236}">
                <a16:creationId xmlns:a16="http://schemas.microsoft.com/office/drawing/2014/main" id="{09AF857B-8AD5-7145-8D38-B2935B962D4A}"/>
              </a:ext>
            </a:extLst>
          </p:cNvPr>
          <p:cNvSpPr>
            <a:spLocks noGrp="1"/>
          </p:cNvSpPr>
          <p:nvPr>
            <p:ph type="sldNum" sz="quarter" idx="15"/>
          </p:nvPr>
        </p:nvSpPr>
        <p:spPr>
          <a:xfrm>
            <a:off x="8291338" y="6377527"/>
            <a:ext cx="3496733" cy="202949"/>
          </a:xfrm>
        </p:spPr>
        <p:txBody>
          <a:bodyPr/>
          <a:lstStyle/>
          <a:p>
            <a:pPr marL="33825"/>
            <a:fld id="{81D60167-4931-47E6-BA6A-407CBD079E47}" type="slidenum">
              <a:rPr lang="en-US" smtClean="0"/>
              <a:t>‹#›</a:t>
            </a:fld>
            <a:endParaRPr lang="en-US"/>
          </a:p>
        </p:txBody>
      </p:sp>
      <p:cxnSp>
        <p:nvCxnSpPr>
          <p:cNvPr id="14" name="Straight Connector 13">
            <a:extLst>
              <a:ext uri="{FF2B5EF4-FFF2-40B4-BE49-F238E27FC236}">
                <a16:creationId xmlns:a16="http://schemas.microsoft.com/office/drawing/2014/main" id="{F72A164E-989A-3344-8894-27532CD604E3}"/>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7" hasCustomPrompt="1"/>
          </p:nvPr>
        </p:nvSpPr>
        <p:spPr>
          <a:xfrm>
            <a:off x="6216371" y="1979648"/>
            <a:ext cx="5569229"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add text</a:t>
            </a:r>
          </a:p>
          <a:p>
            <a:pPr lvl="1"/>
            <a:r>
              <a:rPr lang="en-US"/>
              <a:t>Level two</a:t>
            </a:r>
          </a:p>
          <a:p>
            <a:pPr lvl="2"/>
            <a:r>
              <a:rPr lang="en-US"/>
              <a:t>Level three</a:t>
            </a:r>
          </a:p>
        </p:txBody>
      </p:sp>
    </p:spTree>
    <p:extLst>
      <p:ext uri="{BB962C8B-B14F-4D97-AF65-F5344CB8AC3E}">
        <p14:creationId xmlns:p14="http://schemas.microsoft.com/office/powerpoint/2010/main" val="2259383201"/>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33">
          <p15:clr>
            <a:srgbClr val="FBAE40"/>
          </p15:clr>
        </p15:guide>
        <p15:guide id="3" orient="horz" pos="170">
          <p15:clr>
            <a:srgbClr val="FBAE40"/>
          </p15:clr>
        </p15:guide>
        <p15:guide id="4" pos="3356">
          <p15:clr>
            <a:srgbClr val="FBAE40"/>
          </p15:clr>
        </p15:guide>
        <p15:guide id="5" pos="4542">
          <p15:clr>
            <a:srgbClr val="FBAE40"/>
          </p15:clr>
        </p15:guide>
        <p15:guide id="6" orient="horz" pos="2889">
          <p15:clr>
            <a:srgbClr val="FBAE40"/>
          </p15:clr>
        </p15:guide>
        <p15:guide id="7" pos="4160">
          <p15:clr>
            <a:srgbClr val="FBAE40"/>
          </p15:clr>
        </p15:guide>
        <p15:guide id="8" pos="5483">
          <p15:clr>
            <a:srgbClr val="FBAE40"/>
          </p15:clr>
        </p15:guide>
        <p15:guide id="9" pos="5136">
          <p15:clr>
            <a:srgbClr val="FBAE40"/>
          </p15:clr>
        </p15:guide>
        <p15:guide id="10" pos="4505">
          <p15:clr>
            <a:srgbClr val="FBAE40"/>
          </p15:clr>
        </p15:guide>
        <p15:guide id="11" orient="horz" pos="98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0 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16913"/>
            <a:r>
              <a:rPr lang="en-GB">
                <a:solidFill>
                  <a:srgbClr val="000000"/>
                </a:solidFill>
              </a:rPr>
              <a:t>Footer</a:t>
            </a:r>
          </a:p>
        </p:txBody>
      </p:sp>
      <p:sp>
        <p:nvSpPr>
          <p:cNvPr id="4" name="Slide Number Placeholder 3"/>
          <p:cNvSpPr>
            <a:spLocks noGrp="1"/>
          </p:cNvSpPr>
          <p:nvPr>
            <p:ph type="sldNum" sz="quarter" idx="11"/>
          </p:nvPr>
        </p:nvSpPr>
        <p:spPr/>
        <p:txBody>
          <a:bodyPr/>
          <a:lstStyle/>
          <a:p>
            <a:pPr marL="33825"/>
            <a:fld id="{81D60167-4931-47E6-BA6A-407CBD079E47}" type="slidenum">
              <a:rPr lang="en-US" smtClean="0">
                <a:solidFill>
                  <a:srgbClr val="000000"/>
                </a:solidFill>
              </a:rPr>
              <a:t>‹#›</a:t>
            </a:fld>
            <a:endParaRPr lang="en-US">
              <a:solidFill>
                <a:srgbClr val="000000"/>
              </a:solidFill>
            </a:endParaRPr>
          </a:p>
        </p:txBody>
      </p:sp>
      <p:cxnSp>
        <p:nvCxnSpPr>
          <p:cNvPr id="5" name="Straight Connector 4">
            <a:extLst>
              <a:ext uri="{FF2B5EF4-FFF2-40B4-BE49-F238E27FC236}">
                <a16:creationId xmlns:a16="http://schemas.microsoft.com/office/drawing/2014/main" id="{F72A164E-989A-3344-8894-27532CD604E3}"/>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770058"/>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lvl1pPr marL="0">
              <a:defRPr/>
            </a:lvl1pPr>
          </a:lstStyle>
          <a:p>
            <a:r>
              <a:rPr lang="en-GB"/>
              <a:t>Footer</a:t>
            </a:r>
          </a:p>
        </p:txBody>
      </p:sp>
      <p:sp>
        <p:nvSpPr>
          <p:cNvPr id="4" name="Slide Number Placeholder 3"/>
          <p:cNvSpPr>
            <a:spLocks noGrp="1"/>
          </p:cNvSpPr>
          <p:nvPr>
            <p:ph type="sldNum" sz="quarter" idx="15"/>
          </p:nvPr>
        </p:nvSpPr>
        <p:spPr/>
        <p:txBody>
          <a:bodyPr/>
          <a:lstStyle/>
          <a:p>
            <a:pPr marL="33825"/>
            <a:fld id="{81D60167-4931-47E6-BA6A-407CBD079E47}" type="slidenum">
              <a:rPr lang="en-US" smtClean="0"/>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Two column text</a:t>
            </a:r>
            <a:endParaRPr lang="en-US"/>
          </a:p>
        </p:txBody>
      </p:sp>
      <p:sp>
        <p:nvSpPr>
          <p:cNvPr id="10" name="Holder 3">
            <a:extLst>
              <a:ext uri="{FF2B5EF4-FFF2-40B4-BE49-F238E27FC236}">
                <a16:creationId xmlns:a16="http://schemas.microsoft.com/office/drawing/2014/main" id="{920A21CE-58D9-FF44-8196-650E0EAEF137}"/>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11" name="Text Placeholder 7"/>
          <p:cNvSpPr>
            <a:spLocks noGrp="1"/>
          </p:cNvSpPr>
          <p:nvPr>
            <p:ph type="body" sz="quarter" idx="16"/>
          </p:nvPr>
        </p:nvSpPr>
        <p:spPr>
          <a:xfrm>
            <a:off x="463551" y="2183819"/>
            <a:ext cx="5569229"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
        <p:nvSpPr>
          <p:cNvPr id="13" name="Text Placeholder 7"/>
          <p:cNvSpPr>
            <a:spLocks noGrp="1"/>
          </p:cNvSpPr>
          <p:nvPr>
            <p:ph type="body" sz="quarter" idx="17"/>
          </p:nvPr>
        </p:nvSpPr>
        <p:spPr>
          <a:xfrm>
            <a:off x="6216371" y="2183819"/>
            <a:ext cx="5569229"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427491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lideshow Title - Dark background">
    <p:spTree>
      <p:nvGrpSpPr>
        <p:cNvPr id="1" name=""/>
        <p:cNvGrpSpPr/>
        <p:nvPr/>
      </p:nvGrpSpPr>
      <p:grpSpPr>
        <a:xfrm>
          <a:off x="0" y="0"/>
          <a:ext cx="0" cy="0"/>
          <a:chOff x="0" y="0"/>
          <a:chExt cx="0" cy="0"/>
        </a:xfrm>
      </p:grpSpPr>
      <p:sp>
        <p:nvSpPr>
          <p:cNvPr id="9" name="Rectangle 8"/>
          <p:cNvSpPr/>
          <p:nvPr/>
        </p:nvSpPr>
        <p:spPr>
          <a:xfrm>
            <a:off x="283470" y="6347655"/>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7"/>
          </a:p>
        </p:txBody>
      </p:sp>
      <p:sp>
        <p:nvSpPr>
          <p:cNvPr id="3" name="object 2"/>
          <p:cNvSpPr/>
          <p:nvPr/>
        </p:nvSpPr>
        <p:spPr>
          <a:xfrm>
            <a:off x="0" y="0"/>
            <a:ext cx="12192000" cy="6858000"/>
          </a:xfrm>
          <a:custGeom>
            <a:avLst/>
            <a:gdLst/>
            <a:ahLst/>
            <a:cxnLst/>
            <a:rect l="l" t="t" r="r" b="b"/>
            <a:pathLst>
              <a:path w="8424545" h="4568825">
                <a:moveTo>
                  <a:pt x="0" y="4568405"/>
                </a:moveTo>
                <a:lnTo>
                  <a:pt x="8423998" y="4568405"/>
                </a:lnTo>
                <a:lnTo>
                  <a:pt x="8423998" y="0"/>
                </a:lnTo>
                <a:lnTo>
                  <a:pt x="0" y="0"/>
                </a:lnTo>
                <a:lnTo>
                  <a:pt x="0" y="4568405"/>
                </a:lnTo>
                <a:close/>
              </a:path>
            </a:pathLst>
          </a:custGeom>
          <a:solidFill>
            <a:srgbClr val="1D3544"/>
          </a:solidFill>
        </p:spPr>
        <p:txBody>
          <a:bodyPr wrap="square" lIns="0" tIns="0" rIns="0" bIns="0" rtlCol="0"/>
          <a:lstStyle/>
          <a:p>
            <a:endParaRPr sz="2397"/>
          </a:p>
        </p:txBody>
      </p:sp>
      <p:pic>
        <p:nvPicPr>
          <p:cNvPr id="12" name="Picture 11">
            <a:extLst>
              <a:ext uri="{FF2B5EF4-FFF2-40B4-BE49-F238E27FC236}">
                <a16:creationId xmlns:a16="http://schemas.microsoft.com/office/drawing/2014/main" id="{D3F82ACF-F70E-1948-AD77-5547DDB673CB}"/>
              </a:ext>
            </a:extLst>
          </p:cNvPr>
          <p:cNvPicPr>
            <a:picLocks noChangeAspect="1"/>
          </p:cNvPicPr>
          <p:nvPr/>
        </p:nvPicPr>
        <p:blipFill>
          <a:blip r:embed="rId2"/>
          <a:srcRect/>
          <a:stretch>
            <a:fillRect/>
          </a:stretch>
        </p:blipFill>
        <p:spPr>
          <a:xfrm>
            <a:off x="935567" y="568274"/>
            <a:ext cx="3266307" cy="219871"/>
          </a:xfrm>
          <a:prstGeom prst="rect">
            <a:avLst/>
          </a:prstGeom>
        </p:spPr>
      </p:pic>
      <p:sp>
        <p:nvSpPr>
          <p:cNvPr id="11" name="Title 1">
            <a:extLst>
              <a:ext uri="{FF2B5EF4-FFF2-40B4-BE49-F238E27FC236}">
                <a16:creationId xmlns:a16="http://schemas.microsoft.com/office/drawing/2014/main" id="{5A365D19-5A00-864C-8FCA-678FA8B8808E}"/>
              </a:ext>
            </a:extLst>
          </p:cNvPr>
          <p:cNvSpPr>
            <a:spLocks noGrp="1"/>
          </p:cNvSpPr>
          <p:nvPr>
            <p:ph type="title" hasCustomPrompt="1"/>
          </p:nvPr>
        </p:nvSpPr>
        <p:spPr>
          <a:xfrm>
            <a:off x="935567" y="363907"/>
            <a:ext cx="7077029" cy="3264439"/>
          </a:xfrm>
        </p:spPr>
        <p:txBody>
          <a:bodyPr wrap="square" anchor="b">
            <a:noAutofit/>
          </a:bodyPr>
          <a:lstStyle>
            <a:lvl1pPr>
              <a:defRPr sz="3729" cap="all" baseline="0">
                <a:solidFill>
                  <a:schemeClr val="bg1"/>
                </a:solidFill>
              </a:defRPr>
            </a:lvl1pPr>
          </a:lstStyle>
          <a:p>
            <a:r>
              <a:rPr lang="en-US"/>
              <a:t>SLIDESHOW TITLE - DARK BACKGROUND</a:t>
            </a:r>
            <a:endParaRPr lang="en-GB"/>
          </a:p>
        </p:txBody>
      </p:sp>
      <p:sp>
        <p:nvSpPr>
          <p:cNvPr id="13" name="Text Placeholder 4">
            <a:extLst>
              <a:ext uri="{FF2B5EF4-FFF2-40B4-BE49-F238E27FC236}">
                <a16:creationId xmlns:a16="http://schemas.microsoft.com/office/drawing/2014/main" id="{B9C92153-8702-154B-BA02-9002F5290DBD}"/>
              </a:ext>
            </a:extLst>
          </p:cNvPr>
          <p:cNvSpPr>
            <a:spLocks noGrp="1"/>
          </p:cNvSpPr>
          <p:nvPr>
            <p:ph type="body" sz="quarter" idx="10" hasCustomPrompt="1"/>
          </p:nvPr>
        </p:nvSpPr>
        <p:spPr>
          <a:xfrm>
            <a:off x="939333" y="3638291"/>
            <a:ext cx="7062545" cy="1274423"/>
          </a:xfrm>
        </p:spPr>
        <p:txBody>
          <a:bodyPr vert="horz" wrap="square">
            <a:noAutofit/>
          </a:bodyPr>
          <a:lstStyle>
            <a:lvl1pPr>
              <a:defRPr sz="2663">
                <a:solidFill>
                  <a:srgbClr val="E17A38"/>
                </a:solidFill>
              </a:defRPr>
            </a:lvl1pPr>
          </a:lstStyle>
          <a:p>
            <a:pPr lvl="0"/>
            <a:r>
              <a:rPr lang="en-GB"/>
              <a:t>Subhead style 20pt Trebuchet Regular</a:t>
            </a:r>
            <a:endParaRPr lang="en-US"/>
          </a:p>
        </p:txBody>
      </p:sp>
      <p:sp>
        <p:nvSpPr>
          <p:cNvPr id="14" name="Text Placeholder 7">
            <a:extLst>
              <a:ext uri="{FF2B5EF4-FFF2-40B4-BE49-F238E27FC236}">
                <a16:creationId xmlns:a16="http://schemas.microsoft.com/office/drawing/2014/main" id="{DAEE638D-6372-554A-8CCD-EEB3FF4F6CDF}"/>
              </a:ext>
            </a:extLst>
          </p:cNvPr>
          <p:cNvSpPr>
            <a:spLocks noGrp="1"/>
          </p:cNvSpPr>
          <p:nvPr>
            <p:ph type="body" sz="quarter" idx="11" hasCustomPrompt="1"/>
          </p:nvPr>
        </p:nvSpPr>
        <p:spPr>
          <a:xfrm>
            <a:off x="939333" y="5468763"/>
            <a:ext cx="4166067" cy="974493"/>
          </a:xfrm>
        </p:spPr>
        <p:txBody>
          <a:bodyPr vert="horz" anchor="t" anchorCtr="0">
            <a:noAutofit/>
          </a:bodyPr>
          <a:lstStyle>
            <a:lvl1pPr>
              <a:defRPr sz="1598" baseline="0">
                <a:solidFill>
                  <a:schemeClr val="bg1"/>
                </a:solidFill>
              </a:defRPr>
            </a:lvl1pPr>
          </a:lstStyle>
          <a:p>
            <a:pPr lvl="0"/>
            <a:r>
              <a:rPr lang="en-GB"/>
              <a:t>Author(s) Name and Date 12pt Regular</a:t>
            </a:r>
            <a:endParaRPr lang="en-US"/>
          </a:p>
        </p:txBody>
      </p:sp>
      <p:pic>
        <p:nvPicPr>
          <p:cNvPr id="10" name="Picture Placeholder 5">
            <a:extLst>
              <a:ext uri="{FF2B5EF4-FFF2-40B4-BE49-F238E27FC236}">
                <a16:creationId xmlns:a16="http://schemas.microsoft.com/office/drawing/2014/main" id="{97A53ABD-90D2-A344-BA0E-A5F340A0167B}"/>
              </a:ext>
            </a:extLst>
          </p:cNvPr>
          <p:cNvPicPr>
            <a:picLocks noChangeAspect="1"/>
          </p:cNvPicPr>
          <p:nvPr/>
        </p:nvPicPr>
        <p:blipFill>
          <a:blip r:embed="rId3"/>
          <a:srcRect l="-25247" t="16059" r="45239" b="-486"/>
          <a:stretch>
            <a:fillRect/>
          </a:stretch>
        </p:blipFill>
        <p:spPr>
          <a:xfrm>
            <a:off x="9951488" y="678210"/>
            <a:ext cx="2240513" cy="5200312"/>
          </a:xfrm>
          <a:prstGeom prst="rect">
            <a:avLst/>
          </a:prstGeom>
        </p:spPr>
      </p:pic>
    </p:spTree>
    <p:extLst>
      <p:ext uri="{BB962C8B-B14F-4D97-AF65-F5344CB8AC3E}">
        <p14:creationId xmlns:p14="http://schemas.microsoft.com/office/powerpoint/2010/main" val="1941864085"/>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4" name="Rectangle 3"/>
          <p:cNvSpPr/>
          <p:nvPr/>
        </p:nvSpPr>
        <p:spPr>
          <a:xfrm>
            <a:off x="283470" y="6347655"/>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7"/>
          </a:p>
        </p:txBody>
      </p:sp>
      <p:sp>
        <p:nvSpPr>
          <p:cNvPr id="7" name="Rectangle 6">
            <a:extLst>
              <a:ext uri="{FF2B5EF4-FFF2-40B4-BE49-F238E27FC236}">
                <a16:creationId xmlns:a16="http://schemas.microsoft.com/office/drawing/2014/main" id="{4A7A62F5-B006-2642-824C-2DBA2BE8093A}"/>
              </a:ext>
            </a:extLst>
          </p:cNvPr>
          <p:cNvSpPr/>
          <p:nvPr/>
        </p:nvSpPr>
        <p:spPr>
          <a:xfrm>
            <a:off x="0" y="0"/>
            <a:ext cx="12192000" cy="6858000"/>
          </a:xfrm>
          <a:prstGeom prst="rect">
            <a:avLst/>
          </a:prstGeom>
          <a:solidFill>
            <a:schemeClr val="bg1">
              <a:lumMod val="8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10" name="Title 1">
            <a:extLst>
              <a:ext uri="{FF2B5EF4-FFF2-40B4-BE49-F238E27FC236}">
                <a16:creationId xmlns:a16="http://schemas.microsoft.com/office/drawing/2014/main" id="{F4A4F7F9-C0AC-224A-8A90-6ABB9041E095}"/>
              </a:ext>
            </a:extLst>
          </p:cNvPr>
          <p:cNvSpPr>
            <a:spLocks noGrp="1"/>
          </p:cNvSpPr>
          <p:nvPr>
            <p:ph type="title" hasCustomPrompt="1"/>
          </p:nvPr>
        </p:nvSpPr>
        <p:spPr>
          <a:xfrm>
            <a:off x="463067" y="502149"/>
            <a:ext cx="11322533" cy="1216436"/>
          </a:xfrm>
        </p:spPr>
        <p:txBody>
          <a:bodyPr/>
          <a:lstStyle>
            <a:lvl1pPr>
              <a:defRPr sz="3729">
                <a:solidFill>
                  <a:srgbClr val="1D3544"/>
                </a:solidFill>
              </a:defRPr>
            </a:lvl1pPr>
          </a:lstStyle>
          <a:p>
            <a:r>
              <a:rPr lang="en-GB"/>
              <a:t>Agenda</a:t>
            </a:r>
          </a:p>
        </p:txBody>
      </p:sp>
      <p:sp>
        <p:nvSpPr>
          <p:cNvPr id="13" name="Slide Number Placeholder 5">
            <a:extLst>
              <a:ext uri="{FF2B5EF4-FFF2-40B4-BE49-F238E27FC236}">
                <a16:creationId xmlns:a16="http://schemas.microsoft.com/office/drawing/2014/main" id="{80A7AE45-8E57-0044-A180-AD98B16EC5B4}"/>
              </a:ext>
            </a:extLst>
          </p:cNvPr>
          <p:cNvSpPr>
            <a:spLocks noGrp="1"/>
          </p:cNvSpPr>
          <p:nvPr>
            <p:ph type="sldNum" sz="quarter" idx="15"/>
          </p:nvPr>
        </p:nvSpPr>
        <p:spPr>
          <a:xfrm>
            <a:off x="8291338" y="6377527"/>
            <a:ext cx="3496733" cy="202949"/>
          </a:xfrm>
        </p:spPr>
        <p:txBody>
          <a:bodyPr/>
          <a:lstStyle/>
          <a:p>
            <a:pPr marL="33825"/>
            <a:fld id="{81D60167-4931-47E6-BA6A-407CBD079E47}" type="slidenum">
              <a:rPr lang="en-US" smtClean="0"/>
              <a:t>‹#›</a:t>
            </a:fld>
            <a:endParaRPr lang="en-US"/>
          </a:p>
        </p:txBody>
      </p:sp>
      <p:pic>
        <p:nvPicPr>
          <p:cNvPr id="15" name="Picture 14">
            <a:extLst>
              <a:ext uri="{FF2B5EF4-FFF2-40B4-BE49-F238E27FC236}">
                <a16:creationId xmlns:a16="http://schemas.microsoft.com/office/drawing/2014/main" id="{F7BC0412-D9C5-D44E-9AB8-2BB455E3CD4C}"/>
              </a:ext>
            </a:extLst>
          </p:cNvPr>
          <p:cNvPicPr>
            <a:picLocks noChangeAspect="1"/>
          </p:cNvPicPr>
          <p:nvPr/>
        </p:nvPicPr>
        <p:blipFill>
          <a:blip r:embed="rId2"/>
          <a:srcRect l="5803" t="35897" r="6932" b="12171"/>
          <a:stretch>
            <a:fillRect/>
          </a:stretch>
        </p:blipFill>
        <p:spPr>
          <a:xfrm>
            <a:off x="391229" y="6374098"/>
            <a:ext cx="2028121" cy="248863"/>
          </a:xfrm>
          <a:prstGeom prst="rect">
            <a:avLst/>
          </a:prstGeom>
        </p:spPr>
      </p:pic>
      <p:cxnSp>
        <p:nvCxnSpPr>
          <p:cNvPr id="16" name="Straight Connector 15">
            <a:extLst>
              <a:ext uri="{FF2B5EF4-FFF2-40B4-BE49-F238E27FC236}">
                <a16:creationId xmlns:a16="http://schemas.microsoft.com/office/drawing/2014/main" id="{C535100B-4498-0746-B8AF-9AB8CD9353E7}"/>
              </a:ext>
            </a:extLst>
          </p:cNvPr>
          <p:cNvCxnSpPr/>
          <p:nvPr/>
        </p:nvCxnSpPr>
        <p:spPr>
          <a:xfrm>
            <a:off x="435428" y="6295055"/>
            <a:ext cx="11352643"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0CE8DACF-EAE2-0F4E-9B96-27FE8E56FBAE}"/>
              </a:ext>
            </a:extLst>
          </p:cNvPr>
          <p:cNvSpPr>
            <a:spLocks noGrp="1"/>
          </p:cNvSpPr>
          <p:nvPr>
            <p:ph type="ftr" sz="quarter" idx="14"/>
          </p:nvPr>
        </p:nvSpPr>
        <p:spPr>
          <a:xfrm>
            <a:off x="2660405" y="6386784"/>
            <a:ext cx="3180569" cy="184438"/>
          </a:xfrm>
        </p:spPr>
        <p:txBody>
          <a:bodyPr/>
          <a:lstStyle>
            <a:lvl1pPr marL="0">
              <a:defRPr/>
            </a:lvl1pPr>
          </a:lstStyle>
          <a:p>
            <a:r>
              <a:rPr lang="en-GB"/>
              <a:t>Footer</a:t>
            </a:r>
          </a:p>
        </p:txBody>
      </p:sp>
      <p:sp>
        <p:nvSpPr>
          <p:cNvPr id="8" name="Text Placeholder 7"/>
          <p:cNvSpPr>
            <a:spLocks noGrp="1"/>
          </p:cNvSpPr>
          <p:nvPr>
            <p:ph type="body" sz="quarter" idx="16"/>
          </p:nvPr>
        </p:nvSpPr>
        <p:spPr>
          <a:xfrm>
            <a:off x="463549" y="1788062"/>
            <a:ext cx="5568000" cy="1163267"/>
          </a:xfrm>
        </p:spPr>
        <p:txBody>
          <a:bodyPr/>
          <a:lstStyle>
            <a:lvl1pPr marL="456640" indent="-456640">
              <a:spcAft>
                <a:spcPts val="666"/>
              </a:spcAft>
              <a:buFont typeface="+mj-lt"/>
              <a:buAutoNum type="arabicPeriod"/>
              <a:defRPr sz="2131"/>
            </a:lvl1pPr>
            <a:lvl2pPr marL="958824" indent="-456640">
              <a:spcAft>
                <a:spcPts val="666"/>
              </a:spcAft>
              <a:buFont typeface="+mj-lt"/>
              <a:buAutoNum type="alphaLcPeriod"/>
              <a:defRPr sz="2131"/>
            </a:lvl2pPr>
            <a:lvl3pPr marL="1438236" indent="-456640">
              <a:spcAft>
                <a:spcPts val="666"/>
              </a:spcAft>
              <a:buFont typeface="+mj-lt"/>
              <a:buAutoNum type="arabicPeriod"/>
              <a:defRPr sz="2131"/>
            </a:lvl3pPr>
            <a:lvl4pPr>
              <a:defRPr sz="2131"/>
            </a:lvl4pPr>
            <a:lvl5pPr>
              <a:defRPr sz="2131"/>
            </a:lvl5pPr>
          </a:lstStyle>
          <a:p>
            <a:pPr lvl="0"/>
            <a:r>
              <a:rPr lang="en-US"/>
              <a:t>Click to edit Master text styles</a:t>
            </a:r>
          </a:p>
          <a:p>
            <a:pPr lvl="1"/>
            <a:r>
              <a:rPr lang="en-US"/>
              <a:t>Second level</a:t>
            </a:r>
          </a:p>
          <a:p>
            <a:pPr lvl="2"/>
            <a:r>
              <a:rPr lang="en-US"/>
              <a:t>Third level</a:t>
            </a:r>
          </a:p>
        </p:txBody>
      </p:sp>
      <p:sp>
        <p:nvSpPr>
          <p:cNvPr id="14" name="Text Placeholder 7"/>
          <p:cNvSpPr>
            <a:spLocks noGrp="1"/>
          </p:cNvSpPr>
          <p:nvPr>
            <p:ph type="body" sz="quarter" idx="17"/>
          </p:nvPr>
        </p:nvSpPr>
        <p:spPr>
          <a:xfrm>
            <a:off x="6217600" y="1788062"/>
            <a:ext cx="5568000" cy="1163267"/>
          </a:xfrm>
        </p:spPr>
        <p:txBody>
          <a:bodyPr/>
          <a:lstStyle>
            <a:lvl1pPr marL="456640" indent="-456640">
              <a:spcAft>
                <a:spcPts val="666"/>
              </a:spcAft>
              <a:buFont typeface="+mj-lt"/>
              <a:buAutoNum type="arabicPeriod"/>
              <a:defRPr sz="2131"/>
            </a:lvl1pPr>
            <a:lvl2pPr marL="958824" indent="-456640">
              <a:spcAft>
                <a:spcPts val="666"/>
              </a:spcAft>
              <a:buFont typeface="+mj-lt"/>
              <a:buAutoNum type="alphaLcPeriod"/>
              <a:defRPr sz="2131"/>
            </a:lvl2pPr>
            <a:lvl3pPr marL="1438236" indent="-456640">
              <a:spcAft>
                <a:spcPts val="666"/>
              </a:spcAft>
              <a:buFont typeface="+mj-lt"/>
              <a:buAutoNum type="arabicPeriod"/>
              <a:defRPr sz="2131"/>
            </a:lvl3pPr>
            <a:lvl4pPr>
              <a:defRPr sz="2131"/>
            </a:lvl4pPr>
            <a:lvl5pPr>
              <a:defRPr sz="213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5192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8915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ingle column text">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lvl1pPr marL="0">
              <a:defRPr/>
            </a:lvl1pPr>
          </a:lstStyle>
          <a:p>
            <a:r>
              <a:rPr lang="en-GB"/>
              <a:t>Footer</a:t>
            </a:r>
          </a:p>
        </p:txBody>
      </p:sp>
      <p:sp>
        <p:nvSpPr>
          <p:cNvPr id="4" name="Slide Number Placeholder 3"/>
          <p:cNvSpPr>
            <a:spLocks noGrp="1"/>
          </p:cNvSpPr>
          <p:nvPr>
            <p:ph type="sldNum" sz="quarter" idx="15"/>
          </p:nvPr>
        </p:nvSpPr>
        <p:spPr/>
        <p:txBody>
          <a:bodyPr/>
          <a:lstStyle/>
          <a:p>
            <a:pPr marL="33825"/>
            <a:fld id="{81D60167-4931-47E6-BA6A-407CBD079E47}" type="slidenum">
              <a:rPr lang="en-US" smtClean="0"/>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Single column text</a:t>
            </a:r>
            <a:endParaRPr lang="en-US"/>
          </a:p>
        </p:txBody>
      </p:sp>
      <p:sp>
        <p:nvSpPr>
          <p:cNvPr id="10" name="Holder 3">
            <a:extLst>
              <a:ext uri="{FF2B5EF4-FFF2-40B4-BE49-F238E27FC236}">
                <a16:creationId xmlns:a16="http://schemas.microsoft.com/office/drawing/2014/main" id="{920A21CE-58D9-FF44-8196-650E0EAEF137}"/>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11" name="Text Placeholder 7"/>
          <p:cNvSpPr>
            <a:spLocks noGrp="1"/>
          </p:cNvSpPr>
          <p:nvPr>
            <p:ph type="body" sz="quarter" idx="16"/>
          </p:nvPr>
        </p:nvSpPr>
        <p:spPr>
          <a:xfrm>
            <a:off x="463552" y="2183819"/>
            <a:ext cx="11322049"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92190270"/>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hree column tex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Three column text</a:t>
            </a:r>
            <a:endParaRPr lang="en-US"/>
          </a:p>
        </p:txBody>
      </p:sp>
      <p:sp>
        <p:nvSpPr>
          <p:cNvPr id="8" name="Holder 3"/>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2" name="Footer Placeholder 1"/>
          <p:cNvSpPr>
            <a:spLocks noGrp="1"/>
          </p:cNvSpPr>
          <p:nvPr>
            <p:ph type="ftr" sz="quarter" idx="15"/>
          </p:nvPr>
        </p:nvSpPr>
        <p:spPr/>
        <p:txBody>
          <a:bodyPr/>
          <a:lstStyle>
            <a:lvl1pPr marL="0">
              <a:defRPr/>
            </a:lvl1pPr>
          </a:lstStyle>
          <a:p>
            <a:r>
              <a:rPr lang="en-GB"/>
              <a:t>Footer</a:t>
            </a:r>
          </a:p>
        </p:txBody>
      </p:sp>
      <p:sp>
        <p:nvSpPr>
          <p:cNvPr id="3" name="Slide Number Placeholder 2"/>
          <p:cNvSpPr>
            <a:spLocks noGrp="1"/>
          </p:cNvSpPr>
          <p:nvPr>
            <p:ph type="sldNum" sz="quarter" idx="16"/>
          </p:nvPr>
        </p:nvSpPr>
        <p:spPr/>
        <p:txBody>
          <a:bodyPr/>
          <a:lstStyle/>
          <a:p>
            <a:pPr marL="33825"/>
            <a:fld id="{81D60167-4931-47E6-BA6A-407CBD079E47}" type="slidenum">
              <a:rPr lang="en-US" smtClean="0"/>
              <a:t>‹#›</a:t>
            </a:fld>
            <a:endParaRPr lang="en-US"/>
          </a:p>
        </p:txBody>
      </p:sp>
      <p:cxnSp>
        <p:nvCxnSpPr>
          <p:cNvPr id="10" name="Straight Connector 9">
            <a:extLst>
              <a:ext uri="{FF2B5EF4-FFF2-40B4-BE49-F238E27FC236}">
                <a16:creationId xmlns:a16="http://schemas.microsoft.com/office/drawing/2014/main" id="{6A748C2C-5F86-CA4D-9BA7-B9FF7A629E7F}"/>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7"/>
          </p:nvPr>
        </p:nvSpPr>
        <p:spPr>
          <a:xfrm>
            <a:off x="463551" y="2063791"/>
            <a:ext cx="3456000"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
        <p:nvSpPr>
          <p:cNvPr id="16" name="Text Placeholder 7"/>
          <p:cNvSpPr>
            <a:spLocks noGrp="1"/>
          </p:cNvSpPr>
          <p:nvPr>
            <p:ph type="body" sz="quarter" idx="18"/>
          </p:nvPr>
        </p:nvSpPr>
        <p:spPr>
          <a:xfrm>
            <a:off x="4220492" y="2063792"/>
            <a:ext cx="3456000"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
        <p:nvSpPr>
          <p:cNvPr id="17" name="Text Placeholder 7"/>
          <p:cNvSpPr>
            <a:spLocks noGrp="1"/>
          </p:cNvSpPr>
          <p:nvPr>
            <p:ph type="body" sz="quarter" idx="19"/>
          </p:nvPr>
        </p:nvSpPr>
        <p:spPr>
          <a:xfrm>
            <a:off x="7977435" y="2063792"/>
            <a:ext cx="3456000"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157386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and 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Text and Table</a:t>
            </a:r>
            <a:endParaRPr lang="en-US"/>
          </a:p>
        </p:txBody>
      </p:sp>
      <p:sp>
        <p:nvSpPr>
          <p:cNvPr id="3" name="Footer Placeholder 2"/>
          <p:cNvSpPr>
            <a:spLocks noGrp="1"/>
          </p:cNvSpPr>
          <p:nvPr>
            <p:ph type="ftr" sz="quarter" idx="14"/>
          </p:nvPr>
        </p:nvSpPr>
        <p:spPr/>
        <p:txBody>
          <a:bodyPr/>
          <a:lstStyle>
            <a:lvl1pPr marL="0">
              <a:defRPr/>
            </a:lvl1pPr>
          </a:lstStyle>
          <a:p>
            <a:r>
              <a:rPr lang="en-GB"/>
              <a:t>Footer</a:t>
            </a:r>
          </a:p>
        </p:txBody>
      </p:sp>
      <p:sp>
        <p:nvSpPr>
          <p:cNvPr id="4" name="Slide Number Placeholder 3"/>
          <p:cNvSpPr>
            <a:spLocks noGrp="1"/>
          </p:cNvSpPr>
          <p:nvPr>
            <p:ph type="sldNum" sz="quarter" idx="15"/>
          </p:nvPr>
        </p:nvSpPr>
        <p:spPr/>
        <p:txBody>
          <a:bodyPr/>
          <a:lstStyle/>
          <a:p>
            <a:pPr marL="33825"/>
            <a:fld id="{81D60167-4931-47E6-BA6A-407CBD079E47}" type="slidenum">
              <a:rPr lang="en-US" smtClean="0"/>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7"/>
          </p:nvPr>
        </p:nvSpPr>
        <p:spPr>
          <a:xfrm>
            <a:off x="435427" y="1506423"/>
            <a:ext cx="5568000" cy="1148071"/>
          </a:xfrm>
        </p:spPr>
        <p:txBody>
          <a:bodyPr/>
          <a:lstStyle>
            <a:lvl1pPr marL="228320" indent="-228320">
              <a:spcAft>
                <a:spcPts val="1598"/>
              </a:spcAft>
              <a:buClr>
                <a:srgbClr val="E17A38"/>
              </a:buClr>
              <a:buFont typeface="Arial" panose="020B0604020202020204" pitchFamily="34" charset="0"/>
              <a:buChar char="•"/>
              <a:defRPr sz="1598"/>
            </a:lvl1pPr>
            <a:lvl2pPr marL="479412" indent="-228320">
              <a:spcAft>
                <a:spcPts val="1598"/>
              </a:spcAft>
              <a:buClr>
                <a:srgbClr val="E17A38"/>
              </a:buClr>
              <a:buFont typeface="Courier New" panose="02070309020205020404" pitchFamily="49" charset="0"/>
              <a:buChar char="o"/>
              <a:defRPr sz="1598"/>
            </a:lvl2pPr>
            <a:lvl3pPr marL="767059" indent="-228320">
              <a:spcAft>
                <a:spcPts val="1598"/>
              </a:spcAft>
              <a:buClr>
                <a:srgbClr val="E17A38"/>
              </a:buClr>
              <a:buFont typeface="Wingdings" panose="05000000000000000000" pitchFamily="2" charset="2"/>
              <a:buChar char="§"/>
              <a:defRPr sz="1598"/>
            </a:lvl3pPr>
            <a:lvl4pPr>
              <a:spcAft>
                <a:spcPts val="1598"/>
              </a:spcAft>
              <a:defRPr sz="1598"/>
            </a:lvl4pPr>
            <a:lvl5pPr>
              <a:spcAft>
                <a:spcPts val="1598"/>
              </a:spcAft>
              <a:defRPr sz="1598"/>
            </a:lvl5pPr>
          </a:lstStyle>
          <a:p>
            <a:pPr lvl="0"/>
            <a:r>
              <a:rPr lang="en-US"/>
              <a:t>Click to edit Master text styles</a:t>
            </a:r>
          </a:p>
          <a:p>
            <a:pPr lvl="1"/>
            <a:r>
              <a:rPr lang="en-US"/>
              <a:t>Second level</a:t>
            </a:r>
          </a:p>
          <a:p>
            <a:pPr lvl="2"/>
            <a:r>
              <a:rPr lang="en-US"/>
              <a:t>Third level</a:t>
            </a:r>
          </a:p>
        </p:txBody>
      </p:sp>
      <p:sp>
        <p:nvSpPr>
          <p:cNvPr id="7" name="Table Placeholder 6"/>
          <p:cNvSpPr>
            <a:spLocks noGrp="1"/>
          </p:cNvSpPr>
          <p:nvPr>
            <p:ph type="tbl" sz="quarter" idx="18" hasCustomPrompt="1"/>
          </p:nvPr>
        </p:nvSpPr>
        <p:spPr>
          <a:xfrm>
            <a:off x="6217600" y="1506425"/>
            <a:ext cx="5568000" cy="276999"/>
          </a:xfrm>
        </p:spPr>
        <p:txBody>
          <a:bodyPr/>
          <a:lstStyle>
            <a:lvl1pPr>
              <a:defRPr/>
            </a:lvl1pPr>
          </a:lstStyle>
          <a:p>
            <a:r>
              <a:rPr lang="en-GB"/>
              <a:t>Insert table</a:t>
            </a:r>
          </a:p>
        </p:txBody>
      </p:sp>
    </p:spTree>
    <p:extLst>
      <p:ext uri="{BB962C8B-B14F-4D97-AF65-F5344CB8AC3E}">
        <p14:creationId xmlns:p14="http://schemas.microsoft.com/office/powerpoint/2010/main" val="2499462619"/>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and table - dark backgroun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CCC4DF0C-F05F-514A-ABAC-EB044519B4DD}"/>
              </a:ext>
            </a:extLst>
          </p:cNvPr>
          <p:cNvSpPr/>
          <p:nvPr/>
        </p:nvSpPr>
        <p:spPr>
          <a:xfrm>
            <a:off x="0" y="0"/>
            <a:ext cx="12192000" cy="6858000"/>
          </a:xfrm>
          <a:custGeom>
            <a:avLst/>
            <a:gdLst/>
            <a:ahLst/>
            <a:cxnLst/>
            <a:rect l="l" t="t" r="r" b="b"/>
            <a:pathLst>
              <a:path w="8424545" h="4267200">
                <a:moveTo>
                  <a:pt x="0" y="4267200"/>
                </a:moveTo>
                <a:lnTo>
                  <a:pt x="8423998" y="4267200"/>
                </a:lnTo>
                <a:lnTo>
                  <a:pt x="8423998" y="0"/>
                </a:lnTo>
                <a:lnTo>
                  <a:pt x="0" y="0"/>
                </a:lnTo>
                <a:lnTo>
                  <a:pt x="0" y="4267200"/>
                </a:lnTo>
                <a:close/>
              </a:path>
            </a:pathLst>
          </a:custGeom>
          <a:solidFill>
            <a:srgbClr val="1D3544"/>
          </a:solidFill>
        </p:spPr>
        <p:txBody>
          <a:bodyPr wrap="square" lIns="0" tIns="0" rIns="0" bIns="0" rtlCol="0"/>
          <a:lstStyle/>
          <a:p>
            <a:endParaRPr sz="2397"/>
          </a:p>
        </p:txBody>
      </p:sp>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chemeClr val="bg1"/>
                </a:solidFill>
              </a:defRPr>
            </a:lvl1pPr>
          </a:lstStyle>
          <a:p>
            <a:r>
              <a:rPr lang="en-GB"/>
              <a:t>Text and Table - dark background</a:t>
            </a:r>
            <a:endParaRPr lang="en-US"/>
          </a:p>
        </p:txBody>
      </p:sp>
      <p:sp>
        <p:nvSpPr>
          <p:cNvPr id="22" name="Footer Placeholder 1">
            <a:extLst>
              <a:ext uri="{FF2B5EF4-FFF2-40B4-BE49-F238E27FC236}">
                <a16:creationId xmlns:a16="http://schemas.microsoft.com/office/drawing/2014/main" id="{697349DC-44BE-D14D-BDA7-290C24A14148}"/>
              </a:ext>
            </a:extLst>
          </p:cNvPr>
          <p:cNvSpPr>
            <a:spLocks noGrp="1"/>
          </p:cNvSpPr>
          <p:nvPr>
            <p:ph type="ftr" sz="quarter" idx="14"/>
          </p:nvPr>
        </p:nvSpPr>
        <p:spPr>
          <a:xfrm>
            <a:off x="2660405" y="6386784"/>
            <a:ext cx="3180569" cy="184438"/>
          </a:xfrm>
        </p:spPr>
        <p:txBody>
          <a:bodyPr/>
          <a:lstStyle>
            <a:lvl1pPr marL="0">
              <a:defRPr>
                <a:solidFill>
                  <a:schemeClr val="bg1"/>
                </a:solidFill>
              </a:defRPr>
            </a:lvl1pPr>
          </a:lstStyle>
          <a:p>
            <a:r>
              <a:rPr lang="en-GB"/>
              <a:t>Footer</a:t>
            </a:r>
          </a:p>
        </p:txBody>
      </p:sp>
      <p:sp>
        <p:nvSpPr>
          <p:cNvPr id="23" name="Slide Number Placeholder 2">
            <a:extLst>
              <a:ext uri="{FF2B5EF4-FFF2-40B4-BE49-F238E27FC236}">
                <a16:creationId xmlns:a16="http://schemas.microsoft.com/office/drawing/2014/main" id="{094782A9-674C-1C44-BB7E-A73C110A7665}"/>
              </a:ext>
            </a:extLst>
          </p:cNvPr>
          <p:cNvSpPr>
            <a:spLocks noGrp="1"/>
          </p:cNvSpPr>
          <p:nvPr>
            <p:ph type="sldNum" sz="quarter" idx="15"/>
          </p:nvPr>
        </p:nvSpPr>
        <p:spPr>
          <a:xfrm>
            <a:off x="8291338" y="6377527"/>
            <a:ext cx="3496733" cy="202949"/>
          </a:xfrm>
        </p:spPr>
        <p:txBody>
          <a:bodyPr/>
          <a:lstStyle>
            <a:lvl1pPr>
              <a:defRPr>
                <a:solidFill>
                  <a:schemeClr val="bg1"/>
                </a:solidFill>
              </a:defRPr>
            </a:lvl1pPr>
          </a:lstStyle>
          <a:p>
            <a:pPr marL="33825"/>
            <a:fld id="{81D60167-4931-47E6-BA6A-407CBD079E47}" type="slidenum">
              <a:rPr lang="en-US" smtClean="0"/>
              <a:t>‹#›</a:t>
            </a:fld>
            <a:endParaRPr lang="en-US"/>
          </a:p>
        </p:txBody>
      </p:sp>
      <p:cxnSp>
        <p:nvCxnSpPr>
          <p:cNvPr id="24" name="Straight Connector 23">
            <a:extLst>
              <a:ext uri="{FF2B5EF4-FFF2-40B4-BE49-F238E27FC236}">
                <a16:creationId xmlns:a16="http://schemas.microsoft.com/office/drawing/2014/main" id="{2C6E5938-4901-FE4C-8237-A42C4386943F}"/>
              </a:ext>
            </a:extLst>
          </p:cNvPr>
          <p:cNvCxnSpPr/>
          <p:nvPr/>
        </p:nvCxnSpPr>
        <p:spPr>
          <a:xfrm>
            <a:off x="435428" y="6295055"/>
            <a:ext cx="113526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1AE8AD4-40E5-9943-9185-F84E20E6BA1F}"/>
              </a:ext>
            </a:extLst>
          </p:cNvPr>
          <p:cNvPicPr>
            <a:picLocks noChangeAspect="1"/>
          </p:cNvPicPr>
          <p:nvPr/>
        </p:nvPicPr>
        <p:blipFill>
          <a:blip r:embed="rId2"/>
          <a:srcRect/>
          <a:stretch>
            <a:fillRect/>
          </a:stretch>
        </p:blipFill>
        <p:spPr>
          <a:xfrm>
            <a:off x="433956" y="6407915"/>
            <a:ext cx="1938381" cy="130483"/>
          </a:xfrm>
          <a:prstGeom prst="rect">
            <a:avLst/>
          </a:prstGeom>
        </p:spPr>
      </p:pic>
      <p:sp>
        <p:nvSpPr>
          <p:cNvPr id="11" name="Text Placeholder 5"/>
          <p:cNvSpPr>
            <a:spLocks noGrp="1"/>
          </p:cNvSpPr>
          <p:nvPr>
            <p:ph type="body" sz="quarter" idx="17"/>
          </p:nvPr>
        </p:nvSpPr>
        <p:spPr>
          <a:xfrm>
            <a:off x="456688" y="1463201"/>
            <a:ext cx="5568000" cy="1148071"/>
          </a:xfrm>
        </p:spPr>
        <p:txBody>
          <a:bodyPr/>
          <a:lstStyle>
            <a:lvl1pPr marL="228320" indent="-228320">
              <a:spcAft>
                <a:spcPts val="1598"/>
              </a:spcAft>
              <a:buClr>
                <a:schemeClr val="bg1"/>
              </a:buClr>
              <a:buFont typeface="Arial" panose="020B0604020202020204" pitchFamily="34" charset="0"/>
              <a:buChar char="•"/>
              <a:defRPr sz="1598">
                <a:solidFill>
                  <a:schemeClr val="bg1"/>
                </a:solidFill>
              </a:defRPr>
            </a:lvl1pPr>
            <a:lvl2pPr marL="479412" indent="-228320">
              <a:spcAft>
                <a:spcPts val="1598"/>
              </a:spcAft>
              <a:buClr>
                <a:schemeClr val="bg1"/>
              </a:buClr>
              <a:buFont typeface="Courier New" panose="02070309020205020404" pitchFamily="49" charset="0"/>
              <a:buChar char="o"/>
              <a:defRPr sz="1598">
                <a:solidFill>
                  <a:schemeClr val="bg1"/>
                </a:solidFill>
              </a:defRPr>
            </a:lvl2pPr>
            <a:lvl3pPr marL="767059" indent="-228320">
              <a:spcAft>
                <a:spcPts val="1598"/>
              </a:spcAft>
              <a:buClr>
                <a:schemeClr val="bg1"/>
              </a:buClr>
              <a:buFont typeface="Wingdings" panose="05000000000000000000" pitchFamily="2" charset="2"/>
              <a:buChar char="§"/>
              <a:defRPr sz="1598">
                <a:solidFill>
                  <a:schemeClr val="bg1"/>
                </a:solidFill>
              </a:defRPr>
            </a:lvl3pPr>
            <a:lvl4pPr>
              <a:spcAft>
                <a:spcPts val="1598"/>
              </a:spcAft>
              <a:defRPr sz="1598"/>
            </a:lvl4pPr>
            <a:lvl5pPr>
              <a:spcAft>
                <a:spcPts val="1598"/>
              </a:spcAft>
              <a:defRPr sz="1598"/>
            </a:lvl5pPr>
          </a:lstStyle>
          <a:p>
            <a:pPr lvl="0"/>
            <a:r>
              <a:rPr lang="en-US"/>
              <a:t>Click to edit Master text styles</a:t>
            </a:r>
          </a:p>
          <a:p>
            <a:pPr lvl="1"/>
            <a:r>
              <a:rPr lang="en-US"/>
              <a:t>Second level</a:t>
            </a:r>
          </a:p>
          <a:p>
            <a:pPr lvl="2"/>
            <a:r>
              <a:rPr lang="en-US"/>
              <a:t>Third level</a:t>
            </a:r>
          </a:p>
        </p:txBody>
      </p:sp>
      <p:sp>
        <p:nvSpPr>
          <p:cNvPr id="3" name="Table Placeholder 2"/>
          <p:cNvSpPr>
            <a:spLocks noGrp="1"/>
          </p:cNvSpPr>
          <p:nvPr>
            <p:ph type="tbl" sz="quarter" idx="18" hasCustomPrompt="1"/>
          </p:nvPr>
        </p:nvSpPr>
        <p:spPr>
          <a:xfrm>
            <a:off x="6242051" y="1462927"/>
            <a:ext cx="5568000" cy="276999"/>
          </a:xfrm>
        </p:spPr>
        <p:txBody>
          <a:bodyPr/>
          <a:lstStyle>
            <a:lvl1pPr>
              <a:defRPr>
                <a:solidFill>
                  <a:schemeClr val="bg1"/>
                </a:solidFill>
              </a:defRPr>
            </a:lvl1pPr>
          </a:lstStyle>
          <a:p>
            <a:r>
              <a:rPr lang="en-GB"/>
              <a:t>Insert table</a:t>
            </a:r>
          </a:p>
        </p:txBody>
      </p:sp>
    </p:spTree>
    <p:extLst>
      <p:ext uri="{BB962C8B-B14F-4D97-AF65-F5344CB8AC3E}">
        <p14:creationId xmlns:p14="http://schemas.microsoft.com/office/powerpoint/2010/main" val="3616099744"/>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33">
          <p15:clr>
            <a:srgbClr val="FBAE40"/>
          </p15:clr>
        </p15:guide>
        <p15:guide id="3" orient="horz" pos="170">
          <p15:clr>
            <a:srgbClr val="FBAE40"/>
          </p15:clr>
        </p15:guide>
        <p15:guide id="4" pos="3356">
          <p15:clr>
            <a:srgbClr val="FBAE40"/>
          </p15:clr>
        </p15:guide>
        <p15:guide id="5" pos="4542">
          <p15:clr>
            <a:srgbClr val="FBAE40"/>
          </p15:clr>
        </p15:guide>
        <p15:guide id="6" orient="horz" pos="2889">
          <p15:clr>
            <a:srgbClr val="FBAE40"/>
          </p15:clr>
        </p15:guide>
        <p15:guide id="7" pos="4160">
          <p15:clr>
            <a:srgbClr val="FBAE40"/>
          </p15:clr>
        </p15:guide>
        <p15:guide id="8" pos="5483">
          <p15:clr>
            <a:srgbClr val="FBAE40"/>
          </p15:clr>
        </p15:guide>
        <p15:guide id="9" pos="5136">
          <p15:clr>
            <a:srgbClr val="FBAE40"/>
          </p15:clr>
        </p15:guide>
        <p15:guide id="10" pos="4505">
          <p15:clr>
            <a:srgbClr val="FBAE40"/>
          </p15:clr>
        </p15:guide>
        <p15:guide id="11" orient="horz" pos="98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Text and picture</a:t>
            </a:r>
            <a:endParaRPr lang="en-US"/>
          </a:p>
        </p:txBody>
      </p:sp>
      <p:sp>
        <p:nvSpPr>
          <p:cNvPr id="3" name="Footer Placeholder 2"/>
          <p:cNvSpPr>
            <a:spLocks noGrp="1"/>
          </p:cNvSpPr>
          <p:nvPr>
            <p:ph type="ftr" sz="quarter" idx="14"/>
          </p:nvPr>
        </p:nvSpPr>
        <p:spPr/>
        <p:txBody>
          <a:bodyPr/>
          <a:lstStyle>
            <a:lvl1pPr marL="0">
              <a:defRPr/>
            </a:lvl1pPr>
          </a:lstStyle>
          <a:p>
            <a:r>
              <a:rPr lang="en-GB"/>
              <a:t>Footer</a:t>
            </a:r>
          </a:p>
        </p:txBody>
      </p:sp>
      <p:sp>
        <p:nvSpPr>
          <p:cNvPr id="4" name="Slide Number Placeholder 3"/>
          <p:cNvSpPr>
            <a:spLocks noGrp="1"/>
          </p:cNvSpPr>
          <p:nvPr>
            <p:ph type="sldNum" sz="quarter" idx="15"/>
          </p:nvPr>
        </p:nvSpPr>
        <p:spPr/>
        <p:txBody>
          <a:bodyPr/>
          <a:lstStyle/>
          <a:p>
            <a:pPr marL="33825"/>
            <a:fld id="{81D60167-4931-47E6-BA6A-407CBD079E47}" type="slidenum">
              <a:rPr lang="en-US" smtClean="0"/>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AEFE2EC8-CD23-5143-84A4-52315E669920}"/>
              </a:ext>
            </a:extLst>
          </p:cNvPr>
          <p:cNvSpPr>
            <a:spLocks noGrp="1"/>
          </p:cNvSpPr>
          <p:nvPr>
            <p:ph type="pic" sz="quarter" idx="16"/>
          </p:nvPr>
        </p:nvSpPr>
        <p:spPr>
          <a:xfrm>
            <a:off x="6217600" y="1463201"/>
            <a:ext cx="5568000" cy="276999"/>
          </a:xfrm>
        </p:spPr>
        <p:txBody>
          <a:bodyPr/>
          <a:lstStyle/>
          <a:p>
            <a:r>
              <a:rPr lang="en-US"/>
              <a:t>Click icon to add picture</a:t>
            </a:r>
          </a:p>
        </p:txBody>
      </p:sp>
      <p:sp>
        <p:nvSpPr>
          <p:cNvPr id="11" name="Text Placeholder 7"/>
          <p:cNvSpPr>
            <a:spLocks noGrp="1"/>
          </p:cNvSpPr>
          <p:nvPr>
            <p:ph type="body" sz="quarter" idx="17"/>
          </p:nvPr>
        </p:nvSpPr>
        <p:spPr>
          <a:xfrm>
            <a:off x="435428" y="1463200"/>
            <a:ext cx="5568000"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21318688"/>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lvl1pPr marL="0">
              <a:defRPr/>
            </a:lvl1pPr>
          </a:lstStyle>
          <a:p>
            <a:r>
              <a:rPr lang="en-GB"/>
              <a:t>Footer</a:t>
            </a:r>
          </a:p>
        </p:txBody>
      </p:sp>
      <p:sp>
        <p:nvSpPr>
          <p:cNvPr id="4" name="Slide Number Placeholder 3"/>
          <p:cNvSpPr>
            <a:spLocks noGrp="1"/>
          </p:cNvSpPr>
          <p:nvPr>
            <p:ph type="sldNum" sz="quarter" idx="15"/>
          </p:nvPr>
        </p:nvSpPr>
        <p:spPr/>
        <p:txBody>
          <a:bodyPr/>
          <a:lstStyle/>
          <a:p>
            <a:pPr marL="33825"/>
            <a:fld id="{81D60167-4931-47E6-BA6A-407CBD079E47}" type="slidenum">
              <a:rPr lang="en-US" smtClean="0"/>
              <a:t>‹#›</a:t>
            </a:fld>
            <a:endParaRPr lang="en-US"/>
          </a:p>
        </p:txBody>
      </p:sp>
      <p:sp>
        <p:nvSpPr>
          <p:cNvPr id="9" name="Chart Placeholder 8"/>
          <p:cNvSpPr>
            <a:spLocks noGrp="1"/>
          </p:cNvSpPr>
          <p:nvPr>
            <p:ph type="chart" sz="quarter" idx="16" hasCustomPrompt="1"/>
          </p:nvPr>
        </p:nvSpPr>
        <p:spPr>
          <a:xfrm>
            <a:off x="6237816" y="1829082"/>
            <a:ext cx="5568000" cy="4099456"/>
          </a:xfrm>
        </p:spPr>
        <p:txBody>
          <a:bodyPr vert="horz">
            <a:noAutofit/>
          </a:bodyPr>
          <a:lstStyle>
            <a:lvl1pPr>
              <a:defRPr sz="1598" baseline="0"/>
            </a:lvl1pPr>
          </a:lstStyle>
          <a:p>
            <a:r>
              <a:rPr lang="en-US"/>
              <a:t>Click then select chart style.</a:t>
            </a:r>
          </a:p>
        </p:txBody>
      </p:sp>
      <p:cxnSp>
        <p:nvCxnSpPr>
          <p:cNvPr id="8" name="Straight Connector 7">
            <a:extLst>
              <a:ext uri="{FF2B5EF4-FFF2-40B4-BE49-F238E27FC236}">
                <a16:creationId xmlns:a16="http://schemas.microsoft.com/office/drawing/2014/main" id="{E272709E-B1D7-8343-8790-D0EC5EBFCC41}"/>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83755F5E-4143-C945-9F93-B02580891384}"/>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Text and chart</a:t>
            </a:r>
            <a:endParaRPr lang="en-US"/>
          </a:p>
        </p:txBody>
      </p:sp>
      <p:sp>
        <p:nvSpPr>
          <p:cNvPr id="11" name="Holder 3">
            <a:extLst>
              <a:ext uri="{FF2B5EF4-FFF2-40B4-BE49-F238E27FC236}">
                <a16:creationId xmlns:a16="http://schemas.microsoft.com/office/drawing/2014/main" id="{F03E24B3-62A0-1F4D-89EF-BEFA8BBD1C43}"/>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chemeClr val="accent4"/>
                </a:solidFill>
              </a:defRPr>
            </a:lvl1pPr>
          </a:lstStyle>
          <a:p>
            <a:r>
              <a:rPr lang="en-US"/>
              <a:t>Sub header style renditatur, ipicid etur 20pt Regular</a:t>
            </a:r>
          </a:p>
        </p:txBody>
      </p:sp>
      <p:sp>
        <p:nvSpPr>
          <p:cNvPr id="13" name="Text Placeholder 7"/>
          <p:cNvSpPr>
            <a:spLocks noGrp="1"/>
          </p:cNvSpPr>
          <p:nvPr>
            <p:ph type="body" sz="quarter" idx="17"/>
          </p:nvPr>
        </p:nvSpPr>
        <p:spPr>
          <a:xfrm>
            <a:off x="463551" y="1829082"/>
            <a:ext cx="5568000"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4892230"/>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ingle bullet point li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8280" y="502149"/>
            <a:ext cx="11225720" cy="737753"/>
          </a:xfrm>
          <a:prstGeom prst="rect">
            <a:avLst/>
          </a:prstGeom>
        </p:spPr>
        <p:txBody>
          <a:bodyPr vert="horz">
            <a:normAutofit/>
          </a:bodyPr>
          <a:lstStyle>
            <a:lvl1pPr>
              <a:defRPr sz="3729">
                <a:solidFill>
                  <a:srgbClr val="1D3544"/>
                </a:solidFill>
              </a:defRPr>
            </a:lvl1pPr>
          </a:lstStyle>
          <a:p>
            <a:r>
              <a:rPr lang="en-GB"/>
              <a:t>Single bullet point list</a:t>
            </a:r>
            <a:endParaRPr lang="en-US"/>
          </a:p>
        </p:txBody>
      </p:sp>
      <p:sp>
        <p:nvSpPr>
          <p:cNvPr id="2" name="Footer Placeholder 1"/>
          <p:cNvSpPr>
            <a:spLocks noGrp="1"/>
          </p:cNvSpPr>
          <p:nvPr>
            <p:ph type="ftr" sz="quarter" idx="13"/>
          </p:nvPr>
        </p:nvSpPr>
        <p:spPr/>
        <p:txBody>
          <a:bodyPr/>
          <a:lstStyle>
            <a:lvl1pPr marL="0">
              <a:defRPr/>
            </a:lvl1pPr>
          </a:lstStyle>
          <a:p>
            <a:r>
              <a:rPr lang="en-GB"/>
              <a:t>Footer</a:t>
            </a:r>
          </a:p>
        </p:txBody>
      </p:sp>
      <p:sp>
        <p:nvSpPr>
          <p:cNvPr id="3" name="Slide Number Placeholder 2"/>
          <p:cNvSpPr>
            <a:spLocks noGrp="1"/>
          </p:cNvSpPr>
          <p:nvPr>
            <p:ph type="sldNum" sz="quarter" idx="14"/>
          </p:nvPr>
        </p:nvSpPr>
        <p:spPr/>
        <p:txBody>
          <a:bodyPr/>
          <a:lstStyle/>
          <a:p>
            <a:pPr marL="33825"/>
            <a:fld id="{81D60167-4931-47E6-BA6A-407CBD079E47}" type="slidenum">
              <a:rPr lang="en-US" smtClean="0"/>
              <a:t>‹#›</a:t>
            </a:fld>
            <a:endParaRPr lang="en-US"/>
          </a:p>
        </p:txBody>
      </p:sp>
      <p:cxnSp>
        <p:nvCxnSpPr>
          <p:cNvPr id="6" name="Straight Connector 5">
            <a:extLst>
              <a:ext uri="{FF2B5EF4-FFF2-40B4-BE49-F238E27FC236}">
                <a16:creationId xmlns:a16="http://schemas.microsoft.com/office/drawing/2014/main" id="{00EAD387-7FB2-6A4C-B7AA-592CFCCD6636}"/>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6"/>
          </p:nvPr>
        </p:nvSpPr>
        <p:spPr>
          <a:xfrm>
            <a:off x="458280" y="1606542"/>
            <a:ext cx="11225720"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3765895"/>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iagram and bullet lis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Text and bullet list</a:t>
            </a:r>
            <a:endParaRPr lang="en-US"/>
          </a:p>
        </p:txBody>
      </p:sp>
      <p:sp>
        <p:nvSpPr>
          <p:cNvPr id="18" name="Holder 3">
            <a:extLst>
              <a:ext uri="{FF2B5EF4-FFF2-40B4-BE49-F238E27FC236}">
                <a16:creationId xmlns:a16="http://schemas.microsoft.com/office/drawing/2014/main" id="{29089EC0-1FAC-7941-91DC-8D55D3F9E2F8}"/>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12" name="Footer Placeholder 2">
            <a:extLst>
              <a:ext uri="{FF2B5EF4-FFF2-40B4-BE49-F238E27FC236}">
                <a16:creationId xmlns:a16="http://schemas.microsoft.com/office/drawing/2014/main" id="{471FFAFE-DEEE-2444-B898-80392C677BCF}"/>
              </a:ext>
            </a:extLst>
          </p:cNvPr>
          <p:cNvSpPr>
            <a:spLocks noGrp="1"/>
          </p:cNvSpPr>
          <p:nvPr>
            <p:ph type="ftr" sz="quarter" idx="14"/>
          </p:nvPr>
        </p:nvSpPr>
        <p:spPr>
          <a:xfrm>
            <a:off x="2660405" y="6386784"/>
            <a:ext cx="3180569" cy="184438"/>
          </a:xfrm>
        </p:spPr>
        <p:txBody>
          <a:bodyPr/>
          <a:lstStyle>
            <a:lvl1pPr marL="0">
              <a:defRPr/>
            </a:lvl1pPr>
          </a:lstStyle>
          <a:p>
            <a:r>
              <a:rPr lang="en-GB"/>
              <a:t>Footer</a:t>
            </a:r>
          </a:p>
        </p:txBody>
      </p:sp>
      <p:sp>
        <p:nvSpPr>
          <p:cNvPr id="13" name="Slide Number Placeholder 3">
            <a:extLst>
              <a:ext uri="{FF2B5EF4-FFF2-40B4-BE49-F238E27FC236}">
                <a16:creationId xmlns:a16="http://schemas.microsoft.com/office/drawing/2014/main" id="{09AF857B-8AD5-7145-8D38-B2935B962D4A}"/>
              </a:ext>
            </a:extLst>
          </p:cNvPr>
          <p:cNvSpPr>
            <a:spLocks noGrp="1"/>
          </p:cNvSpPr>
          <p:nvPr>
            <p:ph type="sldNum" sz="quarter" idx="15"/>
          </p:nvPr>
        </p:nvSpPr>
        <p:spPr>
          <a:xfrm>
            <a:off x="8291338" y="6377527"/>
            <a:ext cx="3496733" cy="202949"/>
          </a:xfrm>
        </p:spPr>
        <p:txBody>
          <a:bodyPr/>
          <a:lstStyle/>
          <a:p>
            <a:pPr marL="33825"/>
            <a:fld id="{81D60167-4931-47E6-BA6A-407CBD079E47}" type="slidenum">
              <a:rPr lang="en-US" smtClean="0"/>
              <a:t>‹#›</a:t>
            </a:fld>
            <a:endParaRPr lang="en-US"/>
          </a:p>
        </p:txBody>
      </p:sp>
      <p:cxnSp>
        <p:nvCxnSpPr>
          <p:cNvPr id="14" name="Straight Connector 13">
            <a:extLst>
              <a:ext uri="{FF2B5EF4-FFF2-40B4-BE49-F238E27FC236}">
                <a16:creationId xmlns:a16="http://schemas.microsoft.com/office/drawing/2014/main" id="{F72A164E-989A-3344-8894-27532CD604E3}"/>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7" hasCustomPrompt="1"/>
          </p:nvPr>
        </p:nvSpPr>
        <p:spPr>
          <a:xfrm>
            <a:off x="6216371" y="1979648"/>
            <a:ext cx="5569229"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add text</a:t>
            </a:r>
          </a:p>
          <a:p>
            <a:pPr lvl="1"/>
            <a:r>
              <a:rPr lang="en-US"/>
              <a:t>Level two</a:t>
            </a:r>
          </a:p>
          <a:p>
            <a:pPr lvl="2"/>
            <a:r>
              <a:rPr lang="en-US"/>
              <a:t>Level three</a:t>
            </a:r>
          </a:p>
        </p:txBody>
      </p:sp>
    </p:spTree>
    <p:extLst>
      <p:ext uri="{BB962C8B-B14F-4D97-AF65-F5344CB8AC3E}">
        <p14:creationId xmlns:p14="http://schemas.microsoft.com/office/powerpoint/2010/main" val="3151401353"/>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33">
          <p15:clr>
            <a:srgbClr val="FBAE40"/>
          </p15:clr>
        </p15:guide>
        <p15:guide id="3" orient="horz" pos="170">
          <p15:clr>
            <a:srgbClr val="FBAE40"/>
          </p15:clr>
        </p15:guide>
        <p15:guide id="4" pos="3356">
          <p15:clr>
            <a:srgbClr val="FBAE40"/>
          </p15:clr>
        </p15:guide>
        <p15:guide id="5" pos="4542">
          <p15:clr>
            <a:srgbClr val="FBAE40"/>
          </p15:clr>
        </p15:guide>
        <p15:guide id="6" orient="horz" pos="2889">
          <p15:clr>
            <a:srgbClr val="FBAE40"/>
          </p15:clr>
        </p15:guide>
        <p15:guide id="7" pos="4160">
          <p15:clr>
            <a:srgbClr val="FBAE40"/>
          </p15:clr>
        </p15:guide>
        <p15:guide id="8" pos="5483">
          <p15:clr>
            <a:srgbClr val="FBAE40"/>
          </p15:clr>
        </p15:guide>
        <p15:guide id="9" pos="5136">
          <p15:clr>
            <a:srgbClr val="FBAE40"/>
          </p15:clr>
        </p15:guide>
        <p15:guide id="10" pos="4505">
          <p15:clr>
            <a:srgbClr val="FBAE40"/>
          </p15:clr>
        </p15:guide>
        <p15:guide id="11" orient="horz" pos="98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xt and bullet list - dark backgroun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CCC4DF0C-F05F-514A-ABAC-EB044519B4DD}"/>
              </a:ext>
            </a:extLst>
          </p:cNvPr>
          <p:cNvSpPr/>
          <p:nvPr/>
        </p:nvSpPr>
        <p:spPr>
          <a:xfrm>
            <a:off x="0" y="66595"/>
            <a:ext cx="12192000" cy="6858000"/>
          </a:xfrm>
          <a:custGeom>
            <a:avLst/>
            <a:gdLst/>
            <a:ahLst/>
            <a:cxnLst/>
            <a:rect l="l" t="t" r="r" b="b"/>
            <a:pathLst>
              <a:path w="8424545" h="4267200">
                <a:moveTo>
                  <a:pt x="0" y="4267200"/>
                </a:moveTo>
                <a:lnTo>
                  <a:pt x="8423998" y="4267200"/>
                </a:lnTo>
                <a:lnTo>
                  <a:pt x="8423998" y="0"/>
                </a:lnTo>
                <a:lnTo>
                  <a:pt x="0" y="0"/>
                </a:lnTo>
                <a:lnTo>
                  <a:pt x="0" y="4267200"/>
                </a:lnTo>
                <a:close/>
              </a:path>
            </a:pathLst>
          </a:custGeom>
          <a:solidFill>
            <a:srgbClr val="1D3544"/>
          </a:solidFill>
        </p:spPr>
        <p:txBody>
          <a:bodyPr wrap="square" lIns="0" tIns="0" rIns="0" bIns="0" rtlCol="0"/>
          <a:lstStyle/>
          <a:p>
            <a:endParaRPr sz="2397"/>
          </a:p>
        </p:txBody>
      </p:sp>
      <p:sp>
        <p:nvSpPr>
          <p:cNvPr id="2" name="Footer Placeholder 1"/>
          <p:cNvSpPr>
            <a:spLocks noGrp="1"/>
          </p:cNvSpPr>
          <p:nvPr>
            <p:ph type="ftr" sz="quarter" idx="14"/>
          </p:nvPr>
        </p:nvSpPr>
        <p:spPr/>
        <p:txBody>
          <a:bodyPr/>
          <a:lstStyle>
            <a:lvl1pPr>
              <a:defRPr>
                <a:solidFill>
                  <a:schemeClr val="bg1"/>
                </a:solidFill>
              </a:defRPr>
            </a:lvl1pPr>
          </a:lstStyle>
          <a:p>
            <a:pPr marL="16913"/>
            <a:r>
              <a:rPr lang="en-GB"/>
              <a:t>Footer</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pPr marL="33825"/>
            <a:fld id="{81D60167-4931-47E6-BA6A-407CBD079E47}" type="slidenum">
              <a:rPr lang="en-US" smtClean="0"/>
              <a:t>‹#›</a:t>
            </a:fld>
            <a:endParaRPr lang="en-US"/>
          </a:p>
        </p:txBody>
      </p:sp>
      <p:cxnSp>
        <p:nvCxnSpPr>
          <p:cNvPr id="7" name="Straight Connector 6">
            <a:extLst>
              <a:ext uri="{FF2B5EF4-FFF2-40B4-BE49-F238E27FC236}">
                <a16:creationId xmlns:a16="http://schemas.microsoft.com/office/drawing/2014/main" id="{DCB9FC3F-D453-ED40-A6A7-22389C5F745E}"/>
              </a:ext>
            </a:extLst>
          </p:cNvPr>
          <p:cNvCxnSpPr/>
          <p:nvPr/>
        </p:nvCxnSpPr>
        <p:spPr>
          <a:xfrm>
            <a:off x="435428" y="6295055"/>
            <a:ext cx="113526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F0D7CA5-6842-A24C-B65B-A80EA9B415D2}"/>
              </a:ext>
            </a:extLst>
          </p:cNvPr>
          <p:cNvPicPr>
            <a:picLocks noChangeAspect="1"/>
          </p:cNvPicPr>
          <p:nvPr/>
        </p:nvPicPr>
        <p:blipFill>
          <a:blip r:embed="rId2"/>
          <a:srcRect/>
          <a:stretch>
            <a:fillRect/>
          </a:stretch>
        </p:blipFill>
        <p:spPr>
          <a:xfrm>
            <a:off x="433956" y="6407915"/>
            <a:ext cx="1938381" cy="130483"/>
          </a:xfrm>
          <a:prstGeom prst="rect">
            <a:avLst/>
          </a:prstGeom>
        </p:spPr>
      </p:pic>
      <p:sp>
        <p:nvSpPr>
          <p:cNvPr id="15" name="Holder 3">
            <a:extLst>
              <a:ext uri="{FF2B5EF4-FFF2-40B4-BE49-F238E27FC236}">
                <a16:creationId xmlns:a16="http://schemas.microsoft.com/office/drawing/2014/main" id="{C3AEA424-07C7-5647-9909-B48B37DA5A9E}"/>
              </a:ext>
            </a:extLst>
          </p:cNvPr>
          <p:cNvSpPr>
            <a:spLocks noGrp="1"/>
          </p:cNvSpPr>
          <p:nvPr>
            <p:ph type="body" idx="12" hasCustomPrompt="1"/>
          </p:nvPr>
        </p:nvSpPr>
        <p:spPr>
          <a:xfrm>
            <a:off x="457330" y="2117272"/>
            <a:ext cx="5537071" cy="3876454"/>
          </a:xfrm>
        </p:spPr>
        <p:txBody>
          <a:bodyPr lIns="0" tIns="0" rIns="0" bIns="0">
            <a:noAutofit/>
          </a:bodyPr>
          <a:lstStyle>
            <a:lvl1pPr>
              <a:defRPr sz="1598" b="0" i="0">
                <a:solidFill>
                  <a:schemeClr val="bg1"/>
                </a:solidFill>
              </a:defRPr>
            </a:lvl1pPr>
          </a:lstStyle>
          <a:p>
            <a:pPr lvl="0"/>
            <a:r>
              <a:rPr lang="en-US"/>
              <a:t>Click to add text</a:t>
            </a:r>
          </a:p>
        </p:txBody>
      </p:sp>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chemeClr val="bg1"/>
                </a:solidFill>
              </a:defRPr>
            </a:lvl1pPr>
          </a:lstStyle>
          <a:p>
            <a:r>
              <a:rPr lang="en-GB"/>
              <a:t>Text and bullet list - dark background</a:t>
            </a:r>
            <a:endParaRPr lang="en-US"/>
          </a:p>
        </p:txBody>
      </p:sp>
      <p:sp>
        <p:nvSpPr>
          <p:cNvPr id="18" name="Holder 3">
            <a:extLst>
              <a:ext uri="{FF2B5EF4-FFF2-40B4-BE49-F238E27FC236}">
                <a16:creationId xmlns:a16="http://schemas.microsoft.com/office/drawing/2014/main" id="{29089EC0-1FAC-7941-91DC-8D55D3F9E2F8}"/>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14" name="Text Placeholder 7"/>
          <p:cNvSpPr>
            <a:spLocks noGrp="1"/>
          </p:cNvSpPr>
          <p:nvPr>
            <p:ph type="body" sz="quarter" idx="17" hasCustomPrompt="1"/>
          </p:nvPr>
        </p:nvSpPr>
        <p:spPr>
          <a:xfrm>
            <a:off x="6216371" y="2122351"/>
            <a:ext cx="5569229" cy="942887"/>
          </a:xfrm>
        </p:spPr>
        <p:txBody>
          <a:bodyPr/>
          <a:lstStyle>
            <a:lvl1pPr marL="456640" indent="-456640">
              <a:spcAft>
                <a:spcPts val="799"/>
              </a:spcAft>
              <a:buClr>
                <a:schemeClr val="bg1"/>
              </a:buClr>
              <a:buFont typeface="Arial" panose="020B0604020202020204" pitchFamily="34" charset="0"/>
              <a:buChar char="•"/>
              <a:defRPr sz="1598">
                <a:solidFill>
                  <a:schemeClr val="bg1"/>
                </a:solidFill>
              </a:defRPr>
            </a:lvl1pPr>
            <a:lvl2pPr marL="958824" indent="-456640">
              <a:spcAft>
                <a:spcPts val="799"/>
              </a:spcAft>
              <a:buClr>
                <a:schemeClr val="bg1"/>
              </a:buClr>
              <a:buFont typeface="Courier New" panose="02070309020205020404" pitchFamily="49" charset="0"/>
              <a:buChar char="o"/>
              <a:defRPr sz="1598">
                <a:solidFill>
                  <a:schemeClr val="bg1"/>
                </a:solidFill>
              </a:defRPr>
            </a:lvl2pPr>
            <a:lvl3pPr marL="1438236" indent="-456640">
              <a:spcAft>
                <a:spcPts val="799"/>
              </a:spcAft>
              <a:buClr>
                <a:schemeClr val="bg1"/>
              </a:buClr>
              <a:buFont typeface="Wingdings" panose="05000000000000000000" pitchFamily="2" charset="2"/>
              <a:buChar char="§"/>
              <a:defRPr sz="1598">
                <a:solidFill>
                  <a:schemeClr val="bg1"/>
                </a:solidFill>
              </a:defRPr>
            </a:lvl3pPr>
            <a:lvl4pPr>
              <a:defRPr sz="2131"/>
            </a:lvl4pPr>
            <a:lvl5pPr>
              <a:defRPr sz="2131"/>
            </a:lvl5pPr>
          </a:lstStyle>
          <a:p>
            <a:pPr lvl="0"/>
            <a:r>
              <a:rPr lang="en-US"/>
              <a:t>Click to add text</a:t>
            </a:r>
          </a:p>
          <a:p>
            <a:pPr lvl="1"/>
            <a:r>
              <a:rPr lang="en-US"/>
              <a:t>Level two</a:t>
            </a:r>
          </a:p>
          <a:p>
            <a:pPr lvl="2"/>
            <a:r>
              <a:rPr lang="en-US"/>
              <a:t>Level three</a:t>
            </a:r>
          </a:p>
        </p:txBody>
      </p:sp>
    </p:spTree>
    <p:extLst>
      <p:ext uri="{BB962C8B-B14F-4D97-AF65-F5344CB8AC3E}">
        <p14:creationId xmlns:p14="http://schemas.microsoft.com/office/powerpoint/2010/main" val="2809625065"/>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33">
          <p15:clr>
            <a:srgbClr val="FBAE40"/>
          </p15:clr>
        </p15:guide>
        <p15:guide id="3" orient="horz" pos="170">
          <p15:clr>
            <a:srgbClr val="FBAE40"/>
          </p15:clr>
        </p15:guide>
        <p15:guide id="4" pos="3356">
          <p15:clr>
            <a:srgbClr val="FBAE40"/>
          </p15:clr>
        </p15:guide>
        <p15:guide id="5" pos="4542">
          <p15:clr>
            <a:srgbClr val="FBAE40"/>
          </p15:clr>
        </p15:guide>
        <p15:guide id="6" orient="horz" pos="2889">
          <p15:clr>
            <a:srgbClr val="FBAE40"/>
          </p15:clr>
        </p15:guide>
        <p15:guide id="7" pos="4160">
          <p15:clr>
            <a:srgbClr val="FBAE40"/>
          </p15:clr>
        </p15:guide>
        <p15:guide id="8" pos="5483">
          <p15:clr>
            <a:srgbClr val="FBAE40"/>
          </p15:clr>
        </p15:guide>
        <p15:guide id="9" pos="5136">
          <p15:clr>
            <a:srgbClr val="FBAE40"/>
          </p15:clr>
        </p15:guide>
        <p15:guide id="10" pos="4505">
          <p15:clr>
            <a:srgbClr val="FBAE40"/>
          </p15:clr>
        </p15:guide>
        <p15:guide id="11" orient="horz" pos="98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544"/>
                </a:solidFill>
              </a:defRPr>
            </a:lvl1p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marL="0">
              <a:defRPr/>
            </a:lvl1pPr>
          </a:lstStyle>
          <a:p>
            <a:r>
              <a:rPr lang="en-GB"/>
              <a:t>Footer</a:t>
            </a:r>
          </a:p>
        </p:txBody>
      </p:sp>
      <p:sp>
        <p:nvSpPr>
          <p:cNvPr id="4" name="Slide Number Placeholder 3"/>
          <p:cNvSpPr>
            <a:spLocks noGrp="1"/>
          </p:cNvSpPr>
          <p:nvPr>
            <p:ph type="sldNum" sz="quarter" idx="11"/>
          </p:nvPr>
        </p:nvSpPr>
        <p:spPr/>
        <p:txBody>
          <a:bodyPr/>
          <a:lstStyle/>
          <a:p>
            <a:pPr marL="33825"/>
            <a:fld id="{81D60167-4931-47E6-BA6A-407CBD079E47}" type="slidenum">
              <a:rPr lang="en-US" smtClean="0"/>
              <a:t>‹#›</a:t>
            </a:fld>
            <a:endParaRPr lang="en-US"/>
          </a:p>
        </p:txBody>
      </p:sp>
      <p:cxnSp>
        <p:nvCxnSpPr>
          <p:cNvPr id="5" name="Straight Connector 4">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44019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7035616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file Slide O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Profile slide one</a:t>
            </a:r>
            <a:endParaRPr lang="en-US"/>
          </a:p>
        </p:txBody>
      </p:sp>
      <p:sp>
        <p:nvSpPr>
          <p:cNvPr id="3" name="Footer Placeholder 2"/>
          <p:cNvSpPr>
            <a:spLocks noGrp="1"/>
          </p:cNvSpPr>
          <p:nvPr>
            <p:ph type="ftr" sz="quarter" idx="14"/>
          </p:nvPr>
        </p:nvSpPr>
        <p:spPr/>
        <p:txBody>
          <a:bodyPr/>
          <a:lstStyle>
            <a:lvl1pPr marL="0">
              <a:defRPr/>
            </a:lvl1pPr>
          </a:lstStyle>
          <a:p>
            <a:r>
              <a:rPr lang="en-GB"/>
              <a:t>Footer</a:t>
            </a:r>
          </a:p>
        </p:txBody>
      </p:sp>
      <p:sp>
        <p:nvSpPr>
          <p:cNvPr id="4" name="Slide Number Placeholder 3"/>
          <p:cNvSpPr>
            <a:spLocks noGrp="1"/>
          </p:cNvSpPr>
          <p:nvPr>
            <p:ph type="sldNum" sz="quarter" idx="15"/>
          </p:nvPr>
        </p:nvSpPr>
        <p:spPr/>
        <p:txBody>
          <a:bodyPr/>
          <a:lstStyle/>
          <a:p>
            <a:pPr marL="33825"/>
            <a:fld id="{81D60167-4931-47E6-BA6A-407CBD079E47}" type="slidenum">
              <a:rPr lang="en-US" smtClean="0"/>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6"/>
          </p:nvPr>
        </p:nvSpPr>
        <p:spPr>
          <a:xfrm>
            <a:off x="435428" y="4386234"/>
            <a:ext cx="5568000" cy="942684"/>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
        <p:nvSpPr>
          <p:cNvPr id="12" name="Text Placeholder 7"/>
          <p:cNvSpPr>
            <a:spLocks noGrp="1"/>
          </p:cNvSpPr>
          <p:nvPr>
            <p:ph type="body" sz="quarter" idx="19"/>
          </p:nvPr>
        </p:nvSpPr>
        <p:spPr>
          <a:xfrm>
            <a:off x="6217600" y="4386234"/>
            <a:ext cx="5568000" cy="942684"/>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edit Master text styles</a:t>
            </a:r>
          </a:p>
          <a:p>
            <a:pPr lvl="1"/>
            <a:r>
              <a:rPr lang="en-US"/>
              <a:t>Second level</a:t>
            </a:r>
          </a:p>
          <a:p>
            <a:pPr lvl="2"/>
            <a:r>
              <a:rPr lang="en-US"/>
              <a:t>Third level</a:t>
            </a:r>
          </a:p>
        </p:txBody>
      </p:sp>
      <p:sp>
        <p:nvSpPr>
          <p:cNvPr id="13" name="Picture Placeholder 6">
            <a:extLst>
              <a:ext uri="{FF2B5EF4-FFF2-40B4-BE49-F238E27FC236}">
                <a16:creationId xmlns:a16="http://schemas.microsoft.com/office/drawing/2014/main" id="{6E73797F-B7C9-6147-8439-D1B9CA92A73B}"/>
              </a:ext>
            </a:extLst>
          </p:cNvPr>
          <p:cNvSpPr>
            <a:spLocks noGrp="1" noChangeAspect="1"/>
          </p:cNvSpPr>
          <p:nvPr>
            <p:ph type="pic" sz="quarter" idx="18"/>
          </p:nvPr>
        </p:nvSpPr>
        <p:spPr>
          <a:xfrm>
            <a:off x="463067" y="1577746"/>
            <a:ext cx="2510263" cy="553998"/>
          </a:xfrm>
        </p:spPr>
        <p:txBody>
          <a:bodyPr/>
          <a:lstStyle/>
          <a:p>
            <a:r>
              <a:rPr lang="en-US"/>
              <a:t>Click icon to add picture</a:t>
            </a:r>
          </a:p>
        </p:txBody>
      </p:sp>
      <p:sp>
        <p:nvSpPr>
          <p:cNvPr id="14" name="Picture Placeholder 6">
            <a:extLst>
              <a:ext uri="{FF2B5EF4-FFF2-40B4-BE49-F238E27FC236}">
                <a16:creationId xmlns:a16="http://schemas.microsoft.com/office/drawing/2014/main" id="{85B51784-BBDD-C84E-ACEC-8A7862590E80}"/>
              </a:ext>
            </a:extLst>
          </p:cNvPr>
          <p:cNvSpPr>
            <a:spLocks noGrp="1" noChangeAspect="1"/>
          </p:cNvSpPr>
          <p:nvPr>
            <p:ph type="pic" sz="quarter" idx="21"/>
          </p:nvPr>
        </p:nvSpPr>
        <p:spPr>
          <a:xfrm>
            <a:off x="6240929" y="1577746"/>
            <a:ext cx="2510263" cy="553998"/>
          </a:xfrm>
        </p:spPr>
        <p:txBody>
          <a:bodyPr/>
          <a:lstStyle/>
          <a:p>
            <a:r>
              <a:rPr lang="en-US"/>
              <a:t>Click icon to add picture</a:t>
            </a:r>
          </a:p>
        </p:txBody>
      </p:sp>
    </p:spTree>
    <p:extLst>
      <p:ext uri="{BB962C8B-B14F-4D97-AF65-F5344CB8AC3E}">
        <p14:creationId xmlns:p14="http://schemas.microsoft.com/office/powerpoint/2010/main" val="3660859911"/>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file slide tw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97A5CC-915C-7C45-9E5E-CC221D0F2057}"/>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Profile slide two</a:t>
            </a:r>
            <a:endParaRPr lang="en-US"/>
          </a:p>
        </p:txBody>
      </p:sp>
      <p:sp>
        <p:nvSpPr>
          <p:cNvPr id="6" name="Holder 3"/>
          <p:cNvSpPr>
            <a:spLocks noGrp="1"/>
          </p:cNvSpPr>
          <p:nvPr>
            <p:ph type="body" idx="12" hasCustomPrompt="1"/>
          </p:nvPr>
        </p:nvSpPr>
        <p:spPr>
          <a:xfrm>
            <a:off x="463067" y="4708379"/>
            <a:ext cx="5568000" cy="1163879"/>
          </a:xfrm>
        </p:spPr>
        <p:txBody>
          <a:bodyPr lIns="0" tIns="0" rIns="0" bIns="0">
            <a:noAutofit/>
          </a:bodyPr>
          <a:lstStyle>
            <a:lvl1pPr marL="0" marR="0" indent="0" defTabSz="1217706" eaLnBrk="1" fontAlgn="auto" latinLnBrk="0" hangingPunct="1">
              <a:lnSpc>
                <a:spcPct val="100000"/>
              </a:lnSpc>
              <a:spcBef>
                <a:spcPct val="0"/>
              </a:spcBef>
              <a:spcAft>
                <a:spcPct val="0"/>
              </a:spcAft>
              <a:buClrTx/>
              <a:buSzTx/>
              <a:buFontTx/>
              <a:buNone/>
              <a:defRPr sz="1598" b="0" i="0">
                <a:solidFill>
                  <a:schemeClr val="tx1"/>
                </a:solidFill>
              </a:defRPr>
            </a:lvl1pPr>
          </a:lstStyle>
          <a:p>
            <a:pPr marL="0" marR="0" lvl="0" indent="0" defTabSz="1217706" eaLnBrk="1" fontAlgn="auto" latinLnBrk="0" hangingPunct="1">
              <a:lnSpc>
                <a:spcPct val="100000"/>
              </a:lnSpc>
              <a:spcBef>
                <a:spcPct val="0"/>
              </a:spcBef>
              <a:spcAft>
                <a:spcPct val="0"/>
              </a:spcAft>
              <a:buClrTx/>
              <a:buSzTx/>
              <a:buFontTx/>
              <a:buNone/>
              <a:defRPr/>
            </a:pPr>
            <a:r>
              <a:rPr lang="en-US"/>
              <a:t>Click to edit Master text styles Click to edit Master text styles Click to edit Master text styles Click to edit Master text styles Click to edit Master text styles </a:t>
            </a:r>
          </a:p>
        </p:txBody>
      </p:sp>
      <p:sp>
        <p:nvSpPr>
          <p:cNvPr id="3" name="Footer Placeholder 2"/>
          <p:cNvSpPr>
            <a:spLocks noGrp="1"/>
          </p:cNvSpPr>
          <p:nvPr>
            <p:ph type="ftr" sz="quarter" idx="14"/>
          </p:nvPr>
        </p:nvSpPr>
        <p:spPr/>
        <p:txBody>
          <a:bodyPr/>
          <a:lstStyle>
            <a:lvl1pPr marL="0">
              <a:defRPr/>
            </a:lvl1pPr>
          </a:lstStyle>
          <a:p>
            <a:r>
              <a:rPr lang="en-GB"/>
              <a:t>Footer</a:t>
            </a:r>
          </a:p>
        </p:txBody>
      </p:sp>
      <p:sp>
        <p:nvSpPr>
          <p:cNvPr id="4" name="Slide Number Placeholder 3"/>
          <p:cNvSpPr>
            <a:spLocks noGrp="1"/>
          </p:cNvSpPr>
          <p:nvPr>
            <p:ph type="sldNum" sz="quarter" idx="15"/>
          </p:nvPr>
        </p:nvSpPr>
        <p:spPr/>
        <p:txBody>
          <a:bodyPr/>
          <a:lstStyle/>
          <a:p>
            <a:pPr marL="33825"/>
            <a:fld id="{81D60167-4931-47E6-BA6A-407CBD079E47}" type="slidenum">
              <a:rPr lang="en-US" smtClean="0"/>
              <a:t>‹#›</a:t>
            </a:fld>
            <a:endParaRPr lang="en-US"/>
          </a:p>
        </p:txBody>
      </p:sp>
      <p:cxnSp>
        <p:nvCxnSpPr>
          <p:cNvPr id="8" name="Straight Connector 7">
            <a:extLst>
              <a:ext uri="{FF2B5EF4-FFF2-40B4-BE49-F238E27FC236}">
                <a16:creationId xmlns:a16="http://schemas.microsoft.com/office/drawing/2014/main" id="{96F6FC22-E1D9-2341-A36A-B0B18A6F518E}"/>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Holder 3">
            <a:extLst>
              <a:ext uri="{FF2B5EF4-FFF2-40B4-BE49-F238E27FC236}">
                <a16:creationId xmlns:a16="http://schemas.microsoft.com/office/drawing/2014/main" id="{49332EDD-DFFC-904B-B899-56BDFCD7C213}"/>
              </a:ext>
            </a:extLst>
          </p:cNvPr>
          <p:cNvSpPr>
            <a:spLocks noGrp="1"/>
          </p:cNvSpPr>
          <p:nvPr>
            <p:ph type="body" idx="17" hasCustomPrompt="1"/>
          </p:nvPr>
        </p:nvSpPr>
        <p:spPr>
          <a:xfrm>
            <a:off x="463067" y="3700158"/>
            <a:ext cx="5568000" cy="824589"/>
          </a:xfrm>
        </p:spPr>
        <p:txBody>
          <a:bodyPr lIns="0" tIns="0" rIns="0" bIns="0">
            <a:noAutofit/>
          </a:bodyPr>
          <a:lstStyle>
            <a:lvl1pPr marL="0" marR="0" indent="0" defTabSz="1217706" eaLnBrk="1" fontAlgn="auto" latinLnBrk="0" hangingPunct="1">
              <a:lnSpc>
                <a:spcPct val="100000"/>
              </a:lnSpc>
              <a:spcBef>
                <a:spcPct val="0"/>
              </a:spcBef>
              <a:spcAft>
                <a:spcPct val="0"/>
              </a:spcAft>
              <a:buClrTx/>
              <a:buSzTx/>
              <a:buFontTx/>
              <a:buNone/>
              <a:defRPr sz="1598" b="1" i="0">
                <a:solidFill>
                  <a:schemeClr val="tx1"/>
                </a:solidFill>
              </a:defRPr>
            </a:lvl1pPr>
          </a:lstStyle>
          <a:p>
            <a:pPr marL="0" marR="0" lvl="0" indent="0" defTabSz="1217706" eaLnBrk="1" fontAlgn="auto" latinLnBrk="0" hangingPunct="1">
              <a:lnSpc>
                <a:spcPct val="100000"/>
              </a:lnSpc>
              <a:spcBef>
                <a:spcPct val="0"/>
              </a:spcBef>
              <a:spcAft>
                <a:spcPct val="0"/>
              </a:spcAft>
              <a:buClrTx/>
              <a:buSzTx/>
              <a:buFontTx/>
              <a:buNone/>
              <a:defRPr/>
            </a:pPr>
            <a:r>
              <a:rPr lang="en-US"/>
              <a:t>Click to edit Partner name</a:t>
            </a:r>
          </a:p>
          <a:p>
            <a:pPr marL="0" marR="0" lvl="0" indent="0" defTabSz="1217706" eaLnBrk="1" fontAlgn="auto" latinLnBrk="0" hangingPunct="1">
              <a:lnSpc>
                <a:spcPct val="100000"/>
              </a:lnSpc>
              <a:spcBef>
                <a:spcPct val="0"/>
              </a:spcBef>
              <a:spcAft>
                <a:spcPct val="0"/>
              </a:spcAft>
              <a:buClrTx/>
              <a:buSzTx/>
              <a:buFontTx/>
              <a:buNone/>
              <a:defRPr/>
            </a:pPr>
            <a:r>
              <a:rPr lang="en-US"/>
              <a:t>Tel: add number here</a:t>
            </a:r>
            <a:br>
              <a:rPr lang="en-US"/>
            </a:br>
            <a:r>
              <a:rPr lang="en-US"/>
              <a:t>Email: add address here</a:t>
            </a:r>
          </a:p>
        </p:txBody>
      </p:sp>
      <p:sp>
        <p:nvSpPr>
          <p:cNvPr id="11" name="Holder 3">
            <a:extLst>
              <a:ext uri="{FF2B5EF4-FFF2-40B4-BE49-F238E27FC236}">
                <a16:creationId xmlns:a16="http://schemas.microsoft.com/office/drawing/2014/main" id="{E964F743-59C8-1945-B998-CD080F43F6D8}"/>
              </a:ext>
            </a:extLst>
          </p:cNvPr>
          <p:cNvSpPr>
            <a:spLocks noGrp="1"/>
          </p:cNvSpPr>
          <p:nvPr>
            <p:ph type="body" idx="19" hasCustomPrompt="1"/>
          </p:nvPr>
        </p:nvSpPr>
        <p:spPr>
          <a:xfrm>
            <a:off x="6217600" y="4708379"/>
            <a:ext cx="5568000" cy="1163879"/>
          </a:xfrm>
        </p:spPr>
        <p:txBody>
          <a:bodyPr lIns="0" tIns="0" rIns="0" bIns="0">
            <a:noAutofit/>
          </a:bodyPr>
          <a:lstStyle>
            <a:lvl1pPr marL="0" marR="0" indent="0" defTabSz="1217706" eaLnBrk="1" fontAlgn="auto" latinLnBrk="0" hangingPunct="1">
              <a:lnSpc>
                <a:spcPct val="100000"/>
              </a:lnSpc>
              <a:spcBef>
                <a:spcPct val="0"/>
              </a:spcBef>
              <a:spcAft>
                <a:spcPct val="0"/>
              </a:spcAft>
              <a:buClrTx/>
              <a:buSzTx/>
              <a:buFontTx/>
              <a:buNone/>
              <a:defRPr sz="1598" b="0" i="0">
                <a:solidFill>
                  <a:schemeClr val="tx1"/>
                </a:solidFill>
              </a:defRPr>
            </a:lvl1pPr>
          </a:lstStyle>
          <a:p>
            <a:pPr marL="0" marR="0" lvl="0" indent="0" defTabSz="1217706" eaLnBrk="1" fontAlgn="auto" latinLnBrk="0" hangingPunct="1">
              <a:lnSpc>
                <a:spcPct val="100000"/>
              </a:lnSpc>
              <a:spcBef>
                <a:spcPct val="0"/>
              </a:spcBef>
              <a:spcAft>
                <a:spcPct val="0"/>
              </a:spcAft>
              <a:buClrTx/>
              <a:buSzTx/>
              <a:buFontTx/>
              <a:buNone/>
              <a:defRPr/>
            </a:pPr>
            <a:r>
              <a:rPr lang="en-US"/>
              <a:t>Click to edit Master text styles Click to edit Master text styles Click to edit Master text styles Click to edit Master text styles Click to edit Master text styles </a:t>
            </a:r>
          </a:p>
        </p:txBody>
      </p:sp>
      <p:sp>
        <p:nvSpPr>
          <p:cNvPr id="12" name="Holder 3">
            <a:extLst>
              <a:ext uri="{FF2B5EF4-FFF2-40B4-BE49-F238E27FC236}">
                <a16:creationId xmlns:a16="http://schemas.microsoft.com/office/drawing/2014/main" id="{28187FAC-9566-5149-B53E-879C23B6AA0B}"/>
              </a:ext>
            </a:extLst>
          </p:cNvPr>
          <p:cNvSpPr>
            <a:spLocks noGrp="1"/>
          </p:cNvSpPr>
          <p:nvPr>
            <p:ph type="body" idx="20" hasCustomPrompt="1"/>
          </p:nvPr>
        </p:nvSpPr>
        <p:spPr>
          <a:xfrm>
            <a:off x="6217600" y="3700158"/>
            <a:ext cx="5568000" cy="824589"/>
          </a:xfrm>
        </p:spPr>
        <p:txBody>
          <a:bodyPr lIns="0" tIns="0" rIns="0" bIns="0">
            <a:noAutofit/>
          </a:bodyPr>
          <a:lstStyle>
            <a:lvl1pPr marL="0" marR="0" indent="0" defTabSz="1217706" eaLnBrk="1" fontAlgn="auto" latinLnBrk="0" hangingPunct="1">
              <a:lnSpc>
                <a:spcPct val="100000"/>
              </a:lnSpc>
              <a:spcBef>
                <a:spcPct val="0"/>
              </a:spcBef>
              <a:spcAft>
                <a:spcPct val="0"/>
              </a:spcAft>
              <a:buClrTx/>
              <a:buSzTx/>
              <a:buFontTx/>
              <a:buNone/>
              <a:tabLst>
                <a:tab pos="716672" algn="l"/>
              </a:tabLst>
              <a:defRPr sz="1598" b="1" i="0">
                <a:solidFill>
                  <a:schemeClr val="tx1"/>
                </a:solidFill>
              </a:defRPr>
            </a:lvl1pPr>
          </a:lstStyle>
          <a:p>
            <a:pPr marL="0" marR="0" lvl="0" indent="0" defTabSz="1217706" eaLnBrk="1" fontAlgn="auto" latinLnBrk="0" hangingPunct="1">
              <a:lnSpc>
                <a:spcPct val="100000"/>
              </a:lnSpc>
              <a:spcBef>
                <a:spcPct val="0"/>
              </a:spcBef>
              <a:spcAft>
                <a:spcPct val="0"/>
              </a:spcAft>
              <a:buClrTx/>
              <a:buSzTx/>
              <a:buFontTx/>
              <a:buNone/>
              <a:defRPr/>
            </a:pPr>
            <a:r>
              <a:rPr lang="en-US"/>
              <a:t>Click to edit Partner name</a:t>
            </a:r>
          </a:p>
          <a:p>
            <a:pPr marL="0" marR="0" lvl="0" indent="0" defTabSz="1217706" eaLnBrk="1" fontAlgn="auto" latinLnBrk="0" hangingPunct="1">
              <a:lnSpc>
                <a:spcPct val="100000"/>
              </a:lnSpc>
              <a:spcBef>
                <a:spcPct val="0"/>
              </a:spcBef>
              <a:spcAft>
                <a:spcPct val="0"/>
              </a:spcAft>
              <a:buClrTx/>
              <a:buSzTx/>
              <a:buFontTx/>
              <a:buNone/>
              <a:defRPr/>
            </a:pPr>
            <a:r>
              <a:rPr lang="en-US"/>
              <a:t>Tel:	add number here</a:t>
            </a:r>
            <a:br>
              <a:rPr lang="en-US"/>
            </a:br>
            <a:r>
              <a:rPr lang="en-US"/>
              <a:t>Email: 	add address here</a:t>
            </a:r>
          </a:p>
        </p:txBody>
      </p:sp>
      <p:sp>
        <p:nvSpPr>
          <p:cNvPr id="14" name="Picture Placeholder 6">
            <a:extLst>
              <a:ext uri="{FF2B5EF4-FFF2-40B4-BE49-F238E27FC236}">
                <a16:creationId xmlns:a16="http://schemas.microsoft.com/office/drawing/2014/main" id="{6E73797F-B7C9-6147-8439-D1B9CA92A73B}"/>
              </a:ext>
            </a:extLst>
          </p:cNvPr>
          <p:cNvSpPr>
            <a:spLocks noGrp="1" noChangeAspect="1"/>
          </p:cNvSpPr>
          <p:nvPr>
            <p:ph type="pic" sz="quarter" idx="22"/>
          </p:nvPr>
        </p:nvSpPr>
        <p:spPr>
          <a:xfrm>
            <a:off x="463068" y="1423535"/>
            <a:ext cx="2107549" cy="553998"/>
          </a:xfrm>
        </p:spPr>
        <p:txBody>
          <a:bodyPr/>
          <a:lstStyle/>
          <a:p>
            <a:r>
              <a:rPr lang="en-US"/>
              <a:t>Click icon to add picture</a:t>
            </a:r>
          </a:p>
        </p:txBody>
      </p:sp>
      <p:sp>
        <p:nvSpPr>
          <p:cNvPr id="15" name="Picture Placeholder 6">
            <a:extLst>
              <a:ext uri="{FF2B5EF4-FFF2-40B4-BE49-F238E27FC236}">
                <a16:creationId xmlns:a16="http://schemas.microsoft.com/office/drawing/2014/main" id="{85B51784-BBDD-C84E-ACEC-8A7862590E80}"/>
              </a:ext>
            </a:extLst>
          </p:cNvPr>
          <p:cNvSpPr>
            <a:spLocks noGrp="1" noChangeAspect="1"/>
          </p:cNvSpPr>
          <p:nvPr>
            <p:ph type="pic" sz="quarter" idx="23"/>
          </p:nvPr>
        </p:nvSpPr>
        <p:spPr>
          <a:xfrm>
            <a:off x="6234456" y="1423535"/>
            <a:ext cx="2107549" cy="553998"/>
          </a:xfrm>
        </p:spPr>
        <p:txBody>
          <a:bodyPr/>
          <a:lstStyle/>
          <a:p>
            <a:r>
              <a:rPr lang="en-US"/>
              <a:t>Click icon to add picture</a:t>
            </a:r>
          </a:p>
        </p:txBody>
      </p:sp>
    </p:spTree>
    <p:extLst>
      <p:ext uri="{BB962C8B-B14F-4D97-AF65-F5344CB8AC3E}">
        <p14:creationId xmlns:p14="http://schemas.microsoft.com/office/powerpoint/2010/main" val="3667465592"/>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Content with quot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932767" y="2204962"/>
            <a:ext cx="7867651" cy="3510485"/>
          </a:xfrm>
        </p:spPr>
        <p:txBody>
          <a:bodyPr vert="horz">
            <a:noAutofit/>
          </a:bodyPr>
          <a:lstStyle>
            <a:lvl1pPr>
              <a:spcAft>
                <a:spcPts val="1598"/>
              </a:spcAft>
              <a:defRPr sz="1598"/>
            </a:lvl1pPr>
            <a:lvl2pPr marL="239706" indent="-239706">
              <a:lnSpc>
                <a:spcPct val="110000"/>
              </a:lnSpc>
              <a:spcAft>
                <a:spcPts val="1598"/>
              </a:spcAft>
              <a:buClr>
                <a:srgbClr val="E17A38"/>
              </a:buClr>
              <a:buFont typeface="Arial"/>
              <a:buChar char="•"/>
              <a:defRPr sz="1598"/>
            </a:lvl2pPr>
          </a:lstStyle>
          <a:p>
            <a:pPr lvl="0"/>
            <a:r>
              <a:rPr lang="en-US"/>
              <a:t>Click to edit Master text styles</a:t>
            </a:r>
          </a:p>
          <a:p>
            <a:pPr lvl="1"/>
            <a:r>
              <a:rPr lang="en-US"/>
              <a:t>Second level</a:t>
            </a:r>
          </a:p>
        </p:txBody>
      </p:sp>
      <p:sp>
        <p:nvSpPr>
          <p:cNvPr id="13" name="Text Placeholder 5"/>
          <p:cNvSpPr>
            <a:spLocks noGrp="1"/>
          </p:cNvSpPr>
          <p:nvPr>
            <p:ph type="body" sz="quarter" idx="14" hasCustomPrompt="1"/>
          </p:nvPr>
        </p:nvSpPr>
        <p:spPr>
          <a:xfrm>
            <a:off x="450118" y="2831752"/>
            <a:ext cx="3376271" cy="2194133"/>
          </a:xfrm>
        </p:spPr>
        <p:txBody>
          <a:bodyPr vert="horz" anchor="b" anchorCtr="0">
            <a:noAutofit/>
          </a:bodyPr>
          <a:lstStyle>
            <a:lvl1pPr>
              <a:defRPr sz="1598" i="0">
                <a:solidFill>
                  <a:schemeClr val="tx1"/>
                </a:solidFill>
              </a:defRPr>
            </a:lvl1pPr>
          </a:lstStyle>
          <a:p>
            <a:pPr lvl="0"/>
            <a:r>
              <a:rPr lang="en-GB"/>
              <a:t>Click to edit quote.</a:t>
            </a:r>
            <a:endParaRPr lang="en-US"/>
          </a:p>
        </p:txBody>
      </p:sp>
      <p:sp>
        <p:nvSpPr>
          <p:cNvPr id="14" name="Text Placeholder 5"/>
          <p:cNvSpPr>
            <a:spLocks noGrp="1"/>
          </p:cNvSpPr>
          <p:nvPr>
            <p:ph type="body" sz="quarter" idx="15" hasCustomPrompt="1"/>
          </p:nvPr>
        </p:nvSpPr>
        <p:spPr>
          <a:xfrm>
            <a:off x="460439" y="5854585"/>
            <a:ext cx="3376271" cy="331796"/>
          </a:xfrm>
        </p:spPr>
        <p:txBody>
          <a:bodyPr vert="horz" anchor="t" anchorCtr="0">
            <a:noAutofit/>
          </a:bodyPr>
          <a:lstStyle>
            <a:lvl1pPr>
              <a:defRPr sz="1332"/>
            </a:lvl1pPr>
          </a:lstStyle>
          <a:p>
            <a:pPr lvl="0"/>
            <a:r>
              <a:rPr lang="en-GB"/>
              <a:t>Click to edit author</a:t>
            </a:r>
            <a:endParaRPr lang="en-US"/>
          </a:p>
        </p:txBody>
      </p:sp>
      <p:cxnSp>
        <p:nvCxnSpPr>
          <p:cNvPr id="16" name="Straight Connector 15"/>
          <p:cNvCxnSpPr/>
          <p:nvPr/>
        </p:nvCxnSpPr>
        <p:spPr>
          <a:xfrm>
            <a:off x="450117" y="5790367"/>
            <a:ext cx="3386592"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6"/>
          </p:nvPr>
        </p:nvSpPr>
        <p:spPr/>
        <p:txBody>
          <a:bodyPr/>
          <a:lstStyle>
            <a:lvl1pPr marL="0">
              <a:defRPr/>
            </a:lvl1pPr>
          </a:lstStyle>
          <a:p>
            <a:r>
              <a:rPr lang="en-GB"/>
              <a:t>Footer</a:t>
            </a:r>
          </a:p>
        </p:txBody>
      </p:sp>
      <p:sp>
        <p:nvSpPr>
          <p:cNvPr id="4" name="Slide Number Placeholder 3"/>
          <p:cNvSpPr>
            <a:spLocks noGrp="1"/>
          </p:cNvSpPr>
          <p:nvPr>
            <p:ph type="sldNum" sz="quarter" idx="17"/>
          </p:nvPr>
        </p:nvSpPr>
        <p:spPr/>
        <p:txBody>
          <a:bodyPr/>
          <a:lstStyle/>
          <a:p>
            <a:pPr marL="33825"/>
            <a:fld id="{81D60167-4931-47E6-BA6A-407CBD079E47}" type="slidenum">
              <a:rPr lang="en-US" smtClean="0"/>
              <a:t>‹#›</a:t>
            </a:fld>
            <a:endParaRPr lang="en-US"/>
          </a:p>
        </p:txBody>
      </p:sp>
      <p:cxnSp>
        <p:nvCxnSpPr>
          <p:cNvPr id="11" name="Straight Connector 10">
            <a:extLst>
              <a:ext uri="{FF2B5EF4-FFF2-40B4-BE49-F238E27FC236}">
                <a16:creationId xmlns:a16="http://schemas.microsoft.com/office/drawing/2014/main" id="{1DA5A3F1-C8EA-2B4F-A705-44A163E1CB01}"/>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CCD9D99D-8701-654C-B4C3-9D532F852030}"/>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baseline="0">
                <a:solidFill>
                  <a:srgbClr val="1D3544"/>
                </a:solidFill>
              </a:defRPr>
            </a:lvl1pPr>
          </a:lstStyle>
          <a:p>
            <a:r>
              <a:rPr lang="en-GB"/>
              <a:t>Content with quote</a:t>
            </a:r>
            <a:endParaRPr lang="en-US"/>
          </a:p>
        </p:txBody>
      </p:sp>
      <p:sp>
        <p:nvSpPr>
          <p:cNvPr id="17" name="Holder 3">
            <a:extLst>
              <a:ext uri="{FF2B5EF4-FFF2-40B4-BE49-F238E27FC236}">
                <a16:creationId xmlns:a16="http://schemas.microsoft.com/office/drawing/2014/main" id="{39FCA205-029B-AC45-9D39-6EC57B824563}"/>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2" name="TextBox 1">
            <a:extLst>
              <a:ext uri="{FF2B5EF4-FFF2-40B4-BE49-F238E27FC236}">
                <a16:creationId xmlns:a16="http://schemas.microsoft.com/office/drawing/2014/main" id="{16993CD7-BA09-854F-9890-CDCD09642041}"/>
              </a:ext>
            </a:extLst>
          </p:cNvPr>
          <p:cNvSpPr txBox="1"/>
          <p:nvPr/>
        </p:nvSpPr>
        <p:spPr>
          <a:xfrm>
            <a:off x="343739" y="2111106"/>
            <a:ext cx="1473835" cy="830099"/>
          </a:xfrm>
          <a:prstGeom prst="rect">
            <a:avLst/>
          </a:prstGeom>
          <a:noFill/>
        </p:spPr>
        <p:txBody>
          <a:bodyPr wrap="square" rtlCol="0">
            <a:spAutoFit/>
          </a:bodyPr>
          <a:lstStyle/>
          <a:p>
            <a:r>
              <a:rPr lang="en-US" sz="4794" b="1">
                <a:solidFill>
                  <a:srgbClr val="E17A38"/>
                </a:solidFill>
              </a:rPr>
              <a:t>//</a:t>
            </a:r>
          </a:p>
        </p:txBody>
      </p:sp>
      <p:sp>
        <p:nvSpPr>
          <p:cNvPr id="15" name="TextBox 14">
            <a:extLst>
              <a:ext uri="{FF2B5EF4-FFF2-40B4-BE49-F238E27FC236}">
                <a16:creationId xmlns:a16="http://schemas.microsoft.com/office/drawing/2014/main" id="{1BF05FA8-692C-6E4B-A338-B7758ED89CE7}"/>
              </a:ext>
            </a:extLst>
          </p:cNvPr>
          <p:cNvSpPr txBox="1"/>
          <p:nvPr/>
        </p:nvSpPr>
        <p:spPr>
          <a:xfrm>
            <a:off x="3270191" y="4813537"/>
            <a:ext cx="1319560" cy="830099"/>
          </a:xfrm>
          <a:prstGeom prst="rect">
            <a:avLst/>
          </a:prstGeom>
          <a:noFill/>
        </p:spPr>
        <p:txBody>
          <a:bodyPr wrap="square" rtlCol="0">
            <a:spAutoFit/>
          </a:bodyPr>
          <a:lstStyle/>
          <a:p>
            <a:r>
              <a:rPr lang="en-US" sz="4794" b="1">
                <a:solidFill>
                  <a:srgbClr val="E17A38"/>
                </a:solidFill>
              </a:rPr>
              <a:t>//</a:t>
            </a:r>
          </a:p>
        </p:txBody>
      </p:sp>
    </p:spTree>
    <p:extLst>
      <p:ext uri="{BB962C8B-B14F-4D97-AF65-F5344CB8AC3E}">
        <p14:creationId xmlns:p14="http://schemas.microsoft.com/office/powerpoint/2010/main" val="8990903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ullets point list half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rgbClr val="1D3544"/>
                </a:solidFill>
              </a:defRPr>
            </a:lvl1pPr>
          </a:lstStyle>
          <a:p>
            <a:r>
              <a:rPr lang="en-GB"/>
              <a:t>Bullets point list half slide</a:t>
            </a:r>
            <a:endParaRPr lang="en-US"/>
          </a:p>
        </p:txBody>
      </p:sp>
      <p:sp>
        <p:nvSpPr>
          <p:cNvPr id="5" name="Holder 3"/>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3" name="Footer Placeholder 2"/>
          <p:cNvSpPr>
            <a:spLocks noGrp="1"/>
          </p:cNvSpPr>
          <p:nvPr>
            <p:ph type="ftr" sz="quarter" idx="14"/>
          </p:nvPr>
        </p:nvSpPr>
        <p:spPr/>
        <p:txBody>
          <a:bodyPr/>
          <a:lstStyle>
            <a:lvl1pPr marL="0">
              <a:defRPr/>
            </a:lvl1pPr>
          </a:lstStyle>
          <a:p>
            <a:r>
              <a:rPr lang="en-GB"/>
              <a:t>Footer</a:t>
            </a:r>
          </a:p>
        </p:txBody>
      </p:sp>
      <p:sp>
        <p:nvSpPr>
          <p:cNvPr id="4" name="Slide Number Placeholder 3"/>
          <p:cNvSpPr>
            <a:spLocks noGrp="1"/>
          </p:cNvSpPr>
          <p:nvPr>
            <p:ph type="sldNum" sz="quarter" idx="15"/>
          </p:nvPr>
        </p:nvSpPr>
        <p:spPr/>
        <p:txBody>
          <a:bodyPr/>
          <a:lstStyle/>
          <a:p>
            <a:pPr marL="33825"/>
            <a:fld id="{81D60167-4931-47E6-BA6A-407CBD079E47}" type="slidenum">
              <a:rPr lang="en-US" smtClean="0"/>
              <a:t>‹#›</a:t>
            </a:fld>
            <a:endParaRPr lang="en-US"/>
          </a:p>
        </p:txBody>
      </p:sp>
      <p:cxnSp>
        <p:nvCxnSpPr>
          <p:cNvPr id="7" name="Straight Connector 6">
            <a:extLst>
              <a:ext uri="{FF2B5EF4-FFF2-40B4-BE49-F238E27FC236}">
                <a16:creationId xmlns:a16="http://schemas.microsoft.com/office/drawing/2014/main" id="{A952B37C-3011-7A46-ABFB-AB8158A01370}"/>
              </a:ext>
            </a:extLst>
          </p:cNvPr>
          <p:cNvCxnSpPr/>
          <p:nvPr/>
        </p:nvCxnSpPr>
        <p:spPr>
          <a:xfrm>
            <a:off x="435428" y="6295055"/>
            <a:ext cx="1135264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8" hasCustomPrompt="1"/>
          </p:nvPr>
        </p:nvSpPr>
        <p:spPr>
          <a:xfrm>
            <a:off x="435428" y="2055754"/>
            <a:ext cx="5569229" cy="942887"/>
          </a:xfrm>
        </p:spPr>
        <p:txBody>
          <a:bodyPr/>
          <a:lstStyle>
            <a:lvl1pPr marL="456640" indent="-456640">
              <a:spcAft>
                <a:spcPts val="799"/>
              </a:spcAft>
              <a:buClr>
                <a:srgbClr val="E17A38"/>
              </a:buClr>
              <a:buFont typeface="Arial" panose="020B0604020202020204" pitchFamily="34" charset="0"/>
              <a:buChar char="•"/>
              <a:defRPr sz="1598"/>
            </a:lvl1pPr>
            <a:lvl2pPr marL="958824" indent="-456640">
              <a:spcAft>
                <a:spcPts val="799"/>
              </a:spcAft>
              <a:buClr>
                <a:srgbClr val="E17A38"/>
              </a:buClr>
              <a:buFont typeface="Courier New" panose="02070309020205020404" pitchFamily="49" charset="0"/>
              <a:buChar char="o"/>
              <a:defRPr sz="1598"/>
            </a:lvl2pPr>
            <a:lvl3pPr marL="1438236" indent="-456640">
              <a:spcAft>
                <a:spcPts val="799"/>
              </a:spcAft>
              <a:buClr>
                <a:srgbClr val="E17A38"/>
              </a:buClr>
              <a:buFont typeface="Wingdings" panose="05000000000000000000" pitchFamily="2" charset="2"/>
              <a:buChar char="§"/>
              <a:defRPr sz="1598"/>
            </a:lvl3pPr>
            <a:lvl4pPr>
              <a:defRPr sz="2131"/>
            </a:lvl4pPr>
            <a:lvl5pPr>
              <a:defRPr sz="2131"/>
            </a:lvl5pPr>
          </a:lstStyle>
          <a:p>
            <a:pPr lvl="0"/>
            <a:r>
              <a:rPr lang="en-US"/>
              <a:t>Click to add text</a:t>
            </a:r>
          </a:p>
          <a:p>
            <a:pPr lvl="1"/>
            <a:r>
              <a:rPr lang="en-US"/>
              <a:t>Level two</a:t>
            </a:r>
          </a:p>
          <a:p>
            <a:pPr lvl="2"/>
            <a:r>
              <a:rPr lang="en-US"/>
              <a:t>Level three</a:t>
            </a:r>
          </a:p>
        </p:txBody>
      </p:sp>
    </p:spTree>
    <p:extLst>
      <p:ext uri="{BB962C8B-B14F-4D97-AF65-F5344CB8AC3E}">
        <p14:creationId xmlns:p14="http://schemas.microsoft.com/office/powerpoint/2010/main" val="99947106"/>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ullets point list half slide - dark backgroun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CCC4DF0C-F05F-514A-ABAC-EB044519B4DD}"/>
              </a:ext>
            </a:extLst>
          </p:cNvPr>
          <p:cNvSpPr/>
          <p:nvPr/>
        </p:nvSpPr>
        <p:spPr>
          <a:xfrm>
            <a:off x="0" y="0"/>
            <a:ext cx="12192000" cy="6858000"/>
          </a:xfrm>
          <a:custGeom>
            <a:avLst/>
            <a:gdLst/>
            <a:ahLst/>
            <a:cxnLst/>
            <a:rect l="l" t="t" r="r" b="b"/>
            <a:pathLst>
              <a:path w="8424545" h="4267200">
                <a:moveTo>
                  <a:pt x="0" y="4267200"/>
                </a:moveTo>
                <a:lnTo>
                  <a:pt x="8423998" y="4267200"/>
                </a:lnTo>
                <a:lnTo>
                  <a:pt x="8423998" y="0"/>
                </a:lnTo>
                <a:lnTo>
                  <a:pt x="0" y="0"/>
                </a:lnTo>
                <a:lnTo>
                  <a:pt x="0" y="4267200"/>
                </a:lnTo>
                <a:close/>
              </a:path>
            </a:pathLst>
          </a:custGeom>
          <a:solidFill>
            <a:srgbClr val="1D3544"/>
          </a:solidFill>
        </p:spPr>
        <p:txBody>
          <a:bodyPr wrap="square" lIns="0" tIns="0" rIns="0" bIns="0" rtlCol="0"/>
          <a:lstStyle/>
          <a:p>
            <a:endParaRPr sz="2397"/>
          </a:p>
        </p:txBody>
      </p:sp>
      <p:sp>
        <p:nvSpPr>
          <p:cNvPr id="2" name="Footer Placeholder 1"/>
          <p:cNvSpPr>
            <a:spLocks noGrp="1"/>
          </p:cNvSpPr>
          <p:nvPr>
            <p:ph type="ftr" sz="quarter" idx="14"/>
          </p:nvPr>
        </p:nvSpPr>
        <p:spPr/>
        <p:txBody>
          <a:bodyPr/>
          <a:lstStyle>
            <a:lvl1pPr marL="0">
              <a:defRPr>
                <a:solidFill>
                  <a:schemeClr val="bg1"/>
                </a:solidFill>
              </a:defRPr>
            </a:lvl1pPr>
          </a:lstStyle>
          <a:p>
            <a:r>
              <a:rPr lang="en-GB"/>
              <a:t>Footer</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pPr marL="33825"/>
            <a:fld id="{81D60167-4931-47E6-BA6A-407CBD079E47}" type="slidenum">
              <a:rPr lang="en-US" smtClean="0"/>
              <a:t>‹#›</a:t>
            </a:fld>
            <a:endParaRPr lang="en-US"/>
          </a:p>
        </p:txBody>
      </p:sp>
      <p:cxnSp>
        <p:nvCxnSpPr>
          <p:cNvPr id="7" name="Straight Connector 6">
            <a:extLst>
              <a:ext uri="{FF2B5EF4-FFF2-40B4-BE49-F238E27FC236}">
                <a16:creationId xmlns:a16="http://schemas.microsoft.com/office/drawing/2014/main" id="{DCB9FC3F-D453-ED40-A6A7-22389C5F745E}"/>
              </a:ext>
            </a:extLst>
          </p:cNvPr>
          <p:cNvCxnSpPr/>
          <p:nvPr/>
        </p:nvCxnSpPr>
        <p:spPr>
          <a:xfrm>
            <a:off x="435428" y="6295055"/>
            <a:ext cx="113526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F0D7CA5-6842-A24C-B65B-A80EA9B415D2}"/>
              </a:ext>
            </a:extLst>
          </p:cNvPr>
          <p:cNvPicPr>
            <a:picLocks noChangeAspect="1"/>
          </p:cNvPicPr>
          <p:nvPr/>
        </p:nvPicPr>
        <p:blipFill>
          <a:blip r:embed="rId2"/>
          <a:srcRect/>
          <a:stretch>
            <a:fillRect/>
          </a:stretch>
        </p:blipFill>
        <p:spPr>
          <a:xfrm>
            <a:off x="433956" y="6407915"/>
            <a:ext cx="1938381" cy="130483"/>
          </a:xfrm>
          <a:prstGeom prst="rect">
            <a:avLst/>
          </a:prstGeom>
        </p:spPr>
      </p:pic>
      <p:sp>
        <p:nvSpPr>
          <p:cNvPr id="17" name="Title 1">
            <a:extLst>
              <a:ext uri="{FF2B5EF4-FFF2-40B4-BE49-F238E27FC236}">
                <a16:creationId xmlns:a16="http://schemas.microsoft.com/office/drawing/2014/main" id="{FB3E0ACD-4BA4-F347-9EAE-DC68EBB0C75F}"/>
              </a:ext>
            </a:extLst>
          </p:cNvPr>
          <p:cNvSpPr>
            <a:spLocks noGrp="1"/>
          </p:cNvSpPr>
          <p:nvPr>
            <p:ph type="title" hasCustomPrompt="1"/>
          </p:nvPr>
        </p:nvSpPr>
        <p:spPr>
          <a:xfrm>
            <a:off x="463067" y="502149"/>
            <a:ext cx="11322533" cy="737753"/>
          </a:xfrm>
          <a:prstGeom prst="rect">
            <a:avLst/>
          </a:prstGeom>
        </p:spPr>
        <p:txBody>
          <a:bodyPr vert="horz">
            <a:normAutofit/>
          </a:bodyPr>
          <a:lstStyle>
            <a:lvl1pPr>
              <a:defRPr sz="3729">
                <a:solidFill>
                  <a:schemeClr val="bg1"/>
                </a:solidFill>
              </a:defRPr>
            </a:lvl1pPr>
          </a:lstStyle>
          <a:p>
            <a:r>
              <a:rPr lang="en-GB"/>
              <a:t>Bullets point list half slide - dark background</a:t>
            </a:r>
            <a:endParaRPr lang="en-US"/>
          </a:p>
        </p:txBody>
      </p:sp>
      <p:sp>
        <p:nvSpPr>
          <p:cNvPr id="18" name="Holder 3">
            <a:extLst>
              <a:ext uri="{FF2B5EF4-FFF2-40B4-BE49-F238E27FC236}">
                <a16:creationId xmlns:a16="http://schemas.microsoft.com/office/drawing/2014/main" id="{29089EC0-1FAC-7941-91DC-8D55D3F9E2F8}"/>
              </a:ext>
            </a:extLst>
          </p:cNvPr>
          <p:cNvSpPr>
            <a:spLocks noGrp="1"/>
          </p:cNvSpPr>
          <p:nvPr>
            <p:ph type="body" idx="1" hasCustomPrompt="1"/>
          </p:nvPr>
        </p:nvSpPr>
        <p:spPr>
          <a:xfrm>
            <a:off x="456688" y="1196557"/>
            <a:ext cx="11328912" cy="409863"/>
          </a:xfrm>
        </p:spPr>
        <p:txBody>
          <a:bodyPr lIns="0" tIns="0" rIns="0" bIns="0"/>
          <a:lstStyle>
            <a:lvl1pPr marL="0" marR="0" indent="0" defTabSz="1217706" eaLnBrk="1" fontAlgn="auto" latinLnBrk="0" hangingPunct="1">
              <a:lnSpc>
                <a:spcPct val="100000"/>
              </a:lnSpc>
              <a:spcBef>
                <a:spcPct val="0"/>
              </a:spcBef>
              <a:spcAft>
                <a:spcPct val="0"/>
              </a:spcAft>
              <a:buClrTx/>
              <a:buSzTx/>
              <a:buFontTx/>
              <a:buNone/>
              <a:defRPr sz="2663" b="0" i="0">
                <a:solidFill>
                  <a:srgbClr val="E17A38"/>
                </a:solidFill>
              </a:defRPr>
            </a:lvl1pPr>
          </a:lstStyle>
          <a:p>
            <a:r>
              <a:rPr lang="en-US"/>
              <a:t>Sub header style renditatur, ipicid etur 20pt Regular</a:t>
            </a:r>
          </a:p>
        </p:txBody>
      </p:sp>
      <p:sp>
        <p:nvSpPr>
          <p:cNvPr id="12" name="Text Placeholder 5"/>
          <p:cNvSpPr>
            <a:spLocks noGrp="1"/>
          </p:cNvSpPr>
          <p:nvPr>
            <p:ph type="body" sz="quarter" idx="17"/>
          </p:nvPr>
        </p:nvSpPr>
        <p:spPr>
          <a:xfrm>
            <a:off x="456688" y="2117271"/>
            <a:ext cx="5537712" cy="1148071"/>
          </a:xfrm>
        </p:spPr>
        <p:txBody>
          <a:bodyPr/>
          <a:lstStyle>
            <a:lvl1pPr marL="228320" indent="-228320">
              <a:spcAft>
                <a:spcPts val="1598"/>
              </a:spcAft>
              <a:buClr>
                <a:schemeClr val="bg1"/>
              </a:buClr>
              <a:buFont typeface="Arial" panose="020B0604020202020204" pitchFamily="34" charset="0"/>
              <a:buChar char="•"/>
              <a:defRPr sz="1598">
                <a:solidFill>
                  <a:schemeClr val="bg1"/>
                </a:solidFill>
              </a:defRPr>
            </a:lvl1pPr>
            <a:lvl2pPr marL="479412" indent="-228320">
              <a:spcAft>
                <a:spcPts val="1598"/>
              </a:spcAft>
              <a:buClr>
                <a:schemeClr val="bg1"/>
              </a:buClr>
              <a:buFont typeface="Courier New" panose="02070309020205020404" pitchFamily="49" charset="0"/>
              <a:buChar char="o"/>
              <a:defRPr sz="1598">
                <a:solidFill>
                  <a:schemeClr val="bg1"/>
                </a:solidFill>
              </a:defRPr>
            </a:lvl2pPr>
            <a:lvl3pPr marL="767059" indent="-228320">
              <a:spcAft>
                <a:spcPts val="1598"/>
              </a:spcAft>
              <a:buClr>
                <a:schemeClr val="bg1"/>
              </a:buClr>
              <a:buFont typeface="Wingdings" panose="05000000000000000000" pitchFamily="2" charset="2"/>
              <a:buChar char="§"/>
              <a:defRPr sz="1598">
                <a:solidFill>
                  <a:schemeClr val="bg1"/>
                </a:solidFill>
              </a:defRPr>
            </a:lvl3pPr>
            <a:lvl4pPr>
              <a:spcAft>
                <a:spcPts val="1598"/>
              </a:spcAft>
              <a:defRPr sz="1598"/>
            </a:lvl4pPr>
            <a:lvl5pPr>
              <a:spcAft>
                <a:spcPts val="1598"/>
              </a:spcAft>
              <a:defRPr sz="1598"/>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23774898"/>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5533">
          <p15:clr>
            <a:srgbClr val="FBAE40"/>
          </p15:clr>
        </p15:guide>
        <p15:guide id="3" orient="horz" pos="170">
          <p15:clr>
            <a:srgbClr val="FBAE40"/>
          </p15:clr>
        </p15:guide>
        <p15:guide id="4" pos="3356">
          <p15:clr>
            <a:srgbClr val="FBAE40"/>
          </p15:clr>
        </p15:guide>
        <p15:guide id="5" pos="4542">
          <p15:clr>
            <a:srgbClr val="FBAE40"/>
          </p15:clr>
        </p15:guide>
        <p15:guide id="6" orient="horz" pos="2889">
          <p15:clr>
            <a:srgbClr val="FBAE40"/>
          </p15:clr>
        </p15:guide>
        <p15:guide id="7" pos="4160">
          <p15:clr>
            <a:srgbClr val="FBAE40"/>
          </p15:clr>
        </p15:guide>
        <p15:guide id="8" pos="5483">
          <p15:clr>
            <a:srgbClr val="FBAE40"/>
          </p15:clr>
        </p15:guide>
        <p15:guide id="9" pos="5136">
          <p15:clr>
            <a:srgbClr val="FBAE40"/>
          </p15:clr>
        </p15:guide>
        <p15:guide id="10" pos="4505">
          <p15:clr>
            <a:srgbClr val="FBAE40"/>
          </p15:clr>
        </p15:guide>
        <p15:guide id="11" orient="horz" pos="98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sp>
        <p:nvSpPr>
          <p:cNvPr id="9" name="Rectangle 8"/>
          <p:cNvSpPr/>
          <p:nvPr/>
        </p:nvSpPr>
        <p:spPr>
          <a:xfrm>
            <a:off x="283470" y="6347655"/>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7"/>
          </a:p>
        </p:txBody>
      </p:sp>
      <p:sp>
        <p:nvSpPr>
          <p:cNvPr id="3" name="Rectangle 2">
            <a:extLst>
              <a:ext uri="{FF2B5EF4-FFF2-40B4-BE49-F238E27FC236}">
                <a16:creationId xmlns:a16="http://schemas.microsoft.com/office/drawing/2014/main" id="{C046ECC2-1A45-E148-AF03-828E3F358F97}"/>
              </a:ext>
            </a:extLst>
          </p:cNvPr>
          <p:cNvSpPr/>
          <p:nvPr/>
        </p:nvSpPr>
        <p:spPr>
          <a:xfrm>
            <a:off x="0" y="0"/>
            <a:ext cx="12192000" cy="6858000"/>
          </a:xfrm>
          <a:prstGeom prst="rect">
            <a:avLst/>
          </a:prstGeom>
          <a:solidFill>
            <a:srgbClr val="1D35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12" name="object 25"/>
          <p:cNvSpPr txBox="1"/>
          <p:nvPr/>
        </p:nvSpPr>
        <p:spPr>
          <a:xfrm>
            <a:off x="655210" y="6314688"/>
            <a:ext cx="1635413" cy="163891"/>
          </a:xfrm>
          <a:prstGeom prst="rect">
            <a:avLst/>
          </a:prstGeom>
        </p:spPr>
        <p:txBody>
          <a:bodyPr vert="horz" wrap="square" lIns="0" tIns="0" rIns="0" bIns="0" rtlCol="0" anchor="t">
            <a:spAutoFit/>
          </a:bodyPr>
          <a:lstStyle/>
          <a:p>
            <a:pPr marL="16913">
              <a:lnSpc>
                <a:spcPct val="100000"/>
              </a:lnSpc>
            </a:pPr>
            <a:r>
              <a:rPr sz="1065" i="1" spc="-7">
                <a:solidFill>
                  <a:schemeClr val="bg1"/>
                </a:solidFill>
                <a:latin typeface="Trebuchet MS"/>
                <a:cs typeface="Trebuchet MS"/>
              </a:rPr>
              <a:t>Power</a:t>
            </a:r>
            <a:r>
              <a:rPr lang="en-GB" sz="1065" i="1" spc="-7">
                <a:solidFill>
                  <a:schemeClr val="bg1"/>
                </a:solidFill>
                <a:latin typeface="Trebuchet MS"/>
                <a:cs typeface="Trebuchet MS"/>
              </a:rPr>
              <a:t>P</a:t>
            </a:r>
            <a:r>
              <a:rPr sz="1065" i="1" spc="-7">
                <a:solidFill>
                  <a:schemeClr val="bg1"/>
                </a:solidFill>
                <a:latin typeface="Trebuchet MS"/>
                <a:cs typeface="Trebuchet MS"/>
              </a:rPr>
              <a:t>oin</a:t>
            </a:r>
            <a:r>
              <a:rPr sz="1065" i="1">
                <a:solidFill>
                  <a:schemeClr val="bg1"/>
                </a:solidFill>
                <a:latin typeface="Trebuchet MS"/>
                <a:cs typeface="Trebuchet MS"/>
              </a:rPr>
              <a:t>t</a:t>
            </a:r>
            <a:r>
              <a:rPr sz="1065" i="1" spc="7">
                <a:solidFill>
                  <a:schemeClr val="bg1"/>
                </a:solidFill>
                <a:latin typeface="Trebuchet MS"/>
                <a:cs typeface="Trebuchet MS"/>
              </a:rPr>
              <a:t> </a:t>
            </a:r>
            <a:r>
              <a:rPr sz="1065" i="1" spc="-7">
                <a:solidFill>
                  <a:schemeClr val="bg1"/>
                </a:solidFill>
                <a:latin typeface="Trebuchet MS"/>
                <a:cs typeface="Trebuchet MS"/>
              </a:rPr>
              <a:t>Presentatio</a:t>
            </a:r>
            <a:r>
              <a:rPr sz="1065" i="1">
                <a:solidFill>
                  <a:schemeClr val="bg1"/>
                </a:solidFill>
                <a:latin typeface="Trebuchet MS"/>
                <a:cs typeface="Trebuchet MS"/>
              </a:rPr>
              <a:t>n</a:t>
            </a:r>
            <a:endParaRPr sz="1065">
              <a:solidFill>
                <a:schemeClr val="bg1"/>
              </a:solidFill>
              <a:latin typeface="Trebuchet MS"/>
              <a:cs typeface="Trebuchet MS"/>
            </a:endParaRPr>
          </a:p>
        </p:txBody>
      </p:sp>
      <p:sp>
        <p:nvSpPr>
          <p:cNvPr id="2" name="TextBox 1"/>
          <p:cNvSpPr txBox="1"/>
          <p:nvPr/>
        </p:nvSpPr>
        <p:spPr>
          <a:xfrm>
            <a:off x="503703" y="5458572"/>
            <a:ext cx="6033707" cy="584006"/>
          </a:xfrm>
          <a:prstGeom prst="rect">
            <a:avLst/>
          </a:prstGeom>
          <a:noFill/>
        </p:spPr>
        <p:txBody>
          <a:bodyPr wrap="square" rtlCol="0">
            <a:spAutoFit/>
          </a:bodyPr>
          <a:lstStyle/>
          <a:p>
            <a:pPr marL="16913" marR="0" lvl="0" indent="0" defTabSz="1217706" eaLnBrk="1" fontAlgn="auto" latinLnBrk="0" hangingPunct="1">
              <a:lnSpc>
                <a:spcPct val="100000"/>
              </a:lnSpc>
              <a:spcBef>
                <a:spcPct val="0"/>
              </a:spcBef>
              <a:spcAft>
                <a:spcPct val="0"/>
              </a:spcAft>
              <a:buClrTx/>
              <a:buSzTx/>
              <a:buFontTx/>
              <a:buNone/>
              <a:defRPr/>
            </a:pPr>
            <a:r>
              <a:rPr kumimoji="0" lang="en-US" sz="1065" b="0" i="0" u="none" strike="noStrike" kern="0" cap="none" spc="0" normalizeH="0" baseline="0" noProof="0">
                <a:ln>
                  <a:noFill/>
                </a:ln>
                <a:solidFill>
                  <a:schemeClr val="bg1"/>
                </a:solidFill>
                <a:effectLst/>
                <a:uLnTx/>
                <a:uFillTx/>
                <a:latin typeface="+mn-lt"/>
                <a:ea typeface="+mn-ea"/>
                <a:cs typeface="Trebuchet MS"/>
              </a:rPr>
              <a:t>© Slaughter and Ma</a:t>
            </a:r>
            <a:r>
              <a:rPr kumimoji="0" lang="en-US" sz="1065" b="0" i="0" u="none" strike="noStrike" kern="0" cap="none" spc="-160" normalizeH="0" baseline="0" noProof="0">
                <a:ln>
                  <a:noFill/>
                </a:ln>
                <a:solidFill>
                  <a:schemeClr val="bg1"/>
                </a:solidFill>
                <a:effectLst/>
                <a:uLnTx/>
                <a:uFillTx/>
                <a:latin typeface="+mn-lt"/>
                <a:ea typeface="+mn-ea"/>
                <a:cs typeface="Trebuchet MS"/>
              </a:rPr>
              <a:t>y</a:t>
            </a:r>
            <a:r>
              <a:rPr kumimoji="0" lang="en-US" sz="1065" b="0" i="0" u="none" strike="noStrike" kern="0" cap="none" spc="0" normalizeH="0" baseline="0" noProof="0">
                <a:ln>
                  <a:noFill/>
                </a:ln>
                <a:solidFill>
                  <a:schemeClr val="bg1"/>
                </a:solidFill>
                <a:effectLst/>
                <a:uLnTx/>
                <a:uFillTx/>
                <a:latin typeface="+mn-lt"/>
                <a:ea typeface="+mn-ea"/>
                <a:cs typeface="Trebuchet MS"/>
              </a:rPr>
              <a:t>, 2021</a:t>
            </a:r>
          </a:p>
          <a:p>
            <a:pPr marL="16913" marR="0" lvl="0" indent="0" defTabSz="1217706" eaLnBrk="1" fontAlgn="auto" latinLnBrk="0" hangingPunct="1">
              <a:lnSpc>
                <a:spcPct val="100000"/>
              </a:lnSpc>
              <a:spcBef>
                <a:spcPct val="0"/>
              </a:spcBef>
              <a:spcAft>
                <a:spcPct val="0"/>
              </a:spcAft>
              <a:buClrTx/>
              <a:buSzTx/>
              <a:buFontTx/>
              <a:buNone/>
              <a:defRPr/>
            </a:pPr>
            <a:r>
              <a:rPr kumimoji="0" lang="en-US" sz="1065" b="0" i="0" u="none" strike="noStrike" kern="0" cap="none" spc="0" normalizeH="0" baseline="0" noProof="0">
                <a:ln>
                  <a:noFill/>
                </a:ln>
                <a:solidFill>
                  <a:schemeClr val="bg1"/>
                </a:solidFill>
                <a:effectLst/>
                <a:uLnTx/>
                <a:uFillTx/>
                <a:latin typeface="+mn-lt"/>
                <a:ea typeface="+mn-ea"/>
                <a:cs typeface="Trebuchet MS"/>
              </a:rPr>
              <a:t>This material is for general information only and is not intended to provide legal advice. </a:t>
            </a:r>
            <a:br>
              <a:rPr kumimoji="0" lang="en-US" sz="1065" b="0" i="0" u="none" strike="noStrike" kern="0" cap="none" spc="0" normalizeH="0" baseline="0" noProof="0">
                <a:ln>
                  <a:noFill/>
                </a:ln>
                <a:solidFill>
                  <a:schemeClr val="bg1"/>
                </a:solidFill>
                <a:effectLst/>
                <a:uLnTx/>
                <a:uFillTx/>
                <a:latin typeface="+mn-lt"/>
                <a:ea typeface="+mn-ea"/>
                <a:cs typeface="Trebuchet MS"/>
              </a:rPr>
            </a:br>
            <a:r>
              <a:rPr kumimoji="0" lang="en-US" sz="1065" b="0" i="0" u="none" strike="noStrike" kern="0" cap="none" spc="0" normalizeH="0" baseline="0" noProof="0">
                <a:ln>
                  <a:noFill/>
                </a:ln>
                <a:solidFill>
                  <a:schemeClr val="bg1"/>
                </a:solidFill>
                <a:effectLst/>
                <a:uLnTx/>
                <a:uFillTx/>
                <a:latin typeface="+mn-lt"/>
                <a:ea typeface="+mn-ea"/>
                <a:cs typeface="Trebuchet MS"/>
              </a:rPr>
              <a:t>For further information, please speak to your usual Slaughter and May contact.</a:t>
            </a:r>
          </a:p>
        </p:txBody>
      </p:sp>
      <p:sp>
        <p:nvSpPr>
          <p:cNvPr id="4" name="Text Placeholder 3"/>
          <p:cNvSpPr>
            <a:spLocks noGrp="1"/>
          </p:cNvSpPr>
          <p:nvPr>
            <p:ph type="body" sz="quarter" idx="10" hasCustomPrompt="1"/>
          </p:nvPr>
        </p:nvSpPr>
        <p:spPr>
          <a:xfrm>
            <a:off x="2226822" y="6314689"/>
            <a:ext cx="1735667" cy="163891"/>
          </a:xfrm>
        </p:spPr>
        <p:txBody>
          <a:bodyPr vert="horz" anchor="t"/>
          <a:lstStyle>
            <a:lvl1pPr marL="16913">
              <a:lnSpc>
                <a:spcPct val="100000"/>
              </a:lnSpc>
              <a:defRPr sz="1065" b="0" i="1">
                <a:solidFill>
                  <a:schemeClr val="bg1"/>
                </a:solidFill>
              </a:defRPr>
            </a:lvl1pPr>
          </a:lstStyle>
          <a:p>
            <a:pPr marL="12700">
              <a:lnSpc>
                <a:spcPct val="100000"/>
              </a:lnSpc>
            </a:pPr>
            <a:r>
              <a:rPr lang="en-US" sz="1065" i="1" spc="-7">
                <a:latin typeface="+mn-lt"/>
                <a:cs typeface="Trebuchet MS"/>
              </a:rPr>
              <a:t>00000000</a:t>
            </a:r>
            <a:endParaRPr lang="en-US" sz="1065">
              <a:latin typeface="+mn-lt"/>
              <a:cs typeface="Trebuchet MS"/>
            </a:endParaRPr>
          </a:p>
        </p:txBody>
      </p:sp>
      <p:pic>
        <p:nvPicPr>
          <p:cNvPr id="10" name="Picture 9">
            <a:extLst>
              <a:ext uri="{FF2B5EF4-FFF2-40B4-BE49-F238E27FC236}">
                <a16:creationId xmlns:a16="http://schemas.microsoft.com/office/drawing/2014/main" id="{A6F49565-027C-2A46-8CBF-93E350573C94}"/>
              </a:ext>
            </a:extLst>
          </p:cNvPr>
          <p:cNvPicPr>
            <a:picLocks noChangeAspect="1"/>
          </p:cNvPicPr>
          <p:nvPr/>
        </p:nvPicPr>
        <p:blipFill>
          <a:blip r:embed="rId2"/>
          <a:srcRect/>
          <a:stretch>
            <a:fillRect/>
          </a:stretch>
        </p:blipFill>
        <p:spPr>
          <a:xfrm>
            <a:off x="8053573" y="6172768"/>
            <a:ext cx="3266307" cy="219871"/>
          </a:xfrm>
          <a:prstGeom prst="rect">
            <a:avLst/>
          </a:prstGeom>
        </p:spPr>
      </p:pic>
      <p:pic>
        <p:nvPicPr>
          <p:cNvPr id="11" name="Picture Placeholder 5">
            <a:extLst>
              <a:ext uri="{FF2B5EF4-FFF2-40B4-BE49-F238E27FC236}">
                <a16:creationId xmlns:a16="http://schemas.microsoft.com/office/drawing/2014/main" id="{B4D25CC0-61DA-F048-A4B8-47456FEEEDA9}"/>
              </a:ext>
            </a:extLst>
          </p:cNvPr>
          <p:cNvPicPr>
            <a:picLocks noChangeAspect="1"/>
          </p:cNvPicPr>
          <p:nvPr/>
        </p:nvPicPr>
        <p:blipFill>
          <a:blip r:embed="rId3"/>
          <a:srcRect l="-25247" t="16059" r="45239" b="-486"/>
          <a:stretch>
            <a:fillRect/>
          </a:stretch>
        </p:blipFill>
        <p:spPr>
          <a:xfrm>
            <a:off x="9951488" y="678210"/>
            <a:ext cx="2240513" cy="5200312"/>
          </a:xfrm>
          <a:prstGeom prst="rect">
            <a:avLst/>
          </a:prstGeom>
        </p:spPr>
      </p:pic>
    </p:spTree>
    <p:extLst>
      <p:ext uri="{BB962C8B-B14F-4D97-AF65-F5344CB8AC3E}">
        <p14:creationId xmlns:p14="http://schemas.microsoft.com/office/powerpoint/2010/main" val="1861817831"/>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2880">
          <p15:clr>
            <a:srgbClr val="FBAE40"/>
          </p15:clr>
        </p15:guide>
        <p15:guide id="3" pos="328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sp>
        <p:nvSpPr>
          <p:cNvPr id="9" name="Rectangle 8"/>
          <p:cNvSpPr/>
          <p:nvPr/>
        </p:nvSpPr>
        <p:spPr>
          <a:xfrm>
            <a:off x="283470" y="6347655"/>
            <a:ext cx="2558689" cy="387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7"/>
          </a:p>
        </p:txBody>
      </p:sp>
      <p:sp>
        <p:nvSpPr>
          <p:cNvPr id="3" name="Rectangle 2">
            <a:extLst>
              <a:ext uri="{FF2B5EF4-FFF2-40B4-BE49-F238E27FC236}">
                <a16:creationId xmlns:a16="http://schemas.microsoft.com/office/drawing/2014/main" id="{C046ECC2-1A45-E148-AF03-828E3F358F97}"/>
              </a:ext>
            </a:extLst>
          </p:cNvPr>
          <p:cNvSpPr/>
          <p:nvPr/>
        </p:nvSpPr>
        <p:spPr>
          <a:xfrm>
            <a:off x="0" y="0"/>
            <a:ext cx="12192000" cy="6858000"/>
          </a:xfrm>
          <a:prstGeom prst="rect">
            <a:avLst/>
          </a:prstGeom>
          <a:solidFill>
            <a:srgbClr val="1D35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12" name="object 25"/>
          <p:cNvSpPr txBox="1"/>
          <p:nvPr/>
        </p:nvSpPr>
        <p:spPr>
          <a:xfrm>
            <a:off x="655210" y="6314688"/>
            <a:ext cx="1635413" cy="163891"/>
          </a:xfrm>
          <a:prstGeom prst="rect">
            <a:avLst/>
          </a:prstGeom>
        </p:spPr>
        <p:txBody>
          <a:bodyPr vert="horz" wrap="square" lIns="0" tIns="0" rIns="0" bIns="0" rtlCol="0" anchor="t">
            <a:spAutoFit/>
          </a:bodyPr>
          <a:lstStyle/>
          <a:p>
            <a:pPr marL="16913">
              <a:lnSpc>
                <a:spcPct val="100000"/>
              </a:lnSpc>
            </a:pPr>
            <a:r>
              <a:rPr sz="1065" i="1" spc="-7">
                <a:solidFill>
                  <a:schemeClr val="bg1"/>
                </a:solidFill>
                <a:latin typeface="Trebuchet MS"/>
                <a:cs typeface="Trebuchet MS"/>
              </a:rPr>
              <a:t>Power</a:t>
            </a:r>
            <a:r>
              <a:rPr lang="en-GB" sz="1065" i="1" spc="-7">
                <a:solidFill>
                  <a:schemeClr val="bg1"/>
                </a:solidFill>
                <a:latin typeface="Trebuchet MS"/>
                <a:cs typeface="Trebuchet MS"/>
              </a:rPr>
              <a:t>P</a:t>
            </a:r>
            <a:r>
              <a:rPr sz="1065" i="1" spc="-7">
                <a:solidFill>
                  <a:schemeClr val="bg1"/>
                </a:solidFill>
                <a:latin typeface="Trebuchet MS"/>
                <a:cs typeface="Trebuchet MS"/>
              </a:rPr>
              <a:t>oin</a:t>
            </a:r>
            <a:r>
              <a:rPr sz="1065" i="1">
                <a:solidFill>
                  <a:schemeClr val="bg1"/>
                </a:solidFill>
                <a:latin typeface="Trebuchet MS"/>
                <a:cs typeface="Trebuchet MS"/>
              </a:rPr>
              <a:t>t</a:t>
            </a:r>
            <a:r>
              <a:rPr sz="1065" i="1" spc="7">
                <a:solidFill>
                  <a:schemeClr val="bg1"/>
                </a:solidFill>
                <a:latin typeface="Trebuchet MS"/>
                <a:cs typeface="Trebuchet MS"/>
              </a:rPr>
              <a:t> </a:t>
            </a:r>
            <a:r>
              <a:rPr sz="1065" i="1" spc="-7">
                <a:solidFill>
                  <a:schemeClr val="bg1"/>
                </a:solidFill>
                <a:latin typeface="Trebuchet MS"/>
                <a:cs typeface="Trebuchet MS"/>
              </a:rPr>
              <a:t>Presentatio</a:t>
            </a:r>
            <a:r>
              <a:rPr sz="1065" i="1">
                <a:solidFill>
                  <a:schemeClr val="bg1"/>
                </a:solidFill>
                <a:latin typeface="Trebuchet MS"/>
                <a:cs typeface="Trebuchet MS"/>
              </a:rPr>
              <a:t>n</a:t>
            </a:r>
            <a:endParaRPr sz="1065">
              <a:solidFill>
                <a:schemeClr val="bg1"/>
              </a:solidFill>
              <a:latin typeface="Trebuchet MS"/>
              <a:cs typeface="Trebuchet MS"/>
            </a:endParaRPr>
          </a:p>
        </p:txBody>
      </p:sp>
      <p:sp>
        <p:nvSpPr>
          <p:cNvPr id="2" name="TextBox 1"/>
          <p:cNvSpPr txBox="1"/>
          <p:nvPr/>
        </p:nvSpPr>
        <p:spPr>
          <a:xfrm>
            <a:off x="503703" y="5817142"/>
            <a:ext cx="6033707" cy="256224"/>
          </a:xfrm>
          <a:prstGeom prst="rect">
            <a:avLst/>
          </a:prstGeom>
          <a:noFill/>
        </p:spPr>
        <p:txBody>
          <a:bodyPr wrap="square" rtlCol="0" anchor="b" anchorCtr="0">
            <a:spAutoFit/>
          </a:bodyPr>
          <a:lstStyle/>
          <a:p>
            <a:pPr marL="16913" marR="0" lvl="0" indent="0" defTabSz="1217706" eaLnBrk="1" fontAlgn="auto" latinLnBrk="0" hangingPunct="1">
              <a:lnSpc>
                <a:spcPct val="100000"/>
              </a:lnSpc>
              <a:spcBef>
                <a:spcPct val="0"/>
              </a:spcBef>
              <a:spcAft>
                <a:spcPct val="0"/>
              </a:spcAft>
              <a:buClrTx/>
              <a:buSzTx/>
              <a:buFontTx/>
              <a:buNone/>
              <a:defRPr/>
            </a:pPr>
            <a:r>
              <a:rPr kumimoji="0" lang="en-US" sz="1065" b="0" i="0" u="none" strike="noStrike" kern="0" cap="none" spc="0" normalizeH="0" baseline="0" noProof="0">
                <a:ln>
                  <a:noFill/>
                </a:ln>
                <a:solidFill>
                  <a:schemeClr val="bg1"/>
                </a:solidFill>
                <a:effectLst/>
                <a:uLnTx/>
                <a:uFillTx/>
                <a:latin typeface="+mn-lt"/>
                <a:ea typeface="+mn-ea"/>
                <a:cs typeface="Trebuchet MS"/>
              </a:rPr>
              <a:t>© Slaughter and Ma</a:t>
            </a:r>
            <a:r>
              <a:rPr kumimoji="0" lang="en-US" sz="1065" b="0" i="0" u="none" strike="noStrike" kern="0" cap="none" spc="-160" normalizeH="0" baseline="0" noProof="0">
                <a:ln>
                  <a:noFill/>
                </a:ln>
                <a:solidFill>
                  <a:schemeClr val="bg1"/>
                </a:solidFill>
                <a:effectLst/>
                <a:uLnTx/>
                <a:uFillTx/>
                <a:latin typeface="+mn-lt"/>
                <a:ea typeface="+mn-ea"/>
                <a:cs typeface="Trebuchet MS"/>
              </a:rPr>
              <a:t>y</a:t>
            </a:r>
            <a:r>
              <a:rPr kumimoji="0" lang="en-US" sz="1065" b="0" i="0" u="none" strike="noStrike" kern="0" cap="none" spc="0" normalizeH="0" baseline="0" noProof="0">
                <a:ln>
                  <a:noFill/>
                </a:ln>
                <a:solidFill>
                  <a:schemeClr val="bg1"/>
                </a:solidFill>
                <a:effectLst/>
                <a:uLnTx/>
                <a:uFillTx/>
                <a:latin typeface="+mn-lt"/>
                <a:ea typeface="+mn-ea"/>
                <a:cs typeface="Trebuchet MS"/>
              </a:rPr>
              <a:t>, 2021</a:t>
            </a:r>
          </a:p>
        </p:txBody>
      </p:sp>
      <p:sp>
        <p:nvSpPr>
          <p:cNvPr id="4" name="Text Placeholder 3"/>
          <p:cNvSpPr>
            <a:spLocks noGrp="1"/>
          </p:cNvSpPr>
          <p:nvPr>
            <p:ph type="body" sz="quarter" idx="10" hasCustomPrompt="1"/>
          </p:nvPr>
        </p:nvSpPr>
        <p:spPr>
          <a:xfrm>
            <a:off x="2226822" y="6314689"/>
            <a:ext cx="1735667" cy="163891"/>
          </a:xfrm>
        </p:spPr>
        <p:txBody>
          <a:bodyPr vert="horz" anchor="t"/>
          <a:lstStyle>
            <a:lvl1pPr marL="16913">
              <a:lnSpc>
                <a:spcPct val="100000"/>
              </a:lnSpc>
              <a:defRPr sz="1065" b="0" i="1">
                <a:solidFill>
                  <a:schemeClr val="bg1"/>
                </a:solidFill>
              </a:defRPr>
            </a:lvl1pPr>
          </a:lstStyle>
          <a:p>
            <a:pPr marL="12700">
              <a:lnSpc>
                <a:spcPct val="100000"/>
              </a:lnSpc>
            </a:pPr>
            <a:r>
              <a:rPr lang="en-US" sz="1065" i="1" spc="-7">
                <a:latin typeface="+mn-lt"/>
                <a:cs typeface="Trebuchet MS"/>
              </a:rPr>
              <a:t>00000000</a:t>
            </a:r>
            <a:endParaRPr lang="en-US" sz="1065">
              <a:latin typeface="+mn-lt"/>
              <a:cs typeface="Trebuchet MS"/>
            </a:endParaRPr>
          </a:p>
        </p:txBody>
      </p:sp>
      <p:pic>
        <p:nvPicPr>
          <p:cNvPr id="10" name="Picture 9">
            <a:extLst>
              <a:ext uri="{FF2B5EF4-FFF2-40B4-BE49-F238E27FC236}">
                <a16:creationId xmlns:a16="http://schemas.microsoft.com/office/drawing/2014/main" id="{A6F49565-027C-2A46-8CBF-93E350573C94}"/>
              </a:ext>
            </a:extLst>
          </p:cNvPr>
          <p:cNvPicPr>
            <a:picLocks noChangeAspect="1"/>
          </p:cNvPicPr>
          <p:nvPr/>
        </p:nvPicPr>
        <p:blipFill>
          <a:blip r:embed="rId2"/>
          <a:srcRect/>
          <a:stretch>
            <a:fillRect/>
          </a:stretch>
        </p:blipFill>
        <p:spPr>
          <a:xfrm>
            <a:off x="8053573" y="6172768"/>
            <a:ext cx="3266307" cy="219871"/>
          </a:xfrm>
          <a:prstGeom prst="rect">
            <a:avLst/>
          </a:prstGeom>
        </p:spPr>
      </p:pic>
      <p:pic>
        <p:nvPicPr>
          <p:cNvPr id="11" name="Picture Placeholder 5">
            <a:extLst>
              <a:ext uri="{FF2B5EF4-FFF2-40B4-BE49-F238E27FC236}">
                <a16:creationId xmlns:a16="http://schemas.microsoft.com/office/drawing/2014/main" id="{B4D25CC0-61DA-F048-A4B8-47456FEEEDA9}"/>
              </a:ext>
            </a:extLst>
          </p:cNvPr>
          <p:cNvPicPr>
            <a:picLocks noChangeAspect="1"/>
          </p:cNvPicPr>
          <p:nvPr/>
        </p:nvPicPr>
        <p:blipFill>
          <a:blip r:embed="rId3"/>
          <a:srcRect l="-25247" t="16059" r="45239" b="-486"/>
          <a:stretch>
            <a:fillRect/>
          </a:stretch>
        </p:blipFill>
        <p:spPr>
          <a:xfrm>
            <a:off x="9951488" y="678210"/>
            <a:ext cx="2240513" cy="5200312"/>
          </a:xfrm>
          <a:prstGeom prst="rect">
            <a:avLst/>
          </a:prstGeom>
        </p:spPr>
      </p:pic>
    </p:spTree>
    <p:extLst>
      <p:ext uri="{BB962C8B-B14F-4D97-AF65-F5344CB8AC3E}">
        <p14:creationId xmlns:p14="http://schemas.microsoft.com/office/powerpoint/2010/main" val="117461263"/>
      </p:ext>
    </p:extLst>
  </p:cSld>
  <p:clrMapOvr>
    <a:masterClrMapping/>
  </p:clrMapOvr>
  <p:transition spd="med">
    <p:fade/>
  </p:transition>
  <p:extLst>
    <p:ext uri="{DCECCB84-F9BA-43D5-87BE-67443E8EF086}">
      <p15:sldGuideLst xmlns:p15="http://schemas.microsoft.com/office/powerpoint/2012/main">
        <p15:guide id="1" orient="horz" pos="1622">
          <p15:clr>
            <a:srgbClr val="FBAE40"/>
          </p15:clr>
        </p15:guide>
        <p15:guide id="2" pos="2880">
          <p15:clr>
            <a:srgbClr val="FBAE40"/>
          </p15:clr>
        </p15:guide>
        <p15:guide id="3" pos="328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720507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174420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97489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3857761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8088989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7837713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67817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9586330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083877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291143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6938955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03733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 Imag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95325" y="1530000"/>
            <a:ext cx="10442575" cy="4599338"/>
          </a:xfrm>
        </p:spPr>
        <p:txBody>
          <a:bodyPr>
            <a:normAutofit/>
          </a:bodyPr>
          <a:lstStyle/>
          <a:p>
            <a:r>
              <a:rPr lang="en-US"/>
              <a:t>Click icon to add picture</a:t>
            </a:r>
          </a:p>
        </p:txBody>
      </p:sp>
      <p:sp>
        <p:nvSpPr>
          <p:cNvPr id="12" name="Slide Number Placeholder 11"/>
          <p:cNvSpPr>
            <a:spLocks noGrp="1"/>
          </p:cNvSpPr>
          <p:nvPr>
            <p:ph type="sldNum" sz="quarter" idx="4"/>
          </p:nvPr>
        </p:nvSpPr>
        <p:spPr>
          <a:xfrm>
            <a:off x="870392" y="6387915"/>
            <a:ext cx="720725" cy="212032"/>
          </a:xfrm>
          <a:prstGeom prst="rect">
            <a:avLst/>
          </a:prstGeom>
        </p:spPr>
        <p:txBody>
          <a:bodyPr vert="horz" wrap="square" lIns="0" tIns="0" rIns="0" bIns="0" rtlCol="0" anchor="t" anchorCtr="0"/>
          <a:lstStyle>
            <a:lvl1pPr algn="l">
              <a:defRPr sz="1200" b="0">
                <a:solidFill>
                  <a:schemeClr val="accent1"/>
                </a:solidFill>
              </a:defRPr>
            </a:lvl1pPr>
          </a:lstStyle>
          <a:p>
            <a:fld id="{6510D2FC-A1B6-7149-ADF0-68E1CD92D006}" type="slidenum">
              <a:rPr lang="en-US" smtClean="0"/>
              <a:pPr/>
              <a:t>‹#›</a:t>
            </a:fld>
            <a:endParaRPr lang="en-US" dirty="0"/>
          </a:p>
        </p:txBody>
      </p:sp>
      <p:sp>
        <p:nvSpPr>
          <p:cNvPr id="6" name="Title 1">
            <a:extLst>
              <a:ext uri="{FF2B5EF4-FFF2-40B4-BE49-F238E27FC236}">
                <a16:creationId xmlns:a16="http://schemas.microsoft.com/office/drawing/2014/main" id="{842040EF-5B1C-4724-90A7-0C39B576DCA3}"/>
              </a:ext>
            </a:extLst>
          </p:cNvPr>
          <p:cNvSpPr>
            <a:spLocks noGrp="1"/>
          </p:cNvSpPr>
          <p:nvPr>
            <p:ph type="title"/>
          </p:nvPr>
        </p:nvSpPr>
        <p:spPr>
          <a:xfrm>
            <a:off x="695325" y="295728"/>
            <a:ext cx="10442575" cy="564697"/>
          </a:xfrm>
        </p:spPr>
        <p:txBody>
          <a:bodyPr/>
          <a:lstStyle/>
          <a:p>
            <a:r>
              <a:rPr lang="en-US"/>
              <a:t>Click to edit Master title style</a:t>
            </a:r>
            <a:endParaRPr lang="en-US" dirty="0"/>
          </a:p>
        </p:txBody>
      </p:sp>
    </p:spTree>
    <p:extLst>
      <p:ext uri="{BB962C8B-B14F-4D97-AF65-F5344CB8AC3E}">
        <p14:creationId xmlns:p14="http://schemas.microsoft.com/office/powerpoint/2010/main" val="31355025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Übersicht / Agenda">
    <p:spTree>
      <p:nvGrpSpPr>
        <p:cNvPr id="1" name=""/>
        <p:cNvGrpSpPr/>
        <p:nvPr/>
      </p:nvGrpSpPr>
      <p:grpSpPr>
        <a:xfrm>
          <a:off x="0" y="0"/>
          <a:ext cx="0" cy="0"/>
          <a:chOff x="0" y="0"/>
          <a:chExt cx="0" cy="0"/>
        </a:xfrm>
      </p:grpSpPr>
      <p:sp>
        <p:nvSpPr>
          <p:cNvPr id="9" name="Textplatzhalter 8"/>
          <p:cNvSpPr>
            <a:spLocks noGrp="1"/>
          </p:cNvSpPr>
          <p:nvPr>
            <p:ph type="body" sz="quarter" idx="13" hasCustomPrompt="1"/>
          </p:nvPr>
        </p:nvSpPr>
        <p:spPr>
          <a:xfrm>
            <a:off x="732429" y="1779938"/>
            <a:ext cx="10584000" cy="4424400"/>
          </a:xfrm>
        </p:spPr>
        <p:txBody>
          <a:bodyPr/>
          <a:lstStyle>
            <a:lvl1pPr marL="0" indent="0">
              <a:lnSpc>
                <a:spcPct val="105000"/>
              </a:lnSpc>
              <a:spcBef>
                <a:spcPts val="1000"/>
              </a:spcBef>
              <a:buFontTx/>
              <a:buNone/>
              <a:defRPr lang="de-AT" sz="1700" kern="1200" baseline="0" noProof="0" dirty="0" smtClean="0">
                <a:solidFill>
                  <a:schemeClr val="tx1"/>
                </a:solidFill>
                <a:latin typeface="+mj-lt"/>
                <a:ea typeface="+mn-ea"/>
                <a:cs typeface="+mn-cs"/>
              </a:defRPr>
            </a:lvl1pPr>
            <a:lvl2pPr marL="266700" indent="-266700">
              <a:lnSpc>
                <a:spcPct val="105000"/>
              </a:lnSpc>
              <a:spcBef>
                <a:spcPts val="0"/>
              </a:spcBef>
              <a:buFont typeface="Wingdings 2" panose="05020102010507070707" pitchFamily="18" charset="2"/>
              <a:buChar char=""/>
              <a:defRPr sz="1500"/>
            </a:lvl2pPr>
          </a:lstStyle>
          <a:p>
            <a:pPr lvl="0"/>
            <a:r>
              <a:rPr lang="de-AT" noProof="0" dirty="0"/>
              <a:t>Kapitel 1</a:t>
            </a:r>
          </a:p>
          <a:p>
            <a:pPr lvl="1"/>
            <a:r>
              <a:rPr lang="de-AT" noProof="0" dirty="0"/>
              <a:t>Unterkapitel 1</a:t>
            </a:r>
          </a:p>
          <a:p>
            <a:pPr lvl="1"/>
            <a:r>
              <a:rPr lang="de-AT" noProof="0" dirty="0"/>
              <a:t>Unterkapitel 2</a:t>
            </a:r>
          </a:p>
          <a:p>
            <a:pPr marL="0" lvl="0" indent="0" algn="l" defTabSz="914400" rtl="0" eaLnBrk="1" latinLnBrk="0" hangingPunct="1">
              <a:lnSpc>
                <a:spcPct val="105000"/>
              </a:lnSpc>
              <a:spcBef>
                <a:spcPts val="1000"/>
              </a:spcBef>
              <a:spcAft>
                <a:spcPts val="600"/>
              </a:spcAft>
              <a:buSzPct val="90000"/>
              <a:buFontTx/>
              <a:buNone/>
            </a:pPr>
            <a:r>
              <a:rPr lang="de-AT" noProof="0" dirty="0"/>
              <a:t>Kapitel 2</a:t>
            </a:r>
          </a:p>
          <a:p>
            <a:pPr lvl="1"/>
            <a:r>
              <a:rPr lang="de-AT" noProof="0" dirty="0"/>
              <a:t>Unterkapitel 1</a:t>
            </a:r>
          </a:p>
          <a:p>
            <a:pPr lvl="1"/>
            <a:r>
              <a:rPr lang="de-AT" noProof="0" dirty="0"/>
              <a:t>Unterkapitel 2</a:t>
            </a:r>
          </a:p>
          <a:p>
            <a:pPr marL="0" lvl="0" indent="0" algn="l" defTabSz="914400" rtl="0" eaLnBrk="1" latinLnBrk="0" hangingPunct="1">
              <a:lnSpc>
                <a:spcPct val="105000"/>
              </a:lnSpc>
              <a:spcBef>
                <a:spcPts val="1000"/>
              </a:spcBef>
              <a:spcAft>
                <a:spcPts val="600"/>
              </a:spcAft>
              <a:buSzPct val="90000"/>
              <a:buFontTx/>
              <a:buNone/>
            </a:pPr>
            <a:r>
              <a:rPr lang="de-AT" noProof="0" dirty="0"/>
              <a:t>Kapitel 3</a:t>
            </a:r>
          </a:p>
          <a:p>
            <a:pPr lvl="1"/>
            <a:r>
              <a:rPr lang="de-AT" noProof="0" dirty="0"/>
              <a:t>Unterkapitel 1</a:t>
            </a:r>
          </a:p>
          <a:p>
            <a:pPr lvl="1"/>
            <a:r>
              <a:rPr lang="de-AT" noProof="0" dirty="0"/>
              <a:t>Unterkapitel 2</a:t>
            </a:r>
          </a:p>
        </p:txBody>
      </p:sp>
      <p:sp>
        <p:nvSpPr>
          <p:cNvPr id="10" name="Bildplatzhalter 8"/>
          <p:cNvSpPr>
            <a:spLocks noGrp="1"/>
          </p:cNvSpPr>
          <p:nvPr>
            <p:ph type="pic" sz="quarter" idx="14" hasCustomPrompt="1"/>
          </p:nvPr>
        </p:nvSpPr>
        <p:spPr>
          <a:xfrm>
            <a:off x="2065867" y="6356350"/>
            <a:ext cx="1017600" cy="352800"/>
          </a:xfrm>
        </p:spPr>
        <p:txBody>
          <a:bodyPr lIns="36000" tIns="72000" bIns="0">
            <a:noAutofit/>
          </a:bodyPr>
          <a:lstStyle>
            <a:lvl1pPr marL="0" indent="0">
              <a:lnSpc>
                <a:spcPts val="900"/>
              </a:lnSpc>
              <a:spcBef>
                <a:spcPts val="0"/>
              </a:spcBef>
              <a:buNone/>
              <a:defRPr sz="800" baseline="0"/>
            </a:lvl1pPr>
          </a:lstStyle>
          <a:p>
            <a:r>
              <a:rPr lang="de-AT" dirty="0"/>
              <a:t>Platz für ein Partnerlogo</a:t>
            </a:r>
          </a:p>
        </p:txBody>
      </p:sp>
      <p:sp>
        <p:nvSpPr>
          <p:cNvPr id="6" name="Datumsplatzhalter 5"/>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endParaRPr lang="de-AT" noProof="0" dirty="0"/>
          </a:p>
        </p:txBody>
      </p:sp>
      <p:sp>
        <p:nvSpPr>
          <p:cNvPr id="8" name="Foliennummernplatzhalter 7"/>
          <p:cNvSpPr>
            <a:spLocks noGrp="1"/>
          </p:cNvSpPr>
          <p:nvPr>
            <p:ph type="sldNum" sz="quarter" idx="17"/>
          </p:nvPr>
        </p:nvSpPr>
        <p:spPr/>
        <p:txBody>
          <a:bodyPr/>
          <a:lstStyle/>
          <a:p>
            <a:pPr marL="0" indent="0">
              <a:buFont typeface="+mj-lt"/>
              <a:buNone/>
            </a:pPr>
            <a:endParaRPr lang="en-US" dirty="0"/>
          </a:p>
        </p:txBody>
      </p:sp>
      <p:sp>
        <p:nvSpPr>
          <p:cNvPr id="12" name="Title 1"/>
          <p:cNvSpPr>
            <a:spLocks noGrp="1"/>
          </p:cNvSpPr>
          <p:nvPr>
            <p:ph type="title" hasCustomPrompt="1"/>
          </p:nvPr>
        </p:nvSpPr>
        <p:spPr>
          <a:xfrm>
            <a:off x="732429" y="651700"/>
            <a:ext cx="10584259" cy="938696"/>
          </a:xfrm>
        </p:spPr>
        <p:txBody>
          <a:bodyPr/>
          <a:lstStyle>
            <a:lvl1pPr>
              <a:defRPr baseline="0"/>
            </a:lvl1pPr>
          </a:lstStyle>
          <a:p>
            <a:r>
              <a:rPr lang="de-DE" noProof="0" dirty="0"/>
              <a:t>Platz für</a:t>
            </a:r>
            <a:br>
              <a:rPr lang="de-DE" noProof="0" dirty="0"/>
            </a:br>
            <a:r>
              <a:rPr lang="de-DE" noProof="0" dirty="0"/>
              <a:t>EINE ÜBERSICHT / AGENDA</a:t>
            </a:r>
          </a:p>
        </p:txBody>
      </p:sp>
    </p:spTree>
    <p:extLst>
      <p:ext uri="{BB962C8B-B14F-4D97-AF65-F5344CB8AC3E}">
        <p14:creationId xmlns:p14="http://schemas.microsoft.com/office/powerpoint/2010/main" val="279071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08964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chlus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43280" y="4810654"/>
            <a:ext cx="8444600" cy="845078"/>
          </a:xfrm>
        </p:spPr>
        <p:txBody>
          <a:bodyPr>
            <a:noAutofit/>
          </a:bodyPr>
          <a:lstStyle>
            <a:lvl1pPr marL="0" indent="0" algn="l">
              <a:spcBef>
                <a:spcPts val="0"/>
              </a:spcBef>
              <a:buNone/>
              <a:defRPr sz="17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Platz für Details und nächste Schritte.</a:t>
            </a:r>
            <a:endParaRPr lang="en-US" dirty="0"/>
          </a:p>
        </p:txBody>
      </p:sp>
      <p:sp>
        <p:nvSpPr>
          <p:cNvPr id="7" name="Titel 6"/>
          <p:cNvSpPr>
            <a:spLocks noGrp="1"/>
          </p:cNvSpPr>
          <p:nvPr>
            <p:ph type="title" hasCustomPrompt="1"/>
          </p:nvPr>
        </p:nvSpPr>
        <p:spPr>
          <a:xfrm>
            <a:off x="724800" y="1181194"/>
            <a:ext cx="8444600" cy="2226283"/>
          </a:xfrm>
        </p:spPr>
        <p:txBody>
          <a:bodyPr anchor="b"/>
          <a:lstStyle>
            <a:lvl1pPr>
              <a:defRPr sz="4500"/>
            </a:lvl1pPr>
          </a:lstStyle>
          <a:p>
            <a:r>
              <a:rPr lang="de-DE" dirty="0"/>
              <a:t>Platz für </a:t>
            </a:r>
            <a:br>
              <a:rPr lang="de-DE" dirty="0"/>
            </a:br>
            <a:r>
              <a:rPr lang="de-DE" dirty="0"/>
              <a:t>ein danke</a:t>
            </a:r>
            <a:endParaRPr lang="en-US" dirty="0"/>
          </a:p>
        </p:txBody>
      </p:sp>
      <p:pic>
        <p:nvPicPr>
          <p:cNvPr id="5" name="Grafik 4"/>
          <p:cNvPicPr>
            <a:picLocks noChangeAspect="1"/>
          </p:cNvPicPr>
          <p:nvPr userDrawn="1"/>
        </p:nvPicPr>
        <p:blipFill rotWithShape="1">
          <a:blip r:embed="rId2" cstate="print">
            <a:extLst>
              <a:ext uri="{28A0092B-C50C-407E-A947-70E740481C1C}">
                <a14:useLocalDpi xmlns:a14="http://schemas.microsoft.com/office/drawing/2010/main"/>
              </a:ext>
            </a:extLst>
          </a:blip>
          <a:srcRect l="27339" t="15819" r="44018" b="42469"/>
          <a:stretch/>
        </p:blipFill>
        <p:spPr>
          <a:xfrm>
            <a:off x="600001" y="3314568"/>
            <a:ext cx="2307401" cy="1501200"/>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839876" y="403200"/>
            <a:ext cx="2820325" cy="1260000"/>
          </a:xfrm>
          <a:prstGeom prst="rect">
            <a:avLst/>
          </a:prstGeom>
        </p:spPr>
      </p:pic>
    </p:spTree>
    <p:extLst>
      <p:ext uri="{BB962C8B-B14F-4D97-AF65-F5344CB8AC3E}">
        <p14:creationId xmlns:p14="http://schemas.microsoft.com/office/powerpoint/2010/main" val="1725939567"/>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ullet Points Proyección">
    <p:spTree>
      <p:nvGrpSpPr>
        <p:cNvPr id="1" name=""/>
        <p:cNvGrpSpPr/>
        <p:nvPr/>
      </p:nvGrpSpPr>
      <p:grpSpPr>
        <a:xfrm>
          <a:off x="0" y="0"/>
          <a:ext cx="0" cy="0"/>
          <a:chOff x="0" y="0"/>
          <a:chExt cx="0" cy="0"/>
        </a:xfrm>
      </p:grpSpPr>
      <p:sp>
        <p:nvSpPr>
          <p:cNvPr id="2" name="1 Título"/>
          <p:cNvSpPr>
            <a:spLocks noGrp="1"/>
          </p:cNvSpPr>
          <p:nvPr>
            <p:ph type="title"/>
          </p:nvPr>
        </p:nvSpPr>
        <p:spPr>
          <a:xfrm>
            <a:off x="1030233" y="363930"/>
            <a:ext cx="9017615" cy="790171"/>
          </a:xfrm>
          <a:prstGeom prst="rect">
            <a:avLst/>
          </a:prstGeom>
        </p:spPr>
        <p:txBody>
          <a:bodyPr lIns="0" tIns="0" rIns="0" bIns="0" anchor="b"/>
          <a:lstStyle>
            <a:lvl1pPr>
              <a:lnSpc>
                <a:spcPts val="3084"/>
              </a:lnSpc>
              <a:defRPr lang="es-ES" sz="2902" kern="1200" dirty="0">
                <a:solidFill>
                  <a:schemeClr val="tx2"/>
                </a:solidFill>
                <a:latin typeface="Arial Narrow" panose="020B0606020202030204" pitchFamily="34" charset="0"/>
                <a:ea typeface="Tahoma" pitchFamily="34" charset="0"/>
                <a:cs typeface="Tahoma" pitchFamily="34" charset="0"/>
              </a:defRPr>
            </a:lvl1pPr>
          </a:lstStyle>
          <a:p>
            <a:r>
              <a:rPr lang="es-ES"/>
              <a:t>Haga clic para modificar el estilo de título del patrón</a:t>
            </a:r>
            <a:endParaRPr lang="es-ES" dirty="0"/>
          </a:p>
        </p:txBody>
      </p:sp>
      <p:sp>
        <p:nvSpPr>
          <p:cNvPr id="7" name="6 Marcador de contenido"/>
          <p:cNvSpPr>
            <a:spLocks noGrp="1"/>
          </p:cNvSpPr>
          <p:nvPr userDrawn="1">
            <p:ph sz="quarter" idx="10"/>
          </p:nvPr>
        </p:nvSpPr>
        <p:spPr>
          <a:xfrm>
            <a:off x="1030233" y="1665236"/>
            <a:ext cx="9588143" cy="4845510"/>
          </a:xfrm>
          <a:prstGeom prst="rect">
            <a:avLst/>
          </a:prstGeom>
        </p:spPr>
        <p:txBody>
          <a:bodyPr lIns="0" tIns="0" rIns="0" bIns="0" anchor="t" anchorCtr="0"/>
          <a:lstStyle>
            <a:lvl1pPr marL="257951" indent="-257951" algn="l">
              <a:lnSpc>
                <a:spcPct val="100000"/>
              </a:lnSpc>
              <a:buClr>
                <a:schemeClr val="bg2"/>
              </a:buClr>
              <a:defRPr sz="2358"/>
            </a:lvl1pPr>
            <a:lvl2pPr marL="724874" indent="-310194" algn="l">
              <a:lnSpc>
                <a:spcPct val="100000"/>
              </a:lnSpc>
              <a:spcBef>
                <a:spcPts val="544"/>
              </a:spcBef>
              <a:buClr>
                <a:srgbClr val="333F48"/>
              </a:buClr>
              <a:buFont typeface="Arial Narrow" panose="020B0606020202030204" pitchFamily="34" charset="0"/>
              <a:buChar char="−"/>
              <a:defRPr/>
            </a:lvl2pPr>
            <a:lvl3pPr marL="1139555" indent="-310194" algn="l">
              <a:lnSpc>
                <a:spcPct val="100000"/>
              </a:lnSpc>
              <a:spcBef>
                <a:spcPts val="544"/>
              </a:spcBef>
              <a:buClr>
                <a:schemeClr val="bg2"/>
              </a:buClr>
              <a:buSzPct val="75000"/>
              <a:buFont typeface="Wingdings" panose="05000000000000000000" pitchFamily="2" charset="2"/>
              <a:buChar char="§"/>
              <a:defRPr sz="1995"/>
            </a:lvl3pPr>
            <a:lvl4pPr marL="1554235" indent="-310194" algn="l">
              <a:lnSpc>
                <a:spcPct val="100000"/>
              </a:lnSpc>
              <a:buClrTx/>
              <a:buSzPct val="100000"/>
              <a:buFont typeface="Arial Narrow" panose="020B0606020202030204" pitchFamily="34" charset="0"/>
              <a:buChar char="»"/>
              <a:defRPr sz="1814"/>
            </a:lvl4pPr>
            <a:lvl5pPr marL="1916672" indent="-257951" algn="just">
              <a:lnSpc>
                <a:spcPct val="100000"/>
              </a:lnSpc>
              <a:spcBef>
                <a:spcPts val="363"/>
              </a:spcBef>
              <a:buClr>
                <a:schemeClr val="tx2"/>
              </a:buClr>
              <a:buSzPct val="110000"/>
              <a:buFont typeface="Arial Narrow" panose="020B0606020202030204" pitchFamily="34" charset="0"/>
              <a:buChar char="»"/>
              <a:defRPr/>
            </a:lvl5pPr>
          </a:lstStyle>
          <a:p>
            <a:pPr lvl="0"/>
            <a:r>
              <a:rPr lang="es-ES"/>
              <a:t>Editar el estilo de texto del patrón</a:t>
            </a:r>
          </a:p>
          <a:p>
            <a:pPr lvl="1"/>
            <a:r>
              <a:rPr lang="es-ES"/>
              <a:t>Segundo nivel</a:t>
            </a:r>
          </a:p>
          <a:p>
            <a:pPr lvl="2"/>
            <a:r>
              <a:rPr lang="es-ES"/>
              <a:t>Tercer nivel</a:t>
            </a:r>
          </a:p>
          <a:p>
            <a:pPr lvl="3"/>
            <a:r>
              <a:rPr lang="es-ES"/>
              <a:t>Cuarto nivel</a:t>
            </a:r>
          </a:p>
        </p:txBody>
      </p:sp>
      <p:pic>
        <p:nvPicPr>
          <p:cNvPr id="20" name="19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0695" y="786906"/>
            <a:ext cx="1030234" cy="289943"/>
          </a:xfrm>
          <a:prstGeom prst="rect">
            <a:avLst/>
          </a:prstGeom>
        </p:spPr>
      </p:pic>
      <p:sp>
        <p:nvSpPr>
          <p:cNvPr id="21" name="20 Rectángulo"/>
          <p:cNvSpPr/>
          <p:nvPr userDrawn="1"/>
        </p:nvSpPr>
        <p:spPr>
          <a:xfrm flipV="1">
            <a:off x="10616970" y="-2571"/>
            <a:ext cx="57463" cy="1077506"/>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p>
        </p:txBody>
      </p:sp>
      <p:sp>
        <p:nvSpPr>
          <p:cNvPr id="6" name="Marcador de número de diapositiva 6"/>
          <p:cNvSpPr>
            <a:spLocks noGrp="1"/>
          </p:cNvSpPr>
          <p:nvPr>
            <p:ph type="sldNum" sz="quarter" idx="12"/>
          </p:nvPr>
        </p:nvSpPr>
        <p:spPr>
          <a:xfrm>
            <a:off x="11131354" y="6323816"/>
            <a:ext cx="678560" cy="354464"/>
          </a:xfrm>
          <a:prstGeom prst="rect">
            <a:avLst/>
          </a:prstGeom>
        </p:spPr>
        <p:txBody>
          <a:bodyPr/>
          <a:lstStyle>
            <a:lvl1pPr algn="r">
              <a:defRPr sz="1088">
                <a:solidFill>
                  <a:srgbClr val="002855"/>
                </a:solidFill>
              </a:defRPr>
            </a:lvl1pPr>
          </a:lstStyle>
          <a:p>
            <a:fld id="{5C8156DA-1E7B-4830-85F0-5DE83EED912E}" type="slidenum">
              <a:rPr lang="es-ES" smtClean="0"/>
              <a:pPr/>
              <a:t>‹#›</a:t>
            </a:fld>
            <a:endParaRPr lang="es-ES" dirty="0"/>
          </a:p>
        </p:txBody>
      </p:sp>
    </p:spTree>
    <p:extLst>
      <p:ext uri="{BB962C8B-B14F-4D97-AF65-F5344CB8AC3E}">
        <p14:creationId xmlns:p14="http://schemas.microsoft.com/office/powerpoint/2010/main" val="2521099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9788" y="339725"/>
            <a:ext cx="8280548" cy="815975"/>
          </a:xfrm>
        </p:spPr>
        <p:txBody>
          <a:bodyPr/>
          <a:lstStyle/>
          <a:p>
            <a:r>
              <a:rPr lang="en-US"/>
              <a:t>Click to edit Master title style</a:t>
            </a:r>
            <a:endParaRPr lang="en-US" dirty="0"/>
          </a:p>
        </p:txBody>
      </p:sp>
      <p:sp>
        <p:nvSpPr>
          <p:cNvPr id="9" name="Slide Number Placeholder 5"/>
          <p:cNvSpPr>
            <a:spLocks noGrp="1"/>
          </p:cNvSpPr>
          <p:nvPr>
            <p:ph type="sldNum" sz="quarter" idx="4"/>
          </p:nvPr>
        </p:nvSpPr>
        <p:spPr>
          <a:xfrm>
            <a:off x="11352583" y="6520940"/>
            <a:ext cx="365283" cy="200536"/>
          </a:xfrm>
          <a:prstGeom prst="rect">
            <a:avLst/>
          </a:prstGeom>
        </p:spPr>
        <p:txBody>
          <a:bodyPr vert="horz" lIns="0" tIns="0" rIns="0" bIns="0" rtlCol="0" anchor="t" anchorCtr="0"/>
          <a:lstStyle>
            <a:lvl1pPr algn="r">
              <a:defRPr sz="800">
                <a:solidFill>
                  <a:schemeClr val="tx2"/>
                </a:solidFill>
              </a:defRPr>
            </a:lvl1pPr>
          </a:lstStyle>
          <a:p>
            <a:fld id="{622928BF-44F2-412F-B0EA-39BAD9F958EF}" type="slidenum">
              <a:rPr lang="en-US" smtClean="0"/>
              <a:t>‹#›</a:t>
            </a:fld>
            <a:endParaRPr lang="en-US"/>
          </a:p>
        </p:txBody>
      </p:sp>
      <p:sp>
        <p:nvSpPr>
          <p:cNvPr id="5" name="Content Placeholder 4"/>
          <p:cNvSpPr>
            <a:spLocks noGrp="1"/>
          </p:cNvSpPr>
          <p:nvPr>
            <p:ph sz="quarter" idx="10"/>
          </p:nvPr>
        </p:nvSpPr>
        <p:spPr>
          <a:xfrm>
            <a:off x="839788" y="1371600"/>
            <a:ext cx="10878079" cy="495300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440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7.emf"/><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5.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12/09/2022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77" r:id="rId12"/>
    <p:sldLayoutId id="21474839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56687" y="2169405"/>
            <a:ext cx="113289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14" name="Holder 4"/>
          <p:cNvSpPr>
            <a:spLocks noGrp="1"/>
          </p:cNvSpPr>
          <p:nvPr>
            <p:ph type="ftr" sz="quarter" idx="3"/>
          </p:nvPr>
        </p:nvSpPr>
        <p:spPr>
          <a:xfrm>
            <a:off x="2660405" y="6386785"/>
            <a:ext cx="3180569" cy="184438"/>
          </a:xfrm>
          <a:prstGeom prst="rect">
            <a:avLst/>
          </a:prstGeom>
        </p:spPr>
        <p:txBody>
          <a:bodyPr wrap="square" lIns="0" tIns="0" rIns="0" bIns="0" anchor="ctr">
            <a:spAutoFit/>
          </a:bodyPr>
          <a:lstStyle>
            <a:lvl1pPr>
              <a:defRPr sz="1200" b="0" i="0">
                <a:solidFill>
                  <a:schemeClr val="tx1"/>
                </a:solidFill>
                <a:latin typeface="Trebuchet MS"/>
                <a:cs typeface="Trebuchet MS"/>
              </a:defRPr>
            </a:lvl1pPr>
          </a:lstStyle>
          <a:p>
            <a:r>
              <a:rPr lang="en-GB"/>
              <a:t>OECD Pillar One</a:t>
            </a:r>
          </a:p>
        </p:txBody>
      </p:sp>
      <p:sp>
        <p:nvSpPr>
          <p:cNvPr id="15" name="Holder 4"/>
          <p:cNvSpPr>
            <a:spLocks noGrp="1"/>
          </p:cNvSpPr>
          <p:nvPr>
            <p:ph type="sldNum" sz="quarter" idx="4"/>
          </p:nvPr>
        </p:nvSpPr>
        <p:spPr>
          <a:xfrm>
            <a:off x="8291339" y="6377527"/>
            <a:ext cx="3496733" cy="202949"/>
          </a:xfrm>
          <a:prstGeom prst="rect">
            <a:avLst/>
          </a:prstGeom>
        </p:spPr>
        <p:txBody>
          <a:bodyPr lIns="0" tIns="0" rIns="0" bIns="0"/>
          <a:lstStyle>
            <a:lvl1pPr algn="r">
              <a:defRPr sz="1266" b="0" i="0">
                <a:solidFill>
                  <a:schemeClr val="tx1"/>
                </a:solidFill>
                <a:latin typeface="Trebuchet MS"/>
                <a:cs typeface="Trebuchet MS"/>
              </a:defRPr>
            </a:lvl1pPr>
          </a:lstStyle>
          <a:p>
            <a:pPr marL="33865"/>
            <a:fld id="{81D60167-4931-47E6-BA6A-407CBD079E47}" type="slidenum">
              <a:rPr lang="en-US" smtClean="0"/>
              <a:pPr marL="33865"/>
              <a:t>‹#›</a:t>
            </a:fld>
            <a:endParaRPr lang="en-US"/>
          </a:p>
        </p:txBody>
      </p:sp>
      <p:sp>
        <p:nvSpPr>
          <p:cNvPr id="5" name="Title Placeholder 4"/>
          <p:cNvSpPr>
            <a:spLocks noGrp="1"/>
          </p:cNvSpPr>
          <p:nvPr>
            <p:ph type="title"/>
          </p:nvPr>
        </p:nvSpPr>
        <p:spPr>
          <a:xfrm>
            <a:off x="467783" y="505262"/>
            <a:ext cx="11317816" cy="739920"/>
          </a:xfrm>
          <a:prstGeom prst="rect">
            <a:avLst/>
          </a:prstGeom>
        </p:spPr>
        <p:txBody>
          <a:bodyPr vert="horz" lIns="0" tIns="0" rIns="0" bIns="0" rtlCol="0" anchor="ctr">
            <a:normAutofit/>
          </a:bodyPr>
          <a:lstStyle/>
          <a:p>
            <a:r>
              <a:rPr lang="en-US"/>
              <a:t>Title header style 36pt Bold</a:t>
            </a:r>
            <a:endParaRPr lang="en-GB"/>
          </a:p>
        </p:txBody>
      </p:sp>
      <p:pic>
        <p:nvPicPr>
          <p:cNvPr id="8" name="Picture 7">
            <a:extLst>
              <a:ext uri="{FF2B5EF4-FFF2-40B4-BE49-F238E27FC236}">
                <a16:creationId xmlns:a16="http://schemas.microsoft.com/office/drawing/2014/main" id="{750B5EFD-A4E7-C149-9086-B2ABFEB7968C}"/>
              </a:ext>
            </a:extLst>
          </p:cNvPr>
          <p:cNvPicPr>
            <a:picLocks noChangeAspect="1"/>
          </p:cNvPicPr>
          <p:nvPr userDrawn="1"/>
        </p:nvPicPr>
        <p:blipFill>
          <a:blip r:embed="rId27"/>
          <a:srcRect l="5803" t="35897" r="6932" b="12171"/>
          <a:stretch>
            <a:fillRect/>
          </a:stretch>
        </p:blipFill>
        <p:spPr>
          <a:xfrm>
            <a:off x="391228" y="6374098"/>
            <a:ext cx="2028122" cy="248863"/>
          </a:xfrm>
          <a:prstGeom prst="rect">
            <a:avLst/>
          </a:prstGeom>
        </p:spPr>
      </p:pic>
    </p:spTree>
    <p:extLst>
      <p:ext uri="{BB962C8B-B14F-4D97-AF65-F5344CB8AC3E}">
        <p14:creationId xmlns:p14="http://schemas.microsoft.com/office/powerpoint/2010/main" val="2170395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951"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950" r:id="rId20"/>
    <p:sldLayoutId id="2147483681" r:id="rId21"/>
    <p:sldLayoutId id="2147483682" r:id="rId22"/>
    <p:sldLayoutId id="2147483683" r:id="rId23"/>
    <p:sldLayoutId id="2147483684" r:id="rId24"/>
    <p:sldLayoutId id="2147483685" r:id="rId25"/>
  </p:sldLayoutIdLst>
  <p:transition spd="med">
    <p:fade/>
  </p:transition>
  <p:hf hdr="0" dt="0"/>
  <p:txStyles>
    <p:titleStyle>
      <a:lvl1pPr eaLnBrk="1" hangingPunct="1">
        <a:defRPr sz="4799" b="1" baseline="0">
          <a:solidFill>
            <a:srgbClr val="4F2750"/>
          </a:solidFill>
          <a:latin typeface="+mj-lt"/>
          <a:ea typeface="+mj-ea"/>
          <a:cs typeface="+mj-cs"/>
        </a:defRPr>
      </a:lvl1pPr>
    </p:titleStyle>
    <p:bodyStyle>
      <a:lvl1pPr marL="0" eaLnBrk="1" hangingPunct="1">
        <a:defRPr>
          <a:solidFill>
            <a:schemeClr val="tx1"/>
          </a:solidFill>
          <a:latin typeface="+mn-lt"/>
          <a:ea typeface="+mn-ea"/>
          <a:cs typeface="+mn-cs"/>
        </a:defRPr>
      </a:lvl1pPr>
      <a:lvl2pPr marL="609584" eaLnBrk="1" hangingPunct="1">
        <a:defRPr>
          <a:latin typeface="+mn-lt"/>
          <a:ea typeface="+mn-ea"/>
          <a:cs typeface="+mn-cs"/>
        </a:defRPr>
      </a:lvl2pPr>
      <a:lvl3pPr marL="1219167" eaLnBrk="1" hangingPunct="1">
        <a:defRPr>
          <a:latin typeface="+mn-lt"/>
          <a:ea typeface="+mn-ea"/>
          <a:cs typeface="+mn-cs"/>
        </a:defRPr>
      </a:lvl3pPr>
      <a:lvl4pPr marL="1828752" eaLnBrk="1" hangingPunct="1">
        <a:defRPr>
          <a:latin typeface="+mn-lt"/>
          <a:ea typeface="+mn-ea"/>
          <a:cs typeface="+mn-cs"/>
        </a:defRPr>
      </a:lvl4pPr>
      <a:lvl5pPr marL="2438336" eaLnBrk="1" hangingPunct="1">
        <a:defRPr>
          <a:latin typeface="+mn-lt"/>
          <a:ea typeface="+mn-ea"/>
          <a:cs typeface="+mn-cs"/>
        </a:defRPr>
      </a:lvl5pPr>
      <a:lvl6pPr marL="3047919" eaLnBrk="1" hangingPunct="1">
        <a:defRPr>
          <a:latin typeface="+mn-lt"/>
          <a:ea typeface="+mn-ea"/>
          <a:cs typeface="+mn-cs"/>
        </a:defRPr>
      </a:lvl6pPr>
      <a:lvl7pPr marL="3657503" eaLnBrk="1" hangingPunct="1">
        <a:defRPr>
          <a:latin typeface="+mn-lt"/>
          <a:ea typeface="+mn-ea"/>
          <a:cs typeface="+mn-cs"/>
        </a:defRPr>
      </a:lvl7pPr>
      <a:lvl8pPr marL="4267086" eaLnBrk="1" hangingPunct="1">
        <a:defRPr>
          <a:latin typeface="+mn-lt"/>
          <a:ea typeface="+mn-ea"/>
          <a:cs typeface="+mn-cs"/>
        </a:defRPr>
      </a:lvl8pPr>
      <a:lvl9pPr marL="4876671" eaLnBrk="1" hangingPunct="1">
        <a:defRPr>
          <a:latin typeface="+mn-lt"/>
          <a:ea typeface="+mn-ea"/>
          <a:cs typeface="+mn-cs"/>
        </a:defRPr>
      </a:lvl9pPr>
    </p:bodyStyle>
    <p:otherStyle>
      <a:lvl1pPr marL="0" eaLnBrk="1" hangingPunct="1">
        <a:defRPr>
          <a:latin typeface="+mn-lt"/>
          <a:ea typeface="+mn-ea"/>
          <a:cs typeface="+mn-cs"/>
        </a:defRPr>
      </a:lvl1pPr>
      <a:lvl2pPr marL="609584" eaLnBrk="1" hangingPunct="1">
        <a:defRPr>
          <a:latin typeface="+mn-lt"/>
          <a:ea typeface="+mn-ea"/>
          <a:cs typeface="+mn-cs"/>
        </a:defRPr>
      </a:lvl2pPr>
      <a:lvl3pPr marL="1219167" eaLnBrk="1" hangingPunct="1">
        <a:defRPr>
          <a:latin typeface="+mn-lt"/>
          <a:ea typeface="+mn-ea"/>
          <a:cs typeface="+mn-cs"/>
        </a:defRPr>
      </a:lvl3pPr>
      <a:lvl4pPr marL="1828752" eaLnBrk="1" hangingPunct="1">
        <a:defRPr>
          <a:latin typeface="+mn-lt"/>
          <a:ea typeface="+mn-ea"/>
          <a:cs typeface="+mn-cs"/>
        </a:defRPr>
      </a:lvl4pPr>
      <a:lvl5pPr marL="2438336" eaLnBrk="1" hangingPunct="1">
        <a:defRPr>
          <a:latin typeface="+mn-lt"/>
          <a:ea typeface="+mn-ea"/>
          <a:cs typeface="+mn-cs"/>
        </a:defRPr>
      </a:lvl5pPr>
      <a:lvl6pPr marL="3047919" eaLnBrk="1" hangingPunct="1">
        <a:defRPr>
          <a:latin typeface="+mn-lt"/>
          <a:ea typeface="+mn-ea"/>
          <a:cs typeface="+mn-cs"/>
        </a:defRPr>
      </a:lvl6pPr>
      <a:lvl7pPr marL="3657503" eaLnBrk="1" hangingPunct="1">
        <a:defRPr>
          <a:latin typeface="+mn-lt"/>
          <a:ea typeface="+mn-ea"/>
          <a:cs typeface="+mn-cs"/>
        </a:defRPr>
      </a:lvl7pPr>
      <a:lvl8pPr marL="4267086" eaLnBrk="1" hangingPunct="1">
        <a:defRPr>
          <a:latin typeface="+mn-lt"/>
          <a:ea typeface="+mn-ea"/>
          <a:cs typeface="+mn-cs"/>
        </a:defRPr>
      </a:lvl8pPr>
      <a:lvl9pPr marL="4876671" eaLnBrk="1" hangingPunct="1">
        <a:defRPr>
          <a:latin typeface="+mn-lt"/>
          <a:ea typeface="+mn-ea"/>
          <a:cs typeface="+mn-cs"/>
        </a:defRPr>
      </a:lvl9pPr>
    </p:otherStyle>
  </p:txStyles>
  <p:extLst>
    <p:ext uri="{27BBF7A9-308A-43DC-89C8-2F10F3537804}">
      <p15:sldGuideLst xmlns:p15="http://schemas.microsoft.com/office/powerpoint/2012/main">
        <p15:guide id="1" orient="horz" pos="239">
          <p15:clr>
            <a:srgbClr val="F26B43"/>
          </p15:clr>
        </p15:guide>
        <p15:guide id="2" orient="horz" pos="589">
          <p15:clr>
            <a:srgbClr val="F26B43"/>
          </p15:clr>
        </p15:guide>
        <p15:guide id="3" pos="2884">
          <p15:clr>
            <a:srgbClr val="F26B43"/>
          </p15:clr>
        </p15:guide>
        <p15:guide id="4" pos="221">
          <p15:clr>
            <a:srgbClr val="F26B43"/>
          </p15:clr>
        </p15:guide>
        <p15:guide id="5" pos="55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AA5C86-254C-409A-9815-E24DA6DF108E}"/>
              </a:ext>
            </a:extLst>
          </p:cNvPr>
          <p:cNvSpPr>
            <a:spLocks noGrp="1"/>
          </p:cNvSpPr>
          <p:nvPr>
            <p:ph type="title"/>
          </p:nvPr>
        </p:nvSpPr>
        <p:spPr>
          <a:xfrm>
            <a:off x="309600" y="550801"/>
            <a:ext cx="2791740" cy="757298"/>
          </a:xfrm>
          <a:prstGeom prst="rect">
            <a:avLst/>
          </a:prstGeom>
        </p:spPr>
        <p:txBody>
          <a:bodyPr vert="horz" lIns="36000" tIns="36000" rIns="36000" bIns="36000" rtlCol="0" anchor="t">
            <a:noAutofit/>
          </a:bodyPr>
          <a:lstStyle/>
          <a:p>
            <a:r>
              <a:rPr lang="nl-NL"/>
              <a:t>Titel</a:t>
            </a:r>
          </a:p>
        </p:txBody>
      </p:sp>
      <p:sp>
        <p:nvSpPr>
          <p:cNvPr id="3" name="Tijdelijke aanduiding voor tekst 2">
            <a:extLst>
              <a:ext uri="{FF2B5EF4-FFF2-40B4-BE49-F238E27FC236}">
                <a16:creationId xmlns:a16="http://schemas.microsoft.com/office/drawing/2014/main" id="{428F4B5C-D0C6-4116-B76B-650EA922B4A4}"/>
              </a:ext>
            </a:extLst>
          </p:cNvPr>
          <p:cNvSpPr>
            <a:spLocks noGrp="1"/>
          </p:cNvSpPr>
          <p:nvPr>
            <p:ph type="body" idx="1"/>
          </p:nvPr>
        </p:nvSpPr>
        <p:spPr>
          <a:xfrm>
            <a:off x="3628800" y="457200"/>
            <a:ext cx="7884000" cy="5592000"/>
          </a:xfrm>
          <a:prstGeom prst="rect">
            <a:avLst/>
          </a:prstGeom>
        </p:spPr>
        <p:txBody>
          <a:bodyPr vert="horz" lIns="36000" tIns="36000" rIns="36000" bIns="36000" rtlCol="0">
            <a:noAutofit/>
          </a:bodyPr>
          <a:lstStyle/>
          <a:p>
            <a:pPr lvl="0"/>
            <a:r>
              <a:rPr lang="nl-NL"/>
              <a:t>Klik om tekst toe te voegen</a:t>
            </a:r>
          </a:p>
          <a:p>
            <a:pPr lvl="1"/>
            <a:r>
              <a:rPr lang="nl-NL"/>
              <a:t>Tweede niveau</a:t>
            </a:r>
          </a:p>
          <a:p>
            <a:pPr lvl="2"/>
            <a:r>
              <a:rPr lang="nl-NL"/>
              <a:t>Derde niveau</a:t>
            </a:r>
          </a:p>
          <a:p>
            <a:pPr lvl="3"/>
            <a:r>
              <a:rPr lang="nl-NL"/>
              <a:t>Vierde niveau</a:t>
            </a:r>
          </a:p>
          <a:p>
            <a:pPr lvl="4"/>
            <a:r>
              <a:rPr lang="nl-NL"/>
              <a:t>Vijfde niveau</a:t>
            </a:r>
          </a:p>
        </p:txBody>
      </p:sp>
      <p:cxnSp>
        <p:nvCxnSpPr>
          <p:cNvPr id="24" name="Rechte verbindingslijn 23"/>
          <p:cNvCxnSpPr/>
          <p:nvPr userDrawn="1"/>
        </p:nvCxnSpPr>
        <p:spPr>
          <a:xfrm>
            <a:off x="452488" y="6404104"/>
            <a:ext cx="113502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5" name="Afbeelding 24"/>
          <p:cNvPicPr>
            <a:picLocks noChangeAspect="1"/>
          </p:cNvPicPr>
          <p:nvPr userDrawn="1"/>
        </p:nvPicPr>
        <p:blipFill>
          <a:blip r:embed="rId15"/>
          <a:srcRect/>
          <a:stretch>
            <a:fillRect/>
          </a:stretch>
        </p:blipFill>
        <p:spPr>
          <a:xfrm flipH="1">
            <a:off x="11280048" y="6111350"/>
            <a:ext cx="585508" cy="585509"/>
          </a:xfrm>
          <a:prstGeom prst="rect">
            <a:avLst/>
          </a:prstGeom>
        </p:spPr>
      </p:pic>
      <p:sp>
        <p:nvSpPr>
          <p:cNvPr id="11" name="Tijdelijke aanduiding voor datum 3">
            <a:extLst>
              <a:ext uri="{FF2B5EF4-FFF2-40B4-BE49-F238E27FC236}">
                <a16:creationId xmlns:a16="http://schemas.microsoft.com/office/drawing/2014/main" id="{05A8B12F-AF10-D345-B76A-35104045BA07}"/>
              </a:ext>
            </a:extLst>
          </p:cNvPr>
          <p:cNvSpPr>
            <a:spLocks noGrp="1"/>
          </p:cNvSpPr>
          <p:nvPr>
            <p:ph type="dt" sz="half" idx="2"/>
          </p:nvPr>
        </p:nvSpPr>
        <p:spPr>
          <a:xfrm>
            <a:off x="838200" y="6518783"/>
            <a:ext cx="1488000" cy="192000"/>
          </a:xfrm>
          <a:prstGeom prst="rect">
            <a:avLst/>
          </a:prstGeom>
        </p:spPr>
        <p:txBody>
          <a:bodyPr vert="horz" lIns="0" tIns="0" rIns="0" bIns="0" rtlCol="0" anchor="ctr"/>
          <a:lstStyle>
            <a:lvl1pPr algn="l">
              <a:defRPr sz="1067">
                <a:solidFill>
                  <a:schemeClr val="tx1"/>
                </a:solidFill>
              </a:defRPr>
            </a:lvl1pPr>
          </a:lstStyle>
          <a:p>
            <a:pPr defTabSz="609568"/>
            <a:fld id="{45CBC4D4-3DE8-48B0-BF45-AED52E0B7A25}" type="datetime1">
              <a:rPr lang="nl-NL" smtClean="0">
                <a:solidFill>
                  <a:srgbClr val="00437C"/>
                </a:solidFill>
              </a:rPr>
              <a:pPr defTabSz="609568"/>
              <a:t>12-09-2022</a:t>
            </a:fld>
            <a:endParaRPr lang="nl-NL">
              <a:solidFill>
                <a:srgbClr val="00437C"/>
              </a:solidFill>
            </a:endParaRPr>
          </a:p>
        </p:txBody>
      </p:sp>
      <p:sp>
        <p:nvSpPr>
          <p:cNvPr id="12" name="Tijdelijke aanduiding voor voettekst 4">
            <a:extLst>
              <a:ext uri="{FF2B5EF4-FFF2-40B4-BE49-F238E27FC236}">
                <a16:creationId xmlns:a16="http://schemas.microsoft.com/office/drawing/2014/main" id="{FAAF2FD8-5407-A046-9E0B-49F3EBC79E13}"/>
              </a:ext>
            </a:extLst>
          </p:cNvPr>
          <p:cNvSpPr>
            <a:spLocks noGrp="1"/>
          </p:cNvSpPr>
          <p:nvPr>
            <p:ph type="ftr" sz="quarter" idx="3"/>
          </p:nvPr>
        </p:nvSpPr>
        <p:spPr>
          <a:xfrm>
            <a:off x="4104000" y="6518783"/>
            <a:ext cx="6518401" cy="192000"/>
          </a:xfrm>
          <a:prstGeom prst="rect">
            <a:avLst/>
          </a:prstGeom>
        </p:spPr>
        <p:txBody>
          <a:bodyPr vert="horz" lIns="0" tIns="0" rIns="0" bIns="0" rtlCol="0" anchor="ctr"/>
          <a:lstStyle>
            <a:lvl1pPr algn="r">
              <a:defRPr sz="1067">
                <a:solidFill>
                  <a:schemeClr val="tx1"/>
                </a:solidFill>
              </a:defRPr>
            </a:lvl1pPr>
          </a:lstStyle>
          <a:p>
            <a:pPr defTabSz="609568"/>
            <a:r>
              <a:rPr lang="nl-NL">
                <a:solidFill>
                  <a:srgbClr val="00437C"/>
                </a:solidFill>
              </a:rPr>
              <a:t>Van Doorne voor cliënt ABC...</a:t>
            </a:r>
          </a:p>
        </p:txBody>
      </p:sp>
      <p:sp>
        <p:nvSpPr>
          <p:cNvPr id="13" name="Tijdelijke aanduiding voor dianummer 5">
            <a:extLst>
              <a:ext uri="{FF2B5EF4-FFF2-40B4-BE49-F238E27FC236}">
                <a16:creationId xmlns:a16="http://schemas.microsoft.com/office/drawing/2014/main" id="{F42D34CD-4A73-7142-AD57-85512190CA4A}"/>
              </a:ext>
            </a:extLst>
          </p:cNvPr>
          <p:cNvSpPr>
            <a:spLocks noGrp="1"/>
          </p:cNvSpPr>
          <p:nvPr>
            <p:ph type="sldNum" sz="quarter" idx="4"/>
          </p:nvPr>
        </p:nvSpPr>
        <p:spPr>
          <a:xfrm>
            <a:off x="10838400" y="6518783"/>
            <a:ext cx="297600" cy="192000"/>
          </a:xfrm>
          <a:prstGeom prst="rect">
            <a:avLst/>
          </a:prstGeom>
        </p:spPr>
        <p:txBody>
          <a:bodyPr vert="horz" lIns="0" tIns="0" rIns="0" bIns="0" rtlCol="0" anchor="ctr"/>
          <a:lstStyle>
            <a:lvl1pPr algn="r">
              <a:defRPr sz="1067">
                <a:solidFill>
                  <a:schemeClr val="tx1"/>
                </a:solidFill>
              </a:defRPr>
            </a:lvl1pPr>
          </a:lstStyle>
          <a:p>
            <a:pPr defTabSz="609568"/>
            <a:fld id="{2A9C12FB-C92B-40D6-B1FB-09297F5DD2DE}" type="slidenum">
              <a:rPr lang="nl-NL" smtClean="0">
                <a:solidFill>
                  <a:srgbClr val="00437C"/>
                </a:solidFill>
              </a:rPr>
              <a:pPr defTabSz="609568"/>
              <a:t>‹#›</a:t>
            </a:fld>
            <a:endParaRPr lang="nl-NL">
              <a:solidFill>
                <a:srgbClr val="00437C"/>
              </a:solidFill>
            </a:endParaRPr>
          </a:p>
        </p:txBody>
      </p:sp>
    </p:spTree>
    <p:extLst>
      <p:ext uri="{BB962C8B-B14F-4D97-AF65-F5344CB8AC3E}">
        <p14:creationId xmlns:p14="http://schemas.microsoft.com/office/powerpoint/2010/main" val="8671188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p:fade/>
  </p:transition>
  <p:hf hdr="0" ftr="0"/>
  <p:txStyles>
    <p:titleStyle>
      <a:lvl1pPr algn="r" defTabSz="1219138" rtl="0" eaLnBrk="1" latinLnBrk="0" hangingPunct="1">
        <a:lnSpc>
          <a:spcPct val="90000"/>
        </a:lnSpc>
        <a:spcBef>
          <a:spcPct val="0"/>
        </a:spcBef>
        <a:buNone/>
        <a:defRPr sz="2667" b="0" kern="1200" cap="none" baseline="0">
          <a:solidFill>
            <a:srgbClr val="00437C"/>
          </a:solidFill>
          <a:latin typeface="+mj-lt"/>
          <a:ea typeface="+mj-ea"/>
          <a:cs typeface="+mj-cs"/>
        </a:defRPr>
      </a:lvl1pPr>
    </p:titleStyle>
    <p:bodyStyle>
      <a:lvl1pPr marL="0" indent="0" algn="l" defTabSz="1219138" rtl="0" eaLnBrk="1" latinLnBrk="0" hangingPunct="1">
        <a:lnSpc>
          <a:spcPct val="90000"/>
        </a:lnSpc>
        <a:spcBef>
          <a:spcPts val="1200"/>
        </a:spcBef>
        <a:buFont typeface="Arial" panose="020B0604020202020204" pitchFamily="34" charset="0"/>
        <a:buNone/>
        <a:defRPr sz="1069" kern="1200">
          <a:solidFill>
            <a:schemeClr val="tx1"/>
          </a:solidFill>
          <a:latin typeface="+mn-lt"/>
          <a:ea typeface="+mn-ea"/>
          <a:cs typeface="Arial" panose="020B0604020202020204" pitchFamily="34" charset="0"/>
        </a:defRPr>
      </a:lvl1pPr>
      <a:lvl2pPr marL="118797" indent="-118797" algn="l" defTabSz="1219138" rtl="0" eaLnBrk="1" latinLnBrk="0" hangingPunct="1">
        <a:lnSpc>
          <a:spcPct val="140000"/>
        </a:lnSpc>
        <a:spcBef>
          <a:spcPct val="0"/>
        </a:spcBef>
        <a:buFont typeface="Arial" panose="020B0604020202020204" pitchFamily="34" charset="0"/>
        <a:buChar char="•"/>
        <a:defRPr sz="1069" kern="1200">
          <a:solidFill>
            <a:schemeClr val="tx1"/>
          </a:solidFill>
          <a:latin typeface="+mn-lt"/>
          <a:ea typeface="+mn-ea"/>
          <a:cs typeface="Arial" panose="020B0604020202020204" pitchFamily="34" charset="0"/>
        </a:defRPr>
      </a:lvl2pPr>
      <a:lvl3pPr marL="237594" indent="-118797" algn="l" defTabSz="1219138" rtl="0" eaLnBrk="1" latinLnBrk="0" hangingPunct="1">
        <a:lnSpc>
          <a:spcPct val="140000"/>
        </a:lnSpc>
        <a:spcBef>
          <a:spcPct val="0"/>
        </a:spcBef>
        <a:buFont typeface="Arial" panose="020B0604020202020204" pitchFamily="34" charset="0"/>
        <a:buChar char="•"/>
        <a:defRPr sz="1069" kern="1200">
          <a:solidFill>
            <a:schemeClr val="tx1"/>
          </a:solidFill>
          <a:latin typeface="+mn-lt"/>
          <a:ea typeface="+mn-ea"/>
          <a:cs typeface="Arial" panose="020B0604020202020204" pitchFamily="34" charset="0"/>
        </a:defRPr>
      </a:lvl3pPr>
      <a:lvl4pPr marL="356391" indent="-118797" algn="l" defTabSz="1219138" rtl="0" eaLnBrk="1" latinLnBrk="0" hangingPunct="1">
        <a:lnSpc>
          <a:spcPct val="140000"/>
        </a:lnSpc>
        <a:spcBef>
          <a:spcPct val="0"/>
        </a:spcBef>
        <a:buFont typeface="Arial" panose="020B0604020202020204" pitchFamily="34" charset="0"/>
        <a:buChar char="•"/>
        <a:defRPr sz="1069" kern="1200">
          <a:solidFill>
            <a:schemeClr val="tx1"/>
          </a:solidFill>
          <a:latin typeface="+mn-lt"/>
          <a:ea typeface="+mn-ea"/>
          <a:cs typeface="Arial" panose="020B0604020202020204" pitchFamily="34" charset="0"/>
        </a:defRPr>
      </a:lvl4pPr>
      <a:lvl5pPr marL="475188" indent="-118797" algn="l" defTabSz="1219138" rtl="0" eaLnBrk="1" latinLnBrk="0" hangingPunct="1">
        <a:lnSpc>
          <a:spcPct val="140000"/>
        </a:lnSpc>
        <a:spcBef>
          <a:spcPct val="0"/>
        </a:spcBef>
        <a:buFont typeface="Arial" panose="020B0604020202020204" pitchFamily="34" charset="0"/>
        <a:buChar char="•"/>
        <a:defRPr sz="1069" kern="1200">
          <a:solidFill>
            <a:schemeClr val="tx1"/>
          </a:solidFill>
          <a:latin typeface="+mn-lt"/>
          <a:ea typeface="+mn-ea"/>
          <a:cs typeface="Arial" panose="020B0604020202020204" pitchFamily="34" charset="0"/>
        </a:defRPr>
      </a:lvl5pPr>
      <a:lvl6pPr marL="3352627" indent="-304784" algn="l" defTabSz="121913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196" indent="-304784" algn="l" defTabSz="121913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65" indent="-304784" algn="l" defTabSz="121913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33" indent="-304784" algn="l" defTabSz="121913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l-NL"/>
      </a:defPPr>
      <a:lvl1pPr marL="0" algn="l" defTabSz="1219138" rtl="0" eaLnBrk="1" latinLnBrk="0" hangingPunct="1">
        <a:defRPr sz="2400" kern="1200">
          <a:solidFill>
            <a:schemeClr val="tx1"/>
          </a:solidFill>
          <a:latin typeface="+mn-lt"/>
          <a:ea typeface="+mn-ea"/>
          <a:cs typeface="+mn-cs"/>
        </a:defRPr>
      </a:lvl1pPr>
      <a:lvl2pPr marL="609568" algn="l" defTabSz="1219138" rtl="0" eaLnBrk="1" latinLnBrk="0" hangingPunct="1">
        <a:defRPr sz="2400" kern="1200">
          <a:solidFill>
            <a:schemeClr val="tx1"/>
          </a:solidFill>
          <a:latin typeface="+mn-lt"/>
          <a:ea typeface="+mn-ea"/>
          <a:cs typeface="+mn-cs"/>
        </a:defRPr>
      </a:lvl2pPr>
      <a:lvl3pPr marL="1219138" algn="l" defTabSz="1219138" rtl="0" eaLnBrk="1" latinLnBrk="0" hangingPunct="1">
        <a:defRPr sz="2400" kern="1200">
          <a:solidFill>
            <a:schemeClr val="tx1"/>
          </a:solidFill>
          <a:latin typeface="+mn-lt"/>
          <a:ea typeface="+mn-ea"/>
          <a:cs typeface="+mn-cs"/>
        </a:defRPr>
      </a:lvl3pPr>
      <a:lvl4pPr marL="1828705" algn="l" defTabSz="1219138" rtl="0" eaLnBrk="1" latinLnBrk="0" hangingPunct="1">
        <a:defRPr sz="2400" kern="1200">
          <a:solidFill>
            <a:schemeClr val="tx1"/>
          </a:solidFill>
          <a:latin typeface="+mn-lt"/>
          <a:ea typeface="+mn-ea"/>
          <a:cs typeface="+mn-cs"/>
        </a:defRPr>
      </a:lvl4pPr>
      <a:lvl5pPr marL="2438275" algn="l" defTabSz="1219138" rtl="0" eaLnBrk="1" latinLnBrk="0" hangingPunct="1">
        <a:defRPr sz="2400" kern="1200">
          <a:solidFill>
            <a:schemeClr val="tx1"/>
          </a:solidFill>
          <a:latin typeface="+mn-lt"/>
          <a:ea typeface="+mn-ea"/>
          <a:cs typeface="+mn-cs"/>
        </a:defRPr>
      </a:lvl5pPr>
      <a:lvl6pPr marL="3047843" algn="l" defTabSz="1219138" rtl="0" eaLnBrk="1" latinLnBrk="0" hangingPunct="1">
        <a:defRPr sz="2400" kern="1200">
          <a:solidFill>
            <a:schemeClr val="tx1"/>
          </a:solidFill>
          <a:latin typeface="+mn-lt"/>
          <a:ea typeface="+mn-ea"/>
          <a:cs typeface="+mn-cs"/>
        </a:defRPr>
      </a:lvl6pPr>
      <a:lvl7pPr marL="3657413" algn="l" defTabSz="1219138" rtl="0" eaLnBrk="1" latinLnBrk="0" hangingPunct="1">
        <a:defRPr sz="2400" kern="1200">
          <a:solidFill>
            <a:schemeClr val="tx1"/>
          </a:solidFill>
          <a:latin typeface="+mn-lt"/>
          <a:ea typeface="+mn-ea"/>
          <a:cs typeface="+mn-cs"/>
        </a:defRPr>
      </a:lvl7pPr>
      <a:lvl8pPr marL="4266980" algn="l" defTabSz="1219138" rtl="0" eaLnBrk="1" latinLnBrk="0" hangingPunct="1">
        <a:defRPr sz="2400" kern="1200">
          <a:solidFill>
            <a:schemeClr val="tx1"/>
          </a:solidFill>
          <a:latin typeface="+mn-lt"/>
          <a:ea typeface="+mn-ea"/>
          <a:cs typeface="+mn-cs"/>
        </a:defRPr>
      </a:lvl8pPr>
      <a:lvl9pPr marL="4876550" algn="l" defTabSz="121913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2">
          <p15:clr>
            <a:srgbClr val="F26B43"/>
          </p15:clr>
        </p15:guide>
        <p15:guide id="4" pos="7469">
          <p15:clr>
            <a:srgbClr val="F26B43"/>
          </p15:clr>
        </p15:guide>
        <p15:guide id="5" pos="211">
          <p15:clr>
            <a:srgbClr val="F26B43"/>
          </p15:clr>
        </p15:guide>
        <p15:guide id="6" orient="horz" pos="3853">
          <p15:clr>
            <a:srgbClr val="F26B43"/>
          </p15:clr>
        </p15:guide>
        <p15:guide id="7" orient="horz" pos="3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56688" y="2169405"/>
            <a:ext cx="113289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14" name="Holder 4"/>
          <p:cNvSpPr>
            <a:spLocks noGrp="1"/>
          </p:cNvSpPr>
          <p:nvPr>
            <p:ph type="ftr" sz="quarter" idx="3"/>
          </p:nvPr>
        </p:nvSpPr>
        <p:spPr>
          <a:xfrm>
            <a:off x="2660405" y="6386784"/>
            <a:ext cx="3180569" cy="184438"/>
          </a:xfrm>
          <a:prstGeom prst="rect">
            <a:avLst/>
          </a:prstGeom>
        </p:spPr>
        <p:txBody>
          <a:bodyPr wrap="square" lIns="0" tIns="0" rIns="0" bIns="0" anchor="ctr">
            <a:spAutoFit/>
          </a:bodyPr>
          <a:lstStyle>
            <a:lvl1pPr>
              <a:defRPr sz="1199" b="0" i="0">
                <a:solidFill>
                  <a:schemeClr val="tx1"/>
                </a:solidFill>
                <a:latin typeface="Trebuchet MS"/>
                <a:cs typeface="Trebuchet MS"/>
              </a:defRPr>
            </a:lvl1pPr>
          </a:lstStyle>
          <a:p>
            <a:r>
              <a:rPr lang="en-GB"/>
              <a:t>Footer</a:t>
            </a:r>
          </a:p>
        </p:txBody>
      </p:sp>
      <p:sp>
        <p:nvSpPr>
          <p:cNvPr id="15" name="Holder 4"/>
          <p:cNvSpPr>
            <a:spLocks noGrp="1"/>
          </p:cNvSpPr>
          <p:nvPr>
            <p:ph type="sldNum" sz="quarter" idx="4"/>
          </p:nvPr>
        </p:nvSpPr>
        <p:spPr>
          <a:xfrm>
            <a:off x="8291338" y="6377527"/>
            <a:ext cx="3496733" cy="202949"/>
          </a:xfrm>
          <a:prstGeom prst="rect">
            <a:avLst/>
          </a:prstGeom>
        </p:spPr>
        <p:txBody>
          <a:bodyPr lIns="0" tIns="0" rIns="0" bIns="0"/>
          <a:lstStyle>
            <a:lvl1pPr algn="r">
              <a:defRPr sz="1265" b="0" i="0">
                <a:solidFill>
                  <a:schemeClr val="tx1"/>
                </a:solidFill>
                <a:latin typeface="Trebuchet MS"/>
                <a:cs typeface="Trebuchet MS"/>
              </a:defRPr>
            </a:lvl1pPr>
          </a:lstStyle>
          <a:p>
            <a:pPr marL="33825"/>
            <a:fld id="{81D60167-4931-47E6-BA6A-407CBD079E47}" type="slidenum">
              <a:rPr lang="en-US" smtClean="0"/>
              <a:t>‹#›</a:t>
            </a:fld>
            <a:endParaRPr lang="en-US"/>
          </a:p>
        </p:txBody>
      </p:sp>
      <p:sp>
        <p:nvSpPr>
          <p:cNvPr id="5" name="Title Placeholder 4"/>
          <p:cNvSpPr>
            <a:spLocks noGrp="1"/>
          </p:cNvSpPr>
          <p:nvPr>
            <p:ph type="title"/>
          </p:nvPr>
        </p:nvSpPr>
        <p:spPr>
          <a:xfrm>
            <a:off x="467784" y="505261"/>
            <a:ext cx="11317816" cy="739920"/>
          </a:xfrm>
          <a:prstGeom prst="rect">
            <a:avLst/>
          </a:prstGeom>
        </p:spPr>
        <p:txBody>
          <a:bodyPr vert="horz" lIns="0" tIns="0" rIns="0" bIns="0" rtlCol="0" anchor="ctr">
            <a:normAutofit/>
          </a:bodyPr>
          <a:lstStyle/>
          <a:p>
            <a:r>
              <a:rPr lang="en-US"/>
              <a:t>Title header style 36pt Bold</a:t>
            </a:r>
            <a:endParaRPr lang="en-GB"/>
          </a:p>
        </p:txBody>
      </p:sp>
      <p:pic>
        <p:nvPicPr>
          <p:cNvPr id="8" name="Picture 7">
            <a:extLst>
              <a:ext uri="{FF2B5EF4-FFF2-40B4-BE49-F238E27FC236}">
                <a16:creationId xmlns:a16="http://schemas.microsoft.com/office/drawing/2014/main" id="{750B5EFD-A4E7-C149-9086-B2ABFEB7968C}"/>
              </a:ext>
            </a:extLst>
          </p:cNvPr>
          <p:cNvPicPr>
            <a:picLocks noChangeAspect="1"/>
          </p:cNvPicPr>
          <p:nvPr userDrawn="1"/>
        </p:nvPicPr>
        <p:blipFill>
          <a:blip r:embed="rId27"/>
          <a:srcRect l="5803" t="35897" r="6932" b="12171"/>
          <a:stretch>
            <a:fillRect/>
          </a:stretch>
        </p:blipFill>
        <p:spPr>
          <a:xfrm>
            <a:off x="391229" y="6374098"/>
            <a:ext cx="2028121" cy="248863"/>
          </a:xfrm>
          <a:prstGeom prst="rect">
            <a:avLst/>
          </a:prstGeom>
        </p:spPr>
      </p:pic>
    </p:spTree>
    <p:extLst>
      <p:ext uri="{BB962C8B-B14F-4D97-AF65-F5344CB8AC3E}">
        <p14:creationId xmlns:p14="http://schemas.microsoft.com/office/powerpoint/2010/main" val="215955396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Lst>
  <p:transition spd="med">
    <p:fade/>
  </p:transition>
  <p:hf hdr="0" dt="0"/>
  <p:txStyles>
    <p:titleStyle>
      <a:lvl1pPr eaLnBrk="1" hangingPunct="1">
        <a:defRPr sz="4794" b="1" baseline="0">
          <a:solidFill>
            <a:srgbClr val="4F2750"/>
          </a:solidFill>
          <a:latin typeface="+mj-lt"/>
          <a:ea typeface="+mj-ea"/>
          <a:cs typeface="+mj-cs"/>
        </a:defRPr>
      </a:lvl1pPr>
    </p:titleStyle>
    <p:bodyStyle>
      <a:lvl1pPr marL="0" eaLnBrk="1" hangingPunct="1">
        <a:defRPr>
          <a:solidFill>
            <a:schemeClr val="tx1"/>
          </a:solidFill>
          <a:latin typeface="+mn-lt"/>
          <a:ea typeface="+mn-ea"/>
          <a:cs typeface="+mn-cs"/>
        </a:defRPr>
      </a:lvl1pPr>
      <a:lvl2pPr marL="608853" eaLnBrk="1" hangingPunct="1">
        <a:defRPr>
          <a:latin typeface="+mn-lt"/>
          <a:ea typeface="+mn-ea"/>
          <a:cs typeface="+mn-cs"/>
        </a:defRPr>
      </a:lvl2pPr>
      <a:lvl3pPr marL="1217706" eaLnBrk="1" hangingPunct="1">
        <a:defRPr>
          <a:latin typeface="+mn-lt"/>
          <a:ea typeface="+mn-ea"/>
          <a:cs typeface="+mn-cs"/>
        </a:defRPr>
      </a:lvl3pPr>
      <a:lvl4pPr marL="1826560" eaLnBrk="1" hangingPunct="1">
        <a:defRPr>
          <a:latin typeface="+mn-lt"/>
          <a:ea typeface="+mn-ea"/>
          <a:cs typeface="+mn-cs"/>
        </a:defRPr>
      </a:lvl4pPr>
      <a:lvl5pPr marL="2435413" eaLnBrk="1" hangingPunct="1">
        <a:defRPr>
          <a:latin typeface="+mn-lt"/>
          <a:ea typeface="+mn-ea"/>
          <a:cs typeface="+mn-cs"/>
        </a:defRPr>
      </a:lvl5pPr>
      <a:lvl6pPr marL="3044266" eaLnBrk="1" hangingPunct="1">
        <a:defRPr>
          <a:latin typeface="+mn-lt"/>
          <a:ea typeface="+mn-ea"/>
          <a:cs typeface="+mn-cs"/>
        </a:defRPr>
      </a:lvl6pPr>
      <a:lvl7pPr marL="3653119" eaLnBrk="1" hangingPunct="1">
        <a:defRPr>
          <a:latin typeface="+mn-lt"/>
          <a:ea typeface="+mn-ea"/>
          <a:cs typeface="+mn-cs"/>
        </a:defRPr>
      </a:lvl7pPr>
      <a:lvl8pPr marL="4261973" eaLnBrk="1" hangingPunct="1">
        <a:defRPr>
          <a:latin typeface="+mn-lt"/>
          <a:ea typeface="+mn-ea"/>
          <a:cs typeface="+mn-cs"/>
        </a:defRPr>
      </a:lvl8pPr>
      <a:lvl9pPr marL="4870826" eaLnBrk="1" hangingPunct="1">
        <a:defRPr>
          <a:latin typeface="+mn-lt"/>
          <a:ea typeface="+mn-ea"/>
          <a:cs typeface="+mn-cs"/>
        </a:defRPr>
      </a:lvl9pPr>
    </p:bodyStyle>
    <p:otherStyle>
      <a:lvl1pPr marL="0" eaLnBrk="1" hangingPunct="1">
        <a:defRPr>
          <a:latin typeface="+mn-lt"/>
          <a:ea typeface="+mn-ea"/>
          <a:cs typeface="+mn-cs"/>
        </a:defRPr>
      </a:lvl1pPr>
      <a:lvl2pPr marL="608853" eaLnBrk="1" hangingPunct="1">
        <a:defRPr>
          <a:latin typeface="+mn-lt"/>
          <a:ea typeface="+mn-ea"/>
          <a:cs typeface="+mn-cs"/>
        </a:defRPr>
      </a:lvl2pPr>
      <a:lvl3pPr marL="1217706" eaLnBrk="1" hangingPunct="1">
        <a:defRPr>
          <a:latin typeface="+mn-lt"/>
          <a:ea typeface="+mn-ea"/>
          <a:cs typeface="+mn-cs"/>
        </a:defRPr>
      </a:lvl3pPr>
      <a:lvl4pPr marL="1826560" eaLnBrk="1" hangingPunct="1">
        <a:defRPr>
          <a:latin typeface="+mn-lt"/>
          <a:ea typeface="+mn-ea"/>
          <a:cs typeface="+mn-cs"/>
        </a:defRPr>
      </a:lvl4pPr>
      <a:lvl5pPr marL="2435413" eaLnBrk="1" hangingPunct="1">
        <a:defRPr>
          <a:latin typeface="+mn-lt"/>
          <a:ea typeface="+mn-ea"/>
          <a:cs typeface="+mn-cs"/>
        </a:defRPr>
      </a:lvl5pPr>
      <a:lvl6pPr marL="3044266" eaLnBrk="1" hangingPunct="1">
        <a:defRPr>
          <a:latin typeface="+mn-lt"/>
          <a:ea typeface="+mn-ea"/>
          <a:cs typeface="+mn-cs"/>
        </a:defRPr>
      </a:lvl6pPr>
      <a:lvl7pPr marL="3653119" eaLnBrk="1" hangingPunct="1">
        <a:defRPr>
          <a:latin typeface="+mn-lt"/>
          <a:ea typeface="+mn-ea"/>
          <a:cs typeface="+mn-cs"/>
        </a:defRPr>
      </a:lvl7pPr>
      <a:lvl8pPr marL="4261973" eaLnBrk="1" hangingPunct="1">
        <a:defRPr>
          <a:latin typeface="+mn-lt"/>
          <a:ea typeface="+mn-ea"/>
          <a:cs typeface="+mn-cs"/>
        </a:defRPr>
      </a:lvl8pPr>
      <a:lvl9pPr marL="4870826" eaLnBrk="1" hangingPunct="1">
        <a:defRPr>
          <a:latin typeface="+mn-lt"/>
          <a:ea typeface="+mn-ea"/>
          <a:cs typeface="+mn-cs"/>
        </a:defRPr>
      </a:lvl9pPr>
    </p:otherStyle>
  </p:txStyles>
  <p:extLst>
    <p:ext uri="{27BBF7A9-308A-43DC-89C8-2F10F3537804}">
      <p15:sldGuideLst xmlns:p15="http://schemas.microsoft.com/office/powerpoint/2012/main">
        <p15:guide id="1" orient="horz" pos="239">
          <p15:clr>
            <a:srgbClr val="F26B43"/>
          </p15:clr>
        </p15:guide>
        <p15:guide id="2" orient="horz" pos="589">
          <p15:clr>
            <a:srgbClr val="F26B43"/>
          </p15:clr>
        </p15:guide>
        <p15:guide id="3" pos="2880">
          <p15:clr>
            <a:srgbClr val="F26B43"/>
          </p15:clr>
        </p15:guide>
        <p15:guide id="4" pos="221">
          <p15:clr>
            <a:srgbClr val="F26B43"/>
          </p15:clr>
        </p15:guide>
        <p15:guide id="5" pos="55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12/09/2022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394376639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429" y="651700"/>
            <a:ext cx="10584259" cy="938696"/>
          </a:xfrm>
          <a:prstGeom prst="rect">
            <a:avLst/>
          </a:prstGeom>
        </p:spPr>
        <p:txBody>
          <a:bodyPr vert="horz" lIns="91440" tIns="45720" rIns="91440" bIns="45720" rtlCol="0" anchor="t">
            <a:noAutofit/>
          </a:bodyPr>
          <a:lstStyle/>
          <a:p>
            <a:r>
              <a:rPr lang="de-AT" noProof="0" dirty="0"/>
              <a:t>TitelmUsterformat durch Klicken bearbeiten</a:t>
            </a:r>
          </a:p>
        </p:txBody>
      </p:sp>
      <p:sp>
        <p:nvSpPr>
          <p:cNvPr id="3" name="Text Placeholder 2"/>
          <p:cNvSpPr>
            <a:spLocks noGrp="1"/>
          </p:cNvSpPr>
          <p:nvPr>
            <p:ph type="body" idx="1"/>
          </p:nvPr>
        </p:nvSpPr>
        <p:spPr>
          <a:xfrm>
            <a:off x="714195" y="1777395"/>
            <a:ext cx="10584000" cy="4428658"/>
          </a:xfrm>
          <a:prstGeom prst="rect">
            <a:avLst/>
          </a:prstGeom>
        </p:spPr>
        <p:txBody>
          <a:bodyPr vert="horz" lIns="91440" tIns="45720" rIns="91440" bIns="45720" rtlCol="0">
            <a:noAutofit/>
          </a:bodyPr>
          <a:lstStyle/>
          <a:p>
            <a:pPr lvl="0"/>
            <a:r>
              <a:rPr lang="de-AT" noProof="0" dirty="0"/>
              <a:t>Textmasterformat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4" name="Date Placeholder 3"/>
          <p:cNvSpPr>
            <a:spLocks noGrp="1"/>
          </p:cNvSpPr>
          <p:nvPr>
            <p:ph type="dt" sz="half" idx="2"/>
          </p:nvPr>
        </p:nvSpPr>
        <p:spPr>
          <a:xfrm>
            <a:off x="3848578" y="6397201"/>
            <a:ext cx="1564551" cy="365125"/>
          </a:xfrm>
          <a:prstGeom prst="rect">
            <a:avLst/>
          </a:prstGeom>
        </p:spPr>
        <p:txBody>
          <a:bodyPr vert="horz" lIns="91440" tIns="45720" rIns="91440" bIns="45720" rtlCol="0" anchor="ctr"/>
          <a:lstStyle>
            <a:lvl1pPr algn="l">
              <a:defRPr sz="1000" b="1">
                <a:solidFill>
                  <a:schemeClr val="tx1"/>
                </a:solidFill>
                <a:latin typeface="+mn-lt"/>
              </a:defRPr>
            </a:lvl1pPr>
          </a:lstStyle>
          <a:p>
            <a:endParaRPr lang="en-US" dirty="0"/>
          </a:p>
        </p:txBody>
      </p:sp>
      <p:sp>
        <p:nvSpPr>
          <p:cNvPr id="5" name="Footer Placeholder 4"/>
          <p:cNvSpPr>
            <a:spLocks noGrp="1"/>
          </p:cNvSpPr>
          <p:nvPr>
            <p:ph type="ftr" sz="quarter" idx="3"/>
          </p:nvPr>
        </p:nvSpPr>
        <p:spPr>
          <a:xfrm>
            <a:off x="5698067" y="6395541"/>
            <a:ext cx="411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b="1">
                <a:solidFill>
                  <a:schemeClr val="tx1"/>
                </a:solidFill>
                <a:latin typeface="+mn-lt"/>
              </a:defRPr>
            </a:lvl1pPr>
          </a:lstStyle>
          <a:p>
            <a:endParaRPr lang="de-AT" noProof="0" dirty="0"/>
          </a:p>
        </p:txBody>
      </p:sp>
      <p:sp>
        <p:nvSpPr>
          <p:cNvPr id="6" name="Slide Number Placeholder 5"/>
          <p:cNvSpPr>
            <a:spLocks noGrp="1"/>
          </p:cNvSpPr>
          <p:nvPr>
            <p:ph type="sldNum" sz="quarter" idx="4"/>
          </p:nvPr>
        </p:nvSpPr>
        <p:spPr>
          <a:xfrm>
            <a:off x="10462437" y="6395541"/>
            <a:ext cx="1007144" cy="365125"/>
          </a:xfrm>
          <a:prstGeom prst="rect">
            <a:avLst/>
          </a:prstGeom>
        </p:spPr>
        <p:txBody>
          <a:bodyPr vert="horz" lIns="91440" tIns="45720" rIns="91440" bIns="45720" rtlCol="0" anchor="ctr"/>
          <a:lstStyle>
            <a:lvl1pPr marL="228600" indent="-228600" algn="r">
              <a:buFont typeface="+mj-lt"/>
              <a:buAutoNum type="arabicPeriod"/>
              <a:defRPr sz="1000" b="1">
                <a:solidFill>
                  <a:schemeClr val="tx1"/>
                </a:solidFill>
                <a:latin typeface="+mn-lt"/>
              </a:defRPr>
            </a:lvl1pPr>
          </a:lstStyle>
          <a:p>
            <a:pPr marL="0" indent="0">
              <a:buFont typeface="+mj-lt"/>
              <a:buNone/>
            </a:pPr>
            <a:endParaRPr lang="en-US" dirty="0"/>
          </a:p>
        </p:txBody>
      </p:sp>
    </p:spTree>
    <p:extLst>
      <p:ext uri="{BB962C8B-B14F-4D97-AF65-F5344CB8AC3E}">
        <p14:creationId xmlns:p14="http://schemas.microsoft.com/office/powerpoint/2010/main" val="2195679428"/>
      </p:ext>
    </p:extLst>
  </p:cSld>
  <p:clrMap bg1="lt1" tx1="dk1" bg2="lt2" tx2="dk2" accent1="accent1" accent2="accent2" accent3="accent3" accent4="accent4" accent5="accent5" accent6="accent6" hlink="hlink" folHlink="folHlink"/>
  <p:sldLayoutIdLst>
    <p:sldLayoutId id="2147483670" r:id="rId1"/>
    <p:sldLayoutId id="2147483680" r:id="rId2"/>
    <p:sldLayoutId id="2147483980" r:id="rId3"/>
  </p:sldLayoutIdLst>
  <p:hf hdr="0" ftr="0" dt="0"/>
  <p:txStyles>
    <p:titleStyle>
      <a:lvl1pPr algn="l" defTabSz="914400" rtl="0" eaLnBrk="1" latinLnBrk="0" hangingPunct="1">
        <a:lnSpc>
          <a:spcPct val="83000"/>
        </a:lnSpc>
        <a:spcBef>
          <a:spcPct val="0"/>
        </a:spcBef>
        <a:buNone/>
        <a:defRPr sz="3000" kern="1200" cap="all" baseline="0">
          <a:solidFill>
            <a:schemeClr val="tx1"/>
          </a:solidFill>
          <a:latin typeface="+mj-lt"/>
          <a:ea typeface="+mj-ea"/>
          <a:cs typeface="+mj-cs"/>
        </a:defRPr>
      </a:lvl1pPr>
    </p:titleStyle>
    <p:bodyStyle>
      <a:lvl1pPr marL="324000" indent="-324000" algn="l" defTabSz="914400" rtl="0" eaLnBrk="1" latinLnBrk="0" hangingPunct="1">
        <a:lnSpc>
          <a:spcPct val="105000"/>
        </a:lnSpc>
        <a:spcBef>
          <a:spcPts val="0"/>
        </a:spcBef>
        <a:spcAft>
          <a:spcPts val="600"/>
        </a:spcAft>
        <a:buSzPct val="90000"/>
        <a:buFont typeface="Wingdings 2" panose="05020102010507070707" pitchFamily="18" charset="2"/>
        <a:buChar char=""/>
        <a:defRPr sz="2000" kern="1200">
          <a:solidFill>
            <a:schemeClr val="tx1"/>
          </a:solidFill>
          <a:latin typeface="+mn-lt"/>
          <a:ea typeface="+mn-ea"/>
          <a:cs typeface="+mn-cs"/>
        </a:defRPr>
      </a:lvl1pPr>
      <a:lvl2pPr marL="648000" indent="-324000" algn="l" defTabSz="914400" rtl="0" eaLnBrk="1" latinLnBrk="0" hangingPunct="1">
        <a:lnSpc>
          <a:spcPct val="105000"/>
        </a:lnSpc>
        <a:spcBef>
          <a:spcPts val="0"/>
        </a:spcBef>
        <a:spcAft>
          <a:spcPts val="600"/>
        </a:spcAft>
        <a:buSzPct val="90000"/>
        <a:buFont typeface="Wingdings 2" panose="05020102010507070707" pitchFamily="18" charset="2"/>
        <a:buChar char=""/>
        <a:defRPr sz="1800" kern="1200">
          <a:solidFill>
            <a:schemeClr val="tx1"/>
          </a:solidFill>
          <a:latin typeface="+mn-lt"/>
          <a:ea typeface="+mn-ea"/>
          <a:cs typeface="+mn-cs"/>
        </a:defRPr>
      </a:lvl2pPr>
      <a:lvl3pPr marL="936000" indent="-288000" algn="l" defTabSz="914400" rtl="0" eaLnBrk="1" latinLnBrk="0" hangingPunct="1">
        <a:lnSpc>
          <a:spcPct val="105000"/>
        </a:lnSpc>
        <a:spcBef>
          <a:spcPts val="0"/>
        </a:spcBef>
        <a:spcAft>
          <a:spcPts val="600"/>
        </a:spcAft>
        <a:buFont typeface="Wingdings 2" panose="05020102010507070707" pitchFamily="18" charset="2"/>
        <a:buChar char=""/>
        <a:defRPr sz="1600" kern="1200">
          <a:solidFill>
            <a:schemeClr val="tx1"/>
          </a:solidFill>
          <a:latin typeface="+mn-lt"/>
          <a:ea typeface="+mn-ea"/>
          <a:cs typeface="+mn-cs"/>
        </a:defRPr>
      </a:lvl3pPr>
      <a:lvl4pPr marL="1224000" indent="-288000" algn="l" defTabSz="914400" rtl="0" eaLnBrk="1" latinLnBrk="0" hangingPunct="1">
        <a:lnSpc>
          <a:spcPct val="105000"/>
        </a:lnSpc>
        <a:spcBef>
          <a:spcPts val="0"/>
        </a:spcBef>
        <a:spcAft>
          <a:spcPts val="600"/>
        </a:spcAft>
        <a:buFont typeface="Wingdings 2" panose="05020102010507070707" pitchFamily="18" charset="2"/>
        <a:buChar char=""/>
        <a:defRPr sz="1500" kern="1200">
          <a:solidFill>
            <a:schemeClr val="tx1"/>
          </a:solidFill>
          <a:latin typeface="+mn-lt"/>
          <a:ea typeface="+mn-ea"/>
          <a:cs typeface="+mn-cs"/>
        </a:defRPr>
      </a:lvl4pPr>
      <a:lvl5pPr marL="1512000" indent="-288000" algn="l" defTabSz="914400" rtl="0" eaLnBrk="1" latinLnBrk="0" hangingPunct="1">
        <a:lnSpc>
          <a:spcPct val="105000"/>
        </a:lnSpc>
        <a:spcBef>
          <a:spcPts val="0"/>
        </a:spcBef>
        <a:spcAft>
          <a:spcPts val="600"/>
        </a:spcAft>
        <a:buFont typeface="Wingdings 2" panose="050201020105070707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54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300035"/>
            <a:ext cx="8424564" cy="843596"/>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9788" y="1384300"/>
            <a:ext cx="10878079" cy="4940299"/>
          </a:xfrm>
          <a:prstGeom prst="rect">
            <a:avLst/>
          </a:prstGeom>
        </p:spPr>
        <p:txBody>
          <a:bodyPr vert="horz" wrap="square"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352583" y="6525344"/>
            <a:ext cx="365283" cy="200536"/>
          </a:xfrm>
          <a:prstGeom prst="rect">
            <a:avLst/>
          </a:prstGeom>
        </p:spPr>
        <p:txBody>
          <a:bodyPr vert="horz" lIns="0" tIns="0" rIns="0" bIns="0" rtlCol="0" anchor="t" anchorCtr="0"/>
          <a:lstStyle>
            <a:lvl1pPr algn="r">
              <a:defRPr sz="800">
                <a:solidFill>
                  <a:schemeClr val="tx2"/>
                </a:solidFill>
                <a:latin typeface="Arial" panose="020B0604020202020204" pitchFamily="34" charset="0"/>
                <a:cs typeface="Arial" panose="020B0604020202020204" pitchFamily="34" charset="0"/>
              </a:defRPr>
            </a:lvl1pPr>
          </a:lstStyle>
          <a:p>
            <a:fld id="{622928BF-44F2-412F-B0EA-39BAD9F958EF}" type="slidenum">
              <a:rPr lang="en-US" smtClean="0"/>
              <a:t>‹#›</a:t>
            </a:fld>
            <a:endParaRPr lang="en-US"/>
          </a:p>
        </p:txBody>
      </p:sp>
      <p:graphicFrame>
        <p:nvGraphicFramePr>
          <p:cNvPr id="8" name="Table 7"/>
          <p:cNvGraphicFramePr>
            <a:graphicFrameLocks noGrp="1"/>
          </p:cNvGraphicFramePr>
          <p:nvPr/>
        </p:nvGraphicFramePr>
        <p:xfrm>
          <a:off x="839786" y="6525344"/>
          <a:ext cx="10512796" cy="214568"/>
        </p:xfrm>
        <a:graphic>
          <a:graphicData uri="http://schemas.openxmlformats.org/drawingml/2006/table">
            <a:tbl>
              <a:tblPr firstRow="1" bandRow="1">
                <a:tableStyleId>{2D5ABB26-0587-4C30-8999-92F81FD0307C}</a:tableStyleId>
              </a:tblPr>
              <a:tblGrid>
                <a:gridCol w="5256398">
                  <a:extLst>
                    <a:ext uri="{9D8B030D-6E8A-4147-A177-3AD203B41FA5}">
                      <a16:colId xmlns:a16="http://schemas.microsoft.com/office/drawing/2014/main" val="20000"/>
                    </a:ext>
                  </a:extLst>
                </a:gridCol>
                <a:gridCol w="5256398">
                  <a:extLst>
                    <a:ext uri="{9D8B030D-6E8A-4147-A177-3AD203B41FA5}">
                      <a16:colId xmlns:a16="http://schemas.microsoft.com/office/drawing/2014/main" val="20001"/>
                    </a:ext>
                  </a:extLst>
                </a:gridCol>
              </a:tblGrid>
              <a:tr h="214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2"/>
                          </a:solidFill>
                          <a:latin typeface="Arial" panose="020B0604020202020204" pitchFamily="34" charset="0"/>
                          <a:ea typeface="+mn-ea"/>
                          <a:cs typeface="Arial" panose="020B0604020202020204" pitchFamily="34" charset="0"/>
                        </a:rPr>
                        <a:t>© 2021 | Shardul Amarchand Mangaldas &amp; Co</a:t>
                      </a:r>
                    </a:p>
                  </a:txBody>
                  <a:tcPr marL="0" marR="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2"/>
                          </a:solidFill>
                          <a:latin typeface="Arial" panose="020B0604020202020204" pitchFamily="34" charset="0"/>
                          <a:ea typeface="+mn-ea"/>
                          <a:cs typeface="Arial" panose="020B0604020202020204" pitchFamily="34" charset="0"/>
                        </a:rPr>
                        <a:t>Privileged and Confidential </a:t>
                      </a:r>
                    </a:p>
                  </a:txBody>
                  <a:tcPr marL="0" marR="0" marT="0" marB="0"/>
                </a:tc>
                <a:extLst>
                  <a:ext uri="{0D108BD9-81ED-4DB2-BD59-A6C34878D82A}">
                    <a16:rowId xmlns:a16="http://schemas.microsoft.com/office/drawing/2014/main" val="10000"/>
                  </a:ext>
                </a:extLst>
              </a:tr>
            </a:tbl>
          </a:graphicData>
        </a:graphic>
      </p:graphicFrame>
      <p:grpSp>
        <p:nvGrpSpPr>
          <p:cNvPr id="5" name="Group 4"/>
          <p:cNvGrpSpPr/>
          <p:nvPr/>
        </p:nvGrpSpPr>
        <p:grpSpPr>
          <a:xfrm>
            <a:off x="0" y="1588"/>
            <a:ext cx="706438" cy="1792288"/>
            <a:chOff x="0" y="1588"/>
            <a:chExt cx="706438" cy="1792288"/>
          </a:xfrm>
        </p:grpSpPr>
        <p:sp>
          <p:nvSpPr>
            <p:cNvPr id="7" name="Freeform 5"/>
            <p:cNvSpPr>
              <a:spLocks/>
            </p:cNvSpPr>
            <p:nvPr/>
          </p:nvSpPr>
          <p:spPr bwMode="auto">
            <a:xfrm>
              <a:off x="0" y="288926"/>
              <a:ext cx="692150" cy="1504950"/>
            </a:xfrm>
            <a:custGeom>
              <a:avLst/>
              <a:gdLst>
                <a:gd name="T0" fmla="*/ 4417 w 6107"/>
                <a:gd name="T1" fmla="*/ 8873 h 13274"/>
                <a:gd name="T2" fmla="*/ 4609 w 6107"/>
                <a:gd name="T3" fmla="*/ 8386 h 13274"/>
                <a:gd name="T4" fmla="*/ 4754 w 6107"/>
                <a:gd name="T5" fmla="*/ 7882 h 13274"/>
                <a:gd name="T6" fmla="*/ 4850 w 6107"/>
                <a:gd name="T7" fmla="*/ 7364 h 13274"/>
                <a:gd name="T8" fmla="*/ 4895 w 6107"/>
                <a:gd name="T9" fmla="*/ 6833 h 13274"/>
                <a:gd name="T10" fmla="*/ 4888 w 6107"/>
                <a:gd name="T11" fmla="*/ 6297 h 13274"/>
                <a:gd name="T12" fmla="*/ 4826 w 6107"/>
                <a:gd name="T13" fmla="*/ 5755 h 13274"/>
                <a:gd name="T14" fmla="*/ 4708 w 6107"/>
                <a:gd name="T15" fmla="*/ 5212 h 13274"/>
                <a:gd name="T16" fmla="*/ 4534 w 6107"/>
                <a:gd name="T17" fmla="*/ 4680 h 13274"/>
                <a:gd name="T18" fmla="*/ 4312 w 6107"/>
                <a:gd name="T19" fmla="*/ 4177 h 13274"/>
                <a:gd name="T20" fmla="*/ 4045 w 6107"/>
                <a:gd name="T21" fmla="*/ 3707 h 13274"/>
                <a:gd name="T22" fmla="*/ 3736 w 6107"/>
                <a:gd name="T23" fmla="*/ 3272 h 13274"/>
                <a:gd name="T24" fmla="*/ 3389 w 6107"/>
                <a:gd name="T25" fmla="*/ 2872 h 13274"/>
                <a:gd name="T26" fmla="*/ 3008 w 6107"/>
                <a:gd name="T27" fmla="*/ 2509 h 13274"/>
                <a:gd name="T28" fmla="*/ 2595 w 6107"/>
                <a:gd name="T29" fmla="*/ 2187 h 13274"/>
                <a:gd name="T30" fmla="*/ 2154 w 6107"/>
                <a:gd name="T31" fmla="*/ 1906 h 13274"/>
                <a:gd name="T32" fmla="*/ 1861 w 6107"/>
                <a:gd name="T33" fmla="*/ 1751 h 13274"/>
                <a:gd name="T34" fmla="*/ 1619 w 6107"/>
                <a:gd name="T35" fmla="*/ 1639 h 13274"/>
                <a:gd name="T36" fmla="*/ 1371 w 6107"/>
                <a:gd name="T37" fmla="*/ 1537 h 13274"/>
                <a:gd name="T38" fmla="*/ 1118 w 6107"/>
                <a:gd name="T39" fmla="*/ 1450 h 13274"/>
                <a:gd name="T40" fmla="*/ 861 w 6107"/>
                <a:gd name="T41" fmla="*/ 1374 h 13274"/>
                <a:gd name="T42" fmla="*/ 599 w 6107"/>
                <a:gd name="T43" fmla="*/ 1310 h 13274"/>
                <a:gd name="T44" fmla="*/ 335 w 6107"/>
                <a:gd name="T45" fmla="*/ 1259 h 13274"/>
                <a:gd name="T46" fmla="*/ 67 w 6107"/>
                <a:gd name="T47" fmla="*/ 1222 h 13274"/>
                <a:gd name="T48" fmla="*/ 494 w 6107"/>
                <a:gd name="T49" fmla="*/ 60 h 13274"/>
                <a:gd name="T50" fmla="*/ 1453 w 6107"/>
                <a:gd name="T51" fmla="*/ 286 h 13274"/>
                <a:gd name="T52" fmla="*/ 2363 w 6107"/>
                <a:gd name="T53" fmla="*/ 650 h 13274"/>
                <a:gd name="T54" fmla="*/ 3211 w 6107"/>
                <a:gd name="T55" fmla="*/ 1142 h 13274"/>
                <a:gd name="T56" fmla="*/ 3978 w 6107"/>
                <a:gd name="T57" fmla="*/ 1754 h 13274"/>
                <a:gd name="T58" fmla="*/ 4652 w 6107"/>
                <a:gd name="T59" fmla="*/ 2479 h 13274"/>
                <a:gd name="T60" fmla="*/ 5217 w 6107"/>
                <a:gd name="T61" fmla="*/ 3309 h 13274"/>
                <a:gd name="T62" fmla="*/ 5659 w 6107"/>
                <a:gd name="T63" fmla="*/ 4234 h 13274"/>
                <a:gd name="T64" fmla="*/ 5990 w 6107"/>
                <a:gd name="T65" fmla="*/ 5393 h 13274"/>
                <a:gd name="T66" fmla="*/ 6107 w 6107"/>
                <a:gd name="T67" fmla="*/ 6714 h 13274"/>
                <a:gd name="T68" fmla="*/ 5966 w 6107"/>
                <a:gd name="T69" fmla="*/ 8002 h 13274"/>
                <a:gd name="T70" fmla="*/ 5583 w 6107"/>
                <a:gd name="T71" fmla="*/ 9224 h 13274"/>
                <a:gd name="T72" fmla="*/ 4977 w 6107"/>
                <a:gd name="T73" fmla="*/ 10348 h 13274"/>
                <a:gd name="T74" fmla="*/ 4166 w 6107"/>
                <a:gd name="T75" fmla="*/ 11338 h 13274"/>
                <a:gd name="T76" fmla="*/ 3167 w 6107"/>
                <a:gd name="T77" fmla="*/ 12163 h 13274"/>
                <a:gd name="T78" fmla="*/ 1999 w 6107"/>
                <a:gd name="T79" fmla="*/ 12789 h 13274"/>
                <a:gd name="T80" fmla="*/ 1188 w 6107"/>
                <a:gd name="T81" fmla="*/ 13065 h 13274"/>
                <a:gd name="T82" fmla="*/ 848 w 6107"/>
                <a:gd name="T83" fmla="*/ 13147 h 13274"/>
                <a:gd name="T84" fmla="*/ 509 w 6107"/>
                <a:gd name="T85" fmla="*/ 13211 h 13274"/>
                <a:gd name="T86" fmla="*/ 170 w 6107"/>
                <a:gd name="T87" fmla="*/ 13257 h 13274"/>
                <a:gd name="T88" fmla="*/ 63 w 6107"/>
                <a:gd name="T89" fmla="*/ 12051 h 13274"/>
                <a:gd name="T90" fmla="*/ 315 w 6107"/>
                <a:gd name="T91" fmla="*/ 12016 h 13274"/>
                <a:gd name="T92" fmla="*/ 568 w 6107"/>
                <a:gd name="T93" fmla="*/ 11969 h 13274"/>
                <a:gd name="T94" fmla="*/ 822 w 6107"/>
                <a:gd name="T95" fmla="*/ 11909 h 13274"/>
                <a:gd name="T96" fmla="*/ 1145 w 6107"/>
                <a:gd name="T97" fmla="*/ 11815 h 13274"/>
                <a:gd name="T98" fmla="*/ 1664 w 6107"/>
                <a:gd name="T99" fmla="*/ 11616 h 13274"/>
                <a:gd name="T100" fmla="*/ 2150 w 6107"/>
                <a:gd name="T101" fmla="*/ 11370 h 13274"/>
                <a:gd name="T102" fmla="*/ 2603 w 6107"/>
                <a:gd name="T103" fmla="*/ 11082 h 13274"/>
                <a:gd name="T104" fmla="*/ 3019 w 6107"/>
                <a:gd name="T105" fmla="*/ 10754 h 13274"/>
                <a:gd name="T106" fmla="*/ 3401 w 6107"/>
                <a:gd name="T107" fmla="*/ 10390 h 13274"/>
                <a:gd name="T108" fmla="*/ 3743 w 6107"/>
                <a:gd name="T109" fmla="*/ 9992 h 13274"/>
                <a:gd name="T110" fmla="*/ 4044 w 6107"/>
                <a:gd name="T111" fmla="*/ 9564 h 13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7" h="13274">
                  <a:moveTo>
                    <a:pt x="4243" y="9225"/>
                  </a:moveTo>
                  <a:lnTo>
                    <a:pt x="4304" y="9110"/>
                  </a:lnTo>
                  <a:lnTo>
                    <a:pt x="4361" y="8992"/>
                  </a:lnTo>
                  <a:lnTo>
                    <a:pt x="4417" y="8873"/>
                  </a:lnTo>
                  <a:lnTo>
                    <a:pt x="4469" y="8754"/>
                  </a:lnTo>
                  <a:lnTo>
                    <a:pt x="4519" y="8632"/>
                  </a:lnTo>
                  <a:lnTo>
                    <a:pt x="4566" y="8510"/>
                  </a:lnTo>
                  <a:lnTo>
                    <a:pt x="4609" y="8386"/>
                  </a:lnTo>
                  <a:lnTo>
                    <a:pt x="4650" y="8262"/>
                  </a:lnTo>
                  <a:lnTo>
                    <a:pt x="4687" y="8136"/>
                  </a:lnTo>
                  <a:lnTo>
                    <a:pt x="4723" y="8009"/>
                  </a:lnTo>
                  <a:lnTo>
                    <a:pt x="4754" y="7882"/>
                  </a:lnTo>
                  <a:lnTo>
                    <a:pt x="4782" y="7753"/>
                  </a:lnTo>
                  <a:lnTo>
                    <a:pt x="4808" y="7625"/>
                  </a:lnTo>
                  <a:lnTo>
                    <a:pt x="4831" y="7494"/>
                  </a:lnTo>
                  <a:lnTo>
                    <a:pt x="4850" y="7364"/>
                  </a:lnTo>
                  <a:lnTo>
                    <a:pt x="4866" y="7232"/>
                  </a:lnTo>
                  <a:lnTo>
                    <a:pt x="4879" y="7100"/>
                  </a:lnTo>
                  <a:lnTo>
                    <a:pt x="4888" y="6967"/>
                  </a:lnTo>
                  <a:lnTo>
                    <a:pt x="4895" y="6833"/>
                  </a:lnTo>
                  <a:lnTo>
                    <a:pt x="4898" y="6700"/>
                  </a:lnTo>
                  <a:lnTo>
                    <a:pt x="4898" y="6566"/>
                  </a:lnTo>
                  <a:lnTo>
                    <a:pt x="4895" y="6431"/>
                  </a:lnTo>
                  <a:lnTo>
                    <a:pt x="4888" y="6297"/>
                  </a:lnTo>
                  <a:lnTo>
                    <a:pt x="4878" y="6162"/>
                  </a:lnTo>
                  <a:lnTo>
                    <a:pt x="4864" y="6026"/>
                  </a:lnTo>
                  <a:lnTo>
                    <a:pt x="4847" y="5890"/>
                  </a:lnTo>
                  <a:lnTo>
                    <a:pt x="4826" y="5755"/>
                  </a:lnTo>
                  <a:lnTo>
                    <a:pt x="4802" y="5620"/>
                  </a:lnTo>
                  <a:lnTo>
                    <a:pt x="4774" y="5484"/>
                  </a:lnTo>
                  <a:lnTo>
                    <a:pt x="4743" y="5348"/>
                  </a:lnTo>
                  <a:lnTo>
                    <a:pt x="4708" y="5212"/>
                  </a:lnTo>
                  <a:lnTo>
                    <a:pt x="4669" y="5078"/>
                  </a:lnTo>
                  <a:lnTo>
                    <a:pt x="4628" y="4943"/>
                  </a:lnTo>
                  <a:lnTo>
                    <a:pt x="4583" y="4810"/>
                  </a:lnTo>
                  <a:lnTo>
                    <a:pt x="4534" y="4680"/>
                  </a:lnTo>
                  <a:lnTo>
                    <a:pt x="4483" y="4552"/>
                  </a:lnTo>
                  <a:lnTo>
                    <a:pt x="4429" y="4424"/>
                  </a:lnTo>
                  <a:lnTo>
                    <a:pt x="4372" y="4300"/>
                  </a:lnTo>
                  <a:lnTo>
                    <a:pt x="4312" y="4177"/>
                  </a:lnTo>
                  <a:lnTo>
                    <a:pt x="4249" y="4056"/>
                  </a:lnTo>
                  <a:lnTo>
                    <a:pt x="4184" y="3938"/>
                  </a:lnTo>
                  <a:lnTo>
                    <a:pt x="4116" y="3821"/>
                  </a:lnTo>
                  <a:lnTo>
                    <a:pt x="4045" y="3707"/>
                  </a:lnTo>
                  <a:lnTo>
                    <a:pt x="3971" y="3595"/>
                  </a:lnTo>
                  <a:lnTo>
                    <a:pt x="3896" y="3484"/>
                  </a:lnTo>
                  <a:lnTo>
                    <a:pt x="3818" y="3376"/>
                  </a:lnTo>
                  <a:lnTo>
                    <a:pt x="3736" y="3272"/>
                  </a:lnTo>
                  <a:lnTo>
                    <a:pt x="3653" y="3168"/>
                  </a:lnTo>
                  <a:lnTo>
                    <a:pt x="3568" y="3066"/>
                  </a:lnTo>
                  <a:lnTo>
                    <a:pt x="3480" y="2968"/>
                  </a:lnTo>
                  <a:lnTo>
                    <a:pt x="3389" y="2872"/>
                  </a:lnTo>
                  <a:lnTo>
                    <a:pt x="3297" y="2778"/>
                  </a:lnTo>
                  <a:lnTo>
                    <a:pt x="3203" y="2686"/>
                  </a:lnTo>
                  <a:lnTo>
                    <a:pt x="3107" y="2597"/>
                  </a:lnTo>
                  <a:lnTo>
                    <a:pt x="3008" y="2509"/>
                  </a:lnTo>
                  <a:lnTo>
                    <a:pt x="2907" y="2426"/>
                  </a:lnTo>
                  <a:lnTo>
                    <a:pt x="2806" y="2344"/>
                  </a:lnTo>
                  <a:lnTo>
                    <a:pt x="2701" y="2264"/>
                  </a:lnTo>
                  <a:lnTo>
                    <a:pt x="2595" y="2187"/>
                  </a:lnTo>
                  <a:lnTo>
                    <a:pt x="2487" y="2114"/>
                  </a:lnTo>
                  <a:lnTo>
                    <a:pt x="2377" y="2042"/>
                  </a:lnTo>
                  <a:lnTo>
                    <a:pt x="2266" y="1972"/>
                  </a:lnTo>
                  <a:lnTo>
                    <a:pt x="2154" y="1906"/>
                  </a:lnTo>
                  <a:lnTo>
                    <a:pt x="2040" y="1843"/>
                  </a:lnTo>
                  <a:lnTo>
                    <a:pt x="1981" y="1811"/>
                  </a:lnTo>
                  <a:lnTo>
                    <a:pt x="1921" y="1781"/>
                  </a:lnTo>
                  <a:lnTo>
                    <a:pt x="1861" y="1751"/>
                  </a:lnTo>
                  <a:lnTo>
                    <a:pt x="1801" y="1721"/>
                  </a:lnTo>
                  <a:lnTo>
                    <a:pt x="1741" y="1693"/>
                  </a:lnTo>
                  <a:lnTo>
                    <a:pt x="1680" y="1666"/>
                  </a:lnTo>
                  <a:lnTo>
                    <a:pt x="1619" y="1639"/>
                  </a:lnTo>
                  <a:lnTo>
                    <a:pt x="1557" y="1612"/>
                  </a:lnTo>
                  <a:lnTo>
                    <a:pt x="1496" y="1586"/>
                  </a:lnTo>
                  <a:lnTo>
                    <a:pt x="1433" y="1562"/>
                  </a:lnTo>
                  <a:lnTo>
                    <a:pt x="1371" y="1537"/>
                  </a:lnTo>
                  <a:lnTo>
                    <a:pt x="1308" y="1515"/>
                  </a:lnTo>
                  <a:lnTo>
                    <a:pt x="1245" y="1492"/>
                  </a:lnTo>
                  <a:lnTo>
                    <a:pt x="1182" y="1470"/>
                  </a:lnTo>
                  <a:lnTo>
                    <a:pt x="1118" y="1450"/>
                  </a:lnTo>
                  <a:lnTo>
                    <a:pt x="1055" y="1429"/>
                  </a:lnTo>
                  <a:lnTo>
                    <a:pt x="990" y="1410"/>
                  </a:lnTo>
                  <a:lnTo>
                    <a:pt x="925" y="1391"/>
                  </a:lnTo>
                  <a:lnTo>
                    <a:pt x="861" y="1374"/>
                  </a:lnTo>
                  <a:lnTo>
                    <a:pt x="796" y="1357"/>
                  </a:lnTo>
                  <a:lnTo>
                    <a:pt x="731" y="1339"/>
                  </a:lnTo>
                  <a:lnTo>
                    <a:pt x="666" y="1325"/>
                  </a:lnTo>
                  <a:lnTo>
                    <a:pt x="599" y="1310"/>
                  </a:lnTo>
                  <a:lnTo>
                    <a:pt x="534" y="1296"/>
                  </a:lnTo>
                  <a:lnTo>
                    <a:pt x="468" y="1283"/>
                  </a:lnTo>
                  <a:lnTo>
                    <a:pt x="402" y="1271"/>
                  </a:lnTo>
                  <a:lnTo>
                    <a:pt x="335" y="1259"/>
                  </a:lnTo>
                  <a:lnTo>
                    <a:pt x="268" y="1249"/>
                  </a:lnTo>
                  <a:lnTo>
                    <a:pt x="202" y="1239"/>
                  </a:lnTo>
                  <a:lnTo>
                    <a:pt x="135" y="1230"/>
                  </a:lnTo>
                  <a:lnTo>
                    <a:pt x="67" y="1222"/>
                  </a:lnTo>
                  <a:lnTo>
                    <a:pt x="0" y="1214"/>
                  </a:lnTo>
                  <a:lnTo>
                    <a:pt x="0" y="0"/>
                  </a:lnTo>
                  <a:lnTo>
                    <a:pt x="248" y="24"/>
                  </a:lnTo>
                  <a:lnTo>
                    <a:pt x="494" y="60"/>
                  </a:lnTo>
                  <a:lnTo>
                    <a:pt x="737" y="102"/>
                  </a:lnTo>
                  <a:lnTo>
                    <a:pt x="979" y="155"/>
                  </a:lnTo>
                  <a:lnTo>
                    <a:pt x="1217" y="216"/>
                  </a:lnTo>
                  <a:lnTo>
                    <a:pt x="1453" y="286"/>
                  </a:lnTo>
                  <a:lnTo>
                    <a:pt x="1686" y="364"/>
                  </a:lnTo>
                  <a:lnTo>
                    <a:pt x="1915" y="451"/>
                  </a:lnTo>
                  <a:lnTo>
                    <a:pt x="2141" y="546"/>
                  </a:lnTo>
                  <a:lnTo>
                    <a:pt x="2363" y="650"/>
                  </a:lnTo>
                  <a:lnTo>
                    <a:pt x="2581" y="761"/>
                  </a:lnTo>
                  <a:lnTo>
                    <a:pt x="2796" y="880"/>
                  </a:lnTo>
                  <a:lnTo>
                    <a:pt x="3006" y="1007"/>
                  </a:lnTo>
                  <a:lnTo>
                    <a:pt x="3211" y="1142"/>
                  </a:lnTo>
                  <a:lnTo>
                    <a:pt x="3411" y="1284"/>
                  </a:lnTo>
                  <a:lnTo>
                    <a:pt x="3605" y="1434"/>
                  </a:lnTo>
                  <a:lnTo>
                    <a:pt x="3794" y="1591"/>
                  </a:lnTo>
                  <a:lnTo>
                    <a:pt x="3978" y="1754"/>
                  </a:lnTo>
                  <a:lnTo>
                    <a:pt x="4156" y="1925"/>
                  </a:lnTo>
                  <a:lnTo>
                    <a:pt x="4328" y="2103"/>
                  </a:lnTo>
                  <a:lnTo>
                    <a:pt x="4494" y="2288"/>
                  </a:lnTo>
                  <a:lnTo>
                    <a:pt x="4652" y="2479"/>
                  </a:lnTo>
                  <a:lnTo>
                    <a:pt x="4805" y="2677"/>
                  </a:lnTo>
                  <a:lnTo>
                    <a:pt x="4949" y="2881"/>
                  </a:lnTo>
                  <a:lnTo>
                    <a:pt x="5087" y="3092"/>
                  </a:lnTo>
                  <a:lnTo>
                    <a:pt x="5217" y="3309"/>
                  </a:lnTo>
                  <a:lnTo>
                    <a:pt x="5340" y="3531"/>
                  </a:lnTo>
                  <a:lnTo>
                    <a:pt x="5455" y="3760"/>
                  </a:lnTo>
                  <a:lnTo>
                    <a:pt x="5561" y="3994"/>
                  </a:lnTo>
                  <a:lnTo>
                    <a:pt x="5659" y="4234"/>
                  </a:lnTo>
                  <a:lnTo>
                    <a:pt x="5748" y="4480"/>
                  </a:lnTo>
                  <a:lnTo>
                    <a:pt x="5828" y="4730"/>
                  </a:lnTo>
                  <a:lnTo>
                    <a:pt x="5918" y="5062"/>
                  </a:lnTo>
                  <a:lnTo>
                    <a:pt x="5990" y="5393"/>
                  </a:lnTo>
                  <a:lnTo>
                    <a:pt x="6044" y="5724"/>
                  </a:lnTo>
                  <a:lnTo>
                    <a:pt x="6082" y="6055"/>
                  </a:lnTo>
                  <a:lnTo>
                    <a:pt x="6103" y="6385"/>
                  </a:lnTo>
                  <a:lnTo>
                    <a:pt x="6107" y="6714"/>
                  </a:lnTo>
                  <a:lnTo>
                    <a:pt x="6096" y="7040"/>
                  </a:lnTo>
                  <a:lnTo>
                    <a:pt x="6068" y="7364"/>
                  </a:lnTo>
                  <a:lnTo>
                    <a:pt x="6025" y="7684"/>
                  </a:lnTo>
                  <a:lnTo>
                    <a:pt x="5966" y="8002"/>
                  </a:lnTo>
                  <a:lnTo>
                    <a:pt x="5893" y="8315"/>
                  </a:lnTo>
                  <a:lnTo>
                    <a:pt x="5804" y="8623"/>
                  </a:lnTo>
                  <a:lnTo>
                    <a:pt x="5700" y="8927"/>
                  </a:lnTo>
                  <a:lnTo>
                    <a:pt x="5583" y="9224"/>
                  </a:lnTo>
                  <a:lnTo>
                    <a:pt x="5451" y="9516"/>
                  </a:lnTo>
                  <a:lnTo>
                    <a:pt x="5307" y="9800"/>
                  </a:lnTo>
                  <a:lnTo>
                    <a:pt x="5149" y="10077"/>
                  </a:lnTo>
                  <a:lnTo>
                    <a:pt x="4977" y="10348"/>
                  </a:lnTo>
                  <a:lnTo>
                    <a:pt x="4793" y="10609"/>
                  </a:lnTo>
                  <a:lnTo>
                    <a:pt x="4595" y="10861"/>
                  </a:lnTo>
                  <a:lnTo>
                    <a:pt x="4387" y="11105"/>
                  </a:lnTo>
                  <a:lnTo>
                    <a:pt x="4166" y="11338"/>
                  </a:lnTo>
                  <a:lnTo>
                    <a:pt x="3933" y="11562"/>
                  </a:lnTo>
                  <a:lnTo>
                    <a:pt x="3688" y="11773"/>
                  </a:lnTo>
                  <a:lnTo>
                    <a:pt x="3433" y="11974"/>
                  </a:lnTo>
                  <a:lnTo>
                    <a:pt x="3167" y="12163"/>
                  </a:lnTo>
                  <a:lnTo>
                    <a:pt x="2890" y="12340"/>
                  </a:lnTo>
                  <a:lnTo>
                    <a:pt x="2603" y="12504"/>
                  </a:lnTo>
                  <a:lnTo>
                    <a:pt x="2306" y="12653"/>
                  </a:lnTo>
                  <a:lnTo>
                    <a:pt x="1999" y="12789"/>
                  </a:lnTo>
                  <a:lnTo>
                    <a:pt x="1683" y="12911"/>
                  </a:lnTo>
                  <a:lnTo>
                    <a:pt x="1357" y="13017"/>
                  </a:lnTo>
                  <a:lnTo>
                    <a:pt x="1273" y="13041"/>
                  </a:lnTo>
                  <a:lnTo>
                    <a:pt x="1188" y="13065"/>
                  </a:lnTo>
                  <a:lnTo>
                    <a:pt x="1103" y="13087"/>
                  </a:lnTo>
                  <a:lnTo>
                    <a:pt x="1018" y="13109"/>
                  </a:lnTo>
                  <a:lnTo>
                    <a:pt x="933" y="13129"/>
                  </a:lnTo>
                  <a:lnTo>
                    <a:pt x="848" y="13147"/>
                  </a:lnTo>
                  <a:lnTo>
                    <a:pt x="764" y="13165"/>
                  </a:lnTo>
                  <a:lnTo>
                    <a:pt x="678" y="13181"/>
                  </a:lnTo>
                  <a:lnTo>
                    <a:pt x="594" y="13197"/>
                  </a:lnTo>
                  <a:lnTo>
                    <a:pt x="509" y="13211"/>
                  </a:lnTo>
                  <a:lnTo>
                    <a:pt x="424" y="13225"/>
                  </a:lnTo>
                  <a:lnTo>
                    <a:pt x="339" y="13237"/>
                  </a:lnTo>
                  <a:lnTo>
                    <a:pt x="254" y="13248"/>
                  </a:lnTo>
                  <a:lnTo>
                    <a:pt x="170" y="13257"/>
                  </a:lnTo>
                  <a:lnTo>
                    <a:pt x="84" y="13266"/>
                  </a:lnTo>
                  <a:lnTo>
                    <a:pt x="0" y="13274"/>
                  </a:lnTo>
                  <a:lnTo>
                    <a:pt x="0" y="12058"/>
                  </a:lnTo>
                  <a:lnTo>
                    <a:pt x="63" y="12051"/>
                  </a:lnTo>
                  <a:lnTo>
                    <a:pt x="126" y="12044"/>
                  </a:lnTo>
                  <a:lnTo>
                    <a:pt x="189" y="12035"/>
                  </a:lnTo>
                  <a:lnTo>
                    <a:pt x="252" y="12026"/>
                  </a:lnTo>
                  <a:lnTo>
                    <a:pt x="315" y="12016"/>
                  </a:lnTo>
                  <a:lnTo>
                    <a:pt x="379" y="12005"/>
                  </a:lnTo>
                  <a:lnTo>
                    <a:pt x="442" y="11993"/>
                  </a:lnTo>
                  <a:lnTo>
                    <a:pt x="505" y="11982"/>
                  </a:lnTo>
                  <a:lnTo>
                    <a:pt x="568" y="11969"/>
                  </a:lnTo>
                  <a:lnTo>
                    <a:pt x="631" y="11955"/>
                  </a:lnTo>
                  <a:lnTo>
                    <a:pt x="695" y="11941"/>
                  </a:lnTo>
                  <a:lnTo>
                    <a:pt x="759" y="11925"/>
                  </a:lnTo>
                  <a:lnTo>
                    <a:pt x="822" y="11909"/>
                  </a:lnTo>
                  <a:lnTo>
                    <a:pt x="885" y="11893"/>
                  </a:lnTo>
                  <a:lnTo>
                    <a:pt x="948" y="11875"/>
                  </a:lnTo>
                  <a:lnTo>
                    <a:pt x="1011" y="11857"/>
                  </a:lnTo>
                  <a:lnTo>
                    <a:pt x="1145" y="11815"/>
                  </a:lnTo>
                  <a:lnTo>
                    <a:pt x="1278" y="11769"/>
                  </a:lnTo>
                  <a:lnTo>
                    <a:pt x="1408" y="11721"/>
                  </a:lnTo>
                  <a:lnTo>
                    <a:pt x="1536" y="11670"/>
                  </a:lnTo>
                  <a:lnTo>
                    <a:pt x="1664" y="11616"/>
                  </a:lnTo>
                  <a:lnTo>
                    <a:pt x="1788" y="11558"/>
                  </a:lnTo>
                  <a:lnTo>
                    <a:pt x="1910" y="11498"/>
                  </a:lnTo>
                  <a:lnTo>
                    <a:pt x="2031" y="11436"/>
                  </a:lnTo>
                  <a:lnTo>
                    <a:pt x="2150" y="11370"/>
                  </a:lnTo>
                  <a:lnTo>
                    <a:pt x="2266" y="11303"/>
                  </a:lnTo>
                  <a:lnTo>
                    <a:pt x="2381" y="11231"/>
                  </a:lnTo>
                  <a:lnTo>
                    <a:pt x="2493" y="11158"/>
                  </a:lnTo>
                  <a:lnTo>
                    <a:pt x="2603" y="11082"/>
                  </a:lnTo>
                  <a:lnTo>
                    <a:pt x="2710" y="11003"/>
                  </a:lnTo>
                  <a:lnTo>
                    <a:pt x="2815" y="10923"/>
                  </a:lnTo>
                  <a:lnTo>
                    <a:pt x="2919" y="10840"/>
                  </a:lnTo>
                  <a:lnTo>
                    <a:pt x="3019" y="10754"/>
                  </a:lnTo>
                  <a:lnTo>
                    <a:pt x="3119" y="10667"/>
                  </a:lnTo>
                  <a:lnTo>
                    <a:pt x="3215" y="10576"/>
                  </a:lnTo>
                  <a:lnTo>
                    <a:pt x="3309" y="10484"/>
                  </a:lnTo>
                  <a:lnTo>
                    <a:pt x="3401" y="10390"/>
                  </a:lnTo>
                  <a:lnTo>
                    <a:pt x="3490" y="10292"/>
                  </a:lnTo>
                  <a:lnTo>
                    <a:pt x="3576" y="10194"/>
                  </a:lnTo>
                  <a:lnTo>
                    <a:pt x="3661" y="10093"/>
                  </a:lnTo>
                  <a:lnTo>
                    <a:pt x="3743" y="9992"/>
                  </a:lnTo>
                  <a:lnTo>
                    <a:pt x="3822" y="9887"/>
                  </a:lnTo>
                  <a:lnTo>
                    <a:pt x="3899" y="9781"/>
                  </a:lnTo>
                  <a:lnTo>
                    <a:pt x="3973" y="9673"/>
                  </a:lnTo>
                  <a:lnTo>
                    <a:pt x="4044" y="9564"/>
                  </a:lnTo>
                  <a:lnTo>
                    <a:pt x="4114" y="9453"/>
                  </a:lnTo>
                  <a:lnTo>
                    <a:pt x="4180" y="9340"/>
                  </a:lnTo>
                  <a:lnTo>
                    <a:pt x="4243" y="9225"/>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6"/>
            <p:cNvSpPr>
              <a:spLocks/>
            </p:cNvSpPr>
            <p:nvPr/>
          </p:nvSpPr>
          <p:spPr bwMode="auto">
            <a:xfrm>
              <a:off x="182563" y="1588"/>
              <a:ext cx="523875" cy="401638"/>
            </a:xfrm>
            <a:custGeom>
              <a:avLst/>
              <a:gdLst>
                <a:gd name="T0" fmla="*/ 4049 w 4617"/>
                <a:gd name="T1" fmla="*/ 1973 h 3549"/>
                <a:gd name="T2" fmla="*/ 4125 w 4617"/>
                <a:gd name="T3" fmla="*/ 1759 h 3549"/>
                <a:gd name="T4" fmla="*/ 4174 w 4617"/>
                <a:gd name="T5" fmla="*/ 1535 h 3549"/>
                <a:gd name="T6" fmla="*/ 4196 w 4617"/>
                <a:gd name="T7" fmla="*/ 1307 h 3549"/>
                <a:gd name="T8" fmla="*/ 4190 w 4617"/>
                <a:gd name="T9" fmla="*/ 1074 h 3549"/>
                <a:gd name="T10" fmla="*/ 4155 w 4617"/>
                <a:gd name="T11" fmla="*/ 838 h 3549"/>
                <a:gd name="T12" fmla="*/ 4086 w 4617"/>
                <a:gd name="T13" fmla="*/ 599 h 3549"/>
                <a:gd name="T14" fmla="*/ 3985 w 4617"/>
                <a:gd name="T15" fmla="*/ 367 h 3549"/>
                <a:gd name="T16" fmla="*/ 3857 w 4617"/>
                <a:gd name="T17" fmla="*/ 154 h 3549"/>
                <a:gd name="T18" fmla="*/ 4257 w 4617"/>
                <a:gd name="T19" fmla="*/ 0 h 3549"/>
                <a:gd name="T20" fmla="*/ 4355 w 4617"/>
                <a:gd name="T21" fmla="*/ 170 h 3549"/>
                <a:gd name="T22" fmla="*/ 4439 w 4617"/>
                <a:gd name="T23" fmla="*/ 350 h 3549"/>
                <a:gd name="T24" fmla="*/ 4508 w 4617"/>
                <a:gd name="T25" fmla="*/ 538 h 3549"/>
                <a:gd name="T26" fmla="*/ 4608 w 4617"/>
                <a:gd name="T27" fmla="*/ 1037 h 3549"/>
                <a:gd name="T28" fmla="*/ 4589 w 4617"/>
                <a:gd name="T29" fmla="*/ 1602 h 3549"/>
                <a:gd name="T30" fmla="*/ 4435 w 4617"/>
                <a:gd name="T31" fmla="*/ 2136 h 3549"/>
                <a:gd name="T32" fmla="*/ 4161 w 4617"/>
                <a:gd name="T33" fmla="*/ 2616 h 3549"/>
                <a:gd name="T34" fmla="*/ 3778 w 4617"/>
                <a:gd name="T35" fmla="*/ 3021 h 3549"/>
                <a:gd name="T36" fmla="*/ 3298 w 4617"/>
                <a:gd name="T37" fmla="*/ 3325 h 3549"/>
                <a:gd name="T38" fmla="*/ 2739 w 4617"/>
                <a:gd name="T39" fmla="*/ 3508 h 3549"/>
                <a:gd name="T40" fmla="*/ 2169 w 4617"/>
                <a:gd name="T41" fmla="*/ 3545 h 3549"/>
                <a:gd name="T42" fmla="*/ 1619 w 4617"/>
                <a:gd name="T43" fmla="*/ 3443 h 3549"/>
                <a:gd name="T44" fmla="*/ 1115 w 4617"/>
                <a:gd name="T45" fmla="*/ 3216 h 3549"/>
                <a:gd name="T46" fmla="*/ 678 w 4617"/>
                <a:gd name="T47" fmla="*/ 2875 h 3549"/>
                <a:gd name="T48" fmla="*/ 331 w 4617"/>
                <a:gd name="T49" fmla="*/ 2431 h 3549"/>
                <a:gd name="T50" fmla="*/ 97 w 4617"/>
                <a:gd name="T51" fmla="*/ 1899 h 3549"/>
                <a:gd name="T52" fmla="*/ 26 w 4617"/>
                <a:gd name="T53" fmla="*/ 1586 h 3549"/>
                <a:gd name="T54" fmla="*/ 0 w 4617"/>
                <a:gd name="T55" fmla="*/ 1272 h 3549"/>
                <a:gd name="T56" fmla="*/ 16 w 4617"/>
                <a:gd name="T57" fmla="*/ 964 h 3549"/>
                <a:gd name="T58" fmla="*/ 72 w 4617"/>
                <a:gd name="T59" fmla="*/ 665 h 3549"/>
                <a:gd name="T60" fmla="*/ 166 w 4617"/>
                <a:gd name="T61" fmla="*/ 376 h 3549"/>
                <a:gd name="T62" fmla="*/ 298 w 4617"/>
                <a:gd name="T63" fmla="*/ 104 h 3549"/>
                <a:gd name="T64" fmla="*/ 816 w 4617"/>
                <a:gd name="T65" fmla="*/ 80 h 3549"/>
                <a:gd name="T66" fmla="*/ 672 w 4617"/>
                <a:gd name="T67" fmla="*/ 295 h 3549"/>
                <a:gd name="T68" fmla="*/ 568 w 4617"/>
                <a:gd name="T69" fmla="*/ 504 h 3549"/>
                <a:gd name="T70" fmla="*/ 492 w 4617"/>
                <a:gd name="T71" fmla="*/ 717 h 3549"/>
                <a:gd name="T72" fmla="*/ 443 w 4617"/>
                <a:gd name="T73" fmla="*/ 941 h 3549"/>
                <a:gd name="T74" fmla="*/ 420 w 4617"/>
                <a:gd name="T75" fmla="*/ 1170 h 3549"/>
                <a:gd name="T76" fmla="*/ 426 w 4617"/>
                <a:gd name="T77" fmla="*/ 1403 h 3549"/>
                <a:gd name="T78" fmla="*/ 462 w 4617"/>
                <a:gd name="T79" fmla="*/ 1638 h 3549"/>
                <a:gd name="T80" fmla="*/ 528 w 4617"/>
                <a:gd name="T81" fmla="*/ 1871 h 3549"/>
                <a:gd name="T82" fmla="*/ 622 w 4617"/>
                <a:gd name="T83" fmla="*/ 2091 h 3549"/>
                <a:gd name="T84" fmla="*/ 741 w 4617"/>
                <a:gd name="T85" fmla="*/ 2294 h 3549"/>
                <a:gd name="T86" fmla="*/ 881 w 4617"/>
                <a:gd name="T87" fmla="*/ 2476 h 3549"/>
                <a:gd name="T88" fmla="*/ 1040 w 4617"/>
                <a:gd name="T89" fmla="*/ 2640 h 3549"/>
                <a:gd name="T90" fmla="*/ 1218 w 4617"/>
                <a:gd name="T91" fmla="*/ 2781 h 3549"/>
                <a:gd name="T92" fmla="*/ 1411 w 4617"/>
                <a:gd name="T93" fmla="*/ 2901 h 3549"/>
                <a:gd name="T94" fmla="*/ 1616 w 4617"/>
                <a:gd name="T95" fmla="*/ 2997 h 3549"/>
                <a:gd name="T96" fmla="*/ 1832 w 4617"/>
                <a:gd name="T97" fmla="*/ 3068 h 3549"/>
                <a:gd name="T98" fmla="*/ 2056 w 4617"/>
                <a:gd name="T99" fmla="*/ 3112 h 3549"/>
                <a:gd name="T100" fmla="*/ 2286 w 4617"/>
                <a:gd name="T101" fmla="*/ 3129 h 3549"/>
                <a:gd name="T102" fmla="*/ 2520 w 4617"/>
                <a:gd name="T103" fmla="*/ 3117 h 3549"/>
                <a:gd name="T104" fmla="*/ 2755 w 4617"/>
                <a:gd name="T105" fmla="*/ 3075 h 3549"/>
                <a:gd name="T106" fmla="*/ 2986 w 4617"/>
                <a:gd name="T107" fmla="*/ 3002 h 3549"/>
                <a:gd name="T108" fmla="*/ 3203 w 4617"/>
                <a:gd name="T109" fmla="*/ 2904 h 3549"/>
                <a:gd name="T110" fmla="*/ 3400 w 4617"/>
                <a:gd name="T111" fmla="*/ 2781 h 3549"/>
                <a:gd name="T112" fmla="*/ 3580 w 4617"/>
                <a:gd name="T113" fmla="*/ 2637 h 3549"/>
                <a:gd name="T114" fmla="*/ 3739 w 4617"/>
                <a:gd name="T115" fmla="*/ 2473 h 3549"/>
                <a:gd name="T116" fmla="*/ 3876 w 4617"/>
                <a:gd name="T117" fmla="*/ 2292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17" h="3549">
                  <a:moveTo>
                    <a:pt x="3970" y="2136"/>
                  </a:moveTo>
                  <a:lnTo>
                    <a:pt x="3991" y="2097"/>
                  </a:lnTo>
                  <a:lnTo>
                    <a:pt x="4012" y="2056"/>
                  </a:lnTo>
                  <a:lnTo>
                    <a:pt x="4031" y="2014"/>
                  </a:lnTo>
                  <a:lnTo>
                    <a:pt x="4049" y="1973"/>
                  </a:lnTo>
                  <a:lnTo>
                    <a:pt x="4066" y="1931"/>
                  </a:lnTo>
                  <a:lnTo>
                    <a:pt x="4082" y="1888"/>
                  </a:lnTo>
                  <a:lnTo>
                    <a:pt x="4097" y="1846"/>
                  </a:lnTo>
                  <a:lnTo>
                    <a:pt x="4111" y="1802"/>
                  </a:lnTo>
                  <a:lnTo>
                    <a:pt x="4125" y="1759"/>
                  </a:lnTo>
                  <a:lnTo>
                    <a:pt x="4137" y="1715"/>
                  </a:lnTo>
                  <a:lnTo>
                    <a:pt x="4147" y="1670"/>
                  </a:lnTo>
                  <a:lnTo>
                    <a:pt x="4157" y="1625"/>
                  </a:lnTo>
                  <a:lnTo>
                    <a:pt x="4167" y="1581"/>
                  </a:lnTo>
                  <a:lnTo>
                    <a:pt x="4174" y="1535"/>
                  </a:lnTo>
                  <a:lnTo>
                    <a:pt x="4180" y="1491"/>
                  </a:lnTo>
                  <a:lnTo>
                    <a:pt x="4187" y="1445"/>
                  </a:lnTo>
                  <a:lnTo>
                    <a:pt x="4191" y="1399"/>
                  </a:lnTo>
                  <a:lnTo>
                    <a:pt x="4194" y="1353"/>
                  </a:lnTo>
                  <a:lnTo>
                    <a:pt x="4196" y="1307"/>
                  </a:lnTo>
                  <a:lnTo>
                    <a:pt x="4198" y="1261"/>
                  </a:lnTo>
                  <a:lnTo>
                    <a:pt x="4198" y="1214"/>
                  </a:lnTo>
                  <a:lnTo>
                    <a:pt x="4196" y="1168"/>
                  </a:lnTo>
                  <a:lnTo>
                    <a:pt x="4194" y="1121"/>
                  </a:lnTo>
                  <a:lnTo>
                    <a:pt x="4190" y="1074"/>
                  </a:lnTo>
                  <a:lnTo>
                    <a:pt x="4186" y="1026"/>
                  </a:lnTo>
                  <a:lnTo>
                    <a:pt x="4179" y="979"/>
                  </a:lnTo>
                  <a:lnTo>
                    <a:pt x="4173" y="932"/>
                  </a:lnTo>
                  <a:lnTo>
                    <a:pt x="4164" y="885"/>
                  </a:lnTo>
                  <a:lnTo>
                    <a:pt x="4155" y="838"/>
                  </a:lnTo>
                  <a:lnTo>
                    <a:pt x="4144" y="791"/>
                  </a:lnTo>
                  <a:lnTo>
                    <a:pt x="4132" y="744"/>
                  </a:lnTo>
                  <a:lnTo>
                    <a:pt x="4118" y="697"/>
                  </a:lnTo>
                  <a:lnTo>
                    <a:pt x="4103" y="648"/>
                  </a:lnTo>
                  <a:lnTo>
                    <a:pt x="4086" y="599"/>
                  </a:lnTo>
                  <a:lnTo>
                    <a:pt x="4068" y="551"/>
                  </a:lnTo>
                  <a:lnTo>
                    <a:pt x="4049" y="504"/>
                  </a:lnTo>
                  <a:lnTo>
                    <a:pt x="4029" y="458"/>
                  </a:lnTo>
                  <a:lnTo>
                    <a:pt x="4007" y="412"/>
                  </a:lnTo>
                  <a:lnTo>
                    <a:pt x="3985" y="367"/>
                  </a:lnTo>
                  <a:lnTo>
                    <a:pt x="3961" y="323"/>
                  </a:lnTo>
                  <a:lnTo>
                    <a:pt x="3937" y="279"/>
                  </a:lnTo>
                  <a:lnTo>
                    <a:pt x="3911" y="236"/>
                  </a:lnTo>
                  <a:lnTo>
                    <a:pt x="3884" y="196"/>
                  </a:lnTo>
                  <a:lnTo>
                    <a:pt x="3857" y="154"/>
                  </a:lnTo>
                  <a:lnTo>
                    <a:pt x="3828" y="114"/>
                  </a:lnTo>
                  <a:lnTo>
                    <a:pt x="3799" y="76"/>
                  </a:lnTo>
                  <a:lnTo>
                    <a:pt x="3768" y="37"/>
                  </a:lnTo>
                  <a:lnTo>
                    <a:pt x="3737" y="0"/>
                  </a:lnTo>
                  <a:lnTo>
                    <a:pt x="4257" y="0"/>
                  </a:lnTo>
                  <a:lnTo>
                    <a:pt x="4278" y="33"/>
                  </a:lnTo>
                  <a:lnTo>
                    <a:pt x="4298" y="66"/>
                  </a:lnTo>
                  <a:lnTo>
                    <a:pt x="4317" y="101"/>
                  </a:lnTo>
                  <a:lnTo>
                    <a:pt x="4336" y="135"/>
                  </a:lnTo>
                  <a:lnTo>
                    <a:pt x="4355" y="170"/>
                  </a:lnTo>
                  <a:lnTo>
                    <a:pt x="4373" y="204"/>
                  </a:lnTo>
                  <a:lnTo>
                    <a:pt x="4390" y="241"/>
                  </a:lnTo>
                  <a:lnTo>
                    <a:pt x="4407" y="276"/>
                  </a:lnTo>
                  <a:lnTo>
                    <a:pt x="4423" y="312"/>
                  </a:lnTo>
                  <a:lnTo>
                    <a:pt x="4439" y="350"/>
                  </a:lnTo>
                  <a:lnTo>
                    <a:pt x="4454" y="386"/>
                  </a:lnTo>
                  <a:lnTo>
                    <a:pt x="4469" y="423"/>
                  </a:lnTo>
                  <a:lnTo>
                    <a:pt x="4482" y="462"/>
                  </a:lnTo>
                  <a:lnTo>
                    <a:pt x="4496" y="499"/>
                  </a:lnTo>
                  <a:lnTo>
                    <a:pt x="4508" y="538"/>
                  </a:lnTo>
                  <a:lnTo>
                    <a:pt x="4520" y="577"/>
                  </a:lnTo>
                  <a:lnTo>
                    <a:pt x="4551" y="692"/>
                  </a:lnTo>
                  <a:lnTo>
                    <a:pt x="4576" y="807"/>
                  </a:lnTo>
                  <a:lnTo>
                    <a:pt x="4595" y="922"/>
                  </a:lnTo>
                  <a:lnTo>
                    <a:pt x="4608" y="1037"/>
                  </a:lnTo>
                  <a:lnTo>
                    <a:pt x="4615" y="1152"/>
                  </a:lnTo>
                  <a:lnTo>
                    <a:pt x="4617" y="1265"/>
                  </a:lnTo>
                  <a:lnTo>
                    <a:pt x="4613" y="1378"/>
                  </a:lnTo>
                  <a:lnTo>
                    <a:pt x="4604" y="1491"/>
                  </a:lnTo>
                  <a:lnTo>
                    <a:pt x="4589" y="1602"/>
                  </a:lnTo>
                  <a:lnTo>
                    <a:pt x="4568" y="1712"/>
                  </a:lnTo>
                  <a:lnTo>
                    <a:pt x="4543" y="1821"/>
                  </a:lnTo>
                  <a:lnTo>
                    <a:pt x="4512" y="1928"/>
                  </a:lnTo>
                  <a:lnTo>
                    <a:pt x="4476" y="2033"/>
                  </a:lnTo>
                  <a:lnTo>
                    <a:pt x="4435" y="2136"/>
                  </a:lnTo>
                  <a:lnTo>
                    <a:pt x="4390" y="2237"/>
                  </a:lnTo>
                  <a:lnTo>
                    <a:pt x="4340" y="2336"/>
                  </a:lnTo>
                  <a:lnTo>
                    <a:pt x="4284" y="2433"/>
                  </a:lnTo>
                  <a:lnTo>
                    <a:pt x="4225" y="2526"/>
                  </a:lnTo>
                  <a:lnTo>
                    <a:pt x="4161" y="2616"/>
                  </a:lnTo>
                  <a:lnTo>
                    <a:pt x="4093" y="2704"/>
                  </a:lnTo>
                  <a:lnTo>
                    <a:pt x="4020" y="2789"/>
                  </a:lnTo>
                  <a:lnTo>
                    <a:pt x="3943" y="2870"/>
                  </a:lnTo>
                  <a:lnTo>
                    <a:pt x="3863" y="2947"/>
                  </a:lnTo>
                  <a:lnTo>
                    <a:pt x="3778" y="3021"/>
                  </a:lnTo>
                  <a:lnTo>
                    <a:pt x="3689" y="3090"/>
                  </a:lnTo>
                  <a:lnTo>
                    <a:pt x="3597" y="3155"/>
                  </a:lnTo>
                  <a:lnTo>
                    <a:pt x="3501" y="3217"/>
                  </a:lnTo>
                  <a:lnTo>
                    <a:pt x="3402" y="3274"/>
                  </a:lnTo>
                  <a:lnTo>
                    <a:pt x="3298" y="3325"/>
                  </a:lnTo>
                  <a:lnTo>
                    <a:pt x="3191" y="3372"/>
                  </a:lnTo>
                  <a:lnTo>
                    <a:pt x="3082" y="3415"/>
                  </a:lnTo>
                  <a:lnTo>
                    <a:pt x="2969" y="3452"/>
                  </a:lnTo>
                  <a:lnTo>
                    <a:pt x="2854" y="3483"/>
                  </a:lnTo>
                  <a:lnTo>
                    <a:pt x="2739" y="3508"/>
                  </a:lnTo>
                  <a:lnTo>
                    <a:pt x="2625" y="3527"/>
                  </a:lnTo>
                  <a:lnTo>
                    <a:pt x="2509" y="3540"/>
                  </a:lnTo>
                  <a:lnTo>
                    <a:pt x="2395" y="3548"/>
                  </a:lnTo>
                  <a:lnTo>
                    <a:pt x="2282" y="3549"/>
                  </a:lnTo>
                  <a:lnTo>
                    <a:pt x="2169" y="3545"/>
                  </a:lnTo>
                  <a:lnTo>
                    <a:pt x="2056" y="3535"/>
                  </a:lnTo>
                  <a:lnTo>
                    <a:pt x="1945" y="3520"/>
                  </a:lnTo>
                  <a:lnTo>
                    <a:pt x="1835" y="3500"/>
                  </a:lnTo>
                  <a:lnTo>
                    <a:pt x="1726" y="3474"/>
                  </a:lnTo>
                  <a:lnTo>
                    <a:pt x="1619" y="3443"/>
                  </a:lnTo>
                  <a:lnTo>
                    <a:pt x="1515" y="3408"/>
                  </a:lnTo>
                  <a:lnTo>
                    <a:pt x="1411" y="3367"/>
                  </a:lnTo>
                  <a:lnTo>
                    <a:pt x="1311" y="3321"/>
                  </a:lnTo>
                  <a:lnTo>
                    <a:pt x="1211" y="3271"/>
                  </a:lnTo>
                  <a:lnTo>
                    <a:pt x="1115" y="3216"/>
                  </a:lnTo>
                  <a:lnTo>
                    <a:pt x="1022" y="3156"/>
                  </a:lnTo>
                  <a:lnTo>
                    <a:pt x="931" y="3092"/>
                  </a:lnTo>
                  <a:lnTo>
                    <a:pt x="844" y="3024"/>
                  </a:lnTo>
                  <a:lnTo>
                    <a:pt x="759" y="2951"/>
                  </a:lnTo>
                  <a:lnTo>
                    <a:pt x="678" y="2875"/>
                  </a:lnTo>
                  <a:lnTo>
                    <a:pt x="601" y="2794"/>
                  </a:lnTo>
                  <a:lnTo>
                    <a:pt x="527" y="2709"/>
                  </a:lnTo>
                  <a:lnTo>
                    <a:pt x="458" y="2621"/>
                  </a:lnTo>
                  <a:lnTo>
                    <a:pt x="393" y="2528"/>
                  </a:lnTo>
                  <a:lnTo>
                    <a:pt x="331" y="2431"/>
                  </a:lnTo>
                  <a:lnTo>
                    <a:pt x="274" y="2332"/>
                  </a:lnTo>
                  <a:lnTo>
                    <a:pt x="223" y="2228"/>
                  </a:lnTo>
                  <a:lnTo>
                    <a:pt x="176" y="2122"/>
                  </a:lnTo>
                  <a:lnTo>
                    <a:pt x="133" y="2012"/>
                  </a:lnTo>
                  <a:lnTo>
                    <a:pt x="97" y="1899"/>
                  </a:lnTo>
                  <a:lnTo>
                    <a:pt x="79" y="1837"/>
                  </a:lnTo>
                  <a:lnTo>
                    <a:pt x="63" y="1774"/>
                  </a:lnTo>
                  <a:lnTo>
                    <a:pt x="49" y="1711"/>
                  </a:lnTo>
                  <a:lnTo>
                    <a:pt x="37" y="1649"/>
                  </a:lnTo>
                  <a:lnTo>
                    <a:pt x="26" y="1586"/>
                  </a:lnTo>
                  <a:lnTo>
                    <a:pt x="18" y="1523"/>
                  </a:lnTo>
                  <a:lnTo>
                    <a:pt x="10" y="1461"/>
                  </a:lnTo>
                  <a:lnTo>
                    <a:pt x="5" y="1398"/>
                  </a:lnTo>
                  <a:lnTo>
                    <a:pt x="2" y="1335"/>
                  </a:lnTo>
                  <a:lnTo>
                    <a:pt x="0" y="1272"/>
                  </a:lnTo>
                  <a:lnTo>
                    <a:pt x="0" y="1210"/>
                  </a:lnTo>
                  <a:lnTo>
                    <a:pt x="2" y="1148"/>
                  </a:lnTo>
                  <a:lnTo>
                    <a:pt x="5" y="1087"/>
                  </a:lnTo>
                  <a:lnTo>
                    <a:pt x="9" y="1025"/>
                  </a:lnTo>
                  <a:lnTo>
                    <a:pt x="16" y="964"/>
                  </a:lnTo>
                  <a:lnTo>
                    <a:pt x="24" y="904"/>
                  </a:lnTo>
                  <a:lnTo>
                    <a:pt x="34" y="844"/>
                  </a:lnTo>
                  <a:lnTo>
                    <a:pt x="44" y="784"/>
                  </a:lnTo>
                  <a:lnTo>
                    <a:pt x="57" y="724"/>
                  </a:lnTo>
                  <a:lnTo>
                    <a:pt x="72" y="665"/>
                  </a:lnTo>
                  <a:lnTo>
                    <a:pt x="88" y="606"/>
                  </a:lnTo>
                  <a:lnTo>
                    <a:pt x="105" y="547"/>
                  </a:lnTo>
                  <a:lnTo>
                    <a:pt x="125" y="490"/>
                  </a:lnTo>
                  <a:lnTo>
                    <a:pt x="145" y="433"/>
                  </a:lnTo>
                  <a:lnTo>
                    <a:pt x="166" y="376"/>
                  </a:lnTo>
                  <a:lnTo>
                    <a:pt x="190" y="321"/>
                  </a:lnTo>
                  <a:lnTo>
                    <a:pt x="215" y="265"/>
                  </a:lnTo>
                  <a:lnTo>
                    <a:pt x="241" y="211"/>
                  </a:lnTo>
                  <a:lnTo>
                    <a:pt x="269" y="157"/>
                  </a:lnTo>
                  <a:lnTo>
                    <a:pt x="298" y="104"/>
                  </a:lnTo>
                  <a:lnTo>
                    <a:pt x="329" y="51"/>
                  </a:lnTo>
                  <a:lnTo>
                    <a:pt x="360" y="0"/>
                  </a:lnTo>
                  <a:lnTo>
                    <a:pt x="881" y="0"/>
                  </a:lnTo>
                  <a:lnTo>
                    <a:pt x="848" y="40"/>
                  </a:lnTo>
                  <a:lnTo>
                    <a:pt x="816" y="80"/>
                  </a:lnTo>
                  <a:lnTo>
                    <a:pt x="785" y="122"/>
                  </a:lnTo>
                  <a:lnTo>
                    <a:pt x="755" y="164"/>
                  </a:lnTo>
                  <a:lnTo>
                    <a:pt x="726" y="206"/>
                  </a:lnTo>
                  <a:lnTo>
                    <a:pt x="698" y="250"/>
                  </a:lnTo>
                  <a:lnTo>
                    <a:pt x="672" y="295"/>
                  </a:lnTo>
                  <a:lnTo>
                    <a:pt x="647" y="340"/>
                  </a:lnTo>
                  <a:lnTo>
                    <a:pt x="626" y="381"/>
                  </a:lnTo>
                  <a:lnTo>
                    <a:pt x="605" y="421"/>
                  </a:lnTo>
                  <a:lnTo>
                    <a:pt x="586" y="462"/>
                  </a:lnTo>
                  <a:lnTo>
                    <a:pt x="568" y="504"/>
                  </a:lnTo>
                  <a:lnTo>
                    <a:pt x="551" y="545"/>
                  </a:lnTo>
                  <a:lnTo>
                    <a:pt x="535" y="588"/>
                  </a:lnTo>
                  <a:lnTo>
                    <a:pt x="520" y="631"/>
                  </a:lnTo>
                  <a:lnTo>
                    <a:pt x="506" y="675"/>
                  </a:lnTo>
                  <a:lnTo>
                    <a:pt x="492" y="717"/>
                  </a:lnTo>
                  <a:lnTo>
                    <a:pt x="480" y="762"/>
                  </a:lnTo>
                  <a:lnTo>
                    <a:pt x="470" y="806"/>
                  </a:lnTo>
                  <a:lnTo>
                    <a:pt x="459" y="851"/>
                  </a:lnTo>
                  <a:lnTo>
                    <a:pt x="450" y="895"/>
                  </a:lnTo>
                  <a:lnTo>
                    <a:pt x="443" y="941"/>
                  </a:lnTo>
                  <a:lnTo>
                    <a:pt x="437" y="986"/>
                  </a:lnTo>
                  <a:lnTo>
                    <a:pt x="430" y="1032"/>
                  </a:lnTo>
                  <a:lnTo>
                    <a:pt x="426" y="1078"/>
                  </a:lnTo>
                  <a:lnTo>
                    <a:pt x="423" y="1124"/>
                  </a:lnTo>
                  <a:lnTo>
                    <a:pt x="420" y="1170"/>
                  </a:lnTo>
                  <a:lnTo>
                    <a:pt x="419" y="1216"/>
                  </a:lnTo>
                  <a:lnTo>
                    <a:pt x="419" y="1263"/>
                  </a:lnTo>
                  <a:lnTo>
                    <a:pt x="420" y="1309"/>
                  </a:lnTo>
                  <a:lnTo>
                    <a:pt x="423" y="1356"/>
                  </a:lnTo>
                  <a:lnTo>
                    <a:pt x="426" y="1403"/>
                  </a:lnTo>
                  <a:lnTo>
                    <a:pt x="431" y="1450"/>
                  </a:lnTo>
                  <a:lnTo>
                    <a:pt x="437" y="1497"/>
                  </a:lnTo>
                  <a:lnTo>
                    <a:pt x="444" y="1544"/>
                  </a:lnTo>
                  <a:lnTo>
                    <a:pt x="453" y="1591"/>
                  </a:lnTo>
                  <a:lnTo>
                    <a:pt x="462" y="1638"/>
                  </a:lnTo>
                  <a:lnTo>
                    <a:pt x="473" y="1685"/>
                  </a:lnTo>
                  <a:lnTo>
                    <a:pt x="485" y="1732"/>
                  </a:lnTo>
                  <a:lnTo>
                    <a:pt x="498" y="1779"/>
                  </a:lnTo>
                  <a:lnTo>
                    <a:pt x="513" y="1825"/>
                  </a:lnTo>
                  <a:lnTo>
                    <a:pt x="528" y="1871"/>
                  </a:lnTo>
                  <a:lnTo>
                    <a:pt x="546" y="1917"/>
                  </a:lnTo>
                  <a:lnTo>
                    <a:pt x="564" y="1962"/>
                  </a:lnTo>
                  <a:lnTo>
                    <a:pt x="582" y="2006"/>
                  </a:lnTo>
                  <a:lnTo>
                    <a:pt x="602" y="2049"/>
                  </a:lnTo>
                  <a:lnTo>
                    <a:pt x="622" y="2091"/>
                  </a:lnTo>
                  <a:lnTo>
                    <a:pt x="645" y="2133"/>
                  </a:lnTo>
                  <a:lnTo>
                    <a:pt x="667" y="2175"/>
                  </a:lnTo>
                  <a:lnTo>
                    <a:pt x="691" y="2214"/>
                  </a:lnTo>
                  <a:lnTo>
                    <a:pt x="715" y="2254"/>
                  </a:lnTo>
                  <a:lnTo>
                    <a:pt x="741" y="2294"/>
                  </a:lnTo>
                  <a:lnTo>
                    <a:pt x="767" y="2332"/>
                  </a:lnTo>
                  <a:lnTo>
                    <a:pt x="794" y="2369"/>
                  </a:lnTo>
                  <a:lnTo>
                    <a:pt x="822" y="2406"/>
                  </a:lnTo>
                  <a:lnTo>
                    <a:pt x="851" y="2441"/>
                  </a:lnTo>
                  <a:lnTo>
                    <a:pt x="881" y="2476"/>
                  </a:lnTo>
                  <a:lnTo>
                    <a:pt x="911" y="2511"/>
                  </a:lnTo>
                  <a:lnTo>
                    <a:pt x="943" y="2544"/>
                  </a:lnTo>
                  <a:lnTo>
                    <a:pt x="974" y="2577"/>
                  </a:lnTo>
                  <a:lnTo>
                    <a:pt x="1007" y="2609"/>
                  </a:lnTo>
                  <a:lnTo>
                    <a:pt x="1040" y="2640"/>
                  </a:lnTo>
                  <a:lnTo>
                    <a:pt x="1074" y="2670"/>
                  </a:lnTo>
                  <a:lnTo>
                    <a:pt x="1110" y="2699"/>
                  </a:lnTo>
                  <a:lnTo>
                    <a:pt x="1145" y="2728"/>
                  </a:lnTo>
                  <a:lnTo>
                    <a:pt x="1181" y="2755"/>
                  </a:lnTo>
                  <a:lnTo>
                    <a:pt x="1218" y="2781"/>
                  </a:lnTo>
                  <a:lnTo>
                    <a:pt x="1255" y="2808"/>
                  </a:lnTo>
                  <a:lnTo>
                    <a:pt x="1293" y="2832"/>
                  </a:lnTo>
                  <a:lnTo>
                    <a:pt x="1332" y="2856"/>
                  </a:lnTo>
                  <a:lnTo>
                    <a:pt x="1371" y="2879"/>
                  </a:lnTo>
                  <a:lnTo>
                    <a:pt x="1411" y="2901"/>
                  </a:lnTo>
                  <a:lnTo>
                    <a:pt x="1452" y="2922"/>
                  </a:lnTo>
                  <a:lnTo>
                    <a:pt x="1492" y="2943"/>
                  </a:lnTo>
                  <a:lnTo>
                    <a:pt x="1533" y="2962"/>
                  </a:lnTo>
                  <a:lnTo>
                    <a:pt x="1574" y="2980"/>
                  </a:lnTo>
                  <a:lnTo>
                    <a:pt x="1616" y="2997"/>
                  </a:lnTo>
                  <a:lnTo>
                    <a:pt x="1659" y="3013"/>
                  </a:lnTo>
                  <a:lnTo>
                    <a:pt x="1702" y="3028"/>
                  </a:lnTo>
                  <a:lnTo>
                    <a:pt x="1745" y="3042"/>
                  </a:lnTo>
                  <a:lnTo>
                    <a:pt x="1788" y="3056"/>
                  </a:lnTo>
                  <a:lnTo>
                    <a:pt x="1832" y="3068"/>
                  </a:lnTo>
                  <a:lnTo>
                    <a:pt x="1877" y="3078"/>
                  </a:lnTo>
                  <a:lnTo>
                    <a:pt x="1921" y="3089"/>
                  </a:lnTo>
                  <a:lnTo>
                    <a:pt x="1965" y="3098"/>
                  </a:lnTo>
                  <a:lnTo>
                    <a:pt x="2011" y="3105"/>
                  </a:lnTo>
                  <a:lnTo>
                    <a:pt x="2056" y="3112"/>
                  </a:lnTo>
                  <a:lnTo>
                    <a:pt x="2102" y="3118"/>
                  </a:lnTo>
                  <a:lnTo>
                    <a:pt x="2148" y="3122"/>
                  </a:lnTo>
                  <a:lnTo>
                    <a:pt x="2194" y="3125"/>
                  </a:lnTo>
                  <a:lnTo>
                    <a:pt x="2240" y="3128"/>
                  </a:lnTo>
                  <a:lnTo>
                    <a:pt x="2286" y="3129"/>
                  </a:lnTo>
                  <a:lnTo>
                    <a:pt x="2333" y="3129"/>
                  </a:lnTo>
                  <a:lnTo>
                    <a:pt x="2379" y="3128"/>
                  </a:lnTo>
                  <a:lnTo>
                    <a:pt x="2426" y="3125"/>
                  </a:lnTo>
                  <a:lnTo>
                    <a:pt x="2473" y="3121"/>
                  </a:lnTo>
                  <a:lnTo>
                    <a:pt x="2520" y="3117"/>
                  </a:lnTo>
                  <a:lnTo>
                    <a:pt x="2567" y="3110"/>
                  </a:lnTo>
                  <a:lnTo>
                    <a:pt x="2614" y="3104"/>
                  </a:lnTo>
                  <a:lnTo>
                    <a:pt x="2661" y="3095"/>
                  </a:lnTo>
                  <a:lnTo>
                    <a:pt x="2708" y="3086"/>
                  </a:lnTo>
                  <a:lnTo>
                    <a:pt x="2755" y="3075"/>
                  </a:lnTo>
                  <a:lnTo>
                    <a:pt x="2802" y="3062"/>
                  </a:lnTo>
                  <a:lnTo>
                    <a:pt x="2848" y="3050"/>
                  </a:lnTo>
                  <a:lnTo>
                    <a:pt x="2895" y="3035"/>
                  </a:lnTo>
                  <a:lnTo>
                    <a:pt x="2941" y="3020"/>
                  </a:lnTo>
                  <a:lnTo>
                    <a:pt x="2986" y="3002"/>
                  </a:lnTo>
                  <a:lnTo>
                    <a:pt x="3031" y="2984"/>
                  </a:lnTo>
                  <a:lnTo>
                    <a:pt x="3075" y="2966"/>
                  </a:lnTo>
                  <a:lnTo>
                    <a:pt x="3118" y="2946"/>
                  </a:lnTo>
                  <a:lnTo>
                    <a:pt x="3160" y="2925"/>
                  </a:lnTo>
                  <a:lnTo>
                    <a:pt x="3203" y="2904"/>
                  </a:lnTo>
                  <a:lnTo>
                    <a:pt x="3243" y="2881"/>
                  </a:lnTo>
                  <a:lnTo>
                    <a:pt x="3284" y="2857"/>
                  </a:lnTo>
                  <a:lnTo>
                    <a:pt x="3324" y="2832"/>
                  </a:lnTo>
                  <a:lnTo>
                    <a:pt x="3362" y="2807"/>
                  </a:lnTo>
                  <a:lnTo>
                    <a:pt x="3400" y="2781"/>
                  </a:lnTo>
                  <a:lnTo>
                    <a:pt x="3438" y="2753"/>
                  </a:lnTo>
                  <a:lnTo>
                    <a:pt x="3474" y="2726"/>
                  </a:lnTo>
                  <a:lnTo>
                    <a:pt x="3511" y="2697"/>
                  </a:lnTo>
                  <a:lnTo>
                    <a:pt x="3546" y="2667"/>
                  </a:lnTo>
                  <a:lnTo>
                    <a:pt x="3580" y="2637"/>
                  </a:lnTo>
                  <a:lnTo>
                    <a:pt x="3613" y="2606"/>
                  </a:lnTo>
                  <a:lnTo>
                    <a:pt x="3646" y="2574"/>
                  </a:lnTo>
                  <a:lnTo>
                    <a:pt x="3677" y="2541"/>
                  </a:lnTo>
                  <a:lnTo>
                    <a:pt x="3708" y="2507"/>
                  </a:lnTo>
                  <a:lnTo>
                    <a:pt x="3739" y="2473"/>
                  </a:lnTo>
                  <a:lnTo>
                    <a:pt x="3768" y="2438"/>
                  </a:lnTo>
                  <a:lnTo>
                    <a:pt x="3797" y="2403"/>
                  </a:lnTo>
                  <a:lnTo>
                    <a:pt x="3824" y="2366"/>
                  </a:lnTo>
                  <a:lnTo>
                    <a:pt x="3850" y="2330"/>
                  </a:lnTo>
                  <a:lnTo>
                    <a:pt x="3876" y="2292"/>
                  </a:lnTo>
                  <a:lnTo>
                    <a:pt x="3902" y="2254"/>
                  </a:lnTo>
                  <a:lnTo>
                    <a:pt x="3925" y="2215"/>
                  </a:lnTo>
                  <a:lnTo>
                    <a:pt x="3948" y="2176"/>
                  </a:lnTo>
                  <a:lnTo>
                    <a:pt x="3970" y="2136"/>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7"/>
            <p:cNvSpPr>
              <a:spLocks noEditPoints="1"/>
            </p:cNvSpPr>
            <p:nvPr/>
          </p:nvSpPr>
          <p:spPr bwMode="auto">
            <a:xfrm>
              <a:off x="544513" y="373063"/>
              <a:ext cx="109538" cy="111125"/>
            </a:xfrm>
            <a:custGeom>
              <a:avLst/>
              <a:gdLst>
                <a:gd name="T0" fmla="*/ 865 w 970"/>
                <a:gd name="T1" fmla="*/ 605 h 971"/>
                <a:gd name="T2" fmla="*/ 882 w 970"/>
                <a:gd name="T3" fmla="*/ 510 h 971"/>
                <a:gd name="T4" fmla="*/ 875 w 970"/>
                <a:gd name="T5" fmla="*/ 412 h 971"/>
                <a:gd name="T6" fmla="*/ 844 w 970"/>
                <a:gd name="T7" fmla="*/ 316 h 971"/>
                <a:gd name="T8" fmla="*/ 792 w 970"/>
                <a:gd name="T9" fmla="*/ 234 h 971"/>
                <a:gd name="T10" fmla="*/ 723 w 970"/>
                <a:gd name="T11" fmla="*/ 167 h 971"/>
                <a:gd name="T12" fmla="*/ 639 w 970"/>
                <a:gd name="T13" fmla="*/ 120 h 971"/>
                <a:gd name="T14" fmla="*/ 547 w 970"/>
                <a:gd name="T15" fmla="*/ 93 h 971"/>
                <a:gd name="T16" fmla="*/ 450 w 970"/>
                <a:gd name="T17" fmla="*/ 90 h 971"/>
                <a:gd name="T18" fmla="*/ 352 w 970"/>
                <a:gd name="T19" fmla="*/ 112 h 971"/>
                <a:gd name="T20" fmla="*/ 263 w 970"/>
                <a:gd name="T21" fmla="*/ 157 h 971"/>
                <a:gd name="T22" fmla="*/ 190 w 970"/>
                <a:gd name="T23" fmla="*/ 220 h 971"/>
                <a:gd name="T24" fmla="*/ 136 w 970"/>
                <a:gd name="T25" fmla="*/ 298 h 971"/>
                <a:gd name="T26" fmla="*/ 101 w 970"/>
                <a:gd name="T27" fmla="*/ 386 h 971"/>
                <a:gd name="T28" fmla="*/ 88 w 970"/>
                <a:gd name="T29" fmla="*/ 482 h 971"/>
                <a:gd name="T30" fmla="*/ 100 w 970"/>
                <a:gd name="T31" fmla="*/ 580 h 971"/>
                <a:gd name="T32" fmla="*/ 136 w 970"/>
                <a:gd name="T33" fmla="*/ 674 h 971"/>
                <a:gd name="T34" fmla="*/ 192 w 970"/>
                <a:gd name="T35" fmla="*/ 753 h 971"/>
                <a:gd name="T36" fmla="*/ 264 w 970"/>
                <a:gd name="T37" fmla="*/ 816 h 971"/>
                <a:gd name="T38" fmla="*/ 349 w 970"/>
                <a:gd name="T39" fmla="*/ 859 h 971"/>
                <a:gd name="T40" fmla="*/ 443 w 970"/>
                <a:gd name="T41" fmla="*/ 882 h 971"/>
                <a:gd name="T42" fmla="*/ 540 w 970"/>
                <a:gd name="T43" fmla="*/ 879 h 971"/>
                <a:gd name="T44" fmla="*/ 637 w 970"/>
                <a:gd name="T45" fmla="*/ 853 h 971"/>
                <a:gd name="T46" fmla="*/ 724 w 970"/>
                <a:gd name="T47" fmla="*/ 805 h 971"/>
                <a:gd name="T48" fmla="*/ 792 w 970"/>
                <a:gd name="T49" fmla="*/ 738 h 971"/>
                <a:gd name="T50" fmla="*/ 624 w 970"/>
                <a:gd name="T51" fmla="*/ 951 h 971"/>
                <a:gd name="T52" fmla="*/ 504 w 970"/>
                <a:gd name="T53" fmla="*/ 971 h 971"/>
                <a:gd name="T54" fmla="*/ 386 w 970"/>
                <a:gd name="T55" fmla="*/ 962 h 971"/>
                <a:gd name="T56" fmla="*/ 276 w 970"/>
                <a:gd name="T57" fmla="*/ 924 h 971"/>
                <a:gd name="T58" fmla="*/ 178 w 970"/>
                <a:gd name="T59" fmla="*/ 861 h 971"/>
                <a:gd name="T60" fmla="*/ 96 w 970"/>
                <a:gd name="T61" fmla="*/ 777 h 971"/>
                <a:gd name="T62" fmla="*/ 38 w 970"/>
                <a:gd name="T63" fmla="*/ 672 h 971"/>
                <a:gd name="T64" fmla="*/ 5 w 970"/>
                <a:gd name="T65" fmla="*/ 552 h 971"/>
                <a:gd name="T66" fmla="*/ 3 w 970"/>
                <a:gd name="T67" fmla="*/ 434 h 971"/>
                <a:gd name="T68" fmla="*/ 30 w 970"/>
                <a:gd name="T69" fmla="*/ 319 h 971"/>
                <a:gd name="T70" fmla="*/ 83 w 970"/>
                <a:gd name="T71" fmla="*/ 215 h 971"/>
                <a:gd name="T72" fmla="*/ 158 w 970"/>
                <a:gd name="T73" fmla="*/ 128 h 971"/>
                <a:gd name="T74" fmla="*/ 256 w 970"/>
                <a:gd name="T75" fmla="*/ 59 h 971"/>
                <a:gd name="T76" fmla="*/ 370 w 970"/>
                <a:gd name="T77" fmla="*/ 14 h 971"/>
                <a:gd name="T78" fmla="*/ 491 w 970"/>
                <a:gd name="T79" fmla="*/ 0 h 971"/>
                <a:gd name="T80" fmla="*/ 607 w 970"/>
                <a:gd name="T81" fmla="*/ 16 h 971"/>
                <a:gd name="T82" fmla="*/ 716 w 970"/>
                <a:gd name="T83" fmla="*/ 59 h 971"/>
                <a:gd name="T84" fmla="*/ 811 w 970"/>
                <a:gd name="T85" fmla="*/ 126 h 971"/>
                <a:gd name="T86" fmla="*/ 888 w 970"/>
                <a:gd name="T87" fmla="*/ 215 h 971"/>
                <a:gd name="T88" fmla="*/ 943 w 970"/>
                <a:gd name="T89" fmla="*/ 323 h 971"/>
                <a:gd name="T90" fmla="*/ 968 w 970"/>
                <a:gd name="T91" fmla="*/ 444 h 971"/>
                <a:gd name="T92" fmla="*/ 964 w 970"/>
                <a:gd name="T93" fmla="*/ 563 h 971"/>
                <a:gd name="T94" fmla="*/ 932 w 970"/>
                <a:gd name="T95" fmla="*/ 675 h 971"/>
                <a:gd name="T96" fmla="*/ 874 w 970"/>
                <a:gd name="T97" fmla="*/ 776 h 971"/>
                <a:gd name="T98" fmla="*/ 794 w 970"/>
                <a:gd name="T99" fmla="*/ 860 h 971"/>
                <a:gd name="T100" fmla="*/ 694 w 970"/>
                <a:gd name="T101" fmla="*/ 924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971">
                  <a:moveTo>
                    <a:pt x="835" y="675"/>
                  </a:moveTo>
                  <a:lnTo>
                    <a:pt x="843" y="658"/>
                  </a:lnTo>
                  <a:lnTo>
                    <a:pt x="852" y="641"/>
                  </a:lnTo>
                  <a:lnTo>
                    <a:pt x="858" y="623"/>
                  </a:lnTo>
                  <a:lnTo>
                    <a:pt x="865" y="605"/>
                  </a:lnTo>
                  <a:lnTo>
                    <a:pt x="870" y="586"/>
                  </a:lnTo>
                  <a:lnTo>
                    <a:pt x="874" y="567"/>
                  </a:lnTo>
                  <a:lnTo>
                    <a:pt x="877" y="549"/>
                  </a:lnTo>
                  <a:lnTo>
                    <a:pt x="881" y="530"/>
                  </a:lnTo>
                  <a:lnTo>
                    <a:pt x="882" y="510"/>
                  </a:lnTo>
                  <a:lnTo>
                    <a:pt x="883" y="491"/>
                  </a:lnTo>
                  <a:lnTo>
                    <a:pt x="882" y="471"/>
                  </a:lnTo>
                  <a:lnTo>
                    <a:pt x="881" y="452"/>
                  </a:lnTo>
                  <a:lnTo>
                    <a:pt x="879" y="431"/>
                  </a:lnTo>
                  <a:lnTo>
                    <a:pt x="875" y="412"/>
                  </a:lnTo>
                  <a:lnTo>
                    <a:pt x="871" y="392"/>
                  </a:lnTo>
                  <a:lnTo>
                    <a:pt x="866" y="373"/>
                  </a:lnTo>
                  <a:lnTo>
                    <a:pt x="859" y="353"/>
                  </a:lnTo>
                  <a:lnTo>
                    <a:pt x="852" y="334"/>
                  </a:lnTo>
                  <a:lnTo>
                    <a:pt x="844" y="316"/>
                  </a:lnTo>
                  <a:lnTo>
                    <a:pt x="835" y="298"/>
                  </a:lnTo>
                  <a:lnTo>
                    <a:pt x="825" y="281"/>
                  </a:lnTo>
                  <a:lnTo>
                    <a:pt x="814" y="265"/>
                  </a:lnTo>
                  <a:lnTo>
                    <a:pt x="804" y="249"/>
                  </a:lnTo>
                  <a:lnTo>
                    <a:pt x="792" y="234"/>
                  </a:lnTo>
                  <a:lnTo>
                    <a:pt x="779" y="219"/>
                  </a:lnTo>
                  <a:lnTo>
                    <a:pt x="766" y="205"/>
                  </a:lnTo>
                  <a:lnTo>
                    <a:pt x="751" y="192"/>
                  </a:lnTo>
                  <a:lnTo>
                    <a:pt x="738" y="179"/>
                  </a:lnTo>
                  <a:lnTo>
                    <a:pt x="723" y="167"/>
                  </a:lnTo>
                  <a:lnTo>
                    <a:pt x="707" y="157"/>
                  </a:lnTo>
                  <a:lnTo>
                    <a:pt x="691" y="146"/>
                  </a:lnTo>
                  <a:lnTo>
                    <a:pt x="673" y="137"/>
                  </a:lnTo>
                  <a:lnTo>
                    <a:pt x="656" y="128"/>
                  </a:lnTo>
                  <a:lnTo>
                    <a:pt x="639" y="120"/>
                  </a:lnTo>
                  <a:lnTo>
                    <a:pt x="622" y="113"/>
                  </a:lnTo>
                  <a:lnTo>
                    <a:pt x="604" y="106"/>
                  </a:lnTo>
                  <a:lnTo>
                    <a:pt x="586" y="101"/>
                  </a:lnTo>
                  <a:lnTo>
                    <a:pt x="567" y="97"/>
                  </a:lnTo>
                  <a:lnTo>
                    <a:pt x="547" y="93"/>
                  </a:lnTo>
                  <a:lnTo>
                    <a:pt x="529" y="91"/>
                  </a:lnTo>
                  <a:lnTo>
                    <a:pt x="509" y="89"/>
                  </a:lnTo>
                  <a:lnTo>
                    <a:pt x="490" y="88"/>
                  </a:lnTo>
                  <a:lnTo>
                    <a:pt x="470" y="88"/>
                  </a:lnTo>
                  <a:lnTo>
                    <a:pt x="450" y="90"/>
                  </a:lnTo>
                  <a:lnTo>
                    <a:pt x="431" y="92"/>
                  </a:lnTo>
                  <a:lnTo>
                    <a:pt x="411" y="96"/>
                  </a:lnTo>
                  <a:lnTo>
                    <a:pt x="391" y="100"/>
                  </a:lnTo>
                  <a:lnTo>
                    <a:pt x="371" y="104"/>
                  </a:lnTo>
                  <a:lnTo>
                    <a:pt x="352" y="112"/>
                  </a:lnTo>
                  <a:lnTo>
                    <a:pt x="333" y="118"/>
                  </a:lnTo>
                  <a:lnTo>
                    <a:pt x="314" y="127"/>
                  </a:lnTo>
                  <a:lnTo>
                    <a:pt x="297" y="136"/>
                  </a:lnTo>
                  <a:lnTo>
                    <a:pt x="280" y="146"/>
                  </a:lnTo>
                  <a:lnTo>
                    <a:pt x="263" y="157"/>
                  </a:lnTo>
                  <a:lnTo>
                    <a:pt x="248" y="167"/>
                  </a:lnTo>
                  <a:lnTo>
                    <a:pt x="232" y="180"/>
                  </a:lnTo>
                  <a:lnTo>
                    <a:pt x="218" y="192"/>
                  </a:lnTo>
                  <a:lnTo>
                    <a:pt x="204" y="206"/>
                  </a:lnTo>
                  <a:lnTo>
                    <a:pt x="190" y="220"/>
                  </a:lnTo>
                  <a:lnTo>
                    <a:pt x="179" y="235"/>
                  </a:lnTo>
                  <a:lnTo>
                    <a:pt x="167" y="250"/>
                  </a:lnTo>
                  <a:lnTo>
                    <a:pt x="155" y="265"/>
                  </a:lnTo>
                  <a:lnTo>
                    <a:pt x="146" y="281"/>
                  </a:lnTo>
                  <a:lnTo>
                    <a:pt x="136" y="298"/>
                  </a:lnTo>
                  <a:lnTo>
                    <a:pt x="127" y="315"/>
                  </a:lnTo>
                  <a:lnTo>
                    <a:pt x="120" y="332"/>
                  </a:lnTo>
                  <a:lnTo>
                    <a:pt x="112" y="350"/>
                  </a:lnTo>
                  <a:lnTo>
                    <a:pt x="106" y="367"/>
                  </a:lnTo>
                  <a:lnTo>
                    <a:pt x="101" y="386"/>
                  </a:lnTo>
                  <a:lnTo>
                    <a:pt x="96" y="405"/>
                  </a:lnTo>
                  <a:lnTo>
                    <a:pt x="93" y="424"/>
                  </a:lnTo>
                  <a:lnTo>
                    <a:pt x="91" y="443"/>
                  </a:lnTo>
                  <a:lnTo>
                    <a:pt x="89" y="462"/>
                  </a:lnTo>
                  <a:lnTo>
                    <a:pt x="88" y="482"/>
                  </a:lnTo>
                  <a:lnTo>
                    <a:pt x="89" y="501"/>
                  </a:lnTo>
                  <a:lnTo>
                    <a:pt x="90" y="521"/>
                  </a:lnTo>
                  <a:lnTo>
                    <a:pt x="92" y="540"/>
                  </a:lnTo>
                  <a:lnTo>
                    <a:pt x="95" y="561"/>
                  </a:lnTo>
                  <a:lnTo>
                    <a:pt x="100" y="580"/>
                  </a:lnTo>
                  <a:lnTo>
                    <a:pt x="105" y="600"/>
                  </a:lnTo>
                  <a:lnTo>
                    <a:pt x="111" y="620"/>
                  </a:lnTo>
                  <a:lnTo>
                    <a:pt x="119" y="638"/>
                  </a:lnTo>
                  <a:lnTo>
                    <a:pt x="126" y="657"/>
                  </a:lnTo>
                  <a:lnTo>
                    <a:pt x="136" y="674"/>
                  </a:lnTo>
                  <a:lnTo>
                    <a:pt x="146" y="691"/>
                  </a:lnTo>
                  <a:lnTo>
                    <a:pt x="156" y="708"/>
                  </a:lnTo>
                  <a:lnTo>
                    <a:pt x="167" y="723"/>
                  </a:lnTo>
                  <a:lnTo>
                    <a:pt x="179" y="739"/>
                  </a:lnTo>
                  <a:lnTo>
                    <a:pt x="192" y="753"/>
                  </a:lnTo>
                  <a:lnTo>
                    <a:pt x="205" y="767"/>
                  </a:lnTo>
                  <a:lnTo>
                    <a:pt x="219" y="781"/>
                  </a:lnTo>
                  <a:lnTo>
                    <a:pt x="233" y="793"/>
                  </a:lnTo>
                  <a:lnTo>
                    <a:pt x="248" y="805"/>
                  </a:lnTo>
                  <a:lnTo>
                    <a:pt x="264" y="816"/>
                  </a:lnTo>
                  <a:lnTo>
                    <a:pt x="280" y="826"/>
                  </a:lnTo>
                  <a:lnTo>
                    <a:pt x="296" y="836"/>
                  </a:lnTo>
                  <a:lnTo>
                    <a:pt x="313" y="844"/>
                  </a:lnTo>
                  <a:lnTo>
                    <a:pt x="332" y="853"/>
                  </a:lnTo>
                  <a:lnTo>
                    <a:pt x="349" y="859"/>
                  </a:lnTo>
                  <a:lnTo>
                    <a:pt x="367" y="865"/>
                  </a:lnTo>
                  <a:lnTo>
                    <a:pt x="385" y="871"/>
                  </a:lnTo>
                  <a:lnTo>
                    <a:pt x="404" y="875"/>
                  </a:lnTo>
                  <a:lnTo>
                    <a:pt x="423" y="878"/>
                  </a:lnTo>
                  <a:lnTo>
                    <a:pt x="443" y="882"/>
                  </a:lnTo>
                  <a:lnTo>
                    <a:pt x="462" y="883"/>
                  </a:lnTo>
                  <a:lnTo>
                    <a:pt x="481" y="884"/>
                  </a:lnTo>
                  <a:lnTo>
                    <a:pt x="500" y="884"/>
                  </a:lnTo>
                  <a:lnTo>
                    <a:pt x="521" y="882"/>
                  </a:lnTo>
                  <a:lnTo>
                    <a:pt x="540" y="879"/>
                  </a:lnTo>
                  <a:lnTo>
                    <a:pt x="559" y="876"/>
                  </a:lnTo>
                  <a:lnTo>
                    <a:pt x="579" y="872"/>
                  </a:lnTo>
                  <a:lnTo>
                    <a:pt x="599" y="867"/>
                  </a:lnTo>
                  <a:lnTo>
                    <a:pt x="618" y="860"/>
                  </a:lnTo>
                  <a:lnTo>
                    <a:pt x="637" y="853"/>
                  </a:lnTo>
                  <a:lnTo>
                    <a:pt x="655" y="845"/>
                  </a:lnTo>
                  <a:lnTo>
                    <a:pt x="673" y="837"/>
                  </a:lnTo>
                  <a:lnTo>
                    <a:pt x="691" y="826"/>
                  </a:lnTo>
                  <a:lnTo>
                    <a:pt x="708" y="816"/>
                  </a:lnTo>
                  <a:lnTo>
                    <a:pt x="724" y="805"/>
                  </a:lnTo>
                  <a:lnTo>
                    <a:pt x="739" y="793"/>
                  </a:lnTo>
                  <a:lnTo>
                    <a:pt x="752" y="780"/>
                  </a:lnTo>
                  <a:lnTo>
                    <a:pt x="766" y="767"/>
                  </a:lnTo>
                  <a:lnTo>
                    <a:pt x="780" y="753"/>
                  </a:lnTo>
                  <a:lnTo>
                    <a:pt x="792" y="738"/>
                  </a:lnTo>
                  <a:lnTo>
                    <a:pt x="804" y="723"/>
                  </a:lnTo>
                  <a:lnTo>
                    <a:pt x="816" y="707"/>
                  </a:lnTo>
                  <a:lnTo>
                    <a:pt x="825" y="691"/>
                  </a:lnTo>
                  <a:lnTo>
                    <a:pt x="835" y="675"/>
                  </a:lnTo>
                  <a:close/>
                  <a:moveTo>
                    <a:pt x="624" y="951"/>
                  </a:moveTo>
                  <a:lnTo>
                    <a:pt x="600" y="957"/>
                  </a:lnTo>
                  <a:lnTo>
                    <a:pt x="576" y="963"/>
                  </a:lnTo>
                  <a:lnTo>
                    <a:pt x="552" y="967"/>
                  </a:lnTo>
                  <a:lnTo>
                    <a:pt x="528" y="969"/>
                  </a:lnTo>
                  <a:lnTo>
                    <a:pt x="504" y="971"/>
                  </a:lnTo>
                  <a:lnTo>
                    <a:pt x="480" y="971"/>
                  </a:lnTo>
                  <a:lnTo>
                    <a:pt x="457" y="970"/>
                  </a:lnTo>
                  <a:lnTo>
                    <a:pt x="432" y="969"/>
                  </a:lnTo>
                  <a:lnTo>
                    <a:pt x="409" y="966"/>
                  </a:lnTo>
                  <a:lnTo>
                    <a:pt x="386" y="962"/>
                  </a:lnTo>
                  <a:lnTo>
                    <a:pt x="364" y="956"/>
                  </a:lnTo>
                  <a:lnTo>
                    <a:pt x="341" y="950"/>
                  </a:lnTo>
                  <a:lnTo>
                    <a:pt x="319" y="942"/>
                  </a:lnTo>
                  <a:lnTo>
                    <a:pt x="297" y="934"/>
                  </a:lnTo>
                  <a:lnTo>
                    <a:pt x="276" y="924"/>
                  </a:lnTo>
                  <a:lnTo>
                    <a:pt x="255" y="914"/>
                  </a:lnTo>
                  <a:lnTo>
                    <a:pt x="234" y="902"/>
                  </a:lnTo>
                  <a:lnTo>
                    <a:pt x="215" y="889"/>
                  </a:lnTo>
                  <a:lnTo>
                    <a:pt x="196" y="876"/>
                  </a:lnTo>
                  <a:lnTo>
                    <a:pt x="178" y="861"/>
                  </a:lnTo>
                  <a:lnTo>
                    <a:pt x="159" y="846"/>
                  </a:lnTo>
                  <a:lnTo>
                    <a:pt x="143" y="830"/>
                  </a:lnTo>
                  <a:lnTo>
                    <a:pt x="126" y="813"/>
                  </a:lnTo>
                  <a:lnTo>
                    <a:pt x="111" y="795"/>
                  </a:lnTo>
                  <a:lnTo>
                    <a:pt x="96" y="777"/>
                  </a:lnTo>
                  <a:lnTo>
                    <a:pt x="83" y="757"/>
                  </a:lnTo>
                  <a:lnTo>
                    <a:pt x="70" y="737"/>
                  </a:lnTo>
                  <a:lnTo>
                    <a:pt x="58" y="716"/>
                  </a:lnTo>
                  <a:lnTo>
                    <a:pt x="47" y="694"/>
                  </a:lnTo>
                  <a:lnTo>
                    <a:pt x="38" y="672"/>
                  </a:lnTo>
                  <a:lnTo>
                    <a:pt x="28" y="648"/>
                  </a:lnTo>
                  <a:lnTo>
                    <a:pt x="21" y="625"/>
                  </a:lnTo>
                  <a:lnTo>
                    <a:pt x="14" y="601"/>
                  </a:lnTo>
                  <a:lnTo>
                    <a:pt x="9" y="577"/>
                  </a:lnTo>
                  <a:lnTo>
                    <a:pt x="5" y="552"/>
                  </a:lnTo>
                  <a:lnTo>
                    <a:pt x="2" y="529"/>
                  </a:lnTo>
                  <a:lnTo>
                    <a:pt x="0" y="504"/>
                  </a:lnTo>
                  <a:lnTo>
                    <a:pt x="0" y="481"/>
                  </a:lnTo>
                  <a:lnTo>
                    <a:pt x="1" y="457"/>
                  </a:lnTo>
                  <a:lnTo>
                    <a:pt x="3" y="434"/>
                  </a:lnTo>
                  <a:lnTo>
                    <a:pt x="7" y="410"/>
                  </a:lnTo>
                  <a:lnTo>
                    <a:pt x="11" y="386"/>
                  </a:lnTo>
                  <a:lnTo>
                    <a:pt x="16" y="364"/>
                  </a:lnTo>
                  <a:lnTo>
                    <a:pt x="23" y="342"/>
                  </a:lnTo>
                  <a:lnTo>
                    <a:pt x="30" y="319"/>
                  </a:lnTo>
                  <a:lnTo>
                    <a:pt x="39" y="298"/>
                  </a:lnTo>
                  <a:lnTo>
                    <a:pt x="48" y="276"/>
                  </a:lnTo>
                  <a:lnTo>
                    <a:pt x="58" y="256"/>
                  </a:lnTo>
                  <a:lnTo>
                    <a:pt x="70" y="236"/>
                  </a:lnTo>
                  <a:lnTo>
                    <a:pt x="83" y="215"/>
                  </a:lnTo>
                  <a:lnTo>
                    <a:pt x="95" y="197"/>
                  </a:lnTo>
                  <a:lnTo>
                    <a:pt x="110" y="178"/>
                  </a:lnTo>
                  <a:lnTo>
                    <a:pt x="125" y="161"/>
                  </a:lnTo>
                  <a:lnTo>
                    <a:pt x="141" y="144"/>
                  </a:lnTo>
                  <a:lnTo>
                    <a:pt x="158" y="128"/>
                  </a:lnTo>
                  <a:lnTo>
                    <a:pt x="177" y="112"/>
                  </a:lnTo>
                  <a:lnTo>
                    <a:pt x="195" y="98"/>
                  </a:lnTo>
                  <a:lnTo>
                    <a:pt x="214" y="84"/>
                  </a:lnTo>
                  <a:lnTo>
                    <a:pt x="234" y="71"/>
                  </a:lnTo>
                  <a:lnTo>
                    <a:pt x="256" y="59"/>
                  </a:lnTo>
                  <a:lnTo>
                    <a:pt x="277" y="48"/>
                  </a:lnTo>
                  <a:lnTo>
                    <a:pt x="299" y="38"/>
                  </a:lnTo>
                  <a:lnTo>
                    <a:pt x="322" y="29"/>
                  </a:lnTo>
                  <a:lnTo>
                    <a:pt x="345" y="22"/>
                  </a:lnTo>
                  <a:lnTo>
                    <a:pt x="370" y="14"/>
                  </a:lnTo>
                  <a:lnTo>
                    <a:pt x="395" y="9"/>
                  </a:lnTo>
                  <a:lnTo>
                    <a:pt x="418" y="6"/>
                  </a:lnTo>
                  <a:lnTo>
                    <a:pt x="443" y="3"/>
                  </a:lnTo>
                  <a:lnTo>
                    <a:pt x="467" y="2"/>
                  </a:lnTo>
                  <a:lnTo>
                    <a:pt x="491" y="0"/>
                  </a:lnTo>
                  <a:lnTo>
                    <a:pt x="514" y="2"/>
                  </a:lnTo>
                  <a:lnTo>
                    <a:pt x="538" y="4"/>
                  </a:lnTo>
                  <a:lnTo>
                    <a:pt x="561" y="7"/>
                  </a:lnTo>
                  <a:lnTo>
                    <a:pt x="585" y="11"/>
                  </a:lnTo>
                  <a:lnTo>
                    <a:pt x="607" y="16"/>
                  </a:lnTo>
                  <a:lnTo>
                    <a:pt x="630" y="23"/>
                  </a:lnTo>
                  <a:lnTo>
                    <a:pt x="652" y="30"/>
                  </a:lnTo>
                  <a:lnTo>
                    <a:pt x="673" y="39"/>
                  </a:lnTo>
                  <a:lnTo>
                    <a:pt x="695" y="49"/>
                  </a:lnTo>
                  <a:lnTo>
                    <a:pt x="716" y="59"/>
                  </a:lnTo>
                  <a:lnTo>
                    <a:pt x="736" y="71"/>
                  </a:lnTo>
                  <a:lnTo>
                    <a:pt x="756" y="83"/>
                  </a:lnTo>
                  <a:lnTo>
                    <a:pt x="775" y="97"/>
                  </a:lnTo>
                  <a:lnTo>
                    <a:pt x="793" y="111"/>
                  </a:lnTo>
                  <a:lnTo>
                    <a:pt x="811" y="126"/>
                  </a:lnTo>
                  <a:lnTo>
                    <a:pt x="828" y="143"/>
                  </a:lnTo>
                  <a:lnTo>
                    <a:pt x="844" y="159"/>
                  </a:lnTo>
                  <a:lnTo>
                    <a:pt x="859" y="177"/>
                  </a:lnTo>
                  <a:lnTo>
                    <a:pt x="874" y="196"/>
                  </a:lnTo>
                  <a:lnTo>
                    <a:pt x="888" y="215"/>
                  </a:lnTo>
                  <a:lnTo>
                    <a:pt x="901" y="236"/>
                  </a:lnTo>
                  <a:lnTo>
                    <a:pt x="913" y="256"/>
                  </a:lnTo>
                  <a:lnTo>
                    <a:pt x="923" y="277"/>
                  </a:lnTo>
                  <a:lnTo>
                    <a:pt x="934" y="300"/>
                  </a:lnTo>
                  <a:lnTo>
                    <a:pt x="943" y="323"/>
                  </a:lnTo>
                  <a:lnTo>
                    <a:pt x="950" y="347"/>
                  </a:lnTo>
                  <a:lnTo>
                    <a:pt x="957" y="371"/>
                  </a:lnTo>
                  <a:lnTo>
                    <a:pt x="962" y="395"/>
                  </a:lnTo>
                  <a:lnTo>
                    <a:pt x="966" y="420"/>
                  </a:lnTo>
                  <a:lnTo>
                    <a:pt x="968" y="444"/>
                  </a:lnTo>
                  <a:lnTo>
                    <a:pt x="970" y="468"/>
                  </a:lnTo>
                  <a:lnTo>
                    <a:pt x="970" y="492"/>
                  </a:lnTo>
                  <a:lnTo>
                    <a:pt x="969" y="516"/>
                  </a:lnTo>
                  <a:lnTo>
                    <a:pt x="967" y="539"/>
                  </a:lnTo>
                  <a:lnTo>
                    <a:pt x="964" y="563"/>
                  </a:lnTo>
                  <a:lnTo>
                    <a:pt x="960" y="585"/>
                  </a:lnTo>
                  <a:lnTo>
                    <a:pt x="954" y="609"/>
                  </a:lnTo>
                  <a:lnTo>
                    <a:pt x="948" y="631"/>
                  </a:lnTo>
                  <a:lnTo>
                    <a:pt x="941" y="653"/>
                  </a:lnTo>
                  <a:lnTo>
                    <a:pt x="932" y="675"/>
                  </a:lnTo>
                  <a:lnTo>
                    <a:pt x="922" y="697"/>
                  </a:lnTo>
                  <a:lnTo>
                    <a:pt x="912" y="717"/>
                  </a:lnTo>
                  <a:lnTo>
                    <a:pt x="901" y="737"/>
                  </a:lnTo>
                  <a:lnTo>
                    <a:pt x="888" y="756"/>
                  </a:lnTo>
                  <a:lnTo>
                    <a:pt x="874" y="776"/>
                  </a:lnTo>
                  <a:lnTo>
                    <a:pt x="860" y="794"/>
                  </a:lnTo>
                  <a:lnTo>
                    <a:pt x="845" y="812"/>
                  </a:lnTo>
                  <a:lnTo>
                    <a:pt x="829" y="829"/>
                  </a:lnTo>
                  <a:lnTo>
                    <a:pt x="812" y="845"/>
                  </a:lnTo>
                  <a:lnTo>
                    <a:pt x="794" y="860"/>
                  </a:lnTo>
                  <a:lnTo>
                    <a:pt x="776" y="875"/>
                  </a:lnTo>
                  <a:lnTo>
                    <a:pt x="757" y="889"/>
                  </a:lnTo>
                  <a:lnTo>
                    <a:pt x="736" y="902"/>
                  </a:lnTo>
                  <a:lnTo>
                    <a:pt x="715" y="914"/>
                  </a:lnTo>
                  <a:lnTo>
                    <a:pt x="694" y="924"/>
                  </a:lnTo>
                  <a:lnTo>
                    <a:pt x="671" y="935"/>
                  </a:lnTo>
                  <a:lnTo>
                    <a:pt x="648" y="944"/>
                  </a:lnTo>
                  <a:lnTo>
                    <a:pt x="624" y="95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 name="Group 3"/>
          <p:cNvGrpSpPr/>
          <p:nvPr/>
        </p:nvGrpSpPr>
        <p:grpSpPr>
          <a:xfrm>
            <a:off x="9869488" y="374650"/>
            <a:ext cx="1839913" cy="719138"/>
            <a:chOff x="9869488" y="374650"/>
            <a:chExt cx="1839913" cy="719138"/>
          </a:xfrm>
        </p:grpSpPr>
        <p:sp>
          <p:nvSpPr>
            <p:cNvPr id="16" name="Freeform 11"/>
            <p:cNvSpPr>
              <a:spLocks/>
            </p:cNvSpPr>
            <p:nvPr/>
          </p:nvSpPr>
          <p:spPr bwMode="auto">
            <a:xfrm>
              <a:off x="9869488" y="979488"/>
              <a:ext cx="60325" cy="87313"/>
            </a:xfrm>
            <a:custGeom>
              <a:avLst/>
              <a:gdLst>
                <a:gd name="T0" fmla="*/ 448 w 449"/>
                <a:gd name="T1" fmla="*/ 483 h 655"/>
                <a:gd name="T2" fmla="*/ 437 w 449"/>
                <a:gd name="T3" fmla="*/ 522 h 655"/>
                <a:gd name="T4" fmla="*/ 421 w 449"/>
                <a:gd name="T5" fmla="*/ 555 h 655"/>
                <a:gd name="T6" fmla="*/ 399 w 449"/>
                <a:gd name="T7" fmla="*/ 582 h 655"/>
                <a:gd name="T8" fmla="*/ 372 w 449"/>
                <a:gd name="T9" fmla="*/ 605 h 655"/>
                <a:gd name="T10" fmla="*/ 331 w 449"/>
                <a:gd name="T11" fmla="*/ 627 h 655"/>
                <a:gd name="T12" fmla="*/ 266 w 449"/>
                <a:gd name="T13" fmla="*/ 646 h 655"/>
                <a:gd name="T14" fmla="*/ 207 w 449"/>
                <a:gd name="T15" fmla="*/ 654 h 655"/>
                <a:gd name="T16" fmla="*/ 159 w 449"/>
                <a:gd name="T17" fmla="*/ 654 h 655"/>
                <a:gd name="T18" fmla="*/ 100 w 449"/>
                <a:gd name="T19" fmla="*/ 646 h 655"/>
                <a:gd name="T20" fmla="*/ 59 w 449"/>
                <a:gd name="T21" fmla="*/ 635 h 655"/>
                <a:gd name="T22" fmla="*/ 15 w 449"/>
                <a:gd name="T23" fmla="*/ 615 h 655"/>
                <a:gd name="T24" fmla="*/ 45 w 449"/>
                <a:gd name="T25" fmla="*/ 465 h 655"/>
                <a:gd name="T26" fmla="*/ 63 w 449"/>
                <a:gd name="T27" fmla="*/ 512 h 655"/>
                <a:gd name="T28" fmla="*/ 84 w 449"/>
                <a:gd name="T29" fmla="*/ 551 h 655"/>
                <a:gd name="T30" fmla="*/ 110 w 449"/>
                <a:gd name="T31" fmla="*/ 580 h 655"/>
                <a:gd name="T32" fmla="*/ 140 w 449"/>
                <a:gd name="T33" fmla="*/ 600 h 655"/>
                <a:gd name="T34" fmla="*/ 174 w 449"/>
                <a:gd name="T35" fmla="*/ 609 h 655"/>
                <a:gd name="T36" fmla="*/ 213 w 449"/>
                <a:gd name="T37" fmla="*/ 608 h 655"/>
                <a:gd name="T38" fmla="*/ 251 w 449"/>
                <a:gd name="T39" fmla="*/ 596 h 655"/>
                <a:gd name="T40" fmla="*/ 284 w 449"/>
                <a:gd name="T41" fmla="*/ 576 h 655"/>
                <a:gd name="T42" fmla="*/ 311 w 449"/>
                <a:gd name="T43" fmla="*/ 546 h 655"/>
                <a:gd name="T44" fmla="*/ 327 w 449"/>
                <a:gd name="T45" fmla="*/ 509 h 655"/>
                <a:gd name="T46" fmla="*/ 330 w 449"/>
                <a:gd name="T47" fmla="*/ 470 h 655"/>
                <a:gd name="T48" fmla="*/ 316 w 449"/>
                <a:gd name="T49" fmla="*/ 444 h 655"/>
                <a:gd name="T50" fmla="*/ 290 w 449"/>
                <a:gd name="T51" fmla="*/ 420 h 655"/>
                <a:gd name="T52" fmla="*/ 228 w 449"/>
                <a:gd name="T53" fmla="*/ 385 h 655"/>
                <a:gd name="T54" fmla="*/ 138 w 449"/>
                <a:gd name="T55" fmla="*/ 342 h 655"/>
                <a:gd name="T56" fmla="*/ 80 w 449"/>
                <a:gd name="T57" fmla="*/ 308 h 655"/>
                <a:gd name="T58" fmla="*/ 45 w 449"/>
                <a:gd name="T59" fmla="*/ 278 h 655"/>
                <a:gd name="T60" fmla="*/ 19 w 449"/>
                <a:gd name="T61" fmla="*/ 243 h 655"/>
                <a:gd name="T62" fmla="*/ 6 w 449"/>
                <a:gd name="T63" fmla="*/ 202 h 655"/>
                <a:gd name="T64" fmla="*/ 6 w 449"/>
                <a:gd name="T65" fmla="*/ 162 h 655"/>
                <a:gd name="T66" fmla="*/ 13 w 449"/>
                <a:gd name="T67" fmla="*/ 129 h 655"/>
                <a:gd name="T68" fmla="*/ 25 w 449"/>
                <a:gd name="T69" fmla="*/ 101 h 655"/>
                <a:gd name="T70" fmla="*/ 42 w 449"/>
                <a:gd name="T71" fmla="*/ 77 h 655"/>
                <a:gd name="T72" fmla="*/ 63 w 449"/>
                <a:gd name="T73" fmla="*/ 55 h 655"/>
                <a:gd name="T74" fmla="*/ 94 w 449"/>
                <a:gd name="T75" fmla="*/ 33 h 655"/>
                <a:gd name="T76" fmla="*/ 149 w 449"/>
                <a:gd name="T77" fmla="*/ 11 h 655"/>
                <a:gd name="T78" fmla="*/ 208 w 449"/>
                <a:gd name="T79" fmla="*/ 1 h 655"/>
                <a:gd name="T80" fmla="*/ 290 w 449"/>
                <a:gd name="T81" fmla="*/ 5 h 655"/>
                <a:gd name="T82" fmla="*/ 364 w 449"/>
                <a:gd name="T83" fmla="*/ 22 h 655"/>
                <a:gd name="T84" fmla="*/ 422 w 449"/>
                <a:gd name="T85" fmla="*/ 49 h 655"/>
                <a:gd name="T86" fmla="*/ 366 w 449"/>
                <a:gd name="T87" fmla="*/ 156 h 655"/>
                <a:gd name="T88" fmla="*/ 340 w 449"/>
                <a:gd name="T89" fmla="*/ 106 h 655"/>
                <a:gd name="T90" fmla="*/ 315 w 449"/>
                <a:gd name="T91" fmla="*/ 77 h 655"/>
                <a:gd name="T92" fmla="*/ 284 w 449"/>
                <a:gd name="T93" fmla="*/ 56 h 655"/>
                <a:gd name="T94" fmla="*/ 244 w 449"/>
                <a:gd name="T95" fmla="*/ 47 h 655"/>
                <a:gd name="T96" fmla="*/ 207 w 449"/>
                <a:gd name="T97" fmla="*/ 48 h 655"/>
                <a:gd name="T98" fmla="*/ 176 w 449"/>
                <a:gd name="T99" fmla="*/ 55 h 655"/>
                <a:gd name="T100" fmla="*/ 148 w 449"/>
                <a:gd name="T101" fmla="*/ 71 h 655"/>
                <a:gd name="T102" fmla="*/ 126 w 449"/>
                <a:gd name="T103" fmla="*/ 93 h 655"/>
                <a:gd name="T104" fmla="*/ 114 w 449"/>
                <a:gd name="T105" fmla="*/ 122 h 655"/>
                <a:gd name="T106" fmla="*/ 112 w 449"/>
                <a:gd name="T107" fmla="*/ 154 h 655"/>
                <a:gd name="T108" fmla="*/ 126 w 449"/>
                <a:gd name="T109" fmla="*/ 180 h 655"/>
                <a:gd name="T110" fmla="*/ 153 w 449"/>
                <a:gd name="T111" fmla="*/ 203 h 655"/>
                <a:gd name="T112" fmla="*/ 218 w 449"/>
                <a:gd name="T113" fmla="*/ 240 h 655"/>
                <a:gd name="T114" fmla="*/ 312 w 449"/>
                <a:gd name="T115" fmla="*/ 287 h 655"/>
                <a:gd name="T116" fmla="*/ 371 w 449"/>
                <a:gd name="T117" fmla="*/ 323 h 655"/>
                <a:gd name="T118" fmla="*/ 408 w 449"/>
                <a:gd name="T119" fmla="*/ 356 h 655"/>
                <a:gd name="T120" fmla="*/ 435 w 449"/>
                <a:gd name="T121" fmla="*/ 393 h 655"/>
                <a:gd name="T122" fmla="*/ 449 w 449"/>
                <a:gd name="T123" fmla="*/ 43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9" h="655">
                  <a:moveTo>
                    <a:pt x="449" y="453"/>
                  </a:moveTo>
                  <a:lnTo>
                    <a:pt x="449" y="468"/>
                  </a:lnTo>
                  <a:lnTo>
                    <a:pt x="448" y="483"/>
                  </a:lnTo>
                  <a:lnTo>
                    <a:pt x="445" y="496"/>
                  </a:lnTo>
                  <a:lnTo>
                    <a:pt x="442" y="510"/>
                  </a:lnTo>
                  <a:lnTo>
                    <a:pt x="437" y="522"/>
                  </a:lnTo>
                  <a:lnTo>
                    <a:pt x="433" y="534"/>
                  </a:lnTo>
                  <a:lnTo>
                    <a:pt x="428" y="545"/>
                  </a:lnTo>
                  <a:lnTo>
                    <a:pt x="421" y="555"/>
                  </a:lnTo>
                  <a:lnTo>
                    <a:pt x="414" y="565"/>
                  </a:lnTo>
                  <a:lnTo>
                    <a:pt x="406" y="575"/>
                  </a:lnTo>
                  <a:lnTo>
                    <a:pt x="399" y="582"/>
                  </a:lnTo>
                  <a:lnTo>
                    <a:pt x="390" y="591"/>
                  </a:lnTo>
                  <a:lnTo>
                    <a:pt x="381" y="598"/>
                  </a:lnTo>
                  <a:lnTo>
                    <a:pt x="372" y="605"/>
                  </a:lnTo>
                  <a:lnTo>
                    <a:pt x="361" y="611"/>
                  </a:lnTo>
                  <a:lnTo>
                    <a:pt x="352" y="616"/>
                  </a:lnTo>
                  <a:lnTo>
                    <a:pt x="331" y="627"/>
                  </a:lnTo>
                  <a:lnTo>
                    <a:pt x="310" y="635"/>
                  </a:lnTo>
                  <a:lnTo>
                    <a:pt x="287" y="642"/>
                  </a:lnTo>
                  <a:lnTo>
                    <a:pt x="266" y="646"/>
                  </a:lnTo>
                  <a:lnTo>
                    <a:pt x="245" y="651"/>
                  </a:lnTo>
                  <a:lnTo>
                    <a:pt x="225" y="653"/>
                  </a:lnTo>
                  <a:lnTo>
                    <a:pt x="207" y="654"/>
                  </a:lnTo>
                  <a:lnTo>
                    <a:pt x="189" y="655"/>
                  </a:lnTo>
                  <a:lnTo>
                    <a:pt x="177" y="655"/>
                  </a:lnTo>
                  <a:lnTo>
                    <a:pt x="159" y="654"/>
                  </a:lnTo>
                  <a:lnTo>
                    <a:pt x="138" y="652"/>
                  </a:lnTo>
                  <a:lnTo>
                    <a:pt x="114" y="649"/>
                  </a:lnTo>
                  <a:lnTo>
                    <a:pt x="100" y="646"/>
                  </a:lnTo>
                  <a:lnTo>
                    <a:pt x="88" y="643"/>
                  </a:lnTo>
                  <a:lnTo>
                    <a:pt x="73" y="639"/>
                  </a:lnTo>
                  <a:lnTo>
                    <a:pt x="59" y="635"/>
                  </a:lnTo>
                  <a:lnTo>
                    <a:pt x="44" y="629"/>
                  </a:lnTo>
                  <a:lnTo>
                    <a:pt x="30" y="623"/>
                  </a:lnTo>
                  <a:lnTo>
                    <a:pt x="15" y="615"/>
                  </a:lnTo>
                  <a:lnTo>
                    <a:pt x="0" y="608"/>
                  </a:lnTo>
                  <a:lnTo>
                    <a:pt x="12" y="465"/>
                  </a:lnTo>
                  <a:lnTo>
                    <a:pt x="45" y="465"/>
                  </a:lnTo>
                  <a:lnTo>
                    <a:pt x="50" y="482"/>
                  </a:lnTo>
                  <a:lnTo>
                    <a:pt x="56" y="497"/>
                  </a:lnTo>
                  <a:lnTo>
                    <a:pt x="63" y="512"/>
                  </a:lnTo>
                  <a:lnTo>
                    <a:pt x="69" y="526"/>
                  </a:lnTo>
                  <a:lnTo>
                    <a:pt x="77" y="539"/>
                  </a:lnTo>
                  <a:lnTo>
                    <a:pt x="84" y="551"/>
                  </a:lnTo>
                  <a:lnTo>
                    <a:pt x="92" y="562"/>
                  </a:lnTo>
                  <a:lnTo>
                    <a:pt x="100" y="571"/>
                  </a:lnTo>
                  <a:lnTo>
                    <a:pt x="110" y="580"/>
                  </a:lnTo>
                  <a:lnTo>
                    <a:pt x="119" y="587"/>
                  </a:lnTo>
                  <a:lnTo>
                    <a:pt x="129" y="594"/>
                  </a:lnTo>
                  <a:lnTo>
                    <a:pt x="140" y="600"/>
                  </a:lnTo>
                  <a:lnTo>
                    <a:pt x="151" y="605"/>
                  </a:lnTo>
                  <a:lnTo>
                    <a:pt x="163" y="607"/>
                  </a:lnTo>
                  <a:lnTo>
                    <a:pt x="174" y="609"/>
                  </a:lnTo>
                  <a:lnTo>
                    <a:pt x="187" y="610"/>
                  </a:lnTo>
                  <a:lnTo>
                    <a:pt x="200" y="609"/>
                  </a:lnTo>
                  <a:lnTo>
                    <a:pt x="213" y="608"/>
                  </a:lnTo>
                  <a:lnTo>
                    <a:pt x="226" y="605"/>
                  </a:lnTo>
                  <a:lnTo>
                    <a:pt x="238" y="601"/>
                  </a:lnTo>
                  <a:lnTo>
                    <a:pt x="251" y="596"/>
                  </a:lnTo>
                  <a:lnTo>
                    <a:pt x="262" y="590"/>
                  </a:lnTo>
                  <a:lnTo>
                    <a:pt x="273" y="583"/>
                  </a:lnTo>
                  <a:lnTo>
                    <a:pt x="284" y="576"/>
                  </a:lnTo>
                  <a:lnTo>
                    <a:pt x="295" y="566"/>
                  </a:lnTo>
                  <a:lnTo>
                    <a:pt x="303" y="556"/>
                  </a:lnTo>
                  <a:lnTo>
                    <a:pt x="311" y="546"/>
                  </a:lnTo>
                  <a:lnTo>
                    <a:pt x="317" y="535"/>
                  </a:lnTo>
                  <a:lnTo>
                    <a:pt x="324" y="522"/>
                  </a:lnTo>
                  <a:lnTo>
                    <a:pt x="327" y="509"/>
                  </a:lnTo>
                  <a:lnTo>
                    <a:pt x="330" y="495"/>
                  </a:lnTo>
                  <a:lnTo>
                    <a:pt x="330" y="480"/>
                  </a:lnTo>
                  <a:lnTo>
                    <a:pt x="330" y="470"/>
                  </a:lnTo>
                  <a:lnTo>
                    <a:pt x="327" y="461"/>
                  </a:lnTo>
                  <a:lnTo>
                    <a:pt x="323" y="452"/>
                  </a:lnTo>
                  <a:lnTo>
                    <a:pt x="316" y="444"/>
                  </a:lnTo>
                  <a:lnTo>
                    <a:pt x="310" y="436"/>
                  </a:lnTo>
                  <a:lnTo>
                    <a:pt x="300" y="428"/>
                  </a:lnTo>
                  <a:lnTo>
                    <a:pt x="290" y="420"/>
                  </a:lnTo>
                  <a:lnTo>
                    <a:pt x="280" y="414"/>
                  </a:lnTo>
                  <a:lnTo>
                    <a:pt x="255" y="399"/>
                  </a:lnTo>
                  <a:lnTo>
                    <a:pt x="228" y="385"/>
                  </a:lnTo>
                  <a:lnTo>
                    <a:pt x="198" y="372"/>
                  </a:lnTo>
                  <a:lnTo>
                    <a:pt x="168" y="357"/>
                  </a:lnTo>
                  <a:lnTo>
                    <a:pt x="138" y="342"/>
                  </a:lnTo>
                  <a:lnTo>
                    <a:pt x="108" y="326"/>
                  </a:lnTo>
                  <a:lnTo>
                    <a:pt x="94" y="317"/>
                  </a:lnTo>
                  <a:lnTo>
                    <a:pt x="80" y="308"/>
                  </a:lnTo>
                  <a:lnTo>
                    <a:pt x="68" y="299"/>
                  </a:lnTo>
                  <a:lnTo>
                    <a:pt x="56" y="289"/>
                  </a:lnTo>
                  <a:lnTo>
                    <a:pt x="45" y="278"/>
                  </a:lnTo>
                  <a:lnTo>
                    <a:pt x="35" y="268"/>
                  </a:lnTo>
                  <a:lnTo>
                    <a:pt x="26" y="256"/>
                  </a:lnTo>
                  <a:lnTo>
                    <a:pt x="19" y="243"/>
                  </a:lnTo>
                  <a:lnTo>
                    <a:pt x="13" y="230"/>
                  </a:lnTo>
                  <a:lnTo>
                    <a:pt x="9" y="216"/>
                  </a:lnTo>
                  <a:lnTo>
                    <a:pt x="6" y="202"/>
                  </a:lnTo>
                  <a:lnTo>
                    <a:pt x="5" y="186"/>
                  </a:lnTo>
                  <a:lnTo>
                    <a:pt x="5" y="174"/>
                  </a:lnTo>
                  <a:lnTo>
                    <a:pt x="6" y="162"/>
                  </a:lnTo>
                  <a:lnTo>
                    <a:pt x="8" y="151"/>
                  </a:lnTo>
                  <a:lnTo>
                    <a:pt x="10" y="140"/>
                  </a:lnTo>
                  <a:lnTo>
                    <a:pt x="13" y="129"/>
                  </a:lnTo>
                  <a:lnTo>
                    <a:pt x="17" y="120"/>
                  </a:lnTo>
                  <a:lnTo>
                    <a:pt x="21" y="110"/>
                  </a:lnTo>
                  <a:lnTo>
                    <a:pt x="25" y="101"/>
                  </a:lnTo>
                  <a:lnTo>
                    <a:pt x="31" y="93"/>
                  </a:lnTo>
                  <a:lnTo>
                    <a:pt x="36" y="84"/>
                  </a:lnTo>
                  <a:lnTo>
                    <a:pt x="42" y="77"/>
                  </a:lnTo>
                  <a:lnTo>
                    <a:pt x="48" y="69"/>
                  </a:lnTo>
                  <a:lnTo>
                    <a:pt x="55" y="62"/>
                  </a:lnTo>
                  <a:lnTo>
                    <a:pt x="63" y="55"/>
                  </a:lnTo>
                  <a:lnTo>
                    <a:pt x="70" y="49"/>
                  </a:lnTo>
                  <a:lnTo>
                    <a:pt x="78" y="43"/>
                  </a:lnTo>
                  <a:lnTo>
                    <a:pt x="94" y="33"/>
                  </a:lnTo>
                  <a:lnTo>
                    <a:pt x="112" y="24"/>
                  </a:lnTo>
                  <a:lnTo>
                    <a:pt x="130" y="16"/>
                  </a:lnTo>
                  <a:lnTo>
                    <a:pt x="149" y="11"/>
                  </a:lnTo>
                  <a:lnTo>
                    <a:pt x="168" y="6"/>
                  </a:lnTo>
                  <a:lnTo>
                    <a:pt x="188" y="4"/>
                  </a:lnTo>
                  <a:lnTo>
                    <a:pt x="208" y="1"/>
                  </a:lnTo>
                  <a:lnTo>
                    <a:pt x="227" y="0"/>
                  </a:lnTo>
                  <a:lnTo>
                    <a:pt x="260" y="1"/>
                  </a:lnTo>
                  <a:lnTo>
                    <a:pt x="290" y="5"/>
                  </a:lnTo>
                  <a:lnTo>
                    <a:pt x="318" y="9"/>
                  </a:lnTo>
                  <a:lnTo>
                    <a:pt x="342" y="14"/>
                  </a:lnTo>
                  <a:lnTo>
                    <a:pt x="364" y="22"/>
                  </a:lnTo>
                  <a:lnTo>
                    <a:pt x="385" y="30"/>
                  </a:lnTo>
                  <a:lnTo>
                    <a:pt x="404" y="39"/>
                  </a:lnTo>
                  <a:lnTo>
                    <a:pt x="422" y="49"/>
                  </a:lnTo>
                  <a:lnTo>
                    <a:pt x="410" y="185"/>
                  </a:lnTo>
                  <a:lnTo>
                    <a:pt x="377" y="185"/>
                  </a:lnTo>
                  <a:lnTo>
                    <a:pt x="366" y="156"/>
                  </a:lnTo>
                  <a:lnTo>
                    <a:pt x="354" y="130"/>
                  </a:lnTo>
                  <a:lnTo>
                    <a:pt x="347" y="117"/>
                  </a:lnTo>
                  <a:lnTo>
                    <a:pt x="340" y="106"/>
                  </a:lnTo>
                  <a:lnTo>
                    <a:pt x="332" y="96"/>
                  </a:lnTo>
                  <a:lnTo>
                    <a:pt x="324" y="85"/>
                  </a:lnTo>
                  <a:lnTo>
                    <a:pt x="315" y="77"/>
                  </a:lnTo>
                  <a:lnTo>
                    <a:pt x="305" y="69"/>
                  </a:lnTo>
                  <a:lnTo>
                    <a:pt x="296" y="63"/>
                  </a:lnTo>
                  <a:lnTo>
                    <a:pt x="284" y="56"/>
                  </a:lnTo>
                  <a:lnTo>
                    <a:pt x="272" y="52"/>
                  </a:lnTo>
                  <a:lnTo>
                    <a:pt x="258" y="49"/>
                  </a:lnTo>
                  <a:lnTo>
                    <a:pt x="244" y="47"/>
                  </a:lnTo>
                  <a:lnTo>
                    <a:pt x="228" y="45"/>
                  </a:lnTo>
                  <a:lnTo>
                    <a:pt x="217" y="47"/>
                  </a:lnTo>
                  <a:lnTo>
                    <a:pt x="207" y="48"/>
                  </a:lnTo>
                  <a:lnTo>
                    <a:pt x="196" y="50"/>
                  </a:lnTo>
                  <a:lnTo>
                    <a:pt x="185" y="52"/>
                  </a:lnTo>
                  <a:lnTo>
                    <a:pt x="176" y="55"/>
                  </a:lnTo>
                  <a:lnTo>
                    <a:pt x="166" y="59"/>
                  </a:lnTo>
                  <a:lnTo>
                    <a:pt x="156" y="65"/>
                  </a:lnTo>
                  <a:lnTo>
                    <a:pt x="148" y="71"/>
                  </a:lnTo>
                  <a:lnTo>
                    <a:pt x="140" y="78"/>
                  </a:lnTo>
                  <a:lnTo>
                    <a:pt x="133" y="85"/>
                  </a:lnTo>
                  <a:lnTo>
                    <a:pt x="126" y="93"/>
                  </a:lnTo>
                  <a:lnTo>
                    <a:pt x="121" y="101"/>
                  </a:lnTo>
                  <a:lnTo>
                    <a:pt x="117" y="111"/>
                  </a:lnTo>
                  <a:lnTo>
                    <a:pt x="114" y="122"/>
                  </a:lnTo>
                  <a:lnTo>
                    <a:pt x="112" y="132"/>
                  </a:lnTo>
                  <a:lnTo>
                    <a:pt x="111" y="144"/>
                  </a:lnTo>
                  <a:lnTo>
                    <a:pt x="112" y="154"/>
                  </a:lnTo>
                  <a:lnTo>
                    <a:pt x="115" y="162"/>
                  </a:lnTo>
                  <a:lnTo>
                    <a:pt x="120" y="171"/>
                  </a:lnTo>
                  <a:lnTo>
                    <a:pt x="126" y="180"/>
                  </a:lnTo>
                  <a:lnTo>
                    <a:pt x="134" y="188"/>
                  </a:lnTo>
                  <a:lnTo>
                    <a:pt x="142" y="196"/>
                  </a:lnTo>
                  <a:lnTo>
                    <a:pt x="153" y="203"/>
                  </a:lnTo>
                  <a:lnTo>
                    <a:pt x="164" y="211"/>
                  </a:lnTo>
                  <a:lnTo>
                    <a:pt x="189" y="226"/>
                  </a:lnTo>
                  <a:lnTo>
                    <a:pt x="218" y="240"/>
                  </a:lnTo>
                  <a:lnTo>
                    <a:pt x="249" y="255"/>
                  </a:lnTo>
                  <a:lnTo>
                    <a:pt x="281" y="271"/>
                  </a:lnTo>
                  <a:lnTo>
                    <a:pt x="312" y="287"/>
                  </a:lnTo>
                  <a:lnTo>
                    <a:pt x="343" y="304"/>
                  </a:lnTo>
                  <a:lnTo>
                    <a:pt x="357" y="314"/>
                  </a:lnTo>
                  <a:lnTo>
                    <a:pt x="371" y="323"/>
                  </a:lnTo>
                  <a:lnTo>
                    <a:pt x="385" y="334"/>
                  </a:lnTo>
                  <a:lnTo>
                    <a:pt x="397" y="344"/>
                  </a:lnTo>
                  <a:lnTo>
                    <a:pt x="408" y="356"/>
                  </a:lnTo>
                  <a:lnTo>
                    <a:pt x="418" y="367"/>
                  </a:lnTo>
                  <a:lnTo>
                    <a:pt x="428" y="380"/>
                  </a:lnTo>
                  <a:lnTo>
                    <a:pt x="435" y="393"/>
                  </a:lnTo>
                  <a:lnTo>
                    <a:pt x="442" y="407"/>
                  </a:lnTo>
                  <a:lnTo>
                    <a:pt x="446" y="421"/>
                  </a:lnTo>
                  <a:lnTo>
                    <a:pt x="449" y="437"/>
                  </a:lnTo>
                  <a:lnTo>
                    <a:pt x="449" y="453"/>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17" name="Freeform 12"/>
            <p:cNvSpPr>
              <a:spLocks/>
            </p:cNvSpPr>
            <p:nvPr/>
          </p:nvSpPr>
          <p:spPr bwMode="auto">
            <a:xfrm>
              <a:off x="9939338" y="974725"/>
              <a:ext cx="66675" cy="90488"/>
            </a:xfrm>
            <a:custGeom>
              <a:avLst/>
              <a:gdLst>
                <a:gd name="T0" fmla="*/ 58 w 503"/>
                <a:gd name="T1" fmla="*/ 58 h 678"/>
                <a:gd name="T2" fmla="*/ 4 w 503"/>
                <a:gd name="T3" fmla="*/ 40 h 678"/>
                <a:gd name="T4" fmla="*/ 4 w 503"/>
                <a:gd name="T5" fmla="*/ 18 h 678"/>
                <a:gd name="T6" fmla="*/ 162 w 503"/>
                <a:gd name="T7" fmla="*/ 0 h 678"/>
                <a:gd name="T8" fmla="*/ 162 w 503"/>
                <a:gd name="T9" fmla="*/ 262 h 678"/>
                <a:gd name="T10" fmla="*/ 180 w 503"/>
                <a:gd name="T11" fmla="*/ 252 h 678"/>
                <a:gd name="T12" fmla="*/ 198 w 503"/>
                <a:gd name="T13" fmla="*/ 244 h 678"/>
                <a:gd name="T14" fmla="*/ 218 w 503"/>
                <a:gd name="T15" fmla="*/ 235 h 678"/>
                <a:gd name="T16" fmla="*/ 237 w 503"/>
                <a:gd name="T17" fmla="*/ 229 h 678"/>
                <a:gd name="T18" fmla="*/ 256 w 503"/>
                <a:gd name="T19" fmla="*/ 223 h 678"/>
                <a:gd name="T20" fmla="*/ 275 w 503"/>
                <a:gd name="T21" fmla="*/ 219 h 678"/>
                <a:gd name="T22" fmla="*/ 296 w 503"/>
                <a:gd name="T23" fmla="*/ 217 h 678"/>
                <a:gd name="T24" fmla="*/ 316 w 503"/>
                <a:gd name="T25" fmla="*/ 216 h 678"/>
                <a:gd name="T26" fmla="*/ 331 w 503"/>
                <a:gd name="T27" fmla="*/ 216 h 678"/>
                <a:gd name="T28" fmla="*/ 346 w 503"/>
                <a:gd name="T29" fmla="*/ 218 h 678"/>
                <a:gd name="T30" fmla="*/ 359 w 503"/>
                <a:gd name="T31" fmla="*/ 220 h 678"/>
                <a:gd name="T32" fmla="*/ 372 w 503"/>
                <a:gd name="T33" fmla="*/ 224 h 678"/>
                <a:gd name="T34" fmla="*/ 384 w 503"/>
                <a:gd name="T35" fmla="*/ 229 h 678"/>
                <a:gd name="T36" fmla="*/ 395 w 503"/>
                <a:gd name="T37" fmla="*/ 235 h 678"/>
                <a:gd name="T38" fmla="*/ 404 w 503"/>
                <a:gd name="T39" fmla="*/ 242 h 678"/>
                <a:gd name="T40" fmla="*/ 413 w 503"/>
                <a:gd name="T41" fmla="*/ 249 h 678"/>
                <a:gd name="T42" fmla="*/ 420 w 503"/>
                <a:gd name="T43" fmla="*/ 258 h 678"/>
                <a:gd name="T44" fmla="*/ 427 w 503"/>
                <a:gd name="T45" fmla="*/ 267 h 678"/>
                <a:gd name="T46" fmla="*/ 432 w 503"/>
                <a:gd name="T47" fmla="*/ 278 h 678"/>
                <a:gd name="T48" fmla="*/ 438 w 503"/>
                <a:gd name="T49" fmla="*/ 289 h 678"/>
                <a:gd name="T50" fmla="*/ 441 w 503"/>
                <a:gd name="T51" fmla="*/ 302 h 678"/>
                <a:gd name="T52" fmla="*/ 444 w 503"/>
                <a:gd name="T53" fmla="*/ 315 h 678"/>
                <a:gd name="T54" fmla="*/ 445 w 503"/>
                <a:gd name="T55" fmla="*/ 329 h 678"/>
                <a:gd name="T56" fmla="*/ 445 w 503"/>
                <a:gd name="T57" fmla="*/ 342 h 678"/>
                <a:gd name="T58" fmla="*/ 445 w 503"/>
                <a:gd name="T59" fmla="*/ 628 h 678"/>
                <a:gd name="T60" fmla="*/ 503 w 503"/>
                <a:gd name="T61" fmla="*/ 655 h 678"/>
                <a:gd name="T62" fmla="*/ 503 w 503"/>
                <a:gd name="T63" fmla="*/ 678 h 678"/>
                <a:gd name="T64" fmla="*/ 295 w 503"/>
                <a:gd name="T65" fmla="*/ 678 h 678"/>
                <a:gd name="T66" fmla="*/ 295 w 503"/>
                <a:gd name="T67" fmla="*/ 655 h 678"/>
                <a:gd name="T68" fmla="*/ 341 w 503"/>
                <a:gd name="T69" fmla="*/ 628 h 678"/>
                <a:gd name="T70" fmla="*/ 341 w 503"/>
                <a:gd name="T71" fmla="*/ 382 h 678"/>
                <a:gd name="T72" fmla="*/ 340 w 503"/>
                <a:gd name="T73" fmla="*/ 363 h 678"/>
                <a:gd name="T74" fmla="*/ 338 w 503"/>
                <a:gd name="T75" fmla="*/ 345 h 678"/>
                <a:gd name="T76" fmla="*/ 336 w 503"/>
                <a:gd name="T77" fmla="*/ 336 h 678"/>
                <a:gd name="T78" fmla="*/ 332 w 503"/>
                <a:gd name="T79" fmla="*/ 327 h 678"/>
                <a:gd name="T80" fmla="*/ 329 w 503"/>
                <a:gd name="T81" fmla="*/ 320 h 678"/>
                <a:gd name="T82" fmla="*/ 325 w 503"/>
                <a:gd name="T83" fmla="*/ 314 h 678"/>
                <a:gd name="T84" fmla="*/ 321 w 503"/>
                <a:gd name="T85" fmla="*/ 307 h 678"/>
                <a:gd name="T86" fmla="*/ 314 w 503"/>
                <a:gd name="T87" fmla="*/ 302 h 678"/>
                <a:gd name="T88" fmla="*/ 308 w 503"/>
                <a:gd name="T89" fmla="*/ 296 h 678"/>
                <a:gd name="T90" fmla="*/ 300 w 503"/>
                <a:gd name="T91" fmla="*/ 292 h 678"/>
                <a:gd name="T92" fmla="*/ 290 w 503"/>
                <a:gd name="T93" fmla="*/ 289 h 678"/>
                <a:gd name="T94" fmla="*/ 281 w 503"/>
                <a:gd name="T95" fmla="*/ 287 h 678"/>
                <a:gd name="T96" fmla="*/ 270 w 503"/>
                <a:gd name="T97" fmla="*/ 286 h 678"/>
                <a:gd name="T98" fmla="*/ 257 w 503"/>
                <a:gd name="T99" fmla="*/ 285 h 678"/>
                <a:gd name="T100" fmla="*/ 238 w 503"/>
                <a:gd name="T101" fmla="*/ 286 h 678"/>
                <a:gd name="T102" fmla="*/ 214 w 503"/>
                <a:gd name="T103" fmla="*/ 289 h 678"/>
                <a:gd name="T104" fmla="*/ 189 w 503"/>
                <a:gd name="T105" fmla="*/ 293 h 678"/>
                <a:gd name="T106" fmla="*/ 162 w 503"/>
                <a:gd name="T107" fmla="*/ 298 h 678"/>
                <a:gd name="T108" fmla="*/ 162 w 503"/>
                <a:gd name="T109" fmla="*/ 628 h 678"/>
                <a:gd name="T110" fmla="*/ 209 w 503"/>
                <a:gd name="T111" fmla="*/ 655 h 678"/>
                <a:gd name="T112" fmla="*/ 209 w 503"/>
                <a:gd name="T113" fmla="*/ 678 h 678"/>
                <a:gd name="T114" fmla="*/ 0 w 503"/>
                <a:gd name="T115" fmla="*/ 678 h 678"/>
                <a:gd name="T116" fmla="*/ 0 w 503"/>
                <a:gd name="T117" fmla="*/ 655 h 678"/>
                <a:gd name="T118" fmla="*/ 58 w 503"/>
                <a:gd name="T119" fmla="*/ 628 h 678"/>
                <a:gd name="T120" fmla="*/ 58 w 503"/>
                <a:gd name="T121" fmla="*/ 5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3" h="678">
                  <a:moveTo>
                    <a:pt x="58" y="58"/>
                  </a:moveTo>
                  <a:lnTo>
                    <a:pt x="4" y="40"/>
                  </a:lnTo>
                  <a:lnTo>
                    <a:pt x="4" y="18"/>
                  </a:lnTo>
                  <a:lnTo>
                    <a:pt x="162" y="0"/>
                  </a:lnTo>
                  <a:lnTo>
                    <a:pt x="162" y="262"/>
                  </a:lnTo>
                  <a:lnTo>
                    <a:pt x="180" y="252"/>
                  </a:lnTo>
                  <a:lnTo>
                    <a:pt x="198" y="244"/>
                  </a:lnTo>
                  <a:lnTo>
                    <a:pt x="218" y="235"/>
                  </a:lnTo>
                  <a:lnTo>
                    <a:pt x="237" y="229"/>
                  </a:lnTo>
                  <a:lnTo>
                    <a:pt x="256" y="223"/>
                  </a:lnTo>
                  <a:lnTo>
                    <a:pt x="275" y="219"/>
                  </a:lnTo>
                  <a:lnTo>
                    <a:pt x="296" y="217"/>
                  </a:lnTo>
                  <a:lnTo>
                    <a:pt x="316" y="216"/>
                  </a:lnTo>
                  <a:lnTo>
                    <a:pt x="331" y="216"/>
                  </a:lnTo>
                  <a:lnTo>
                    <a:pt x="346" y="218"/>
                  </a:lnTo>
                  <a:lnTo>
                    <a:pt x="359" y="220"/>
                  </a:lnTo>
                  <a:lnTo>
                    <a:pt x="372" y="224"/>
                  </a:lnTo>
                  <a:lnTo>
                    <a:pt x="384" y="229"/>
                  </a:lnTo>
                  <a:lnTo>
                    <a:pt x="395" y="235"/>
                  </a:lnTo>
                  <a:lnTo>
                    <a:pt x="404" y="242"/>
                  </a:lnTo>
                  <a:lnTo>
                    <a:pt x="413" y="249"/>
                  </a:lnTo>
                  <a:lnTo>
                    <a:pt x="420" y="258"/>
                  </a:lnTo>
                  <a:lnTo>
                    <a:pt x="427" y="267"/>
                  </a:lnTo>
                  <a:lnTo>
                    <a:pt x="432" y="278"/>
                  </a:lnTo>
                  <a:lnTo>
                    <a:pt x="438" y="289"/>
                  </a:lnTo>
                  <a:lnTo>
                    <a:pt x="441" y="302"/>
                  </a:lnTo>
                  <a:lnTo>
                    <a:pt x="444" y="315"/>
                  </a:lnTo>
                  <a:lnTo>
                    <a:pt x="445" y="329"/>
                  </a:lnTo>
                  <a:lnTo>
                    <a:pt x="445" y="342"/>
                  </a:lnTo>
                  <a:lnTo>
                    <a:pt x="445" y="628"/>
                  </a:lnTo>
                  <a:lnTo>
                    <a:pt x="503" y="655"/>
                  </a:lnTo>
                  <a:lnTo>
                    <a:pt x="503" y="678"/>
                  </a:lnTo>
                  <a:lnTo>
                    <a:pt x="295" y="678"/>
                  </a:lnTo>
                  <a:lnTo>
                    <a:pt x="295" y="655"/>
                  </a:lnTo>
                  <a:lnTo>
                    <a:pt x="341" y="628"/>
                  </a:lnTo>
                  <a:lnTo>
                    <a:pt x="341" y="382"/>
                  </a:lnTo>
                  <a:lnTo>
                    <a:pt x="340" y="363"/>
                  </a:lnTo>
                  <a:lnTo>
                    <a:pt x="338" y="345"/>
                  </a:lnTo>
                  <a:lnTo>
                    <a:pt x="336" y="336"/>
                  </a:lnTo>
                  <a:lnTo>
                    <a:pt x="332" y="327"/>
                  </a:lnTo>
                  <a:lnTo>
                    <a:pt x="329" y="320"/>
                  </a:lnTo>
                  <a:lnTo>
                    <a:pt x="325" y="314"/>
                  </a:lnTo>
                  <a:lnTo>
                    <a:pt x="321" y="307"/>
                  </a:lnTo>
                  <a:lnTo>
                    <a:pt x="314" y="302"/>
                  </a:lnTo>
                  <a:lnTo>
                    <a:pt x="308" y="296"/>
                  </a:lnTo>
                  <a:lnTo>
                    <a:pt x="300" y="292"/>
                  </a:lnTo>
                  <a:lnTo>
                    <a:pt x="290" y="289"/>
                  </a:lnTo>
                  <a:lnTo>
                    <a:pt x="281" y="287"/>
                  </a:lnTo>
                  <a:lnTo>
                    <a:pt x="270" y="286"/>
                  </a:lnTo>
                  <a:lnTo>
                    <a:pt x="257" y="285"/>
                  </a:lnTo>
                  <a:lnTo>
                    <a:pt x="238" y="286"/>
                  </a:lnTo>
                  <a:lnTo>
                    <a:pt x="214" y="289"/>
                  </a:lnTo>
                  <a:lnTo>
                    <a:pt x="189" y="293"/>
                  </a:lnTo>
                  <a:lnTo>
                    <a:pt x="162" y="298"/>
                  </a:lnTo>
                  <a:lnTo>
                    <a:pt x="162" y="628"/>
                  </a:lnTo>
                  <a:lnTo>
                    <a:pt x="209" y="655"/>
                  </a:lnTo>
                  <a:lnTo>
                    <a:pt x="209" y="678"/>
                  </a:lnTo>
                  <a:lnTo>
                    <a:pt x="0" y="678"/>
                  </a:lnTo>
                  <a:lnTo>
                    <a:pt x="0" y="655"/>
                  </a:lnTo>
                  <a:lnTo>
                    <a:pt x="58" y="628"/>
                  </a:lnTo>
                  <a:lnTo>
                    <a:pt x="58" y="5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18" name="Freeform 13"/>
            <p:cNvSpPr>
              <a:spLocks noEditPoints="1"/>
            </p:cNvSpPr>
            <p:nvPr/>
          </p:nvSpPr>
          <p:spPr bwMode="auto">
            <a:xfrm>
              <a:off x="10017125" y="1003300"/>
              <a:ext cx="58738" cy="63500"/>
            </a:xfrm>
            <a:custGeom>
              <a:avLst/>
              <a:gdLst>
                <a:gd name="T0" fmla="*/ 117 w 440"/>
                <a:gd name="T1" fmla="*/ 363 h 472"/>
                <a:gd name="T2" fmla="*/ 123 w 440"/>
                <a:gd name="T3" fmla="*/ 385 h 472"/>
                <a:gd name="T4" fmla="*/ 136 w 440"/>
                <a:gd name="T5" fmla="*/ 404 h 472"/>
                <a:gd name="T6" fmla="*/ 158 w 440"/>
                <a:gd name="T7" fmla="*/ 417 h 472"/>
                <a:gd name="T8" fmla="*/ 189 w 440"/>
                <a:gd name="T9" fmla="*/ 423 h 472"/>
                <a:gd name="T10" fmla="*/ 226 w 440"/>
                <a:gd name="T11" fmla="*/ 416 h 472"/>
                <a:gd name="T12" fmla="*/ 248 w 440"/>
                <a:gd name="T13" fmla="*/ 407 h 472"/>
                <a:gd name="T14" fmla="*/ 265 w 440"/>
                <a:gd name="T15" fmla="*/ 393 h 472"/>
                <a:gd name="T16" fmla="*/ 276 w 440"/>
                <a:gd name="T17" fmla="*/ 374 h 472"/>
                <a:gd name="T18" fmla="*/ 278 w 440"/>
                <a:gd name="T19" fmla="*/ 238 h 472"/>
                <a:gd name="T20" fmla="*/ 209 w 440"/>
                <a:gd name="T21" fmla="*/ 240 h 472"/>
                <a:gd name="T22" fmla="*/ 162 w 440"/>
                <a:gd name="T23" fmla="*/ 248 h 472"/>
                <a:gd name="T24" fmla="*/ 134 w 440"/>
                <a:gd name="T25" fmla="*/ 263 h 472"/>
                <a:gd name="T26" fmla="*/ 119 w 440"/>
                <a:gd name="T27" fmla="*/ 285 h 472"/>
                <a:gd name="T28" fmla="*/ 115 w 440"/>
                <a:gd name="T29" fmla="*/ 316 h 472"/>
                <a:gd name="T30" fmla="*/ 56 w 440"/>
                <a:gd name="T31" fmla="*/ 31 h 472"/>
                <a:gd name="T32" fmla="*/ 112 w 440"/>
                <a:gd name="T33" fmla="*/ 9 h 472"/>
                <a:gd name="T34" fmla="*/ 184 w 440"/>
                <a:gd name="T35" fmla="*/ 0 h 472"/>
                <a:gd name="T36" fmla="*/ 248 w 440"/>
                <a:gd name="T37" fmla="*/ 2 h 472"/>
                <a:gd name="T38" fmla="*/ 293 w 440"/>
                <a:gd name="T39" fmla="*/ 13 h 472"/>
                <a:gd name="T40" fmla="*/ 331 w 440"/>
                <a:gd name="T41" fmla="*/ 35 h 472"/>
                <a:gd name="T42" fmla="*/ 361 w 440"/>
                <a:gd name="T43" fmla="*/ 70 h 472"/>
                <a:gd name="T44" fmla="*/ 379 w 440"/>
                <a:gd name="T45" fmla="*/ 117 h 472"/>
                <a:gd name="T46" fmla="*/ 383 w 440"/>
                <a:gd name="T47" fmla="*/ 411 h 472"/>
                <a:gd name="T48" fmla="*/ 313 w 440"/>
                <a:gd name="T49" fmla="*/ 462 h 472"/>
                <a:gd name="T50" fmla="*/ 286 w 440"/>
                <a:gd name="T51" fmla="*/ 426 h 472"/>
                <a:gd name="T52" fmla="*/ 268 w 440"/>
                <a:gd name="T53" fmla="*/ 442 h 472"/>
                <a:gd name="T54" fmla="*/ 243 w 440"/>
                <a:gd name="T55" fmla="*/ 456 h 472"/>
                <a:gd name="T56" fmla="*/ 214 w 440"/>
                <a:gd name="T57" fmla="*/ 466 h 472"/>
                <a:gd name="T58" fmla="*/ 182 w 440"/>
                <a:gd name="T59" fmla="*/ 471 h 472"/>
                <a:gd name="T60" fmla="*/ 144 w 440"/>
                <a:gd name="T61" fmla="*/ 472 h 472"/>
                <a:gd name="T62" fmla="*/ 99 w 440"/>
                <a:gd name="T63" fmla="*/ 467 h 472"/>
                <a:gd name="T64" fmla="*/ 60 w 440"/>
                <a:gd name="T65" fmla="*/ 454 h 472"/>
                <a:gd name="T66" fmla="*/ 28 w 440"/>
                <a:gd name="T67" fmla="*/ 429 h 472"/>
                <a:gd name="T68" fmla="*/ 7 w 440"/>
                <a:gd name="T69" fmla="*/ 390 h 472"/>
                <a:gd name="T70" fmla="*/ 0 w 440"/>
                <a:gd name="T71" fmla="*/ 334 h 472"/>
                <a:gd name="T72" fmla="*/ 7 w 440"/>
                <a:gd name="T73" fmla="*/ 281 h 472"/>
                <a:gd name="T74" fmla="*/ 29 w 440"/>
                <a:gd name="T75" fmla="*/ 245 h 472"/>
                <a:gd name="T76" fmla="*/ 62 w 440"/>
                <a:gd name="T77" fmla="*/ 219 h 472"/>
                <a:gd name="T78" fmla="*/ 106 w 440"/>
                <a:gd name="T79" fmla="*/ 205 h 472"/>
                <a:gd name="T80" fmla="*/ 158 w 440"/>
                <a:gd name="T81" fmla="*/ 198 h 472"/>
                <a:gd name="T82" fmla="*/ 225 w 440"/>
                <a:gd name="T83" fmla="*/ 198 h 472"/>
                <a:gd name="T84" fmla="*/ 278 w 440"/>
                <a:gd name="T85" fmla="*/ 134 h 472"/>
                <a:gd name="T86" fmla="*/ 275 w 440"/>
                <a:gd name="T87" fmla="*/ 106 h 472"/>
                <a:gd name="T88" fmla="*/ 265 w 440"/>
                <a:gd name="T89" fmla="*/ 84 h 472"/>
                <a:gd name="T90" fmla="*/ 249 w 440"/>
                <a:gd name="T91" fmla="*/ 67 h 472"/>
                <a:gd name="T92" fmla="*/ 226 w 440"/>
                <a:gd name="T93" fmla="*/ 57 h 472"/>
                <a:gd name="T94" fmla="*/ 197 w 440"/>
                <a:gd name="T95" fmla="*/ 51 h 472"/>
                <a:gd name="T96" fmla="*/ 156 w 440"/>
                <a:gd name="T97" fmla="*/ 53 h 472"/>
                <a:gd name="T98" fmla="*/ 135 w 440"/>
                <a:gd name="T99" fmla="*/ 61 h 472"/>
                <a:gd name="T100" fmla="*/ 115 w 440"/>
                <a:gd name="T101" fmla="*/ 75 h 472"/>
                <a:gd name="T102" fmla="*/ 95 w 440"/>
                <a:gd name="T103" fmla="*/ 98 h 472"/>
                <a:gd name="T104" fmla="*/ 76 w 440"/>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0" h="472">
                  <a:moveTo>
                    <a:pt x="115" y="328"/>
                  </a:moveTo>
                  <a:lnTo>
                    <a:pt x="115" y="345"/>
                  </a:lnTo>
                  <a:lnTo>
                    <a:pt x="117" y="363"/>
                  </a:lnTo>
                  <a:lnTo>
                    <a:pt x="118" y="370"/>
                  </a:lnTo>
                  <a:lnTo>
                    <a:pt x="121" y="379"/>
                  </a:lnTo>
                  <a:lnTo>
                    <a:pt x="123" y="385"/>
                  </a:lnTo>
                  <a:lnTo>
                    <a:pt x="127" y="393"/>
                  </a:lnTo>
                  <a:lnTo>
                    <a:pt x="132" y="399"/>
                  </a:lnTo>
                  <a:lnTo>
                    <a:pt x="136" y="404"/>
                  </a:lnTo>
                  <a:lnTo>
                    <a:pt x="143" y="410"/>
                  </a:lnTo>
                  <a:lnTo>
                    <a:pt x="149" y="414"/>
                  </a:lnTo>
                  <a:lnTo>
                    <a:pt x="158" y="417"/>
                  </a:lnTo>
                  <a:lnTo>
                    <a:pt x="166" y="421"/>
                  </a:lnTo>
                  <a:lnTo>
                    <a:pt x="177" y="422"/>
                  </a:lnTo>
                  <a:lnTo>
                    <a:pt x="189" y="423"/>
                  </a:lnTo>
                  <a:lnTo>
                    <a:pt x="204" y="422"/>
                  </a:lnTo>
                  <a:lnTo>
                    <a:pt x="219" y="418"/>
                  </a:lnTo>
                  <a:lnTo>
                    <a:pt x="226" y="416"/>
                  </a:lnTo>
                  <a:lnTo>
                    <a:pt x="234" y="414"/>
                  </a:lnTo>
                  <a:lnTo>
                    <a:pt x="241" y="411"/>
                  </a:lnTo>
                  <a:lnTo>
                    <a:pt x="248" y="407"/>
                  </a:lnTo>
                  <a:lnTo>
                    <a:pt x="254" y="403"/>
                  </a:lnTo>
                  <a:lnTo>
                    <a:pt x="260" y="398"/>
                  </a:lnTo>
                  <a:lnTo>
                    <a:pt x="265" y="393"/>
                  </a:lnTo>
                  <a:lnTo>
                    <a:pt x="269" y="387"/>
                  </a:lnTo>
                  <a:lnTo>
                    <a:pt x="273" y="381"/>
                  </a:lnTo>
                  <a:lnTo>
                    <a:pt x="276" y="374"/>
                  </a:lnTo>
                  <a:lnTo>
                    <a:pt x="278" y="367"/>
                  </a:lnTo>
                  <a:lnTo>
                    <a:pt x="278" y="359"/>
                  </a:lnTo>
                  <a:lnTo>
                    <a:pt x="278" y="238"/>
                  </a:lnTo>
                  <a:lnTo>
                    <a:pt x="252" y="238"/>
                  </a:lnTo>
                  <a:lnTo>
                    <a:pt x="229" y="239"/>
                  </a:lnTo>
                  <a:lnTo>
                    <a:pt x="209" y="240"/>
                  </a:lnTo>
                  <a:lnTo>
                    <a:pt x="191" y="242"/>
                  </a:lnTo>
                  <a:lnTo>
                    <a:pt x="176" y="245"/>
                  </a:lnTo>
                  <a:lnTo>
                    <a:pt x="162" y="248"/>
                  </a:lnTo>
                  <a:lnTo>
                    <a:pt x="151" y="252"/>
                  </a:lnTo>
                  <a:lnTo>
                    <a:pt x="141" y="257"/>
                  </a:lnTo>
                  <a:lnTo>
                    <a:pt x="134" y="263"/>
                  </a:lnTo>
                  <a:lnTo>
                    <a:pt x="127" y="269"/>
                  </a:lnTo>
                  <a:lnTo>
                    <a:pt x="123" y="277"/>
                  </a:lnTo>
                  <a:lnTo>
                    <a:pt x="119" y="285"/>
                  </a:lnTo>
                  <a:lnTo>
                    <a:pt x="117" y="294"/>
                  </a:lnTo>
                  <a:lnTo>
                    <a:pt x="116" y="305"/>
                  </a:lnTo>
                  <a:lnTo>
                    <a:pt x="115" y="316"/>
                  </a:lnTo>
                  <a:lnTo>
                    <a:pt x="115" y="328"/>
                  </a:lnTo>
                  <a:close/>
                  <a:moveTo>
                    <a:pt x="37" y="42"/>
                  </a:moveTo>
                  <a:lnTo>
                    <a:pt x="56" y="31"/>
                  </a:lnTo>
                  <a:lnTo>
                    <a:pt x="74" y="22"/>
                  </a:lnTo>
                  <a:lnTo>
                    <a:pt x="93" y="15"/>
                  </a:lnTo>
                  <a:lnTo>
                    <a:pt x="112" y="9"/>
                  </a:lnTo>
                  <a:lnTo>
                    <a:pt x="134" y="5"/>
                  </a:lnTo>
                  <a:lnTo>
                    <a:pt x="158" y="2"/>
                  </a:lnTo>
                  <a:lnTo>
                    <a:pt x="184" y="0"/>
                  </a:lnTo>
                  <a:lnTo>
                    <a:pt x="214" y="0"/>
                  </a:lnTo>
                  <a:lnTo>
                    <a:pt x="232" y="0"/>
                  </a:lnTo>
                  <a:lnTo>
                    <a:pt x="248" y="2"/>
                  </a:lnTo>
                  <a:lnTo>
                    <a:pt x="263" y="4"/>
                  </a:lnTo>
                  <a:lnTo>
                    <a:pt x="278" y="7"/>
                  </a:lnTo>
                  <a:lnTo>
                    <a:pt x="293" y="13"/>
                  </a:lnTo>
                  <a:lnTo>
                    <a:pt x="307" y="19"/>
                  </a:lnTo>
                  <a:lnTo>
                    <a:pt x="320" y="27"/>
                  </a:lnTo>
                  <a:lnTo>
                    <a:pt x="331" y="35"/>
                  </a:lnTo>
                  <a:lnTo>
                    <a:pt x="343" y="45"/>
                  </a:lnTo>
                  <a:lnTo>
                    <a:pt x="353" y="57"/>
                  </a:lnTo>
                  <a:lnTo>
                    <a:pt x="361" y="70"/>
                  </a:lnTo>
                  <a:lnTo>
                    <a:pt x="369" y="84"/>
                  </a:lnTo>
                  <a:lnTo>
                    <a:pt x="374" y="100"/>
                  </a:lnTo>
                  <a:lnTo>
                    <a:pt x="379" y="117"/>
                  </a:lnTo>
                  <a:lnTo>
                    <a:pt x="382" y="136"/>
                  </a:lnTo>
                  <a:lnTo>
                    <a:pt x="383" y="157"/>
                  </a:lnTo>
                  <a:lnTo>
                    <a:pt x="383" y="411"/>
                  </a:lnTo>
                  <a:lnTo>
                    <a:pt x="440" y="421"/>
                  </a:lnTo>
                  <a:lnTo>
                    <a:pt x="440" y="443"/>
                  </a:lnTo>
                  <a:lnTo>
                    <a:pt x="313" y="462"/>
                  </a:lnTo>
                  <a:lnTo>
                    <a:pt x="296" y="413"/>
                  </a:lnTo>
                  <a:lnTo>
                    <a:pt x="292" y="419"/>
                  </a:lnTo>
                  <a:lnTo>
                    <a:pt x="286" y="426"/>
                  </a:lnTo>
                  <a:lnTo>
                    <a:pt x="281" y="431"/>
                  </a:lnTo>
                  <a:lnTo>
                    <a:pt x="275" y="438"/>
                  </a:lnTo>
                  <a:lnTo>
                    <a:pt x="268" y="442"/>
                  </a:lnTo>
                  <a:lnTo>
                    <a:pt x="261" y="447"/>
                  </a:lnTo>
                  <a:lnTo>
                    <a:pt x="252" y="452"/>
                  </a:lnTo>
                  <a:lnTo>
                    <a:pt x="243" y="456"/>
                  </a:lnTo>
                  <a:lnTo>
                    <a:pt x="234" y="459"/>
                  </a:lnTo>
                  <a:lnTo>
                    <a:pt x="224" y="462"/>
                  </a:lnTo>
                  <a:lnTo>
                    <a:pt x="214" y="466"/>
                  </a:lnTo>
                  <a:lnTo>
                    <a:pt x="204" y="468"/>
                  </a:lnTo>
                  <a:lnTo>
                    <a:pt x="193" y="470"/>
                  </a:lnTo>
                  <a:lnTo>
                    <a:pt x="182" y="471"/>
                  </a:lnTo>
                  <a:lnTo>
                    <a:pt x="170" y="472"/>
                  </a:lnTo>
                  <a:lnTo>
                    <a:pt x="159" y="472"/>
                  </a:lnTo>
                  <a:lnTo>
                    <a:pt x="144" y="472"/>
                  </a:lnTo>
                  <a:lnTo>
                    <a:pt x="129" y="471"/>
                  </a:lnTo>
                  <a:lnTo>
                    <a:pt x="114" y="469"/>
                  </a:lnTo>
                  <a:lnTo>
                    <a:pt x="99" y="467"/>
                  </a:lnTo>
                  <a:lnTo>
                    <a:pt x="85" y="463"/>
                  </a:lnTo>
                  <a:lnTo>
                    <a:pt x="72" y="459"/>
                  </a:lnTo>
                  <a:lnTo>
                    <a:pt x="60" y="454"/>
                  </a:lnTo>
                  <a:lnTo>
                    <a:pt x="48" y="447"/>
                  </a:lnTo>
                  <a:lnTo>
                    <a:pt x="37" y="439"/>
                  </a:lnTo>
                  <a:lnTo>
                    <a:pt x="28" y="429"/>
                  </a:lnTo>
                  <a:lnTo>
                    <a:pt x="20" y="418"/>
                  </a:lnTo>
                  <a:lnTo>
                    <a:pt x="13" y="404"/>
                  </a:lnTo>
                  <a:lnTo>
                    <a:pt x="7" y="390"/>
                  </a:lnTo>
                  <a:lnTo>
                    <a:pt x="3" y="373"/>
                  </a:lnTo>
                  <a:lnTo>
                    <a:pt x="1" y="354"/>
                  </a:lnTo>
                  <a:lnTo>
                    <a:pt x="0" y="334"/>
                  </a:lnTo>
                  <a:lnTo>
                    <a:pt x="1" y="314"/>
                  </a:lnTo>
                  <a:lnTo>
                    <a:pt x="4" y="297"/>
                  </a:lnTo>
                  <a:lnTo>
                    <a:pt x="7" y="281"/>
                  </a:lnTo>
                  <a:lnTo>
                    <a:pt x="14" y="267"/>
                  </a:lnTo>
                  <a:lnTo>
                    <a:pt x="20" y="255"/>
                  </a:lnTo>
                  <a:lnTo>
                    <a:pt x="29" y="245"/>
                  </a:lnTo>
                  <a:lnTo>
                    <a:pt x="39" y="235"/>
                  </a:lnTo>
                  <a:lnTo>
                    <a:pt x="50" y="226"/>
                  </a:lnTo>
                  <a:lnTo>
                    <a:pt x="62" y="219"/>
                  </a:lnTo>
                  <a:lnTo>
                    <a:pt x="76" y="213"/>
                  </a:lnTo>
                  <a:lnTo>
                    <a:pt x="90" y="208"/>
                  </a:lnTo>
                  <a:lnTo>
                    <a:pt x="106" y="205"/>
                  </a:lnTo>
                  <a:lnTo>
                    <a:pt x="122" y="202"/>
                  </a:lnTo>
                  <a:lnTo>
                    <a:pt x="139" y="199"/>
                  </a:lnTo>
                  <a:lnTo>
                    <a:pt x="158" y="198"/>
                  </a:lnTo>
                  <a:lnTo>
                    <a:pt x="176" y="197"/>
                  </a:lnTo>
                  <a:lnTo>
                    <a:pt x="200" y="197"/>
                  </a:lnTo>
                  <a:lnTo>
                    <a:pt x="225" y="198"/>
                  </a:lnTo>
                  <a:lnTo>
                    <a:pt x="252" y="201"/>
                  </a:lnTo>
                  <a:lnTo>
                    <a:pt x="278" y="203"/>
                  </a:lnTo>
                  <a:lnTo>
                    <a:pt x="278" y="134"/>
                  </a:lnTo>
                  <a:lnTo>
                    <a:pt x="278" y="124"/>
                  </a:lnTo>
                  <a:lnTo>
                    <a:pt x="277" y="115"/>
                  </a:lnTo>
                  <a:lnTo>
                    <a:pt x="275" y="106"/>
                  </a:lnTo>
                  <a:lnTo>
                    <a:pt x="272" y="99"/>
                  </a:lnTo>
                  <a:lnTo>
                    <a:pt x="269" y="91"/>
                  </a:lnTo>
                  <a:lnTo>
                    <a:pt x="265" y="84"/>
                  </a:lnTo>
                  <a:lnTo>
                    <a:pt x="261" y="78"/>
                  </a:lnTo>
                  <a:lnTo>
                    <a:pt x="255" y="72"/>
                  </a:lnTo>
                  <a:lnTo>
                    <a:pt x="249" y="67"/>
                  </a:lnTo>
                  <a:lnTo>
                    <a:pt x="242" y="63"/>
                  </a:lnTo>
                  <a:lnTo>
                    <a:pt x="234" y="60"/>
                  </a:lnTo>
                  <a:lnTo>
                    <a:pt x="226" y="57"/>
                  </a:lnTo>
                  <a:lnTo>
                    <a:pt x="217" y="55"/>
                  </a:lnTo>
                  <a:lnTo>
                    <a:pt x="207" y="52"/>
                  </a:lnTo>
                  <a:lnTo>
                    <a:pt x="197" y="51"/>
                  </a:lnTo>
                  <a:lnTo>
                    <a:pt x="185" y="51"/>
                  </a:lnTo>
                  <a:lnTo>
                    <a:pt x="170" y="51"/>
                  </a:lnTo>
                  <a:lnTo>
                    <a:pt x="156" y="53"/>
                  </a:lnTo>
                  <a:lnTo>
                    <a:pt x="149" y="56"/>
                  </a:lnTo>
                  <a:lnTo>
                    <a:pt x="143" y="58"/>
                  </a:lnTo>
                  <a:lnTo>
                    <a:pt x="135" y="61"/>
                  </a:lnTo>
                  <a:lnTo>
                    <a:pt x="129" y="65"/>
                  </a:lnTo>
                  <a:lnTo>
                    <a:pt x="122" y="70"/>
                  </a:lnTo>
                  <a:lnTo>
                    <a:pt x="115" y="75"/>
                  </a:lnTo>
                  <a:lnTo>
                    <a:pt x="108" y="81"/>
                  </a:lnTo>
                  <a:lnTo>
                    <a:pt x="102" y="89"/>
                  </a:lnTo>
                  <a:lnTo>
                    <a:pt x="95" y="98"/>
                  </a:lnTo>
                  <a:lnTo>
                    <a:pt x="89" y="107"/>
                  </a:lnTo>
                  <a:lnTo>
                    <a:pt x="82" y="118"/>
                  </a:lnTo>
                  <a:lnTo>
                    <a:pt x="76" y="131"/>
                  </a:lnTo>
                  <a:lnTo>
                    <a:pt x="50" y="130"/>
                  </a:lnTo>
                  <a:lnTo>
                    <a:pt x="37"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19" name="Freeform 14"/>
            <p:cNvSpPr>
              <a:spLocks/>
            </p:cNvSpPr>
            <p:nvPr/>
          </p:nvSpPr>
          <p:spPr bwMode="auto">
            <a:xfrm>
              <a:off x="10085388" y="1003300"/>
              <a:ext cx="49213" cy="61913"/>
            </a:xfrm>
            <a:custGeom>
              <a:avLst/>
              <a:gdLst>
                <a:gd name="T0" fmla="*/ 0 w 366"/>
                <a:gd name="T1" fmla="*/ 439 h 462"/>
                <a:gd name="T2" fmla="*/ 58 w 366"/>
                <a:gd name="T3" fmla="*/ 412 h 462"/>
                <a:gd name="T4" fmla="*/ 58 w 366"/>
                <a:gd name="T5" fmla="*/ 57 h 462"/>
                <a:gd name="T6" fmla="*/ 3 w 366"/>
                <a:gd name="T7" fmla="*/ 38 h 462"/>
                <a:gd name="T8" fmla="*/ 3 w 366"/>
                <a:gd name="T9" fmla="*/ 18 h 462"/>
                <a:gd name="T10" fmla="*/ 141 w 366"/>
                <a:gd name="T11" fmla="*/ 0 h 462"/>
                <a:gd name="T12" fmla="*/ 158 w 366"/>
                <a:gd name="T13" fmla="*/ 66 h 462"/>
                <a:gd name="T14" fmla="*/ 168 w 366"/>
                <a:gd name="T15" fmla="*/ 52 h 462"/>
                <a:gd name="T16" fmla="*/ 181 w 366"/>
                <a:gd name="T17" fmla="*/ 40 h 462"/>
                <a:gd name="T18" fmla="*/ 194 w 366"/>
                <a:gd name="T19" fmla="*/ 28 h 462"/>
                <a:gd name="T20" fmla="*/ 208 w 366"/>
                <a:gd name="T21" fmla="*/ 18 h 462"/>
                <a:gd name="T22" fmla="*/ 214 w 366"/>
                <a:gd name="T23" fmla="*/ 14 h 462"/>
                <a:gd name="T24" fmla="*/ 222 w 366"/>
                <a:gd name="T25" fmla="*/ 11 h 462"/>
                <a:gd name="T26" fmla="*/ 231 w 366"/>
                <a:gd name="T27" fmla="*/ 7 h 462"/>
                <a:gd name="T28" fmla="*/ 238 w 366"/>
                <a:gd name="T29" fmla="*/ 4 h 462"/>
                <a:gd name="T30" fmla="*/ 247 w 366"/>
                <a:gd name="T31" fmla="*/ 2 h 462"/>
                <a:gd name="T32" fmla="*/ 255 w 366"/>
                <a:gd name="T33" fmla="*/ 1 h 462"/>
                <a:gd name="T34" fmla="*/ 264 w 366"/>
                <a:gd name="T35" fmla="*/ 0 h 462"/>
                <a:gd name="T36" fmla="*/ 272 w 366"/>
                <a:gd name="T37" fmla="*/ 0 h 462"/>
                <a:gd name="T38" fmla="*/ 287 w 366"/>
                <a:gd name="T39" fmla="*/ 1 h 462"/>
                <a:gd name="T40" fmla="*/ 301 w 366"/>
                <a:gd name="T41" fmla="*/ 3 h 462"/>
                <a:gd name="T42" fmla="*/ 316 w 366"/>
                <a:gd name="T43" fmla="*/ 6 h 462"/>
                <a:gd name="T44" fmla="*/ 329 w 366"/>
                <a:gd name="T45" fmla="*/ 12 h 462"/>
                <a:gd name="T46" fmla="*/ 341 w 366"/>
                <a:gd name="T47" fmla="*/ 18 h 462"/>
                <a:gd name="T48" fmla="*/ 352 w 366"/>
                <a:gd name="T49" fmla="*/ 25 h 462"/>
                <a:gd name="T50" fmla="*/ 360 w 366"/>
                <a:gd name="T51" fmla="*/ 32 h 462"/>
                <a:gd name="T52" fmla="*/ 366 w 366"/>
                <a:gd name="T53" fmla="*/ 40 h 462"/>
                <a:gd name="T54" fmla="*/ 352 w 366"/>
                <a:gd name="T55" fmla="*/ 131 h 462"/>
                <a:gd name="T56" fmla="*/ 317 w 366"/>
                <a:gd name="T57" fmla="*/ 131 h 462"/>
                <a:gd name="T58" fmla="*/ 314 w 366"/>
                <a:gd name="T59" fmla="*/ 123 h 462"/>
                <a:gd name="T60" fmla="*/ 310 w 366"/>
                <a:gd name="T61" fmla="*/ 114 h 462"/>
                <a:gd name="T62" fmla="*/ 304 w 366"/>
                <a:gd name="T63" fmla="*/ 104 h 462"/>
                <a:gd name="T64" fmla="*/ 296 w 366"/>
                <a:gd name="T65" fmla="*/ 94 h 462"/>
                <a:gd name="T66" fmla="*/ 286 w 366"/>
                <a:gd name="T67" fmla="*/ 85 h 462"/>
                <a:gd name="T68" fmla="*/ 276 w 366"/>
                <a:gd name="T69" fmla="*/ 77 h 462"/>
                <a:gd name="T70" fmla="*/ 270 w 366"/>
                <a:gd name="T71" fmla="*/ 74 h 462"/>
                <a:gd name="T72" fmla="*/ 265 w 366"/>
                <a:gd name="T73" fmla="*/ 72 h 462"/>
                <a:gd name="T74" fmla="*/ 258 w 366"/>
                <a:gd name="T75" fmla="*/ 71 h 462"/>
                <a:gd name="T76" fmla="*/ 252 w 366"/>
                <a:gd name="T77" fmla="*/ 70 h 462"/>
                <a:gd name="T78" fmla="*/ 238 w 366"/>
                <a:gd name="T79" fmla="*/ 71 h 462"/>
                <a:gd name="T80" fmla="*/ 224 w 366"/>
                <a:gd name="T81" fmla="*/ 72 h 462"/>
                <a:gd name="T82" fmla="*/ 212 w 366"/>
                <a:gd name="T83" fmla="*/ 76 h 462"/>
                <a:gd name="T84" fmla="*/ 200 w 366"/>
                <a:gd name="T85" fmla="*/ 80 h 462"/>
                <a:gd name="T86" fmla="*/ 195 w 366"/>
                <a:gd name="T87" fmla="*/ 85 h 462"/>
                <a:gd name="T88" fmla="*/ 190 w 366"/>
                <a:gd name="T89" fmla="*/ 88 h 462"/>
                <a:gd name="T90" fmla="*/ 184 w 366"/>
                <a:gd name="T91" fmla="*/ 93 h 462"/>
                <a:gd name="T92" fmla="*/ 180 w 366"/>
                <a:gd name="T93" fmla="*/ 99 h 462"/>
                <a:gd name="T94" fmla="*/ 176 w 366"/>
                <a:gd name="T95" fmla="*/ 104 h 462"/>
                <a:gd name="T96" fmla="*/ 172 w 366"/>
                <a:gd name="T97" fmla="*/ 111 h 462"/>
                <a:gd name="T98" fmla="*/ 167 w 366"/>
                <a:gd name="T99" fmla="*/ 119 h 462"/>
                <a:gd name="T100" fmla="*/ 163 w 366"/>
                <a:gd name="T101" fmla="*/ 128 h 462"/>
                <a:gd name="T102" fmla="*/ 163 w 366"/>
                <a:gd name="T103" fmla="*/ 412 h 462"/>
                <a:gd name="T104" fmla="*/ 219 w 366"/>
                <a:gd name="T105" fmla="*/ 439 h 462"/>
                <a:gd name="T106" fmla="*/ 219 w 366"/>
                <a:gd name="T107" fmla="*/ 462 h 462"/>
                <a:gd name="T108" fmla="*/ 0 w 366"/>
                <a:gd name="T109" fmla="*/ 462 h 462"/>
                <a:gd name="T110" fmla="*/ 0 w 366"/>
                <a:gd name="T111" fmla="*/ 43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6" h="462">
                  <a:moveTo>
                    <a:pt x="0" y="439"/>
                  </a:moveTo>
                  <a:lnTo>
                    <a:pt x="58" y="412"/>
                  </a:lnTo>
                  <a:lnTo>
                    <a:pt x="58" y="57"/>
                  </a:lnTo>
                  <a:lnTo>
                    <a:pt x="3" y="38"/>
                  </a:lnTo>
                  <a:lnTo>
                    <a:pt x="3" y="18"/>
                  </a:lnTo>
                  <a:lnTo>
                    <a:pt x="141" y="0"/>
                  </a:lnTo>
                  <a:lnTo>
                    <a:pt x="158" y="66"/>
                  </a:lnTo>
                  <a:lnTo>
                    <a:pt x="168" y="52"/>
                  </a:lnTo>
                  <a:lnTo>
                    <a:pt x="181" y="40"/>
                  </a:lnTo>
                  <a:lnTo>
                    <a:pt x="194" y="28"/>
                  </a:lnTo>
                  <a:lnTo>
                    <a:pt x="208" y="18"/>
                  </a:lnTo>
                  <a:lnTo>
                    <a:pt x="214" y="14"/>
                  </a:lnTo>
                  <a:lnTo>
                    <a:pt x="222" y="11"/>
                  </a:lnTo>
                  <a:lnTo>
                    <a:pt x="231" y="7"/>
                  </a:lnTo>
                  <a:lnTo>
                    <a:pt x="238" y="4"/>
                  </a:lnTo>
                  <a:lnTo>
                    <a:pt x="247" y="2"/>
                  </a:lnTo>
                  <a:lnTo>
                    <a:pt x="255" y="1"/>
                  </a:lnTo>
                  <a:lnTo>
                    <a:pt x="264" y="0"/>
                  </a:lnTo>
                  <a:lnTo>
                    <a:pt x="272" y="0"/>
                  </a:lnTo>
                  <a:lnTo>
                    <a:pt x="287" y="1"/>
                  </a:lnTo>
                  <a:lnTo>
                    <a:pt x="301" y="3"/>
                  </a:lnTo>
                  <a:lnTo>
                    <a:pt x="316" y="6"/>
                  </a:lnTo>
                  <a:lnTo>
                    <a:pt x="329" y="12"/>
                  </a:lnTo>
                  <a:lnTo>
                    <a:pt x="341" y="18"/>
                  </a:lnTo>
                  <a:lnTo>
                    <a:pt x="352" y="25"/>
                  </a:lnTo>
                  <a:lnTo>
                    <a:pt x="360" y="32"/>
                  </a:lnTo>
                  <a:lnTo>
                    <a:pt x="366" y="40"/>
                  </a:lnTo>
                  <a:lnTo>
                    <a:pt x="352" y="131"/>
                  </a:lnTo>
                  <a:lnTo>
                    <a:pt x="317" y="131"/>
                  </a:lnTo>
                  <a:lnTo>
                    <a:pt x="314" y="123"/>
                  </a:lnTo>
                  <a:lnTo>
                    <a:pt x="310" y="114"/>
                  </a:lnTo>
                  <a:lnTo>
                    <a:pt x="304" y="104"/>
                  </a:lnTo>
                  <a:lnTo>
                    <a:pt x="296" y="94"/>
                  </a:lnTo>
                  <a:lnTo>
                    <a:pt x="286" y="85"/>
                  </a:lnTo>
                  <a:lnTo>
                    <a:pt x="276" y="77"/>
                  </a:lnTo>
                  <a:lnTo>
                    <a:pt x="270" y="74"/>
                  </a:lnTo>
                  <a:lnTo>
                    <a:pt x="265" y="72"/>
                  </a:lnTo>
                  <a:lnTo>
                    <a:pt x="258" y="71"/>
                  </a:lnTo>
                  <a:lnTo>
                    <a:pt x="252" y="70"/>
                  </a:lnTo>
                  <a:lnTo>
                    <a:pt x="238" y="71"/>
                  </a:lnTo>
                  <a:lnTo>
                    <a:pt x="224" y="72"/>
                  </a:lnTo>
                  <a:lnTo>
                    <a:pt x="212" y="76"/>
                  </a:lnTo>
                  <a:lnTo>
                    <a:pt x="200" y="80"/>
                  </a:lnTo>
                  <a:lnTo>
                    <a:pt x="195" y="85"/>
                  </a:lnTo>
                  <a:lnTo>
                    <a:pt x="190" y="88"/>
                  </a:lnTo>
                  <a:lnTo>
                    <a:pt x="184" y="93"/>
                  </a:lnTo>
                  <a:lnTo>
                    <a:pt x="180" y="99"/>
                  </a:lnTo>
                  <a:lnTo>
                    <a:pt x="176" y="104"/>
                  </a:lnTo>
                  <a:lnTo>
                    <a:pt x="172" y="111"/>
                  </a:lnTo>
                  <a:lnTo>
                    <a:pt x="167" y="119"/>
                  </a:lnTo>
                  <a:lnTo>
                    <a:pt x="163" y="128"/>
                  </a:lnTo>
                  <a:lnTo>
                    <a:pt x="163" y="412"/>
                  </a:lnTo>
                  <a:lnTo>
                    <a:pt x="219" y="439"/>
                  </a:lnTo>
                  <a:lnTo>
                    <a:pt x="219" y="462"/>
                  </a:lnTo>
                  <a:lnTo>
                    <a:pt x="0" y="462"/>
                  </a:lnTo>
                  <a:lnTo>
                    <a:pt x="0" y="439"/>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0" name="Freeform 15"/>
            <p:cNvSpPr>
              <a:spLocks noEditPoints="1"/>
            </p:cNvSpPr>
            <p:nvPr/>
          </p:nvSpPr>
          <p:spPr bwMode="auto">
            <a:xfrm>
              <a:off x="10142538" y="974725"/>
              <a:ext cx="63500" cy="92075"/>
            </a:xfrm>
            <a:custGeom>
              <a:avLst/>
              <a:gdLst>
                <a:gd name="T0" fmla="*/ 119 w 481"/>
                <a:gd name="T1" fmla="*/ 476 h 688"/>
                <a:gd name="T2" fmla="*/ 125 w 481"/>
                <a:gd name="T3" fmla="*/ 525 h 688"/>
                <a:gd name="T4" fmla="*/ 134 w 481"/>
                <a:gd name="T5" fmla="*/ 564 h 688"/>
                <a:gd name="T6" fmla="*/ 148 w 481"/>
                <a:gd name="T7" fmla="*/ 591 h 688"/>
                <a:gd name="T8" fmla="*/ 164 w 481"/>
                <a:gd name="T9" fmla="*/ 611 h 688"/>
                <a:gd name="T10" fmla="*/ 181 w 481"/>
                <a:gd name="T11" fmla="*/ 623 h 688"/>
                <a:gd name="T12" fmla="*/ 199 w 481"/>
                <a:gd name="T13" fmla="*/ 630 h 688"/>
                <a:gd name="T14" fmla="*/ 216 w 481"/>
                <a:gd name="T15" fmla="*/ 632 h 688"/>
                <a:gd name="T16" fmla="*/ 231 w 481"/>
                <a:gd name="T17" fmla="*/ 632 h 688"/>
                <a:gd name="T18" fmla="*/ 248 w 481"/>
                <a:gd name="T19" fmla="*/ 629 h 688"/>
                <a:gd name="T20" fmla="*/ 272 w 481"/>
                <a:gd name="T21" fmla="*/ 620 h 688"/>
                <a:gd name="T22" fmla="*/ 300 w 481"/>
                <a:gd name="T23" fmla="*/ 605 h 688"/>
                <a:gd name="T24" fmla="*/ 316 w 481"/>
                <a:gd name="T25" fmla="*/ 593 h 688"/>
                <a:gd name="T26" fmla="*/ 318 w 481"/>
                <a:gd name="T27" fmla="*/ 298 h 688"/>
                <a:gd name="T28" fmla="*/ 271 w 481"/>
                <a:gd name="T29" fmla="*/ 288 h 688"/>
                <a:gd name="T30" fmla="*/ 221 w 481"/>
                <a:gd name="T31" fmla="*/ 285 h 688"/>
                <a:gd name="T32" fmla="*/ 205 w 481"/>
                <a:gd name="T33" fmla="*/ 286 h 688"/>
                <a:gd name="T34" fmla="*/ 187 w 481"/>
                <a:gd name="T35" fmla="*/ 289 h 688"/>
                <a:gd name="T36" fmla="*/ 170 w 481"/>
                <a:gd name="T37" fmla="*/ 296 h 688"/>
                <a:gd name="T38" fmla="*/ 154 w 481"/>
                <a:gd name="T39" fmla="*/ 309 h 688"/>
                <a:gd name="T40" fmla="*/ 140 w 481"/>
                <a:gd name="T41" fmla="*/ 330 h 688"/>
                <a:gd name="T42" fmla="*/ 129 w 481"/>
                <a:gd name="T43" fmla="*/ 359 h 688"/>
                <a:gd name="T44" fmla="*/ 121 w 481"/>
                <a:gd name="T45" fmla="*/ 396 h 688"/>
                <a:gd name="T46" fmla="*/ 118 w 481"/>
                <a:gd name="T47" fmla="*/ 447 h 688"/>
                <a:gd name="T48" fmla="*/ 192 w 481"/>
                <a:gd name="T49" fmla="*/ 687 h 688"/>
                <a:gd name="T50" fmla="*/ 150 w 481"/>
                <a:gd name="T51" fmla="*/ 679 h 688"/>
                <a:gd name="T52" fmla="*/ 112 w 481"/>
                <a:gd name="T53" fmla="*/ 664 h 688"/>
                <a:gd name="T54" fmla="*/ 86 w 481"/>
                <a:gd name="T55" fmla="*/ 648 h 688"/>
                <a:gd name="T56" fmla="*/ 70 w 481"/>
                <a:gd name="T57" fmla="*/ 635 h 688"/>
                <a:gd name="T58" fmla="*/ 56 w 481"/>
                <a:gd name="T59" fmla="*/ 622 h 688"/>
                <a:gd name="T60" fmla="*/ 43 w 481"/>
                <a:gd name="T61" fmla="*/ 605 h 688"/>
                <a:gd name="T62" fmla="*/ 31 w 481"/>
                <a:gd name="T63" fmla="*/ 587 h 688"/>
                <a:gd name="T64" fmla="*/ 20 w 481"/>
                <a:gd name="T65" fmla="*/ 567 h 688"/>
                <a:gd name="T66" fmla="*/ 13 w 481"/>
                <a:gd name="T67" fmla="*/ 545 h 688"/>
                <a:gd name="T68" fmla="*/ 7 w 481"/>
                <a:gd name="T69" fmla="*/ 523 h 688"/>
                <a:gd name="T70" fmla="*/ 2 w 481"/>
                <a:gd name="T71" fmla="*/ 498 h 688"/>
                <a:gd name="T72" fmla="*/ 0 w 481"/>
                <a:gd name="T73" fmla="*/ 471 h 688"/>
                <a:gd name="T74" fmla="*/ 0 w 481"/>
                <a:gd name="T75" fmla="*/ 435 h 688"/>
                <a:gd name="T76" fmla="*/ 5 w 481"/>
                <a:gd name="T77" fmla="*/ 390 h 688"/>
                <a:gd name="T78" fmla="*/ 17 w 481"/>
                <a:gd name="T79" fmla="*/ 347 h 688"/>
                <a:gd name="T80" fmla="*/ 34 w 481"/>
                <a:gd name="T81" fmla="*/ 308 h 688"/>
                <a:gd name="T82" fmla="*/ 51 w 481"/>
                <a:gd name="T83" fmla="*/ 281 h 688"/>
                <a:gd name="T84" fmla="*/ 63 w 481"/>
                <a:gd name="T85" fmla="*/ 266 h 688"/>
                <a:gd name="T86" fmla="*/ 77 w 481"/>
                <a:gd name="T87" fmla="*/ 252 h 688"/>
                <a:gd name="T88" fmla="*/ 92 w 481"/>
                <a:gd name="T89" fmla="*/ 241 h 688"/>
                <a:gd name="T90" fmla="*/ 110 w 481"/>
                <a:gd name="T91" fmla="*/ 231 h 688"/>
                <a:gd name="T92" fmla="*/ 128 w 481"/>
                <a:gd name="T93" fmla="*/ 223 h 688"/>
                <a:gd name="T94" fmla="*/ 148 w 481"/>
                <a:gd name="T95" fmla="*/ 218 h 688"/>
                <a:gd name="T96" fmla="*/ 170 w 481"/>
                <a:gd name="T97" fmla="*/ 216 h 688"/>
                <a:gd name="T98" fmla="*/ 198 w 481"/>
                <a:gd name="T99" fmla="*/ 216 h 688"/>
                <a:gd name="T100" fmla="*/ 234 w 481"/>
                <a:gd name="T101" fmla="*/ 224 h 688"/>
                <a:gd name="T102" fmla="*/ 269 w 481"/>
                <a:gd name="T103" fmla="*/ 237 h 688"/>
                <a:gd name="T104" fmla="*/ 303 w 481"/>
                <a:gd name="T105" fmla="*/ 253 h 688"/>
                <a:gd name="T106" fmla="*/ 318 w 481"/>
                <a:gd name="T107" fmla="*/ 58 h 688"/>
                <a:gd name="T108" fmla="*/ 264 w 481"/>
                <a:gd name="T109" fmla="*/ 18 h 688"/>
                <a:gd name="T110" fmla="*/ 423 w 481"/>
                <a:gd name="T111" fmla="*/ 638 h 688"/>
                <a:gd name="T112" fmla="*/ 481 w 481"/>
                <a:gd name="T113" fmla="*/ 673 h 688"/>
                <a:gd name="T114" fmla="*/ 337 w 481"/>
                <a:gd name="T115" fmla="*/ 635 h 688"/>
                <a:gd name="T116" fmla="*/ 312 w 481"/>
                <a:gd name="T117" fmla="*/ 657 h 688"/>
                <a:gd name="T118" fmla="*/ 281 w 481"/>
                <a:gd name="T119" fmla="*/ 673 h 688"/>
                <a:gd name="T120" fmla="*/ 248 w 481"/>
                <a:gd name="T121" fmla="*/ 684 h 688"/>
                <a:gd name="T122" fmla="*/ 214 w 481"/>
                <a:gd name="T123"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688">
                  <a:moveTo>
                    <a:pt x="118" y="447"/>
                  </a:moveTo>
                  <a:lnTo>
                    <a:pt x="119" y="476"/>
                  </a:lnTo>
                  <a:lnTo>
                    <a:pt x="121" y="502"/>
                  </a:lnTo>
                  <a:lnTo>
                    <a:pt x="125" y="525"/>
                  </a:lnTo>
                  <a:lnTo>
                    <a:pt x="129" y="545"/>
                  </a:lnTo>
                  <a:lnTo>
                    <a:pt x="134" y="564"/>
                  </a:lnTo>
                  <a:lnTo>
                    <a:pt x="141" y="579"/>
                  </a:lnTo>
                  <a:lnTo>
                    <a:pt x="148" y="591"/>
                  </a:lnTo>
                  <a:lnTo>
                    <a:pt x="156" y="602"/>
                  </a:lnTo>
                  <a:lnTo>
                    <a:pt x="164" y="611"/>
                  </a:lnTo>
                  <a:lnTo>
                    <a:pt x="172" y="617"/>
                  </a:lnTo>
                  <a:lnTo>
                    <a:pt x="181" y="623"/>
                  </a:lnTo>
                  <a:lnTo>
                    <a:pt x="190" y="627"/>
                  </a:lnTo>
                  <a:lnTo>
                    <a:pt x="199" y="630"/>
                  </a:lnTo>
                  <a:lnTo>
                    <a:pt x="207" y="631"/>
                  </a:lnTo>
                  <a:lnTo>
                    <a:pt x="216" y="632"/>
                  </a:lnTo>
                  <a:lnTo>
                    <a:pt x="223" y="632"/>
                  </a:lnTo>
                  <a:lnTo>
                    <a:pt x="231" y="632"/>
                  </a:lnTo>
                  <a:lnTo>
                    <a:pt x="239" y="631"/>
                  </a:lnTo>
                  <a:lnTo>
                    <a:pt x="248" y="629"/>
                  </a:lnTo>
                  <a:lnTo>
                    <a:pt x="256" y="627"/>
                  </a:lnTo>
                  <a:lnTo>
                    <a:pt x="272" y="620"/>
                  </a:lnTo>
                  <a:lnTo>
                    <a:pt x="287" y="613"/>
                  </a:lnTo>
                  <a:lnTo>
                    <a:pt x="300" y="605"/>
                  </a:lnTo>
                  <a:lnTo>
                    <a:pt x="309" y="598"/>
                  </a:lnTo>
                  <a:lnTo>
                    <a:pt x="316" y="593"/>
                  </a:lnTo>
                  <a:lnTo>
                    <a:pt x="318" y="589"/>
                  </a:lnTo>
                  <a:lnTo>
                    <a:pt x="318" y="298"/>
                  </a:lnTo>
                  <a:lnTo>
                    <a:pt x="295" y="293"/>
                  </a:lnTo>
                  <a:lnTo>
                    <a:pt x="271" y="288"/>
                  </a:lnTo>
                  <a:lnTo>
                    <a:pt x="246" y="286"/>
                  </a:lnTo>
                  <a:lnTo>
                    <a:pt x="221" y="285"/>
                  </a:lnTo>
                  <a:lnTo>
                    <a:pt x="214" y="285"/>
                  </a:lnTo>
                  <a:lnTo>
                    <a:pt x="205" y="286"/>
                  </a:lnTo>
                  <a:lnTo>
                    <a:pt x="196" y="287"/>
                  </a:lnTo>
                  <a:lnTo>
                    <a:pt x="187" y="289"/>
                  </a:lnTo>
                  <a:lnTo>
                    <a:pt x="178" y="292"/>
                  </a:lnTo>
                  <a:lnTo>
                    <a:pt x="170" y="296"/>
                  </a:lnTo>
                  <a:lnTo>
                    <a:pt x="162" y="302"/>
                  </a:lnTo>
                  <a:lnTo>
                    <a:pt x="154" y="309"/>
                  </a:lnTo>
                  <a:lnTo>
                    <a:pt x="146" y="319"/>
                  </a:lnTo>
                  <a:lnTo>
                    <a:pt x="140" y="330"/>
                  </a:lnTo>
                  <a:lnTo>
                    <a:pt x="134" y="342"/>
                  </a:lnTo>
                  <a:lnTo>
                    <a:pt x="129" y="359"/>
                  </a:lnTo>
                  <a:lnTo>
                    <a:pt x="125" y="376"/>
                  </a:lnTo>
                  <a:lnTo>
                    <a:pt x="121" y="396"/>
                  </a:lnTo>
                  <a:lnTo>
                    <a:pt x="119" y="420"/>
                  </a:lnTo>
                  <a:lnTo>
                    <a:pt x="118" y="447"/>
                  </a:lnTo>
                  <a:close/>
                  <a:moveTo>
                    <a:pt x="214" y="688"/>
                  </a:moveTo>
                  <a:lnTo>
                    <a:pt x="192" y="687"/>
                  </a:lnTo>
                  <a:lnTo>
                    <a:pt x="171" y="684"/>
                  </a:lnTo>
                  <a:lnTo>
                    <a:pt x="150" y="679"/>
                  </a:lnTo>
                  <a:lnTo>
                    <a:pt x="131" y="673"/>
                  </a:lnTo>
                  <a:lnTo>
                    <a:pt x="112" y="664"/>
                  </a:lnTo>
                  <a:lnTo>
                    <a:pt x="95" y="655"/>
                  </a:lnTo>
                  <a:lnTo>
                    <a:pt x="86" y="648"/>
                  </a:lnTo>
                  <a:lnTo>
                    <a:pt x="78" y="643"/>
                  </a:lnTo>
                  <a:lnTo>
                    <a:pt x="70" y="635"/>
                  </a:lnTo>
                  <a:lnTo>
                    <a:pt x="62" y="629"/>
                  </a:lnTo>
                  <a:lnTo>
                    <a:pt x="56" y="622"/>
                  </a:lnTo>
                  <a:lnTo>
                    <a:pt x="49" y="614"/>
                  </a:lnTo>
                  <a:lnTo>
                    <a:pt x="43" y="605"/>
                  </a:lnTo>
                  <a:lnTo>
                    <a:pt x="37" y="596"/>
                  </a:lnTo>
                  <a:lnTo>
                    <a:pt x="31" y="587"/>
                  </a:lnTo>
                  <a:lnTo>
                    <a:pt x="26" y="578"/>
                  </a:lnTo>
                  <a:lnTo>
                    <a:pt x="20" y="567"/>
                  </a:lnTo>
                  <a:lnTo>
                    <a:pt x="16" y="557"/>
                  </a:lnTo>
                  <a:lnTo>
                    <a:pt x="13" y="545"/>
                  </a:lnTo>
                  <a:lnTo>
                    <a:pt x="10" y="535"/>
                  </a:lnTo>
                  <a:lnTo>
                    <a:pt x="7" y="523"/>
                  </a:lnTo>
                  <a:lnTo>
                    <a:pt x="4" y="510"/>
                  </a:lnTo>
                  <a:lnTo>
                    <a:pt x="2" y="498"/>
                  </a:lnTo>
                  <a:lnTo>
                    <a:pt x="1" y="484"/>
                  </a:lnTo>
                  <a:lnTo>
                    <a:pt x="0" y="471"/>
                  </a:lnTo>
                  <a:lnTo>
                    <a:pt x="0" y="457"/>
                  </a:lnTo>
                  <a:lnTo>
                    <a:pt x="0" y="435"/>
                  </a:lnTo>
                  <a:lnTo>
                    <a:pt x="2" y="411"/>
                  </a:lnTo>
                  <a:lnTo>
                    <a:pt x="5" y="390"/>
                  </a:lnTo>
                  <a:lnTo>
                    <a:pt x="11" y="367"/>
                  </a:lnTo>
                  <a:lnTo>
                    <a:pt x="17" y="347"/>
                  </a:lnTo>
                  <a:lnTo>
                    <a:pt x="25" y="326"/>
                  </a:lnTo>
                  <a:lnTo>
                    <a:pt x="34" y="308"/>
                  </a:lnTo>
                  <a:lnTo>
                    <a:pt x="44" y="290"/>
                  </a:lnTo>
                  <a:lnTo>
                    <a:pt x="51" y="281"/>
                  </a:lnTo>
                  <a:lnTo>
                    <a:pt x="57" y="274"/>
                  </a:lnTo>
                  <a:lnTo>
                    <a:pt x="63" y="266"/>
                  </a:lnTo>
                  <a:lnTo>
                    <a:pt x="70" y="260"/>
                  </a:lnTo>
                  <a:lnTo>
                    <a:pt x="77" y="252"/>
                  </a:lnTo>
                  <a:lnTo>
                    <a:pt x="85" y="247"/>
                  </a:lnTo>
                  <a:lnTo>
                    <a:pt x="92" y="241"/>
                  </a:lnTo>
                  <a:lnTo>
                    <a:pt x="101" y="236"/>
                  </a:lnTo>
                  <a:lnTo>
                    <a:pt x="110" y="231"/>
                  </a:lnTo>
                  <a:lnTo>
                    <a:pt x="118" y="227"/>
                  </a:lnTo>
                  <a:lnTo>
                    <a:pt x="128" y="223"/>
                  </a:lnTo>
                  <a:lnTo>
                    <a:pt x="137" y="220"/>
                  </a:lnTo>
                  <a:lnTo>
                    <a:pt x="148" y="218"/>
                  </a:lnTo>
                  <a:lnTo>
                    <a:pt x="158" y="217"/>
                  </a:lnTo>
                  <a:lnTo>
                    <a:pt x="170" y="216"/>
                  </a:lnTo>
                  <a:lnTo>
                    <a:pt x="180" y="215"/>
                  </a:lnTo>
                  <a:lnTo>
                    <a:pt x="198" y="216"/>
                  </a:lnTo>
                  <a:lnTo>
                    <a:pt x="216" y="219"/>
                  </a:lnTo>
                  <a:lnTo>
                    <a:pt x="234" y="224"/>
                  </a:lnTo>
                  <a:lnTo>
                    <a:pt x="252" y="230"/>
                  </a:lnTo>
                  <a:lnTo>
                    <a:pt x="269" y="237"/>
                  </a:lnTo>
                  <a:lnTo>
                    <a:pt x="287" y="245"/>
                  </a:lnTo>
                  <a:lnTo>
                    <a:pt x="303" y="253"/>
                  </a:lnTo>
                  <a:lnTo>
                    <a:pt x="318" y="262"/>
                  </a:lnTo>
                  <a:lnTo>
                    <a:pt x="318" y="58"/>
                  </a:lnTo>
                  <a:lnTo>
                    <a:pt x="264" y="40"/>
                  </a:lnTo>
                  <a:lnTo>
                    <a:pt x="264" y="18"/>
                  </a:lnTo>
                  <a:lnTo>
                    <a:pt x="423" y="0"/>
                  </a:lnTo>
                  <a:lnTo>
                    <a:pt x="423" y="638"/>
                  </a:lnTo>
                  <a:lnTo>
                    <a:pt x="481" y="650"/>
                  </a:lnTo>
                  <a:lnTo>
                    <a:pt x="481" y="673"/>
                  </a:lnTo>
                  <a:lnTo>
                    <a:pt x="366" y="688"/>
                  </a:lnTo>
                  <a:lnTo>
                    <a:pt x="337" y="635"/>
                  </a:lnTo>
                  <a:lnTo>
                    <a:pt x="325" y="647"/>
                  </a:lnTo>
                  <a:lnTo>
                    <a:pt x="312" y="657"/>
                  </a:lnTo>
                  <a:lnTo>
                    <a:pt x="297" y="666"/>
                  </a:lnTo>
                  <a:lnTo>
                    <a:pt x="281" y="673"/>
                  </a:lnTo>
                  <a:lnTo>
                    <a:pt x="265" y="679"/>
                  </a:lnTo>
                  <a:lnTo>
                    <a:pt x="248" y="684"/>
                  </a:lnTo>
                  <a:lnTo>
                    <a:pt x="231" y="687"/>
                  </a:lnTo>
                  <a:lnTo>
                    <a:pt x="214" y="68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1" name="Freeform 16"/>
            <p:cNvSpPr>
              <a:spLocks/>
            </p:cNvSpPr>
            <p:nvPr/>
          </p:nvSpPr>
          <p:spPr bwMode="auto">
            <a:xfrm>
              <a:off x="10213975" y="1003300"/>
              <a:ext cx="65088" cy="63500"/>
            </a:xfrm>
            <a:custGeom>
              <a:avLst/>
              <a:gdLst>
                <a:gd name="T0" fmla="*/ 243 w 498"/>
                <a:gd name="T1" fmla="*/ 403 h 473"/>
                <a:gd name="T2" fmla="*/ 263 w 498"/>
                <a:gd name="T3" fmla="*/ 402 h 473"/>
                <a:gd name="T4" fmla="*/ 286 w 498"/>
                <a:gd name="T5" fmla="*/ 400 h 473"/>
                <a:gd name="T6" fmla="*/ 312 w 498"/>
                <a:gd name="T7" fmla="*/ 396 h 473"/>
                <a:gd name="T8" fmla="*/ 339 w 498"/>
                <a:gd name="T9" fmla="*/ 390 h 473"/>
                <a:gd name="T10" fmla="*/ 339 w 498"/>
                <a:gd name="T11" fmla="*/ 58 h 473"/>
                <a:gd name="T12" fmla="*/ 285 w 498"/>
                <a:gd name="T13" fmla="*/ 39 h 473"/>
                <a:gd name="T14" fmla="*/ 285 w 498"/>
                <a:gd name="T15" fmla="*/ 18 h 473"/>
                <a:gd name="T16" fmla="*/ 443 w 498"/>
                <a:gd name="T17" fmla="*/ 0 h 473"/>
                <a:gd name="T18" fmla="*/ 443 w 498"/>
                <a:gd name="T19" fmla="*/ 416 h 473"/>
                <a:gd name="T20" fmla="*/ 498 w 498"/>
                <a:gd name="T21" fmla="*/ 433 h 473"/>
                <a:gd name="T22" fmla="*/ 498 w 498"/>
                <a:gd name="T23" fmla="*/ 456 h 473"/>
                <a:gd name="T24" fmla="*/ 373 w 498"/>
                <a:gd name="T25" fmla="*/ 473 h 473"/>
                <a:gd name="T26" fmla="*/ 346 w 498"/>
                <a:gd name="T27" fmla="*/ 423 h 473"/>
                <a:gd name="T28" fmla="*/ 328 w 498"/>
                <a:gd name="T29" fmla="*/ 433 h 473"/>
                <a:gd name="T30" fmla="*/ 308 w 498"/>
                <a:gd name="T31" fmla="*/ 442 h 473"/>
                <a:gd name="T32" fmla="*/ 288 w 498"/>
                <a:gd name="T33" fmla="*/ 451 h 473"/>
                <a:gd name="T34" fmla="*/ 268 w 498"/>
                <a:gd name="T35" fmla="*/ 458 h 473"/>
                <a:gd name="T36" fmla="*/ 248 w 498"/>
                <a:gd name="T37" fmla="*/ 464 h 473"/>
                <a:gd name="T38" fmla="*/ 226 w 498"/>
                <a:gd name="T39" fmla="*/ 469 h 473"/>
                <a:gd name="T40" fmla="*/ 205 w 498"/>
                <a:gd name="T41" fmla="*/ 472 h 473"/>
                <a:gd name="T42" fmla="*/ 183 w 498"/>
                <a:gd name="T43" fmla="*/ 473 h 473"/>
                <a:gd name="T44" fmla="*/ 168 w 498"/>
                <a:gd name="T45" fmla="*/ 472 h 473"/>
                <a:gd name="T46" fmla="*/ 154 w 498"/>
                <a:gd name="T47" fmla="*/ 471 h 473"/>
                <a:gd name="T48" fmla="*/ 140 w 498"/>
                <a:gd name="T49" fmla="*/ 468 h 473"/>
                <a:gd name="T50" fmla="*/ 129 w 498"/>
                <a:gd name="T51" fmla="*/ 464 h 473"/>
                <a:gd name="T52" fmla="*/ 117 w 498"/>
                <a:gd name="T53" fmla="*/ 459 h 473"/>
                <a:gd name="T54" fmla="*/ 106 w 498"/>
                <a:gd name="T55" fmla="*/ 454 h 473"/>
                <a:gd name="T56" fmla="*/ 96 w 498"/>
                <a:gd name="T57" fmla="*/ 447 h 473"/>
                <a:gd name="T58" fmla="*/ 88 w 498"/>
                <a:gd name="T59" fmla="*/ 439 h 473"/>
                <a:gd name="T60" fmla="*/ 80 w 498"/>
                <a:gd name="T61" fmla="*/ 430 h 473"/>
                <a:gd name="T62" fmla="*/ 74 w 498"/>
                <a:gd name="T63" fmla="*/ 420 h 473"/>
                <a:gd name="T64" fmla="*/ 68 w 498"/>
                <a:gd name="T65" fmla="*/ 411 h 473"/>
                <a:gd name="T66" fmla="*/ 63 w 498"/>
                <a:gd name="T67" fmla="*/ 399 h 473"/>
                <a:gd name="T68" fmla="*/ 60 w 498"/>
                <a:gd name="T69" fmla="*/ 387 h 473"/>
                <a:gd name="T70" fmla="*/ 57 w 498"/>
                <a:gd name="T71" fmla="*/ 374 h 473"/>
                <a:gd name="T72" fmla="*/ 56 w 498"/>
                <a:gd name="T73" fmla="*/ 360 h 473"/>
                <a:gd name="T74" fmla="*/ 56 w 498"/>
                <a:gd name="T75" fmla="*/ 345 h 473"/>
                <a:gd name="T76" fmla="*/ 56 w 498"/>
                <a:gd name="T77" fmla="*/ 58 h 473"/>
                <a:gd name="T78" fmla="*/ 0 w 498"/>
                <a:gd name="T79" fmla="*/ 39 h 473"/>
                <a:gd name="T80" fmla="*/ 0 w 498"/>
                <a:gd name="T81" fmla="*/ 18 h 473"/>
                <a:gd name="T82" fmla="*/ 160 w 498"/>
                <a:gd name="T83" fmla="*/ 0 h 473"/>
                <a:gd name="T84" fmla="*/ 160 w 498"/>
                <a:gd name="T85" fmla="*/ 306 h 473"/>
                <a:gd name="T86" fmla="*/ 161 w 498"/>
                <a:gd name="T87" fmla="*/ 326 h 473"/>
                <a:gd name="T88" fmla="*/ 163 w 498"/>
                <a:gd name="T89" fmla="*/ 344 h 473"/>
                <a:gd name="T90" fmla="*/ 165 w 498"/>
                <a:gd name="T91" fmla="*/ 353 h 473"/>
                <a:gd name="T92" fmla="*/ 168 w 498"/>
                <a:gd name="T93" fmla="*/ 360 h 473"/>
                <a:gd name="T94" fmla="*/ 172 w 498"/>
                <a:gd name="T95" fmla="*/ 368 h 473"/>
                <a:gd name="T96" fmla="*/ 176 w 498"/>
                <a:gd name="T97" fmla="*/ 375 h 473"/>
                <a:gd name="T98" fmla="*/ 181 w 498"/>
                <a:gd name="T99" fmla="*/ 382 h 473"/>
                <a:gd name="T100" fmla="*/ 187 w 498"/>
                <a:gd name="T101" fmla="*/ 387 h 473"/>
                <a:gd name="T102" fmla="*/ 193 w 498"/>
                <a:gd name="T103" fmla="*/ 391 h 473"/>
                <a:gd name="T104" fmla="*/ 202 w 498"/>
                <a:gd name="T105" fmla="*/ 396 h 473"/>
                <a:gd name="T106" fmla="*/ 210 w 498"/>
                <a:gd name="T107" fmla="*/ 399 h 473"/>
                <a:gd name="T108" fmla="*/ 220 w 498"/>
                <a:gd name="T109" fmla="*/ 401 h 473"/>
                <a:gd name="T110" fmla="*/ 231 w 498"/>
                <a:gd name="T111" fmla="*/ 402 h 473"/>
                <a:gd name="T112" fmla="*/ 243 w 498"/>
                <a:gd name="T113" fmla="*/ 40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8" h="473">
                  <a:moveTo>
                    <a:pt x="243" y="403"/>
                  </a:moveTo>
                  <a:lnTo>
                    <a:pt x="263" y="402"/>
                  </a:lnTo>
                  <a:lnTo>
                    <a:pt x="286" y="400"/>
                  </a:lnTo>
                  <a:lnTo>
                    <a:pt x="312" y="396"/>
                  </a:lnTo>
                  <a:lnTo>
                    <a:pt x="339" y="390"/>
                  </a:lnTo>
                  <a:lnTo>
                    <a:pt x="339" y="58"/>
                  </a:lnTo>
                  <a:lnTo>
                    <a:pt x="285" y="39"/>
                  </a:lnTo>
                  <a:lnTo>
                    <a:pt x="285" y="18"/>
                  </a:lnTo>
                  <a:lnTo>
                    <a:pt x="443" y="0"/>
                  </a:lnTo>
                  <a:lnTo>
                    <a:pt x="443" y="416"/>
                  </a:lnTo>
                  <a:lnTo>
                    <a:pt x="498" y="433"/>
                  </a:lnTo>
                  <a:lnTo>
                    <a:pt x="498" y="456"/>
                  </a:lnTo>
                  <a:lnTo>
                    <a:pt x="373" y="473"/>
                  </a:lnTo>
                  <a:lnTo>
                    <a:pt x="346" y="423"/>
                  </a:lnTo>
                  <a:lnTo>
                    <a:pt x="328" y="433"/>
                  </a:lnTo>
                  <a:lnTo>
                    <a:pt x="308" y="442"/>
                  </a:lnTo>
                  <a:lnTo>
                    <a:pt x="288" y="451"/>
                  </a:lnTo>
                  <a:lnTo>
                    <a:pt x="268" y="458"/>
                  </a:lnTo>
                  <a:lnTo>
                    <a:pt x="248" y="464"/>
                  </a:lnTo>
                  <a:lnTo>
                    <a:pt x="226" y="469"/>
                  </a:lnTo>
                  <a:lnTo>
                    <a:pt x="205" y="472"/>
                  </a:lnTo>
                  <a:lnTo>
                    <a:pt x="183" y="473"/>
                  </a:lnTo>
                  <a:lnTo>
                    <a:pt x="168" y="472"/>
                  </a:lnTo>
                  <a:lnTo>
                    <a:pt x="154" y="471"/>
                  </a:lnTo>
                  <a:lnTo>
                    <a:pt x="140" y="468"/>
                  </a:lnTo>
                  <a:lnTo>
                    <a:pt x="129" y="464"/>
                  </a:lnTo>
                  <a:lnTo>
                    <a:pt x="117" y="459"/>
                  </a:lnTo>
                  <a:lnTo>
                    <a:pt x="106" y="454"/>
                  </a:lnTo>
                  <a:lnTo>
                    <a:pt x="96" y="447"/>
                  </a:lnTo>
                  <a:lnTo>
                    <a:pt x="88" y="439"/>
                  </a:lnTo>
                  <a:lnTo>
                    <a:pt x="80" y="430"/>
                  </a:lnTo>
                  <a:lnTo>
                    <a:pt x="74" y="420"/>
                  </a:lnTo>
                  <a:lnTo>
                    <a:pt x="68" y="411"/>
                  </a:lnTo>
                  <a:lnTo>
                    <a:pt x="63" y="399"/>
                  </a:lnTo>
                  <a:lnTo>
                    <a:pt x="60" y="387"/>
                  </a:lnTo>
                  <a:lnTo>
                    <a:pt x="57" y="374"/>
                  </a:lnTo>
                  <a:lnTo>
                    <a:pt x="56" y="360"/>
                  </a:lnTo>
                  <a:lnTo>
                    <a:pt x="56" y="345"/>
                  </a:lnTo>
                  <a:lnTo>
                    <a:pt x="56" y="58"/>
                  </a:lnTo>
                  <a:lnTo>
                    <a:pt x="0" y="39"/>
                  </a:lnTo>
                  <a:lnTo>
                    <a:pt x="0" y="18"/>
                  </a:lnTo>
                  <a:lnTo>
                    <a:pt x="160" y="0"/>
                  </a:lnTo>
                  <a:lnTo>
                    <a:pt x="160" y="306"/>
                  </a:lnTo>
                  <a:lnTo>
                    <a:pt x="161" y="326"/>
                  </a:lnTo>
                  <a:lnTo>
                    <a:pt x="163" y="344"/>
                  </a:lnTo>
                  <a:lnTo>
                    <a:pt x="165" y="353"/>
                  </a:lnTo>
                  <a:lnTo>
                    <a:pt x="168" y="360"/>
                  </a:lnTo>
                  <a:lnTo>
                    <a:pt x="172" y="368"/>
                  </a:lnTo>
                  <a:lnTo>
                    <a:pt x="176" y="375"/>
                  </a:lnTo>
                  <a:lnTo>
                    <a:pt x="181" y="382"/>
                  </a:lnTo>
                  <a:lnTo>
                    <a:pt x="187" y="387"/>
                  </a:lnTo>
                  <a:lnTo>
                    <a:pt x="193" y="391"/>
                  </a:lnTo>
                  <a:lnTo>
                    <a:pt x="202" y="396"/>
                  </a:lnTo>
                  <a:lnTo>
                    <a:pt x="210" y="399"/>
                  </a:lnTo>
                  <a:lnTo>
                    <a:pt x="220" y="401"/>
                  </a:lnTo>
                  <a:lnTo>
                    <a:pt x="231" y="402"/>
                  </a:lnTo>
                  <a:lnTo>
                    <a:pt x="243" y="403"/>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2" name="Freeform 17"/>
            <p:cNvSpPr>
              <a:spLocks/>
            </p:cNvSpPr>
            <p:nvPr/>
          </p:nvSpPr>
          <p:spPr bwMode="auto">
            <a:xfrm>
              <a:off x="10290175" y="974725"/>
              <a:ext cx="28575" cy="90488"/>
            </a:xfrm>
            <a:custGeom>
              <a:avLst/>
              <a:gdLst>
                <a:gd name="T0" fmla="*/ 58 w 220"/>
                <a:gd name="T1" fmla="*/ 58 h 678"/>
                <a:gd name="T2" fmla="*/ 3 w 220"/>
                <a:gd name="T3" fmla="*/ 40 h 678"/>
                <a:gd name="T4" fmla="*/ 3 w 220"/>
                <a:gd name="T5" fmla="*/ 18 h 678"/>
                <a:gd name="T6" fmla="*/ 162 w 220"/>
                <a:gd name="T7" fmla="*/ 0 h 678"/>
                <a:gd name="T8" fmla="*/ 162 w 220"/>
                <a:gd name="T9" fmla="*/ 628 h 678"/>
                <a:gd name="T10" fmla="*/ 220 w 220"/>
                <a:gd name="T11" fmla="*/ 655 h 678"/>
                <a:gd name="T12" fmla="*/ 220 w 220"/>
                <a:gd name="T13" fmla="*/ 678 h 678"/>
                <a:gd name="T14" fmla="*/ 0 w 220"/>
                <a:gd name="T15" fmla="*/ 678 h 678"/>
                <a:gd name="T16" fmla="*/ 0 w 220"/>
                <a:gd name="T17" fmla="*/ 655 h 678"/>
                <a:gd name="T18" fmla="*/ 58 w 220"/>
                <a:gd name="T19" fmla="*/ 628 h 678"/>
                <a:gd name="T20" fmla="*/ 58 w 220"/>
                <a:gd name="T21" fmla="*/ 5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678">
                  <a:moveTo>
                    <a:pt x="58" y="58"/>
                  </a:moveTo>
                  <a:lnTo>
                    <a:pt x="3" y="40"/>
                  </a:lnTo>
                  <a:lnTo>
                    <a:pt x="3" y="18"/>
                  </a:lnTo>
                  <a:lnTo>
                    <a:pt x="162" y="0"/>
                  </a:lnTo>
                  <a:lnTo>
                    <a:pt x="162" y="628"/>
                  </a:lnTo>
                  <a:lnTo>
                    <a:pt x="220" y="655"/>
                  </a:lnTo>
                  <a:lnTo>
                    <a:pt x="220" y="678"/>
                  </a:lnTo>
                  <a:lnTo>
                    <a:pt x="0" y="678"/>
                  </a:lnTo>
                  <a:lnTo>
                    <a:pt x="0" y="655"/>
                  </a:lnTo>
                  <a:lnTo>
                    <a:pt x="58" y="628"/>
                  </a:lnTo>
                  <a:lnTo>
                    <a:pt x="58" y="5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3" name="Freeform 18"/>
            <p:cNvSpPr>
              <a:spLocks noEditPoints="1"/>
            </p:cNvSpPr>
            <p:nvPr/>
          </p:nvSpPr>
          <p:spPr bwMode="auto">
            <a:xfrm>
              <a:off x="10363200" y="979488"/>
              <a:ext cx="85725" cy="85725"/>
            </a:xfrm>
            <a:custGeom>
              <a:avLst/>
              <a:gdLst>
                <a:gd name="T0" fmla="*/ 209 w 642"/>
                <a:gd name="T1" fmla="*/ 384 h 649"/>
                <a:gd name="T2" fmla="*/ 362 w 642"/>
                <a:gd name="T3" fmla="*/ 384 h 649"/>
                <a:gd name="T4" fmla="*/ 284 w 642"/>
                <a:gd name="T5" fmla="*/ 183 h 649"/>
                <a:gd name="T6" fmla="*/ 209 w 642"/>
                <a:gd name="T7" fmla="*/ 384 h 649"/>
                <a:gd name="T8" fmla="*/ 347 w 642"/>
                <a:gd name="T9" fmla="*/ 16 h 649"/>
                <a:gd name="T10" fmla="*/ 576 w 642"/>
                <a:gd name="T11" fmla="*/ 601 h 649"/>
                <a:gd name="T12" fmla="*/ 593 w 642"/>
                <a:gd name="T13" fmla="*/ 608 h 649"/>
                <a:gd name="T14" fmla="*/ 614 w 642"/>
                <a:gd name="T15" fmla="*/ 615 h 649"/>
                <a:gd name="T16" fmla="*/ 634 w 642"/>
                <a:gd name="T17" fmla="*/ 623 h 649"/>
                <a:gd name="T18" fmla="*/ 642 w 642"/>
                <a:gd name="T19" fmla="*/ 626 h 649"/>
                <a:gd name="T20" fmla="*/ 642 w 642"/>
                <a:gd name="T21" fmla="*/ 649 h 649"/>
                <a:gd name="T22" fmla="*/ 389 w 642"/>
                <a:gd name="T23" fmla="*/ 649 h 649"/>
                <a:gd name="T24" fmla="*/ 389 w 642"/>
                <a:gd name="T25" fmla="*/ 626 h 649"/>
                <a:gd name="T26" fmla="*/ 446 w 642"/>
                <a:gd name="T27" fmla="*/ 599 h 649"/>
                <a:gd name="T28" fmla="*/ 381 w 642"/>
                <a:gd name="T29" fmla="*/ 430 h 649"/>
                <a:gd name="T30" fmla="*/ 191 w 642"/>
                <a:gd name="T31" fmla="*/ 430 h 649"/>
                <a:gd name="T32" fmla="*/ 126 w 642"/>
                <a:gd name="T33" fmla="*/ 602 h 649"/>
                <a:gd name="T34" fmla="*/ 138 w 642"/>
                <a:gd name="T35" fmla="*/ 606 h 649"/>
                <a:gd name="T36" fmla="*/ 157 w 642"/>
                <a:gd name="T37" fmla="*/ 615 h 649"/>
                <a:gd name="T38" fmla="*/ 176 w 642"/>
                <a:gd name="T39" fmla="*/ 623 h 649"/>
                <a:gd name="T40" fmla="*/ 185 w 642"/>
                <a:gd name="T41" fmla="*/ 626 h 649"/>
                <a:gd name="T42" fmla="*/ 185 w 642"/>
                <a:gd name="T43" fmla="*/ 649 h 649"/>
                <a:gd name="T44" fmla="*/ 0 w 642"/>
                <a:gd name="T45" fmla="*/ 649 h 649"/>
                <a:gd name="T46" fmla="*/ 0 w 642"/>
                <a:gd name="T47" fmla="*/ 626 h 649"/>
                <a:gd name="T48" fmla="*/ 8 w 642"/>
                <a:gd name="T49" fmla="*/ 624 h 649"/>
                <a:gd name="T50" fmla="*/ 27 w 642"/>
                <a:gd name="T51" fmla="*/ 616 h 649"/>
                <a:gd name="T52" fmla="*/ 49 w 642"/>
                <a:gd name="T53" fmla="*/ 608 h 649"/>
                <a:gd name="T54" fmla="*/ 65 w 642"/>
                <a:gd name="T55" fmla="*/ 601 h 649"/>
                <a:gd name="T56" fmla="*/ 295 w 642"/>
                <a:gd name="T57" fmla="*/ 0 h 649"/>
                <a:gd name="T58" fmla="*/ 347 w 642"/>
                <a:gd name="T59" fmla="*/ 16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2" h="649">
                  <a:moveTo>
                    <a:pt x="209" y="384"/>
                  </a:moveTo>
                  <a:lnTo>
                    <a:pt x="362" y="384"/>
                  </a:lnTo>
                  <a:lnTo>
                    <a:pt x="284" y="183"/>
                  </a:lnTo>
                  <a:lnTo>
                    <a:pt x="209" y="384"/>
                  </a:lnTo>
                  <a:close/>
                  <a:moveTo>
                    <a:pt x="347" y="16"/>
                  </a:moveTo>
                  <a:lnTo>
                    <a:pt x="576" y="601"/>
                  </a:lnTo>
                  <a:lnTo>
                    <a:pt x="593" y="608"/>
                  </a:lnTo>
                  <a:lnTo>
                    <a:pt x="614" y="615"/>
                  </a:lnTo>
                  <a:lnTo>
                    <a:pt x="634" y="623"/>
                  </a:lnTo>
                  <a:lnTo>
                    <a:pt x="642" y="626"/>
                  </a:lnTo>
                  <a:lnTo>
                    <a:pt x="642" y="649"/>
                  </a:lnTo>
                  <a:lnTo>
                    <a:pt x="389" y="649"/>
                  </a:lnTo>
                  <a:lnTo>
                    <a:pt x="389" y="626"/>
                  </a:lnTo>
                  <a:lnTo>
                    <a:pt x="446" y="599"/>
                  </a:lnTo>
                  <a:lnTo>
                    <a:pt x="381" y="430"/>
                  </a:lnTo>
                  <a:lnTo>
                    <a:pt x="191" y="430"/>
                  </a:lnTo>
                  <a:lnTo>
                    <a:pt x="126" y="602"/>
                  </a:lnTo>
                  <a:lnTo>
                    <a:pt x="138" y="606"/>
                  </a:lnTo>
                  <a:lnTo>
                    <a:pt x="157" y="615"/>
                  </a:lnTo>
                  <a:lnTo>
                    <a:pt x="176" y="623"/>
                  </a:lnTo>
                  <a:lnTo>
                    <a:pt x="185" y="626"/>
                  </a:lnTo>
                  <a:lnTo>
                    <a:pt x="185" y="649"/>
                  </a:lnTo>
                  <a:lnTo>
                    <a:pt x="0" y="649"/>
                  </a:lnTo>
                  <a:lnTo>
                    <a:pt x="0" y="626"/>
                  </a:lnTo>
                  <a:lnTo>
                    <a:pt x="8" y="624"/>
                  </a:lnTo>
                  <a:lnTo>
                    <a:pt x="27" y="616"/>
                  </a:lnTo>
                  <a:lnTo>
                    <a:pt x="49" y="608"/>
                  </a:lnTo>
                  <a:lnTo>
                    <a:pt x="65" y="601"/>
                  </a:lnTo>
                  <a:lnTo>
                    <a:pt x="295" y="0"/>
                  </a:lnTo>
                  <a:lnTo>
                    <a:pt x="347" y="16"/>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4" name="Freeform 19"/>
            <p:cNvSpPr>
              <a:spLocks/>
            </p:cNvSpPr>
            <p:nvPr/>
          </p:nvSpPr>
          <p:spPr bwMode="auto">
            <a:xfrm>
              <a:off x="10455275" y="1003300"/>
              <a:ext cx="103188" cy="61913"/>
            </a:xfrm>
            <a:custGeom>
              <a:avLst/>
              <a:gdLst>
                <a:gd name="T0" fmla="*/ 613 w 775"/>
                <a:gd name="T1" fmla="*/ 147 h 462"/>
                <a:gd name="T2" fmla="*/ 607 w 775"/>
                <a:gd name="T3" fmla="*/ 120 h 462"/>
                <a:gd name="T4" fmla="*/ 602 w 775"/>
                <a:gd name="T5" fmla="*/ 104 h 462"/>
                <a:gd name="T6" fmla="*/ 592 w 775"/>
                <a:gd name="T7" fmla="*/ 91 h 462"/>
                <a:gd name="T8" fmla="*/ 579 w 775"/>
                <a:gd name="T9" fmla="*/ 80 h 462"/>
                <a:gd name="T10" fmla="*/ 563 w 775"/>
                <a:gd name="T11" fmla="*/ 73 h 462"/>
                <a:gd name="T12" fmla="*/ 542 w 775"/>
                <a:gd name="T13" fmla="*/ 70 h 462"/>
                <a:gd name="T14" fmla="*/ 509 w 775"/>
                <a:gd name="T15" fmla="*/ 70 h 462"/>
                <a:gd name="T16" fmla="*/ 459 w 775"/>
                <a:gd name="T17" fmla="*/ 77 h 462"/>
                <a:gd name="T18" fmla="*/ 436 w 775"/>
                <a:gd name="T19" fmla="*/ 95 h 462"/>
                <a:gd name="T20" fmla="*/ 441 w 775"/>
                <a:gd name="T21" fmla="*/ 124 h 462"/>
                <a:gd name="T22" fmla="*/ 441 w 775"/>
                <a:gd name="T23" fmla="*/ 412 h 462"/>
                <a:gd name="T24" fmla="*/ 488 w 775"/>
                <a:gd name="T25" fmla="*/ 462 h 462"/>
                <a:gd name="T26" fmla="*/ 289 w 775"/>
                <a:gd name="T27" fmla="*/ 439 h 462"/>
                <a:gd name="T28" fmla="*/ 336 w 775"/>
                <a:gd name="T29" fmla="*/ 166 h 462"/>
                <a:gd name="T30" fmla="*/ 332 w 775"/>
                <a:gd name="T31" fmla="*/ 129 h 462"/>
                <a:gd name="T32" fmla="*/ 327 w 775"/>
                <a:gd name="T33" fmla="*/ 111 h 462"/>
                <a:gd name="T34" fmla="*/ 320 w 775"/>
                <a:gd name="T35" fmla="*/ 98 h 462"/>
                <a:gd name="T36" fmla="*/ 309 w 775"/>
                <a:gd name="T37" fmla="*/ 86 h 462"/>
                <a:gd name="T38" fmla="*/ 294 w 775"/>
                <a:gd name="T39" fmla="*/ 76 h 462"/>
                <a:gd name="T40" fmla="*/ 276 w 775"/>
                <a:gd name="T41" fmla="*/ 71 h 462"/>
                <a:gd name="T42" fmla="*/ 252 w 775"/>
                <a:gd name="T43" fmla="*/ 69 h 462"/>
                <a:gd name="T44" fmla="*/ 211 w 775"/>
                <a:gd name="T45" fmla="*/ 73 h 462"/>
                <a:gd name="T46" fmla="*/ 161 w 775"/>
                <a:gd name="T47" fmla="*/ 81 h 462"/>
                <a:gd name="T48" fmla="*/ 209 w 775"/>
                <a:gd name="T49" fmla="*/ 439 h 462"/>
                <a:gd name="T50" fmla="*/ 0 w 775"/>
                <a:gd name="T51" fmla="*/ 462 h 462"/>
                <a:gd name="T52" fmla="*/ 57 w 775"/>
                <a:gd name="T53" fmla="*/ 412 h 462"/>
                <a:gd name="T54" fmla="*/ 2 w 775"/>
                <a:gd name="T55" fmla="*/ 38 h 462"/>
                <a:gd name="T56" fmla="*/ 133 w 775"/>
                <a:gd name="T57" fmla="*/ 0 h 462"/>
                <a:gd name="T58" fmla="*/ 172 w 775"/>
                <a:gd name="T59" fmla="*/ 38 h 462"/>
                <a:gd name="T60" fmla="*/ 210 w 775"/>
                <a:gd name="T61" fmla="*/ 20 h 462"/>
                <a:gd name="T62" fmla="*/ 250 w 775"/>
                <a:gd name="T63" fmla="*/ 7 h 462"/>
                <a:gd name="T64" fmla="*/ 291 w 775"/>
                <a:gd name="T65" fmla="*/ 1 h 462"/>
                <a:gd name="T66" fmla="*/ 330 w 775"/>
                <a:gd name="T67" fmla="*/ 0 h 462"/>
                <a:gd name="T68" fmla="*/ 365 w 775"/>
                <a:gd name="T69" fmla="*/ 6 h 462"/>
                <a:gd name="T70" fmla="*/ 386 w 775"/>
                <a:gd name="T71" fmla="*/ 16 h 462"/>
                <a:gd name="T72" fmla="*/ 398 w 775"/>
                <a:gd name="T73" fmla="*/ 25 h 462"/>
                <a:gd name="T74" fmla="*/ 409 w 775"/>
                <a:gd name="T75" fmla="*/ 34 h 462"/>
                <a:gd name="T76" fmla="*/ 418 w 775"/>
                <a:gd name="T77" fmla="*/ 46 h 462"/>
                <a:gd name="T78" fmla="*/ 442 w 775"/>
                <a:gd name="T79" fmla="*/ 42 h 462"/>
                <a:gd name="T80" fmla="*/ 482 w 775"/>
                <a:gd name="T81" fmla="*/ 22 h 462"/>
                <a:gd name="T82" fmla="*/ 523 w 775"/>
                <a:gd name="T83" fmla="*/ 8 h 462"/>
                <a:gd name="T84" fmla="*/ 566 w 775"/>
                <a:gd name="T85" fmla="*/ 1 h 462"/>
                <a:gd name="T86" fmla="*/ 604 w 775"/>
                <a:gd name="T87" fmla="*/ 0 h 462"/>
                <a:gd name="T88" fmla="*/ 632 w 775"/>
                <a:gd name="T89" fmla="*/ 4 h 462"/>
                <a:gd name="T90" fmla="*/ 655 w 775"/>
                <a:gd name="T91" fmla="*/ 12 h 462"/>
                <a:gd name="T92" fmla="*/ 676 w 775"/>
                <a:gd name="T93" fmla="*/ 25 h 462"/>
                <a:gd name="T94" fmla="*/ 692 w 775"/>
                <a:gd name="T95" fmla="*/ 42 h 462"/>
                <a:gd name="T96" fmla="*/ 705 w 775"/>
                <a:gd name="T97" fmla="*/ 63 h 462"/>
                <a:gd name="T98" fmla="*/ 713 w 775"/>
                <a:gd name="T99" fmla="*/ 90 h 462"/>
                <a:gd name="T100" fmla="*/ 717 w 775"/>
                <a:gd name="T101" fmla="*/ 121 h 462"/>
                <a:gd name="T102" fmla="*/ 718 w 775"/>
                <a:gd name="T103" fmla="*/ 412 h 462"/>
                <a:gd name="T104" fmla="*/ 775 w 775"/>
                <a:gd name="T105" fmla="*/ 462 h 462"/>
                <a:gd name="T106" fmla="*/ 566 w 775"/>
                <a:gd name="T107" fmla="*/ 439 h 462"/>
                <a:gd name="T108" fmla="*/ 614 w 775"/>
                <a:gd name="T109"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5" h="462">
                  <a:moveTo>
                    <a:pt x="614" y="166"/>
                  </a:moveTo>
                  <a:lnTo>
                    <a:pt x="613" y="147"/>
                  </a:lnTo>
                  <a:lnTo>
                    <a:pt x="609" y="129"/>
                  </a:lnTo>
                  <a:lnTo>
                    <a:pt x="607" y="120"/>
                  </a:lnTo>
                  <a:lnTo>
                    <a:pt x="605" y="111"/>
                  </a:lnTo>
                  <a:lnTo>
                    <a:pt x="602" y="104"/>
                  </a:lnTo>
                  <a:lnTo>
                    <a:pt x="597" y="98"/>
                  </a:lnTo>
                  <a:lnTo>
                    <a:pt x="592" y="91"/>
                  </a:lnTo>
                  <a:lnTo>
                    <a:pt x="587" y="86"/>
                  </a:lnTo>
                  <a:lnTo>
                    <a:pt x="579" y="80"/>
                  </a:lnTo>
                  <a:lnTo>
                    <a:pt x="572" y="76"/>
                  </a:lnTo>
                  <a:lnTo>
                    <a:pt x="563" y="73"/>
                  </a:lnTo>
                  <a:lnTo>
                    <a:pt x="553" y="71"/>
                  </a:lnTo>
                  <a:lnTo>
                    <a:pt x="542" y="70"/>
                  </a:lnTo>
                  <a:lnTo>
                    <a:pt x="530" y="69"/>
                  </a:lnTo>
                  <a:lnTo>
                    <a:pt x="509" y="70"/>
                  </a:lnTo>
                  <a:lnTo>
                    <a:pt x="486" y="73"/>
                  </a:lnTo>
                  <a:lnTo>
                    <a:pt x="459" y="77"/>
                  </a:lnTo>
                  <a:lnTo>
                    <a:pt x="433" y="82"/>
                  </a:lnTo>
                  <a:lnTo>
                    <a:pt x="436" y="95"/>
                  </a:lnTo>
                  <a:lnTo>
                    <a:pt x="439" y="109"/>
                  </a:lnTo>
                  <a:lnTo>
                    <a:pt x="441" y="124"/>
                  </a:lnTo>
                  <a:lnTo>
                    <a:pt x="441" y="139"/>
                  </a:lnTo>
                  <a:lnTo>
                    <a:pt x="441" y="412"/>
                  </a:lnTo>
                  <a:lnTo>
                    <a:pt x="488" y="439"/>
                  </a:lnTo>
                  <a:lnTo>
                    <a:pt x="488" y="462"/>
                  </a:lnTo>
                  <a:lnTo>
                    <a:pt x="289" y="462"/>
                  </a:lnTo>
                  <a:lnTo>
                    <a:pt x="289" y="439"/>
                  </a:lnTo>
                  <a:lnTo>
                    <a:pt x="336" y="412"/>
                  </a:lnTo>
                  <a:lnTo>
                    <a:pt x="336" y="166"/>
                  </a:lnTo>
                  <a:lnTo>
                    <a:pt x="335" y="147"/>
                  </a:lnTo>
                  <a:lnTo>
                    <a:pt x="332" y="129"/>
                  </a:lnTo>
                  <a:lnTo>
                    <a:pt x="330" y="120"/>
                  </a:lnTo>
                  <a:lnTo>
                    <a:pt x="327" y="111"/>
                  </a:lnTo>
                  <a:lnTo>
                    <a:pt x="324" y="104"/>
                  </a:lnTo>
                  <a:lnTo>
                    <a:pt x="320" y="98"/>
                  </a:lnTo>
                  <a:lnTo>
                    <a:pt x="315" y="91"/>
                  </a:lnTo>
                  <a:lnTo>
                    <a:pt x="309" y="86"/>
                  </a:lnTo>
                  <a:lnTo>
                    <a:pt x="302" y="80"/>
                  </a:lnTo>
                  <a:lnTo>
                    <a:pt x="294" y="76"/>
                  </a:lnTo>
                  <a:lnTo>
                    <a:pt x="285" y="73"/>
                  </a:lnTo>
                  <a:lnTo>
                    <a:pt x="276" y="71"/>
                  </a:lnTo>
                  <a:lnTo>
                    <a:pt x="265" y="70"/>
                  </a:lnTo>
                  <a:lnTo>
                    <a:pt x="252" y="69"/>
                  </a:lnTo>
                  <a:lnTo>
                    <a:pt x="234" y="70"/>
                  </a:lnTo>
                  <a:lnTo>
                    <a:pt x="211" y="73"/>
                  </a:lnTo>
                  <a:lnTo>
                    <a:pt x="185" y="76"/>
                  </a:lnTo>
                  <a:lnTo>
                    <a:pt x="161" y="81"/>
                  </a:lnTo>
                  <a:lnTo>
                    <a:pt x="161" y="412"/>
                  </a:lnTo>
                  <a:lnTo>
                    <a:pt x="209" y="439"/>
                  </a:lnTo>
                  <a:lnTo>
                    <a:pt x="209" y="462"/>
                  </a:lnTo>
                  <a:lnTo>
                    <a:pt x="0" y="462"/>
                  </a:lnTo>
                  <a:lnTo>
                    <a:pt x="0" y="439"/>
                  </a:lnTo>
                  <a:lnTo>
                    <a:pt x="57" y="412"/>
                  </a:lnTo>
                  <a:lnTo>
                    <a:pt x="57" y="57"/>
                  </a:lnTo>
                  <a:lnTo>
                    <a:pt x="2" y="38"/>
                  </a:lnTo>
                  <a:lnTo>
                    <a:pt x="2" y="18"/>
                  </a:lnTo>
                  <a:lnTo>
                    <a:pt x="133" y="0"/>
                  </a:lnTo>
                  <a:lnTo>
                    <a:pt x="153" y="48"/>
                  </a:lnTo>
                  <a:lnTo>
                    <a:pt x="172" y="38"/>
                  </a:lnTo>
                  <a:lnTo>
                    <a:pt x="191" y="29"/>
                  </a:lnTo>
                  <a:lnTo>
                    <a:pt x="210" y="20"/>
                  </a:lnTo>
                  <a:lnTo>
                    <a:pt x="230" y="14"/>
                  </a:lnTo>
                  <a:lnTo>
                    <a:pt x="250" y="7"/>
                  </a:lnTo>
                  <a:lnTo>
                    <a:pt x="270" y="3"/>
                  </a:lnTo>
                  <a:lnTo>
                    <a:pt x="291" y="1"/>
                  </a:lnTo>
                  <a:lnTo>
                    <a:pt x="312" y="0"/>
                  </a:lnTo>
                  <a:lnTo>
                    <a:pt x="330" y="0"/>
                  </a:lnTo>
                  <a:lnTo>
                    <a:pt x="348" y="3"/>
                  </a:lnTo>
                  <a:lnTo>
                    <a:pt x="365" y="6"/>
                  </a:lnTo>
                  <a:lnTo>
                    <a:pt x="379" y="13"/>
                  </a:lnTo>
                  <a:lnTo>
                    <a:pt x="386" y="16"/>
                  </a:lnTo>
                  <a:lnTo>
                    <a:pt x="392" y="19"/>
                  </a:lnTo>
                  <a:lnTo>
                    <a:pt x="398" y="25"/>
                  </a:lnTo>
                  <a:lnTo>
                    <a:pt x="403" y="29"/>
                  </a:lnTo>
                  <a:lnTo>
                    <a:pt x="409" y="34"/>
                  </a:lnTo>
                  <a:lnTo>
                    <a:pt x="414" y="40"/>
                  </a:lnTo>
                  <a:lnTo>
                    <a:pt x="418" y="46"/>
                  </a:lnTo>
                  <a:lnTo>
                    <a:pt x="423" y="53"/>
                  </a:lnTo>
                  <a:lnTo>
                    <a:pt x="442" y="42"/>
                  </a:lnTo>
                  <a:lnTo>
                    <a:pt x="462" y="32"/>
                  </a:lnTo>
                  <a:lnTo>
                    <a:pt x="482" y="22"/>
                  </a:lnTo>
                  <a:lnTo>
                    <a:pt x="502" y="15"/>
                  </a:lnTo>
                  <a:lnTo>
                    <a:pt x="523" y="8"/>
                  </a:lnTo>
                  <a:lnTo>
                    <a:pt x="545" y="4"/>
                  </a:lnTo>
                  <a:lnTo>
                    <a:pt x="566" y="1"/>
                  </a:lnTo>
                  <a:lnTo>
                    <a:pt x="588" y="0"/>
                  </a:lnTo>
                  <a:lnTo>
                    <a:pt x="604" y="0"/>
                  </a:lnTo>
                  <a:lnTo>
                    <a:pt x="618" y="1"/>
                  </a:lnTo>
                  <a:lnTo>
                    <a:pt x="632" y="4"/>
                  </a:lnTo>
                  <a:lnTo>
                    <a:pt x="644" y="7"/>
                  </a:lnTo>
                  <a:lnTo>
                    <a:pt x="655" y="12"/>
                  </a:lnTo>
                  <a:lnTo>
                    <a:pt x="666" y="18"/>
                  </a:lnTo>
                  <a:lnTo>
                    <a:pt x="676" y="25"/>
                  </a:lnTo>
                  <a:lnTo>
                    <a:pt x="684" y="32"/>
                  </a:lnTo>
                  <a:lnTo>
                    <a:pt x="692" y="42"/>
                  </a:lnTo>
                  <a:lnTo>
                    <a:pt x="699" y="51"/>
                  </a:lnTo>
                  <a:lnTo>
                    <a:pt x="705" y="63"/>
                  </a:lnTo>
                  <a:lnTo>
                    <a:pt x="709" y="76"/>
                  </a:lnTo>
                  <a:lnTo>
                    <a:pt x="713" y="90"/>
                  </a:lnTo>
                  <a:lnTo>
                    <a:pt x="716" y="105"/>
                  </a:lnTo>
                  <a:lnTo>
                    <a:pt x="717" y="121"/>
                  </a:lnTo>
                  <a:lnTo>
                    <a:pt x="718" y="139"/>
                  </a:lnTo>
                  <a:lnTo>
                    <a:pt x="718" y="412"/>
                  </a:lnTo>
                  <a:lnTo>
                    <a:pt x="775" y="439"/>
                  </a:lnTo>
                  <a:lnTo>
                    <a:pt x="775" y="462"/>
                  </a:lnTo>
                  <a:lnTo>
                    <a:pt x="566" y="462"/>
                  </a:lnTo>
                  <a:lnTo>
                    <a:pt x="566" y="439"/>
                  </a:lnTo>
                  <a:lnTo>
                    <a:pt x="614" y="412"/>
                  </a:lnTo>
                  <a:lnTo>
                    <a:pt x="614" y="166"/>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5" name="Freeform 20"/>
            <p:cNvSpPr>
              <a:spLocks noEditPoints="1"/>
            </p:cNvSpPr>
            <p:nvPr/>
          </p:nvSpPr>
          <p:spPr bwMode="auto">
            <a:xfrm>
              <a:off x="10569575" y="1003300"/>
              <a:ext cx="57150" cy="63500"/>
            </a:xfrm>
            <a:custGeom>
              <a:avLst/>
              <a:gdLst>
                <a:gd name="T0" fmla="*/ 116 w 439"/>
                <a:gd name="T1" fmla="*/ 363 h 472"/>
                <a:gd name="T2" fmla="*/ 122 w 439"/>
                <a:gd name="T3" fmla="*/ 385 h 472"/>
                <a:gd name="T4" fmla="*/ 136 w 439"/>
                <a:gd name="T5" fmla="*/ 404 h 472"/>
                <a:gd name="T6" fmla="*/ 157 w 439"/>
                <a:gd name="T7" fmla="*/ 417 h 472"/>
                <a:gd name="T8" fmla="*/ 189 w 439"/>
                <a:gd name="T9" fmla="*/ 423 h 472"/>
                <a:gd name="T10" fmla="*/ 225 w 439"/>
                <a:gd name="T11" fmla="*/ 416 h 472"/>
                <a:gd name="T12" fmla="*/ 247 w 439"/>
                <a:gd name="T13" fmla="*/ 407 h 472"/>
                <a:gd name="T14" fmla="*/ 264 w 439"/>
                <a:gd name="T15" fmla="*/ 393 h 472"/>
                <a:gd name="T16" fmla="*/ 275 w 439"/>
                <a:gd name="T17" fmla="*/ 374 h 472"/>
                <a:gd name="T18" fmla="*/ 277 w 439"/>
                <a:gd name="T19" fmla="*/ 238 h 472"/>
                <a:gd name="T20" fmla="*/ 208 w 439"/>
                <a:gd name="T21" fmla="*/ 240 h 472"/>
                <a:gd name="T22" fmla="*/ 161 w 439"/>
                <a:gd name="T23" fmla="*/ 248 h 472"/>
                <a:gd name="T24" fmla="*/ 133 w 439"/>
                <a:gd name="T25" fmla="*/ 263 h 472"/>
                <a:gd name="T26" fmla="*/ 118 w 439"/>
                <a:gd name="T27" fmla="*/ 285 h 472"/>
                <a:gd name="T28" fmla="*/ 114 w 439"/>
                <a:gd name="T29" fmla="*/ 316 h 472"/>
                <a:gd name="T30" fmla="*/ 56 w 439"/>
                <a:gd name="T31" fmla="*/ 31 h 472"/>
                <a:gd name="T32" fmla="*/ 112 w 439"/>
                <a:gd name="T33" fmla="*/ 9 h 472"/>
                <a:gd name="T34" fmla="*/ 184 w 439"/>
                <a:gd name="T35" fmla="*/ 0 h 472"/>
                <a:gd name="T36" fmla="*/ 247 w 439"/>
                <a:gd name="T37" fmla="*/ 2 h 472"/>
                <a:gd name="T38" fmla="*/ 292 w 439"/>
                <a:gd name="T39" fmla="*/ 13 h 472"/>
                <a:gd name="T40" fmla="*/ 331 w 439"/>
                <a:gd name="T41" fmla="*/ 35 h 472"/>
                <a:gd name="T42" fmla="*/ 361 w 439"/>
                <a:gd name="T43" fmla="*/ 70 h 472"/>
                <a:gd name="T44" fmla="*/ 378 w 439"/>
                <a:gd name="T45" fmla="*/ 117 h 472"/>
                <a:gd name="T46" fmla="*/ 382 w 439"/>
                <a:gd name="T47" fmla="*/ 411 h 472"/>
                <a:gd name="T48" fmla="*/ 312 w 439"/>
                <a:gd name="T49" fmla="*/ 462 h 472"/>
                <a:gd name="T50" fmla="*/ 286 w 439"/>
                <a:gd name="T51" fmla="*/ 426 h 472"/>
                <a:gd name="T52" fmla="*/ 267 w 439"/>
                <a:gd name="T53" fmla="*/ 442 h 472"/>
                <a:gd name="T54" fmla="*/ 243 w 439"/>
                <a:gd name="T55" fmla="*/ 456 h 472"/>
                <a:gd name="T56" fmla="*/ 214 w 439"/>
                <a:gd name="T57" fmla="*/ 466 h 472"/>
                <a:gd name="T58" fmla="*/ 181 w 439"/>
                <a:gd name="T59" fmla="*/ 471 h 472"/>
                <a:gd name="T60" fmla="*/ 142 w 439"/>
                <a:gd name="T61" fmla="*/ 472 h 472"/>
                <a:gd name="T62" fmla="*/ 98 w 439"/>
                <a:gd name="T63" fmla="*/ 467 h 472"/>
                <a:gd name="T64" fmla="*/ 59 w 439"/>
                <a:gd name="T65" fmla="*/ 454 h 472"/>
                <a:gd name="T66" fmla="*/ 28 w 439"/>
                <a:gd name="T67" fmla="*/ 429 h 472"/>
                <a:gd name="T68" fmla="*/ 8 w 439"/>
                <a:gd name="T69" fmla="*/ 390 h 472"/>
                <a:gd name="T70" fmla="*/ 0 w 439"/>
                <a:gd name="T71" fmla="*/ 334 h 472"/>
                <a:gd name="T72" fmla="*/ 8 w 439"/>
                <a:gd name="T73" fmla="*/ 281 h 472"/>
                <a:gd name="T74" fmla="*/ 29 w 439"/>
                <a:gd name="T75" fmla="*/ 245 h 472"/>
                <a:gd name="T76" fmla="*/ 62 w 439"/>
                <a:gd name="T77" fmla="*/ 219 h 472"/>
                <a:gd name="T78" fmla="*/ 105 w 439"/>
                <a:gd name="T79" fmla="*/ 205 h 472"/>
                <a:gd name="T80" fmla="*/ 157 w 439"/>
                <a:gd name="T81" fmla="*/ 198 h 472"/>
                <a:gd name="T82" fmla="*/ 224 w 439"/>
                <a:gd name="T83" fmla="*/ 198 h 472"/>
                <a:gd name="T84" fmla="*/ 277 w 439"/>
                <a:gd name="T85" fmla="*/ 134 h 472"/>
                <a:gd name="T86" fmla="*/ 274 w 439"/>
                <a:gd name="T87" fmla="*/ 106 h 472"/>
                <a:gd name="T88" fmla="*/ 264 w 439"/>
                <a:gd name="T89" fmla="*/ 84 h 472"/>
                <a:gd name="T90" fmla="*/ 248 w 439"/>
                <a:gd name="T91" fmla="*/ 67 h 472"/>
                <a:gd name="T92" fmla="*/ 224 w 439"/>
                <a:gd name="T93" fmla="*/ 57 h 472"/>
                <a:gd name="T94" fmla="*/ 196 w 439"/>
                <a:gd name="T95" fmla="*/ 51 h 472"/>
                <a:gd name="T96" fmla="*/ 156 w 439"/>
                <a:gd name="T97" fmla="*/ 53 h 472"/>
                <a:gd name="T98" fmla="*/ 134 w 439"/>
                <a:gd name="T99" fmla="*/ 61 h 472"/>
                <a:gd name="T100" fmla="*/ 114 w 439"/>
                <a:gd name="T101" fmla="*/ 75 h 472"/>
                <a:gd name="T102" fmla="*/ 95 w 439"/>
                <a:gd name="T103" fmla="*/ 98 h 472"/>
                <a:gd name="T104" fmla="*/ 75 w 439"/>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472">
                  <a:moveTo>
                    <a:pt x="114" y="328"/>
                  </a:moveTo>
                  <a:lnTo>
                    <a:pt x="114" y="345"/>
                  </a:lnTo>
                  <a:lnTo>
                    <a:pt x="116" y="363"/>
                  </a:lnTo>
                  <a:lnTo>
                    <a:pt x="118" y="370"/>
                  </a:lnTo>
                  <a:lnTo>
                    <a:pt x="120" y="379"/>
                  </a:lnTo>
                  <a:lnTo>
                    <a:pt x="122" y="385"/>
                  </a:lnTo>
                  <a:lnTo>
                    <a:pt x="127" y="393"/>
                  </a:lnTo>
                  <a:lnTo>
                    <a:pt x="131" y="399"/>
                  </a:lnTo>
                  <a:lnTo>
                    <a:pt x="136" y="404"/>
                  </a:lnTo>
                  <a:lnTo>
                    <a:pt x="142" y="410"/>
                  </a:lnTo>
                  <a:lnTo>
                    <a:pt x="149" y="414"/>
                  </a:lnTo>
                  <a:lnTo>
                    <a:pt x="157" y="417"/>
                  </a:lnTo>
                  <a:lnTo>
                    <a:pt x="166" y="421"/>
                  </a:lnTo>
                  <a:lnTo>
                    <a:pt x="177" y="422"/>
                  </a:lnTo>
                  <a:lnTo>
                    <a:pt x="189" y="423"/>
                  </a:lnTo>
                  <a:lnTo>
                    <a:pt x="203" y="422"/>
                  </a:lnTo>
                  <a:lnTo>
                    <a:pt x="218" y="418"/>
                  </a:lnTo>
                  <a:lnTo>
                    <a:pt x="225" y="416"/>
                  </a:lnTo>
                  <a:lnTo>
                    <a:pt x="233" y="414"/>
                  </a:lnTo>
                  <a:lnTo>
                    <a:pt x="240" y="411"/>
                  </a:lnTo>
                  <a:lnTo>
                    <a:pt x="247" y="407"/>
                  </a:lnTo>
                  <a:lnTo>
                    <a:pt x="253" y="403"/>
                  </a:lnTo>
                  <a:lnTo>
                    <a:pt x="259" y="398"/>
                  </a:lnTo>
                  <a:lnTo>
                    <a:pt x="264" y="393"/>
                  </a:lnTo>
                  <a:lnTo>
                    <a:pt x="268" y="387"/>
                  </a:lnTo>
                  <a:lnTo>
                    <a:pt x="273" y="381"/>
                  </a:lnTo>
                  <a:lnTo>
                    <a:pt x="275" y="374"/>
                  </a:lnTo>
                  <a:lnTo>
                    <a:pt x="277" y="367"/>
                  </a:lnTo>
                  <a:lnTo>
                    <a:pt x="277" y="359"/>
                  </a:lnTo>
                  <a:lnTo>
                    <a:pt x="277" y="238"/>
                  </a:lnTo>
                  <a:lnTo>
                    <a:pt x="251" y="238"/>
                  </a:lnTo>
                  <a:lnTo>
                    <a:pt x="229" y="239"/>
                  </a:lnTo>
                  <a:lnTo>
                    <a:pt x="208" y="240"/>
                  </a:lnTo>
                  <a:lnTo>
                    <a:pt x="190" y="242"/>
                  </a:lnTo>
                  <a:lnTo>
                    <a:pt x="175" y="245"/>
                  </a:lnTo>
                  <a:lnTo>
                    <a:pt x="161" y="248"/>
                  </a:lnTo>
                  <a:lnTo>
                    <a:pt x="150" y="252"/>
                  </a:lnTo>
                  <a:lnTo>
                    <a:pt x="141" y="257"/>
                  </a:lnTo>
                  <a:lnTo>
                    <a:pt x="133" y="263"/>
                  </a:lnTo>
                  <a:lnTo>
                    <a:pt x="127" y="269"/>
                  </a:lnTo>
                  <a:lnTo>
                    <a:pt x="122" y="277"/>
                  </a:lnTo>
                  <a:lnTo>
                    <a:pt x="118" y="285"/>
                  </a:lnTo>
                  <a:lnTo>
                    <a:pt x="116" y="294"/>
                  </a:lnTo>
                  <a:lnTo>
                    <a:pt x="115" y="305"/>
                  </a:lnTo>
                  <a:lnTo>
                    <a:pt x="114" y="316"/>
                  </a:lnTo>
                  <a:lnTo>
                    <a:pt x="114" y="328"/>
                  </a:lnTo>
                  <a:close/>
                  <a:moveTo>
                    <a:pt x="37" y="42"/>
                  </a:moveTo>
                  <a:lnTo>
                    <a:pt x="56" y="31"/>
                  </a:lnTo>
                  <a:lnTo>
                    <a:pt x="74" y="22"/>
                  </a:lnTo>
                  <a:lnTo>
                    <a:pt x="92" y="15"/>
                  </a:lnTo>
                  <a:lnTo>
                    <a:pt x="112" y="9"/>
                  </a:lnTo>
                  <a:lnTo>
                    <a:pt x="133" y="5"/>
                  </a:lnTo>
                  <a:lnTo>
                    <a:pt x="157" y="2"/>
                  </a:lnTo>
                  <a:lnTo>
                    <a:pt x="184" y="0"/>
                  </a:lnTo>
                  <a:lnTo>
                    <a:pt x="214" y="0"/>
                  </a:lnTo>
                  <a:lnTo>
                    <a:pt x="231" y="0"/>
                  </a:lnTo>
                  <a:lnTo>
                    <a:pt x="247" y="2"/>
                  </a:lnTo>
                  <a:lnTo>
                    <a:pt x="262" y="4"/>
                  </a:lnTo>
                  <a:lnTo>
                    <a:pt x="277" y="7"/>
                  </a:lnTo>
                  <a:lnTo>
                    <a:pt x="292" y="13"/>
                  </a:lnTo>
                  <a:lnTo>
                    <a:pt x="306" y="19"/>
                  </a:lnTo>
                  <a:lnTo>
                    <a:pt x="319" y="27"/>
                  </a:lnTo>
                  <a:lnTo>
                    <a:pt x="331" y="35"/>
                  </a:lnTo>
                  <a:lnTo>
                    <a:pt x="342" y="45"/>
                  </a:lnTo>
                  <a:lnTo>
                    <a:pt x="352" y="57"/>
                  </a:lnTo>
                  <a:lnTo>
                    <a:pt x="361" y="70"/>
                  </a:lnTo>
                  <a:lnTo>
                    <a:pt x="368" y="84"/>
                  </a:lnTo>
                  <a:lnTo>
                    <a:pt x="374" y="100"/>
                  </a:lnTo>
                  <a:lnTo>
                    <a:pt x="378" y="117"/>
                  </a:lnTo>
                  <a:lnTo>
                    <a:pt x="381" y="136"/>
                  </a:lnTo>
                  <a:lnTo>
                    <a:pt x="382" y="157"/>
                  </a:lnTo>
                  <a:lnTo>
                    <a:pt x="382" y="411"/>
                  </a:lnTo>
                  <a:lnTo>
                    <a:pt x="439" y="421"/>
                  </a:lnTo>
                  <a:lnTo>
                    <a:pt x="439" y="443"/>
                  </a:lnTo>
                  <a:lnTo>
                    <a:pt x="312" y="462"/>
                  </a:lnTo>
                  <a:lnTo>
                    <a:pt x="295" y="413"/>
                  </a:lnTo>
                  <a:lnTo>
                    <a:pt x="291" y="419"/>
                  </a:lnTo>
                  <a:lnTo>
                    <a:pt x="286" y="426"/>
                  </a:lnTo>
                  <a:lnTo>
                    <a:pt x="280" y="431"/>
                  </a:lnTo>
                  <a:lnTo>
                    <a:pt x="274" y="438"/>
                  </a:lnTo>
                  <a:lnTo>
                    <a:pt x="267" y="442"/>
                  </a:lnTo>
                  <a:lnTo>
                    <a:pt x="260" y="447"/>
                  </a:lnTo>
                  <a:lnTo>
                    <a:pt x="251" y="452"/>
                  </a:lnTo>
                  <a:lnTo>
                    <a:pt x="243" y="456"/>
                  </a:lnTo>
                  <a:lnTo>
                    <a:pt x="233" y="459"/>
                  </a:lnTo>
                  <a:lnTo>
                    <a:pt x="223" y="462"/>
                  </a:lnTo>
                  <a:lnTo>
                    <a:pt x="214" y="466"/>
                  </a:lnTo>
                  <a:lnTo>
                    <a:pt x="203" y="468"/>
                  </a:lnTo>
                  <a:lnTo>
                    <a:pt x="192" y="470"/>
                  </a:lnTo>
                  <a:lnTo>
                    <a:pt x="181" y="471"/>
                  </a:lnTo>
                  <a:lnTo>
                    <a:pt x="170" y="472"/>
                  </a:lnTo>
                  <a:lnTo>
                    <a:pt x="158" y="472"/>
                  </a:lnTo>
                  <a:lnTo>
                    <a:pt x="142" y="472"/>
                  </a:lnTo>
                  <a:lnTo>
                    <a:pt x="127" y="471"/>
                  </a:lnTo>
                  <a:lnTo>
                    <a:pt x="112" y="469"/>
                  </a:lnTo>
                  <a:lnTo>
                    <a:pt x="98" y="467"/>
                  </a:lnTo>
                  <a:lnTo>
                    <a:pt x="84" y="463"/>
                  </a:lnTo>
                  <a:lnTo>
                    <a:pt x="71" y="459"/>
                  </a:lnTo>
                  <a:lnTo>
                    <a:pt x="59" y="454"/>
                  </a:lnTo>
                  <a:lnTo>
                    <a:pt x="47" y="447"/>
                  </a:lnTo>
                  <a:lnTo>
                    <a:pt x="38" y="439"/>
                  </a:lnTo>
                  <a:lnTo>
                    <a:pt x="28" y="429"/>
                  </a:lnTo>
                  <a:lnTo>
                    <a:pt x="19" y="418"/>
                  </a:lnTo>
                  <a:lnTo>
                    <a:pt x="13" y="404"/>
                  </a:lnTo>
                  <a:lnTo>
                    <a:pt x="8" y="390"/>
                  </a:lnTo>
                  <a:lnTo>
                    <a:pt x="3" y="373"/>
                  </a:lnTo>
                  <a:lnTo>
                    <a:pt x="1" y="354"/>
                  </a:lnTo>
                  <a:lnTo>
                    <a:pt x="0" y="334"/>
                  </a:lnTo>
                  <a:lnTo>
                    <a:pt x="1" y="314"/>
                  </a:lnTo>
                  <a:lnTo>
                    <a:pt x="3" y="297"/>
                  </a:lnTo>
                  <a:lnTo>
                    <a:pt x="8" y="281"/>
                  </a:lnTo>
                  <a:lnTo>
                    <a:pt x="13" y="267"/>
                  </a:lnTo>
                  <a:lnTo>
                    <a:pt x="20" y="255"/>
                  </a:lnTo>
                  <a:lnTo>
                    <a:pt x="29" y="245"/>
                  </a:lnTo>
                  <a:lnTo>
                    <a:pt x="39" y="235"/>
                  </a:lnTo>
                  <a:lnTo>
                    <a:pt x="49" y="226"/>
                  </a:lnTo>
                  <a:lnTo>
                    <a:pt x="62" y="219"/>
                  </a:lnTo>
                  <a:lnTo>
                    <a:pt x="75" y="213"/>
                  </a:lnTo>
                  <a:lnTo>
                    <a:pt x="90" y="208"/>
                  </a:lnTo>
                  <a:lnTo>
                    <a:pt x="105" y="205"/>
                  </a:lnTo>
                  <a:lnTo>
                    <a:pt x="121" y="202"/>
                  </a:lnTo>
                  <a:lnTo>
                    <a:pt x="139" y="199"/>
                  </a:lnTo>
                  <a:lnTo>
                    <a:pt x="157" y="198"/>
                  </a:lnTo>
                  <a:lnTo>
                    <a:pt x="175" y="197"/>
                  </a:lnTo>
                  <a:lnTo>
                    <a:pt x="200" y="197"/>
                  </a:lnTo>
                  <a:lnTo>
                    <a:pt x="224" y="198"/>
                  </a:lnTo>
                  <a:lnTo>
                    <a:pt x="251" y="201"/>
                  </a:lnTo>
                  <a:lnTo>
                    <a:pt x="277" y="203"/>
                  </a:lnTo>
                  <a:lnTo>
                    <a:pt x="277" y="134"/>
                  </a:lnTo>
                  <a:lnTo>
                    <a:pt x="277" y="124"/>
                  </a:lnTo>
                  <a:lnTo>
                    <a:pt x="276" y="115"/>
                  </a:lnTo>
                  <a:lnTo>
                    <a:pt x="274" y="106"/>
                  </a:lnTo>
                  <a:lnTo>
                    <a:pt x="272" y="99"/>
                  </a:lnTo>
                  <a:lnTo>
                    <a:pt x="268" y="91"/>
                  </a:lnTo>
                  <a:lnTo>
                    <a:pt x="264" y="84"/>
                  </a:lnTo>
                  <a:lnTo>
                    <a:pt x="260" y="78"/>
                  </a:lnTo>
                  <a:lnTo>
                    <a:pt x="253" y="72"/>
                  </a:lnTo>
                  <a:lnTo>
                    <a:pt x="248" y="67"/>
                  </a:lnTo>
                  <a:lnTo>
                    <a:pt x="240" y="63"/>
                  </a:lnTo>
                  <a:lnTo>
                    <a:pt x="233" y="60"/>
                  </a:lnTo>
                  <a:lnTo>
                    <a:pt x="224" y="57"/>
                  </a:lnTo>
                  <a:lnTo>
                    <a:pt x="216" y="55"/>
                  </a:lnTo>
                  <a:lnTo>
                    <a:pt x="206" y="52"/>
                  </a:lnTo>
                  <a:lnTo>
                    <a:pt x="196" y="51"/>
                  </a:lnTo>
                  <a:lnTo>
                    <a:pt x="185" y="51"/>
                  </a:lnTo>
                  <a:lnTo>
                    <a:pt x="170" y="51"/>
                  </a:lnTo>
                  <a:lnTo>
                    <a:pt x="156" y="53"/>
                  </a:lnTo>
                  <a:lnTo>
                    <a:pt x="148" y="56"/>
                  </a:lnTo>
                  <a:lnTo>
                    <a:pt x="142" y="58"/>
                  </a:lnTo>
                  <a:lnTo>
                    <a:pt x="134" y="61"/>
                  </a:lnTo>
                  <a:lnTo>
                    <a:pt x="128" y="65"/>
                  </a:lnTo>
                  <a:lnTo>
                    <a:pt x="121" y="70"/>
                  </a:lnTo>
                  <a:lnTo>
                    <a:pt x="114" y="75"/>
                  </a:lnTo>
                  <a:lnTo>
                    <a:pt x="107" y="81"/>
                  </a:lnTo>
                  <a:lnTo>
                    <a:pt x="101" y="89"/>
                  </a:lnTo>
                  <a:lnTo>
                    <a:pt x="95" y="98"/>
                  </a:lnTo>
                  <a:lnTo>
                    <a:pt x="88" y="107"/>
                  </a:lnTo>
                  <a:lnTo>
                    <a:pt x="82" y="118"/>
                  </a:lnTo>
                  <a:lnTo>
                    <a:pt x="75" y="131"/>
                  </a:lnTo>
                  <a:lnTo>
                    <a:pt x="51" y="130"/>
                  </a:lnTo>
                  <a:lnTo>
                    <a:pt x="37"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6" name="Freeform 21"/>
            <p:cNvSpPr>
              <a:spLocks/>
            </p:cNvSpPr>
            <p:nvPr/>
          </p:nvSpPr>
          <p:spPr bwMode="auto">
            <a:xfrm>
              <a:off x="10636250" y="1003300"/>
              <a:ext cx="49213" cy="61913"/>
            </a:xfrm>
            <a:custGeom>
              <a:avLst/>
              <a:gdLst>
                <a:gd name="T0" fmla="*/ 0 w 366"/>
                <a:gd name="T1" fmla="*/ 439 h 462"/>
                <a:gd name="T2" fmla="*/ 57 w 366"/>
                <a:gd name="T3" fmla="*/ 412 h 462"/>
                <a:gd name="T4" fmla="*/ 57 w 366"/>
                <a:gd name="T5" fmla="*/ 57 h 462"/>
                <a:gd name="T6" fmla="*/ 2 w 366"/>
                <a:gd name="T7" fmla="*/ 38 h 462"/>
                <a:gd name="T8" fmla="*/ 2 w 366"/>
                <a:gd name="T9" fmla="*/ 18 h 462"/>
                <a:gd name="T10" fmla="*/ 141 w 366"/>
                <a:gd name="T11" fmla="*/ 0 h 462"/>
                <a:gd name="T12" fmla="*/ 157 w 366"/>
                <a:gd name="T13" fmla="*/ 66 h 462"/>
                <a:gd name="T14" fmla="*/ 168 w 366"/>
                <a:gd name="T15" fmla="*/ 52 h 462"/>
                <a:gd name="T16" fmla="*/ 179 w 366"/>
                <a:gd name="T17" fmla="*/ 40 h 462"/>
                <a:gd name="T18" fmla="*/ 192 w 366"/>
                <a:gd name="T19" fmla="*/ 28 h 462"/>
                <a:gd name="T20" fmla="*/ 206 w 366"/>
                <a:gd name="T21" fmla="*/ 18 h 462"/>
                <a:gd name="T22" fmla="*/ 214 w 366"/>
                <a:gd name="T23" fmla="*/ 14 h 462"/>
                <a:gd name="T24" fmla="*/ 221 w 366"/>
                <a:gd name="T25" fmla="*/ 11 h 462"/>
                <a:gd name="T26" fmla="*/ 229 w 366"/>
                <a:gd name="T27" fmla="*/ 7 h 462"/>
                <a:gd name="T28" fmla="*/ 237 w 366"/>
                <a:gd name="T29" fmla="*/ 4 h 462"/>
                <a:gd name="T30" fmla="*/ 246 w 366"/>
                <a:gd name="T31" fmla="*/ 2 h 462"/>
                <a:gd name="T32" fmla="*/ 254 w 366"/>
                <a:gd name="T33" fmla="*/ 1 h 462"/>
                <a:gd name="T34" fmla="*/ 263 w 366"/>
                <a:gd name="T35" fmla="*/ 0 h 462"/>
                <a:gd name="T36" fmla="*/ 272 w 366"/>
                <a:gd name="T37" fmla="*/ 0 h 462"/>
                <a:gd name="T38" fmla="*/ 287 w 366"/>
                <a:gd name="T39" fmla="*/ 1 h 462"/>
                <a:gd name="T40" fmla="*/ 302 w 366"/>
                <a:gd name="T41" fmla="*/ 3 h 462"/>
                <a:gd name="T42" fmla="*/ 316 w 366"/>
                <a:gd name="T43" fmla="*/ 6 h 462"/>
                <a:gd name="T44" fmla="*/ 328 w 366"/>
                <a:gd name="T45" fmla="*/ 12 h 462"/>
                <a:gd name="T46" fmla="*/ 341 w 366"/>
                <a:gd name="T47" fmla="*/ 18 h 462"/>
                <a:gd name="T48" fmla="*/ 351 w 366"/>
                <a:gd name="T49" fmla="*/ 25 h 462"/>
                <a:gd name="T50" fmla="*/ 360 w 366"/>
                <a:gd name="T51" fmla="*/ 32 h 462"/>
                <a:gd name="T52" fmla="*/ 366 w 366"/>
                <a:gd name="T53" fmla="*/ 40 h 462"/>
                <a:gd name="T54" fmla="*/ 351 w 366"/>
                <a:gd name="T55" fmla="*/ 131 h 462"/>
                <a:gd name="T56" fmla="*/ 317 w 366"/>
                <a:gd name="T57" fmla="*/ 131 h 462"/>
                <a:gd name="T58" fmla="*/ 313 w 366"/>
                <a:gd name="T59" fmla="*/ 123 h 462"/>
                <a:gd name="T60" fmla="*/ 309 w 366"/>
                <a:gd name="T61" fmla="*/ 114 h 462"/>
                <a:gd name="T62" fmla="*/ 303 w 366"/>
                <a:gd name="T63" fmla="*/ 104 h 462"/>
                <a:gd name="T64" fmla="*/ 295 w 366"/>
                <a:gd name="T65" fmla="*/ 94 h 462"/>
                <a:gd name="T66" fmla="*/ 286 w 366"/>
                <a:gd name="T67" fmla="*/ 85 h 462"/>
                <a:gd name="T68" fmla="*/ 275 w 366"/>
                <a:gd name="T69" fmla="*/ 77 h 462"/>
                <a:gd name="T70" fmla="*/ 269 w 366"/>
                <a:gd name="T71" fmla="*/ 74 h 462"/>
                <a:gd name="T72" fmla="*/ 263 w 366"/>
                <a:gd name="T73" fmla="*/ 72 h 462"/>
                <a:gd name="T74" fmla="*/ 258 w 366"/>
                <a:gd name="T75" fmla="*/ 71 h 462"/>
                <a:gd name="T76" fmla="*/ 251 w 366"/>
                <a:gd name="T77" fmla="*/ 70 h 462"/>
                <a:gd name="T78" fmla="*/ 237 w 366"/>
                <a:gd name="T79" fmla="*/ 71 h 462"/>
                <a:gd name="T80" fmla="*/ 223 w 366"/>
                <a:gd name="T81" fmla="*/ 72 h 462"/>
                <a:gd name="T82" fmla="*/ 217 w 366"/>
                <a:gd name="T83" fmla="*/ 74 h 462"/>
                <a:gd name="T84" fmla="*/ 212 w 366"/>
                <a:gd name="T85" fmla="*/ 76 h 462"/>
                <a:gd name="T86" fmla="*/ 205 w 366"/>
                <a:gd name="T87" fmla="*/ 78 h 462"/>
                <a:gd name="T88" fmla="*/ 200 w 366"/>
                <a:gd name="T89" fmla="*/ 80 h 462"/>
                <a:gd name="T90" fmla="*/ 194 w 366"/>
                <a:gd name="T91" fmla="*/ 85 h 462"/>
                <a:gd name="T92" fmla="*/ 189 w 366"/>
                <a:gd name="T93" fmla="*/ 88 h 462"/>
                <a:gd name="T94" fmla="*/ 184 w 366"/>
                <a:gd name="T95" fmla="*/ 93 h 462"/>
                <a:gd name="T96" fmla="*/ 179 w 366"/>
                <a:gd name="T97" fmla="*/ 99 h 462"/>
                <a:gd name="T98" fmla="*/ 175 w 366"/>
                <a:gd name="T99" fmla="*/ 104 h 462"/>
                <a:gd name="T100" fmla="*/ 170 w 366"/>
                <a:gd name="T101" fmla="*/ 111 h 462"/>
                <a:gd name="T102" fmla="*/ 166 w 366"/>
                <a:gd name="T103" fmla="*/ 119 h 462"/>
                <a:gd name="T104" fmla="*/ 162 w 366"/>
                <a:gd name="T105" fmla="*/ 128 h 462"/>
                <a:gd name="T106" fmla="*/ 162 w 366"/>
                <a:gd name="T107" fmla="*/ 412 h 462"/>
                <a:gd name="T108" fmla="*/ 219 w 366"/>
                <a:gd name="T109" fmla="*/ 439 h 462"/>
                <a:gd name="T110" fmla="*/ 219 w 366"/>
                <a:gd name="T111" fmla="*/ 462 h 462"/>
                <a:gd name="T112" fmla="*/ 0 w 366"/>
                <a:gd name="T113" fmla="*/ 462 h 462"/>
                <a:gd name="T114" fmla="*/ 0 w 366"/>
                <a:gd name="T115" fmla="*/ 43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6" h="462">
                  <a:moveTo>
                    <a:pt x="0" y="439"/>
                  </a:moveTo>
                  <a:lnTo>
                    <a:pt x="57" y="412"/>
                  </a:lnTo>
                  <a:lnTo>
                    <a:pt x="57" y="57"/>
                  </a:lnTo>
                  <a:lnTo>
                    <a:pt x="2" y="38"/>
                  </a:lnTo>
                  <a:lnTo>
                    <a:pt x="2" y="18"/>
                  </a:lnTo>
                  <a:lnTo>
                    <a:pt x="141" y="0"/>
                  </a:lnTo>
                  <a:lnTo>
                    <a:pt x="157" y="66"/>
                  </a:lnTo>
                  <a:lnTo>
                    <a:pt x="168" y="52"/>
                  </a:lnTo>
                  <a:lnTo>
                    <a:pt x="179" y="40"/>
                  </a:lnTo>
                  <a:lnTo>
                    <a:pt x="192" y="28"/>
                  </a:lnTo>
                  <a:lnTo>
                    <a:pt x="206" y="18"/>
                  </a:lnTo>
                  <a:lnTo>
                    <a:pt x="214" y="14"/>
                  </a:lnTo>
                  <a:lnTo>
                    <a:pt x="221" y="11"/>
                  </a:lnTo>
                  <a:lnTo>
                    <a:pt x="229" y="7"/>
                  </a:lnTo>
                  <a:lnTo>
                    <a:pt x="237" y="4"/>
                  </a:lnTo>
                  <a:lnTo>
                    <a:pt x="246" y="2"/>
                  </a:lnTo>
                  <a:lnTo>
                    <a:pt x="254" y="1"/>
                  </a:lnTo>
                  <a:lnTo>
                    <a:pt x="263" y="0"/>
                  </a:lnTo>
                  <a:lnTo>
                    <a:pt x="272" y="0"/>
                  </a:lnTo>
                  <a:lnTo>
                    <a:pt x="287" y="1"/>
                  </a:lnTo>
                  <a:lnTo>
                    <a:pt x="302" y="3"/>
                  </a:lnTo>
                  <a:lnTo>
                    <a:pt x="316" y="6"/>
                  </a:lnTo>
                  <a:lnTo>
                    <a:pt x="328" y="12"/>
                  </a:lnTo>
                  <a:lnTo>
                    <a:pt x="341" y="18"/>
                  </a:lnTo>
                  <a:lnTo>
                    <a:pt x="351" y="25"/>
                  </a:lnTo>
                  <a:lnTo>
                    <a:pt x="360" y="32"/>
                  </a:lnTo>
                  <a:lnTo>
                    <a:pt x="366" y="40"/>
                  </a:lnTo>
                  <a:lnTo>
                    <a:pt x="351" y="131"/>
                  </a:lnTo>
                  <a:lnTo>
                    <a:pt x="317" y="131"/>
                  </a:lnTo>
                  <a:lnTo>
                    <a:pt x="313" y="123"/>
                  </a:lnTo>
                  <a:lnTo>
                    <a:pt x="309" y="114"/>
                  </a:lnTo>
                  <a:lnTo>
                    <a:pt x="303" y="104"/>
                  </a:lnTo>
                  <a:lnTo>
                    <a:pt x="295" y="94"/>
                  </a:lnTo>
                  <a:lnTo>
                    <a:pt x="286" y="85"/>
                  </a:lnTo>
                  <a:lnTo>
                    <a:pt x="275" y="77"/>
                  </a:lnTo>
                  <a:lnTo>
                    <a:pt x="269" y="74"/>
                  </a:lnTo>
                  <a:lnTo>
                    <a:pt x="263" y="72"/>
                  </a:lnTo>
                  <a:lnTo>
                    <a:pt x="258" y="71"/>
                  </a:lnTo>
                  <a:lnTo>
                    <a:pt x="251" y="70"/>
                  </a:lnTo>
                  <a:lnTo>
                    <a:pt x="237" y="71"/>
                  </a:lnTo>
                  <a:lnTo>
                    <a:pt x="223" y="72"/>
                  </a:lnTo>
                  <a:lnTo>
                    <a:pt x="217" y="74"/>
                  </a:lnTo>
                  <a:lnTo>
                    <a:pt x="212" y="76"/>
                  </a:lnTo>
                  <a:lnTo>
                    <a:pt x="205" y="78"/>
                  </a:lnTo>
                  <a:lnTo>
                    <a:pt x="200" y="80"/>
                  </a:lnTo>
                  <a:lnTo>
                    <a:pt x="194" y="85"/>
                  </a:lnTo>
                  <a:lnTo>
                    <a:pt x="189" y="88"/>
                  </a:lnTo>
                  <a:lnTo>
                    <a:pt x="184" y="93"/>
                  </a:lnTo>
                  <a:lnTo>
                    <a:pt x="179" y="99"/>
                  </a:lnTo>
                  <a:lnTo>
                    <a:pt x="175" y="104"/>
                  </a:lnTo>
                  <a:lnTo>
                    <a:pt x="170" y="111"/>
                  </a:lnTo>
                  <a:lnTo>
                    <a:pt x="166" y="119"/>
                  </a:lnTo>
                  <a:lnTo>
                    <a:pt x="162" y="128"/>
                  </a:lnTo>
                  <a:lnTo>
                    <a:pt x="162" y="412"/>
                  </a:lnTo>
                  <a:lnTo>
                    <a:pt x="219" y="439"/>
                  </a:lnTo>
                  <a:lnTo>
                    <a:pt x="219" y="462"/>
                  </a:lnTo>
                  <a:lnTo>
                    <a:pt x="0" y="462"/>
                  </a:lnTo>
                  <a:lnTo>
                    <a:pt x="0" y="439"/>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7" name="Freeform 22"/>
            <p:cNvSpPr>
              <a:spLocks/>
            </p:cNvSpPr>
            <p:nvPr/>
          </p:nvSpPr>
          <p:spPr bwMode="auto">
            <a:xfrm>
              <a:off x="10694988" y="1003300"/>
              <a:ext cx="50800" cy="63500"/>
            </a:xfrm>
            <a:custGeom>
              <a:avLst/>
              <a:gdLst>
                <a:gd name="T0" fmla="*/ 1 w 391"/>
                <a:gd name="T1" fmla="*/ 210 h 472"/>
                <a:gd name="T2" fmla="*/ 6 w 391"/>
                <a:gd name="T3" fmla="*/ 173 h 472"/>
                <a:gd name="T4" fmla="*/ 16 w 391"/>
                <a:gd name="T5" fmla="*/ 139 h 472"/>
                <a:gd name="T6" fmla="*/ 31 w 391"/>
                <a:gd name="T7" fmla="*/ 108 h 472"/>
                <a:gd name="T8" fmla="*/ 50 w 391"/>
                <a:gd name="T9" fmla="*/ 81 h 472"/>
                <a:gd name="T10" fmla="*/ 73 w 391"/>
                <a:gd name="T11" fmla="*/ 58 h 472"/>
                <a:gd name="T12" fmla="*/ 100 w 391"/>
                <a:gd name="T13" fmla="*/ 37 h 472"/>
                <a:gd name="T14" fmla="*/ 131 w 391"/>
                <a:gd name="T15" fmla="*/ 21 h 472"/>
                <a:gd name="T16" fmla="*/ 165 w 391"/>
                <a:gd name="T17" fmla="*/ 9 h 472"/>
                <a:gd name="T18" fmla="*/ 204 w 391"/>
                <a:gd name="T19" fmla="*/ 2 h 472"/>
                <a:gd name="T20" fmla="*/ 244 w 391"/>
                <a:gd name="T21" fmla="*/ 0 h 472"/>
                <a:gd name="T22" fmla="*/ 309 w 391"/>
                <a:gd name="T23" fmla="*/ 6 h 472"/>
                <a:gd name="T24" fmla="*/ 359 w 391"/>
                <a:gd name="T25" fmla="*/ 23 h 472"/>
                <a:gd name="T26" fmla="*/ 380 w 391"/>
                <a:gd name="T27" fmla="*/ 150 h 472"/>
                <a:gd name="T28" fmla="*/ 344 w 391"/>
                <a:gd name="T29" fmla="*/ 123 h 472"/>
                <a:gd name="T30" fmla="*/ 331 w 391"/>
                <a:gd name="T31" fmla="*/ 92 h 472"/>
                <a:gd name="T32" fmla="*/ 315 w 391"/>
                <a:gd name="T33" fmla="*/ 71 h 472"/>
                <a:gd name="T34" fmla="*/ 294 w 391"/>
                <a:gd name="T35" fmla="*/ 58 h 472"/>
                <a:gd name="T36" fmla="*/ 267 w 391"/>
                <a:gd name="T37" fmla="*/ 52 h 472"/>
                <a:gd name="T38" fmla="*/ 227 w 391"/>
                <a:gd name="T39" fmla="*/ 52 h 472"/>
                <a:gd name="T40" fmla="*/ 183 w 391"/>
                <a:gd name="T41" fmla="*/ 63 h 472"/>
                <a:gd name="T42" fmla="*/ 152 w 391"/>
                <a:gd name="T43" fmla="*/ 88 h 472"/>
                <a:gd name="T44" fmla="*/ 133 w 391"/>
                <a:gd name="T45" fmla="*/ 124 h 472"/>
                <a:gd name="T46" fmla="*/ 122 w 391"/>
                <a:gd name="T47" fmla="*/ 174 h 472"/>
                <a:gd name="T48" fmla="*/ 119 w 391"/>
                <a:gd name="T49" fmla="*/ 236 h 472"/>
                <a:gd name="T50" fmla="*/ 122 w 391"/>
                <a:gd name="T51" fmla="*/ 297 h 472"/>
                <a:gd name="T52" fmla="*/ 133 w 391"/>
                <a:gd name="T53" fmla="*/ 346 h 472"/>
                <a:gd name="T54" fmla="*/ 152 w 391"/>
                <a:gd name="T55" fmla="*/ 383 h 472"/>
                <a:gd name="T56" fmla="*/ 183 w 391"/>
                <a:gd name="T57" fmla="*/ 408 h 472"/>
                <a:gd name="T58" fmla="*/ 227 w 391"/>
                <a:gd name="T59" fmla="*/ 419 h 472"/>
                <a:gd name="T60" fmla="*/ 273 w 391"/>
                <a:gd name="T61" fmla="*/ 417 h 472"/>
                <a:gd name="T62" fmla="*/ 295 w 391"/>
                <a:gd name="T63" fmla="*/ 410 h 472"/>
                <a:gd name="T64" fmla="*/ 315 w 391"/>
                <a:gd name="T65" fmla="*/ 396 h 472"/>
                <a:gd name="T66" fmla="*/ 335 w 391"/>
                <a:gd name="T67" fmla="*/ 373 h 472"/>
                <a:gd name="T68" fmla="*/ 353 w 391"/>
                <a:gd name="T69" fmla="*/ 340 h 472"/>
                <a:gd name="T70" fmla="*/ 375 w 391"/>
                <a:gd name="T71" fmla="*/ 440 h 472"/>
                <a:gd name="T72" fmla="*/ 327 w 391"/>
                <a:gd name="T73" fmla="*/ 460 h 472"/>
                <a:gd name="T74" fmla="*/ 268 w 391"/>
                <a:gd name="T75" fmla="*/ 470 h 472"/>
                <a:gd name="T76" fmla="*/ 217 w 391"/>
                <a:gd name="T77" fmla="*/ 471 h 472"/>
                <a:gd name="T78" fmla="*/ 178 w 391"/>
                <a:gd name="T79" fmla="*/ 465 h 472"/>
                <a:gd name="T80" fmla="*/ 141 w 391"/>
                <a:gd name="T81" fmla="*/ 455 h 472"/>
                <a:gd name="T82" fmla="*/ 110 w 391"/>
                <a:gd name="T83" fmla="*/ 440 h 472"/>
                <a:gd name="T84" fmla="*/ 81 w 391"/>
                <a:gd name="T85" fmla="*/ 422 h 472"/>
                <a:gd name="T86" fmla="*/ 57 w 391"/>
                <a:gd name="T87" fmla="*/ 399 h 472"/>
                <a:gd name="T88" fmla="*/ 36 w 391"/>
                <a:gd name="T89" fmla="*/ 372 h 472"/>
                <a:gd name="T90" fmla="*/ 20 w 391"/>
                <a:gd name="T91" fmla="*/ 342 h 472"/>
                <a:gd name="T92" fmla="*/ 9 w 391"/>
                <a:gd name="T93" fmla="*/ 310 h 472"/>
                <a:gd name="T94" fmla="*/ 2 w 391"/>
                <a:gd name="T95" fmla="*/ 274 h 472"/>
                <a:gd name="T96" fmla="*/ 0 w 391"/>
                <a:gd name="T97" fmla="*/ 23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1" h="472">
                  <a:moveTo>
                    <a:pt x="0" y="236"/>
                  </a:moveTo>
                  <a:lnTo>
                    <a:pt x="0" y="222"/>
                  </a:lnTo>
                  <a:lnTo>
                    <a:pt x="1" y="210"/>
                  </a:lnTo>
                  <a:lnTo>
                    <a:pt x="2" y="197"/>
                  </a:lnTo>
                  <a:lnTo>
                    <a:pt x="4" y="186"/>
                  </a:lnTo>
                  <a:lnTo>
                    <a:pt x="6" y="173"/>
                  </a:lnTo>
                  <a:lnTo>
                    <a:pt x="9" y="162"/>
                  </a:lnTo>
                  <a:lnTo>
                    <a:pt x="13" y="150"/>
                  </a:lnTo>
                  <a:lnTo>
                    <a:pt x="16" y="139"/>
                  </a:lnTo>
                  <a:lnTo>
                    <a:pt x="20" y="129"/>
                  </a:lnTo>
                  <a:lnTo>
                    <a:pt x="26" y="119"/>
                  </a:lnTo>
                  <a:lnTo>
                    <a:pt x="31" y="108"/>
                  </a:lnTo>
                  <a:lnTo>
                    <a:pt x="36" y="99"/>
                  </a:lnTo>
                  <a:lnTo>
                    <a:pt x="43" y="90"/>
                  </a:lnTo>
                  <a:lnTo>
                    <a:pt x="50" y="81"/>
                  </a:lnTo>
                  <a:lnTo>
                    <a:pt x="57" y="73"/>
                  </a:lnTo>
                  <a:lnTo>
                    <a:pt x="65" y="65"/>
                  </a:lnTo>
                  <a:lnTo>
                    <a:pt x="73" y="58"/>
                  </a:lnTo>
                  <a:lnTo>
                    <a:pt x="81" y="50"/>
                  </a:lnTo>
                  <a:lnTo>
                    <a:pt x="91" y="44"/>
                  </a:lnTo>
                  <a:lnTo>
                    <a:pt x="100" y="37"/>
                  </a:lnTo>
                  <a:lnTo>
                    <a:pt x="110" y="31"/>
                  </a:lnTo>
                  <a:lnTo>
                    <a:pt x="120" y="26"/>
                  </a:lnTo>
                  <a:lnTo>
                    <a:pt x="131" y="21"/>
                  </a:lnTo>
                  <a:lnTo>
                    <a:pt x="141" y="17"/>
                  </a:lnTo>
                  <a:lnTo>
                    <a:pt x="153" y="13"/>
                  </a:lnTo>
                  <a:lnTo>
                    <a:pt x="165" y="9"/>
                  </a:lnTo>
                  <a:lnTo>
                    <a:pt x="178" y="6"/>
                  </a:lnTo>
                  <a:lnTo>
                    <a:pt x="191" y="4"/>
                  </a:lnTo>
                  <a:lnTo>
                    <a:pt x="204" y="2"/>
                  </a:lnTo>
                  <a:lnTo>
                    <a:pt x="217" y="1"/>
                  </a:lnTo>
                  <a:lnTo>
                    <a:pt x="230" y="0"/>
                  </a:lnTo>
                  <a:lnTo>
                    <a:pt x="244" y="0"/>
                  </a:lnTo>
                  <a:lnTo>
                    <a:pt x="268" y="1"/>
                  </a:lnTo>
                  <a:lnTo>
                    <a:pt x="290" y="3"/>
                  </a:lnTo>
                  <a:lnTo>
                    <a:pt x="309" y="6"/>
                  </a:lnTo>
                  <a:lnTo>
                    <a:pt x="327" y="11"/>
                  </a:lnTo>
                  <a:lnTo>
                    <a:pt x="343" y="17"/>
                  </a:lnTo>
                  <a:lnTo>
                    <a:pt x="359" y="23"/>
                  </a:lnTo>
                  <a:lnTo>
                    <a:pt x="375" y="31"/>
                  </a:lnTo>
                  <a:lnTo>
                    <a:pt x="391" y="41"/>
                  </a:lnTo>
                  <a:lnTo>
                    <a:pt x="380" y="150"/>
                  </a:lnTo>
                  <a:lnTo>
                    <a:pt x="351" y="150"/>
                  </a:lnTo>
                  <a:lnTo>
                    <a:pt x="347" y="135"/>
                  </a:lnTo>
                  <a:lnTo>
                    <a:pt x="344" y="123"/>
                  </a:lnTo>
                  <a:lnTo>
                    <a:pt x="340" y="111"/>
                  </a:lnTo>
                  <a:lnTo>
                    <a:pt x="336" y="101"/>
                  </a:lnTo>
                  <a:lnTo>
                    <a:pt x="331" y="92"/>
                  </a:lnTo>
                  <a:lnTo>
                    <a:pt x="326" y="84"/>
                  </a:lnTo>
                  <a:lnTo>
                    <a:pt x="321" y="77"/>
                  </a:lnTo>
                  <a:lnTo>
                    <a:pt x="315" y="71"/>
                  </a:lnTo>
                  <a:lnTo>
                    <a:pt x="309" y="65"/>
                  </a:lnTo>
                  <a:lnTo>
                    <a:pt x="301" y="62"/>
                  </a:lnTo>
                  <a:lnTo>
                    <a:pt x="294" y="58"/>
                  </a:lnTo>
                  <a:lnTo>
                    <a:pt x="286" y="56"/>
                  </a:lnTo>
                  <a:lnTo>
                    <a:pt x="277" y="53"/>
                  </a:lnTo>
                  <a:lnTo>
                    <a:pt x="267" y="52"/>
                  </a:lnTo>
                  <a:lnTo>
                    <a:pt x="256" y="51"/>
                  </a:lnTo>
                  <a:lnTo>
                    <a:pt x="244" y="51"/>
                  </a:lnTo>
                  <a:lnTo>
                    <a:pt x="227" y="52"/>
                  </a:lnTo>
                  <a:lnTo>
                    <a:pt x="211" y="55"/>
                  </a:lnTo>
                  <a:lnTo>
                    <a:pt x="196" y="58"/>
                  </a:lnTo>
                  <a:lnTo>
                    <a:pt x="183" y="63"/>
                  </a:lnTo>
                  <a:lnTo>
                    <a:pt x="171" y="70"/>
                  </a:lnTo>
                  <a:lnTo>
                    <a:pt x="162" y="78"/>
                  </a:lnTo>
                  <a:lnTo>
                    <a:pt x="152" y="88"/>
                  </a:lnTo>
                  <a:lnTo>
                    <a:pt x="145" y="99"/>
                  </a:lnTo>
                  <a:lnTo>
                    <a:pt x="138" y="110"/>
                  </a:lnTo>
                  <a:lnTo>
                    <a:pt x="133" y="124"/>
                  </a:lnTo>
                  <a:lnTo>
                    <a:pt x="129" y="139"/>
                  </a:lnTo>
                  <a:lnTo>
                    <a:pt x="124" y="157"/>
                  </a:lnTo>
                  <a:lnTo>
                    <a:pt x="122" y="174"/>
                  </a:lnTo>
                  <a:lnTo>
                    <a:pt x="120" y="193"/>
                  </a:lnTo>
                  <a:lnTo>
                    <a:pt x="119" y="213"/>
                  </a:lnTo>
                  <a:lnTo>
                    <a:pt x="119" y="236"/>
                  </a:lnTo>
                  <a:lnTo>
                    <a:pt x="119" y="257"/>
                  </a:lnTo>
                  <a:lnTo>
                    <a:pt x="120" y="278"/>
                  </a:lnTo>
                  <a:lnTo>
                    <a:pt x="122" y="297"/>
                  </a:lnTo>
                  <a:lnTo>
                    <a:pt x="124" y="314"/>
                  </a:lnTo>
                  <a:lnTo>
                    <a:pt x="129" y="331"/>
                  </a:lnTo>
                  <a:lnTo>
                    <a:pt x="133" y="346"/>
                  </a:lnTo>
                  <a:lnTo>
                    <a:pt x="138" y="360"/>
                  </a:lnTo>
                  <a:lnTo>
                    <a:pt x="145" y="372"/>
                  </a:lnTo>
                  <a:lnTo>
                    <a:pt x="152" y="383"/>
                  </a:lnTo>
                  <a:lnTo>
                    <a:pt x="162" y="393"/>
                  </a:lnTo>
                  <a:lnTo>
                    <a:pt x="171" y="401"/>
                  </a:lnTo>
                  <a:lnTo>
                    <a:pt x="183" y="408"/>
                  </a:lnTo>
                  <a:lnTo>
                    <a:pt x="196" y="413"/>
                  </a:lnTo>
                  <a:lnTo>
                    <a:pt x="211" y="416"/>
                  </a:lnTo>
                  <a:lnTo>
                    <a:pt x="227" y="419"/>
                  </a:lnTo>
                  <a:lnTo>
                    <a:pt x="244" y="419"/>
                  </a:lnTo>
                  <a:lnTo>
                    <a:pt x="259" y="419"/>
                  </a:lnTo>
                  <a:lnTo>
                    <a:pt x="273" y="417"/>
                  </a:lnTo>
                  <a:lnTo>
                    <a:pt x="281" y="415"/>
                  </a:lnTo>
                  <a:lnTo>
                    <a:pt x="287" y="413"/>
                  </a:lnTo>
                  <a:lnTo>
                    <a:pt x="295" y="410"/>
                  </a:lnTo>
                  <a:lnTo>
                    <a:pt x="301" y="406"/>
                  </a:lnTo>
                  <a:lnTo>
                    <a:pt x="308" y="401"/>
                  </a:lnTo>
                  <a:lnTo>
                    <a:pt x="315" y="396"/>
                  </a:lnTo>
                  <a:lnTo>
                    <a:pt x="322" y="389"/>
                  </a:lnTo>
                  <a:lnTo>
                    <a:pt x="328" y="382"/>
                  </a:lnTo>
                  <a:lnTo>
                    <a:pt x="335" y="373"/>
                  </a:lnTo>
                  <a:lnTo>
                    <a:pt x="340" y="364"/>
                  </a:lnTo>
                  <a:lnTo>
                    <a:pt x="346" y="353"/>
                  </a:lnTo>
                  <a:lnTo>
                    <a:pt x="353" y="340"/>
                  </a:lnTo>
                  <a:lnTo>
                    <a:pt x="380" y="342"/>
                  </a:lnTo>
                  <a:lnTo>
                    <a:pt x="391" y="430"/>
                  </a:lnTo>
                  <a:lnTo>
                    <a:pt x="375" y="440"/>
                  </a:lnTo>
                  <a:lnTo>
                    <a:pt x="359" y="447"/>
                  </a:lnTo>
                  <a:lnTo>
                    <a:pt x="343" y="455"/>
                  </a:lnTo>
                  <a:lnTo>
                    <a:pt x="327" y="460"/>
                  </a:lnTo>
                  <a:lnTo>
                    <a:pt x="309" y="465"/>
                  </a:lnTo>
                  <a:lnTo>
                    <a:pt x="290" y="468"/>
                  </a:lnTo>
                  <a:lnTo>
                    <a:pt x="268" y="470"/>
                  </a:lnTo>
                  <a:lnTo>
                    <a:pt x="244" y="472"/>
                  </a:lnTo>
                  <a:lnTo>
                    <a:pt x="230" y="471"/>
                  </a:lnTo>
                  <a:lnTo>
                    <a:pt x="217" y="471"/>
                  </a:lnTo>
                  <a:lnTo>
                    <a:pt x="204" y="469"/>
                  </a:lnTo>
                  <a:lnTo>
                    <a:pt x="191" y="468"/>
                  </a:lnTo>
                  <a:lnTo>
                    <a:pt x="178" y="465"/>
                  </a:lnTo>
                  <a:lnTo>
                    <a:pt x="165" y="462"/>
                  </a:lnTo>
                  <a:lnTo>
                    <a:pt x="153" y="458"/>
                  </a:lnTo>
                  <a:lnTo>
                    <a:pt x="141" y="455"/>
                  </a:lnTo>
                  <a:lnTo>
                    <a:pt x="131" y="451"/>
                  </a:lnTo>
                  <a:lnTo>
                    <a:pt x="120" y="445"/>
                  </a:lnTo>
                  <a:lnTo>
                    <a:pt x="110" y="440"/>
                  </a:lnTo>
                  <a:lnTo>
                    <a:pt x="100" y="434"/>
                  </a:lnTo>
                  <a:lnTo>
                    <a:pt x="91" y="428"/>
                  </a:lnTo>
                  <a:lnTo>
                    <a:pt x="81" y="422"/>
                  </a:lnTo>
                  <a:lnTo>
                    <a:pt x="73" y="414"/>
                  </a:lnTo>
                  <a:lnTo>
                    <a:pt x="65" y="407"/>
                  </a:lnTo>
                  <a:lnTo>
                    <a:pt x="57" y="399"/>
                  </a:lnTo>
                  <a:lnTo>
                    <a:pt x="50" y="390"/>
                  </a:lnTo>
                  <a:lnTo>
                    <a:pt x="43" y="382"/>
                  </a:lnTo>
                  <a:lnTo>
                    <a:pt x="36" y="372"/>
                  </a:lnTo>
                  <a:lnTo>
                    <a:pt x="31" y="363"/>
                  </a:lnTo>
                  <a:lnTo>
                    <a:pt x="26" y="353"/>
                  </a:lnTo>
                  <a:lnTo>
                    <a:pt x="20" y="342"/>
                  </a:lnTo>
                  <a:lnTo>
                    <a:pt x="16" y="333"/>
                  </a:lnTo>
                  <a:lnTo>
                    <a:pt x="13" y="321"/>
                  </a:lnTo>
                  <a:lnTo>
                    <a:pt x="9" y="310"/>
                  </a:lnTo>
                  <a:lnTo>
                    <a:pt x="6" y="298"/>
                  </a:lnTo>
                  <a:lnTo>
                    <a:pt x="4" y="286"/>
                  </a:lnTo>
                  <a:lnTo>
                    <a:pt x="2" y="274"/>
                  </a:lnTo>
                  <a:lnTo>
                    <a:pt x="1" y="262"/>
                  </a:lnTo>
                  <a:lnTo>
                    <a:pt x="0" y="249"/>
                  </a:lnTo>
                  <a:lnTo>
                    <a:pt x="0" y="236"/>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8" name="Freeform 23"/>
            <p:cNvSpPr>
              <a:spLocks/>
            </p:cNvSpPr>
            <p:nvPr/>
          </p:nvSpPr>
          <p:spPr bwMode="auto">
            <a:xfrm>
              <a:off x="10755313" y="974725"/>
              <a:ext cx="66675" cy="90488"/>
            </a:xfrm>
            <a:custGeom>
              <a:avLst/>
              <a:gdLst>
                <a:gd name="T0" fmla="*/ 57 w 502"/>
                <a:gd name="T1" fmla="*/ 58 h 678"/>
                <a:gd name="T2" fmla="*/ 4 w 502"/>
                <a:gd name="T3" fmla="*/ 40 h 678"/>
                <a:gd name="T4" fmla="*/ 4 w 502"/>
                <a:gd name="T5" fmla="*/ 18 h 678"/>
                <a:gd name="T6" fmla="*/ 162 w 502"/>
                <a:gd name="T7" fmla="*/ 0 h 678"/>
                <a:gd name="T8" fmla="*/ 162 w 502"/>
                <a:gd name="T9" fmla="*/ 262 h 678"/>
                <a:gd name="T10" fmla="*/ 180 w 502"/>
                <a:gd name="T11" fmla="*/ 252 h 678"/>
                <a:gd name="T12" fmla="*/ 199 w 502"/>
                <a:gd name="T13" fmla="*/ 244 h 678"/>
                <a:gd name="T14" fmla="*/ 217 w 502"/>
                <a:gd name="T15" fmla="*/ 235 h 678"/>
                <a:gd name="T16" fmla="*/ 237 w 502"/>
                <a:gd name="T17" fmla="*/ 229 h 678"/>
                <a:gd name="T18" fmla="*/ 256 w 502"/>
                <a:gd name="T19" fmla="*/ 223 h 678"/>
                <a:gd name="T20" fmla="*/ 276 w 502"/>
                <a:gd name="T21" fmla="*/ 219 h 678"/>
                <a:gd name="T22" fmla="*/ 296 w 502"/>
                <a:gd name="T23" fmla="*/ 217 h 678"/>
                <a:gd name="T24" fmla="*/ 316 w 502"/>
                <a:gd name="T25" fmla="*/ 216 h 678"/>
                <a:gd name="T26" fmla="*/ 332 w 502"/>
                <a:gd name="T27" fmla="*/ 216 h 678"/>
                <a:gd name="T28" fmla="*/ 346 w 502"/>
                <a:gd name="T29" fmla="*/ 218 h 678"/>
                <a:gd name="T30" fmla="*/ 360 w 502"/>
                <a:gd name="T31" fmla="*/ 220 h 678"/>
                <a:gd name="T32" fmla="*/ 372 w 502"/>
                <a:gd name="T33" fmla="*/ 224 h 678"/>
                <a:gd name="T34" fmla="*/ 384 w 502"/>
                <a:gd name="T35" fmla="*/ 229 h 678"/>
                <a:gd name="T36" fmla="*/ 394 w 502"/>
                <a:gd name="T37" fmla="*/ 235 h 678"/>
                <a:gd name="T38" fmla="*/ 404 w 502"/>
                <a:gd name="T39" fmla="*/ 242 h 678"/>
                <a:gd name="T40" fmla="*/ 413 w 502"/>
                <a:gd name="T41" fmla="*/ 249 h 678"/>
                <a:gd name="T42" fmla="*/ 420 w 502"/>
                <a:gd name="T43" fmla="*/ 258 h 678"/>
                <a:gd name="T44" fmla="*/ 426 w 502"/>
                <a:gd name="T45" fmla="*/ 267 h 678"/>
                <a:gd name="T46" fmla="*/ 433 w 502"/>
                <a:gd name="T47" fmla="*/ 278 h 678"/>
                <a:gd name="T48" fmla="*/ 437 w 502"/>
                <a:gd name="T49" fmla="*/ 289 h 678"/>
                <a:gd name="T50" fmla="*/ 440 w 502"/>
                <a:gd name="T51" fmla="*/ 302 h 678"/>
                <a:gd name="T52" fmla="*/ 444 w 502"/>
                <a:gd name="T53" fmla="*/ 315 h 678"/>
                <a:gd name="T54" fmla="*/ 445 w 502"/>
                <a:gd name="T55" fmla="*/ 329 h 678"/>
                <a:gd name="T56" fmla="*/ 446 w 502"/>
                <a:gd name="T57" fmla="*/ 342 h 678"/>
                <a:gd name="T58" fmla="*/ 446 w 502"/>
                <a:gd name="T59" fmla="*/ 628 h 678"/>
                <a:gd name="T60" fmla="*/ 502 w 502"/>
                <a:gd name="T61" fmla="*/ 655 h 678"/>
                <a:gd name="T62" fmla="*/ 502 w 502"/>
                <a:gd name="T63" fmla="*/ 678 h 678"/>
                <a:gd name="T64" fmla="*/ 294 w 502"/>
                <a:gd name="T65" fmla="*/ 678 h 678"/>
                <a:gd name="T66" fmla="*/ 294 w 502"/>
                <a:gd name="T67" fmla="*/ 655 h 678"/>
                <a:gd name="T68" fmla="*/ 341 w 502"/>
                <a:gd name="T69" fmla="*/ 628 h 678"/>
                <a:gd name="T70" fmla="*/ 341 w 502"/>
                <a:gd name="T71" fmla="*/ 382 h 678"/>
                <a:gd name="T72" fmla="*/ 341 w 502"/>
                <a:gd name="T73" fmla="*/ 363 h 678"/>
                <a:gd name="T74" fmla="*/ 337 w 502"/>
                <a:gd name="T75" fmla="*/ 345 h 678"/>
                <a:gd name="T76" fmla="*/ 335 w 502"/>
                <a:gd name="T77" fmla="*/ 336 h 678"/>
                <a:gd name="T78" fmla="*/ 333 w 502"/>
                <a:gd name="T79" fmla="*/ 327 h 678"/>
                <a:gd name="T80" fmla="*/ 329 w 502"/>
                <a:gd name="T81" fmla="*/ 320 h 678"/>
                <a:gd name="T82" fmla="*/ 326 w 502"/>
                <a:gd name="T83" fmla="*/ 314 h 678"/>
                <a:gd name="T84" fmla="*/ 320 w 502"/>
                <a:gd name="T85" fmla="*/ 307 h 678"/>
                <a:gd name="T86" fmla="*/ 314 w 502"/>
                <a:gd name="T87" fmla="*/ 302 h 678"/>
                <a:gd name="T88" fmla="*/ 307 w 502"/>
                <a:gd name="T89" fmla="*/ 296 h 678"/>
                <a:gd name="T90" fmla="*/ 300 w 502"/>
                <a:gd name="T91" fmla="*/ 292 h 678"/>
                <a:gd name="T92" fmla="*/ 291 w 502"/>
                <a:gd name="T93" fmla="*/ 289 h 678"/>
                <a:gd name="T94" fmla="*/ 281 w 502"/>
                <a:gd name="T95" fmla="*/ 287 h 678"/>
                <a:gd name="T96" fmla="*/ 270 w 502"/>
                <a:gd name="T97" fmla="*/ 286 h 678"/>
                <a:gd name="T98" fmla="*/ 257 w 502"/>
                <a:gd name="T99" fmla="*/ 285 h 678"/>
                <a:gd name="T100" fmla="*/ 238 w 502"/>
                <a:gd name="T101" fmla="*/ 286 h 678"/>
                <a:gd name="T102" fmla="*/ 214 w 502"/>
                <a:gd name="T103" fmla="*/ 289 h 678"/>
                <a:gd name="T104" fmla="*/ 188 w 502"/>
                <a:gd name="T105" fmla="*/ 293 h 678"/>
                <a:gd name="T106" fmla="*/ 162 w 502"/>
                <a:gd name="T107" fmla="*/ 298 h 678"/>
                <a:gd name="T108" fmla="*/ 162 w 502"/>
                <a:gd name="T109" fmla="*/ 628 h 678"/>
                <a:gd name="T110" fmla="*/ 210 w 502"/>
                <a:gd name="T111" fmla="*/ 655 h 678"/>
                <a:gd name="T112" fmla="*/ 210 w 502"/>
                <a:gd name="T113" fmla="*/ 678 h 678"/>
                <a:gd name="T114" fmla="*/ 0 w 502"/>
                <a:gd name="T115" fmla="*/ 678 h 678"/>
                <a:gd name="T116" fmla="*/ 0 w 502"/>
                <a:gd name="T117" fmla="*/ 655 h 678"/>
                <a:gd name="T118" fmla="*/ 57 w 502"/>
                <a:gd name="T119" fmla="*/ 628 h 678"/>
                <a:gd name="T120" fmla="*/ 57 w 502"/>
                <a:gd name="T121" fmla="*/ 5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678">
                  <a:moveTo>
                    <a:pt x="57" y="58"/>
                  </a:moveTo>
                  <a:lnTo>
                    <a:pt x="4" y="40"/>
                  </a:lnTo>
                  <a:lnTo>
                    <a:pt x="4" y="18"/>
                  </a:lnTo>
                  <a:lnTo>
                    <a:pt x="162" y="0"/>
                  </a:lnTo>
                  <a:lnTo>
                    <a:pt x="162" y="262"/>
                  </a:lnTo>
                  <a:lnTo>
                    <a:pt x="180" y="252"/>
                  </a:lnTo>
                  <a:lnTo>
                    <a:pt x="199" y="244"/>
                  </a:lnTo>
                  <a:lnTo>
                    <a:pt x="217" y="235"/>
                  </a:lnTo>
                  <a:lnTo>
                    <a:pt x="237" y="229"/>
                  </a:lnTo>
                  <a:lnTo>
                    <a:pt x="256" y="223"/>
                  </a:lnTo>
                  <a:lnTo>
                    <a:pt x="276" y="219"/>
                  </a:lnTo>
                  <a:lnTo>
                    <a:pt x="296" y="217"/>
                  </a:lnTo>
                  <a:lnTo>
                    <a:pt x="316" y="216"/>
                  </a:lnTo>
                  <a:lnTo>
                    <a:pt x="332" y="216"/>
                  </a:lnTo>
                  <a:lnTo>
                    <a:pt x="346" y="218"/>
                  </a:lnTo>
                  <a:lnTo>
                    <a:pt x="360" y="220"/>
                  </a:lnTo>
                  <a:lnTo>
                    <a:pt x="372" y="224"/>
                  </a:lnTo>
                  <a:lnTo>
                    <a:pt x="384" y="229"/>
                  </a:lnTo>
                  <a:lnTo>
                    <a:pt x="394" y="235"/>
                  </a:lnTo>
                  <a:lnTo>
                    <a:pt x="404" y="242"/>
                  </a:lnTo>
                  <a:lnTo>
                    <a:pt x="413" y="249"/>
                  </a:lnTo>
                  <a:lnTo>
                    <a:pt x="420" y="258"/>
                  </a:lnTo>
                  <a:lnTo>
                    <a:pt x="426" y="267"/>
                  </a:lnTo>
                  <a:lnTo>
                    <a:pt x="433" y="278"/>
                  </a:lnTo>
                  <a:lnTo>
                    <a:pt x="437" y="289"/>
                  </a:lnTo>
                  <a:lnTo>
                    <a:pt x="440" y="302"/>
                  </a:lnTo>
                  <a:lnTo>
                    <a:pt x="444" y="315"/>
                  </a:lnTo>
                  <a:lnTo>
                    <a:pt x="445" y="329"/>
                  </a:lnTo>
                  <a:lnTo>
                    <a:pt x="446" y="342"/>
                  </a:lnTo>
                  <a:lnTo>
                    <a:pt x="446" y="628"/>
                  </a:lnTo>
                  <a:lnTo>
                    <a:pt x="502" y="655"/>
                  </a:lnTo>
                  <a:lnTo>
                    <a:pt x="502" y="678"/>
                  </a:lnTo>
                  <a:lnTo>
                    <a:pt x="294" y="678"/>
                  </a:lnTo>
                  <a:lnTo>
                    <a:pt x="294" y="655"/>
                  </a:lnTo>
                  <a:lnTo>
                    <a:pt x="341" y="628"/>
                  </a:lnTo>
                  <a:lnTo>
                    <a:pt x="341" y="382"/>
                  </a:lnTo>
                  <a:lnTo>
                    <a:pt x="341" y="363"/>
                  </a:lnTo>
                  <a:lnTo>
                    <a:pt x="337" y="345"/>
                  </a:lnTo>
                  <a:lnTo>
                    <a:pt x="335" y="336"/>
                  </a:lnTo>
                  <a:lnTo>
                    <a:pt x="333" y="327"/>
                  </a:lnTo>
                  <a:lnTo>
                    <a:pt x="329" y="320"/>
                  </a:lnTo>
                  <a:lnTo>
                    <a:pt x="326" y="314"/>
                  </a:lnTo>
                  <a:lnTo>
                    <a:pt x="320" y="307"/>
                  </a:lnTo>
                  <a:lnTo>
                    <a:pt x="314" y="302"/>
                  </a:lnTo>
                  <a:lnTo>
                    <a:pt x="307" y="296"/>
                  </a:lnTo>
                  <a:lnTo>
                    <a:pt x="300" y="292"/>
                  </a:lnTo>
                  <a:lnTo>
                    <a:pt x="291" y="289"/>
                  </a:lnTo>
                  <a:lnTo>
                    <a:pt x="281" y="287"/>
                  </a:lnTo>
                  <a:lnTo>
                    <a:pt x="270" y="286"/>
                  </a:lnTo>
                  <a:lnTo>
                    <a:pt x="257" y="285"/>
                  </a:lnTo>
                  <a:lnTo>
                    <a:pt x="238" y="286"/>
                  </a:lnTo>
                  <a:lnTo>
                    <a:pt x="214" y="289"/>
                  </a:lnTo>
                  <a:lnTo>
                    <a:pt x="188" y="293"/>
                  </a:lnTo>
                  <a:lnTo>
                    <a:pt x="162" y="298"/>
                  </a:lnTo>
                  <a:lnTo>
                    <a:pt x="162" y="628"/>
                  </a:lnTo>
                  <a:lnTo>
                    <a:pt x="210" y="655"/>
                  </a:lnTo>
                  <a:lnTo>
                    <a:pt x="210" y="678"/>
                  </a:lnTo>
                  <a:lnTo>
                    <a:pt x="0" y="678"/>
                  </a:lnTo>
                  <a:lnTo>
                    <a:pt x="0" y="655"/>
                  </a:lnTo>
                  <a:lnTo>
                    <a:pt x="57" y="628"/>
                  </a:lnTo>
                  <a:lnTo>
                    <a:pt x="57" y="5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29" name="Freeform 24"/>
            <p:cNvSpPr>
              <a:spLocks noEditPoints="1"/>
            </p:cNvSpPr>
            <p:nvPr/>
          </p:nvSpPr>
          <p:spPr bwMode="auto">
            <a:xfrm>
              <a:off x="10833100" y="1003300"/>
              <a:ext cx="58738" cy="63500"/>
            </a:xfrm>
            <a:custGeom>
              <a:avLst/>
              <a:gdLst>
                <a:gd name="T0" fmla="*/ 115 w 438"/>
                <a:gd name="T1" fmla="*/ 363 h 472"/>
                <a:gd name="T2" fmla="*/ 122 w 438"/>
                <a:gd name="T3" fmla="*/ 385 h 472"/>
                <a:gd name="T4" fmla="*/ 136 w 438"/>
                <a:gd name="T5" fmla="*/ 404 h 472"/>
                <a:gd name="T6" fmla="*/ 156 w 438"/>
                <a:gd name="T7" fmla="*/ 417 h 472"/>
                <a:gd name="T8" fmla="*/ 188 w 438"/>
                <a:gd name="T9" fmla="*/ 423 h 472"/>
                <a:gd name="T10" fmla="*/ 225 w 438"/>
                <a:gd name="T11" fmla="*/ 416 h 472"/>
                <a:gd name="T12" fmla="*/ 246 w 438"/>
                <a:gd name="T13" fmla="*/ 407 h 472"/>
                <a:gd name="T14" fmla="*/ 264 w 438"/>
                <a:gd name="T15" fmla="*/ 393 h 472"/>
                <a:gd name="T16" fmla="*/ 274 w 438"/>
                <a:gd name="T17" fmla="*/ 374 h 472"/>
                <a:gd name="T18" fmla="*/ 277 w 438"/>
                <a:gd name="T19" fmla="*/ 238 h 472"/>
                <a:gd name="T20" fmla="*/ 208 w 438"/>
                <a:gd name="T21" fmla="*/ 240 h 472"/>
                <a:gd name="T22" fmla="*/ 161 w 438"/>
                <a:gd name="T23" fmla="*/ 248 h 472"/>
                <a:gd name="T24" fmla="*/ 133 w 438"/>
                <a:gd name="T25" fmla="*/ 263 h 472"/>
                <a:gd name="T26" fmla="*/ 118 w 438"/>
                <a:gd name="T27" fmla="*/ 285 h 472"/>
                <a:gd name="T28" fmla="*/ 113 w 438"/>
                <a:gd name="T29" fmla="*/ 316 h 472"/>
                <a:gd name="T30" fmla="*/ 55 w 438"/>
                <a:gd name="T31" fmla="*/ 31 h 472"/>
                <a:gd name="T32" fmla="*/ 111 w 438"/>
                <a:gd name="T33" fmla="*/ 9 h 472"/>
                <a:gd name="T34" fmla="*/ 183 w 438"/>
                <a:gd name="T35" fmla="*/ 0 h 472"/>
                <a:gd name="T36" fmla="*/ 246 w 438"/>
                <a:gd name="T37" fmla="*/ 2 h 472"/>
                <a:gd name="T38" fmla="*/ 291 w 438"/>
                <a:gd name="T39" fmla="*/ 13 h 472"/>
                <a:gd name="T40" fmla="*/ 330 w 438"/>
                <a:gd name="T41" fmla="*/ 35 h 472"/>
                <a:gd name="T42" fmla="*/ 360 w 438"/>
                <a:gd name="T43" fmla="*/ 70 h 472"/>
                <a:gd name="T44" fmla="*/ 378 w 438"/>
                <a:gd name="T45" fmla="*/ 117 h 472"/>
                <a:gd name="T46" fmla="*/ 382 w 438"/>
                <a:gd name="T47" fmla="*/ 411 h 472"/>
                <a:gd name="T48" fmla="*/ 312 w 438"/>
                <a:gd name="T49" fmla="*/ 462 h 472"/>
                <a:gd name="T50" fmla="*/ 285 w 438"/>
                <a:gd name="T51" fmla="*/ 426 h 472"/>
                <a:gd name="T52" fmla="*/ 267 w 438"/>
                <a:gd name="T53" fmla="*/ 442 h 472"/>
                <a:gd name="T54" fmla="*/ 242 w 438"/>
                <a:gd name="T55" fmla="*/ 456 h 472"/>
                <a:gd name="T56" fmla="*/ 213 w 438"/>
                <a:gd name="T57" fmla="*/ 466 h 472"/>
                <a:gd name="T58" fmla="*/ 181 w 438"/>
                <a:gd name="T59" fmla="*/ 471 h 472"/>
                <a:gd name="T60" fmla="*/ 141 w 438"/>
                <a:gd name="T61" fmla="*/ 472 h 472"/>
                <a:gd name="T62" fmla="*/ 97 w 438"/>
                <a:gd name="T63" fmla="*/ 467 h 472"/>
                <a:gd name="T64" fmla="*/ 59 w 438"/>
                <a:gd name="T65" fmla="*/ 454 h 472"/>
                <a:gd name="T66" fmla="*/ 27 w 438"/>
                <a:gd name="T67" fmla="*/ 429 h 472"/>
                <a:gd name="T68" fmla="*/ 7 w 438"/>
                <a:gd name="T69" fmla="*/ 390 h 472"/>
                <a:gd name="T70" fmla="*/ 0 w 438"/>
                <a:gd name="T71" fmla="*/ 334 h 472"/>
                <a:gd name="T72" fmla="*/ 7 w 438"/>
                <a:gd name="T73" fmla="*/ 281 h 472"/>
                <a:gd name="T74" fmla="*/ 29 w 438"/>
                <a:gd name="T75" fmla="*/ 245 h 472"/>
                <a:gd name="T76" fmla="*/ 62 w 438"/>
                <a:gd name="T77" fmla="*/ 219 h 472"/>
                <a:gd name="T78" fmla="*/ 105 w 438"/>
                <a:gd name="T79" fmla="*/ 205 h 472"/>
                <a:gd name="T80" fmla="*/ 155 w 438"/>
                <a:gd name="T81" fmla="*/ 198 h 472"/>
                <a:gd name="T82" fmla="*/ 224 w 438"/>
                <a:gd name="T83" fmla="*/ 198 h 472"/>
                <a:gd name="T84" fmla="*/ 277 w 438"/>
                <a:gd name="T85" fmla="*/ 134 h 472"/>
                <a:gd name="T86" fmla="*/ 273 w 438"/>
                <a:gd name="T87" fmla="*/ 106 h 472"/>
                <a:gd name="T88" fmla="*/ 264 w 438"/>
                <a:gd name="T89" fmla="*/ 84 h 472"/>
                <a:gd name="T90" fmla="*/ 247 w 438"/>
                <a:gd name="T91" fmla="*/ 67 h 472"/>
                <a:gd name="T92" fmla="*/ 224 w 438"/>
                <a:gd name="T93" fmla="*/ 57 h 472"/>
                <a:gd name="T94" fmla="*/ 195 w 438"/>
                <a:gd name="T95" fmla="*/ 51 h 472"/>
                <a:gd name="T96" fmla="*/ 155 w 438"/>
                <a:gd name="T97" fmla="*/ 53 h 472"/>
                <a:gd name="T98" fmla="*/ 134 w 438"/>
                <a:gd name="T99" fmla="*/ 61 h 472"/>
                <a:gd name="T100" fmla="*/ 114 w 438"/>
                <a:gd name="T101" fmla="*/ 75 h 472"/>
                <a:gd name="T102" fmla="*/ 94 w 438"/>
                <a:gd name="T103" fmla="*/ 98 h 472"/>
                <a:gd name="T104" fmla="*/ 76 w 438"/>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472">
                  <a:moveTo>
                    <a:pt x="113" y="328"/>
                  </a:moveTo>
                  <a:lnTo>
                    <a:pt x="113" y="345"/>
                  </a:lnTo>
                  <a:lnTo>
                    <a:pt x="115" y="363"/>
                  </a:lnTo>
                  <a:lnTo>
                    <a:pt x="118" y="370"/>
                  </a:lnTo>
                  <a:lnTo>
                    <a:pt x="120" y="379"/>
                  </a:lnTo>
                  <a:lnTo>
                    <a:pt x="122" y="385"/>
                  </a:lnTo>
                  <a:lnTo>
                    <a:pt x="126" y="393"/>
                  </a:lnTo>
                  <a:lnTo>
                    <a:pt x="130" y="399"/>
                  </a:lnTo>
                  <a:lnTo>
                    <a:pt x="136" y="404"/>
                  </a:lnTo>
                  <a:lnTo>
                    <a:pt x="141" y="410"/>
                  </a:lnTo>
                  <a:lnTo>
                    <a:pt x="149" y="414"/>
                  </a:lnTo>
                  <a:lnTo>
                    <a:pt x="156" y="417"/>
                  </a:lnTo>
                  <a:lnTo>
                    <a:pt x="166" y="421"/>
                  </a:lnTo>
                  <a:lnTo>
                    <a:pt x="177" y="422"/>
                  </a:lnTo>
                  <a:lnTo>
                    <a:pt x="188" y="423"/>
                  </a:lnTo>
                  <a:lnTo>
                    <a:pt x="202" y="422"/>
                  </a:lnTo>
                  <a:lnTo>
                    <a:pt x="217" y="418"/>
                  </a:lnTo>
                  <a:lnTo>
                    <a:pt x="225" y="416"/>
                  </a:lnTo>
                  <a:lnTo>
                    <a:pt x="232" y="414"/>
                  </a:lnTo>
                  <a:lnTo>
                    <a:pt x="240" y="411"/>
                  </a:lnTo>
                  <a:lnTo>
                    <a:pt x="246" y="407"/>
                  </a:lnTo>
                  <a:lnTo>
                    <a:pt x="253" y="403"/>
                  </a:lnTo>
                  <a:lnTo>
                    <a:pt x="258" y="398"/>
                  </a:lnTo>
                  <a:lnTo>
                    <a:pt x="264" y="393"/>
                  </a:lnTo>
                  <a:lnTo>
                    <a:pt x="268" y="387"/>
                  </a:lnTo>
                  <a:lnTo>
                    <a:pt x="272" y="381"/>
                  </a:lnTo>
                  <a:lnTo>
                    <a:pt x="274" y="374"/>
                  </a:lnTo>
                  <a:lnTo>
                    <a:pt x="276" y="367"/>
                  </a:lnTo>
                  <a:lnTo>
                    <a:pt x="277" y="359"/>
                  </a:lnTo>
                  <a:lnTo>
                    <a:pt x="277" y="238"/>
                  </a:lnTo>
                  <a:lnTo>
                    <a:pt x="251" y="238"/>
                  </a:lnTo>
                  <a:lnTo>
                    <a:pt x="228" y="239"/>
                  </a:lnTo>
                  <a:lnTo>
                    <a:pt x="208" y="240"/>
                  </a:lnTo>
                  <a:lnTo>
                    <a:pt x="189" y="242"/>
                  </a:lnTo>
                  <a:lnTo>
                    <a:pt x="173" y="245"/>
                  </a:lnTo>
                  <a:lnTo>
                    <a:pt x="161" y="248"/>
                  </a:lnTo>
                  <a:lnTo>
                    <a:pt x="150" y="252"/>
                  </a:lnTo>
                  <a:lnTo>
                    <a:pt x="140" y="257"/>
                  </a:lnTo>
                  <a:lnTo>
                    <a:pt x="133" y="263"/>
                  </a:lnTo>
                  <a:lnTo>
                    <a:pt x="126" y="269"/>
                  </a:lnTo>
                  <a:lnTo>
                    <a:pt x="122" y="277"/>
                  </a:lnTo>
                  <a:lnTo>
                    <a:pt x="118" y="285"/>
                  </a:lnTo>
                  <a:lnTo>
                    <a:pt x="115" y="294"/>
                  </a:lnTo>
                  <a:lnTo>
                    <a:pt x="114" y="305"/>
                  </a:lnTo>
                  <a:lnTo>
                    <a:pt x="113" y="316"/>
                  </a:lnTo>
                  <a:lnTo>
                    <a:pt x="113" y="328"/>
                  </a:lnTo>
                  <a:close/>
                  <a:moveTo>
                    <a:pt x="36" y="42"/>
                  </a:moveTo>
                  <a:lnTo>
                    <a:pt x="55" y="31"/>
                  </a:lnTo>
                  <a:lnTo>
                    <a:pt x="74" y="22"/>
                  </a:lnTo>
                  <a:lnTo>
                    <a:pt x="92" y="15"/>
                  </a:lnTo>
                  <a:lnTo>
                    <a:pt x="111" y="9"/>
                  </a:lnTo>
                  <a:lnTo>
                    <a:pt x="133" y="5"/>
                  </a:lnTo>
                  <a:lnTo>
                    <a:pt x="156" y="2"/>
                  </a:lnTo>
                  <a:lnTo>
                    <a:pt x="183" y="0"/>
                  </a:lnTo>
                  <a:lnTo>
                    <a:pt x="213" y="0"/>
                  </a:lnTo>
                  <a:lnTo>
                    <a:pt x="230" y="0"/>
                  </a:lnTo>
                  <a:lnTo>
                    <a:pt x="246" y="2"/>
                  </a:lnTo>
                  <a:lnTo>
                    <a:pt x="261" y="4"/>
                  </a:lnTo>
                  <a:lnTo>
                    <a:pt x="276" y="7"/>
                  </a:lnTo>
                  <a:lnTo>
                    <a:pt x="291" y="13"/>
                  </a:lnTo>
                  <a:lnTo>
                    <a:pt x="305" y="19"/>
                  </a:lnTo>
                  <a:lnTo>
                    <a:pt x="318" y="27"/>
                  </a:lnTo>
                  <a:lnTo>
                    <a:pt x="330" y="35"/>
                  </a:lnTo>
                  <a:lnTo>
                    <a:pt x="342" y="45"/>
                  </a:lnTo>
                  <a:lnTo>
                    <a:pt x="352" y="57"/>
                  </a:lnTo>
                  <a:lnTo>
                    <a:pt x="360" y="70"/>
                  </a:lnTo>
                  <a:lnTo>
                    <a:pt x="368" y="84"/>
                  </a:lnTo>
                  <a:lnTo>
                    <a:pt x="374" y="100"/>
                  </a:lnTo>
                  <a:lnTo>
                    <a:pt x="378" y="117"/>
                  </a:lnTo>
                  <a:lnTo>
                    <a:pt x="381" y="136"/>
                  </a:lnTo>
                  <a:lnTo>
                    <a:pt x="382" y="157"/>
                  </a:lnTo>
                  <a:lnTo>
                    <a:pt x="382" y="411"/>
                  </a:lnTo>
                  <a:lnTo>
                    <a:pt x="438" y="421"/>
                  </a:lnTo>
                  <a:lnTo>
                    <a:pt x="438" y="443"/>
                  </a:lnTo>
                  <a:lnTo>
                    <a:pt x="312" y="462"/>
                  </a:lnTo>
                  <a:lnTo>
                    <a:pt x="295" y="413"/>
                  </a:lnTo>
                  <a:lnTo>
                    <a:pt x="290" y="419"/>
                  </a:lnTo>
                  <a:lnTo>
                    <a:pt x="285" y="426"/>
                  </a:lnTo>
                  <a:lnTo>
                    <a:pt x="280" y="431"/>
                  </a:lnTo>
                  <a:lnTo>
                    <a:pt x="273" y="438"/>
                  </a:lnTo>
                  <a:lnTo>
                    <a:pt x="267" y="442"/>
                  </a:lnTo>
                  <a:lnTo>
                    <a:pt x="259" y="447"/>
                  </a:lnTo>
                  <a:lnTo>
                    <a:pt x="251" y="452"/>
                  </a:lnTo>
                  <a:lnTo>
                    <a:pt x="242" y="456"/>
                  </a:lnTo>
                  <a:lnTo>
                    <a:pt x="232" y="459"/>
                  </a:lnTo>
                  <a:lnTo>
                    <a:pt x="223" y="462"/>
                  </a:lnTo>
                  <a:lnTo>
                    <a:pt x="213" y="466"/>
                  </a:lnTo>
                  <a:lnTo>
                    <a:pt x="202" y="468"/>
                  </a:lnTo>
                  <a:lnTo>
                    <a:pt x="192" y="470"/>
                  </a:lnTo>
                  <a:lnTo>
                    <a:pt x="181" y="471"/>
                  </a:lnTo>
                  <a:lnTo>
                    <a:pt x="169" y="472"/>
                  </a:lnTo>
                  <a:lnTo>
                    <a:pt x="157" y="472"/>
                  </a:lnTo>
                  <a:lnTo>
                    <a:pt x="141" y="472"/>
                  </a:lnTo>
                  <a:lnTo>
                    <a:pt x="126" y="471"/>
                  </a:lnTo>
                  <a:lnTo>
                    <a:pt x="111" y="469"/>
                  </a:lnTo>
                  <a:lnTo>
                    <a:pt x="97" y="467"/>
                  </a:lnTo>
                  <a:lnTo>
                    <a:pt x="83" y="463"/>
                  </a:lnTo>
                  <a:lnTo>
                    <a:pt x="70" y="459"/>
                  </a:lnTo>
                  <a:lnTo>
                    <a:pt x="59" y="454"/>
                  </a:lnTo>
                  <a:lnTo>
                    <a:pt x="47" y="447"/>
                  </a:lnTo>
                  <a:lnTo>
                    <a:pt x="36" y="439"/>
                  </a:lnTo>
                  <a:lnTo>
                    <a:pt x="27" y="429"/>
                  </a:lnTo>
                  <a:lnTo>
                    <a:pt x="19" y="418"/>
                  </a:lnTo>
                  <a:lnTo>
                    <a:pt x="12" y="404"/>
                  </a:lnTo>
                  <a:lnTo>
                    <a:pt x="7" y="390"/>
                  </a:lnTo>
                  <a:lnTo>
                    <a:pt x="3" y="373"/>
                  </a:lnTo>
                  <a:lnTo>
                    <a:pt x="0" y="354"/>
                  </a:lnTo>
                  <a:lnTo>
                    <a:pt x="0" y="334"/>
                  </a:lnTo>
                  <a:lnTo>
                    <a:pt x="0" y="314"/>
                  </a:lnTo>
                  <a:lnTo>
                    <a:pt x="3" y="297"/>
                  </a:lnTo>
                  <a:lnTo>
                    <a:pt x="7" y="281"/>
                  </a:lnTo>
                  <a:lnTo>
                    <a:pt x="12" y="267"/>
                  </a:lnTo>
                  <a:lnTo>
                    <a:pt x="20" y="255"/>
                  </a:lnTo>
                  <a:lnTo>
                    <a:pt x="29" y="245"/>
                  </a:lnTo>
                  <a:lnTo>
                    <a:pt x="38" y="235"/>
                  </a:lnTo>
                  <a:lnTo>
                    <a:pt x="49" y="226"/>
                  </a:lnTo>
                  <a:lnTo>
                    <a:pt x="62" y="219"/>
                  </a:lnTo>
                  <a:lnTo>
                    <a:pt x="75" y="213"/>
                  </a:lnTo>
                  <a:lnTo>
                    <a:pt x="89" y="208"/>
                  </a:lnTo>
                  <a:lnTo>
                    <a:pt x="105" y="205"/>
                  </a:lnTo>
                  <a:lnTo>
                    <a:pt x="121" y="202"/>
                  </a:lnTo>
                  <a:lnTo>
                    <a:pt x="138" y="199"/>
                  </a:lnTo>
                  <a:lnTo>
                    <a:pt x="155" y="198"/>
                  </a:lnTo>
                  <a:lnTo>
                    <a:pt x="174" y="197"/>
                  </a:lnTo>
                  <a:lnTo>
                    <a:pt x="199" y="197"/>
                  </a:lnTo>
                  <a:lnTo>
                    <a:pt x="224" y="198"/>
                  </a:lnTo>
                  <a:lnTo>
                    <a:pt x="251" y="201"/>
                  </a:lnTo>
                  <a:lnTo>
                    <a:pt x="277" y="203"/>
                  </a:lnTo>
                  <a:lnTo>
                    <a:pt x="277" y="134"/>
                  </a:lnTo>
                  <a:lnTo>
                    <a:pt x="276" y="124"/>
                  </a:lnTo>
                  <a:lnTo>
                    <a:pt x="275" y="115"/>
                  </a:lnTo>
                  <a:lnTo>
                    <a:pt x="273" y="106"/>
                  </a:lnTo>
                  <a:lnTo>
                    <a:pt x="271" y="99"/>
                  </a:lnTo>
                  <a:lnTo>
                    <a:pt x="268" y="91"/>
                  </a:lnTo>
                  <a:lnTo>
                    <a:pt x="264" y="84"/>
                  </a:lnTo>
                  <a:lnTo>
                    <a:pt x="259" y="78"/>
                  </a:lnTo>
                  <a:lnTo>
                    <a:pt x="254" y="72"/>
                  </a:lnTo>
                  <a:lnTo>
                    <a:pt x="247" y="67"/>
                  </a:lnTo>
                  <a:lnTo>
                    <a:pt x="240" y="63"/>
                  </a:lnTo>
                  <a:lnTo>
                    <a:pt x="232" y="60"/>
                  </a:lnTo>
                  <a:lnTo>
                    <a:pt x="224" y="57"/>
                  </a:lnTo>
                  <a:lnTo>
                    <a:pt x="215" y="55"/>
                  </a:lnTo>
                  <a:lnTo>
                    <a:pt x="206" y="52"/>
                  </a:lnTo>
                  <a:lnTo>
                    <a:pt x="195" y="51"/>
                  </a:lnTo>
                  <a:lnTo>
                    <a:pt x="184" y="51"/>
                  </a:lnTo>
                  <a:lnTo>
                    <a:pt x="169" y="51"/>
                  </a:lnTo>
                  <a:lnTo>
                    <a:pt x="155" y="53"/>
                  </a:lnTo>
                  <a:lnTo>
                    <a:pt x="148" y="56"/>
                  </a:lnTo>
                  <a:lnTo>
                    <a:pt x="141" y="58"/>
                  </a:lnTo>
                  <a:lnTo>
                    <a:pt x="134" y="61"/>
                  </a:lnTo>
                  <a:lnTo>
                    <a:pt x="127" y="65"/>
                  </a:lnTo>
                  <a:lnTo>
                    <a:pt x="121" y="70"/>
                  </a:lnTo>
                  <a:lnTo>
                    <a:pt x="114" y="75"/>
                  </a:lnTo>
                  <a:lnTo>
                    <a:pt x="107" y="81"/>
                  </a:lnTo>
                  <a:lnTo>
                    <a:pt x="100" y="89"/>
                  </a:lnTo>
                  <a:lnTo>
                    <a:pt x="94" y="98"/>
                  </a:lnTo>
                  <a:lnTo>
                    <a:pt x="88" y="107"/>
                  </a:lnTo>
                  <a:lnTo>
                    <a:pt x="82" y="118"/>
                  </a:lnTo>
                  <a:lnTo>
                    <a:pt x="76" y="131"/>
                  </a:lnTo>
                  <a:lnTo>
                    <a:pt x="49" y="130"/>
                  </a:lnTo>
                  <a:lnTo>
                    <a:pt x="36"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0" name="Freeform 25"/>
            <p:cNvSpPr>
              <a:spLocks/>
            </p:cNvSpPr>
            <p:nvPr/>
          </p:nvSpPr>
          <p:spPr bwMode="auto">
            <a:xfrm>
              <a:off x="10901363" y="1003300"/>
              <a:ext cx="66675" cy="61913"/>
            </a:xfrm>
            <a:custGeom>
              <a:avLst/>
              <a:gdLst>
                <a:gd name="T0" fmla="*/ 55 w 501"/>
                <a:gd name="T1" fmla="*/ 59 h 463"/>
                <a:gd name="T2" fmla="*/ 2 w 501"/>
                <a:gd name="T3" fmla="*/ 39 h 463"/>
                <a:gd name="T4" fmla="*/ 2 w 501"/>
                <a:gd name="T5" fmla="*/ 18 h 463"/>
                <a:gd name="T6" fmla="*/ 133 w 501"/>
                <a:gd name="T7" fmla="*/ 0 h 463"/>
                <a:gd name="T8" fmla="*/ 152 w 501"/>
                <a:gd name="T9" fmla="*/ 50 h 463"/>
                <a:gd name="T10" fmla="*/ 171 w 501"/>
                <a:gd name="T11" fmla="*/ 41 h 463"/>
                <a:gd name="T12" fmla="*/ 191 w 501"/>
                <a:gd name="T13" fmla="*/ 31 h 463"/>
                <a:gd name="T14" fmla="*/ 211 w 501"/>
                <a:gd name="T15" fmla="*/ 22 h 463"/>
                <a:gd name="T16" fmla="*/ 232 w 501"/>
                <a:gd name="T17" fmla="*/ 15 h 463"/>
                <a:gd name="T18" fmla="*/ 252 w 501"/>
                <a:gd name="T19" fmla="*/ 8 h 463"/>
                <a:gd name="T20" fmla="*/ 272 w 501"/>
                <a:gd name="T21" fmla="*/ 4 h 463"/>
                <a:gd name="T22" fmla="*/ 294 w 501"/>
                <a:gd name="T23" fmla="*/ 1 h 463"/>
                <a:gd name="T24" fmla="*/ 315 w 501"/>
                <a:gd name="T25" fmla="*/ 0 h 463"/>
                <a:gd name="T26" fmla="*/ 330 w 501"/>
                <a:gd name="T27" fmla="*/ 1 h 463"/>
                <a:gd name="T28" fmla="*/ 345 w 501"/>
                <a:gd name="T29" fmla="*/ 3 h 463"/>
                <a:gd name="T30" fmla="*/ 358 w 501"/>
                <a:gd name="T31" fmla="*/ 5 h 463"/>
                <a:gd name="T32" fmla="*/ 371 w 501"/>
                <a:gd name="T33" fmla="*/ 9 h 463"/>
                <a:gd name="T34" fmla="*/ 383 w 501"/>
                <a:gd name="T35" fmla="*/ 14 h 463"/>
                <a:gd name="T36" fmla="*/ 394 w 501"/>
                <a:gd name="T37" fmla="*/ 20 h 463"/>
                <a:gd name="T38" fmla="*/ 403 w 501"/>
                <a:gd name="T39" fmla="*/ 27 h 463"/>
                <a:gd name="T40" fmla="*/ 412 w 501"/>
                <a:gd name="T41" fmla="*/ 34 h 463"/>
                <a:gd name="T42" fmla="*/ 419 w 501"/>
                <a:gd name="T43" fmla="*/ 43 h 463"/>
                <a:gd name="T44" fmla="*/ 426 w 501"/>
                <a:gd name="T45" fmla="*/ 52 h 463"/>
                <a:gd name="T46" fmla="*/ 431 w 501"/>
                <a:gd name="T47" fmla="*/ 63 h 463"/>
                <a:gd name="T48" fmla="*/ 437 w 501"/>
                <a:gd name="T49" fmla="*/ 75 h 463"/>
                <a:gd name="T50" fmla="*/ 440 w 501"/>
                <a:gd name="T51" fmla="*/ 87 h 463"/>
                <a:gd name="T52" fmla="*/ 443 w 501"/>
                <a:gd name="T53" fmla="*/ 100 h 463"/>
                <a:gd name="T54" fmla="*/ 444 w 501"/>
                <a:gd name="T55" fmla="*/ 114 h 463"/>
                <a:gd name="T56" fmla="*/ 445 w 501"/>
                <a:gd name="T57" fmla="*/ 127 h 463"/>
                <a:gd name="T58" fmla="*/ 445 w 501"/>
                <a:gd name="T59" fmla="*/ 413 h 463"/>
                <a:gd name="T60" fmla="*/ 501 w 501"/>
                <a:gd name="T61" fmla="*/ 440 h 463"/>
                <a:gd name="T62" fmla="*/ 501 w 501"/>
                <a:gd name="T63" fmla="*/ 463 h 463"/>
                <a:gd name="T64" fmla="*/ 292 w 501"/>
                <a:gd name="T65" fmla="*/ 463 h 463"/>
                <a:gd name="T66" fmla="*/ 292 w 501"/>
                <a:gd name="T67" fmla="*/ 440 h 463"/>
                <a:gd name="T68" fmla="*/ 340 w 501"/>
                <a:gd name="T69" fmla="*/ 413 h 463"/>
                <a:gd name="T70" fmla="*/ 340 w 501"/>
                <a:gd name="T71" fmla="*/ 168 h 463"/>
                <a:gd name="T72" fmla="*/ 339 w 501"/>
                <a:gd name="T73" fmla="*/ 148 h 463"/>
                <a:gd name="T74" fmla="*/ 336 w 501"/>
                <a:gd name="T75" fmla="*/ 130 h 463"/>
                <a:gd name="T76" fmla="*/ 333 w 501"/>
                <a:gd name="T77" fmla="*/ 121 h 463"/>
                <a:gd name="T78" fmla="*/ 331 w 501"/>
                <a:gd name="T79" fmla="*/ 112 h 463"/>
                <a:gd name="T80" fmla="*/ 328 w 501"/>
                <a:gd name="T81" fmla="*/ 105 h 463"/>
                <a:gd name="T82" fmla="*/ 324 w 501"/>
                <a:gd name="T83" fmla="*/ 97 h 463"/>
                <a:gd name="T84" fmla="*/ 318 w 501"/>
                <a:gd name="T85" fmla="*/ 92 h 463"/>
                <a:gd name="T86" fmla="*/ 313 w 501"/>
                <a:gd name="T87" fmla="*/ 86 h 463"/>
                <a:gd name="T88" fmla="*/ 306 w 501"/>
                <a:gd name="T89" fmla="*/ 81 h 463"/>
                <a:gd name="T90" fmla="*/ 298 w 501"/>
                <a:gd name="T91" fmla="*/ 77 h 463"/>
                <a:gd name="T92" fmla="*/ 289 w 501"/>
                <a:gd name="T93" fmla="*/ 74 h 463"/>
                <a:gd name="T94" fmla="*/ 280 w 501"/>
                <a:gd name="T95" fmla="*/ 72 h 463"/>
                <a:gd name="T96" fmla="*/ 269 w 501"/>
                <a:gd name="T97" fmla="*/ 70 h 463"/>
                <a:gd name="T98" fmla="*/ 256 w 501"/>
                <a:gd name="T99" fmla="*/ 70 h 463"/>
                <a:gd name="T100" fmla="*/ 236 w 501"/>
                <a:gd name="T101" fmla="*/ 71 h 463"/>
                <a:gd name="T102" fmla="*/ 212 w 501"/>
                <a:gd name="T103" fmla="*/ 74 h 463"/>
                <a:gd name="T104" fmla="*/ 186 w 501"/>
                <a:gd name="T105" fmla="*/ 78 h 463"/>
                <a:gd name="T106" fmla="*/ 161 w 501"/>
                <a:gd name="T107" fmla="*/ 83 h 463"/>
                <a:gd name="T108" fmla="*/ 161 w 501"/>
                <a:gd name="T109" fmla="*/ 413 h 463"/>
                <a:gd name="T110" fmla="*/ 208 w 501"/>
                <a:gd name="T111" fmla="*/ 440 h 463"/>
                <a:gd name="T112" fmla="*/ 208 w 501"/>
                <a:gd name="T113" fmla="*/ 463 h 463"/>
                <a:gd name="T114" fmla="*/ 0 w 501"/>
                <a:gd name="T115" fmla="*/ 463 h 463"/>
                <a:gd name="T116" fmla="*/ 0 w 501"/>
                <a:gd name="T117" fmla="*/ 440 h 463"/>
                <a:gd name="T118" fmla="*/ 55 w 501"/>
                <a:gd name="T119" fmla="*/ 413 h 463"/>
                <a:gd name="T120" fmla="*/ 55 w 501"/>
                <a:gd name="T121" fmla="*/ 5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463">
                  <a:moveTo>
                    <a:pt x="55" y="59"/>
                  </a:moveTo>
                  <a:lnTo>
                    <a:pt x="2" y="39"/>
                  </a:lnTo>
                  <a:lnTo>
                    <a:pt x="2" y="18"/>
                  </a:lnTo>
                  <a:lnTo>
                    <a:pt x="133" y="0"/>
                  </a:lnTo>
                  <a:lnTo>
                    <a:pt x="152" y="50"/>
                  </a:lnTo>
                  <a:lnTo>
                    <a:pt x="171" y="41"/>
                  </a:lnTo>
                  <a:lnTo>
                    <a:pt x="191" y="31"/>
                  </a:lnTo>
                  <a:lnTo>
                    <a:pt x="211" y="22"/>
                  </a:lnTo>
                  <a:lnTo>
                    <a:pt x="232" y="15"/>
                  </a:lnTo>
                  <a:lnTo>
                    <a:pt x="252" y="8"/>
                  </a:lnTo>
                  <a:lnTo>
                    <a:pt x="272" y="4"/>
                  </a:lnTo>
                  <a:lnTo>
                    <a:pt x="294" y="1"/>
                  </a:lnTo>
                  <a:lnTo>
                    <a:pt x="315" y="0"/>
                  </a:lnTo>
                  <a:lnTo>
                    <a:pt x="330" y="1"/>
                  </a:lnTo>
                  <a:lnTo>
                    <a:pt x="345" y="3"/>
                  </a:lnTo>
                  <a:lnTo>
                    <a:pt x="358" y="5"/>
                  </a:lnTo>
                  <a:lnTo>
                    <a:pt x="371" y="9"/>
                  </a:lnTo>
                  <a:lnTo>
                    <a:pt x="383" y="14"/>
                  </a:lnTo>
                  <a:lnTo>
                    <a:pt x="394" y="20"/>
                  </a:lnTo>
                  <a:lnTo>
                    <a:pt x="403" y="27"/>
                  </a:lnTo>
                  <a:lnTo>
                    <a:pt x="412" y="34"/>
                  </a:lnTo>
                  <a:lnTo>
                    <a:pt x="419" y="43"/>
                  </a:lnTo>
                  <a:lnTo>
                    <a:pt x="426" y="52"/>
                  </a:lnTo>
                  <a:lnTo>
                    <a:pt x="431" y="63"/>
                  </a:lnTo>
                  <a:lnTo>
                    <a:pt x="437" y="75"/>
                  </a:lnTo>
                  <a:lnTo>
                    <a:pt x="440" y="87"/>
                  </a:lnTo>
                  <a:lnTo>
                    <a:pt x="443" y="100"/>
                  </a:lnTo>
                  <a:lnTo>
                    <a:pt x="444" y="114"/>
                  </a:lnTo>
                  <a:lnTo>
                    <a:pt x="445" y="127"/>
                  </a:lnTo>
                  <a:lnTo>
                    <a:pt x="445" y="413"/>
                  </a:lnTo>
                  <a:lnTo>
                    <a:pt x="501" y="440"/>
                  </a:lnTo>
                  <a:lnTo>
                    <a:pt x="501" y="463"/>
                  </a:lnTo>
                  <a:lnTo>
                    <a:pt x="292" y="463"/>
                  </a:lnTo>
                  <a:lnTo>
                    <a:pt x="292" y="440"/>
                  </a:lnTo>
                  <a:lnTo>
                    <a:pt x="340" y="413"/>
                  </a:lnTo>
                  <a:lnTo>
                    <a:pt x="340" y="168"/>
                  </a:lnTo>
                  <a:lnTo>
                    <a:pt x="339" y="148"/>
                  </a:lnTo>
                  <a:lnTo>
                    <a:pt x="336" y="130"/>
                  </a:lnTo>
                  <a:lnTo>
                    <a:pt x="333" y="121"/>
                  </a:lnTo>
                  <a:lnTo>
                    <a:pt x="331" y="112"/>
                  </a:lnTo>
                  <a:lnTo>
                    <a:pt x="328" y="105"/>
                  </a:lnTo>
                  <a:lnTo>
                    <a:pt x="324" y="97"/>
                  </a:lnTo>
                  <a:lnTo>
                    <a:pt x="318" y="92"/>
                  </a:lnTo>
                  <a:lnTo>
                    <a:pt x="313" y="86"/>
                  </a:lnTo>
                  <a:lnTo>
                    <a:pt x="306" y="81"/>
                  </a:lnTo>
                  <a:lnTo>
                    <a:pt x="298" y="77"/>
                  </a:lnTo>
                  <a:lnTo>
                    <a:pt x="289" y="74"/>
                  </a:lnTo>
                  <a:lnTo>
                    <a:pt x="280" y="72"/>
                  </a:lnTo>
                  <a:lnTo>
                    <a:pt x="269" y="70"/>
                  </a:lnTo>
                  <a:lnTo>
                    <a:pt x="256" y="70"/>
                  </a:lnTo>
                  <a:lnTo>
                    <a:pt x="236" y="71"/>
                  </a:lnTo>
                  <a:lnTo>
                    <a:pt x="212" y="74"/>
                  </a:lnTo>
                  <a:lnTo>
                    <a:pt x="186" y="78"/>
                  </a:lnTo>
                  <a:lnTo>
                    <a:pt x="161" y="83"/>
                  </a:lnTo>
                  <a:lnTo>
                    <a:pt x="161" y="413"/>
                  </a:lnTo>
                  <a:lnTo>
                    <a:pt x="208" y="440"/>
                  </a:lnTo>
                  <a:lnTo>
                    <a:pt x="208" y="463"/>
                  </a:lnTo>
                  <a:lnTo>
                    <a:pt x="0" y="463"/>
                  </a:lnTo>
                  <a:lnTo>
                    <a:pt x="0" y="440"/>
                  </a:lnTo>
                  <a:lnTo>
                    <a:pt x="55" y="413"/>
                  </a:lnTo>
                  <a:lnTo>
                    <a:pt x="55" y="59"/>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1" name="Freeform 26"/>
            <p:cNvSpPr>
              <a:spLocks noEditPoints="1"/>
            </p:cNvSpPr>
            <p:nvPr/>
          </p:nvSpPr>
          <p:spPr bwMode="auto">
            <a:xfrm>
              <a:off x="10977563" y="974725"/>
              <a:ext cx="63500" cy="92075"/>
            </a:xfrm>
            <a:custGeom>
              <a:avLst/>
              <a:gdLst>
                <a:gd name="T0" fmla="*/ 120 w 481"/>
                <a:gd name="T1" fmla="*/ 476 h 688"/>
                <a:gd name="T2" fmla="*/ 126 w 481"/>
                <a:gd name="T3" fmla="*/ 525 h 688"/>
                <a:gd name="T4" fmla="*/ 135 w 481"/>
                <a:gd name="T5" fmla="*/ 564 h 688"/>
                <a:gd name="T6" fmla="*/ 149 w 481"/>
                <a:gd name="T7" fmla="*/ 591 h 688"/>
                <a:gd name="T8" fmla="*/ 164 w 481"/>
                <a:gd name="T9" fmla="*/ 611 h 688"/>
                <a:gd name="T10" fmla="*/ 181 w 481"/>
                <a:gd name="T11" fmla="*/ 623 h 688"/>
                <a:gd name="T12" fmla="*/ 200 w 481"/>
                <a:gd name="T13" fmla="*/ 630 h 688"/>
                <a:gd name="T14" fmla="*/ 217 w 481"/>
                <a:gd name="T15" fmla="*/ 632 h 688"/>
                <a:gd name="T16" fmla="*/ 233 w 481"/>
                <a:gd name="T17" fmla="*/ 632 h 688"/>
                <a:gd name="T18" fmla="*/ 249 w 481"/>
                <a:gd name="T19" fmla="*/ 629 h 688"/>
                <a:gd name="T20" fmla="*/ 273 w 481"/>
                <a:gd name="T21" fmla="*/ 620 h 688"/>
                <a:gd name="T22" fmla="*/ 301 w 481"/>
                <a:gd name="T23" fmla="*/ 605 h 688"/>
                <a:gd name="T24" fmla="*/ 317 w 481"/>
                <a:gd name="T25" fmla="*/ 593 h 688"/>
                <a:gd name="T26" fmla="*/ 319 w 481"/>
                <a:gd name="T27" fmla="*/ 298 h 688"/>
                <a:gd name="T28" fmla="*/ 272 w 481"/>
                <a:gd name="T29" fmla="*/ 288 h 688"/>
                <a:gd name="T30" fmla="*/ 222 w 481"/>
                <a:gd name="T31" fmla="*/ 285 h 688"/>
                <a:gd name="T32" fmla="*/ 205 w 481"/>
                <a:gd name="T33" fmla="*/ 286 h 688"/>
                <a:gd name="T34" fmla="*/ 188 w 481"/>
                <a:gd name="T35" fmla="*/ 289 h 688"/>
                <a:gd name="T36" fmla="*/ 171 w 481"/>
                <a:gd name="T37" fmla="*/ 296 h 688"/>
                <a:gd name="T38" fmla="*/ 155 w 481"/>
                <a:gd name="T39" fmla="*/ 309 h 688"/>
                <a:gd name="T40" fmla="*/ 141 w 481"/>
                <a:gd name="T41" fmla="*/ 330 h 688"/>
                <a:gd name="T42" fmla="*/ 130 w 481"/>
                <a:gd name="T43" fmla="*/ 359 h 688"/>
                <a:gd name="T44" fmla="*/ 122 w 481"/>
                <a:gd name="T45" fmla="*/ 396 h 688"/>
                <a:gd name="T46" fmla="*/ 120 w 481"/>
                <a:gd name="T47" fmla="*/ 447 h 688"/>
                <a:gd name="T48" fmla="*/ 193 w 481"/>
                <a:gd name="T49" fmla="*/ 687 h 688"/>
                <a:gd name="T50" fmla="*/ 151 w 481"/>
                <a:gd name="T51" fmla="*/ 679 h 688"/>
                <a:gd name="T52" fmla="*/ 113 w 481"/>
                <a:gd name="T53" fmla="*/ 664 h 688"/>
                <a:gd name="T54" fmla="*/ 87 w 481"/>
                <a:gd name="T55" fmla="*/ 648 h 688"/>
                <a:gd name="T56" fmla="*/ 71 w 481"/>
                <a:gd name="T57" fmla="*/ 635 h 688"/>
                <a:gd name="T58" fmla="*/ 56 w 481"/>
                <a:gd name="T59" fmla="*/ 622 h 688"/>
                <a:gd name="T60" fmla="*/ 43 w 481"/>
                <a:gd name="T61" fmla="*/ 605 h 688"/>
                <a:gd name="T62" fmla="*/ 31 w 481"/>
                <a:gd name="T63" fmla="*/ 587 h 688"/>
                <a:gd name="T64" fmla="*/ 21 w 481"/>
                <a:gd name="T65" fmla="*/ 567 h 688"/>
                <a:gd name="T66" fmla="*/ 13 w 481"/>
                <a:gd name="T67" fmla="*/ 545 h 688"/>
                <a:gd name="T68" fmla="*/ 6 w 481"/>
                <a:gd name="T69" fmla="*/ 523 h 688"/>
                <a:gd name="T70" fmla="*/ 2 w 481"/>
                <a:gd name="T71" fmla="*/ 498 h 688"/>
                <a:gd name="T72" fmla="*/ 0 w 481"/>
                <a:gd name="T73" fmla="*/ 471 h 688"/>
                <a:gd name="T74" fmla="*/ 1 w 481"/>
                <a:gd name="T75" fmla="*/ 435 h 688"/>
                <a:gd name="T76" fmla="*/ 6 w 481"/>
                <a:gd name="T77" fmla="*/ 390 h 688"/>
                <a:gd name="T78" fmla="*/ 17 w 481"/>
                <a:gd name="T79" fmla="*/ 347 h 688"/>
                <a:gd name="T80" fmla="*/ 34 w 481"/>
                <a:gd name="T81" fmla="*/ 308 h 688"/>
                <a:gd name="T82" fmla="*/ 50 w 481"/>
                <a:gd name="T83" fmla="*/ 281 h 688"/>
                <a:gd name="T84" fmla="*/ 63 w 481"/>
                <a:gd name="T85" fmla="*/ 266 h 688"/>
                <a:gd name="T86" fmla="*/ 77 w 481"/>
                <a:gd name="T87" fmla="*/ 252 h 688"/>
                <a:gd name="T88" fmla="*/ 93 w 481"/>
                <a:gd name="T89" fmla="*/ 241 h 688"/>
                <a:gd name="T90" fmla="*/ 111 w 481"/>
                <a:gd name="T91" fmla="*/ 231 h 688"/>
                <a:gd name="T92" fmla="*/ 129 w 481"/>
                <a:gd name="T93" fmla="*/ 223 h 688"/>
                <a:gd name="T94" fmla="*/ 149 w 481"/>
                <a:gd name="T95" fmla="*/ 218 h 688"/>
                <a:gd name="T96" fmla="*/ 171 w 481"/>
                <a:gd name="T97" fmla="*/ 216 h 688"/>
                <a:gd name="T98" fmla="*/ 199 w 481"/>
                <a:gd name="T99" fmla="*/ 216 h 688"/>
                <a:gd name="T100" fmla="*/ 235 w 481"/>
                <a:gd name="T101" fmla="*/ 224 h 688"/>
                <a:gd name="T102" fmla="*/ 270 w 481"/>
                <a:gd name="T103" fmla="*/ 237 h 688"/>
                <a:gd name="T104" fmla="*/ 304 w 481"/>
                <a:gd name="T105" fmla="*/ 253 h 688"/>
                <a:gd name="T106" fmla="*/ 319 w 481"/>
                <a:gd name="T107" fmla="*/ 58 h 688"/>
                <a:gd name="T108" fmla="*/ 265 w 481"/>
                <a:gd name="T109" fmla="*/ 18 h 688"/>
                <a:gd name="T110" fmla="*/ 424 w 481"/>
                <a:gd name="T111" fmla="*/ 638 h 688"/>
                <a:gd name="T112" fmla="*/ 481 w 481"/>
                <a:gd name="T113" fmla="*/ 673 h 688"/>
                <a:gd name="T114" fmla="*/ 337 w 481"/>
                <a:gd name="T115" fmla="*/ 635 h 688"/>
                <a:gd name="T116" fmla="*/ 312 w 481"/>
                <a:gd name="T117" fmla="*/ 657 h 688"/>
                <a:gd name="T118" fmla="*/ 282 w 481"/>
                <a:gd name="T119" fmla="*/ 673 h 688"/>
                <a:gd name="T120" fmla="*/ 249 w 481"/>
                <a:gd name="T121" fmla="*/ 684 h 688"/>
                <a:gd name="T122" fmla="*/ 215 w 481"/>
                <a:gd name="T123"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688">
                  <a:moveTo>
                    <a:pt x="120" y="447"/>
                  </a:moveTo>
                  <a:lnTo>
                    <a:pt x="120" y="476"/>
                  </a:lnTo>
                  <a:lnTo>
                    <a:pt x="122" y="502"/>
                  </a:lnTo>
                  <a:lnTo>
                    <a:pt x="126" y="525"/>
                  </a:lnTo>
                  <a:lnTo>
                    <a:pt x="130" y="545"/>
                  </a:lnTo>
                  <a:lnTo>
                    <a:pt x="135" y="564"/>
                  </a:lnTo>
                  <a:lnTo>
                    <a:pt x="142" y="579"/>
                  </a:lnTo>
                  <a:lnTo>
                    <a:pt x="149" y="591"/>
                  </a:lnTo>
                  <a:lnTo>
                    <a:pt x="157" y="602"/>
                  </a:lnTo>
                  <a:lnTo>
                    <a:pt x="164" y="611"/>
                  </a:lnTo>
                  <a:lnTo>
                    <a:pt x="173" y="617"/>
                  </a:lnTo>
                  <a:lnTo>
                    <a:pt x="181" y="623"/>
                  </a:lnTo>
                  <a:lnTo>
                    <a:pt x="191" y="627"/>
                  </a:lnTo>
                  <a:lnTo>
                    <a:pt x="200" y="630"/>
                  </a:lnTo>
                  <a:lnTo>
                    <a:pt x="208" y="631"/>
                  </a:lnTo>
                  <a:lnTo>
                    <a:pt x="217" y="632"/>
                  </a:lnTo>
                  <a:lnTo>
                    <a:pt x="224" y="632"/>
                  </a:lnTo>
                  <a:lnTo>
                    <a:pt x="233" y="632"/>
                  </a:lnTo>
                  <a:lnTo>
                    <a:pt x="240" y="631"/>
                  </a:lnTo>
                  <a:lnTo>
                    <a:pt x="249" y="629"/>
                  </a:lnTo>
                  <a:lnTo>
                    <a:pt x="257" y="627"/>
                  </a:lnTo>
                  <a:lnTo>
                    <a:pt x="273" y="620"/>
                  </a:lnTo>
                  <a:lnTo>
                    <a:pt x="288" y="613"/>
                  </a:lnTo>
                  <a:lnTo>
                    <a:pt x="301" y="605"/>
                  </a:lnTo>
                  <a:lnTo>
                    <a:pt x="310" y="598"/>
                  </a:lnTo>
                  <a:lnTo>
                    <a:pt x="317" y="593"/>
                  </a:lnTo>
                  <a:lnTo>
                    <a:pt x="319" y="589"/>
                  </a:lnTo>
                  <a:lnTo>
                    <a:pt x="319" y="298"/>
                  </a:lnTo>
                  <a:lnTo>
                    <a:pt x="296" y="293"/>
                  </a:lnTo>
                  <a:lnTo>
                    <a:pt x="272" y="288"/>
                  </a:lnTo>
                  <a:lnTo>
                    <a:pt x="247" y="286"/>
                  </a:lnTo>
                  <a:lnTo>
                    <a:pt x="222" y="285"/>
                  </a:lnTo>
                  <a:lnTo>
                    <a:pt x="215" y="285"/>
                  </a:lnTo>
                  <a:lnTo>
                    <a:pt x="205" y="286"/>
                  </a:lnTo>
                  <a:lnTo>
                    <a:pt x="196" y="287"/>
                  </a:lnTo>
                  <a:lnTo>
                    <a:pt x="188" y="289"/>
                  </a:lnTo>
                  <a:lnTo>
                    <a:pt x="179" y="292"/>
                  </a:lnTo>
                  <a:lnTo>
                    <a:pt x="171" y="296"/>
                  </a:lnTo>
                  <a:lnTo>
                    <a:pt x="162" y="302"/>
                  </a:lnTo>
                  <a:lnTo>
                    <a:pt x="155" y="309"/>
                  </a:lnTo>
                  <a:lnTo>
                    <a:pt x="147" y="319"/>
                  </a:lnTo>
                  <a:lnTo>
                    <a:pt x="141" y="330"/>
                  </a:lnTo>
                  <a:lnTo>
                    <a:pt x="135" y="342"/>
                  </a:lnTo>
                  <a:lnTo>
                    <a:pt x="130" y="359"/>
                  </a:lnTo>
                  <a:lnTo>
                    <a:pt x="126" y="376"/>
                  </a:lnTo>
                  <a:lnTo>
                    <a:pt x="122" y="396"/>
                  </a:lnTo>
                  <a:lnTo>
                    <a:pt x="120" y="420"/>
                  </a:lnTo>
                  <a:lnTo>
                    <a:pt x="120" y="447"/>
                  </a:lnTo>
                  <a:close/>
                  <a:moveTo>
                    <a:pt x="215" y="688"/>
                  </a:moveTo>
                  <a:lnTo>
                    <a:pt x="193" y="687"/>
                  </a:lnTo>
                  <a:lnTo>
                    <a:pt x="172" y="684"/>
                  </a:lnTo>
                  <a:lnTo>
                    <a:pt x="151" y="679"/>
                  </a:lnTo>
                  <a:lnTo>
                    <a:pt x="131" y="673"/>
                  </a:lnTo>
                  <a:lnTo>
                    <a:pt x="113" y="664"/>
                  </a:lnTo>
                  <a:lnTo>
                    <a:pt x="94" y="655"/>
                  </a:lnTo>
                  <a:lnTo>
                    <a:pt x="87" y="648"/>
                  </a:lnTo>
                  <a:lnTo>
                    <a:pt x="78" y="643"/>
                  </a:lnTo>
                  <a:lnTo>
                    <a:pt x="71" y="635"/>
                  </a:lnTo>
                  <a:lnTo>
                    <a:pt x="63" y="629"/>
                  </a:lnTo>
                  <a:lnTo>
                    <a:pt x="56" y="622"/>
                  </a:lnTo>
                  <a:lnTo>
                    <a:pt x="49" y="614"/>
                  </a:lnTo>
                  <a:lnTo>
                    <a:pt x="43" y="605"/>
                  </a:lnTo>
                  <a:lnTo>
                    <a:pt x="37" y="596"/>
                  </a:lnTo>
                  <a:lnTo>
                    <a:pt x="31" y="587"/>
                  </a:lnTo>
                  <a:lnTo>
                    <a:pt x="26" y="578"/>
                  </a:lnTo>
                  <a:lnTo>
                    <a:pt x="21" y="567"/>
                  </a:lnTo>
                  <a:lnTo>
                    <a:pt x="17" y="557"/>
                  </a:lnTo>
                  <a:lnTo>
                    <a:pt x="13" y="545"/>
                  </a:lnTo>
                  <a:lnTo>
                    <a:pt x="10" y="535"/>
                  </a:lnTo>
                  <a:lnTo>
                    <a:pt x="6" y="523"/>
                  </a:lnTo>
                  <a:lnTo>
                    <a:pt x="4" y="510"/>
                  </a:lnTo>
                  <a:lnTo>
                    <a:pt x="2" y="498"/>
                  </a:lnTo>
                  <a:lnTo>
                    <a:pt x="1" y="484"/>
                  </a:lnTo>
                  <a:lnTo>
                    <a:pt x="0" y="471"/>
                  </a:lnTo>
                  <a:lnTo>
                    <a:pt x="0" y="457"/>
                  </a:lnTo>
                  <a:lnTo>
                    <a:pt x="1" y="435"/>
                  </a:lnTo>
                  <a:lnTo>
                    <a:pt x="3" y="411"/>
                  </a:lnTo>
                  <a:lnTo>
                    <a:pt x="6" y="390"/>
                  </a:lnTo>
                  <a:lnTo>
                    <a:pt x="11" y="367"/>
                  </a:lnTo>
                  <a:lnTo>
                    <a:pt x="17" y="347"/>
                  </a:lnTo>
                  <a:lnTo>
                    <a:pt x="26" y="326"/>
                  </a:lnTo>
                  <a:lnTo>
                    <a:pt x="34" y="308"/>
                  </a:lnTo>
                  <a:lnTo>
                    <a:pt x="45" y="290"/>
                  </a:lnTo>
                  <a:lnTo>
                    <a:pt x="50" y="281"/>
                  </a:lnTo>
                  <a:lnTo>
                    <a:pt x="57" y="274"/>
                  </a:lnTo>
                  <a:lnTo>
                    <a:pt x="63" y="266"/>
                  </a:lnTo>
                  <a:lnTo>
                    <a:pt x="71" y="260"/>
                  </a:lnTo>
                  <a:lnTo>
                    <a:pt x="77" y="252"/>
                  </a:lnTo>
                  <a:lnTo>
                    <a:pt x="86" y="247"/>
                  </a:lnTo>
                  <a:lnTo>
                    <a:pt x="93" y="241"/>
                  </a:lnTo>
                  <a:lnTo>
                    <a:pt x="102" y="236"/>
                  </a:lnTo>
                  <a:lnTo>
                    <a:pt x="111" y="231"/>
                  </a:lnTo>
                  <a:lnTo>
                    <a:pt x="119" y="227"/>
                  </a:lnTo>
                  <a:lnTo>
                    <a:pt x="129" y="223"/>
                  </a:lnTo>
                  <a:lnTo>
                    <a:pt x="138" y="220"/>
                  </a:lnTo>
                  <a:lnTo>
                    <a:pt x="149" y="218"/>
                  </a:lnTo>
                  <a:lnTo>
                    <a:pt x="160" y="217"/>
                  </a:lnTo>
                  <a:lnTo>
                    <a:pt x="171" y="216"/>
                  </a:lnTo>
                  <a:lnTo>
                    <a:pt x="181" y="215"/>
                  </a:lnTo>
                  <a:lnTo>
                    <a:pt x="199" y="216"/>
                  </a:lnTo>
                  <a:lnTo>
                    <a:pt x="217" y="219"/>
                  </a:lnTo>
                  <a:lnTo>
                    <a:pt x="235" y="224"/>
                  </a:lnTo>
                  <a:lnTo>
                    <a:pt x="253" y="230"/>
                  </a:lnTo>
                  <a:lnTo>
                    <a:pt x="270" y="237"/>
                  </a:lnTo>
                  <a:lnTo>
                    <a:pt x="288" y="245"/>
                  </a:lnTo>
                  <a:lnTo>
                    <a:pt x="304" y="253"/>
                  </a:lnTo>
                  <a:lnTo>
                    <a:pt x="319" y="262"/>
                  </a:lnTo>
                  <a:lnTo>
                    <a:pt x="319" y="58"/>
                  </a:lnTo>
                  <a:lnTo>
                    <a:pt x="265" y="40"/>
                  </a:lnTo>
                  <a:lnTo>
                    <a:pt x="265" y="18"/>
                  </a:lnTo>
                  <a:lnTo>
                    <a:pt x="424" y="0"/>
                  </a:lnTo>
                  <a:lnTo>
                    <a:pt x="424" y="638"/>
                  </a:lnTo>
                  <a:lnTo>
                    <a:pt x="481" y="650"/>
                  </a:lnTo>
                  <a:lnTo>
                    <a:pt x="481" y="673"/>
                  </a:lnTo>
                  <a:lnTo>
                    <a:pt x="366" y="688"/>
                  </a:lnTo>
                  <a:lnTo>
                    <a:pt x="337" y="635"/>
                  </a:lnTo>
                  <a:lnTo>
                    <a:pt x="325" y="647"/>
                  </a:lnTo>
                  <a:lnTo>
                    <a:pt x="312" y="657"/>
                  </a:lnTo>
                  <a:lnTo>
                    <a:pt x="298" y="666"/>
                  </a:lnTo>
                  <a:lnTo>
                    <a:pt x="282" y="673"/>
                  </a:lnTo>
                  <a:lnTo>
                    <a:pt x="266" y="679"/>
                  </a:lnTo>
                  <a:lnTo>
                    <a:pt x="249" y="684"/>
                  </a:lnTo>
                  <a:lnTo>
                    <a:pt x="232" y="687"/>
                  </a:lnTo>
                  <a:lnTo>
                    <a:pt x="215" y="68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2" name="Freeform 27"/>
            <p:cNvSpPr>
              <a:spLocks/>
            </p:cNvSpPr>
            <p:nvPr/>
          </p:nvSpPr>
          <p:spPr bwMode="auto">
            <a:xfrm>
              <a:off x="11088688" y="981075"/>
              <a:ext cx="101600" cy="84138"/>
            </a:xfrm>
            <a:custGeom>
              <a:avLst/>
              <a:gdLst>
                <a:gd name="T0" fmla="*/ 129 w 771"/>
                <a:gd name="T1" fmla="*/ 582 h 632"/>
                <a:gd name="T2" fmla="*/ 187 w 771"/>
                <a:gd name="T3" fmla="*/ 609 h 632"/>
                <a:gd name="T4" fmla="*/ 187 w 771"/>
                <a:gd name="T5" fmla="*/ 632 h 632"/>
                <a:gd name="T6" fmla="*/ 1 w 771"/>
                <a:gd name="T7" fmla="*/ 632 h 632"/>
                <a:gd name="T8" fmla="*/ 1 w 771"/>
                <a:gd name="T9" fmla="*/ 609 h 632"/>
                <a:gd name="T10" fmla="*/ 72 w 771"/>
                <a:gd name="T11" fmla="*/ 582 h 632"/>
                <a:gd name="T12" fmla="*/ 70 w 771"/>
                <a:gd name="T13" fmla="*/ 13 h 632"/>
                <a:gd name="T14" fmla="*/ 70 w 771"/>
                <a:gd name="T15" fmla="*/ 50 h 632"/>
                <a:gd name="T16" fmla="*/ 0 w 771"/>
                <a:gd name="T17" fmla="*/ 22 h 632"/>
                <a:gd name="T18" fmla="*/ 0 w 771"/>
                <a:gd name="T19" fmla="*/ 0 h 632"/>
                <a:gd name="T20" fmla="*/ 187 w 771"/>
                <a:gd name="T21" fmla="*/ 0 h 632"/>
                <a:gd name="T22" fmla="*/ 387 w 771"/>
                <a:gd name="T23" fmla="*/ 482 h 632"/>
                <a:gd name="T24" fmla="*/ 583 w 771"/>
                <a:gd name="T25" fmla="*/ 0 h 632"/>
                <a:gd name="T26" fmla="*/ 700 w 771"/>
                <a:gd name="T27" fmla="*/ 0 h 632"/>
                <a:gd name="T28" fmla="*/ 771 w 771"/>
                <a:gd name="T29" fmla="*/ 0 h 632"/>
                <a:gd name="T30" fmla="*/ 771 w 771"/>
                <a:gd name="T31" fmla="*/ 22 h 632"/>
                <a:gd name="T32" fmla="*/ 700 w 771"/>
                <a:gd name="T33" fmla="*/ 50 h 632"/>
                <a:gd name="T34" fmla="*/ 700 w 771"/>
                <a:gd name="T35" fmla="*/ 582 h 632"/>
                <a:gd name="T36" fmla="*/ 771 w 771"/>
                <a:gd name="T37" fmla="*/ 609 h 632"/>
                <a:gd name="T38" fmla="*/ 771 w 771"/>
                <a:gd name="T39" fmla="*/ 632 h 632"/>
                <a:gd name="T40" fmla="*/ 524 w 771"/>
                <a:gd name="T41" fmla="*/ 632 h 632"/>
                <a:gd name="T42" fmla="*/ 524 w 771"/>
                <a:gd name="T43" fmla="*/ 609 h 632"/>
                <a:gd name="T44" fmla="*/ 583 w 771"/>
                <a:gd name="T45" fmla="*/ 582 h 632"/>
                <a:gd name="T46" fmla="*/ 583 w 771"/>
                <a:gd name="T47" fmla="*/ 145 h 632"/>
                <a:gd name="T48" fmla="*/ 384 w 771"/>
                <a:gd name="T49" fmla="*/ 632 h 632"/>
                <a:gd name="T50" fmla="*/ 326 w 771"/>
                <a:gd name="T51" fmla="*/ 632 h 632"/>
                <a:gd name="T52" fmla="*/ 129 w 771"/>
                <a:gd name="T53" fmla="*/ 153 h 632"/>
                <a:gd name="T54" fmla="*/ 129 w 771"/>
                <a:gd name="T55" fmla="*/ 58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1" h="632">
                  <a:moveTo>
                    <a:pt x="129" y="582"/>
                  </a:moveTo>
                  <a:lnTo>
                    <a:pt x="187" y="609"/>
                  </a:lnTo>
                  <a:lnTo>
                    <a:pt x="187" y="632"/>
                  </a:lnTo>
                  <a:lnTo>
                    <a:pt x="1" y="632"/>
                  </a:lnTo>
                  <a:lnTo>
                    <a:pt x="1" y="609"/>
                  </a:lnTo>
                  <a:lnTo>
                    <a:pt x="72" y="582"/>
                  </a:lnTo>
                  <a:lnTo>
                    <a:pt x="70" y="13"/>
                  </a:lnTo>
                  <a:lnTo>
                    <a:pt x="70" y="50"/>
                  </a:lnTo>
                  <a:lnTo>
                    <a:pt x="0" y="22"/>
                  </a:lnTo>
                  <a:lnTo>
                    <a:pt x="0" y="0"/>
                  </a:lnTo>
                  <a:lnTo>
                    <a:pt x="187" y="0"/>
                  </a:lnTo>
                  <a:lnTo>
                    <a:pt x="387" y="482"/>
                  </a:lnTo>
                  <a:lnTo>
                    <a:pt x="583" y="0"/>
                  </a:lnTo>
                  <a:lnTo>
                    <a:pt x="700" y="0"/>
                  </a:lnTo>
                  <a:lnTo>
                    <a:pt x="771" y="0"/>
                  </a:lnTo>
                  <a:lnTo>
                    <a:pt x="771" y="22"/>
                  </a:lnTo>
                  <a:lnTo>
                    <a:pt x="700" y="50"/>
                  </a:lnTo>
                  <a:lnTo>
                    <a:pt x="700" y="582"/>
                  </a:lnTo>
                  <a:lnTo>
                    <a:pt x="771" y="609"/>
                  </a:lnTo>
                  <a:lnTo>
                    <a:pt x="771" y="632"/>
                  </a:lnTo>
                  <a:lnTo>
                    <a:pt x="524" y="632"/>
                  </a:lnTo>
                  <a:lnTo>
                    <a:pt x="524" y="609"/>
                  </a:lnTo>
                  <a:lnTo>
                    <a:pt x="583" y="582"/>
                  </a:lnTo>
                  <a:lnTo>
                    <a:pt x="583" y="145"/>
                  </a:lnTo>
                  <a:lnTo>
                    <a:pt x="384" y="632"/>
                  </a:lnTo>
                  <a:lnTo>
                    <a:pt x="326" y="632"/>
                  </a:lnTo>
                  <a:lnTo>
                    <a:pt x="129" y="153"/>
                  </a:lnTo>
                  <a:lnTo>
                    <a:pt x="129" y="58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3" name="Freeform 28"/>
            <p:cNvSpPr>
              <a:spLocks noEditPoints="1"/>
            </p:cNvSpPr>
            <p:nvPr/>
          </p:nvSpPr>
          <p:spPr bwMode="auto">
            <a:xfrm>
              <a:off x="11201400" y="1003300"/>
              <a:ext cx="57150" cy="63500"/>
            </a:xfrm>
            <a:custGeom>
              <a:avLst/>
              <a:gdLst>
                <a:gd name="T0" fmla="*/ 116 w 439"/>
                <a:gd name="T1" fmla="*/ 363 h 472"/>
                <a:gd name="T2" fmla="*/ 122 w 439"/>
                <a:gd name="T3" fmla="*/ 385 h 472"/>
                <a:gd name="T4" fmla="*/ 135 w 439"/>
                <a:gd name="T5" fmla="*/ 404 h 472"/>
                <a:gd name="T6" fmla="*/ 157 w 439"/>
                <a:gd name="T7" fmla="*/ 417 h 472"/>
                <a:gd name="T8" fmla="*/ 188 w 439"/>
                <a:gd name="T9" fmla="*/ 423 h 472"/>
                <a:gd name="T10" fmla="*/ 225 w 439"/>
                <a:gd name="T11" fmla="*/ 416 h 472"/>
                <a:gd name="T12" fmla="*/ 246 w 439"/>
                <a:gd name="T13" fmla="*/ 407 h 472"/>
                <a:gd name="T14" fmla="*/ 263 w 439"/>
                <a:gd name="T15" fmla="*/ 393 h 472"/>
                <a:gd name="T16" fmla="*/ 274 w 439"/>
                <a:gd name="T17" fmla="*/ 374 h 472"/>
                <a:gd name="T18" fmla="*/ 276 w 439"/>
                <a:gd name="T19" fmla="*/ 238 h 472"/>
                <a:gd name="T20" fmla="*/ 207 w 439"/>
                <a:gd name="T21" fmla="*/ 240 h 472"/>
                <a:gd name="T22" fmla="*/ 161 w 439"/>
                <a:gd name="T23" fmla="*/ 248 h 472"/>
                <a:gd name="T24" fmla="*/ 133 w 439"/>
                <a:gd name="T25" fmla="*/ 263 h 472"/>
                <a:gd name="T26" fmla="*/ 118 w 439"/>
                <a:gd name="T27" fmla="*/ 285 h 472"/>
                <a:gd name="T28" fmla="*/ 114 w 439"/>
                <a:gd name="T29" fmla="*/ 316 h 472"/>
                <a:gd name="T30" fmla="*/ 56 w 439"/>
                <a:gd name="T31" fmla="*/ 31 h 472"/>
                <a:gd name="T32" fmla="*/ 112 w 439"/>
                <a:gd name="T33" fmla="*/ 9 h 472"/>
                <a:gd name="T34" fmla="*/ 184 w 439"/>
                <a:gd name="T35" fmla="*/ 0 h 472"/>
                <a:gd name="T36" fmla="*/ 247 w 439"/>
                <a:gd name="T37" fmla="*/ 2 h 472"/>
                <a:gd name="T38" fmla="*/ 292 w 439"/>
                <a:gd name="T39" fmla="*/ 13 h 472"/>
                <a:gd name="T40" fmla="*/ 331 w 439"/>
                <a:gd name="T41" fmla="*/ 35 h 472"/>
                <a:gd name="T42" fmla="*/ 361 w 439"/>
                <a:gd name="T43" fmla="*/ 70 h 472"/>
                <a:gd name="T44" fmla="*/ 378 w 439"/>
                <a:gd name="T45" fmla="*/ 117 h 472"/>
                <a:gd name="T46" fmla="*/ 381 w 439"/>
                <a:gd name="T47" fmla="*/ 411 h 472"/>
                <a:gd name="T48" fmla="*/ 312 w 439"/>
                <a:gd name="T49" fmla="*/ 462 h 472"/>
                <a:gd name="T50" fmla="*/ 286 w 439"/>
                <a:gd name="T51" fmla="*/ 426 h 472"/>
                <a:gd name="T52" fmla="*/ 267 w 439"/>
                <a:gd name="T53" fmla="*/ 442 h 472"/>
                <a:gd name="T54" fmla="*/ 243 w 439"/>
                <a:gd name="T55" fmla="*/ 456 h 472"/>
                <a:gd name="T56" fmla="*/ 214 w 439"/>
                <a:gd name="T57" fmla="*/ 466 h 472"/>
                <a:gd name="T58" fmla="*/ 181 w 439"/>
                <a:gd name="T59" fmla="*/ 471 h 472"/>
                <a:gd name="T60" fmla="*/ 142 w 439"/>
                <a:gd name="T61" fmla="*/ 472 h 472"/>
                <a:gd name="T62" fmla="*/ 98 w 439"/>
                <a:gd name="T63" fmla="*/ 467 h 472"/>
                <a:gd name="T64" fmla="*/ 58 w 439"/>
                <a:gd name="T65" fmla="*/ 454 h 472"/>
                <a:gd name="T66" fmla="*/ 27 w 439"/>
                <a:gd name="T67" fmla="*/ 429 h 472"/>
                <a:gd name="T68" fmla="*/ 6 w 439"/>
                <a:gd name="T69" fmla="*/ 390 h 472"/>
                <a:gd name="T70" fmla="*/ 0 w 439"/>
                <a:gd name="T71" fmla="*/ 334 h 472"/>
                <a:gd name="T72" fmla="*/ 8 w 439"/>
                <a:gd name="T73" fmla="*/ 281 h 472"/>
                <a:gd name="T74" fmla="*/ 28 w 439"/>
                <a:gd name="T75" fmla="*/ 245 h 472"/>
                <a:gd name="T76" fmla="*/ 61 w 439"/>
                <a:gd name="T77" fmla="*/ 219 h 472"/>
                <a:gd name="T78" fmla="*/ 104 w 439"/>
                <a:gd name="T79" fmla="*/ 205 h 472"/>
                <a:gd name="T80" fmla="*/ 156 w 439"/>
                <a:gd name="T81" fmla="*/ 198 h 472"/>
                <a:gd name="T82" fmla="*/ 224 w 439"/>
                <a:gd name="T83" fmla="*/ 198 h 472"/>
                <a:gd name="T84" fmla="*/ 276 w 439"/>
                <a:gd name="T85" fmla="*/ 134 h 472"/>
                <a:gd name="T86" fmla="*/ 273 w 439"/>
                <a:gd name="T87" fmla="*/ 106 h 472"/>
                <a:gd name="T88" fmla="*/ 263 w 439"/>
                <a:gd name="T89" fmla="*/ 84 h 472"/>
                <a:gd name="T90" fmla="*/ 247 w 439"/>
                <a:gd name="T91" fmla="*/ 67 h 472"/>
                <a:gd name="T92" fmla="*/ 224 w 439"/>
                <a:gd name="T93" fmla="*/ 57 h 472"/>
                <a:gd name="T94" fmla="*/ 195 w 439"/>
                <a:gd name="T95" fmla="*/ 51 h 472"/>
                <a:gd name="T96" fmla="*/ 155 w 439"/>
                <a:gd name="T97" fmla="*/ 53 h 472"/>
                <a:gd name="T98" fmla="*/ 134 w 439"/>
                <a:gd name="T99" fmla="*/ 61 h 472"/>
                <a:gd name="T100" fmla="*/ 114 w 439"/>
                <a:gd name="T101" fmla="*/ 75 h 472"/>
                <a:gd name="T102" fmla="*/ 94 w 439"/>
                <a:gd name="T103" fmla="*/ 98 h 472"/>
                <a:gd name="T104" fmla="*/ 76 w 439"/>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472">
                  <a:moveTo>
                    <a:pt x="114" y="328"/>
                  </a:moveTo>
                  <a:lnTo>
                    <a:pt x="114" y="345"/>
                  </a:lnTo>
                  <a:lnTo>
                    <a:pt x="116" y="363"/>
                  </a:lnTo>
                  <a:lnTo>
                    <a:pt x="118" y="370"/>
                  </a:lnTo>
                  <a:lnTo>
                    <a:pt x="120" y="379"/>
                  </a:lnTo>
                  <a:lnTo>
                    <a:pt x="122" y="385"/>
                  </a:lnTo>
                  <a:lnTo>
                    <a:pt x="127" y="393"/>
                  </a:lnTo>
                  <a:lnTo>
                    <a:pt x="131" y="399"/>
                  </a:lnTo>
                  <a:lnTo>
                    <a:pt x="135" y="404"/>
                  </a:lnTo>
                  <a:lnTo>
                    <a:pt x="142" y="410"/>
                  </a:lnTo>
                  <a:lnTo>
                    <a:pt x="148" y="414"/>
                  </a:lnTo>
                  <a:lnTo>
                    <a:pt x="157" y="417"/>
                  </a:lnTo>
                  <a:lnTo>
                    <a:pt x="165" y="421"/>
                  </a:lnTo>
                  <a:lnTo>
                    <a:pt x="176" y="422"/>
                  </a:lnTo>
                  <a:lnTo>
                    <a:pt x="188" y="423"/>
                  </a:lnTo>
                  <a:lnTo>
                    <a:pt x="203" y="422"/>
                  </a:lnTo>
                  <a:lnTo>
                    <a:pt x="218" y="418"/>
                  </a:lnTo>
                  <a:lnTo>
                    <a:pt x="225" y="416"/>
                  </a:lnTo>
                  <a:lnTo>
                    <a:pt x="232" y="414"/>
                  </a:lnTo>
                  <a:lnTo>
                    <a:pt x="239" y="411"/>
                  </a:lnTo>
                  <a:lnTo>
                    <a:pt x="246" y="407"/>
                  </a:lnTo>
                  <a:lnTo>
                    <a:pt x="252" y="403"/>
                  </a:lnTo>
                  <a:lnTo>
                    <a:pt x="259" y="398"/>
                  </a:lnTo>
                  <a:lnTo>
                    <a:pt x="263" y="393"/>
                  </a:lnTo>
                  <a:lnTo>
                    <a:pt x="267" y="387"/>
                  </a:lnTo>
                  <a:lnTo>
                    <a:pt x="272" y="381"/>
                  </a:lnTo>
                  <a:lnTo>
                    <a:pt x="274" y="374"/>
                  </a:lnTo>
                  <a:lnTo>
                    <a:pt x="276" y="367"/>
                  </a:lnTo>
                  <a:lnTo>
                    <a:pt x="276" y="359"/>
                  </a:lnTo>
                  <a:lnTo>
                    <a:pt x="276" y="238"/>
                  </a:lnTo>
                  <a:lnTo>
                    <a:pt x="250" y="238"/>
                  </a:lnTo>
                  <a:lnTo>
                    <a:pt x="228" y="239"/>
                  </a:lnTo>
                  <a:lnTo>
                    <a:pt x="207" y="240"/>
                  </a:lnTo>
                  <a:lnTo>
                    <a:pt x="189" y="242"/>
                  </a:lnTo>
                  <a:lnTo>
                    <a:pt x="174" y="245"/>
                  </a:lnTo>
                  <a:lnTo>
                    <a:pt x="161" y="248"/>
                  </a:lnTo>
                  <a:lnTo>
                    <a:pt x="149" y="252"/>
                  </a:lnTo>
                  <a:lnTo>
                    <a:pt x="141" y="257"/>
                  </a:lnTo>
                  <a:lnTo>
                    <a:pt x="133" y="263"/>
                  </a:lnTo>
                  <a:lnTo>
                    <a:pt x="127" y="269"/>
                  </a:lnTo>
                  <a:lnTo>
                    <a:pt x="122" y="277"/>
                  </a:lnTo>
                  <a:lnTo>
                    <a:pt x="118" y="285"/>
                  </a:lnTo>
                  <a:lnTo>
                    <a:pt x="116" y="294"/>
                  </a:lnTo>
                  <a:lnTo>
                    <a:pt x="115" y="305"/>
                  </a:lnTo>
                  <a:lnTo>
                    <a:pt x="114" y="316"/>
                  </a:lnTo>
                  <a:lnTo>
                    <a:pt x="114" y="328"/>
                  </a:lnTo>
                  <a:close/>
                  <a:moveTo>
                    <a:pt x="37" y="42"/>
                  </a:moveTo>
                  <a:lnTo>
                    <a:pt x="56" y="31"/>
                  </a:lnTo>
                  <a:lnTo>
                    <a:pt x="74" y="22"/>
                  </a:lnTo>
                  <a:lnTo>
                    <a:pt x="92" y="15"/>
                  </a:lnTo>
                  <a:lnTo>
                    <a:pt x="112" y="9"/>
                  </a:lnTo>
                  <a:lnTo>
                    <a:pt x="133" y="5"/>
                  </a:lnTo>
                  <a:lnTo>
                    <a:pt x="157" y="2"/>
                  </a:lnTo>
                  <a:lnTo>
                    <a:pt x="184" y="0"/>
                  </a:lnTo>
                  <a:lnTo>
                    <a:pt x="214" y="0"/>
                  </a:lnTo>
                  <a:lnTo>
                    <a:pt x="231" y="0"/>
                  </a:lnTo>
                  <a:lnTo>
                    <a:pt x="247" y="2"/>
                  </a:lnTo>
                  <a:lnTo>
                    <a:pt x="262" y="4"/>
                  </a:lnTo>
                  <a:lnTo>
                    <a:pt x="277" y="7"/>
                  </a:lnTo>
                  <a:lnTo>
                    <a:pt x="292" y="13"/>
                  </a:lnTo>
                  <a:lnTo>
                    <a:pt x="306" y="19"/>
                  </a:lnTo>
                  <a:lnTo>
                    <a:pt x="319" y="27"/>
                  </a:lnTo>
                  <a:lnTo>
                    <a:pt x="331" y="35"/>
                  </a:lnTo>
                  <a:lnTo>
                    <a:pt x="341" y="45"/>
                  </a:lnTo>
                  <a:lnTo>
                    <a:pt x="352" y="57"/>
                  </a:lnTo>
                  <a:lnTo>
                    <a:pt x="361" y="70"/>
                  </a:lnTo>
                  <a:lnTo>
                    <a:pt x="367" y="84"/>
                  </a:lnTo>
                  <a:lnTo>
                    <a:pt x="374" y="100"/>
                  </a:lnTo>
                  <a:lnTo>
                    <a:pt x="378" y="117"/>
                  </a:lnTo>
                  <a:lnTo>
                    <a:pt x="380" y="136"/>
                  </a:lnTo>
                  <a:lnTo>
                    <a:pt x="381" y="157"/>
                  </a:lnTo>
                  <a:lnTo>
                    <a:pt x="381" y="411"/>
                  </a:lnTo>
                  <a:lnTo>
                    <a:pt x="439" y="421"/>
                  </a:lnTo>
                  <a:lnTo>
                    <a:pt x="439" y="443"/>
                  </a:lnTo>
                  <a:lnTo>
                    <a:pt x="312" y="462"/>
                  </a:lnTo>
                  <a:lnTo>
                    <a:pt x="294" y="413"/>
                  </a:lnTo>
                  <a:lnTo>
                    <a:pt x="290" y="419"/>
                  </a:lnTo>
                  <a:lnTo>
                    <a:pt x="286" y="426"/>
                  </a:lnTo>
                  <a:lnTo>
                    <a:pt x="280" y="431"/>
                  </a:lnTo>
                  <a:lnTo>
                    <a:pt x="274" y="438"/>
                  </a:lnTo>
                  <a:lnTo>
                    <a:pt x="267" y="442"/>
                  </a:lnTo>
                  <a:lnTo>
                    <a:pt x="260" y="447"/>
                  </a:lnTo>
                  <a:lnTo>
                    <a:pt x="251" y="452"/>
                  </a:lnTo>
                  <a:lnTo>
                    <a:pt x="243" y="456"/>
                  </a:lnTo>
                  <a:lnTo>
                    <a:pt x="233" y="459"/>
                  </a:lnTo>
                  <a:lnTo>
                    <a:pt x="223" y="462"/>
                  </a:lnTo>
                  <a:lnTo>
                    <a:pt x="214" y="466"/>
                  </a:lnTo>
                  <a:lnTo>
                    <a:pt x="203" y="468"/>
                  </a:lnTo>
                  <a:lnTo>
                    <a:pt x="192" y="470"/>
                  </a:lnTo>
                  <a:lnTo>
                    <a:pt x="181" y="471"/>
                  </a:lnTo>
                  <a:lnTo>
                    <a:pt x="170" y="472"/>
                  </a:lnTo>
                  <a:lnTo>
                    <a:pt x="158" y="472"/>
                  </a:lnTo>
                  <a:lnTo>
                    <a:pt x="142" y="472"/>
                  </a:lnTo>
                  <a:lnTo>
                    <a:pt x="127" y="471"/>
                  </a:lnTo>
                  <a:lnTo>
                    <a:pt x="112" y="469"/>
                  </a:lnTo>
                  <a:lnTo>
                    <a:pt x="98" y="467"/>
                  </a:lnTo>
                  <a:lnTo>
                    <a:pt x="84" y="463"/>
                  </a:lnTo>
                  <a:lnTo>
                    <a:pt x="71" y="459"/>
                  </a:lnTo>
                  <a:lnTo>
                    <a:pt x="58" y="454"/>
                  </a:lnTo>
                  <a:lnTo>
                    <a:pt x="47" y="447"/>
                  </a:lnTo>
                  <a:lnTo>
                    <a:pt x="37" y="439"/>
                  </a:lnTo>
                  <a:lnTo>
                    <a:pt x="27" y="429"/>
                  </a:lnTo>
                  <a:lnTo>
                    <a:pt x="19" y="418"/>
                  </a:lnTo>
                  <a:lnTo>
                    <a:pt x="13" y="404"/>
                  </a:lnTo>
                  <a:lnTo>
                    <a:pt x="6" y="390"/>
                  </a:lnTo>
                  <a:lnTo>
                    <a:pt x="3" y="373"/>
                  </a:lnTo>
                  <a:lnTo>
                    <a:pt x="0" y="354"/>
                  </a:lnTo>
                  <a:lnTo>
                    <a:pt x="0" y="334"/>
                  </a:lnTo>
                  <a:lnTo>
                    <a:pt x="0" y="314"/>
                  </a:lnTo>
                  <a:lnTo>
                    <a:pt x="3" y="297"/>
                  </a:lnTo>
                  <a:lnTo>
                    <a:pt x="8" y="281"/>
                  </a:lnTo>
                  <a:lnTo>
                    <a:pt x="13" y="267"/>
                  </a:lnTo>
                  <a:lnTo>
                    <a:pt x="19" y="255"/>
                  </a:lnTo>
                  <a:lnTo>
                    <a:pt x="28" y="245"/>
                  </a:lnTo>
                  <a:lnTo>
                    <a:pt x="38" y="235"/>
                  </a:lnTo>
                  <a:lnTo>
                    <a:pt x="49" y="226"/>
                  </a:lnTo>
                  <a:lnTo>
                    <a:pt x="61" y="219"/>
                  </a:lnTo>
                  <a:lnTo>
                    <a:pt x="75" y="213"/>
                  </a:lnTo>
                  <a:lnTo>
                    <a:pt x="89" y="208"/>
                  </a:lnTo>
                  <a:lnTo>
                    <a:pt x="104" y="205"/>
                  </a:lnTo>
                  <a:lnTo>
                    <a:pt x="121" y="202"/>
                  </a:lnTo>
                  <a:lnTo>
                    <a:pt x="138" y="199"/>
                  </a:lnTo>
                  <a:lnTo>
                    <a:pt x="156" y="198"/>
                  </a:lnTo>
                  <a:lnTo>
                    <a:pt x="175" y="197"/>
                  </a:lnTo>
                  <a:lnTo>
                    <a:pt x="199" y="197"/>
                  </a:lnTo>
                  <a:lnTo>
                    <a:pt x="224" y="198"/>
                  </a:lnTo>
                  <a:lnTo>
                    <a:pt x="250" y="201"/>
                  </a:lnTo>
                  <a:lnTo>
                    <a:pt x="276" y="203"/>
                  </a:lnTo>
                  <a:lnTo>
                    <a:pt x="276" y="134"/>
                  </a:lnTo>
                  <a:lnTo>
                    <a:pt x="276" y="124"/>
                  </a:lnTo>
                  <a:lnTo>
                    <a:pt x="275" y="115"/>
                  </a:lnTo>
                  <a:lnTo>
                    <a:pt x="273" y="106"/>
                  </a:lnTo>
                  <a:lnTo>
                    <a:pt x="270" y="99"/>
                  </a:lnTo>
                  <a:lnTo>
                    <a:pt x="267" y="91"/>
                  </a:lnTo>
                  <a:lnTo>
                    <a:pt x="263" y="84"/>
                  </a:lnTo>
                  <a:lnTo>
                    <a:pt x="259" y="78"/>
                  </a:lnTo>
                  <a:lnTo>
                    <a:pt x="253" y="72"/>
                  </a:lnTo>
                  <a:lnTo>
                    <a:pt x="247" y="67"/>
                  </a:lnTo>
                  <a:lnTo>
                    <a:pt x="240" y="63"/>
                  </a:lnTo>
                  <a:lnTo>
                    <a:pt x="233" y="60"/>
                  </a:lnTo>
                  <a:lnTo>
                    <a:pt x="224" y="57"/>
                  </a:lnTo>
                  <a:lnTo>
                    <a:pt x="216" y="55"/>
                  </a:lnTo>
                  <a:lnTo>
                    <a:pt x="206" y="52"/>
                  </a:lnTo>
                  <a:lnTo>
                    <a:pt x="195" y="51"/>
                  </a:lnTo>
                  <a:lnTo>
                    <a:pt x="185" y="51"/>
                  </a:lnTo>
                  <a:lnTo>
                    <a:pt x="170" y="51"/>
                  </a:lnTo>
                  <a:lnTo>
                    <a:pt x="155" y="53"/>
                  </a:lnTo>
                  <a:lnTo>
                    <a:pt x="148" y="56"/>
                  </a:lnTo>
                  <a:lnTo>
                    <a:pt x="141" y="58"/>
                  </a:lnTo>
                  <a:lnTo>
                    <a:pt x="134" y="61"/>
                  </a:lnTo>
                  <a:lnTo>
                    <a:pt x="128" y="65"/>
                  </a:lnTo>
                  <a:lnTo>
                    <a:pt x="120" y="70"/>
                  </a:lnTo>
                  <a:lnTo>
                    <a:pt x="114" y="75"/>
                  </a:lnTo>
                  <a:lnTo>
                    <a:pt x="107" y="81"/>
                  </a:lnTo>
                  <a:lnTo>
                    <a:pt x="101" y="89"/>
                  </a:lnTo>
                  <a:lnTo>
                    <a:pt x="94" y="98"/>
                  </a:lnTo>
                  <a:lnTo>
                    <a:pt x="88" y="107"/>
                  </a:lnTo>
                  <a:lnTo>
                    <a:pt x="82" y="118"/>
                  </a:lnTo>
                  <a:lnTo>
                    <a:pt x="76" y="131"/>
                  </a:lnTo>
                  <a:lnTo>
                    <a:pt x="49" y="130"/>
                  </a:lnTo>
                  <a:lnTo>
                    <a:pt x="37"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4" name="Freeform 29"/>
            <p:cNvSpPr>
              <a:spLocks/>
            </p:cNvSpPr>
            <p:nvPr/>
          </p:nvSpPr>
          <p:spPr bwMode="auto">
            <a:xfrm>
              <a:off x="11268075" y="1003300"/>
              <a:ext cx="66675" cy="61913"/>
            </a:xfrm>
            <a:custGeom>
              <a:avLst/>
              <a:gdLst>
                <a:gd name="T0" fmla="*/ 57 w 502"/>
                <a:gd name="T1" fmla="*/ 59 h 463"/>
                <a:gd name="T2" fmla="*/ 3 w 502"/>
                <a:gd name="T3" fmla="*/ 39 h 463"/>
                <a:gd name="T4" fmla="*/ 3 w 502"/>
                <a:gd name="T5" fmla="*/ 18 h 463"/>
                <a:gd name="T6" fmla="*/ 133 w 502"/>
                <a:gd name="T7" fmla="*/ 0 h 463"/>
                <a:gd name="T8" fmla="*/ 154 w 502"/>
                <a:gd name="T9" fmla="*/ 50 h 463"/>
                <a:gd name="T10" fmla="*/ 173 w 502"/>
                <a:gd name="T11" fmla="*/ 41 h 463"/>
                <a:gd name="T12" fmla="*/ 192 w 502"/>
                <a:gd name="T13" fmla="*/ 31 h 463"/>
                <a:gd name="T14" fmla="*/ 213 w 502"/>
                <a:gd name="T15" fmla="*/ 22 h 463"/>
                <a:gd name="T16" fmla="*/ 232 w 502"/>
                <a:gd name="T17" fmla="*/ 15 h 463"/>
                <a:gd name="T18" fmla="*/ 253 w 502"/>
                <a:gd name="T19" fmla="*/ 8 h 463"/>
                <a:gd name="T20" fmla="*/ 274 w 502"/>
                <a:gd name="T21" fmla="*/ 4 h 463"/>
                <a:gd name="T22" fmla="*/ 295 w 502"/>
                <a:gd name="T23" fmla="*/ 1 h 463"/>
                <a:gd name="T24" fmla="*/ 317 w 502"/>
                <a:gd name="T25" fmla="*/ 0 h 463"/>
                <a:gd name="T26" fmla="*/ 332 w 502"/>
                <a:gd name="T27" fmla="*/ 1 h 463"/>
                <a:gd name="T28" fmla="*/ 347 w 502"/>
                <a:gd name="T29" fmla="*/ 3 h 463"/>
                <a:gd name="T30" fmla="*/ 360 w 502"/>
                <a:gd name="T31" fmla="*/ 5 h 463"/>
                <a:gd name="T32" fmla="*/ 373 w 502"/>
                <a:gd name="T33" fmla="*/ 9 h 463"/>
                <a:gd name="T34" fmla="*/ 383 w 502"/>
                <a:gd name="T35" fmla="*/ 14 h 463"/>
                <a:gd name="T36" fmla="*/ 394 w 502"/>
                <a:gd name="T37" fmla="*/ 20 h 463"/>
                <a:gd name="T38" fmla="*/ 404 w 502"/>
                <a:gd name="T39" fmla="*/ 27 h 463"/>
                <a:gd name="T40" fmla="*/ 412 w 502"/>
                <a:gd name="T41" fmla="*/ 34 h 463"/>
                <a:gd name="T42" fmla="*/ 420 w 502"/>
                <a:gd name="T43" fmla="*/ 43 h 463"/>
                <a:gd name="T44" fmla="*/ 427 w 502"/>
                <a:gd name="T45" fmla="*/ 52 h 463"/>
                <a:gd name="T46" fmla="*/ 433 w 502"/>
                <a:gd name="T47" fmla="*/ 63 h 463"/>
                <a:gd name="T48" fmla="*/ 437 w 502"/>
                <a:gd name="T49" fmla="*/ 75 h 463"/>
                <a:gd name="T50" fmla="*/ 441 w 502"/>
                <a:gd name="T51" fmla="*/ 87 h 463"/>
                <a:gd name="T52" fmla="*/ 443 w 502"/>
                <a:gd name="T53" fmla="*/ 100 h 463"/>
                <a:gd name="T54" fmla="*/ 444 w 502"/>
                <a:gd name="T55" fmla="*/ 114 h 463"/>
                <a:gd name="T56" fmla="*/ 446 w 502"/>
                <a:gd name="T57" fmla="*/ 127 h 463"/>
                <a:gd name="T58" fmla="*/ 446 w 502"/>
                <a:gd name="T59" fmla="*/ 413 h 463"/>
                <a:gd name="T60" fmla="*/ 502 w 502"/>
                <a:gd name="T61" fmla="*/ 440 h 463"/>
                <a:gd name="T62" fmla="*/ 502 w 502"/>
                <a:gd name="T63" fmla="*/ 463 h 463"/>
                <a:gd name="T64" fmla="*/ 293 w 502"/>
                <a:gd name="T65" fmla="*/ 463 h 463"/>
                <a:gd name="T66" fmla="*/ 293 w 502"/>
                <a:gd name="T67" fmla="*/ 440 h 463"/>
                <a:gd name="T68" fmla="*/ 341 w 502"/>
                <a:gd name="T69" fmla="*/ 413 h 463"/>
                <a:gd name="T70" fmla="*/ 341 w 502"/>
                <a:gd name="T71" fmla="*/ 168 h 463"/>
                <a:gd name="T72" fmla="*/ 340 w 502"/>
                <a:gd name="T73" fmla="*/ 148 h 463"/>
                <a:gd name="T74" fmla="*/ 337 w 502"/>
                <a:gd name="T75" fmla="*/ 130 h 463"/>
                <a:gd name="T76" fmla="*/ 335 w 502"/>
                <a:gd name="T77" fmla="*/ 121 h 463"/>
                <a:gd name="T78" fmla="*/ 333 w 502"/>
                <a:gd name="T79" fmla="*/ 112 h 463"/>
                <a:gd name="T80" fmla="*/ 330 w 502"/>
                <a:gd name="T81" fmla="*/ 105 h 463"/>
                <a:gd name="T82" fmla="*/ 325 w 502"/>
                <a:gd name="T83" fmla="*/ 97 h 463"/>
                <a:gd name="T84" fmla="*/ 320 w 502"/>
                <a:gd name="T85" fmla="*/ 92 h 463"/>
                <a:gd name="T86" fmla="*/ 315 w 502"/>
                <a:gd name="T87" fmla="*/ 86 h 463"/>
                <a:gd name="T88" fmla="*/ 307 w 502"/>
                <a:gd name="T89" fmla="*/ 81 h 463"/>
                <a:gd name="T90" fmla="*/ 300 w 502"/>
                <a:gd name="T91" fmla="*/ 77 h 463"/>
                <a:gd name="T92" fmla="*/ 291 w 502"/>
                <a:gd name="T93" fmla="*/ 74 h 463"/>
                <a:gd name="T94" fmla="*/ 280 w 502"/>
                <a:gd name="T95" fmla="*/ 72 h 463"/>
                <a:gd name="T96" fmla="*/ 269 w 502"/>
                <a:gd name="T97" fmla="*/ 70 h 463"/>
                <a:gd name="T98" fmla="*/ 258 w 502"/>
                <a:gd name="T99" fmla="*/ 70 h 463"/>
                <a:gd name="T100" fmla="*/ 237 w 502"/>
                <a:gd name="T101" fmla="*/ 71 h 463"/>
                <a:gd name="T102" fmla="*/ 214 w 502"/>
                <a:gd name="T103" fmla="*/ 74 h 463"/>
                <a:gd name="T104" fmla="*/ 188 w 502"/>
                <a:gd name="T105" fmla="*/ 78 h 463"/>
                <a:gd name="T106" fmla="*/ 162 w 502"/>
                <a:gd name="T107" fmla="*/ 83 h 463"/>
                <a:gd name="T108" fmla="*/ 162 w 502"/>
                <a:gd name="T109" fmla="*/ 413 h 463"/>
                <a:gd name="T110" fmla="*/ 209 w 502"/>
                <a:gd name="T111" fmla="*/ 440 h 463"/>
                <a:gd name="T112" fmla="*/ 209 w 502"/>
                <a:gd name="T113" fmla="*/ 463 h 463"/>
                <a:gd name="T114" fmla="*/ 0 w 502"/>
                <a:gd name="T115" fmla="*/ 463 h 463"/>
                <a:gd name="T116" fmla="*/ 0 w 502"/>
                <a:gd name="T117" fmla="*/ 440 h 463"/>
                <a:gd name="T118" fmla="*/ 57 w 502"/>
                <a:gd name="T119" fmla="*/ 413 h 463"/>
                <a:gd name="T120" fmla="*/ 57 w 502"/>
                <a:gd name="T121" fmla="*/ 5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463">
                  <a:moveTo>
                    <a:pt x="57" y="59"/>
                  </a:moveTo>
                  <a:lnTo>
                    <a:pt x="3" y="39"/>
                  </a:lnTo>
                  <a:lnTo>
                    <a:pt x="3" y="18"/>
                  </a:lnTo>
                  <a:lnTo>
                    <a:pt x="133" y="0"/>
                  </a:lnTo>
                  <a:lnTo>
                    <a:pt x="154" y="50"/>
                  </a:lnTo>
                  <a:lnTo>
                    <a:pt x="173" y="41"/>
                  </a:lnTo>
                  <a:lnTo>
                    <a:pt x="192" y="31"/>
                  </a:lnTo>
                  <a:lnTo>
                    <a:pt x="213" y="22"/>
                  </a:lnTo>
                  <a:lnTo>
                    <a:pt x="232" y="15"/>
                  </a:lnTo>
                  <a:lnTo>
                    <a:pt x="253" y="8"/>
                  </a:lnTo>
                  <a:lnTo>
                    <a:pt x="274" y="4"/>
                  </a:lnTo>
                  <a:lnTo>
                    <a:pt x="295" y="1"/>
                  </a:lnTo>
                  <a:lnTo>
                    <a:pt x="317" y="0"/>
                  </a:lnTo>
                  <a:lnTo>
                    <a:pt x="332" y="1"/>
                  </a:lnTo>
                  <a:lnTo>
                    <a:pt x="347" y="3"/>
                  </a:lnTo>
                  <a:lnTo>
                    <a:pt x="360" y="5"/>
                  </a:lnTo>
                  <a:lnTo>
                    <a:pt x="373" y="9"/>
                  </a:lnTo>
                  <a:lnTo>
                    <a:pt x="383" y="14"/>
                  </a:lnTo>
                  <a:lnTo>
                    <a:pt x="394" y="20"/>
                  </a:lnTo>
                  <a:lnTo>
                    <a:pt x="404" y="27"/>
                  </a:lnTo>
                  <a:lnTo>
                    <a:pt x="412" y="34"/>
                  </a:lnTo>
                  <a:lnTo>
                    <a:pt x="420" y="43"/>
                  </a:lnTo>
                  <a:lnTo>
                    <a:pt x="427" y="52"/>
                  </a:lnTo>
                  <a:lnTo>
                    <a:pt x="433" y="63"/>
                  </a:lnTo>
                  <a:lnTo>
                    <a:pt x="437" y="75"/>
                  </a:lnTo>
                  <a:lnTo>
                    <a:pt x="441" y="87"/>
                  </a:lnTo>
                  <a:lnTo>
                    <a:pt x="443" y="100"/>
                  </a:lnTo>
                  <a:lnTo>
                    <a:pt x="444" y="114"/>
                  </a:lnTo>
                  <a:lnTo>
                    <a:pt x="446" y="127"/>
                  </a:lnTo>
                  <a:lnTo>
                    <a:pt x="446" y="413"/>
                  </a:lnTo>
                  <a:lnTo>
                    <a:pt x="502" y="440"/>
                  </a:lnTo>
                  <a:lnTo>
                    <a:pt x="502" y="463"/>
                  </a:lnTo>
                  <a:lnTo>
                    <a:pt x="293" y="463"/>
                  </a:lnTo>
                  <a:lnTo>
                    <a:pt x="293" y="440"/>
                  </a:lnTo>
                  <a:lnTo>
                    <a:pt x="341" y="413"/>
                  </a:lnTo>
                  <a:lnTo>
                    <a:pt x="341" y="168"/>
                  </a:lnTo>
                  <a:lnTo>
                    <a:pt x="340" y="148"/>
                  </a:lnTo>
                  <a:lnTo>
                    <a:pt x="337" y="130"/>
                  </a:lnTo>
                  <a:lnTo>
                    <a:pt x="335" y="121"/>
                  </a:lnTo>
                  <a:lnTo>
                    <a:pt x="333" y="112"/>
                  </a:lnTo>
                  <a:lnTo>
                    <a:pt x="330" y="105"/>
                  </a:lnTo>
                  <a:lnTo>
                    <a:pt x="325" y="97"/>
                  </a:lnTo>
                  <a:lnTo>
                    <a:pt x="320" y="92"/>
                  </a:lnTo>
                  <a:lnTo>
                    <a:pt x="315" y="86"/>
                  </a:lnTo>
                  <a:lnTo>
                    <a:pt x="307" y="81"/>
                  </a:lnTo>
                  <a:lnTo>
                    <a:pt x="300" y="77"/>
                  </a:lnTo>
                  <a:lnTo>
                    <a:pt x="291" y="74"/>
                  </a:lnTo>
                  <a:lnTo>
                    <a:pt x="280" y="72"/>
                  </a:lnTo>
                  <a:lnTo>
                    <a:pt x="269" y="70"/>
                  </a:lnTo>
                  <a:lnTo>
                    <a:pt x="258" y="70"/>
                  </a:lnTo>
                  <a:lnTo>
                    <a:pt x="237" y="71"/>
                  </a:lnTo>
                  <a:lnTo>
                    <a:pt x="214" y="74"/>
                  </a:lnTo>
                  <a:lnTo>
                    <a:pt x="188" y="78"/>
                  </a:lnTo>
                  <a:lnTo>
                    <a:pt x="162" y="83"/>
                  </a:lnTo>
                  <a:lnTo>
                    <a:pt x="162" y="413"/>
                  </a:lnTo>
                  <a:lnTo>
                    <a:pt x="209" y="440"/>
                  </a:lnTo>
                  <a:lnTo>
                    <a:pt x="209" y="463"/>
                  </a:lnTo>
                  <a:lnTo>
                    <a:pt x="0" y="463"/>
                  </a:lnTo>
                  <a:lnTo>
                    <a:pt x="0" y="440"/>
                  </a:lnTo>
                  <a:lnTo>
                    <a:pt x="57" y="413"/>
                  </a:lnTo>
                  <a:lnTo>
                    <a:pt x="57" y="59"/>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5" name="Freeform 30"/>
            <p:cNvSpPr>
              <a:spLocks noEditPoints="1"/>
            </p:cNvSpPr>
            <p:nvPr/>
          </p:nvSpPr>
          <p:spPr bwMode="auto">
            <a:xfrm>
              <a:off x="11337925" y="1003300"/>
              <a:ext cx="68263" cy="90488"/>
            </a:xfrm>
            <a:custGeom>
              <a:avLst/>
              <a:gdLst>
                <a:gd name="T0" fmla="*/ 302 w 509"/>
                <a:gd name="T1" fmla="*/ 285 h 688"/>
                <a:gd name="T2" fmla="*/ 327 w 509"/>
                <a:gd name="T3" fmla="*/ 252 h 688"/>
                <a:gd name="T4" fmla="*/ 337 w 509"/>
                <a:gd name="T5" fmla="*/ 173 h 688"/>
                <a:gd name="T6" fmla="*/ 327 w 509"/>
                <a:gd name="T7" fmla="*/ 94 h 688"/>
                <a:gd name="T8" fmla="*/ 302 w 509"/>
                <a:gd name="T9" fmla="*/ 58 h 688"/>
                <a:gd name="T10" fmla="*/ 252 w 509"/>
                <a:gd name="T11" fmla="*/ 48 h 688"/>
                <a:gd name="T12" fmla="*/ 211 w 509"/>
                <a:gd name="T13" fmla="*/ 67 h 688"/>
                <a:gd name="T14" fmla="*/ 194 w 509"/>
                <a:gd name="T15" fmla="*/ 110 h 688"/>
                <a:gd name="T16" fmla="*/ 192 w 509"/>
                <a:gd name="T17" fmla="*/ 220 h 688"/>
                <a:gd name="T18" fmla="*/ 207 w 509"/>
                <a:gd name="T19" fmla="*/ 266 h 688"/>
                <a:gd name="T20" fmla="*/ 242 w 509"/>
                <a:gd name="T21" fmla="*/ 292 h 688"/>
                <a:gd name="T22" fmla="*/ 126 w 509"/>
                <a:gd name="T23" fmla="*/ 476 h 688"/>
                <a:gd name="T24" fmla="*/ 98 w 509"/>
                <a:gd name="T25" fmla="*/ 509 h 688"/>
                <a:gd name="T26" fmla="*/ 95 w 509"/>
                <a:gd name="T27" fmla="*/ 558 h 688"/>
                <a:gd name="T28" fmla="*/ 129 w 509"/>
                <a:gd name="T29" fmla="*/ 601 h 688"/>
                <a:gd name="T30" fmla="*/ 192 w 509"/>
                <a:gd name="T31" fmla="*/ 628 h 688"/>
                <a:gd name="T32" fmla="*/ 271 w 509"/>
                <a:gd name="T33" fmla="*/ 635 h 688"/>
                <a:gd name="T34" fmla="*/ 339 w 509"/>
                <a:gd name="T35" fmla="*/ 624 h 688"/>
                <a:gd name="T36" fmla="*/ 396 w 509"/>
                <a:gd name="T37" fmla="*/ 594 h 688"/>
                <a:gd name="T38" fmla="*/ 418 w 509"/>
                <a:gd name="T39" fmla="*/ 553 h 688"/>
                <a:gd name="T40" fmla="*/ 413 w 509"/>
                <a:gd name="T41" fmla="*/ 517 h 688"/>
                <a:gd name="T42" fmla="*/ 381 w 509"/>
                <a:gd name="T43" fmla="*/ 496 h 688"/>
                <a:gd name="T44" fmla="*/ 183 w 509"/>
                <a:gd name="T45" fmla="*/ 481 h 688"/>
                <a:gd name="T46" fmla="*/ 355 w 509"/>
                <a:gd name="T47" fmla="*/ 17 h 688"/>
                <a:gd name="T48" fmla="*/ 410 w 509"/>
                <a:gd name="T49" fmla="*/ 57 h 688"/>
                <a:gd name="T50" fmla="*/ 445 w 509"/>
                <a:gd name="T51" fmla="*/ 132 h 688"/>
                <a:gd name="T52" fmla="*/ 441 w 509"/>
                <a:gd name="T53" fmla="*/ 225 h 688"/>
                <a:gd name="T54" fmla="*/ 398 w 509"/>
                <a:gd name="T55" fmla="*/ 295 h 688"/>
                <a:gd name="T56" fmla="*/ 322 w 509"/>
                <a:gd name="T57" fmla="*/ 334 h 688"/>
                <a:gd name="T58" fmla="*/ 230 w 509"/>
                <a:gd name="T59" fmla="*/ 339 h 688"/>
                <a:gd name="T60" fmla="*/ 157 w 509"/>
                <a:gd name="T61" fmla="*/ 319 h 688"/>
                <a:gd name="T62" fmla="*/ 133 w 509"/>
                <a:gd name="T63" fmla="*/ 325 h 688"/>
                <a:gd name="T64" fmla="*/ 129 w 509"/>
                <a:gd name="T65" fmla="*/ 354 h 688"/>
                <a:gd name="T66" fmla="*/ 141 w 509"/>
                <a:gd name="T67" fmla="*/ 374 h 688"/>
                <a:gd name="T68" fmla="*/ 187 w 509"/>
                <a:gd name="T69" fmla="*/ 388 h 688"/>
                <a:gd name="T70" fmla="*/ 344 w 509"/>
                <a:gd name="T71" fmla="*/ 397 h 688"/>
                <a:gd name="T72" fmla="*/ 431 w 509"/>
                <a:gd name="T73" fmla="*/ 410 h 688"/>
                <a:gd name="T74" fmla="*/ 486 w 509"/>
                <a:gd name="T75" fmla="*/ 440 h 688"/>
                <a:gd name="T76" fmla="*/ 509 w 509"/>
                <a:gd name="T77" fmla="*/ 490 h 688"/>
                <a:gd name="T78" fmla="*/ 493 w 509"/>
                <a:gd name="T79" fmla="*/ 573 h 688"/>
                <a:gd name="T80" fmla="*/ 429 w 509"/>
                <a:gd name="T81" fmla="*/ 644 h 688"/>
                <a:gd name="T82" fmla="*/ 317 w 509"/>
                <a:gd name="T83" fmla="*/ 683 h 688"/>
                <a:gd name="T84" fmla="*/ 174 w 509"/>
                <a:gd name="T85" fmla="*/ 681 h 688"/>
                <a:gd name="T86" fmla="*/ 68 w 509"/>
                <a:gd name="T87" fmla="*/ 646 h 688"/>
                <a:gd name="T88" fmla="*/ 10 w 509"/>
                <a:gd name="T89" fmla="*/ 589 h 688"/>
                <a:gd name="T90" fmla="*/ 0 w 509"/>
                <a:gd name="T91" fmla="*/ 548 h 688"/>
                <a:gd name="T92" fmla="*/ 12 w 509"/>
                <a:gd name="T93" fmla="*/ 504 h 688"/>
                <a:gd name="T94" fmla="*/ 42 w 509"/>
                <a:gd name="T95" fmla="*/ 471 h 688"/>
                <a:gd name="T96" fmla="*/ 83 w 509"/>
                <a:gd name="T97" fmla="*/ 448 h 688"/>
                <a:gd name="T98" fmla="*/ 72 w 509"/>
                <a:gd name="T99" fmla="*/ 414 h 688"/>
                <a:gd name="T100" fmla="*/ 66 w 509"/>
                <a:gd name="T101" fmla="*/ 365 h 688"/>
                <a:gd name="T102" fmla="*/ 81 w 509"/>
                <a:gd name="T103" fmla="*/ 323 h 688"/>
                <a:gd name="T104" fmla="*/ 107 w 509"/>
                <a:gd name="T105" fmla="*/ 276 h 688"/>
                <a:gd name="T106" fmla="*/ 80 w 509"/>
                <a:gd name="T107" fmla="*/ 206 h 688"/>
                <a:gd name="T108" fmla="*/ 86 w 509"/>
                <a:gd name="T109" fmla="*/ 115 h 688"/>
                <a:gd name="T110" fmla="*/ 127 w 509"/>
                <a:gd name="T111" fmla="*/ 45 h 688"/>
                <a:gd name="T112" fmla="*/ 203 w 509"/>
                <a:gd name="T113" fmla="*/ 6 h 688"/>
                <a:gd name="T114" fmla="*/ 288 w 509"/>
                <a:gd name="T115" fmla="*/ 1 h 688"/>
                <a:gd name="T116" fmla="*/ 344 w 509"/>
                <a:gd name="T117"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9" h="688">
                  <a:moveTo>
                    <a:pt x="264" y="295"/>
                  </a:moveTo>
                  <a:lnTo>
                    <a:pt x="275" y="294"/>
                  </a:lnTo>
                  <a:lnTo>
                    <a:pt x="284" y="292"/>
                  </a:lnTo>
                  <a:lnTo>
                    <a:pt x="294" y="290"/>
                  </a:lnTo>
                  <a:lnTo>
                    <a:pt x="302" y="285"/>
                  </a:lnTo>
                  <a:lnTo>
                    <a:pt x="308" y="281"/>
                  </a:lnTo>
                  <a:lnTo>
                    <a:pt x="314" y="276"/>
                  </a:lnTo>
                  <a:lnTo>
                    <a:pt x="320" y="268"/>
                  </a:lnTo>
                  <a:lnTo>
                    <a:pt x="324" y="261"/>
                  </a:lnTo>
                  <a:lnTo>
                    <a:pt x="327" y="252"/>
                  </a:lnTo>
                  <a:lnTo>
                    <a:pt x="330" y="243"/>
                  </a:lnTo>
                  <a:lnTo>
                    <a:pt x="333" y="234"/>
                  </a:lnTo>
                  <a:lnTo>
                    <a:pt x="335" y="223"/>
                  </a:lnTo>
                  <a:lnTo>
                    <a:pt x="337" y="199"/>
                  </a:lnTo>
                  <a:lnTo>
                    <a:pt x="337" y="173"/>
                  </a:lnTo>
                  <a:lnTo>
                    <a:pt x="337" y="149"/>
                  </a:lnTo>
                  <a:lnTo>
                    <a:pt x="335" y="125"/>
                  </a:lnTo>
                  <a:lnTo>
                    <a:pt x="333" y="115"/>
                  </a:lnTo>
                  <a:lnTo>
                    <a:pt x="330" y="104"/>
                  </a:lnTo>
                  <a:lnTo>
                    <a:pt x="327" y="94"/>
                  </a:lnTo>
                  <a:lnTo>
                    <a:pt x="324" y="85"/>
                  </a:lnTo>
                  <a:lnTo>
                    <a:pt x="320" y="77"/>
                  </a:lnTo>
                  <a:lnTo>
                    <a:pt x="314" y="70"/>
                  </a:lnTo>
                  <a:lnTo>
                    <a:pt x="308" y="63"/>
                  </a:lnTo>
                  <a:lnTo>
                    <a:pt x="302" y="58"/>
                  </a:lnTo>
                  <a:lnTo>
                    <a:pt x="294" y="53"/>
                  </a:lnTo>
                  <a:lnTo>
                    <a:pt x="284" y="50"/>
                  </a:lnTo>
                  <a:lnTo>
                    <a:pt x="275" y="48"/>
                  </a:lnTo>
                  <a:lnTo>
                    <a:pt x="264" y="47"/>
                  </a:lnTo>
                  <a:lnTo>
                    <a:pt x="252" y="48"/>
                  </a:lnTo>
                  <a:lnTo>
                    <a:pt x="242" y="49"/>
                  </a:lnTo>
                  <a:lnTo>
                    <a:pt x="233" y="52"/>
                  </a:lnTo>
                  <a:lnTo>
                    <a:pt x="225" y="56"/>
                  </a:lnTo>
                  <a:lnTo>
                    <a:pt x="218" y="61"/>
                  </a:lnTo>
                  <a:lnTo>
                    <a:pt x="211" y="67"/>
                  </a:lnTo>
                  <a:lnTo>
                    <a:pt x="207" y="74"/>
                  </a:lnTo>
                  <a:lnTo>
                    <a:pt x="203" y="81"/>
                  </a:lnTo>
                  <a:lnTo>
                    <a:pt x="198" y="90"/>
                  </a:lnTo>
                  <a:lnTo>
                    <a:pt x="196" y="100"/>
                  </a:lnTo>
                  <a:lnTo>
                    <a:pt x="194" y="110"/>
                  </a:lnTo>
                  <a:lnTo>
                    <a:pt x="192" y="121"/>
                  </a:lnTo>
                  <a:lnTo>
                    <a:pt x="190" y="146"/>
                  </a:lnTo>
                  <a:lnTo>
                    <a:pt x="190" y="173"/>
                  </a:lnTo>
                  <a:lnTo>
                    <a:pt x="190" y="197"/>
                  </a:lnTo>
                  <a:lnTo>
                    <a:pt x="192" y="220"/>
                  </a:lnTo>
                  <a:lnTo>
                    <a:pt x="194" y="230"/>
                  </a:lnTo>
                  <a:lnTo>
                    <a:pt x="196" y="240"/>
                  </a:lnTo>
                  <a:lnTo>
                    <a:pt x="198" y="249"/>
                  </a:lnTo>
                  <a:lnTo>
                    <a:pt x="203" y="258"/>
                  </a:lnTo>
                  <a:lnTo>
                    <a:pt x="207" y="266"/>
                  </a:lnTo>
                  <a:lnTo>
                    <a:pt x="211" y="274"/>
                  </a:lnTo>
                  <a:lnTo>
                    <a:pt x="218" y="279"/>
                  </a:lnTo>
                  <a:lnTo>
                    <a:pt x="225" y="284"/>
                  </a:lnTo>
                  <a:lnTo>
                    <a:pt x="233" y="289"/>
                  </a:lnTo>
                  <a:lnTo>
                    <a:pt x="242" y="292"/>
                  </a:lnTo>
                  <a:lnTo>
                    <a:pt x="252" y="294"/>
                  </a:lnTo>
                  <a:lnTo>
                    <a:pt x="264" y="295"/>
                  </a:lnTo>
                  <a:close/>
                  <a:moveTo>
                    <a:pt x="136" y="472"/>
                  </a:moveTo>
                  <a:lnTo>
                    <a:pt x="131" y="474"/>
                  </a:lnTo>
                  <a:lnTo>
                    <a:pt x="126" y="476"/>
                  </a:lnTo>
                  <a:lnTo>
                    <a:pt x="120" y="480"/>
                  </a:lnTo>
                  <a:lnTo>
                    <a:pt x="116" y="483"/>
                  </a:lnTo>
                  <a:lnTo>
                    <a:pt x="108" y="490"/>
                  </a:lnTo>
                  <a:lnTo>
                    <a:pt x="102" y="500"/>
                  </a:lnTo>
                  <a:lnTo>
                    <a:pt x="98" y="509"/>
                  </a:lnTo>
                  <a:lnTo>
                    <a:pt x="94" y="518"/>
                  </a:lnTo>
                  <a:lnTo>
                    <a:pt x="92" y="528"/>
                  </a:lnTo>
                  <a:lnTo>
                    <a:pt x="92" y="538"/>
                  </a:lnTo>
                  <a:lnTo>
                    <a:pt x="92" y="548"/>
                  </a:lnTo>
                  <a:lnTo>
                    <a:pt x="95" y="558"/>
                  </a:lnTo>
                  <a:lnTo>
                    <a:pt x="99" y="568"/>
                  </a:lnTo>
                  <a:lnTo>
                    <a:pt x="104" y="577"/>
                  </a:lnTo>
                  <a:lnTo>
                    <a:pt x="112" y="586"/>
                  </a:lnTo>
                  <a:lnTo>
                    <a:pt x="119" y="593"/>
                  </a:lnTo>
                  <a:lnTo>
                    <a:pt x="129" y="601"/>
                  </a:lnTo>
                  <a:lnTo>
                    <a:pt x="139" y="608"/>
                  </a:lnTo>
                  <a:lnTo>
                    <a:pt x="151" y="614"/>
                  </a:lnTo>
                  <a:lnTo>
                    <a:pt x="164" y="619"/>
                  </a:lnTo>
                  <a:lnTo>
                    <a:pt x="177" y="624"/>
                  </a:lnTo>
                  <a:lnTo>
                    <a:pt x="192" y="628"/>
                  </a:lnTo>
                  <a:lnTo>
                    <a:pt x="208" y="631"/>
                  </a:lnTo>
                  <a:lnTo>
                    <a:pt x="224" y="633"/>
                  </a:lnTo>
                  <a:lnTo>
                    <a:pt x="241" y="635"/>
                  </a:lnTo>
                  <a:lnTo>
                    <a:pt x="259" y="635"/>
                  </a:lnTo>
                  <a:lnTo>
                    <a:pt x="271" y="635"/>
                  </a:lnTo>
                  <a:lnTo>
                    <a:pt x="285" y="634"/>
                  </a:lnTo>
                  <a:lnTo>
                    <a:pt x="299" y="633"/>
                  </a:lnTo>
                  <a:lnTo>
                    <a:pt x="312" y="631"/>
                  </a:lnTo>
                  <a:lnTo>
                    <a:pt x="326" y="628"/>
                  </a:lnTo>
                  <a:lnTo>
                    <a:pt x="339" y="624"/>
                  </a:lnTo>
                  <a:lnTo>
                    <a:pt x="352" y="620"/>
                  </a:lnTo>
                  <a:lnTo>
                    <a:pt x="365" y="616"/>
                  </a:lnTo>
                  <a:lnTo>
                    <a:pt x="377" y="609"/>
                  </a:lnTo>
                  <a:lnTo>
                    <a:pt x="386" y="603"/>
                  </a:lnTo>
                  <a:lnTo>
                    <a:pt x="396" y="594"/>
                  </a:lnTo>
                  <a:lnTo>
                    <a:pt x="405" y="586"/>
                  </a:lnTo>
                  <a:lnTo>
                    <a:pt x="411" y="576"/>
                  </a:lnTo>
                  <a:lnTo>
                    <a:pt x="415" y="564"/>
                  </a:lnTo>
                  <a:lnTo>
                    <a:pt x="417" y="559"/>
                  </a:lnTo>
                  <a:lnTo>
                    <a:pt x="418" y="553"/>
                  </a:lnTo>
                  <a:lnTo>
                    <a:pt x="420" y="545"/>
                  </a:lnTo>
                  <a:lnTo>
                    <a:pt x="420" y="539"/>
                  </a:lnTo>
                  <a:lnTo>
                    <a:pt x="420" y="530"/>
                  </a:lnTo>
                  <a:lnTo>
                    <a:pt x="417" y="523"/>
                  </a:lnTo>
                  <a:lnTo>
                    <a:pt x="413" y="517"/>
                  </a:lnTo>
                  <a:lnTo>
                    <a:pt x="409" y="511"/>
                  </a:lnTo>
                  <a:lnTo>
                    <a:pt x="402" y="506"/>
                  </a:lnTo>
                  <a:lnTo>
                    <a:pt x="396" y="502"/>
                  </a:lnTo>
                  <a:lnTo>
                    <a:pt x="388" y="499"/>
                  </a:lnTo>
                  <a:lnTo>
                    <a:pt x="381" y="496"/>
                  </a:lnTo>
                  <a:lnTo>
                    <a:pt x="363" y="492"/>
                  </a:lnTo>
                  <a:lnTo>
                    <a:pt x="343" y="489"/>
                  </a:lnTo>
                  <a:lnTo>
                    <a:pt x="325" y="487"/>
                  </a:lnTo>
                  <a:lnTo>
                    <a:pt x="307" y="486"/>
                  </a:lnTo>
                  <a:lnTo>
                    <a:pt x="183" y="481"/>
                  </a:lnTo>
                  <a:lnTo>
                    <a:pt x="172" y="480"/>
                  </a:lnTo>
                  <a:lnTo>
                    <a:pt x="160" y="477"/>
                  </a:lnTo>
                  <a:lnTo>
                    <a:pt x="148" y="475"/>
                  </a:lnTo>
                  <a:lnTo>
                    <a:pt x="136" y="472"/>
                  </a:lnTo>
                  <a:close/>
                  <a:moveTo>
                    <a:pt x="355" y="17"/>
                  </a:moveTo>
                  <a:lnTo>
                    <a:pt x="498" y="4"/>
                  </a:lnTo>
                  <a:lnTo>
                    <a:pt x="498" y="59"/>
                  </a:lnTo>
                  <a:lnTo>
                    <a:pt x="465" y="59"/>
                  </a:lnTo>
                  <a:lnTo>
                    <a:pt x="398" y="46"/>
                  </a:lnTo>
                  <a:lnTo>
                    <a:pt x="410" y="57"/>
                  </a:lnTo>
                  <a:lnTo>
                    <a:pt x="420" y="70"/>
                  </a:lnTo>
                  <a:lnTo>
                    <a:pt x="428" y="84"/>
                  </a:lnTo>
                  <a:lnTo>
                    <a:pt x="436" y="99"/>
                  </a:lnTo>
                  <a:lnTo>
                    <a:pt x="441" y="115"/>
                  </a:lnTo>
                  <a:lnTo>
                    <a:pt x="445" y="132"/>
                  </a:lnTo>
                  <a:lnTo>
                    <a:pt x="447" y="150"/>
                  </a:lnTo>
                  <a:lnTo>
                    <a:pt x="449" y="170"/>
                  </a:lnTo>
                  <a:lnTo>
                    <a:pt x="447" y="190"/>
                  </a:lnTo>
                  <a:lnTo>
                    <a:pt x="445" y="208"/>
                  </a:lnTo>
                  <a:lnTo>
                    <a:pt x="441" y="225"/>
                  </a:lnTo>
                  <a:lnTo>
                    <a:pt x="436" y="242"/>
                  </a:lnTo>
                  <a:lnTo>
                    <a:pt x="428" y="257"/>
                  </a:lnTo>
                  <a:lnTo>
                    <a:pt x="420" y="271"/>
                  </a:lnTo>
                  <a:lnTo>
                    <a:pt x="410" y="284"/>
                  </a:lnTo>
                  <a:lnTo>
                    <a:pt x="398" y="295"/>
                  </a:lnTo>
                  <a:lnTo>
                    <a:pt x="385" y="306"/>
                  </a:lnTo>
                  <a:lnTo>
                    <a:pt x="371" y="314"/>
                  </a:lnTo>
                  <a:lnTo>
                    <a:pt x="356" y="322"/>
                  </a:lnTo>
                  <a:lnTo>
                    <a:pt x="339" y="328"/>
                  </a:lnTo>
                  <a:lnTo>
                    <a:pt x="322" y="334"/>
                  </a:lnTo>
                  <a:lnTo>
                    <a:pt x="304" y="337"/>
                  </a:lnTo>
                  <a:lnTo>
                    <a:pt x="284" y="339"/>
                  </a:lnTo>
                  <a:lnTo>
                    <a:pt x="264" y="340"/>
                  </a:lnTo>
                  <a:lnTo>
                    <a:pt x="247" y="340"/>
                  </a:lnTo>
                  <a:lnTo>
                    <a:pt x="230" y="339"/>
                  </a:lnTo>
                  <a:lnTo>
                    <a:pt x="214" y="337"/>
                  </a:lnTo>
                  <a:lnTo>
                    <a:pt x="198" y="334"/>
                  </a:lnTo>
                  <a:lnTo>
                    <a:pt x="183" y="329"/>
                  </a:lnTo>
                  <a:lnTo>
                    <a:pt x="170" y="324"/>
                  </a:lnTo>
                  <a:lnTo>
                    <a:pt x="157" y="319"/>
                  </a:lnTo>
                  <a:lnTo>
                    <a:pt x="145" y="311"/>
                  </a:lnTo>
                  <a:lnTo>
                    <a:pt x="142" y="313"/>
                  </a:lnTo>
                  <a:lnTo>
                    <a:pt x="138" y="316"/>
                  </a:lnTo>
                  <a:lnTo>
                    <a:pt x="136" y="321"/>
                  </a:lnTo>
                  <a:lnTo>
                    <a:pt x="133" y="325"/>
                  </a:lnTo>
                  <a:lnTo>
                    <a:pt x="131" y="329"/>
                  </a:lnTo>
                  <a:lnTo>
                    <a:pt x="130" y="336"/>
                  </a:lnTo>
                  <a:lnTo>
                    <a:pt x="129" y="342"/>
                  </a:lnTo>
                  <a:lnTo>
                    <a:pt x="128" y="350"/>
                  </a:lnTo>
                  <a:lnTo>
                    <a:pt x="129" y="354"/>
                  </a:lnTo>
                  <a:lnTo>
                    <a:pt x="130" y="359"/>
                  </a:lnTo>
                  <a:lnTo>
                    <a:pt x="132" y="364"/>
                  </a:lnTo>
                  <a:lnTo>
                    <a:pt x="134" y="368"/>
                  </a:lnTo>
                  <a:lnTo>
                    <a:pt x="137" y="371"/>
                  </a:lnTo>
                  <a:lnTo>
                    <a:pt x="141" y="374"/>
                  </a:lnTo>
                  <a:lnTo>
                    <a:pt x="145" y="378"/>
                  </a:lnTo>
                  <a:lnTo>
                    <a:pt x="150" y="380"/>
                  </a:lnTo>
                  <a:lnTo>
                    <a:pt x="161" y="384"/>
                  </a:lnTo>
                  <a:lnTo>
                    <a:pt x="174" y="386"/>
                  </a:lnTo>
                  <a:lnTo>
                    <a:pt x="187" y="388"/>
                  </a:lnTo>
                  <a:lnTo>
                    <a:pt x="202" y="389"/>
                  </a:lnTo>
                  <a:lnTo>
                    <a:pt x="238" y="392"/>
                  </a:lnTo>
                  <a:lnTo>
                    <a:pt x="286" y="394"/>
                  </a:lnTo>
                  <a:lnTo>
                    <a:pt x="327" y="397"/>
                  </a:lnTo>
                  <a:lnTo>
                    <a:pt x="344" y="397"/>
                  </a:lnTo>
                  <a:lnTo>
                    <a:pt x="365" y="399"/>
                  </a:lnTo>
                  <a:lnTo>
                    <a:pt x="383" y="401"/>
                  </a:lnTo>
                  <a:lnTo>
                    <a:pt x="400" y="403"/>
                  </a:lnTo>
                  <a:lnTo>
                    <a:pt x="416" y="407"/>
                  </a:lnTo>
                  <a:lnTo>
                    <a:pt x="431" y="410"/>
                  </a:lnTo>
                  <a:lnTo>
                    <a:pt x="444" y="414"/>
                  </a:lnTo>
                  <a:lnTo>
                    <a:pt x="457" y="419"/>
                  </a:lnTo>
                  <a:lnTo>
                    <a:pt x="468" y="426"/>
                  </a:lnTo>
                  <a:lnTo>
                    <a:pt x="478" y="432"/>
                  </a:lnTo>
                  <a:lnTo>
                    <a:pt x="486" y="440"/>
                  </a:lnTo>
                  <a:lnTo>
                    <a:pt x="493" y="448"/>
                  </a:lnTo>
                  <a:lnTo>
                    <a:pt x="499" y="457"/>
                  </a:lnTo>
                  <a:lnTo>
                    <a:pt x="503" y="468"/>
                  </a:lnTo>
                  <a:lnTo>
                    <a:pt x="507" y="478"/>
                  </a:lnTo>
                  <a:lnTo>
                    <a:pt x="509" y="490"/>
                  </a:lnTo>
                  <a:lnTo>
                    <a:pt x="509" y="503"/>
                  </a:lnTo>
                  <a:lnTo>
                    <a:pt x="508" y="521"/>
                  </a:lnTo>
                  <a:lnTo>
                    <a:pt x="504" y="539"/>
                  </a:lnTo>
                  <a:lnTo>
                    <a:pt x="500" y="556"/>
                  </a:lnTo>
                  <a:lnTo>
                    <a:pt x="493" y="573"/>
                  </a:lnTo>
                  <a:lnTo>
                    <a:pt x="484" y="589"/>
                  </a:lnTo>
                  <a:lnTo>
                    <a:pt x="473" y="604"/>
                  </a:lnTo>
                  <a:lnTo>
                    <a:pt x="460" y="618"/>
                  </a:lnTo>
                  <a:lnTo>
                    <a:pt x="445" y="632"/>
                  </a:lnTo>
                  <a:lnTo>
                    <a:pt x="429" y="644"/>
                  </a:lnTo>
                  <a:lnTo>
                    <a:pt x="410" y="655"/>
                  </a:lnTo>
                  <a:lnTo>
                    <a:pt x="390" y="664"/>
                  </a:lnTo>
                  <a:lnTo>
                    <a:pt x="367" y="673"/>
                  </a:lnTo>
                  <a:lnTo>
                    <a:pt x="343" y="679"/>
                  </a:lnTo>
                  <a:lnTo>
                    <a:pt x="317" y="683"/>
                  </a:lnTo>
                  <a:lnTo>
                    <a:pt x="289" y="687"/>
                  </a:lnTo>
                  <a:lnTo>
                    <a:pt x="259" y="688"/>
                  </a:lnTo>
                  <a:lnTo>
                    <a:pt x="229" y="687"/>
                  </a:lnTo>
                  <a:lnTo>
                    <a:pt x="201" y="685"/>
                  </a:lnTo>
                  <a:lnTo>
                    <a:pt x="174" y="681"/>
                  </a:lnTo>
                  <a:lnTo>
                    <a:pt x="149" y="676"/>
                  </a:lnTo>
                  <a:lnTo>
                    <a:pt x="126" y="671"/>
                  </a:lnTo>
                  <a:lnTo>
                    <a:pt x="104" y="663"/>
                  </a:lnTo>
                  <a:lnTo>
                    <a:pt x="85" y="655"/>
                  </a:lnTo>
                  <a:lnTo>
                    <a:pt x="68" y="646"/>
                  </a:lnTo>
                  <a:lnTo>
                    <a:pt x="51" y="636"/>
                  </a:lnTo>
                  <a:lnTo>
                    <a:pt x="39" y="626"/>
                  </a:lnTo>
                  <a:lnTo>
                    <a:pt x="27" y="614"/>
                  </a:lnTo>
                  <a:lnTo>
                    <a:pt x="17" y="602"/>
                  </a:lnTo>
                  <a:lnTo>
                    <a:pt x="10" y="589"/>
                  </a:lnTo>
                  <a:lnTo>
                    <a:pt x="4" y="576"/>
                  </a:lnTo>
                  <a:lnTo>
                    <a:pt x="2" y="569"/>
                  </a:lnTo>
                  <a:lnTo>
                    <a:pt x="1" y="562"/>
                  </a:lnTo>
                  <a:lnTo>
                    <a:pt x="0" y="556"/>
                  </a:lnTo>
                  <a:lnTo>
                    <a:pt x="0" y="548"/>
                  </a:lnTo>
                  <a:lnTo>
                    <a:pt x="1" y="539"/>
                  </a:lnTo>
                  <a:lnTo>
                    <a:pt x="2" y="530"/>
                  </a:lnTo>
                  <a:lnTo>
                    <a:pt x="4" y="521"/>
                  </a:lnTo>
                  <a:lnTo>
                    <a:pt x="7" y="513"/>
                  </a:lnTo>
                  <a:lnTo>
                    <a:pt x="12" y="504"/>
                  </a:lnTo>
                  <a:lnTo>
                    <a:pt x="16" y="497"/>
                  </a:lnTo>
                  <a:lnTo>
                    <a:pt x="22" y="490"/>
                  </a:lnTo>
                  <a:lnTo>
                    <a:pt x="28" y="483"/>
                  </a:lnTo>
                  <a:lnTo>
                    <a:pt x="34" y="476"/>
                  </a:lnTo>
                  <a:lnTo>
                    <a:pt x="42" y="471"/>
                  </a:lnTo>
                  <a:lnTo>
                    <a:pt x="49" y="465"/>
                  </a:lnTo>
                  <a:lnTo>
                    <a:pt x="57" y="460"/>
                  </a:lnTo>
                  <a:lnTo>
                    <a:pt x="65" y="456"/>
                  </a:lnTo>
                  <a:lnTo>
                    <a:pt x="74" y="452"/>
                  </a:lnTo>
                  <a:lnTo>
                    <a:pt x="83" y="448"/>
                  </a:lnTo>
                  <a:lnTo>
                    <a:pt x="91" y="445"/>
                  </a:lnTo>
                  <a:lnTo>
                    <a:pt x="85" y="438"/>
                  </a:lnTo>
                  <a:lnTo>
                    <a:pt x="79" y="430"/>
                  </a:lnTo>
                  <a:lnTo>
                    <a:pt x="75" y="423"/>
                  </a:lnTo>
                  <a:lnTo>
                    <a:pt x="72" y="414"/>
                  </a:lnTo>
                  <a:lnTo>
                    <a:pt x="69" y="404"/>
                  </a:lnTo>
                  <a:lnTo>
                    <a:pt x="66" y="395"/>
                  </a:lnTo>
                  <a:lnTo>
                    <a:pt x="65" y="384"/>
                  </a:lnTo>
                  <a:lnTo>
                    <a:pt x="65" y="374"/>
                  </a:lnTo>
                  <a:lnTo>
                    <a:pt x="66" y="365"/>
                  </a:lnTo>
                  <a:lnTo>
                    <a:pt x="68" y="355"/>
                  </a:lnTo>
                  <a:lnTo>
                    <a:pt x="70" y="346"/>
                  </a:lnTo>
                  <a:lnTo>
                    <a:pt x="73" y="338"/>
                  </a:lnTo>
                  <a:lnTo>
                    <a:pt x="77" y="330"/>
                  </a:lnTo>
                  <a:lnTo>
                    <a:pt x="81" y="323"/>
                  </a:lnTo>
                  <a:lnTo>
                    <a:pt x="86" y="316"/>
                  </a:lnTo>
                  <a:lnTo>
                    <a:pt x="91" y="310"/>
                  </a:lnTo>
                  <a:lnTo>
                    <a:pt x="108" y="293"/>
                  </a:lnTo>
                  <a:lnTo>
                    <a:pt x="117" y="286"/>
                  </a:lnTo>
                  <a:lnTo>
                    <a:pt x="107" y="276"/>
                  </a:lnTo>
                  <a:lnTo>
                    <a:pt x="100" y="264"/>
                  </a:lnTo>
                  <a:lnTo>
                    <a:pt x="93" y="251"/>
                  </a:lnTo>
                  <a:lnTo>
                    <a:pt x="88" y="237"/>
                  </a:lnTo>
                  <a:lnTo>
                    <a:pt x="84" y="222"/>
                  </a:lnTo>
                  <a:lnTo>
                    <a:pt x="80" y="206"/>
                  </a:lnTo>
                  <a:lnTo>
                    <a:pt x="78" y="189"/>
                  </a:lnTo>
                  <a:lnTo>
                    <a:pt x="78" y="170"/>
                  </a:lnTo>
                  <a:lnTo>
                    <a:pt x="79" y="151"/>
                  </a:lnTo>
                  <a:lnTo>
                    <a:pt x="81" y="132"/>
                  </a:lnTo>
                  <a:lnTo>
                    <a:pt x="86" y="115"/>
                  </a:lnTo>
                  <a:lnTo>
                    <a:pt x="91" y="99"/>
                  </a:lnTo>
                  <a:lnTo>
                    <a:pt x="98" y="82"/>
                  </a:lnTo>
                  <a:lnTo>
                    <a:pt x="106" y="69"/>
                  </a:lnTo>
                  <a:lnTo>
                    <a:pt x="116" y="56"/>
                  </a:lnTo>
                  <a:lnTo>
                    <a:pt x="127" y="45"/>
                  </a:lnTo>
                  <a:lnTo>
                    <a:pt x="139" y="34"/>
                  </a:lnTo>
                  <a:lnTo>
                    <a:pt x="153" y="25"/>
                  </a:lnTo>
                  <a:lnTo>
                    <a:pt x="168" y="17"/>
                  </a:lnTo>
                  <a:lnTo>
                    <a:pt x="186" y="11"/>
                  </a:lnTo>
                  <a:lnTo>
                    <a:pt x="203" y="6"/>
                  </a:lnTo>
                  <a:lnTo>
                    <a:pt x="222" y="2"/>
                  </a:lnTo>
                  <a:lnTo>
                    <a:pt x="242" y="0"/>
                  </a:lnTo>
                  <a:lnTo>
                    <a:pt x="264" y="0"/>
                  </a:lnTo>
                  <a:lnTo>
                    <a:pt x="276" y="0"/>
                  </a:lnTo>
                  <a:lnTo>
                    <a:pt x="288" y="1"/>
                  </a:lnTo>
                  <a:lnTo>
                    <a:pt x="299" y="2"/>
                  </a:lnTo>
                  <a:lnTo>
                    <a:pt x="311" y="4"/>
                  </a:lnTo>
                  <a:lnTo>
                    <a:pt x="323" y="6"/>
                  </a:lnTo>
                  <a:lnTo>
                    <a:pt x="334" y="9"/>
                  </a:lnTo>
                  <a:lnTo>
                    <a:pt x="344" y="14"/>
                  </a:lnTo>
                  <a:lnTo>
                    <a:pt x="355" y="17"/>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6" name="Freeform 31"/>
            <p:cNvSpPr>
              <a:spLocks noEditPoints="1"/>
            </p:cNvSpPr>
            <p:nvPr/>
          </p:nvSpPr>
          <p:spPr bwMode="auto">
            <a:xfrm>
              <a:off x="11414125" y="1003300"/>
              <a:ext cx="57150" cy="63500"/>
            </a:xfrm>
            <a:custGeom>
              <a:avLst/>
              <a:gdLst>
                <a:gd name="T0" fmla="*/ 116 w 439"/>
                <a:gd name="T1" fmla="*/ 363 h 472"/>
                <a:gd name="T2" fmla="*/ 123 w 439"/>
                <a:gd name="T3" fmla="*/ 385 h 472"/>
                <a:gd name="T4" fmla="*/ 136 w 439"/>
                <a:gd name="T5" fmla="*/ 404 h 472"/>
                <a:gd name="T6" fmla="*/ 157 w 439"/>
                <a:gd name="T7" fmla="*/ 417 h 472"/>
                <a:gd name="T8" fmla="*/ 188 w 439"/>
                <a:gd name="T9" fmla="*/ 423 h 472"/>
                <a:gd name="T10" fmla="*/ 225 w 439"/>
                <a:gd name="T11" fmla="*/ 416 h 472"/>
                <a:gd name="T12" fmla="*/ 247 w 439"/>
                <a:gd name="T13" fmla="*/ 407 h 472"/>
                <a:gd name="T14" fmla="*/ 264 w 439"/>
                <a:gd name="T15" fmla="*/ 393 h 472"/>
                <a:gd name="T16" fmla="*/ 276 w 439"/>
                <a:gd name="T17" fmla="*/ 374 h 472"/>
                <a:gd name="T18" fmla="*/ 278 w 439"/>
                <a:gd name="T19" fmla="*/ 238 h 472"/>
                <a:gd name="T20" fmla="*/ 208 w 439"/>
                <a:gd name="T21" fmla="*/ 240 h 472"/>
                <a:gd name="T22" fmla="*/ 161 w 439"/>
                <a:gd name="T23" fmla="*/ 248 h 472"/>
                <a:gd name="T24" fmla="*/ 133 w 439"/>
                <a:gd name="T25" fmla="*/ 263 h 472"/>
                <a:gd name="T26" fmla="*/ 119 w 439"/>
                <a:gd name="T27" fmla="*/ 285 h 472"/>
                <a:gd name="T28" fmla="*/ 114 w 439"/>
                <a:gd name="T29" fmla="*/ 316 h 472"/>
                <a:gd name="T30" fmla="*/ 56 w 439"/>
                <a:gd name="T31" fmla="*/ 31 h 472"/>
                <a:gd name="T32" fmla="*/ 113 w 439"/>
                <a:gd name="T33" fmla="*/ 9 h 472"/>
                <a:gd name="T34" fmla="*/ 183 w 439"/>
                <a:gd name="T35" fmla="*/ 0 h 472"/>
                <a:gd name="T36" fmla="*/ 247 w 439"/>
                <a:gd name="T37" fmla="*/ 2 h 472"/>
                <a:gd name="T38" fmla="*/ 292 w 439"/>
                <a:gd name="T39" fmla="*/ 13 h 472"/>
                <a:gd name="T40" fmla="*/ 331 w 439"/>
                <a:gd name="T41" fmla="*/ 35 h 472"/>
                <a:gd name="T42" fmla="*/ 360 w 439"/>
                <a:gd name="T43" fmla="*/ 70 h 472"/>
                <a:gd name="T44" fmla="*/ 379 w 439"/>
                <a:gd name="T45" fmla="*/ 117 h 472"/>
                <a:gd name="T46" fmla="*/ 382 w 439"/>
                <a:gd name="T47" fmla="*/ 411 h 472"/>
                <a:gd name="T48" fmla="*/ 313 w 439"/>
                <a:gd name="T49" fmla="*/ 462 h 472"/>
                <a:gd name="T50" fmla="*/ 286 w 439"/>
                <a:gd name="T51" fmla="*/ 426 h 472"/>
                <a:gd name="T52" fmla="*/ 267 w 439"/>
                <a:gd name="T53" fmla="*/ 442 h 472"/>
                <a:gd name="T54" fmla="*/ 242 w 439"/>
                <a:gd name="T55" fmla="*/ 456 h 472"/>
                <a:gd name="T56" fmla="*/ 213 w 439"/>
                <a:gd name="T57" fmla="*/ 466 h 472"/>
                <a:gd name="T58" fmla="*/ 181 w 439"/>
                <a:gd name="T59" fmla="*/ 471 h 472"/>
                <a:gd name="T60" fmla="*/ 143 w 439"/>
                <a:gd name="T61" fmla="*/ 472 h 472"/>
                <a:gd name="T62" fmla="*/ 97 w 439"/>
                <a:gd name="T63" fmla="*/ 467 h 472"/>
                <a:gd name="T64" fmla="*/ 59 w 439"/>
                <a:gd name="T65" fmla="*/ 454 h 472"/>
                <a:gd name="T66" fmla="*/ 28 w 439"/>
                <a:gd name="T67" fmla="*/ 429 h 472"/>
                <a:gd name="T68" fmla="*/ 7 w 439"/>
                <a:gd name="T69" fmla="*/ 390 h 472"/>
                <a:gd name="T70" fmla="*/ 0 w 439"/>
                <a:gd name="T71" fmla="*/ 334 h 472"/>
                <a:gd name="T72" fmla="*/ 7 w 439"/>
                <a:gd name="T73" fmla="*/ 281 h 472"/>
                <a:gd name="T74" fmla="*/ 29 w 439"/>
                <a:gd name="T75" fmla="*/ 245 h 472"/>
                <a:gd name="T76" fmla="*/ 62 w 439"/>
                <a:gd name="T77" fmla="*/ 219 h 472"/>
                <a:gd name="T78" fmla="*/ 105 w 439"/>
                <a:gd name="T79" fmla="*/ 205 h 472"/>
                <a:gd name="T80" fmla="*/ 157 w 439"/>
                <a:gd name="T81" fmla="*/ 198 h 472"/>
                <a:gd name="T82" fmla="*/ 225 w 439"/>
                <a:gd name="T83" fmla="*/ 198 h 472"/>
                <a:gd name="T84" fmla="*/ 278 w 439"/>
                <a:gd name="T85" fmla="*/ 134 h 472"/>
                <a:gd name="T86" fmla="*/ 275 w 439"/>
                <a:gd name="T87" fmla="*/ 106 h 472"/>
                <a:gd name="T88" fmla="*/ 264 w 439"/>
                <a:gd name="T89" fmla="*/ 84 h 472"/>
                <a:gd name="T90" fmla="*/ 248 w 439"/>
                <a:gd name="T91" fmla="*/ 67 h 472"/>
                <a:gd name="T92" fmla="*/ 225 w 439"/>
                <a:gd name="T93" fmla="*/ 57 h 472"/>
                <a:gd name="T94" fmla="*/ 196 w 439"/>
                <a:gd name="T95" fmla="*/ 51 h 472"/>
                <a:gd name="T96" fmla="*/ 155 w 439"/>
                <a:gd name="T97" fmla="*/ 53 h 472"/>
                <a:gd name="T98" fmla="*/ 134 w 439"/>
                <a:gd name="T99" fmla="*/ 61 h 472"/>
                <a:gd name="T100" fmla="*/ 114 w 439"/>
                <a:gd name="T101" fmla="*/ 75 h 472"/>
                <a:gd name="T102" fmla="*/ 94 w 439"/>
                <a:gd name="T103" fmla="*/ 98 h 472"/>
                <a:gd name="T104" fmla="*/ 76 w 439"/>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472">
                  <a:moveTo>
                    <a:pt x="114" y="328"/>
                  </a:moveTo>
                  <a:lnTo>
                    <a:pt x="115" y="345"/>
                  </a:lnTo>
                  <a:lnTo>
                    <a:pt x="116" y="363"/>
                  </a:lnTo>
                  <a:lnTo>
                    <a:pt x="118" y="370"/>
                  </a:lnTo>
                  <a:lnTo>
                    <a:pt x="120" y="379"/>
                  </a:lnTo>
                  <a:lnTo>
                    <a:pt x="123" y="385"/>
                  </a:lnTo>
                  <a:lnTo>
                    <a:pt x="126" y="393"/>
                  </a:lnTo>
                  <a:lnTo>
                    <a:pt x="131" y="399"/>
                  </a:lnTo>
                  <a:lnTo>
                    <a:pt x="136" y="404"/>
                  </a:lnTo>
                  <a:lnTo>
                    <a:pt x="141" y="410"/>
                  </a:lnTo>
                  <a:lnTo>
                    <a:pt x="149" y="414"/>
                  </a:lnTo>
                  <a:lnTo>
                    <a:pt x="157" y="417"/>
                  </a:lnTo>
                  <a:lnTo>
                    <a:pt x="166" y="421"/>
                  </a:lnTo>
                  <a:lnTo>
                    <a:pt x="176" y="422"/>
                  </a:lnTo>
                  <a:lnTo>
                    <a:pt x="188" y="423"/>
                  </a:lnTo>
                  <a:lnTo>
                    <a:pt x="203" y="422"/>
                  </a:lnTo>
                  <a:lnTo>
                    <a:pt x="218" y="418"/>
                  </a:lnTo>
                  <a:lnTo>
                    <a:pt x="225" y="416"/>
                  </a:lnTo>
                  <a:lnTo>
                    <a:pt x="233" y="414"/>
                  </a:lnTo>
                  <a:lnTo>
                    <a:pt x="240" y="411"/>
                  </a:lnTo>
                  <a:lnTo>
                    <a:pt x="247" y="407"/>
                  </a:lnTo>
                  <a:lnTo>
                    <a:pt x="253" y="403"/>
                  </a:lnTo>
                  <a:lnTo>
                    <a:pt x="260" y="398"/>
                  </a:lnTo>
                  <a:lnTo>
                    <a:pt x="264" y="393"/>
                  </a:lnTo>
                  <a:lnTo>
                    <a:pt x="269" y="387"/>
                  </a:lnTo>
                  <a:lnTo>
                    <a:pt x="272" y="381"/>
                  </a:lnTo>
                  <a:lnTo>
                    <a:pt x="276" y="374"/>
                  </a:lnTo>
                  <a:lnTo>
                    <a:pt x="277" y="367"/>
                  </a:lnTo>
                  <a:lnTo>
                    <a:pt x="278" y="359"/>
                  </a:lnTo>
                  <a:lnTo>
                    <a:pt x="278" y="238"/>
                  </a:lnTo>
                  <a:lnTo>
                    <a:pt x="251" y="238"/>
                  </a:lnTo>
                  <a:lnTo>
                    <a:pt x="228" y="239"/>
                  </a:lnTo>
                  <a:lnTo>
                    <a:pt x="208" y="240"/>
                  </a:lnTo>
                  <a:lnTo>
                    <a:pt x="190" y="242"/>
                  </a:lnTo>
                  <a:lnTo>
                    <a:pt x="175" y="245"/>
                  </a:lnTo>
                  <a:lnTo>
                    <a:pt x="161" y="248"/>
                  </a:lnTo>
                  <a:lnTo>
                    <a:pt x="150" y="252"/>
                  </a:lnTo>
                  <a:lnTo>
                    <a:pt x="140" y="257"/>
                  </a:lnTo>
                  <a:lnTo>
                    <a:pt x="133" y="263"/>
                  </a:lnTo>
                  <a:lnTo>
                    <a:pt x="126" y="269"/>
                  </a:lnTo>
                  <a:lnTo>
                    <a:pt x="122" y="277"/>
                  </a:lnTo>
                  <a:lnTo>
                    <a:pt x="119" y="285"/>
                  </a:lnTo>
                  <a:lnTo>
                    <a:pt x="116" y="294"/>
                  </a:lnTo>
                  <a:lnTo>
                    <a:pt x="115" y="305"/>
                  </a:lnTo>
                  <a:lnTo>
                    <a:pt x="114" y="316"/>
                  </a:lnTo>
                  <a:lnTo>
                    <a:pt x="114" y="328"/>
                  </a:lnTo>
                  <a:close/>
                  <a:moveTo>
                    <a:pt x="36" y="42"/>
                  </a:moveTo>
                  <a:lnTo>
                    <a:pt x="56" y="31"/>
                  </a:lnTo>
                  <a:lnTo>
                    <a:pt x="74" y="22"/>
                  </a:lnTo>
                  <a:lnTo>
                    <a:pt x="92" y="15"/>
                  </a:lnTo>
                  <a:lnTo>
                    <a:pt x="113" y="9"/>
                  </a:lnTo>
                  <a:lnTo>
                    <a:pt x="133" y="5"/>
                  </a:lnTo>
                  <a:lnTo>
                    <a:pt x="157" y="2"/>
                  </a:lnTo>
                  <a:lnTo>
                    <a:pt x="183" y="0"/>
                  </a:lnTo>
                  <a:lnTo>
                    <a:pt x="214" y="0"/>
                  </a:lnTo>
                  <a:lnTo>
                    <a:pt x="231" y="0"/>
                  </a:lnTo>
                  <a:lnTo>
                    <a:pt x="247" y="2"/>
                  </a:lnTo>
                  <a:lnTo>
                    <a:pt x="263" y="4"/>
                  </a:lnTo>
                  <a:lnTo>
                    <a:pt x="278" y="7"/>
                  </a:lnTo>
                  <a:lnTo>
                    <a:pt x="292" y="13"/>
                  </a:lnTo>
                  <a:lnTo>
                    <a:pt x="306" y="19"/>
                  </a:lnTo>
                  <a:lnTo>
                    <a:pt x="320" y="27"/>
                  </a:lnTo>
                  <a:lnTo>
                    <a:pt x="331" y="35"/>
                  </a:lnTo>
                  <a:lnTo>
                    <a:pt x="342" y="45"/>
                  </a:lnTo>
                  <a:lnTo>
                    <a:pt x="352" y="57"/>
                  </a:lnTo>
                  <a:lnTo>
                    <a:pt x="360" y="70"/>
                  </a:lnTo>
                  <a:lnTo>
                    <a:pt x="368" y="84"/>
                  </a:lnTo>
                  <a:lnTo>
                    <a:pt x="374" y="100"/>
                  </a:lnTo>
                  <a:lnTo>
                    <a:pt x="379" y="117"/>
                  </a:lnTo>
                  <a:lnTo>
                    <a:pt x="381" y="136"/>
                  </a:lnTo>
                  <a:lnTo>
                    <a:pt x="382" y="157"/>
                  </a:lnTo>
                  <a:lnTo>
                    <a:pt x="382" y="411"/>
                  </a:lnTo>
                  <a:lnTo>
                    <a:pt x="439" y="421"/>
                  </a:lnTo>
                  <a:lnTo>
                    <a:pt x="439" y="443"/>
                  </a:lnTo>
                  <a:lnTo>
                    <a:pt x="313" y="462"/>
                  </a:lnTo>
                  <a:lnTo>
                    <a:pt x="295" y="413"/>
                  </a:lnTo>
                  <a:lnTo>
                    <a:pt x="291" y="419"/>
                  </a:lnTo>
                  <a:lnTo>
                    <a:pt x="286" y="426"/>
                  </a:lnTo>
                  <a:lnTo>
                    <a:pt x="280" y="431"/>
                  </a:lnTo>
                  <a:lnTo>
                    <a:pt x="274" y="438"/>
                  </a:lnTo>
                  <a:lnTo>
                    <a:pt x="267" y="442"/>
                  </a:lnTo>
                  <a:lnTo>
                    <a:pt x="260" y="447"/>
                  </a:lnTo>
                  <a:lnTo>
                    <a:pt x="251" y="452"/>
                  </a:lnTo>
                  <a:lnTo>
                    <a:pt x="242" y="456"/>
                  </a:lnTo>
                  <a:lnTo>
                    <a:pt x="234" y="459"/>
                  </a:lnTo>
                  <a:lnTo>
                    <a:pt x="224" y="462"/>
                  </a:lnTo>
                  <a:lnTo>
                    <a:pt x="213" y="466"/>
                  </a:lnTo>
                  <a:lnTo>
                    <a:pt x="203" y="468"/>
                  </a:lnTo>
                  <a:lnTo>
                    <a:pt x="192" y="470"/>
                  </a:lnTo>
                  <a:lnTo>
                    <a:pt x="181" y="471"/>
                  </a:lnTo>
                  <a:lnTo>
                    <a:pt x="169" y="472"/>
                  </a:lnTo>
                  <a:lnTo>
                    <a:pt x="158" y="472"/>
                  </a:lnTo>
                  <a:lnTo>
                    <a:pt x="143" y="472"/>
                  </a:lnTo>
                  <a:lnTo>
                    <a:pt x="126" y="471"/>
                  </a:lnTo>
                  <a:lnTo>
                    <a:pt x="113" y="469"/>
                  </a:lnTo>
                  <a:lnTo>
                    <a:pt x="97" y="467"/>
                  </a:lnTo>
                  <a:lnTo>
                    <a:pt x="84" y="463"/>
                  </a:lnTo>
                  <a:lnTo>
                    <a:pt x="71" y="459"/>
                  </a:lnTo>
                  <a:lnTo>
                    <a:pt x="59" y="454"/>
                  </a:lnTo>
                  <a:lnTo>
                    <a:pt x="47" y="447"/>
                  </a:lnTo>
                  <a:lnTo>
                    <a:pt x="37" y="439"/>
                  </a:lnTo>
                  <a:lnTo>
                    <a:pt x="28" y="429"/>
                  </a:lnTo>
                  <a:lnTo>
                    <a:pt x="19" y="418"/>
                  </a:lnTo>
                  <a:lnTo>
                    <a:pt x="13" y="404"/>
                  </a:lnTo>
                  <a:lnTo>
                    <a:pt x="7" y="390"/>
                  </a:lnTo>
                  <a:lnTo>
                    <a:pt x="3" y="373"/>
                  </a:lnTo>
                  <a:lnTo>
                    <a:pt x="1" y="354"/>
                  </a:lnTo>
                  <a:lnTo>
                    <a:pt x="0" y="334"/>
                  </a:lnTo>
                  <a:lnTo>
                    <a:pt x="1" y="314"/>
                  </a:lnTo>
                  <a:lnTo>
                    <a:pt x="3" y="297"/>
                  </a:lnTo>
                  <a:lnTo>
                    <a:pt x="7" y="281"/>
                  </a:lnTo>
                  <a:lnTo>
                    <a:pt x="13" y="267"/>
                  </a:lnTo>
                  <a:lnTo>
                    <a:pt x="20" y="255"/>
                  </a:lnTo>
                  <a:lnTo>
                    <a:pt x="29" y="245"/>
                  </a:lnTo>
                  <a:lnTo>
                    <a:pt x="38" y="235"/>
                  </a:lnTo>
                  <a:lnTo>
                    <a:pt x="49" y="226"/>
                  </a:lnTo>
                  <a:lnTo>
                    <a:pt x="62" y="219"/>
                  </a:lnTo>
                  <a:lnTo>
                    <a:pt x="75" y="213"/>
                  </a:lnTo>
                  <a:lnTo>
                    <a:pt x="90" y="208"/>
                  </a:lnTo>
                  <a:lnTo>
                    <a:pt x="105" y="205"/>
                  </a:lnTo>
                  <a:lnTo>
                    <a:pt x="121" y="202"/>
                  </a:lnTo>
                  <a:lnTo>
                    <a:pt x="138" y="199"/>
                  </a:lnTo>
                  <a:lnTo>
                    <a:pt x="157" y="198"/>
                  </a:lnTo>
                  <a:lnTo>
                    <a:pt x="176" y="197"/>
                  </a:lnTo>
                  <a:lnTo>
                    <a:pt x="199" y="197"/>
                  </a:lnTo>
                  <a:lnTo>
                    <a:pt x="225" y="198"/>
                  </a:lnTo>
                  <a:lnTo>
                    <a:pt x="251" y="201"/>
                  </a:lnTo>
                  <a:lnTo>
                    <a:pt x="278" y="203"/>
                  </a:lnTo>
                  <a:lnTo>
                    <a:pt x="278" y="134"/>
                  </a:lnTo>
                  <a:lnTo>
                    <a:pt x="277" y="124"/>
                  </a:lnTo>
                  <a:lnTo>
                    <a:pt x="276" y="115"/>
                  </a:lnTo>
                  <a:lnTo>
                    <a:pt x="275" y="106"/>
                  </a:lnTo>
                  <a:lnTo>
                    <a:pt x="271" y="99"/>
                  </a:lnTo>
                  <a:lnTo>
                    <a:pt x="268" y="91"/>
                  </a:lnTo>
                  <a:lnTo>
                    <a:pt x="264" y="84"/>
                  </a:lnTo>
                  <a:lnTo>
                    <a:pt x="260" y="78"/>
                  </a:lnTo>
                  <a:lnTo>
                    <a:pt x="254" y="72"/>
                  </a:lnTo>
                  <a:lnTo>
                    <a:pt x="248" y="67"/>
                  </a:lnTo>
                  <a:lnTo>
                    <a:pt x="241" y="63"/>
                  </a:lnTo>
                  <a:lnTo>
                    <a:pt x="234" y="60"/>
                  </a:lnTo>
                  <a:lnTo>
                    <a:pt x="225" y="57"/>
                  </a:lnTo>
                  <a:lnTo>
                    <a:pt x="217" y="55"/>
                  </a:lnTo>
                  <a:lnTo>
                    <a:pt x="207" y="52"/>
                  </a:lnTo>
                  <a:lnTo>
                    <a:pt x="196" y="51"/>
                  </a:lnTo>
                  <a:lnTo>
                    <a:pt x="185" y="51"/>
                  </a:lnTo>
                  <a:lnTo>
                    <a:pt x="170" y="51"/>
                  </a:lnTo>
                  <a:lnTo>
                    <a:pt x="155" y="53"/>
                  </a:lnTo>
                  <a:lnTo>
                    <a:pt x="148" y="56"/>
                  </a:lnTo>
                  <a:lnTo>
                    <a:pt x="141" y="58"/>
                  </a:lnTo>
                  <a:lnTo>
                    <a:pt x="134" y="61"/>
                  </a:lnTo>
                  <a:lnTo>
                    <a:pt x="128" y="65"/>
                  </a:lnTo>
                  <a:lnTo>
                    <a:pt x="121" y="70"/>
                  </a:lnTo>
                  <a:lnTo>
                    <a:pt x="114" y="75"/>
                  </a:lnTo>
                  <a:lnTo>
                    <a:pt x="107" y="81"/>
                  </a:lnTo>
                  <a:lnTo>
                    <a:pt x="101" y="89"/>
                  </a:lnTo>
                  <a:lnTo>
                    <a:pt x="94" y="98"/>
                  </a:lnTo>
                  <a:lnTo>
                    <a:pt x="88" y="107"/>
                  </a:lnTo>
                  <a:lnTo>
                    <a:pt x="81" y="118"/>
                  </a:lnTo>
                  <a:lnTo>
                    <a:pt x="76" y="131"/>
                  </a:lnTo>
                  <a:lnTo>
                    <a:pt x="49" y="130"/>
                  </a:lnTo>
                  <a:lnTo>
                    <a:pt x="36"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7" name="Freeform 32"/>
            <p:cNvSpPr>
              <a:spLocks/>
            </p:cNvSpPr>
            <p:nvPr/>
          </p:nvSpPr>
          <p:spPr bwMode="auto">
            <a:xfrm>
              <a:off x="11482388" y="974725"/>
              <a:ext cx="28575" cy="90488"/>
            </a:xfrm>
            <a:custGeom>
              <a:avLst/>
              <a:gdLst>
                <a:gd name="T0" fmla="*/ 58 w 220"/>
                <a:gd name="T1" fmla="*/ 58 h 678"/>
                <a:gd name="T2" fmla="*/ 3 w 220"/>
                <a:gd name="T3" fmla="*/ 40 h 678"/>
                <a:gd name="T4" fmla="*/ 3 w 220"/>
                <a:gd name="T5" fmla="*/ 18 h 678"/>
                <a:gd name="T6" fmla="*/ 162 w 220"/>
                <a:gd name="T7" fmla="*/ 0 h 678"/>
                <a:gd name="T8" fmla="*/ 162 w 220"/>
                <a:gd name="T9" fmla="*/ 628 h 678"/>
                <a:gd name="T10" fmla="*/ 220 w 220"/>
                <a:gd name="T11" fmla="*/ 655 h 678"/>
                <a:gd name="T12" fmla="*/ 220 w 220"/>
                <a:gd name="T13" fmla="*/ 678 h 678"/>
                <a:gd name="T14" fmla="*/ 0 w 220"/>
                <a:gd name="T15" fmla="*/ 678 h 678"/>
                <a:gd name="T16" fmla="*/ 0 w 220"/>
                <a:gd name="T17" fmla="*/ 655 h 678"/>
                <a:gd name="T18" fmla="*/ 58 w 220"/>
                <a:gd name="T19" fmla="*/ 628 h 678"/>
                <a:gd name="T20" fmla="*/ 58 w 220"/>
                <a:gd name="T21" fmla="*/ 5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678">
                  <a:moveTo>
                    <a:pt x="58" y="58"/>
                  </a:moveTo>
                  <a:lnTo>
                    <a:pt x="3" y="40"/>
                  </a:lnTo>
                  <a:lnTo>
                    <a:pt x="3" y="18"/>
                  </a:lnTo>
                  <a:lnTo>
                    <a:pt x="162" y="0"/>
                  </a:lnTo>
                  <a:lnTo>
                    <a:pt x="162" y="628"/>
                  </a:lnTo>
                  <a:lnTo>
                    <a:pt x="220" y="655"/>
                  </a:lnTo>
                  <a:lnTo>
                    <a:pt x="220" y="678"/>
                  </a:lnTo>
                  <a:lnTo>
                    <a:pt x="0" y="678"/>
                  </a:lnTo>
                  <a:lnTo>
                    <a:pt x="0" y="655"/>
                  </a:lnTo>
                  <a:lnTo>
                    <a:pt x="58" y="628"/>
                  </a:lnTo>
                  <a:lnTo>
                    <a:pt x="58" y="5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8" name="Freeform 33"/>
            <p:cNvSpPr>
              <a:spLocks noEditPoints="1"/>
            </p:cNvSpPr>
            <p:nvPr/>
          </p:nvSpPr>
          <p:spPr bwMode="auto">
            <a:xfrm>
              <a:off x="11522075" y="974725"/>
              <a:ext cx="63500" cy="92075"/>
            </a:xfrm>
            <a:custGeom>
              <a:avLst/>
              <a:gdLst>
                <a:gd name="T0" fmla="*/ 121 w 481"/>
                <a:gd name="T1" fmla="*/ 476 h 688"/>
                <a:gd name="T2" fmla="*/ 126 w 481"/>
                <a:gd name="T3" fmla="*/ 525 h 688"/>
                <a:gd name="T4" fmla="*/ 136 w 481"/>
                <a:gd name="T5" fmla="*/ 564 h 688"/>
                <a:gd name="T6" fmla="*/ 150 w 481"/>
                <a:gd name="T7" fmla="*/ 591 h 688"/>
                <a:gd name="T8" fmla="*/ 166 w 481"/>
                <a:gd name="T9" fmla="*/ 611 h 688"/>
                <a:gd name="T10" fmla="*/ 183 w 481"/>
                <a:gd name="T11" fmla="*/ 623 h 688"/>
                <a:gd name="T12" fmla="*/ 200 w 481"/>
                <a:gd name="T13" fmla="*/ 630 h 688"/>
                <a:gd name="T14" fmla="*/ 217 w 481"/>
                <a:gd name="T15" fmla="*/ 632 h 688"/>
                <a:gd name="T16" fmla="*/ 233 w 481"/>
                <a:gd name="T17" fmla="*/ 632 h 688"/>
                <a:gd name="T18" fmla="*/ 249 w 481"/>
                <a:gd name="T19" fmla="*/ 629 h 688"/>
                <a:gd name="T20" fmla="*/ 273 w 481"/>
                <a:gd name="T21" fmla="*/ 620 h 688"/>
                <a:gd name="T22" fmla="*/ 300 w 481"/>
                <a:gd name="T23" fmla="*/ 605 h 688"/>
                <a:gd name="T24" fmla="*/ 317 w 481"/>
                <a:gd name="T25" fmla="*/ 593 h 688"/>
                <a:gd name="T26" fmla="*/ 319 w 481"/>
                <a:gd name="T27" fmla="*/ 298 h 688"/>
                <a:gd name="T28" fmla="*/ 272 w 481"/>
                <a:gd name="T29" fmla="*/ 288 h 688"/>
                <a:gd name="T30" fmla="*/ 223 w 481"/>
                <a:gd name="T31" fmla="*/ 285 h 688"/>
                <a:gd name="T32" fmla="*/ 205 w 481"/>
                <a:gd name="T33" fmla="*/ 286 h 688"/>
                <a:gd name="T34" fmla="*/ 188 w 481"/>
                <a:gd name="T35" fmla="*/ 289 h 688"/>
                <a:gd name="T36" fmla="*/ 171 w 481"/>
                <a:gd name="T37" fmla="*/ 296 h 688"/>
                <a:gd name="T38" fmla="*/ 155 w 481"/>
                <a:gd name="T39" fmla="*/ 309 h 688"/>
                <a:gd name="T40" fmla="*/ 141 w 481"/>
                <a:gd name="T41" fmla="*/ 330 h 688"/>
                <a:gd name="T42" fmla="*/ 130 w 481"/>
                <a:gd name="T43" fmla="*/ 359 h 688"/>
                <a:gd name="T44" fmla="*/ 123 w 481"/>
                <a:gd name="T45" fmla="*/ 396 h 688"/>
                <a:gd name="T46" fmla="*/ 120 w 481"/>
                <a:gd name="T47" fmla="*/ 447 h 688"/>
                <a:gd name="T48" fmla="*/ 193 w 481"/>
                <a:gd name="T49" fmla="*/ 687 h 688"/>
                <a:gd name="T50" fmla="*/ 152 w 481"/>
                <a:gd name="T51" fmla="*/ 679 h 688"/>
                <a:gd name="T52" fmla="*/ 113 w 481"/>
                <a:gd name="T53" fmla="*/ 664 h 688"/>
                <a:gd name="T54" fmla="*/ 87 w 481"/>
                <a:gd name="T55" fmla="*/ 648 h 688"/>
                <a:gd name="T56" fmla="*/ 71 w 481"/>
                <a:gd name="T57" fmla="*/ 635 h 688"/>
                <a:gd name="T58" fmla="*/ 57 w 481"/>
                <a:gd name="T59" fmla="*/ 622 h 688"/>
                <a:gd name="T60" fmla="*/ 43 w 481"/>
                <a:gd name="T61" fmla="*/ 605 h 688"/>
                <a:gd name="T62" fmla="*/ 32 w 481"/>
                <a:gd name="T63" fmla="*/ 587 h 688"/>
                <a:gd name="T64" fmla="*/ 22 w 481"/>
                <a:gd name="T65" fmla="*/ 567 h 688"/>
                <a:gd name="T66" fmla="*/ 14 w 481"/>
                <a:gd name="T67" fmla="*/ 545 h 688"/>
                <a:gd name="T68" fmla="*/ 8 w 481"/>
                <a:gd name="T69" fmla="*/ 523 h 688"/>
                <a:gd name="T70" fmla="*/ 4 w 481"/>
                <a:gd name="T71" fmla="*/ 498 h 688"/>
                <a:gd name="T72" fmla="*/ 1 w 481"/>
                <a:gd name="T73" fmla="*/ 471 h 688"/>
                <a:gd name="T74" fmla="*/ 1 w 481"/>
                <a:gd name="T75" fmla="*/ 435 h 688"/>
                <a:gd name="T76" fmla="*/ 7 w 481"/>
                <a:gd name="T77" fmla="*/ 390 h 688"/>
                <a:gd name="T78" fmla="*/ 19 w 481"/>
                <a:gd name="T79" fmla="*/ 347 h 688"/>
                <a:gd name="T80" fmla="*/ 35 w 481"/>
                <a:gd name="T81" fmla="*/ 308 h 688"/>
                <a:gd name="T82" fmla="*/ 51 w 481"/>
                <a:gd name="T83" fmla="*/ 281 h 688"/>
                <a:gd name="T84" fmla="*/ 64 w 481"/>
                <a:gd name="T85" fmla="*/ 266 h 688"/>
                <a:gd name="T86" fmla="*/ 78 w 481"/>
                <a:gd name="T87" fmla="*/ 252 h 688"/>
                <a:gd name="T88" fmla="*/ 94 w 481"/>
                <a:gd name="T89" fmla="*/ 241 h 688"/>
                <a:gd name="T90" fmla="*/ 111 w 481"/>
                <a:gd name="T91" fmla="*/ 231 h 688"/>
                <a:gd name="T92" fmla="*/ 129 w 481"/>
                <a:gd name="T93" fmla="*/ 223 h 688"/>
                <a:gd name="T94" fmla="*/ 149 w 481"/>
                <a:gd name="T95" fmla="*/ 218 h 688"/>
                <a:gd name="T96" fmla="*/ 170 w 481"/>
                <a:gd name="T97" fmla="*/ 216 h 688"/>
                <a:gd name="T98" fmla="*/ 199 w 481"/>
                <a:gd name="T99" fmla="*/ 216 h 688"/>
                <a:gd name="T100" fmla="*/ 234 w 481"/>
                <a:gd name="T101" fmla="*/ 224 h 688"/>
                <a:gd name="T102" fmla="*/ 271 w 481"/>
                <a:gd name="T103" fmla="*/ 237 h 688"/>
                <a:gd name="T104" fmla="*/ 304 w 481"/>
                <a:gd name="T105" fmla="*/ 253 h 688"/>
                <a:gd name="T106" fmla="*/ 319 w 481"/>
                <a:gd name="T107" fmla="*/ 58 h 688"/>
                <a:gd name="T108" fmla="*/ 266 w 481"/>
                <a:gd name="T109" fmla="*/ 18 h 688"/>
                <a:gd name="T110" fmla="*/ 424 w 481"/>
                <a:gd name="T111" fmla="*/ 638 h 688"/>
                <a:gd name="T112" fmla="*/ 481 w 481"/>
                <a:gd name="T113" fmla="*/ 673 h 688"/>
                <a:gd name="T114" fmla="*/ 338 w 481"/>
                <a:gd name="T115" fmla="*/ 635 h 688"/>
                <a:gd name="T116" fmla="*/ 313 w 481"/>
                <a:gd name="T117" fmla="*/ 657 h 688"/>
                <a:gd name="T118" fmla="*/ 283 w 481"/>
                <a:gd name="T119" fmla="*/ 673 h 688"/>
                <a:gd name="T120" fmla="*/ 249 w 481"/>
                <a:gd name="T121" fmla="*/ 684 h 688"/>
                <a:gd name="T122" fmla="*/ 214 w 481"/>
                <a:gd name="T123"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688">
                  <a:moveTo>
                    <a:pt x="120" y="447"/>
                  </a:moveTo>
                  <a:lnTo>
                    <a:pt x="121" y="476"/>
                  </a:lnTo>
                  <a:lnTo>
                    <a:pt x="123" y="502"/>
                  </a:lnTo>
                  <a:lnTo>
                    <a:pt x="126" y="525"/>
                  </a:lnTo>
                  <a:lnTo>
                    <a:pt x="130" y="545"/>
                  </a:lnTo>
                  <a:lnTo>
                    <a:pt x="136" y="564"/>
                  </a:lnTo>
                  <a:lnTo>
                    <a:pt x="142" y="579"/>
                  </a:lnTo>
                  <a:lnTo>
                    <a:pt x="150" y="591"/>
                  </a:lnTo>
                  <a:lnTo>
                    <a:pt x="157" y="602"/>
                  </a:lnTo>
                  <a:lnTo>
                    <a:pt x="166" y="611"/>
                  </a:lnTo>
                  <a:lnTo>
                    <a:pt x="173" y="617"/>
                  </a:lnTo>
                  <a:lnTo>
                    <a:pt x="183" y="623"/>
                  </a:lnTo>
                  <a:lnTo>
                    <a:pt x="191" y="627"/>
                  </a:lnTo>
                  <a:lnTo>
                    <a:pt x="200" y="630"/>
                  </a:lnTo>
                  <a:lnTo>
                    <a:pt x="209" y="631"/>
                  </a:lnTo>
                  <a:lnTo>
                    <a:pt x="217" y="632"/>
                  </a:lnTo>
                  <a:lnTo>
                    <a:pt x="225" y="632"/>
                  </a:lnTo>
                  <a:lnTo>
                    <a:pt x="233" y="632"/>
                  </a:lnTo>
                  <a:lnTo>
                    <a:pt x="241" y="631"/>
                  </a:lnTo>
                  <a:lnTo>
                    <a:pt x="249" y="629"/>
                  </a:lnTo>
                  <a:lnTo>
                    <a:pt x="257" y="627"/>
                  </a:lnTo>
                  <a:lnTo>
                    <a:pt x="273" y="620"/>
                  </a:lnTo>
                  <a:lnTo>
                    <a:pt x="288" y="613"/>
                  </a:lnTo>
                  <a:lnTo>
                    <a:pt x="300" y="605"/>
                  </a:lnTo>
                  <a:lnTo>
                    <a:pt x="311" y="598"/>
                  </a:lnTo>
                  <a:lnTo>
                    <a:pt x="317" y="593"/>
                  </a:lnTo>
                  <a:lnTo>
                    <a:pt x="319" y="589"/>
                  </a:lnTo>
                  <a:lnTo>
                    <a:pt x="319" y="298"/>
                  </a:lnTo>
                  <a:lnTo>
                    <a:pt x="297" y="293"/>
                  </a:lnTo>
                  <a:lnTo>
                    <a:pt x="272" y="288"/>
                  </a:lnTo>
                  <a:lnTo>
                    <a:pt x="246" y="286"/>
                  </a:lnTo>
                  <a:lnTo>
                    <a:pt x="223" y="285"/>
                  </a:lnTo>
                  <a:lnTo>
                    <a:pt x="214" y="285"/>
                  </a:lnTo>
                  <a:lnTo>
                    <a:pt x="205" y="286"/>
                  </a:lnTo>
                  <a:lnTo>
                    <a:pt x="197" y="287"/>
                  </a:lnTo>
                  <a:lnTo>
                    <a:pt x="188" y="289"/>
                  </a:lnTo>
                  <a:lnTo>
                    <a:pt x="180" y="292"/>
                  </a:lnTo>
                  <a:lnTo>
                    <a:pt x="171" y="296"/>
                  </a:lnTo>
                  <a:lnTo>
                    <a:pt x="162" y="302"/>
                  </a:lnTo>
                  <a:lnTo>
                    <a:pt x="155" y="309"/>
                  </a:lnTo>
                  <a:lnTo>
                    <a:pt x="147" y="319"/>
                  </a:lnTo>
                  <a:lnTo>
                    <a:pt x="141" y="330"/>
                  </a:lnTo>
                  <a:lnTo>
                    <a:pt x="135" y="342"/>
                  </a:lnTo>
                  <a:lnTo>
                    <a:pt x="130" y="359"/>
                  </a:lnTo>
                  <a:lnTo>
                    <a:pt x="126" y="376"/>
                  </a:lnTo>
                  <a:lnTo>
                    <a:pt x="123" y="396"/>
                  </a:lnTo>
                  <a:lnTo>
                    <a:pt x="121" y="420"/>
                  </a:lnTo>
                  <a:lnTo>
                    <a:pt x="120" y="447"/>
                  </a:lnTo>
                  <a:close/>
                  <a:moveTo>
                    <a:pt x="214" y="688"/>
                  </a:moveTo>
                  <a:lnTo>
                    <a:pt x="193" y="687"/>
                  </a:lnTo>
                  <a:lnTo>
                    <a:pt x="172" y="684"/>
                  </a:lnTo>
                  <a:lnTo>
                    <a:pt x="152" y="679"/>
                  </a:lnTo>
                  <a:lnTo>
                    <a:pt x="131" y="673"/>
                  </a:lnTo>
                  <a:lnTo>
                    <a:pt x="113" y="664"/>
                  </a:lnTo>
                  <a:lnTo>
                    <a:pt x="96" y="655"/>
                  </a:lnTo>
                  <a:lnTo>
                    <a:pt x="87" y="648"/>
                  </a:lnTo>
                  <a:lnTo>
                    <a:pt x="79" y="643"/>
                  </a:lnTo>
                  <a:lnTo>
                    <a:pt x="71" y="635"/>
                  </a:lnTo>
                  <a:lnTo>
                    <a:pt x="64" y="629"/>
                  </a:lnTo>
                  <a:lnTo>
                    <a:pt x="57" y="622"/>
                  </a:lnTo>
                  <a:lnTo>
                    <a:pt x="50" y="614"/>
                  </a:lnTo>
                  <a:lnTo>
                    <a:pt x="43" y="605"/>
                  </a:lnTo>
                  <a:lnTo>
                    <a:pt x="38" y="596"/>
                  </a:lnTo>
                  <a:lnTo>
                    <a:pt x="32" y="587"/>
                  </a:lnTo>
                  <a:lnTo>
                    <a:pt x="27" y="578"/>
                  </a:lnTo>
                  <a:lnTo>
                    <a:pt x="22" y="567"/>
                  </a:lnTo>
                  <a:lnTo>
                    <a:pt x="18" y="557"/>
                  </a:lnTo>
                  <a:lnTo>
                    <a:pt x="14" y="545"/>
                  </a:lnTo>
                  <a:lnTo>
                    <a:pt x="10" y="535"/>
                  </a:lnTo>
                  <a:lnTo>
                    <a:pt x="8" y="523"/>
                  </a:lnTo>
                  <a:lnTo>
                    <a:pt x="5" y="510"/>
                  </a:lnTo>
                  <a:lnTo>
                    <a:pt x="4" y="498"/>
                  </a:lnTo>
                  <a:lnTo>
                    <a:pt x="1" y="484"/>
                  </a:lnTo>
                  <a:lnTo>
                    <a:pt x="1" y="471"/>
                  </a:lnTo>
                  <a:lnTo>
                    <a:pt x="0" y="457"/>
                  </a:lnTo>
                  <a:lnTo>
                    <a:pt x="1" y="435"/>
                  </a:lnTo>
                  <a:lnTo>
                    <a:pt x="4" y="411"/>
                  </a:lnTo>
                  <a:lnTo>
                    <a:pt x="7" y="390"/>
                  </a:lnTo>
                  <a:lnTo>
                    <a:pt x="12" y="367"/>
                  </a:lnTo>
                  <a:lnTo>
                    <a:pt x="19" y="347"/>
                  </a:lnTo>
                  <a:lnTo>
                    <a:pt x="26" y="326"/>
                  </a:lnTo>
                  <a:lnTo>
                    <a:pt x="35" y="308"/>
                  </a:lnTo>
                  <a:lnTo>
                    <a:pt x="46" y="290"/>
                  </a:lnTo>
                  <a:lnTo>
                    <a:pt x="51" y="281"/>
                  </a:lnTo>
                  <a:lnTo>
                    <a:pt x="57" y="274"/>
                  </a:lnTo>
                  <a:lnTo>
                    <a:pt x="64" y="266"/>
                  </a:lnTo>
                  <a:lnTo>
                    <a:pt x="71" y="260"/>
                  </a:lnTo>
                  <a:lnTo>
                    <a:pt x="78" y="252"/>
                  </a:lnTo>
                  <a:lnTo>
                    <a:pt x="85" y="247"/>
                  </a:lnTo>
                  <a:lnTo>
                    <a:pt x="94" y="241"/>
                  </a:lnTo>
                  <a:lnTo>
                    <a:pt x="102" y="236"/>
                  </a:lnTo>
                  <a:lnTo>
                    <a:pt x="111" y="231"/>
                  </a:lnTo>
                  <a:lnTo>
                    <a:pt x="120" y="227"/>
                  </a:lnTo>
                  <a:lnTo>
                    <a:pt x="129" y="223"/>
                  </a:lnTo>
                  <a:lnTo>
                    <a:pt x="139" y="220"/>
                  </a:lnTo>
                  <a:lnTo>
                    <a:pt x="149" y="218"/>
                  </a:lnTo>
                  <a:lnTo>
                    <a:pt x="159" y="217"/>
                  </a:lnTo>
                  <a:lnTo>
                    <a:pt x="170" y="216"/>
                  </a:lnTo>
                  <a:lnTo>
                    <a:pt x="182" y="215"/>
                  </a:lnTo>
                  <a:lnTo>
                    <a:pt x="199" y="216"/>
                  </a:lnTo>
                  <a:lnTo>
                    <a:pt x="217" y="219"/>
                  </a:lnTo>
                  <a:lnTo>
                    <a:pt x="234" y="224"/>
                  </a:lnTo>
                  <a:lnTo>
                    <a:pt x="253" y="230"/>
                  </a:lnTo>
                  <a:lnTo>
                    <a:pt x="271" y="237"/>
                  </a:lnTo>
                  <a:lnTo>
                    <a:pt x="288" y="245"/>
                  </a:lnTo>
                  <a:lnTo>
                    <a:pt x="304" y="253"/>
                  </a:lnTo>
                  <a:lnTo>
                    <a:pt x="319" y="262"/>
                  </a:lnTo>
                  <a:lnTo>
                    <a:pt x="319" y="58"/>
                  </a:lnTo>
                  <a:lnTo>
                    <a:pt x="266" y="40"/>
                  </a:lnTo>
                  <a:lnTo>
                    <a:pt x="266" y="18"/>
                  </a:lnTo>
                  <a:lnTo>
                    <a:pt x="424" y="0"/>
                  </a:lnTo>
                  <a:lnTo>
                    <a:pt x="424" y="638"/>
                  </a:lnTo>
                  <a:lnTo>
                    <a:pt x="481" y="650"/>
                  </a:lnTo>
                  <a:lnTo>
                    <a:pt x="481" y="673"/>
                  </a:lnTo>
                  <a:lnTo>
                    <a:pt x="366" y="688"/>
                  </a:lnTo>
                  <a:lnTo>
                    <a:pt x="338" y="635"/>
                  </a:lnTo>
                  <a:lnTo>
                    <a:pt x="327" y="647"/>
                  </a:lnTo>
                  <a:lnTo>
                    <a:pt x="313" y="657"/>
                  </a:lnTo>
                  <a:lnTo>
                    <a:pt x="299" y="666"/>
                  </a:lnTo>
                  <a:lnTo>
                    <a:pt x="283" y="673"/>
                  </a:lnTo>
                  <a:lnTo>
                    <a:pt x="267" y="679"/>
                  </a:lnTo>
                  <a:lnTo>
                    <a:pt x="249" y="684"/>
                  </a:lnTo>
                  <a:lnTo>
                    <a:pt x="232" y="687"/>
                  </a:lnTo>
                  <a:lnTo>
                    <a:pt x="214" y="68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39" name="Freeform 34"/>
            <p:cNvSpPr>
              <a:spLocks noEditPoints="1"/>
            </p:cNvSpPr>
            <p:nvPr/>
          </p:nvSpPr>
          <p:spPr bwMode="auto">
            <a:xfrm>
              <a:off x="11595100" y="1003300"/>
              <a:ext cx="58738" cy="63500"/>
            </a:xfrm>
            <a:custGeom>
              <a:avLst/>
              <a:gdLst>
                <a:gd name="T0" fmla="*/ 114 w 438"/>
                <a:gd name="T1" fmla="*/ 363 h 472"/>
                <a:gd name="T2" fmla="*/ 122 w 438"/>
                <a:gd name="T3" fmla="*/ 385 h 472"/>
                <a:gd name="T4" fmla="*/ 135 w 438"/>
                <a:gd name="T5" fmla="*/ 404 h 472"/>
                <a:gd name="T6" fmla="*/ 155 w 438"/>
                <a:gd name="T7" fmla="*/ 417 h 472"/>
                <a:gd name="T8" fmla="*/ 186 w 438"/>
                <a:gd name="T9" fmla="*/ 423 h 472"/>
                <a:gd name="T10" fmla="*/ 224 w 438"/>
                <a:gd name="T11" fmla="*/ 416 h 472"/>
                <a:gd name="T12" fmla="*/ 245 w 438"/>
                <a:gd name="T13" fmla="*/ 407 h 472"/>
                <a:gd name="T14" fmla="*/ 264 w 438"/>
                <a:gd name="T15" fmla="*/ 393 h 472"/>
                <a:gd name="T16" fmla="*/ 274 w 438"/>
                <a:gd name="T17" fmla="*/ 374 h 472"/>
                <a:gd name="T18" fmla="*/ 276 w 438"/>
                <a:gd name="T19" fmla="*/ 238 h 472"/>
                <a:gd name="T20" fmla="*/ 207 w 438"/>
                <a:gd name="T21" fmla="*/ 240 h 472"/>
                <a:gd name="T22" fmla="*/ 161 w 438"/>
                <a:gd name="T23" fmla="*/ 248 h 472"/>
                <a:gd name="T24" fmla="*/ 132 w 438"/>
                <a:gd name="T25" fmla="*/ 263 h 472"/>
                <a:gd name="T26" fmla="*/ 118 w 438"/>
                <a:gd name="T27" fmla="*/ 285 h 472"/>
                <a:gd name="T28" fmla="*/ 112 w 438"/>
                <a:gd name="T29" fmla="*/ 316 h 472"/>
                <a:gd name="T30" fmla="*/ 54 w 438"/>
                <a:gd name="T31" fmla="*/ 31 h 472"/>
                <a:gd name="T32" fmla="*/ 110 w 438"/>
                <a:gd name="T33" fmla="*/ 9 h 472"/>
                <a:gd name="T34" fmla="*/ 182 w 438"/>
                <a:gd name="T35" fmla="*/ 0 h 472"/>
                <a:gd name="T36" fmla="*/ 245 w 438"/>
                <a:gd name="T37" fmla="*/ 2 h 472"/>
                <a:gd name="T38" fmla="*/ 291 w 438"/>
                <a:gd name="T39" fmla="*/ 13 h 472"/>
                <a:gd name="T40" fmla="*/ 330 w 438"/>
                <a:gd name="T41" fmla="*/ 35 h 472"/>
                <a:gd name="T42" fmla="*/ 359 w 438"/>
                <a:gd name="T43" fmla="*/ 70 h 472"/>
                <a:gd name="T44" fmla="*/ 377 w 438"/>
                <a:gd name="T45" fmla="*/ 117 h 472"/>
                <a:gd name="T46" fmla="*/ 381 w 438"/>
                <a:gd name="T47" fmla="*/ 411 h 472"/>
                <a:gd name="T48" fmla="*/ 312 w 438"/>
                <a:gd name="T49" fmla="*/ 462 h 472"/>
                <a:gd name="T50" fmla="*/ 285 w 438"/>
                <a:gd name="T51" fmla="*/ 426 h 472"/>
                <a:gd name="T52" fmla="*/ 266 w 438"/>
                <a:gd name="T53" fmla="*/ 442 h 472"/>
                <a:gd name="T54" fmla="*/ 241 w 438"/>
                <a:gd name="T55" fmla="*/ 456 h 472"/>
                <a:gd name="T56" fmla="*/ 212 w 438"/>
                <a:gd name="T57" fmla="*/ 466 h 472"/>
                <a:gd name="T58" fmla="*/ 180 w 438"/>
                <a:gd name="T59" fmla="*/ 471 h 472"/>
                <a:gd name="T60" fmla="*/ 141 w 438"/>
                <a:gd name="T61" fmla="*/ 472 h 472"/>
                <a:gd name="T62" fmla="*/ 96 w 438"/>
                <a:gd name="T63" fmla="*/ 467 h 472"/>
                <a:gd name="T64" fmla="*/ 57 w 438"/>
                <a:gd name="T65" fmla="*/ 454 h 472"/>
                <a:gd name="T66" fmla="*/ 26 w 438"/>
                <a:gd name="T67" fmla="*/ 429 h 472"/>
                <a:gd name="T68" fmla="*/ 6 w 438"/>
                <a:gd name="T69" fmla="*/ 390 h 472"/>
                <a:gd name="T70" fmla="*/ 0 w 438"/>
                <a:gd name="T71" fmla="*/ 334 h 472"/>
                <a:gd name="T72" fmla="*/ 7 w 438"/>
                <a:gd name="T73" fmla="*/ 281 h 472"/>
                <a:gd name="T74" fmla="*/ 27 w 438"/>
                <a:gd name="T75" fmla="*/ 245 h 472"/>
                <a:gd name="T76" fmla="*/ 61 w 438"/>
                <a:gd name="T77" fmla="*/ 219 h 472"/>
                <a:gd name="T78" fmla="*/ 104 w 438"/>
                <a:gd name="T79" fmla="*/ 205 h 472"/>
                <a:gd name="T80" fmla="*/ 155 w 438"/>
                <a:gd name="T81" fmla="*/ 198 h 472"/>
                <a:gd name="T82" fmla="*/ 224 w 438"/>
                <a:gd name="T83" fmla="*/ 198 h 472"/>
                <a:gd name="T84" fmla="*/ 276 w 438"/>
                <a:gd name="T85" fmla="*/ 134 h 472"/>
                <a:gd name="T86" fmla="*/ 273 w 438"/>
                <a:gd name="T87" fmla="*/ 106 h 472"/>
                <a:gd name="T88" fmla="*/ 262 w 438"/>
                <a:gd name="T89" fmla="*/ 84 h 472"/>
                <a:gd name="T90" fmla="*/ 246 w 438"/>
                <a:gd name="T91" fmla="*/ 67 h 472"/>
                <a:gd name="T92" fmla="*/ 224 w 438"/>
                <a:gd name="T93" fmla="*/ 57 h 472"/>
                <a:gd name="T94" fmla="*/ 195 w 438"/>
                <a:gd name="T95" fmla="*/ 51 h 472"/>
                <a:gd name="T96" fmla="*/ 154 w 438"/>
                <a:gd name="T97" fmla="*/ 53 h 472"/>
                <a:gd name="T98" fmla="*/ 134 w 438"/>
                <a:gd name="T99" fmla="*/ 61 h 472"/>
                <a:gd name="T100" fmla="*/ 113 w 438"/>
                <a:gd name="T101" fmla="*/ 75 h 472"/>
                <a:gd name="T102" fmla="*/ 94 w 438"/>
                <a:gd name="T103" fmla="*/ 98 h 472"/>
                <a:gd name="T104" fmla="*/ 75 w 438"/>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472">
                  <a:moveTo>
                    <a:pt x="112" y="328"/>
                  </a:moveTo>
                  <a:lnTo>
                    <a:pt x="113" y="345"/>
                  </a:lnTo>
                  <a:lnTo>
                    <a:pt x="114" y="363"/>
                  </a:lnTo>
                  <a:lnTo>
                    <a:pt x="116" y="370"/>
                  </a:lnTo>
                  <a:lnTo>
                    <a:pt x="119" y="379"/>
                  </a:lnTo>
                  <a:lnTo>
                    <a:pt x="122" y="385"/>
                  </a:lnTo>
                  <a:lnTo>
                    <a:pt x="125" y="393"/>
                  </a:lnTo>
                  <a:lnTo>
                    <a:pt x="129" y="399"/>
                  </a:lnTo>
                  <a:lnTo>
                    <a:pt x="135" y="404"/>
                  </a:lnTo>
                  <a:lnTo>
                    <a:pt x="140" y="410"/>
                  </a:lnTo>
                  <a:lnTo>
                    <a:pt x="148" y="414"/>
                  </a:lnTo>
                  <a:lnTo>
                    <a:pt x="155" y="417"/>
                  </a:lnTo>
                  <a:lnTo>
                    <a:pt x="165" y="421"/>
                  </a:lnTo>
                  <a:lnTo>
                    <a:pt x="174" y="422"/>
                  </a:lnTo>
                  <a:lnTo>
                    <a:pt x="186" y="423"/>
                  </a:lnTo>
                  <a:lnTo>
                    <a:pt x="201" y="422"/>
                  </a:lnTo>
                  <a:lnTo>
                    <a:pt x="216" y="418"/>
                  </a:lnTo>
                  <a:lnTo>
                    <a:pt x="224" y="416"/>
                  </a:lnTo>
                  <a:lnTo>
                    <a:pt x="231" y="414"/>
                  </a:lnTo>
                  <a:lnTo>
                    <a:pt x="239" y="411"/>
                  </a:lnTo>
                  <a:lnTo>
                    <a:pt x="245" y="407"/>
                  </a:lnTo>
                  <a:lnTo>
                    <a:pt x="252" y="403"/>
                  </a:lnTo>
                  <a:lnTo>
                    <a:pt x="258" y="398"/>
                  </a:lnTo>
                  <a:lnTo>
                    <a:pt x="264" y="393"/>
                  </a:lnTo>
                  <a:lnTo>
                    <a:pt x="268" y="387"/>
                  </a:lnTo>
                  <a:lnTo>
                    <a:pt x="271" y="381"/>
                  </a:lnTo>
                  <a:lnTo>
                    <a:pt x="274" y="374"/>
                  </a:lnTo>
                  <a:lnTo>
                    <a:pt x="275" y="367"/>
                  </a:lnTo>
                  <a:lnTo>
                    <a:pt x="276" y="359"/>
                  </a:lnTo>
                  <a:lnTo>
                    <a:pt x="276" y="238"/>
                  </a:lnTo>
                  <a:lnTo>
                    <a:pt x="251" y="238"/>
                  </a:lnTo>
                  <a:lnTo>
                    <a:pt x="227" y="239"/>
                  </a:lnTo>
                  <a:lnTo>
                    <a:pt x="207" y="240"/>
                  </a:lnTo>
                  <a:lnTo>
                    <a:pt x="188" y="242"/>
                  </a:lnTo>
                  <a:lnTo>
                    <a:pt x="173" y="245"/>
                  </a:lnTo>
                  <a:lnTo>
                    <a:pt x="161" y="248"/>
                  </a:lnTo>
                  <a:lnTo>
                    <a:pt x="149" y="252"/>
                  </a:lnTo>
                  <a:lnTo>
                    <a:pt x="139" y="257"/>
                  </a:lnTo>
                  <a:lnTo>
                    <a:pt x="132" y="263"/>
                  </a:lnTo>
                  <a:lnTo>
                    <a:pt x="125" y="269"/>
                  </a:lnTo>
                  <a:lnTo>
                    <a:pt x="121" y="277"/>
                  </a:lnTo>
                  <a:lnTo>
                    <a:pt x="118" y="285"/>
                  </a:lnTo>
                  <a:lnTo>
                    <a:pt x="115" y="294"/>
                  </a:lnTo>
                  <a:lnTo>
                    <a:pt x="113" y="305"/>
                  </a:lnTo>
                  <a:lnTo>
                    <a:pt x="112" y="316"/>
                  </a:lnTo>
                  <a:lnTo>
                    <a:pt x="112" y="328"/>
                  </a:lnTo>
                  <a:close/>
                  <a:moveTo>
                    <a:pt x="36" y="42"/>
                  </a:moveTo>
                  <a:lnTo>
                    <a:pt x="54" y="31"/>
                  </a:lnTo>
                  <a:lnTo>
                    <a:pt x="72" y="22"/>
                  </a:lnTo>
                  <a:lnTo>
                    <a:pt x="91" y="15"/>
                  </a:lnTo>
                  <a:lnTo>
                    <a:pt x="110" y="9"/>
                  </a:lnTo>
                  <a:lnTo>
                    <a:pt x="132" y="5"/>
                  </a:lnTo>
                  <a:lnTo>
                    <a:pt x="155" y="2"/>
                  </a:lnTo>
                  <a:lnTo>
                    <a:pt x="182" y="0"/>
                  </a:lnTo>
                  <a:lnTo>
                    <a:pt x="213" y="0"/>
                  </a:lnTo>
                  <a:lnTo>
                    <a:pt x="229" y="0"/>
                  </a:lnTo>
                  <a:lnTo>
                    <a:pt x="245" y="2"/>
                  </a:lnTo>
                  <a:lnTo>
                    <a:pt x="261" y="4"/>
                  </a:lnTo>
                  <a:lnTo>
                    <a:pt x="276" y="7"/>
                  </a:lnTo>
                  <a:lnTo>
                    <a:pt x="291" y="13"/>
                  </a:lnTo>
                  <a:lnTo>
                    <a:pt x="304" y="19"/>
                  </a:lnTo>
                  <a:lnTo>
                    <a:pt x="318" y="27"/>
                  </a:lnTo>
                  <a:lnTo>
                    <a:pt x="330" y="35"/>
                  </a:lnTo>
                  <a:lnTo>
                    <a:pt x="341" y="45"/>
                  </a:lnTo>
                  <a:lnTo>
                    <a:pt x="350" y="57"/>
                  </a:lnTo>
                  <a:lnTo>
                    <a:pt x="359" y="70"/>
                  </a:lnTo>
                  <a:lnTo>
                    <a:pt x="367" y="84"/>
                  </a:lnTo>
                  <a:lnTo>
                    <a:pt x="373" y="100"/>
                  </a:lnTo>
                  <a:lnTo>
                    <a:pt x="377" y="117"/>
                  </a:lnTo>
                  <a:lnTo>
                    <a:pt x="379" y="136"/>
                  </a:lnTo>
                  <a:lnTo>
                    <a:pt x="381" y="157"/>
                  </a:lnTo>
                  <a:lnTo>
                    <a:pt x="381" y="411"/>
                  </a:lnTo>
                  <a:lnTo>
                    <a:pt x="438" y="421"/>
                  </a:lnTo>
                  <a:lnTo>
                    <a:pt x="438" y="443"/>
                  </a:lnTo>
                  <a:lnTo>
                    <a:pt x="312" y="462"/>
                  </a:lnTo>
                  <a:lnTo>
                    <a:pt x="294" y="413"/>
                  </a:lnTo>
                  <a:lnTo>
                    <a:pt x="289" y="419"/>
                  </a:lnTo>
                  <a:lnTo>
                    <a:pt x="285" y="426"/>
                  </a:lnTo>
                  <a:lnTo>
                    <a:pt x="279" y="431"/>
                  </a:lnTo>
                  <a:lnTo>
                    <a:pt x="273" y="438"/>
                  </a:lnTo>
                  <a:lnTo>
                    <a:pt x="266" y="442"/>
                  </a:lnTo>
                  <a:lnTo>
                    <a:pt x="258" y="447"/>
                  </a:lnTo>
                  <a:lnTo>
                    <a:pt x="250" y="452"/>
                  </a:lnTo>
                  <a:lnTo>
                    <a:pt x="241" y="456"/>
                  </a:lnTo>
                  <a:lnTo>
                    <a:pt x="232" y="459"/>
                  </a:lnTo>
                  <a:lnTo>
                    <a:pt x="223" y="462"/>
                  </a:lnTo>
                  <a:lnTo>
                    <a:pt x="212" y="466"/>
                  </a:lnTo>
                  <a:lnTo>
                    <a:pt x="202" y="468"/>
                  </a:lnTo>
                  <a:lnTo>
                    <a:pt x="191" y="470"/>
                  </a:lnTo>
                  <a:lnTo>
                    <a:pt x="180" y="471"/>
                  </a:lnTo>
                  <a:lnTo>
                    <a:pt x="168" y="472"/>
                  </a:lnTo>
                  <a:lnTo>
                    <a:pt x="156" y="472"/>
                  </a:lnTo>
                  <a:lnTo>
                    <a:pt x="141" y="472"/>
                  </a:lnTo>
                  <a:lnTo>
                    <a:pt x="126" y="471"/>
                  </a:lnTo>
                  <a:lnTo>
                    <a:pt x="111" y="469"/>
                  </a:lnTo>
                  <a:lnTo>
                    <a:pt x="96" y="467"/>
                  </a:lnTo>
                  <a:lnTo>
                    <a:pt x="83" y="463"/>
                  </a:lnTo>
                  <a:lnTo>
                    <a:pt x="70" y="459"/>
                  </a:lnTo>
                  <a:lnTo>
                    <a:pt x="57" y="454"/>
                  </a:lnTo>
                  <a:lnTo>
                    <a:pt x="47" y="447"/>
                  </a:lnTo>
                  <a:lnTo>
                    <a:pt x="36" y="439"/>
                  </a:lnTo>
                  <a:lnTo>
                    <a:pt x="26" y="429"/>
                  </a:lnTo>
                  <a:lnTo>
                    <a:pt x="19" y="418"/>
                  </a:lnTo>
                  <a:lnTo>
                    <a:pt x="12" y="404"/>
                  </a:lnTo>
                  <a:lnTo>
                    <a:pt x="6" y="390"/>
                  </a:lnTo>
                  <a:lnTo>
                    <a:pt x="3" y="373"/>
                  </a:lnTo>
                  <a:lnTo>
                    <a:pt x="0" y="354"/>
                  </a:lnTo>
                  <a:lnTo>
                    <a:pt x="0" y="334"/>
                  </a:lnTo>
                  <a:lnTo>
                    <a:pt x="0" y="314"/>
                  </a:lnTo>
                  <a:lnTo>
                    <a:pt x="3" y="297"/>
                  </a:lnTo>
                  <a:lnTo>
                    <a:pt x="7" y="281"/>
                  </a:lnTo>
                  <a:lnTo>
                    <a:pt x="12" y="267"/>
                  </a:lnTo>
                  <a:lnTo>
                    <a:pt x="19" y="255"/>
                  </a:lnTo>
                  <a:lnTo>
                    <a:pt x="27" y="245"/>
                  </a:lnTo>
                  <a:lnTo>
                    <a:pt x="37" y="235"/>
                  </a:lnTo>
                  <a:lnTo>
                    <a:pt x="49" y="226"/>
                  </a:lnTo>
                  <a:lnTo>
                    <a:pt x="61" y="219"/>
                  </a:lnTo>
                  <a:lnTo>
                    <a:pt x="75" y="213"/>
                  </a:lnTo>
                  <a:lnTo>
                    <a:pt x="89" y="208"/>
                  </a:lnTo>
                  <a:lnTo>
                    <a:pt x="104" y="205"/>
                  </a:lnTo>
                  <a:lnTo>
                    <a:pt x="121" y="202"/>
                  </a:lnTo>
                  <a:lnTo>
                    <a:pt x="138" y="199"/>
                  </a:lnTo>
                  <a:lnTo>
                    <a:pt x="155" y="198"/>
                  </a:lnTo>
                  <a:lnTo>
                    <a:pt x="174" y="197"/>
                  </a:lnTo>
                  <a:lnTo>
                    <a:pt x="198" y="197"/>
                  </a:lnTo>
                  <a:lnTo>
                    <a:pt x="224" y="198"/>
                  </a:lnTo>
                  <a:lnTo>
                    <a:pt x="250" y="201"/>
                  </a:lnTo>
                  <a:lnTo>
                    <a:pt x="276" y="203"/>
                  </a:lnTo>
                  <a:lnTo>
                    <a:pt x="276" y="134"/>
                  </a:lnTo>
                  <a:lnTo>
                    <a:pt x="275" y="124"/>
                  </a:lnTo>
                  <a:lnTo>
                    <a:pt x="274" y="115"/>
                  </a:lnTo>
                  <a:lnTo>
                    <a:pt x="273" y="106"/>
                  </a:lnTo>
                  <a:lnTo>
                    <a:pt x="270" y="99"/>
                  </a:lnTo>
                  <a:lnTo>
                    <a:pt x="267" y="91"/>
                  </a:lnTo>
                  <a:lnTo>
                    <a:pt x="262" y="84"/>
                  </a:lnTo>
                  <a:lnTo>
                    <a:pt x="258" y="78"/>
                  </a:lnTo>
                  <a:lnTo>
                    <a:pt x="253" y="72"/>
                  </a:lnTo>
                  <a:lnTo>
                    <a:pt x="246" y="67"/>
                  </a:lnTo>
                  <a:lnTo>
                    <a:pt x="240" y="63"/>
                  </a:lnTo>
                  <a:lnTo>
                    <a:pt x="232" y="60"/>
                  </a:lnTo>
                  <a:lnTo>
                    <a:pt x="224" y="57"/>
                  </a:lnTo>
                  <a:lnTo>
                    <a:pt x="215" y="55"/>
                  </a:lnTo>
                  <a:lnTo>
                    <a:pt x="206" y="52"/>
                  </a:lnTo>
                  <a:lnTo>
                    <a:pt x="195" y="51"/>
                  </a:lnTo>
                  <a:lnTo>
                    <a:pt x="184" y="51"/>
                  </a:lnTo>
                  <a:lnTo>
                    <a:pt x="169" y="51"/>
                  </a:lnTo>
                  <a:lnTo>
                    <a:pt x="154" y="53"/>
                  </a:lnTo>
                  <a:lnTo>
                    <a:pt x="148" y="56"/>
                  </a:lnTo>
                  <a:lnTo>
                    <a:pt x="140" y="58"/>
                  </a:lnTo>
                  <a:lnTo>
                    <a:pt x="134" y="61"/>
                  </a:lnTo>
                  <a:lnTo>
                    <a:pt x="126" y="65"/>
                  </a:lnTo>
                  <a:lnTo>
                    <a:pt x="120" y="70"/>
                  </a:lnTo>
                  <a:lnTo>
                    <a:pt x="113" y="75"/>
                  </a:lnTo>
                  <a:lnTo>
                    <a:pt x="107" y="81"/>
                  </a:lnTo>
                  <a:lnTo>
                    <a:pt x="100" y="89"/>
                  </a:lnTo>
                  <a:lnTo>
                    <a:pt x="94" y="98"/>
                  </a:lnTo>
                  <a:lnTo>
                    <a:pt x="88" y="107"/>
                  </a:lnTo>
                  <a:lnTo>
                    <a:pt x="81" y="118"/>
                  </a:lnTo>
                  <a:lnTo>
                    <a:pt x="75" y="131"/>
                  </a:lnTo>
                  <a:lnTo>
                    <a:pt x="49" y="130"/>
                  </a:lnTo>
                  <a:lnTo>
                    <a:pt x="36"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0" name="Freeform 35"/>
            <p:cNvSpPr>
              <a:spLocks/>
            </p:cNvSpPr>
            <p:nvPr/>
          </p:nvSpPr>
          <p:spPr bwMode="auto">
            <a:xfrm>
              <a:off x="11663363" y="1003300"/>
              <a:ext cx="46038" cy="63500"/>
            </a:xfrm>
            <a:custGeom>
              <a:avLst/>
              <a:gdLst>
                <a:gd name="T0" fmla="*/ 343 w 344"/>
                <a:gd name="T1" fmla="*/ 353 h 473"/>
                <a:gd name="T2" fmla="*/ 336 w 344"/>
                <a:gd name="T3" fmla="*/ 382 h 473"/>
                <a:gd name="T4" fmla="*/ 324 w 344"/>
                <a:gd name="T5" fmla="*/ 407 h 473"/>
                <a:gd name="T6" fmla="*/ 308 w 344"/>
                <a:gd name="T7" fmla="*/ 426 h 473"/>
                <a:gd name="T8" fmla="*/ 273 w 344"/>
                <a:gd name="T9" fmla="*/ 449 h 473"/>
                <a:gd name="T10" fmla="*/ 226 w 344"/>
                <a:gd name="T11" fmla="*/ 466 h 473"/>
                <a:gd name="T12" fmla="*/ 179 w 344"/>
                <a:gd name="T13" fmla="*/ 472 h 473"/>
                <a:gd name="T14" fmla="*/ 136 w 344"/>
                <a:gd name="T15" fmla="*/ 473 h 473"/>
                <a:gd name="T16" fmla="*/ 83 w 344"/>
                <a:gd name="T17" fmla="*/ 467 h 473"/>
                <a:gd name="T18" fmla="*/ 32 w 344"/>
                <a:gd name="T19" fmla="*/ 451 h 473"/>
                <a:gd name="T20" fmla="*/ 0 w 344"/>
                <a:gd name="T21" fmla="*/ 433 h 473"/>
                <a:gd name="T22" fmla="*/ 44 w 344"/>
                <a:gd name="T23" fmla="*/ 357 h 473"/>
                <a:gd name="T24" fmla="*/ 61 w 344"/>
                <a:gd name="T25" fmla="*/ 385 h 473"/>
                <a:gd name="T26" fmla="*/ 82 w 344"/>
                <a:gd name="T27" fmla="*/ 404 h 473"/>
                <a:gd name="T28" fmla="*/ 106 w 344"/>
                <a:gd name="T29" fmla="*/ 417 h 473"/>
                <a:gd name="T30" fmla="*/ 136 w 344"/>
                <a:gd name="T31" fmla="*/ 425 h 473"/>
                <a:gd name="T32" fmla="*/ 169 w 344"/>
                <a:gd name="T33" fmla="*/ 424 h 473"/>
                <a:gd name="T34" fmla="*/ 196 w 344"/>
                <a:gd name="T35" fmla="*/ 418 h 473"/>
                <a:gd name="T36" fmla="*/ 218 w 344"/>
                <a:gd name="T37" fmla="*/ 408 h 473"/>
                <a:gd name="T38" fmla="*/ 234 w 344"/>
                <a:gd name="T39" fmla="*/ 391 h 473"/>
                <a:gd name="T40" fmla="*/ 242 w 344"/>
                <a:gd name="T41" fmla="*/ 370 h 473"/>
                <a:gd name="T42" fmla="*/ 243 w 344"/>
                <a:gd name="T43" fmla="*/ 344 h 473"/>
                <a:gd name="T44" fmla="*/ 234 w 344"/>
                <a:gd name="T45" fmla="*/ 325 h 473"/>
                <a:gd name="T46" fmla="*/ 215 w 344"/>
                <a:gd name="T47" fmla="*/ 310 h 473"/>
                <a:gd name="T48" fmla="*/ 168 w 344"/>
                <a:gd name="T49" fmla="*/ 290 h 473"/>
                <a:gd name="T50" fmla="*/ 103 w 344"/>
                <a:gd name="T51" fmla="*/ 265 h 473"/>
                <a:gd name="T52" fmla="*/ 61 w 344"/>
                <a:gd name="T53" fmla="*/ 243 h 473"/>
                <a:gd name="T54" fmla="*/ 34 w 344"/>
                <a:gd name="T55" fmla="*/ 222 h 473"/>
                <a:gd name="T56" fmla="*/ 15 w 344"/>
                <a:gd name="T57" fmla="*/ 194 h 473"/>
                <a:gd name="T58" fmla="*/ 5 w 344"/>
                <a:gd name="T59" fmla="*/ 160 h 473"/>
                <a:gd name="T60" fmla="*/ 6 w 344"/>
                <a:gd name="T61" fmla="*/ 127 h 473"/>
                <a:gd name="T62" fmla="*/ 15 w 344"/>
                <a:gd name="T63" fmla="*/ 96 h 473"/>
                <a:gd name="T64" fmla="*/ 39 w 344"/>
                <a:gd name="T65" fmla="*/ 57 h 473"/>
                <a:gd name="T66" fmla="*/ 76 w 344"/>
                <a:gd name="T67" fmla="*/ 28 h 473"/>
                <a:gd name="T68" fmla="*/ 117 w 344"/>
                <a:gd name="T69" fmla="*/ 9 h 473"/>
                <a:gd name="T70" fmla="*/ 160 w 344"/>
                <a:gd name="T71" fmla="*/ 1 h 473"/>
                <a:gd name="T72" fmla="*/ 221 w 344"/>
                <a:gd name="T73" fmla="*/ 3 h 473"/>
                <a:gd name="T74" fmla="*/ 274 w 344"/>
                <a:gd name="T75" fmla="*/ 18 h 473"/>
                <a:gd name="T76" fmla="*/ 319 w 344"/>
                <a:gd name="T77" fmla="*/ 41 h 473"/>
                <a:gd name="T78" fmla="*/ 276 w 344"/>
                <a:gd name="T79" fmla="*/ 117 h 473"/>
                <a:gd name="T80" fmla="*/ 263 w 344"/>
                <a:gd name="T81" fmla="*/ 89 h 473"/>
                <a:gd name="T82" fmla="*/ 246 w 344"/>
                <a:gd name="T83" fmla="*/ 70 h 473"/>
                <a:gd name="T84" fmla="*/ 224 w 344"/>
                <a:gd name="T85" fmla="*/ 58 h 473"/>
                <a:gd name="T86" fmla="*/ 192 w 344"/>
                <a:gd name="T87" fmla="*/ 50 h 473"/>
                <a:gd name="T88" fmla="*/ 155 w 344"/>
                <a:gd name="T89" fmla="*/ 50 h 473"/>
                <a:gd name="T90" fmla="*/ 134 w 344"/>
                <a:gd name="T91" fmla="*/ 56 h 473"/>
                <a:gd name="T92" fmla="*/ 116 w 344"/>
                <a:gd name="T93" fmla="*/ 66 h 473"/>
                <a:gd name="T94" fmla="*/ 104 w 344"/>
                <a:gd name="T95" fmla="*/ 79 h 473"/>
                <a:gd name="T96" fmla="*/ 97 w 344"/>
                <a:gd name="T97" fmla="*/ 96 h 473"/>
                <a:gd name="T98" fmla="*/ 97 w 344"/>
                <a:gd name="T99" fmla="*/ 118 h 473"/>
                <a:gd name="T100" fmla="*/ 107 w 344"/>
                <a:gd name="T101" fmla="*/ 139 h 473"/>
                <a:gd name="T102" fmla="*/ 126 w 344"/>
                <a:gd name="T103" fmla="*/ 156 h 473"/>
                <a:gd name="T104" fmla="*/ 175 w 344"/>
                <a:gd name="T105" fmla="*/ 179 h 473"/>
                <a:gd name="T106" fmla="*/ 243 w 344"/>
                <a:gd name="T107" fmla="*/ 205 h 473"/>
                <a:gd name="T108" fmla="*/ 286 w 344"/>
                <a:gd name="T109" fmla="*/ 228 h 473"/>
                <a:gd name="T110" fmla="*/ 314 w 344"/>
                <a:gd name="T111" fmla="*/ 251 h 473"/>
                <a:gd name="T112" fmla="*/ 334 w 344"/>
                <a:gd name="T113" fmla="*/ 280 h 473"/>
                <a:gd name="T114" fmla="*/ 343 w 344"/>
                <a:gd name="T115" fmla="*/ 31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473">
                  <a:moveTo>
                    <a:pt x="344" y="330"/>
                  </a:moveTo>
                  <a:lnTo>
                    <a:pt x="344" y="342"/>
                  </a:lnTo>
                  <a:lnTo>
                    <a:pt x="343" y="353"/>
                  </a:lnTo>
                  <a:lnTo>
                    <a:pt x="341" y="364"/>
                  </a:lnTo>
                  <a:lnTo>
                    <a:pt x="339" y="373"/>
                  </a:lnTo>
                  <a:lnTo>
                    <a:pt x="336" y="382"/>
                  </a:lnTo>
                  <a:lnTo>
                    <a:pt x="332" y="390"/>
                  </a:lnTo>
                  <a:lnTo>
                    <a:pt x="328" y="399"/>
                  </a:lnTo>
                  <a:lnTo>
                    <a:pt x="324" y="407"/>
                  </a:lnTo>
                  <a:lnTo>
                    <a:pt x="319" y="413"/>
                  </a:lnTo>
                  <a:lnTo>
                    <a:pt x="313" y="419"/>
                  </a:lnTo>
                  <a:lnTo>
                    <a:pt x="308" y="426"/>
                  </a:lnTo>
                  <a:lnTo>
                    <a:pt x="301" y="431"/>
                  </a:lnTo>
                  <a:lnTo>
                    <a:pt x="288" y="441"/>
                  </a:lnTo>
                  <a:lnTo>
                    <a:pt x="273" y="449"/>
                  </a:lnTo>
                  <a:lnTo>
                    <a:pt x="258" y="456"/>
                  </a:lnTo>
                  <a:lnTo>
                    <a:pt x="242" y="461"/>
                  </a:lnTo>
                  <a:lnTo>
                    <a:pt x="226" y="466"/>
                  </a:lnTo>
                  <a:lnTo>
                    <a:pt x="210" y="469"/>
                  </a:lnTo>
                  <a:lnTo>
                    <a:pt x="194" y="471"/>
                  </a:lnTo>
                  <a:lnTo>
                    <a:pt x="179" y="472"/>
                  </a:lnTo>
                  <a:lnTo>
                    <a:pt x="164" y="473"/>
                  </a:lnTo>
                  <a:lnTo>
                    <a:pt x="150" y="473"/>
                  </a:lnTo>
                  <a:lnTo>
                    <a:pt x="136" y="473"/>
                  </a:lnTo>
                  <a:lnTo>
                    <a:pt x="120" y="472"/>
                  </a:lnTo>
                  <a:lnTo>
                    <a:pt x="102" y="470"/>
                  </a:lnTo>
                  <a:lnTo>
                    <a:pt x="83" y="467"/>
                  </a:lnTo>
                  <a:lnTo>
                    <a:pt x="63" y="461"/>
                  </a:lnTo>
                  <a:lnTo>
                    <a:pt x="43" y="455"/>
                  </a:lnTo>
                  <a:lnTo>
                    <a:pt x="32" y="451"/>
                  </a:lnTo>
                  <a:lnTo>
                    <a:pt x="21" y="445"/>
                  </a:lnTo>
                  <a:lnTo>
                    <a:pt x="10" y="440"/>
                  </a:lnTo>
                  <a:lnTo>
                    <a:pt x="0" y="433"/>
                  </a:lnTo>
                  <a:lnTo>
                    <a:pt x="13" y="346"/>
                  </a:lnTo>
                  <a:lnTo>
                    <a:pt x="39" y="345"/>
                  </a:lnTo>
                  <a:lnTo>
                    <a:pt x="44" y="357"/>
                  </a:lnTo>
                  <a:lnTo>
                    <a:pt x="49" y="368"/>
                  </a:lnTo>
                  <a:lnTo>
                    <a:pt x="54" y="376"/>
                  </a:lnTo>
                  <a:lnTo>
                    <a:pt x="61" y="385"/>
                  </a:lnTo>
                  <a:lnTo>
                    <a:pt x="67" y="393"/>
                  </a:lnTo>
                  <a:lnTo>
                    <a:pt x="75" y="399"/>
                  </a:lnTo>
                  <a:lnTo>
                    <a:pt x="82" y="404"/>
                  </a:lnTo>
                  <a:lnTo>
                    <a:pt x="90" y="410"/>
                  </a:lnTo>
                  <a:lnTo>
                    <a:pt x="97" y="413"/>
                  </a:lnTo>
                  <a:lnTo>
                    <a:pt x="106" y="417"/>
                  </a:lnTo>
                  <a:lnTo>
                    <a:pt x="114" y="419"/>
                  </a:lnTo>
                  <a:lnTo>
                    <a:pt x="121" y="422"/>
                  </a:lnTo>
                  <a:lnTo>
                    <a:pt x="136" y="425"/>
                  </a:lnTo>
                  <a:lnTo>
                    <a:pt x="149" y="425"/>
                  </a:lnTo>
                  <a:lnTo>
                    <a:pt x="159" y="425"/>
                  </a:lnTo>
                  <a:lnTo>
                    <a:pt x="169" y="424"/>
                  </a:lnTo>
                  <a:lnTo>
                    <a:pt x="179" y="423"/>
                  </a:lnTo>
                  <a:lnTo>
                    <a:pt x="188" y="420"/>
                  </a:lnTo>
                  <a:lnTo>
                    <a:pt x="196" y="418"/>
                  </a:lnTo>
                  <a:lnTo>
                    <a:pt x="204" y="415"/>
                  </a:lnTo>
                  <a:lnTo>
                    <a:pt x="211" y="412"/>
                  </a:lnTo>
                  <a:lnTo>
                    <a:pt x="218" y="408"/>
                  </a:lnTo>
                  <a:lnTo>
                    <a:pt x="224" y="403"/>
                  </a:lnTo>
                  <a:lnTo>
                    <a:pt x="229" y="398"/>
                  </a:lnTo>
                  <a:lnTo>
                    <a:pt x="234" y="391"/>
                  </a:lnTo>
                  <a:lnTo>
                    <a:pt x="238" y="385"/>
                  </a:lnTo>
                  <a:lnTo>
                    <a:pt x="240" y="378"/>
                  </a:lnTo>
                  <a:lnTo>
                    <a:pt x="242" y="370"/>
                  </a:lnTo>
                  <a:lnTo>
                    <a:pt x="244" y="361"/>
                  </a:lnTo>
                  <a:lnTo>
                    <a:pt x="244" y="352"/>
                  </a:lnTo>
                  <a:lnTo>
                    <a:pt x="243" y="344"/>
                  </a:lnTo>
                  <a:lnTo>
                    <a:pt x="241" y="338"/>
                  </a:lnTo>
                  <a:lnTo>
                    <a:pt x="238" y="331"/>
                  </a:lnTo>
                  <a:lnTo>
                    <a:pt x="234" y="325"/>
                  </a:lnTo>
                  <a:lnTo>
                    <a:pt x="228" y="320"/>
                  </a:lnTo>
                  <a:lnTo>
                    <a:pt x="222" y="314"/>
                  </a:lnTo>
                  <a:lnTo>
                    <a:pt x="215" y="310"/>
                  </a:lnTo>
                  <a:lnTo>
                    <a:pt x="207" y="306"/>
                  </a:lnTo>
                  <a:lnTo>
                    <a:pt x="189" y="297"/>
                  </a:lnTo>
                  <a:lnTo>
                    <a:pt x="168" y="290"/>
                  </a:lnTo>
                  <a:lnTo>
                    <a:pt x="147" y="282"/>
                  </a:lnTo>
                  <a:lnTo>
                    <a:pt x="124" y="273"/>
                  </a:lnTo>
                  <a:lnTo>
                    <a:pt x="103" y="265"/>
                  </a:lnTo>
                  <a:lnTo>
                    <a:pt x="80" y="255"/>
                  </a:lnTo>
                  <a:lnTo>
                    <a:pt x="71" y="250"/>
                  </a:lnTo>
                  <a:lnTo>
                    <a:pt x="61" y="243"/>
                  </a:lnTo>
                  <a:lnTo>
                    <a:pt x="51" y="237"/>
                  </a:lnTo>
                  <a:lnTo>
                    <a:pt x="43" y="229"/>
                  </a:lnTo>
                  <a:lnTo>
                    <a:pt x="34" y="222"/>
                  </a:lnTo>
                  <a:lnTo>
                    <a:pt x="27" y="213"/>
                  </a:lnTo>
                  <a:lnTo>
                    <a:pt x="20" y="205"/>
                  </a:lnTo>
                  <a:lnTo>
                    <a:pt x="15" y="194"/>
                  </a:lnTo>
                  <a:lnTo>
                    <a:pt x="10" y="183"/>
                  </a:lnTo>
                  <a:lnTo>
                    <a:pt x="7" y="171"/>
                  </a:lnTo>
                  <a:lnTo>
                    <a:pt x="5" y="160"/>
                  </a:lnTo>
                  <a:lnTo>
                    <a:pt x="5" y="146"/>
                  </a:lnTo>
                  <a:lnTo>
                    <a:pt x="5" y="137"/>
                  </a:lnTo>
                  <a:lnTo>
                    <a:pt x="6" y="127"/>
                  </a:lnTo>
                  <a:lnTo>
                    <a:pt x="7" y="119"/>
                  </a:lnTo>
                  <a:lnTo>
                    <a:pt x="9" y="111"/>
                  </a:lnTo>
                  <a:lnTo>
                    <a:pt x="15" y="96"/>
                  </a:lnTo>
                  <a:lnTo>
                    <a:pt x="21" y="81"/>
                  </a:lnTo>
                  <a:lnTo>
                    <a:pt x="30" y="68"/>
                  </a:lnTo>
                  <a:lnTo>
                    <a:pt x="39" y="57"/>
                  </a:lnTo>
                  <a:lnTo>
                    <a:pt x="50" y="46"/>
                  </a:lnTo>
                  <a:lnTo>
                    <a:pt x="63" y="36"/>
                  </a:lnTo>
                  <a:lnTo>
                    <a:pt x="76" y="28"/>
                  </a:lnTo>
                  <a:lnTo>
                    <a:pt x="89" y="20"/>
                  </a:lnTo>
                  <a:lnTo>
                    <a:pt x="103" y="14"/>
                  </a:lnTo>
                  <a:lnTo>
                    <a:pt x="117" y="9"/>
                  </a:lnTo>
                  <a:lnTo>
                    <a:pt x="132" y="5"/>
                  </a:lnTo>
                  <a:lnTo>
                    <a:pt x="146" y="3"/>
                  </a:lnTo>
                  <a:lnTo>
                    <a:pt x="160" y="1"/>
                  </a:lnTo>
                  <a:lnTo>
                    <a:pt x="173" y="0"/>
                  </a:lnTo>
                  <a:lnTo>
                    <a:pt x="198" y="1"/>
                  </a:lnTo>
                  <a:lnTo>
                    <a:pt x="221" y="3"/>
                  </a:lnTo>
                  <a:lnTo>
                    <a:pt x="240" y="7"/>
                  </a:lnTo>
                  <a:lnTo>
                    <a:pt x="258" y="12"/>
                  </a:lnTo>
                  <a:lnTo>
                    <a:pt x="274" y="18"/>
                  </a:lnTo>
                  <a:lnTo>
                    <a:pt x="291" y="24"/>
                  </a:lnTo>
                  <a:lnTo>
                    <a:pt x="305" y="32"/>
                  </a:lnTo>
                  <a:lnTo>
                    <a:pt x="319" y="41"/>
                  </a:lnTo>
                  <a:lnTo>
                    <a:pt x="307" y="129"/>
                  </a:lnTo>
                  <a:lnTo>
                    <a:pt x="279" y="129"/>
                  </a:lnTo>
                  <a:lnTo>
                    <a:pt x="276" y="117"/>
                  </a:lnTo>
                  <a:lnTo>
                    <a:pt x="271" y="107"/>
                  </a:lnTo>
                  <a:lnTo>
                    <a:pt x="267" y="97"/>
                  </a:lnTo>
                  <a:lnTo>
                    <a:pt x="263" y="89"/>
                  </a:lnTo>
                  <a:lnTo>
                    <a:pt x="257" y="82"/>
                  </a:lnTo>
                  <a:lnTo>
                    <a:pt x="251" y="75"/>
                  </a:lnTo>
                  <a:lnTo>
                    <a:pt x="246" y="70"/>
                  </a:lnTo>
                  <a:lnTo>
                    <a:pt x="239" y="65"/>
                  </a:lnTo>
                  <a:lnTo>
                    <a:pt x="232" y="61"/>
                  </a:lnTo>
                  <a:lnTo>
                    <a:pt x="224" y="58"/>
                  </a:lnTo>
                  <a:lnTo>
                    <a:pt x="217" y="54"/>
                  </a:lnTo>
                  <a:lnTo>
                    <a:pt x="209" y="52"/>
                  </a:lnTo>
                  <a:lnTo>
                    <a:pt x="192" y="50"/>
                  </a:lnTo>
                  <a:lnTo>
                    <a:pt x="173" y="49"/>
                  </a:lnTo>
                  <a:lnTo>
                    <a:pt x="164" y="49"/>
                  </a:lnTo>
                  <a:lnTo>
                    <a:pt x="155" y="50"/>
                  </a:lnTo>
                  <a:lnTo>
                    <a:pt x="148" y="51"/>
                  </a:lnTo>
                  <a:lnTo>
                    <a:pt x="140" y="53"/>
                  </a:lnTo>
                  <a:lnTo>
                    <a:pt x="134" y="56"/>
                  </a:lnTo>
                  <a:lnTo>
                    <a:pt x="127" y="59"/>
                  </a:lnTo>
                  <a:lnTo>
                    <a:pt x="121" y="62"/>
                  </a:lnTo>
                  <a:lnTo>
                    <a:pt x="116" y="66"/>
                  </a:lnTo>
                  <a:lnTo>
                    <a:pt x="111" y="71"/>
                  </a:lnTo>
                  <a:lnTo>
                    <a:pt x="107" y="75"/>
                  </a:lnTo>
                  <a:lnTo>
                    <a:pt x="104" y="79"/>
                  </a:lnTo>
                  <a:lnTo>
                    <a:pt x="102" y="85"/>
                  </a:lnTo>
                  <a:lnTo>
                    <a:pt x="100" y="91"/>
                  </a:lnTo>
                  <a:lnTo>
                    <a:pt x="97" y="96"/>
                  </a:lnTo>
                  <a:lnTo>
                    <a:pt x="96" y="103"/>
                  </a:lnTo>
                  <a:lnTo>
                    <a:pt x="96" y="110"/>
                  </a:lnTo>
                  <a:lnTo>
                    <a:pt x="97" y="118"/>
                  </a:lnTo>
                  <a:lnTo>
                    <a:pt x="98" y="125"/>
                  </a:lnTo>
                  <a:lnTo>
                    <a:pt x="103" y="133"/>
                  </a:lnTo>
                  <a:lnTo>
                    <a:pt x="107" y="139"/>
                  </a:lnTo>
                  <a:lnTo>
                    <a:pt x="112" y="146"/>
                  </a:lnTo>
                  <a:lnTo>
                    <a:pt x="119" y="151"/>
                  </a:lnTo>
                  <a:lnTo>
                    <a:pt x="126" y="156"/>
                  </a:lnTo>
                  <a:lnTo>
                    <a:pt x="135" y="161"/>
                  </a:lnTo>
                  <a:lnTo>
                    <a:pt x="153" y="170"/>
                  </a:lnTo>
                  <a:lnTo>
                    <a:pt x="175" y="179"/>
                  </a:lnTo>
                  <a:lnTo>
                    <a:pt x="197" y="188"/>
                  </a:lnTo>
                  <a:lnTo>
                    <a:pt x="220" y="196"/>
                  </a:lnTo>
                  <a:lnTo>
                    <a:pt x="243" y="205"/>
                  </a:lnTo>
                  <a:lnTo>
                    <a:pt x="266" y="215"/>
                  </a:lnTo>
                  <a:lnTo>
                    <a:pt x="277" y="222"/>
                  </a:lnTo>
                  <a:lnTo>
                    <a:pt x="286" y="228"/>
                  </a:lnTo>
                  <a:lnTo>
                    <a:pt x="296" y="235"/>
                  </a:lnTo>
                  <a:lnTo>
                    <a:pt x="306" y="242"/>
                  </a:lnTo>
                  <a:lnTo>
                    <a:pt x="314" y="251"/>
                  </a:lnTo>
                  <a:lnTo>
                    <a:pt x="322" y="259"/>
                  </a:lnTo>
                  <a:lnTo>
                    <a:pt x="328" y="269"/>
                  </a:lnTo>
                  <a:lnTo>
                    <a:pt x="334" y="280"/>
                  </a:lnTo>
                  <a:lnTo>
                    <a:pt x="338" y="291"/>
                  </a:lnTo>
                  <a:lnTo>
                    <a:pt x="341" y="303"/>
                  </a:lnTo>
                  <a:lnTo>
                    <a:pt x="343" y="316"/>
                  </a:lnTo>
                  <a:lnTo>
                    <a:pt x="344" y="330"/>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1" name="Freeform 36"/>
            <p:cNvSpPr>
              <a:spLocks noEditPoints="1"/>
            </p:cNvSpPr>
            <p:nvPr/>
          </p:nvSpPr>
          <p:spPr bwMode="auto">
            <a:xfrm>
              <a:off x="10742613" y="374650"/>
              <a:ext cx="93663" cy="93663"/>
            </a:xfrm>
            <a:custGeom>
              <a:avLst/>
              <a:gdLst>
                <a:gd name="T0" fmla="*/ 199 w 717"/>
                <a:gd name="T1" fmla="*/ 227 h 718"/>
                <a:gd name="T2" fmla="*/ 229 w 717"/>
                <a:gd name="T3" fmla="*/ 198 h 718"/>
                <a:gd name="T4" fmla="*/ 276 w 717"/>
                <a:gd name="T5" fmla="*/ 169 h 718"/>
                <a:gd name="T6" fmla="*/ 335 w 717"/>
                <a:gd name="T7" fmla="*/ 154 h 718"/>
                <a:gd name="T8" fmla="*/ 387 w 717"/>
                <a:gd name="T9" fmla="*/ 154 h 718"/>
                <a:gd name="T10" fmla="*/ 434 w 717"/>
                <a:gd name="T11" fmla="*/ 168 h 718"/>
                <a:gd name="T12" fmla="*/ 487 w 717"/>
                <a:gd name="T13" fmla="*/ 198 h 718"/>
                <a:gd name="T14" fmla="*/ 534 w 717"/>
                <a:gd name="T15" fmla="*/ 247 h 718"/>
                <a:gd name="T16" fmla="*/ 559 w 717"/>
                <a:gd name="T17" fmla="*/ 304 h 718"/>
                <a:gd name="T18" fmla="*/ 566 w 717"/>
                <a:gd name="T19" fmla="*/ 371 h 718"/>
                <a:gd name="T20" fmla="*/ 546 w 717"/>
                <a:gd name="T21" fmla="*/ 450 h 718"/>
                <a:gd name="T22" fmla="*/ 496 w 717"/>
                <a:gd name="T23" fmla="*/ 514 h 718"/>
                <a:gd name="T24" fmla="*/ 427 w 717"/>
                <a:gd name="T25" fmla="*/ 556 h 718"/>
                <a:gd name="T26" fmla="*/ 356 w 717"/>
                <a:gd name="T27" fmla="*/ 567 h 718"/>
                <a:gd name="T28" fmla="*/ 311 w 717"/>
                <a:gd name="T29" fmla="*/ 561 h 718"/>
                <a:gd name="T30" fmla="*/ 255 w 717"/>
                <a:gd name="T31" fmla="*/ 539 h 718"/>
                <a:gd name="T32" fmla="*/ 202 w 717"/>
                <a:gd name="T33" fmla="*/ 496 h 718"/>
                <a:gd name="T34" fmla="*/ 161 w 717"/>
                <a:gd name="T35" fmla="*/ 425 h 718"/>
                <a:gd name="T36" fmla="*/ 152 w 717"/>
                <a:gd name="T37" fmla="*/ 352 h 718"/>
                <a:gd name="T38" fmla="*/ 161 w 717"/>
                <a:gd name="T39" fmla="*/ 293 h 718"/>
                <a:gd name="T40" fmla="*/ 301 w 717"/>
                <a:gd name="T41" fmla="*/ 713 h 718"/>
                <a:gd name="T42" fmla="*/ 373 w 717"/>
                <a:gd name="T43" fmla="*/ 717 h 718"/>
                <a:gd name="T44" fmla="*/ 443 w 717"/>
                <a:gd name="T45" fmla="*/ 708 h 718"/>
                <a:gd name="T46" fmla="*/ 508 w 717"/>
                <a:gd name="T47" fmla="*/ 686 h 718"/>
                <a:gd name="T48" fmla="*/ 568 w 717"/>
                <a:gd name="T49" fmla="*/ 650 h 718"/>
                <a:gd name="T50" fmla="*/ 622 w 717"/>
                <a:gd name="T51" fmla="*/ 603 h 718"/>
                <a:gd name="T52" fmla="*/ 665 w 717"/>
                <a:gd name="T53" fmla="*/ 546 h 718"/>
                <a:gd name="T54" fmla="*/ 695 w 717"/>
                <a:gd name="T55" fmla="*/ 484 h 718"/>
                <a:gd name="T56" fmla="*/ 713 w 717"/>
                <a:gd name="T57" fmla="*/ 417 h 718"/>
                <a:gd name="T58" fmla="*/ 717 w 717"/>
                <a:gd name="T59" fmla="*/ 346 h 718"/>
                <a:gd name="T60" fmla="*/ 708 w 717"/>
                <a:gd name="T61" fmla="*/ 276 h 718"/>
                <a:gd name="T62" fmla="*/ 684 w 717"/>
                <a:gd name="T63" fmla="*/ 209 h 718"/>
                <a:gd name="T64" fmla="*/ 649 w 717"/>
                <a:gd name="T65" fmla="*/ 149 h 718"/>
                <a:gd name="T66" fmla="*/ 603 w 717"/>
                <a:gd name="T67" fmla="*/ 96 h 718"/>
                <a:gd name="T68" fmla="*/ 547 w 717"/>
                <a:gd name="T69" fmla="*/ 54 h 718"/>
                <a:gd name="T70" fmla="*/ 450 w 717"/>
                <a:gd name="T71" fmla="*/ 12 h 718"/>
                <a:gd name="T72" fmla="*/ 345 w 717"/>
                <a:gd name="T73" fmla="*/ 0 h 718"/>
                <a:gd name="T74" fmla="*/ 275 w 717"/>
                <a:gd name="T75" fmla="*/ 10 h 718"/>
                <a:gd name="T76" fmla="*/ 209 w 717"/>
                <a:gd name="T77" fmla="*/ 32 h 718"/>
                <a:gd name="T78" fmla="*/ 149 w 717"/>
                <a:gd name="T79" fmla="*/ 68 h 718"/>
                <a:gd name="T80" fmla="*/ 95 w 717"/>
                <a:gd name="T81" fmla="*/ 115 h 718"/>
                <a:gd name="T82" fmla="*/ 52 w 717"/>
                <a:gd name="T83" fmla="*/ 173 h 718"/>
                <a:gd name="T84" fmla="*/ 21 w 717"/>
                <a:gd name="T85" fmla="*/ 236 h 718"/>
                <a:gd name="T86" fmla="*/ 4 w 717"/>
                <a:gd name="T87" fmla="*/ 304 h 718"/>
                <a:gd name="T88" fmla="*/ 0 w 717"/>
                <a:gd name="T89" fmla="*/ 373 h 718"/>
                <a:gd name="T90" fmla="*/ 9 w 717"/>
                <a:gd name="T91" fmla="*/ 441 h 718"/>
                <a:gd name="T92" fmla="*/ 32 w 717"/>
                <a:gd name="T93" fmla="*/ 507 h 718"/>
                <a:gd name="T94" fmla="*/ 66 w 717"/>
                <a:gd name="T95" fmla="*/ 568 h 718"/>
                <a:gd name="T96" fmla="*/ 114 w 717"/>
                <a:gd name="T97" fmla="*/ 622 h 718"/>
                <a:gd name="T98" fmla="*/ 201 w 717"/>
                <a:gd name="T99" fmla="*/ 682 h 718"/>
                <a:gd name="T100" fmla="*/ 301 w 717"/>
                <a:gd name="T101" fmla="*/ 71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7" h="718">
                  <a:moveTo>
                    <a:pt x="181" y="252"/>
                  </a:moveTo>
                  <a:lnTo>
                    <a:pt x="187" y="243"/>
                  </a:lnTo>
                  <a:lnTo>
                    <a:pt x="193" y="234"/>
                  </a:lnTo>
                  <a:lnTo>
                    <a:pt x="199" y="227"/>
                  </a:lnTo>
                  <a:lnTo>
                    <a:pt x="206" y="218"/>
                  </a:lnTo>
                  <a:lnTo>
                    <a:pt x="214" y="210"/>
                  </a:lnTo>
                  <a:lnTo>
                    <a:pt x="222" y="204"/>
                  </a:lnTo>
                  <a:lnTo>
                    <a:pt x="229" y="198"/>
                  </a:lnTo>
                  <a:lnTo>
                    <a:pt x="238" y="191"/>
                  </a:lnTo>
                  <a:lnTo>
                    <a:pt x="250" y="183"/>
                  </a:lnTo>
                  <a:lnTo>
                    <a:pt x="263" y="175"/>
                  </a:lnTo>
                  <a:lnTo>
                    <a:pt x="276" y="169"/>
                  </a:lnTo>
                  <a:lnTo>
                    <a:pt x="291" y="163"/>
                  </a:lnTo>
                  <a:lnTo>
                    <a:pt x="305" y="159"/>
                  </a:lnTo>
                  <a:lnTo>
                    <a:pt x="320" y="156"/>
                  </a:lnTo>
                  <a:lnTo>
                    <a:pt x="335" y="154"/>
                  </a:lnTo>
                  <a:lnTo>
                    <a:pt x="350" y="152"/>
                  </a:lnTo>
                  <a:lnTo>
                    <a:pt x="363" y="152"/>
                  </a:lnTo>
                  <a:lnTo>
                    <a:pt x="375" y="152"/>
                  </a:lnTo>
                  <a:lnTo>
                    <a:pt x="387" y="154"/>
                  </a:lnTo>
                  <a:lnTo>
                    <a:pt x="400" y="156"/>
                  </a:lnTo>
                  <a:lnTo>
                    <a:pt x="411" y="159"/>
                  </a:lnTo>
                  <a:lnTo>
                    <a:pt x="423" y="162"/>
                  </a:lnTo>
                  <a:lnTo>
                    <a:pt x="434" y="168"/>
                  </a:lnTo>
                  <a:lnTo>
                    <a:pt x="446" y="172"/>
                  </a:lnTo>
                  <a:lnTo>
                    <a:pt x="460" y="179"/>
                  </a:lnTo>
                  <a:lnTo>
                    <a:pt x="474" y="188"/>
                  </a:lnTo>
                  <a:lnTo>
                    <a:pt x="487" y="198"/>
                  </a:lnTo>
                  <a:lnTo>
                    <a:pt x="499" y="208"/>
                  </a:lnTo>
                  <a:lnTo>
                    <a:pt x="512" y="220"/>
                  </a:lnTo>
                  <a:lnTo>
                    <a:pt x="524" y="234"/>
                  </a:lnTo>
                  <a:lnTo>
                    <a:pt x="534" y="247"/>
                  </a:lnTo>
                  <a:lnTo>
                    <a:pt x="541" y="261"/>
                  </a:lnTo>
                  <a:lnTo>
                    <a:pt x="548" y="275"/>
                  </a:lnTo>
                  <a:lnTo>
                    <a:pt x="554" y="289"/>
                  </a:lnTo>
                  <a:lnTo>
                    <a:pt x="559" y="304"/>
                  </a:lnTo>
                  <a:lnTo>
                    <a:pt x="563" y="320"/>
                  </a:lnTo>
                  <a:lnTo>
                    <a:pt x="565" y="335"/>
                  </a:lnTo>
                  <a:lnTo>
                    <a:pt x="566" y="351"/>
                  </a:lnTo>
                  <a:lnTo>
                    <a:pt x="566" y="371"/>
                  </a:lnTo>
                  <a:lnTo>
                    <a:pt x="564" y="392"/>
                  </a:lnTo>
                  <a:lnTo>
                    <a:pt x="560" y="412"/>
                  </a:lnTo>
                  <a:lnTo>
                    <a:pt x="553" y="432"/>
                  </a:lnTo>
                  <a:lnTo>
                    <a:pt x="546" y="450"/>
                  </a:lnTo>
                  <a:lnTo>
                    <a:pt x="536" y="468"/>
                  </a:lnTo>
                  <a:lnTo>
                    <a:pt x="524" y="484"/>
                  </a:lnTo>
                  <a:lnTo>
                    <a:pt x="510" y="500"/>
                  </a:lnTo>
                  <a:lnTo>
                    <a:pt x="496" y="514"/>
                  </a:lnTo>
                  <a:lnTo>
                    <a:pt x="480" y="527"/>
                  </a:lnTo>
                  <a:lnTo>
                    <a:pt x="463" y="539"/>
                  </a:lnTo>
                  <a:lnTo>
                    <a:pt x="445" y="547"/>
                  </a:lnTo>
                  <a:lnTo>
                    <a:pt x="427" y="556"/>
                  </a:lnTo>
                  <a:lnTo>
                    <a:pt x="406" y="561"/>
                  </a:lnTo>
                  <a:lnTo>
                    <a:pt x="387" y="565"/>
                  </a:lnTo>
                  <a:lnTo>
                    <a:pt x="365" y="567"/>
                  </a:lnTo>
                  <a:lnTo>
                    <a:pt x="356" y="567"/>
                  </a:lnTo>
                  <a:lnTo>
                    <a:pt x="346" y="566"/>
                  </a:lnTo>
                  <a:lnTo>
                    <a:pt x="335" y="565"/>
                  </a:lnTo>
                  <a:lnTo>
                    <a:pt x="326" y="564"/>
                  </a:lnTo>
                  <a:lnTo>
                    <a:pt x="311" y="561"/>
                  </a:lnTo>
                  <a:lnTo>
                    <a:pt x="297" y="557"/>
                  </a:lnTo>
                  <a:lnTo>
                    <a:pt x="282" y="552"/>
                  </a:lnTo>
                  <a:lnTo>
                    <a:pt x="268" y="545"/>
                  </a:lnTo>
                  <a:lnTo>
                    <a:pt x="255" y="539"/>
                  </a:lnTo>
                  <a:lnTo>
                    <a:pt x="242" y="530"/>
                  </a:lnTo>
                  <a:lnTo>
                    <a:pt x="229" y="522"/>
                  </a:lnTo>
                  <a:lnTo>
                    <a:pt x="217" y="511"/>
                  </a:lnTo>
                  <a:lnTo>
                    <a:pt x="202" y="496"/>
                  </a:lnTo>
                  <a:lnTo>
                    <a:pt x="189" y="480"/>
                  </a:lnTo>
                  <a:lnTo>
                    <a:pt x="179" y="463"/>
                  </a:lnTo>
                  <a:lnTo>
                    <a:pt x="169" y="444"/>
                  </a:lnTo>
                  <a:lnTo>
                    <a:pt x="161" y="425"/>
                  </a:lnTo>
                  <a:lnTo>
                    <a:pt x="156" y="406"/>
                  </a:lnTo>
                  <a:lnTo>
                    <a:pt x="153" y="386"/>
                  </a:lnTo>
                  <a:lnTo>
                    <a:pt x="152" y="367"/>
                  </a:lnTo>
                  <a:lnTo>
                    <a:pt x="152" y="352"/>
                  </a:lnTo>
                  <a:lnTo>
                    <a:pt x="152" y="337"/>
                  </a:lnTo>
                  <a:lnTo>
                    <a:pt x="154" y="322"/>
                  </a:lnTo>
                  <a:lnTo>
                    <a:pt x="157" y="308"/>
                  </a:lnTo>
                  <a:lnTo>
                    <a:pt x="161" y="293"/>
                  </a:lnTo>
                  <a:lnTo>
                    <a:pt x="167" y="279"/>
                  </a:lnTo>
                  <a:lnTo>
                    <a:pt x="173" y="265"/>
                  </a:lnTo>
                  <a:lnTo>
                    <a:pt x="181" y="252"/>
                  </a:lnTo>
                  <a:close/>
                  <a:moveTo>
                    <a:pt x="301" y="713"/>
                  </a:moveTo>
                  <a:lnTo>
                    <a:pt x="319" y="716"/>
                  </a:lnTo>
                  <a:lnTo>
                    <a:pt x="336" y="717"/>
                  </a:lnTo>
                  <a:lnTo>
                    <a:pt x="355" y="718"/>
                  </a:lnTo>
                  <a:lnTo>
                    <a:pt x="373" y="717"/>
                  </a:lnTo>
                  <a:lnTo>
                    <a:pt x="390" y="716"/>
                  </a:lnTo>
                  <a:lnTo>
                    <a:pt x="408" y="715"/>
                  </a:lnTo>
                  <a:lnTo>
                    <a:pt x="425" y="712"/>
                  </a:lnTo>
                  <a:lnTo>
                    <a:pt x="443" y="708"/>
                  </a:lnTo>
                  <a:lnTo>
                    <a:pt x="460" y="704"/>
                  </a:lnTo>
                  <a:lnTo>
                    <a:pt x="476" y="699"/>
                  </a:lnTo>
                  <a:lnTo>
                    <a:pt x="492" y="692"/>
                  </a:lnTo>
                  <a:lnTo>
                    <a:pt x="508" y="686"/>
                  </a:lnTo>
                  <a:lnTo>
                    <a:pt x="524" y="678"/>
                  </a:lnTo>
                  <a:lnTo>
                    <a:pt x="539" y="670"/>
                  </a:lnTo>
                  <a:lnTo>
                    <a:pt x="554" y="660"/>
                  </a:lnTo>
                  <a:lnTo>
                    <a:pt x="568" y="650"/>
                  </a:lnTo>
                  <a:lnTo>
                    <a:pt x="582" y="640"/>
                  </a:lnTo>
                  <a:lnTo>
                    <a:pt x="596" y="628"/>
                  </a:lnTo>
                  <a:lnTo>
                    <a:pt x="609" y="616"/>
                  </a:lnTo>
                  <a:lnTo>
                    <a:pt x="622" y="603"/>
                  </a:lnTo>
                  <a:lnTo>
                    <a:pt x="634" y="589"/>
                  </a:lnTo>
                  <a:lnTo>
                    <a:pt x="644" y="575"/>
                  </a:lnTo>
                  <a:lnTo>
                    <a:pt x="655" y="561"/>
                  </a:lnTo>
                  <a:lnTo>
                    <a:pt x="665" y="546"/>
                  </a:lnTo>
                  <a:lnTo>
                    <a:pt x="673" y="531"/>
                  </a:lnTo>
                  <a:lnTo>
                    <a:pt x="682" y="516"/>
                  </a:lnTo>
                  <a:lnTo>
                    <a:pt x="688" y="500"/>
                  </a:lnTo>
                  <a:lnTo>
                    <a:pt x="695" y="484"/>
                  </a:lnTo>
                  <a:lnTo>
                    <a:pt x="701" y="468"/>
                  </a:lnTo>
                  <a:lnTo>
                    <a:pt x="706" y="451"/>
                  </a:lnTo>
                  <a:lnTo>
                    <a:pt x="710" y="434"/>
                  </a:lnTo>
                  <a:lnTo>
                    <a:pt x="713" y="417"/>
                  </a:lnTo>
                  <a:lnTo>
                    <a:pt x="715" y="399"/>
                  </a:lnTo>
                  <a:lnTo>
                    <a:pt x="717" y="382"/>
                  </a:lnTo>
                  <a:lnTo>
                    <a:pt x="717" y="364"/>
                  </a:lnTo>
                  <a:lnTo>
                    <a:pt x="717" y="346"/>
                  </a:lnTo>
                  <a:lnTo>
                    <a:pt x="716" y="329"/>
                  </a:lnTo>
                  <a:lnTo>
                    <a:pt x="714" y="310"/>
                  </a:lnTo>
                  <a:lnTo>
                    <a:pt x="711" y="293"/>
                  </a:lnTo>
                  <a:lnTo>
                    <a:pt x="708" y="276"/>
                  </a:lnTo>
                  <a:lnTo>
                    <a:pt x="703" y="259"/>
                  </a:lnTo>
                  <a:lnTo>
                    <a:pt x="698" y="242"/>
                  </a:lnTo>
                  <a:lnTo>
                    <a:pt x="692" y="225"/>
                  </a:lnTo>
                  <a:lnTo>
                    <a:pt x="684" y="209"/>
                  </a:lnTo>
                  <a:lnTo>
                    <a:pt x="677" y="194"/>
                  </a:lnTo>
                  <a:lnTo>
                    <a:pt x="668" y="178"/>
                  </a:lnTo>
                  <a:lnTo>
                    <a:pt x="659" y="163"/>
                  </a:lnTo>
                  <a:lnTo>
                    <a:pt x="649" y="149"/>
                  </a:lnTo>
                  <a:lnTo>
                    <a:pt x="638" y="135"/>
                  </a:lnTo>
                  <a:lnTo>
                    <a:pt x="627" y="121"/>
                  </a:lnTo>
                  <a:lnTo>
                    <a:pt x="615" y="108"/>
                  </a:lnTo>
                  <a:lnTo>
                    <a:pt x="603" y="96"/>
                  </a:lnTo>
                  <a:lnTo>
                    <a:pt x="589" y="84"/>
                  </a:lnTo>
                  <a:lnTo>
                    <a:pt x="575" y="73"/>
                  </a:lnTo>
                  <a:lnTo>
                    <a:pt x="561" y="63"/>
                  </a:lnTo>
                  <a:lnTo>
                    <a:pt x="547" y="54"/>
                  </a:lnTo>
                  <a:lnTo>
                    <a:pt x="523" y="41"/>
                  </a:lnTo>
                  <a:lnTo>
                    <a:pt x="499" y="29"/>
                  </a:lnTo>
                  <a:lnTo>
                    <a:pt x="475" y="19"/>
                  </a:lnTo>
                  <a:lnTo>
                    <a:pt x="450" y="12"/>
                  </a:lnTo>
                  <a:lnTo>
                    <a:pt x="424" y="7"/>
                  </a:lnTo>
                  <a:lnTo>
                    <a:pt x="398" y="2"/>
                  </a:lnTo>
                  <a:lnTo>
                    <a:pt x="372" y="0"/>
                  </a:lnTo>
                  <a:lnTo>
                    <a:pt x="345" y="0"/>
                  </a:lnTo>
                  <a:lnTo>
                    <a:pt x="327" y="1"/>
                  </a:lnTo>
                  <a:lnTo>
                    <a:pt x="310" y="3"/>
                  </a:lnTo>
                  <a:lnTo>
                    <a:pt x="292" y="7"/>
                  </a:lnTo>
                  <a:lnTo>
                    <a:pt x="275" y="10"/>
                  </a:lnTo>
                  <a:lnTo>
                    <a:pt x="258" y="14"/>
                  </a:lnTo>
                  <a:lnTo>
                    <a:pt x="241" y="19"/>
                  </a:lnTo>
                  <a:lnTo>
                    <a:pt x="225" y="26"/>
                  </a:lnTo>
                  <a:lnTo>
                    <a:pt x="209" y="32"/>
                  </a:lnTo>
                  <a:lnTo>
                    <a:pt x="193" y="41"/>
                  </a:lnTo>
                  <a:lnTo>
                    <a:pt x="178" y="48"/>
                  </a:lnTo>
                  <a:lnTo>
                    <a:pt x="162" y="58"/>
                  </a:lnTo>
                  <a:lnTo>
                    <a:pt x="149" y="68"/>
                  </a:lnTo>
                  <a:lnTo>
                    <a:pt x="134" y="78"/>
                  </a:lnTo>
                  <a:lnTo>
                    <a:pt x="121" y="90"/>
                  </a:lnTo>
                  <a:lnTo>
                    <a:pt x="108" y="102"/>
                  </a:lnTo>
                  <a:lnTo>
                    <a:pt x="95" y="115"/>
                  </a:lnTo>
                  <a:lnTo>
                    <a:pt x="83" y="129"/>
                  </a:lnTo>
                  <a:lnTo>
                    <a:pt x="71" y="143"/>
                  </a:lnTo>
                  <a:lnTo>
                    <a:pt x="62" y="158"/>
                  </a:lnTo>
                  <a:lnTo>
                    <a:pt x="52" y="173"/>
                  </a:lnTo>
                  <a:lnTo>
                    <a:pt x="42" y="189"/>
                  </a:lnTo>
                  <a:lnTo>
                    <a:pt x="35" y="204"/>
                  </a:lnTo>
                  <a:lnTo>
                    <a:pt x="27" y="220"/>
                  </a:lnTo>
                  <a:lnTo>
                    <a:pt x="21" y="236"/>
                  </a:lnTo>
                  <a:lnTo>
                    <a:pt x="15" y="253"/>
                  </a:lnTo>
                  <a:lnTo>
                    <a:pt x="11" y="269"/>
                  </a:lnTo>
                  <a:lnTo>
                    <a:pt x="7" y="287"/>
                  </a:lnTo>
                  <a:lnTo>
                    <a:pt x="4" y="304"/>
                  </a:lnTo>
                  <a:lnTo>
                    <a:pt x="2" y="321"/>
                  </a:lnTo>
                  <a:lnTo>
                    <a:pt x="0" y="338"/>
                  </a:lnTo>
                  <a:lnTo>
                    <a:pt x="0" y="355"/>
                  </a:lnTo>
                  <a:lnTo>
                    <a:pt x="0" y="373"/>
                  </a:lnTo>
                  <a:lnTo>
                    <a:pt x="2" y="390"/>
                  </a:lnTo>
                  <a:lnTo>
                    <a:pt x="3" y="407"/>
                  </a:lnTo>
                  <a:lnTo>
                    <a:pt x="6" y="424"/>
                  </a:lnTo>
                  <a:lnTo>
                    <a:pt x="9" y="441"/>
                  </a:lnTo>
                  <a:lnTo>
                    <a:pt x="13" y="457"/>
                  </a:lnTo>
                  <a:lnTo>
                    <a:pt x="19" y="474"/>
                  </a:lnTo>
                  <a:lnTo>
                    <a:pt x="24" y="491"/>
                  </a:lnTo>
                  <a:lnTo>
                    <a:pt x="32" y="507"/>
                  </a:lnTo>
                  <a:lnTo>
                    <a:pt x="39" y="523"/>
                  </a:lnTo>
                  <a:lnTo>
                    <a:pt x="48" y="538"/>
                  </a:lnTo>
                  <a:lnTo>
                    <a:pt x="56" y="553"/>
                  </a:lnTo>
                  <a:lnTo>
                    <a:pt x="66" y="568"/>
                  </a:lnTo>
                  <a:lnTo>
                    <a:pt x="77" y="582"/>
                  </a:lnTo>
                  <a:lnTo>
                    <a:pt x="88" y="596"/>
                  </a:lnTo>
                  <a:lnTo>
                    <a:pt x="101" y="609"/>
                  </a:lnTo>
                  <a:lnTo>
                    <a:pt x="114" y="622"/>
                  </a:lnTo>
                  <a:lnTo>
                    <a:pt x="135" y="640"/>
                  </a:lnTo>
                  <a:lnTo>
                    <a:pt x="156" y="655"/>
                  </a:lnTo>
                  <a:lnTo>
                    <a:pt x="179" y="670"/>
                  </a:lnTo>
                  <a:lnTo>
                    <a:pt x="201" y="682"/>
                  </a:lnTo>
                  <a:lnTo>
                    <a:pt x="226" y="692"/>
                  </a:lnTo>
                  <a:lnTo>
                    <a:pt x="249" y="701"/>
                  </a:lnTo>
                  <a:lnTo>
                    <a:pt x="275" y="708"/>
                  </a:lnTo>
                  <a:lnTo>
                    <a:pt x="301" y="713"/>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2" name="Freeform 37"/>
            <p:cNvSpPr>
              <a:spLocks noEditPoints="1"/>
            </p:cNvSpPr>
            <p:nvPr/>
          </p:nvSpPr>
          <p:spPr bwMode="auto">
            <a:xfrm>
              <a:off x="10599738" y="427038"/>
              <a:ext cx="93663" cy="95250"/>
            </a:xfrm>
            <a:custGeom>
              <a:avLst/>
              <a:gdLst>
                <a:gd name="T0" fmla="*/ 151 w 717"/>
                <a:gd name="T1" fmla="*/ 359 h 717"/>
                <a:gd name="T2" fmla="*/ 155 w 717"/>
                <a:gd name="T3" fmla="*/ 318 h 717"/>
                <a:gd name="T4" fmla="*/ 174 w 717"/>
                <a:gd name="T5" fmla="*/ 266 h 717"/>
                <a:gd name="T6" fmla="*/ 208 w 717"/>
                <a:gd name="T7" fmla="*/ 216 h 717"/>
                <a:gd name="T8" fmla="*/ 249 w 717"/>
                <a:gd name="T9" fmla="*/ 183 h 717"/>
                <a:gd name="T10" fmla="*/ 293 w 717"/>
                <a:gd name="T11" fmla="*/ 163 h 717"/>
                <a:gd name="T12" fmla="*/ 353 w 717"/>
                <a:gd name="T13" fmla="*/ 152 h 717"/>
                <a:gd name="T14" fmla="*/ 396 w 717"/>
                <a:gd name="T15" fmla="*/ 155 h 717"/>
                <a:gd name="T16" fmla="*/ 449 w 717"/>
                <a:gd name="T17" fmla="*/ 172 h 717"/>
                <a:gd name="T18" fmla="*/ 501 w 717"/>
                <a:gd name="T19" fmla="*/ 208 h 717"/>
                <a:gd name="T20" fmla="*/ 546 w 717"/>
                <a:gd name="T21" fmla="*/ 270 h 717"/>
                <a:gd name="T22" fmla="*/ 565 w 717"/>
                <a:gd name="T23" fmla="*/ 348 h 717"/>
                <a:gd name="T24" fmla="*/ 554 w 717"/>
                <a:gd name="T25" fmla="*/ 429 h 717"/>
                <a:gd name="T26" fmla="*/ 512 w 717"/>
                <a:gd name="T27" fmla="*/ 498 h 717"/>
                <a:gd name="T28" fmla="*/ 473 w 717"/>
                <a:gd name="T29" fmla="*/ 532 h 717"/>
                <a:gd name="T30" fmla="*/ 423 w 717"/>
                <a:gd name="T31" fmla="*/ 555 h 717"/>
                <a:gd name="T32" fmla="*/ 364 w 717"/>
                <a:gd name="T33" fmla="*/ 566 h 717"/>
                <a:gd name="T34" fmla="*/ 287 w 717"/>
                <a:gd name="T35" fmla="*/ 553 h 717"/>
                <a:gd name="T36" fmla="*/ 219 w 717"/>
                <a:gd name="T37" fmla="*/ 512 h 717"/>
                <a:gd name="T38" fmla="*/ 178 w 717"/>
                <a:gd name="T39" fmla="*/ 462 h 717"/>
                <a:gd name="T40" fmla="*/ 156 w 717"/>
                <a:gd name="T41" fmla="*/ 406 h 717"/>
                <a:gd name="T42" fmla="*/ 572 w 717"/>
                <a:gd name="T43" fmla="*/ 648 h 717"/>
                <a:gd name="T44" fmla="*/ 624 w 717"/>
                <a:gd name="T45" fmla="*/ 599 h 717"/>
                <a:gd name="T46" fmla="*/ 666 w 717"/>
                <a:gd name="T47" fmla="*/ 544 h 717"/>
                <a:gd name="T48" fmla="*/ 696 w 717"/>
                <a:gd name="T49" fmla="*/ 480 h 717"/>
                <a:gd name="T50" fmla="*/ 713 w 717"/>
                <a:gd name="T51" fmla="*/ 413 h 717"/>
                <a:gd name="T52" fmla="*/ 717 w 717"/>
                <a:gd name="T53" fmla="*/ 341 h 717"/>
                <a:gd name="T54" fmla="*/ 707 w 717"/>
                <a:gd name="T55" fmla="*/ 272 h 717"/>
                <a:gd name="T56" fmla="*/ 683 w 717"/>
                <a:gd name="T57" fmla="*/ 205 h 717"/>
                <a:gd name="T58" fmla="*/ 648 w 717"/>
                <a:gd name="T59" fmla="*/ 145 h 717"/>
                <a:gd name="T60" fmla="*/ 600 w 717"/>
                <a:gd name="T61" fmla="*/ 93 h 717"/>
                <a:gd name="T62" fmla="*/ 543 w 717"/>
                <a:gd name="T63" fmla="*/ 51 h 717"/>
                <a:gd name="T64" fmla="*/ 479 w 717"/>
                <a:gd name="T65" fmla="*/ 21 h 717"/>
                <a:gd name="T66" fmla="*/ 412 w 717"/>
                <a:gd name="T67" fmla="*/ 4 h 717"/>
                <a:gd name="T68" fmla="*/ 341 w 717"/>
                <a:gd name="T69" fmla="*/ 0 h 717"/>
                <a:gd name="T70" fmla="*/ 254 w 717"/>
                <a:gd name="T71" fmla="*/ 16 h 717"/>
                <a:gd name="T72" fmla="*/ 160 w 717"/>
                <a:gd name="T73" fmla="*/ 60 h 717"/>
                <a:gd name="T74" fmla="*/ 92 w 717"/>
                <a:gd name="T75" fmla="*/ 117 h 717"/>
                <a:gd name="T76" fmla="*/ 50 w 717"/>
                <a:gd name="T77" fmla="*/ 174 h 717"/>
                <a:gd name="T78" fmla="*/ 20 w 717"/>
                <a:gd name="T79" fmla="*/ 238 h 717"/>
                <a:gd name="T80" fmla="*/ 4 w 717"/>
                <a:gd name="T81" fmla="*/ 305 h 717"/>
                <a:gd name="T82" fmla="*/ 0 w 717"/>
                <a:gd name="T83" fmla="*/ 378 h 717"/>
                <a:gd name="T84" fmla="*/ 10 w 717"/>
                <a:gd name="T85" fmla="*/ 449 h 717"/>
                <a:gd name="T86" fmla="*/ 34 w 717"/>
                <a:gd name="T87" fmla="*/ 515 h 717"/>
                <a:gd name="T88" fmla="*/ 71 w 717"/>
                <a:gd name="T89" fmla="*/ 574 h 717"/>
                <a:gd name="T90" fmla="*/ 117 w 717"/>
                <a:gd name="T91" fmla="*/ 625 h 717"/>
                <a:gd name="T92" fmla="*/ 171 w 717"/>
                <a:gd name="T93" fmla="*/ 666 h 717"/>
                <a:gd name="T94" fmla="*/ 235 w 717"/>
                <a:gd name="T95" fmla="*/ 696 h 717"/>
                <a:gd name="T96" fmla="*/ 305 w 717"/>
                <a:gd name="T97" fmla="*/ 713 h 717"/>
                <a:gd name="T98" fmla="*/ 394 w 717"/>
                <a:gd name="T99" fmla="*/ 716 h 717"/>
                <a:gd name="T100" fmla="*/ 496 w 717"/>
                <a:gd name="T101" fmla="*/ 69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7" h="717">
                  <a:moveTo>
                    <a:pt x="153" y="391"/>
                  </a:moveTo>
                  <a:lnTo>
                    <a:pt x="152" y="380"/>
                  </a:lnTo>
                  <a:lnTo>
                    <a:pt x="151" y="370"/>
                  </a:lnTo>
                  <a:lnTo>
                    <a:pt x="151" y="359"/>
                  </a:lnTo>
                  <a:lnTo>
                    <a:pt x="151" y="348"/>
                  </a:lnTo>
                  <a:lnTo>
                    <a:pt x="152" y="339"/>
                  </a:lnTo>
                  <a:lnTo>
                    <a:pt x="153" y="328"/>
                  </a:lnTo>
                  <a:lnTo>
                    <a:pt x="155" y="318"/>
                  </a:lnTo>
                  <a:lnTo>
                    <a:pt x="158" y="309"/>
                  </a:lnTo>
                  <a:lnTo>
                    <a:pt x="162" y="293"/>
                  </a:lnTo>
                  <a:lnTo>
                    <a:pt x="167" y="280"/>
                  </a:lnTo>
                  <a:lnTo>
                    <a:pt x="174" y="266"/>
                  </a:lnTo>
                  <a:lnTo>
                    <a:pt x="180" y="253"/>
                  </a:lnTo>
                  <a:lnTo>
                    <a:pt x="189" y="240"/>
                  </a:lnTo>
                  <a:lnTo>
                    <a:pt x="197" y="227"/>
                  </a:lnTo>
                  <a:lnTo>
                    <a:pt x="208" y="216"/>
                  </a:lnTo>
                  <a:lnTo>
                    <a:pt x="219" y="205"/>
                  </a:lnTo>
                  <a:lnTo>
                    <a:pt x="228" y="197"/>
                  </a:lnTo>
                  <a:lnTo>
                    <a:pt x="238" y="189"/>
                  </a:lnTo>
                  <a:lnTo>
                    <a:pt x="249" y="183"/>
                  </a:lnTo>
                  <a:lnTo>
                    <a:pt x="259" y="178"/>
                  </a:lnTo>
                  <a:lnTo>
                    <a:pt x="270" y="172"/>
                  </a:lnTo>
                  <a:lnTo>
                    <a:pt x="282" y="167"/>
                  </a:lnTo>
                  <a:lnTo>
                    <a:pt x="293" y="163"/>
                  </a:lnTo>
                  <a:lnTo>
                    <a:pt x="305" y="159"/>
                  </a:lnTo>
                  <a:lnTo>
                    <a:pt x="321" y="156"/>
                  </a:lnTo>
                  <a:lnTo>
                    <a:pt x="336" y="153"/>
                  </a:lnTo>
                  <a:lnTo>
                    <a:pt x="353" y="152"/>
                  </a:lnTo>
                  <a:lnTo>
                    <a:pt x="369" y="153"/>
                  </a:lnTo>
                  <a:lnTo>
                    <a:pt x="379" y="153"/>
                  </a:lnTo>
                  <a:lnTo>
                    <a:pt x="387" y="154"/>
                  </a:lnTo>
                  <a:lnTo>
                    <a:pt x="396" y="155"/>
                  </a:lnTo>
                  <a:lnTo>
                    <a:pt x="405" y="157"/>
                  </a:lnTo>
                  <a:lnTo>
                    <a:pt x="420" y="161"/>
                  </a:lnTo>
                  <a:lnTo>
                    <a:pt x="435" y="167"/>
                  </a:lnTo>
                  <a:lnTo>
                    <a:pt x="449" y="172"/>
                  </a:lnTo>
                  <a:lnTo>
                    <a:pt x="463" y="180"/>
                  </a:lnTo>
                  <a:lnTo>
                    <a:pt x="476" y="188"/>
                  </a:lnTo>
                  <a:lnTo>
                    <a:pt x="489" y="198"/>
                  </a:lnTo>
                  <a:lnTo>
                    <a:pt x="501" y="208"/>
                  </a:lnTo>
                  <a:lnTo>
                    <a:pt x="512" y="219"/>
                  </a:lnTo>
                  <a:lnTo>
                    <a:pt x="526" y="236"/>
                  </a:lnTo>
                  <a:lnTo>
                    <a:pt x="536" y="253"/>
                  </a:lnTo>
                  <a:lnTo>
                    <a:pt x="546" y="270"/>
                  </a:lnTo>
                  <a:lnTo>
                    <a:pt x="554" y="289"/>
                  </a:lnTo>
                  <a:lnTo>
                    <a:pt x="560" y="309"/>
                  </a:lnTo>
                  <a:lnTo>
                    <a:pt x="563" y="328"/>
                  </a:lnTo>
                  <a:lnTo>
                    <a:pt x="565" y="348"/>
                  </a:lnTo>
                  <a:lnTo>
                    <a:pt x="565" y="370"/>
                  </a:lnTo>
                  <a:lnTo>
                    <a:pt x="563" y="390"/>
                  </a:lnTo>
                  <a:lnTo>
                    <a:pt x="560" y="409"/>
                  </a:lnTo>
                  <a:lnTo>
                    <a:pt x="554" y="429"/>
                  </a:lnTo>
                  <a:lnTo>
                    <a:pt x="546" y="448"/>
                  </a:lnTo>
                  <a:lnTo>
                    <a:pt x="536" y="465"/>
                  </a:lnTo>
                  <a:lnTo>
                    <a:pt x="525" y="482"/>
                  </a:lnTo>
                  <a:lnTo>
                    <a:pt x="512" y="498"/>
                  </a:lnTo>
                  <a:lnTo>
                    <a:pt x="497" y="513"/>
                  </a:lnTo>
                  <a:lnTo>
                    <a:pt x="489" y="520"/>
                  </a:lnTo>
                  <a:lnTo>
                    <a:pt x="482" y="525"/>
                  </a:lnTo>
                  <a:lnTo>
                    <a:pt x="473" y="532"/>
                  </a:lnTo>
                  <a:lnTo>
                    <a:pt x="464" y="536"/>
                  </a:lnTo>
                  <a:lnTo>
                    <a:pt x="451" y="544"/>
                  </a:lnTo>
                  <a:lnTo>
                    <a:pt x="438" y="550"/>
                  </a:lnTo>
                  <a:lnTo>
                    <a:pt x="423" y="555"/>
                  </a:lnTo>
                  <a:lnTo>
                    <a:pt x="409" y="560"/>
                  </a:lnTo>
                  <a:lnTo>
                    <a:pt x="394" y="563"/>
                  </a:lnTo>
                  <a:lnTo>
                    <a:pt x="379" y="565"/>
                  </a:lnTo>
                  <a:lnTo>
                    <a:pt x="364" y="566"/>
                  </a:lnTo>
                  <a:lnTo>
                    <a:pt x="349" y="566"/>
                  </a:lnTo>
                  <a:lnTo>
                    <a:pt x="327" y="564"/>
                  </a:lnTo>
                  <a:lnTo>
                    <a:pt x="307" y="560"/>
                  </a:lnTo>
                  <a:lnTo>
                    <a:pt x="287" y="553"/>
                  </a:lnTo>
                  <a:lnTo>
                    <a:pt x="268" y="545"/>
                  </a:lnTo>
                  <a:lnTo>
                    <a:pt x="251" y="536"/>
                  </a:lnTo>
                  <a:lnTo>
                    <a:pt x="234" y="524"/>
                  </a:lnTo>
                  <a:lnTo>
                    <a:pt x="219" y="512"/>
                  </a:lnTo>
                  <a:lnTo>
                    <a:pt x="205" y="498"/>
                  </a:lnTo>
                  <a:lnTo>
                    <a:pt x="195" y="487"/>
                  </a:lnTo>
                  <a:lnTo>
                    <a:pt x="186" y="475"/>
                  </a:lnTo>
                  <a:lnTo>
                    <a:pt x="178" y="462"/>
                  </a:lnTo>
                  <a:lnTo>
                    <a:pt x="171" y="449"/>
                  </a:lnTo>
                  <a:lnTo>
                    <a:pt x="165" y="435"/>
                  </a:lnTo>
                  <a:lnTo>
                    <a:pt x="161" y="421"/>
                  </a:lnTo>
                  <a:lnTo>
                    <a:pt x="156" y="406"/>
                  </a:lnTo>
                  <a:lnTo>
                    <a:pt x="153" y="391"/>
                  </a:lnTo>
                  <a:close/>
                  <a:moveTo>
                    <a:pt x="542" y="667"/>
                  </a:moveTo>
                  <a:lnTo>
                    <a:pt x="557" y="658"/>
                  </a:lnTo>
                  <a:lnTo>
                    <a:pt x="572" y="648"/>
                  </a:lnTo>
                  <a:lnTo>
                    <a:pt x="586" y="637"/>
                  </a:lnTo>
                  <a:lnTo>
                    <a:pt x="599" y="625"/>
                  </a:lnTo>
                  <a:lnTo>
                    <a:pt x="613" y="612"/>
                  </a:lnTo>
                  <a:lnTo>
                    <a:pt x="624" y="599"/>
                  </a:lnTo>
                  <a:lnTo>
                    <a:pt x="636" y="586"/>
                  </a:lnTo>
                  <a:lnTo>
                    <a:pt x="647" y="573"/>
                  </a:lnTo>
                  <a:lnTo>
                    <a:pt x="657" y="559"/>
                  </a:lnTo>
                  <a:lnTo>
                    <a:pt x="666" y="544"/>
                  </a:lnTo>
                  <a:lnTo>
                    <a:pt x="675" y="529"/>
                  </a:lnTo>
                  <a:lnTo>
                    <a:pt x="682" y="512"/>
                  </a:lnTo>
                  <a:lnTo>
                    <a:pt x="690" y="496"/>
                  </a:lnTo>
                  <a:lnTo>
                    <a:pt x="696" y="480"/>
                  </a:lnTo>
                  <a:lnTo>
                    <a:pt x="702" y="464"/>
                  </a:lnTo>
                  <a:lnTo>
                    <a:pt x="706" y="447"/>
                  </a:lnTo>
                  <a:lnTo>
                    <a:pt x="710" y="430"/>
                  </a:lnTo>
                  <a:lnTo>
                    <a:pt x="713" y="413"/>
                  </a:lnTo>
                  <a:lnTo>
                    <a:pt x="716" y="394"/>
                  </a:lnTo>
                  <a:lnTo>
                    <a:pt x="717" y="377"/>
                  </a:lnTo>
                  <a:lnTo>
                    <a:pt x="717" y="359"/>
                  </a:lnTo>
                  <a:lnTo>
                    <a:pt x="717" y="341"/>
                  </a:lnTo>
                  <a:lnTo>
                    <a:pt x="716" y="324"/>
                  </a:lnTo>
                  <a:lnTo>
                    <a:pt x="713" y="306"/>
                  </a:lnTo>
                  <a:lnTo>
                    <a:pt x="710" y="289"/>
                  </a:lnTo>
                  <a:lnTo>
                    <a:pt x="707" y="272"/>
                  </a:lnTo>
                  <a:lnTo>
                    <a:pt x="702" y="255"/>
                  </a:lnTo>
                  <a:lnTo>
                    <a:pt x="696" y="239"/>
                  </a:lnTo>
                  <a:lnTo>
                    <a:pt x="691" y="222"/>
                  </a:lnTo>
                  <a:lnTo>
                    <a:pt x="683" y="205"/>
                  </a:lnTo>
                  <a:lnTo>
                    <a:pt x="676" y="190"/>
                  </a:lnTo>
                  <a:lnTo>
                    <a:pt x="667" y="175"/>
                  </a:lnTo>
                  <a:lnTo>
                    <a:pt x="658" y="160"/>
                  </a:lnTo>
                  <a:lnTo>
                    <a:pt x="648" y="145"/>
                  </a:lnTo>
                  <a:lnTo>
                    <a:pt x="636" y="131"/>
                  </a:lnTo>
                  <a:lnTo>
                    <a:pt x="625" y="117"/>
                  </a:lnTo>
                  <a:lnTo>
                    <a:pt x="613" y="105"/>
                  </a:lnTo>
                  <a:lnTo>
                    <a:pt x="600" y="93"/>
                  </a:lnTo>
                  <a:lnTo>
                    <a:pt x="586" y="81"/>
                  </a:lnTo>
                  <a:lnTo>
                    <a:pt x="573" y="70"/>
                  </a:lnTo>
                  <a:lnTo>
                    <a:pt x="558" y="61"/>
                  </a:lnTo>
                  <a:lnTo>
                    <a:pt x="543" y="51"/>
                  </a:lnTo>
                  <a:lnTo>
                    <a:pt x="528" y="42"/>
                  </a:lnTo>
                  <a:lnTo>
                    <a:pt x="513" y="35"/>
                  </a:lnTo>
                  <a:lnTo>
                    <a:pt x="497" y="27"/>
                  </a:lnTo>
                  <a:lnTo>
                    <a:pt x="479" y="21"/>
                  </a:lnTo>
                  <a:lnTo>
                    <a:pt x="463" y="16"/>
                  </a:lnTo>
                  <a:lnTo>
                    <a:pt x="446" y="11"/>
                  </a:lnTo>
                  <a:lnTo>
                    <a:pt x="429" y="7"/>
                  </a:lnTo>
                  <a:lnTo>
                    <a:pt x="412" y="4"/>
                  </a:lnTo>
                  <a:lnTo>
                    <a:pt x="395" y="2"/>
                  </a:lnTo>
                  <a:lnTo>
                    <a:pt x="376" y="0"/>
                  </a:lnTo>
                  <a:lnTo>
                    <a:pt x="358" y="0"/>
                  </a:lnTo>
                  <a:lnTo>
                    <a:pt x="341" y="0"/>
                  </a:lnTo>
                  <a:lnTo>
                    <a:pt x="323" y="2"/>
                  </a:lnTo>
                  <a:lnTo>
                    <a:pt x="306" y="4"/>
                  </a:lnTo>
                  <a:lnTo>
                    <a:pt x="280" y="9"/>
                  </a:lnTo>
                  <a:lnTo>
                    <a:pt x="254" y="16"/>
                  </a:lnTo>
                  <a:lnTo>
                    <a:pt x="229" y="24"/>
                  </a:lnTo>
                  <a:lnTo>
                    <a:pt x="205" y="34"/>
                  </a:lnTo>
                  <a:lnTo>
                    <a:pt x="182" y="47"/>
                  </a:lnTo>
                  <a:lnTo>
                    <a:pt x="160" y="60"/>
                  </a:lnTo>
                  <a:lnTo>
                    <a:pt x="138" y="76"/>
                  </a:lnTo>
                  <a:lnTo>
                    <a:pt x="118" y="93"/>
                  </a:lnTo>
                  <a:lnTo>
                    <a:pt x="104" y="105"/>
                  </a:lnTo>
                  <a:lnTo>
                    <a:pt x="92" y="117"/>
                  </a:lnTo>
                  <a:lnTo>
                    <a:pt x="80" y="131"/>
                  </a:lnTo>
                  <a:lnTo>
                    <a:pt x="69" y="145"/>
                  </a:lnTo>
                  <a:lnTo>
                    <a:pt x="60" y="159"/>
                  </a:lnTo>
                  <a:lnTo>
                    <a:pt x="50" y="174"/>
                  </a:lnTo>
                  <a:lnTo>
                    <a:pt x="42" y="189"/>
                  </a:lnTo>
                  <a:lnTo>
                    <a:pt x="34" y="205"/>
                  </a:lnTo>
                  <a:lnTo>
                    <a:pt x="27" y="222"/>
                  </a:lnTo>
                  <a:lnTo>
                    <a:pt x="20" y="238"/>
                  </a:lnTo>
                  <a:lnTo>
                    <a:pt x="15" y="254"/>
                  </a:lnTo>
                  <a:lnTo>
                    <a:pt x="10" y="271"/>
                  </a:lnTo>
                  <a:lnTo>
                    <a:pt x="6" y="288"/>
                  </a:lnTo>
                  <a:lnTo>
                    <a:pt x="4" y="305"/>
                  </a:lnTo>
                  <a:lnTo>
                    <a:pt x="2" y="324"/>
                  </a:lnTo>
                  <a:lnTo>
                    <a:pt x="0" y="342"/>
                  </a:lnTo>
                  <a:lnTo>
                    <a:pt x="0" y="360"/>
                  </a:lnTo>
                  <a:lnTo>
                    <a:pt x="0" y="378"/>
                  </a:lnTo>
                  <a:lnTo>
                    <a:pt x="1" y="397"/>
                  </a:lnTo>
                  <a:lnTo>
                    <a:pt x="3" y="414"/>
                  </a:lnTo>
                  <a:lnTo>
                    <a:pt x="6" y="431"/>
                  </a:lnTo>
                  <a:lnTo>
                    <a:pt x="10" y="449"/>
                  </a:lnTo>
                  <a:lnTo>
                    <a:pt x="15" y="465"/>
                  </a:lnTo>
                  <a:lnTo>
                    <a:pt x="21" y="482"/>
                  </a:lnTo>
                  <a:lnTo>
                    <a:pt x="28" y="498"/>
                  </a:lnTo>
                  <a:lnTo>
                    <a:pt x="34" y="515"/>
                  </a:lnTo>
                  <a:lnTo>
                    <a:pt x="43" y="530"/>
                  </a:lnTo>
                  <a:lnTo>
                    <a:pt x="51" y="545"/>
                  </a:lnTo>
                  <a:lnTo>
                    <a:pt x="61" y="560"/>
                  </a:lnTo>
                  <a:lnTo>
                    <a:pt x="71" y="574"/>
                  </a:lnTo>
                  <a:lnTo>
                    <a:pt x="81" y="588"/>
                  </a:lnTo>
                  <a:lnTo>
                    <a:pt x="93" y="600"/>
                  </a:lnTo>
                  <a:lnTo>
                    <a:pt x="105" y="612"/>
                  </a:lnTo>
                  <a:lnTo>
                    <a:pt x="117" y="625"/>
                  </a:lnTo>
                  <a:lnTo>
                    <a:pt x="130" y="636"/>
                  </a:lnTo>
                  <a:lnTo>
                    <a:pt x="144" y="647"/>
                  </a:lnTo>
                  <a:lnTo>
                    <a:pt x="158" y="656"/>
                  </a:lnTo>
                  <a:lnTo>
                    <a:pt x="171" y="666"/>
                  </a:lnTo>
                  <a:lnTo>
                    <a:pt x="186" y="674"/>
                  </a:lnTo>
                  <a:lnTo>
                    <a:pt x="203" y="682"/>
                  </a:lnTo>
                  <a:lnTo>
                    <a:pt x="219" y="690"/>
                  </a:lnTo>
                  <a:lnTo>
                    <a:pt x="235" y="696"/>
                  </a:lnTo>
                  <a:lnTo>
                    <a:pt x="252" y="701"/>
                  </a:lnTo>
                  <a:lnTo>
                    <a:pt x="269" y="707"/>
                  </a:lnTo>
                  <a:lnTo>
                    <a:pt x="286" y="710"/>
                  </a:lnTo>
                  <a:lnTo>
                    <a:pt x="305" y="713"/>
                  </a:lnTo>
                  <a:lnTo>
                    <a:pt x="323" y="715"/>
                  </a:lnTo>
                  <a:lnTo>
                    <a:pt x="341" y="716"/>
                  </a:lnTo>
                  <a:lnTo>
                    <a:pt x="368" y="717"/>
                  </a:lnTo>
                  <a:lnTo>
                    <a:pt x="394" y="716"/>
                  </a:lnTo>
                  <a:lnTo>
                    <a:pt x="420" y="712"/>
                  </a:lnTo>
                  <a:lnTo>
                    <a:pt x="446" y="707"/>
                  </a:lnTo>
                  <a:lnTo>
                    <a:pt x="471" y="700"/>
                  </a:lnTo>
                  <a:lnTo>
                    <a:pt x="496" y="691"/>
                  </a:lnTo>
                  <a:lnTo>
                    <a:pt x="519" y="680"/>
                  </a:lnTo>
                  <a:lnTo>
                    <a:pt x="542" y="667"/>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3" name="Freeform 38"/>
            <p:cNvSpPr>
              <a:spLocks noEditPoints="1"/>
            </p:cNvSpPr>
            <p:nvPr/>
          </p:nvSpPr>
          <p:spPr bwMode="auto">
            <a:xfrm>
              <a:off x="10525125" y="558800"/>
              <a:ext cx="93663" cy="95250"/>
            </a:xfrm>
            <a:custGeom>
              <a:avLst/>
              <a:gdLst>
                <a:gd name="T0" fmla="*/ 200 w 718"/>
                <a:gd name="T1" fmla="*/ 492 h 718"/>
                <a:gd name="T2" fmla="*/ 176 w 718"/>
                <a:gd name="T3" fmla="*/ 458 h 718"/>
                <a:gd name="T4" fmla="*/ 157 w 718"/>
                <a:gd name="T5" fmla="*/ 406 h 718"/>
                <a:gd name="T6" fmla="*/ 151 w 718"/>
                <a:gd name="T7" fmla="*/ 346 h 718"/>
                <a:gd name="T8" fmla="*/ 162 w 718"/>
                <a:gd name="T9" fmla="*/ 295 h 718"/>
                <a:gd name="T10" fmla="*/ 183 w 718"/>
                <a:gd name="T11" fmla="*/ 251 h 718"/>
                <a:gd name="T12" fmla="*/ 221 w 718"/>
                <a:gd name="T13" fmla="*/ 205 h 718"/>
                <a:gd name="T14" fmla="*/ 279 w 718"/>
                <a:gd name="T15" fmla="*/ 167 h 718"/>
                <a:gd name="T16" fmla="*/ 340 w 718"/>
                <a:gd name="T17" fmla="*/ 152 h 718"/>
                <a:gd name="T18" fmla="*/ 408 w 718"/>
                <a:gd name="T19" fmla="*/ 157 h 718"/>
                <a:gd name="T20" fmla="*/ 481 w 718"/>
                <a:gd name="T21" fmla="*/ 191 h 718"/>
                <a:gd name="T22" fmla="*/ 536 w 718"/>
                <a:gd name="T23" fmla="*/ 251 h 718"/>
                <a:gd name="T24" fmla="*/ 564 w 718"/>
                <a:gd name="T25" fmla="*/ 326 h 718"/>
                <a:gd name="T26" fmla="*/ 563 w 718"/>
                <a:gd name="T27" fmla="*/ 398 h 718"/>
                <a:gd name="T28" fmla="*/ 550 w 718"/>
                <a:gd name="T29" fmla="*/ 441 h 718"/>
                <a:gd name="T30" fmla="*/ 517 w 718"/>
                <a:gd name="T31" fmla="*/ 492 h 718"/>
                <a:gd name="T32" fmla="*/ 467 w 718"/>
                <a:gd name="T33" fmla="*/ 535 h 718"/>
                <a:gd name="T34" fmla="*/ 391 w 718"/>
                <a:gd name="T35" fmla="*/ 563 h 718"/>
                <a:gd name="T36" fmla="*/ 316 w 718"/>
                <a:gd name="T37" fmla="*/ 561 h 718"/>
                <a:gd name="T38" fmla="*/ 260 w 718"/>
                <a:gd name="T39" fmla="*/ 541 h 718"/>
                <a:gd name="T40" fmla="*/ 698 w 718"/>
                <a:gd name="T41" fmla="*/ 477 h 718"/>
                <a:gd name="T42" fmla="*/ 714 w 718"/>
                <a:gd name="T43" fmla="*/ 407 h 718"/>
                <a:gd name="T44" fmla="*/ 717 w 718"/>
                <a:gd name="T45" fmla="*/ 337 h 718"/>
                <a:gd name="T46" fmla="*/ 706 w 718"/>
                <a:gd name="T47" fmla="*/ 268 h 718"/>
                <a:gd name="T48" fmla="*/ 683 w 718"/>
                <a:gd name="T49" fmla="*/ 202 h 718"/>
                <a:gd name="T50" fmla="*/ 645 w 718"/>
                <a:gd name="T51" fmla="*/ 141 h 718"/>
                <a:gd name="T52" fmla="*/ 597 w 718"/>
                <a:gd name="T53" fmla="*/ 90 h 718"/>
                <a:gd name="T54" fmla="*/ 540 w 718"/>
                <a:gd name="T55" fmla="*/ 48 h 718"/>
                <a:gd name="T56" fmla="*/ 477 w 718"/>
                <a:gd name="T57" fmla="*/ 19 h 718"/>
                <a:gd name="T58" fmla="*/ 408 w 718"/>
                <a:gd name="T59" fmla="*/ 3 h 718"/>
                <a:gd name="T60" fmla="*/ 337 w 718"/>
                <a:gd name="T61" fmla="*/ 1 h 718"/>
                <a:gd name="T62" fmla="*/ 268 w 718"/>
                <a:gd name="T63" fmla="*/ 11 h 718"/>
                <a:gd name="T64" fmla="*/ 203 w 718"/>
                <a:gd name="T65" fmla="*/ 36 h 718"/>
                <a:gd name="T66" fmla="*/ 143 w 718"/>
                <a:gd name="T67" fmla="*/ 73 h 718"/>
                <a:gd name="T68" fmla="*/ 90 w 718"/>
                <a:gd name="T69" fmla="*/ 121 h 718"/>
                <a:gd name="T70" fmla="*/ 32 w 718"/>
                <a:gd name="T71" fmla="*/ 208 h 718"/>
                <a:gd name="T72" fmla="*/ 3 w 718"/>
                <a:gd name="T73" fmla="*/ 310 h 718"/>
                <a:gd name="T74" fmla="*/ 1 w 718"/>
                <a:gd name="T75" fmla="*/ 381 h 718"/>
                <a:gd name="T76" fmla="*/ 12 w 718"/>
                <a:gd name="T77" fmla="*/ 449 h 718"/>
                <a:gd name="T78" fmla="*/ 36 w 718"/>
                <a:gd name="T79" fmla="*/ 515 h 718"/>
                <a:gd name="T80" fmla="*/ 73 w 718"/>
                <a:gd name="T81" fmla="*/ 575 h 718"/>
                <a:gd name="T82" fmla="*/ 122 w 718"/>
                <a:gd name="T83" fmla="*/ 629 h 718"/>
                <a:gd name="T84" fmla="*/ 179 w 718"/>
                <a:gd name="T85" fmla="*/ 669 h 718"/>
                <a:gd name="T86" fmla="*/ 243 w 718"/>
                <a:gd name="T87" fmla="*/ 698 h 718"/>
                <a:gd name="T88" fmla="*/ 310 w 718"/>
                <a:gd name="T89" fmla="*/ 713 h 718"/>
                <a:gd name="T90" fmla="*/ 379 w 718"/>
                <a:gd name="T91" fmla="*/ 717 h 718"/>
                <a:gd name="T92" fmla="*/ 448 w 718"/>
                <a:gd name="T93" fmla="*/ 707 h 718"/>
                <a:gd name="T94" fmla="*/ 514 w 718"/>
                <a:gd name="T95" fmla="*/ 682 h 718"/>
                <a:gd name="T96" fmla="*/ 575 w 718"/>
                <a:gd name="T97" fmla="*/ 645 h 718"/>
                <a:gd name="T98" fmla="*/ 649 w 718"/>
                <a:gd name="T99" fmla="*/ 569 h 718"/>
                <a:gd name="T100" fmla="*/ 698 w 718"/>
                <a:gd name="T101" fmla="*/ 477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8">
                  <a:moveTo>
                    <a:pt x="222" y="515"/>
                  </a:moveTo>
                  <a:lnTo>
                    <a:pt x="215" y="507"/>
                  </a:lnTo>
                  <a:lnTo>
                    <a:pt x="207" y="500"/>
                  </a:lnTo>
                  <a:lnTo>
                    <a:pt x="200" y="492"/>
                  </a:lnTo>
                  <a:lnTo>
                    <a:pt x="194" y="484"/>
                  </a:lnTo>
                  <a:lnTo>
                    <a:pt x="188" y="475"/>
                  </a:lnTo>
                  <a:lnTo>
                    <a:pt x="182" y="466"/>
                  </a:lnTo>
                  <a:lnTo>
                    <a:pt x="176" y="458"/>
                  </a:lnTo>
                  <a:lnTo>
                    <a:pt x="172" y="449"/>
                  </a:lnTo>
                  <a:lnTo>
                    <a:pt x="166" y="435"/>
                  </a:lnTo>
                  <a:lnTo>
                    <a:pt x="161" y="421"/>
                  </a:lnTo>
                  <a:lnTo>
                    <a:pt x="157" y="406"/>
                  </a:lnTo>
                  <a:lnTo>
                    <a:pt x="154" y="391"/>
                  </a:lnTo>
                  <a:lnTo>
                    <a:pt x="153" y="376"/>
                  </a:lnTo>
                  <a:lnTo>
                    <a:pt x="151" y="361"/>
                  </a:lnTo>
                  <a:lnTo>
                    <a:pt x="151" y="346"/>
                  </a:lnTo>
                  <a:lnTo>
                    <a:pt x="154" y="330"/>
                  </a:lnTo>
                  <a:lnTo>
                    <a:pt x="156" y="318"/>
                  </a:lnTo>
                  <a:lnTo>
                    <a:pt x="159" y="305"/>
                  </a:lnTo>
                  <a:lnTo>
                    <a:pt x="162" y="295"/>
                  </a:lnTo>
                  <a:lnTo>
                    <a:pt x="166" y="283"/>
                  </a:lnTo>
                  <a:lnTo>
                    <a:pt x="171" y="272"/>
                  </a:lnTo>
                  <a:lnTo>
                    <a:pt x="177" y="260"/>
                  </a:lnTo>
                  <a:lnTo>
                    <a:pt x="183" y="251"/>
                  </a:lnTo>
                  <a:lnTo>
                    <a:pt x="190" y="240"/>
                  </a:lnTo>
                  <a:lnTo>
                    <a:pt x="200" y="227"/>
                  </a:lnTo>
                  <a:lnTo>
                    <a:pt x="209" y="215"/>
                  </a:lnTo>
                  <a:lnTo>
                    <a:pt x="221" y="205"/>
                  </a:lnTo>
                  <a:lnTo>
                    <a:pt x="234" y="194"/>
                  </a:lnTo>
                  <a:lnTo>
                    <a:pt x="249" y="183"/>
                  </a:lnTo>
                  <a:lnTo>
                    <a:pt x="265" y="173"/>
                  </a:lnTo>
                  <a:lnTo>
                    <a:pt x="279" y="167"/>
                  </a:lnTo>
                  <a:lnTo>
                    <a:pt x="294" y="162"/>
                  </a:lnTo>
                  <a:lnTo>
                    <a:pt x="309" y="157"/>
                  </a:lnTo>
                  <a:lnTo>
                    <a:pt x="324" y="154"/>
                  </a:lnTo>
                  <a:lnTo>
                    <a:pt x="340" y="152"/>
                  </a:lnTo>
                  <a:lnTo>
                    <a:pt x="355" y="151"/>
                  </a:lnTo>
                  <a:lnTo>
                    <a:pt x="371" y="152"/>
                  </a:lnTo>
                  <a:lnTo>
                    <a:pt x="388" y="153"/>
                  </a:lnTo>
                  <a:lnTo>
                    <a:pt x="408" y="157"/>
                  </a:lnTo>
                  <a:lnTo>
                    <a:pt x="427" y="163"/>
                  </a:lnTo>
                  <a:lnTo>
                    <a:pt x="446" y="170"/>
                  </a:lnTo>
                  <a:lnTo>
                    <a:pt x="464" y="180"/>
                  </a:lnTo>
                  <a:lnTo>
                    <a:pt x="481" y="191"/>
                  </a:lnTo>
                  <a:lnTo>
                    <a:pt x="496" y="204"/>
                  </a:lnTo>
                  <a:lnTo>
                    <a:pt x="511" y="217"/>
                  </a:lnTo>
                  <a:lnTo>
                    <a:pt x="524" y="234"/>
                  </a:lnTo>
                  <a:lnTo>
                    <a:pt x="536" y="251"/>
                  </a:lnTo>
                  <a:lnTo>
                    <a:pt x="545" y="268"/>
                  </a:lnTo>
                  <a:lnTo>
                    <a:pt x="554" y="287"/>
                  </a:lnTo>
                  <a:lnTo>
                    <a:pt x="559" y="307"/>
                  </a:lnTo>
                  <a:lnTo>
                    <a:pt x="564" y="326"/>
                  </a:lnTo>
                  <a:lnTo>
                    <a:pt x="566" y="346"/>
                  </a:lnTo>
                  <a:lnTo>
                    <a:pt x="566" y="367"/>
                  </a:lnTo>
                  <a:lnTo>
                    <a:pt x="565" y="387"/>
                  </a:lnTo>
                  <a:lnTo>
                    <a:pt x="563" y="398"/>
                  </a:lnTo>
                  <a:lnTo>
                    <a:pt x="560" y="407"/>
                  </a:lnTo>
                  <a:lnTo>
                    <a:pt x="558" y="417"/>
                  </a:lnTo>
                  <a:lnTo>
                    <a:pt x="555" y="427"/>
                  </a:lnTo>
                  <a:lnTo>
                    <a:pt x="550" y="441"/>
                  </a:lnTo>
                  <a:lnTo>
                    <a:pt x="543" y="455"/>
                  </a:lnTo>
                  <a:lnTo>
                    <a:pt x="535" y="468"/>
                  </a:lnTo>
                  <a:lnTo>
                    <a:pt x="527" y="480"/>
                  </a:lnTo>
                  <a:lnTo>
                    <a:pt x="517" y="492"/>
                  </a:lnTo>
                  <a:lnTo>
                    <a:pt x="507" y="504"/>
                  </a:lnTo>
                  <a:lnTo>
                    <a:pt x="496" y="514"/>
                  </a:lnTo>
                  <a:lnTo>
                    <a:pt x="484" y="523"/>
                  </a:lnTo>
                  <a:lnTo>
                    <a:pt x="467" y="535"/>
                  </a:lnTo>
                  <a:lnTo>
                    <a:pt x="449" y="546"/>
                  </a:lnTo>
                  <a:lnTo>
                    <a:pt x="429" y="553"/>
                  </a:lnTo>
                  <a:lnTo>
                    <a:pt x="410" y="560"/>
                  </a:lnTo>
                  <a:lnTo>
                    <a:pt x="391" y="563"/>
                  </a:lnTo>
                  <a:lnTo>
                    <a:pt x="370" y="565"/>
                  </a:lnTo>
                  <a:lnTo>
                    <a:pt x="351" y="565"/>
                  </a:lnTo>
                  <a:lnTo>
                    <a:pt x="331" y="564"/>
                  </a:lnTo>
                  <a:lnTo>
                    <a:pt x="316" y="561"/>
                  </a:lnTo>
                  <a:lnTo>
                    <a:pt x="302" y="558"/>
                  </a:lnTo>
                  <a:lnTo>
                    <a:pt x="287" y="552"/>
                  </a:lnTo>
                  <a:lnTo>
                    <a:pt x="273" y="547"/>
                  </a:lnTo>
                  <a:lnTo>
                    <a:pt x="260" y="541"/>
                  </a:lnTo>
                  <a:lnTo>
                    <a:pt x="247" y="533"/>
                  </a:lnTo>
                  <a:lnTo>
                    <a:pt x="234" y="524"/>
                  </a:lnTo>
                  <a:lnTo>
                    <a:pt x="222" y="515"/>
                  </a:lnTo>
                  <a:close/>
                  <a:moveTo>
                    <a:pt x="698" y="477"/>
                  </a:moveTo>
                  <a:lnTo>
                    <a:pt x="703" y="460"/>
                  </a:lnTo>
                  <a:lnTo>
                    <a:pt x="707" y="443"/>
                  </a:lnTo>
                  <a:lnTo>
                    <a:pt x="711" y="426"/>
                  </a:lnTo>
                  <a:lnTo>
                    <a:pt x="714" y="407"/>
                  </a:lnTo>
                  <a:lnTo>
                    <a:pt x="716" y="389"/>
                  </a:lnTo>
                  <a:lnTo>
                    <a:pt x="717" y="372"/>
                  </a:lnTo>
                  <a:lnTo>
                    <a:pt x="718" y="354"/>
                  </a:lnTo>
                  <a:lnTo>
                    <a:pt x="717" y="337"/>
                  </a:lnTo>
                  <a:lnTo>
                    <a:pt x="716" y="319"/>
                  </a:lnTo>
                  <a:lnTo>
                    <a:pt x="714" y="302"/>
                  </a:lnTo>
                  <a:lnTo>
                    <a:pt x="711" y="285"/>
                  </a:lnTo>
                  <a:lnTo>
                    <a:pt x="706" y="268"/>
                  </a:lnTo>
                  <a:lnTo>
                    <a:pt x="702" y="251"/>
                  </a:lnTo>
                  <a:lnTo>
                    <a:pt x="696" y="235"/>
                  </a:lnTo>
                  <a:lnTo>
                    <a:pt x="689" y="219"/>
                  </a:lnTo>
                  <a:lnTo>
                    <a:pt x="683" y="202"/>
                  </a:lnTo>
                  <a:lnTo>
                    <a:pt x="674" y="186"/>
                  </a:lnTo>
                  <a:lnTo>
                    <a:pt x="666" y="171"/>
                  </a:lnTo>
                  <a:lnTo>
                    <a:pt x="656" y="156"/>
                  </a:lnTo>
                  <a:lnTo>
                    <a:pt x="645" y="141"/>
                  </a:lnTo>
                  <a:lnTo>
                    <a:pt x="634" y="127"/>
                  </a:lnTo>
                  <a:lnTo>
                    <a:pt x="623" y="114"/>
                  </a:lnTo>
                  <a:lnTo>
                    <a:pt x="610" y="102"/>
                  </a:lnTo>
                  <a:lnTo>
                    <a:pt x="597" y="90"/>
                  </a:lnTo>
                  <a:lnTo>
                    <a:pt x="584" y="78"/>
                  </a:lnTo>
                  <a:lnTo>
                    <a:pt x="570" y="67"/>
                  </a:lnTo>
                  <a:lnTo>
                    <a:pt x="555" y="58"/>
                  </a:lnTo>
                  <a:lnTo>
                    <a:pt x="540" y="48"/>
                  </a:lnTo>
                  <a:lnTo>
                    <a:pt x="525" y="40"/>
                  </a:lnTo>
                  <a:lnTo>
                    <a:pt x="509" y="32"/>
                  </a:lnTo>
                  <a:lnTo>
                    <a:pt x="493" y="25"/>
                  </a:lnTo>
                  <a:lnTo>
                    <a:pt x="477" y="19"/>
                  </a:lnTo>
                  <a:lnTo>
                    <a:pt x="459" y="14"/>
                  </a:lnTo>
                  <a:lnTo>
                    <a:pt x="442" y="9"/>
                  </a:lnTo>
                  <a:lnTo>
                    <a:pt x="425" y="6"/>
                  </a:lnTo>
                  <a:lnTo>
                    <a:pt x="408" y="3"/>
                  </a:lnTo>
                  <a:lnTo>
                    <a:pt x="390" y="2"/>
                  </a:lnTo>
                  <a:lnTo>
                    <a:pt x="373" y="1"/>
                  </a:lnTo>
                  <a:lnTo>
                    <a:pt x="354" y="0"/>
                  </a:lnTo>
                  <a:lnTo>
                    <a:pt x="337" y="1"/>
                  </a:lnTo>
                  <a:lnTo>
                    <a:pt x="320" y="2"/>
                  </a:lnTo>
                  <a:lnTo>
                    <a:pt x="302" y="4"/>
                  </a:lnTo>
                  <a:lnTo>
                    <a:pt x="285" y="7"/>
                  </a:lnTo>
                  <a:lnTo>
                    <a:pt x="268" y="11"/>
                  </a:lnTo>
                  <a:lnTo>
                    <a:pt x="251" y="17"/>
                  </a:lnTo>
                  <a:lnTo>
                    <a:pt x="235" y="22"/>
                  </a:lnTo>
                  <a:lnTo>
                    <a:pt x="219" y="29"/>
                  </a:lnTo>
                  <a:lnTo>
                    <a:pt x="203" y="36"/>
                  </a:lnTo>
                  <a:lnTo>
                    <a:pt x="187" y="44"/>
                  </a:lnTo>
                  <a:lnTo>
                    <a:pt x="172" y="53"/>
                  </a:lnTo>
                  <a:lnTo>
                    <a:pt x="157" y="63"/>
                  </a:lnTo>
                  <a:lnTo>
                    <a:pt x="143" y="73"/>
                  </a:lnTo>
                  <a:lnTo>
                    <a:pt x="129" y="84"/>
                  </a:lnTo>
                  <a:lnTo>
                    <a:pt x="115" y="96"/>
                  </a:lnTo>
                  <a:lnTo>
                    <a:pt x="102" y="108"/>
                  </a:lnTo>
                  <a:lnTo>
                    <a:pt x="90" y="121"/>
                  </a:lnTo>
                  <a:lnTo>
                    <a:pt x="73" y="141"/>
                  </a:lnTo>
                  <a:lnTo>
                    <a:pt x="58" y="163"/>
                  </a:lnTo>
                  <a:lnTo>
                    <a:pt x="44" y="185"/>
                  </a:lnTo>
                  <a:lnTo>
                    <a:pt x="32" y="208"/>
                  </a:lnTo>
                  <a:lnTo>
                    <a:pt x="23" y="232"/>
                  </a:lnTo>
                  <a:lnTo>
                    <a:pt x="14" y="257"/>
                  </a:lnTo>
                  <a:lnTo>
                    <a:pt x="8" y="283"/>
                  </a:lnTo>
                  <a:lnTo>
                    <a:pt x="3" y="310"/>
                  </a:lnTo>
                  <a:lnTo>
                    <a:pt x="1" y="327"/>
                  </a:lnTo>
                  <a:lnTo>
                    <a:pt x="0" y="345"/>
                  </a:lnTo>
                  <a:lnTo>
                    <a:pt x="0" y="362"/>
                  </a:lnTo>
                  <a:lnTo>
                    <a:pt x="1" y="381"/>
                  </a:lnTo>
                  <a:lnTo>
                    <a:pt x="2" y="398"/>
                  </a:lnTo>
                  <a:lnTo>
                    <a:pt x="4" y="415"/>
                  </a:lnTo>
                  <a:lnTo>
                    <a:pt x="8" y="432"/>
                  </a:lnTo>
                  <a:lnTo>
                    <a:pt x="12" y="449"/>
                  </a:lnTo>
                  <a:lnTo>
                    <a:pt x="16" y="466"/>
                  </a:lnTo>
                  <a:lnTo>
                    <a:pt x="23" y="483"/>
                  </a:lnTo>
                  <a:lnTo>
                    <a:pt x="29" y="499"/>
                  </a:lnTo>
                  <a:lnTo>
                    <a:pt x="36" y="515"/>
                  </a:lnTo>
                  <a:lnTo>
                    <a:pt x="44" y="531"/>
                  </a:lnTo>
                  <a:lnTo>
                    <a:pt x="53" y="546"/>
                  </a:lnTo>
                  <a:lnTo>
                    <a:pt x="62" y="561"/>
                  </a:lnTo>
                  <a:lnTo>
                    <a:pt x="73" y="575"/>
                  </a:lnTo>
                  <a:lnTo>
                    <a:pt x="85" y="590"/>
                  </a:lnTo>
                  <a:lnTo>
                    <a:pt x="97" y="604"/>
                  </a:lnTo>
                  <a:lnTo>
                    <a:pt x="110" y="617"/>
                  </a:lnTo>
                  <a:lnTo>
                    <a:pt x="122" y="629"/>
                  </a:lnTo>
                  <a:lnTo>
                    <a:pt x="136" y="640"/>
                  </a:lnTo>
                  <a:lnTo>
                    <a:pt x="150" y="650"/>
                  </a:lnTo>
                  <a:lnTo>
                    <a:pt x="164" y="661"/>
                  </a:lnTo>
                  <a:lnTo>
                    <a:pt x="179" y="669"/>
                  </a:lnTo>
                  <a:lnTo>
                    <a:pt x="195" y="678"/>
                  </a:lnTo>
                  <a:lnTo>
                    <a:pt x="210" y="685"/>
                  </a:lnTo>
                  <a:lnTo>
                    <a:pt x="227" y="692"/>
                  </a:lnTo>
                  <a:lnTo>
                    <a:pt x="243" y="698"/>
                  </a:lnTo>
                  <a:lnTo>
                    <a:pt x="260" y="703"/>
                  </a:lnTo>
                  <a:lnTo>
                    <a:pt x="276" y="707"/>
                  </a:lnTo>
                  <a:lnTo>
                    <a:pt x="293" y="711"/>
                  </a:lnTo>
                  <a:lnTo>
                    <a:pt x="310" y="713"/>
                  </a:lnTo>
                  <a:lnTo>
                    <a:pt x="327" y="715"/>
                  </a:lnTo>
                  <a:lnTo>
                    <a:pt x="345" y="717"/>
                  </a:lnTo>
                  <a:lnTo>
                    <a:pt x="362" y="718"/>
                  </a:lnTo>
                  <a:lnTo>
                    <a:pt x="379" y="717"/>
                  </a:lnTo>
                  <a:lnTo>
                    <a:pt x="396" y="715"/>
                  </a:lnTo>
                  <a:lnTo>
                    <a:pt x="413" y="713"/>
                  </a:lnTo>
                  <a:lnTo>
                    <a:pt x="431" y="710"/>
                  </a:lnTo>
                  <a:lnTo>
                    <a:pt x="448" y="707"/>
                  </a:lnTo>
                  <a:lnTo>
                    <a:pt x="465" y="701"/>
                  </a:lnTo>
                  <a:lnTo>
                    <a:pt x="481" y="696"/>
                  </a:lnTo>
                  <a:lnTo>
                    <a:pt x="497" y="690"/>
                  </a:lnTo>
                  <a:lnTo>
                    <a:pt x="514" y="682"/>
                  </a:lnTo>
                  <a:lnTo>
                    <a:pt x="529" y="675"/>
                  </a:lnTo>
                  <a:lnTo>
                    <a:pt x="545" y="665"/>
                  </a:lnTo>
                  <a:lnTo>
                    <a:pt x="560" y="655"/>
                  </a:lnTo>
                  <a:lnTo>
                    <a:pt x="575" y="645"/>
                  </a:lnTo>
                  <a:lnTo>
                    <a:pt x="596" y="627"/>
                  </a:lnTo>
                  <a:lnTo>
                    <a:pt x="615" y="609"/>
                  </a:lnTo>
                  <a:lnTo>
                    <a:pt x="633" y="590"/>
                  </a:lnTo>
                  <a:lnTo>
                    <a:pt x="649" y="569"/>
                  </a:lnTo>
                  <a:lnTo>
                    <a:pt x="664" y="547"/>
                  </a:lnTo>
                  <a:lnTo>
                    <a:pt x="677" y="524"/>
                  </a:lnTo>
                  <a:lnTo>
                    <a:pt x="688" y="501"/>
                  </a:lnTo>
                  <a:lnTo>
                    <a:pt x="698" y="477"/>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4" name="Freeform 39"/>
            <p:cNvSpPr>
              <a:spLocks noEditPoints="1"/>
            </p:cNvSpPr>
            <p:nvPr/>
          </p:nvSpPr>
          <p:spPr bwMode="auto">
            <a:xfrm>
              <a:off x="10552113" y="708025"/>
              <a:ext cx="95250" cy="95250"/>
            </a:xfrm>
            <a:custGeom>
              <a:avLst/>
              <a:gdLst>
                <a:gd name="T0" fmla="*/ 322 w 717"/>
                <a:gd name="T1" fmla="*/ 563 h 718"/>
                <a:gd name="T2" fmla="*/ 283 w 717"/>
                <a:gd name="T3" fmla="*/ 552 h 718"/>
                <a:gd name="T4" fmla="*/ 234 w 717"/>
                <a:gd name="T5" fmla="*/ 525 h 718"/>
                <a:gd name="T6" fmla="*/ 192 w 717"/>
                <a:gd name="T7" fmla="*/ 482 h 718"/>
                <a:gd name="T8" fmla="*/ 167 w 717"/>
                <a:gd name="T9" fmla="*/ 436 h 718"/>
                <a:gd name="T10" fmla="*/ 154 w 717"/>
                <a:gd name="T11" fmla="*/ 389 h 718"/>
                <a:gd name="T12" fmla="*/ 153 w 717"/>
                <a:gd name="T13" fmla="*/ 329 h 718"/>
                <a:gd name="T14" fmla="*/ 165 w 717"/>
                <a:gd name="T15" fmla="*/ 287 h 718"/>
                <a:gd name="T16" fmla="*/ 190 w 717"/>
                <a:gd name="T17" fmla="*/ 238 h 718"/>
                <a:gd name="T18" fmla="*/ 234 w 717"/>
                <a:gd name="T19" fmla="*/ 192 h 718"/>
                <a:gd name="T20" fmla="*/ 304 w 717"/>
                <a:gd name="T21" fmla="*/ 158 h 718"/>
                <a:gd name="T22" fmla="*/ 384 w 717"/>
                <a:gd name="T23" fmla="*/ 153 h 718"/>
                <a:gd name="T24" fmla="*/ 462 w 717"/>
                <a:gd name="T25" fmla="*/ 179 h 718"/>
                <a:gd name="T26" fmla="*/ 522 w 717"/>
                <a:gd name="T27" fmla="*/ 231 h 718"/>
                <a:gd name="T28" fmla="*/ 548 w 717"/>
                <a:gd name="T29" fmla="*/ 276 h 718"/>
                <a:gd name="T30" fmla="*/ 564 w 717"/>
                <a:gd name="T31" fmla="*/ 330 h 718"/>
                <a:gd name="T32" fmla="*/ 563 w 717"/>
                <a:gd name="T33" fmla="*/ 390 h 718"/>
                <a:gd name="T34" fmla="*/ 551 w 717"/>
                <a:gd name="T35" fmla="*/ 435 h 718"/>
                <a:gd name="T36" fmla="*/ 515 w 717"/>
                <a:gd name="T37" fmla="*/ 496 h 718"/>
                <a:gd name="T38" fmla="*/ 456 w 717"/>
                <a:gd name="T39" fmla="*/ 542 h 718"/>
                <a:gd name="T40" fmla="*/ 400 w 717"/>
                <a:gd name="T41" fmla="*/ 562 h 718"/>
                <a:gd name="T42" fmla="*/ 694 w 717"/>
                <a:gd name="T43" fmla="*/ 231 h 718"/>
                <a:gd name="T44" fmla="*/ 663 w 717"/>
                <a:gd name="T45" fmla="*/ 168 h 718"/>
                <a:gd name="T46" fmla="*/ 619 w 717"/>
                <a:gd name="T47" fmla="*/ 112 h 718"/>
                <a:gd name="T48" fmla="*/ 566 w 717"/>
                <a:gd name="T49" fmla="*/ 66 h 718"/>
                <a:gd name="T50" fmla="*/ 506 w 717"/>
                <a:gd name="T51" fmla="*/ 31 h 718"/>
                <a:gd name="T52" fmla="*/ 438 w 717"/>
                <a:gd name="T53" fmla="*/ 9 h 718"/>
                <a:gd name="T54" fmla="*/ 368 w 717"/>
                <a:gd name="T55" fmla="*/ 0 h 718"/>
                <a:gd name="T56" fmla="*/ 299 w 717"/>
                <a:gd name="T57" fmla="*/ 5 h 718"/>
                <a:gd name="T58" fmla="*/ 231 w 717"/>
                <a:gd name="T59" fmla="*/ 24 h 718"/>
                <a:gd name="T60" fmla="*/ 167 w 717"/>
                <a:gd name="T61" fmla="*/ 55 h 718"/>
                <a:gd name="T62" fmla="*/ 112 w 717"/>
                <a:gd name="T63" fmla="*/ 99 h 718"/>
                <a:gd name="T64" fmla="*/ 66 w 717"/>
                <a:gd name="T65" fmla="*/ 152 h 718"/>
                <a:gd name="T66" fmla="*/ 32 w 717"/>
                <a:gd name="T67" fmla="*/ 212 h 718"/>
                <a:gd name="T68" fmla="*/ 9 w 717"/>
                <a:gd name="T69" fmla="*/ 279 h 718"/>
                <a:gd name="T70" fmla="*/ 0 w 717"/>
                <a:gd name="T71" fmla="*/ 349 h 718"/>
                <a:gd name="T72" fmla="*/ 12 w 717"/>
                <a:gd name="T73" fmla="*/ 453 h 718"/>
                <a:gd name="T74" fmla="*/ 55 w 717"/>
                <a:gd name="T75" fmla="*/ 550 h 718"/>
                <a:gd name="T76" fmla="*/ 98 w 717"/>
                <a:gd name="T77" fmla="*/ 606 h 718"/>
                <a:gd name="T78" fmla="*/ 151 w 717"/>
                <a:gd name="T79" fmla="*/ 652 h 718"/>
                <a:gd name="T80" fmla="*/ 211 w 717"/>
                <a:gd name="T81" fmla="*/ 686 h 718"/>
                <a:gd name="T82" fmla="*/ 277 w 717"/>
                <a:gd name="T83" fmla="*/ 709 h 718"/>
                <a:gd name="T84" fmla="*/ 350 w 717"/>
                <a:gd name="T85" fmla="*/ 718 h 718"/>
                <a:gd name="T86" fmla="*/ 421 w 717"/>
                <a:gd name="T87" fmla="*/ 713 h 718"/>
                <a:gd name="T88" fmla="*/ 488 w 717"/>
                <a:gd name="T89" fmla="*/ 694 h 718"/>
                <a:gd name="T90" fmla="*/ 550 w 717"/>
                <a:gd name="T91" fmla="*/ 663 h 718"/>
                <a:gd name="T92" fmla="*/ 605 w 717"/>
                <a:gd name="T93" fmla="*/ 621 h 718"/>
                <a:gd name="T94" fmla="*/ 651 w 717"/>
                <a:gd name="T95" fmla="*/ 569 h 718"/>
                <a:gd name="T96" fmla="*/ 685 w 717"/>
                <a:gd name="T97" fmla="*/ 508 h 718"/>
                <a:gd name="T98" fmla="*/ 708 w 717"/>
                <a:gd name="T99" fmla="*/ 438 h 718"/>
                <a:gd name="T100" fmla="*/ 716 w 717"/>
                <a:gd name="T101" fmla="*/ 333 h 718"/>
                <a:gd name="T102" fmla="*/ 694 w 717"/>
                <a:gd name="T103" fmla="*/ 23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7" h="718">
                  <a:moveTo>
                    <a:pt x="354" y="566"/>
                  </a:moveTo>
                  <a:lnTo>
                    <a:pt x="344" y="566"/>
                  </a:lnTo>
                  <a:lnTo>
                    <a:pt x="333" y="565"/>
                  </a:lnTo>
                  <a:lnTo>
                    <a:pt x="322" y="563"/>
                  </a:lnTo>
                  <a:lnTo>
                    <a:pt x="313" y="561"/>
                  </a:lnTo>
                  <a:lnTo>
                    <a:pt x="302" y="558"/>
                  </a:lnTo>
                  <a:lnTo>
                    <a:pt x="292" y="555"/>
                  </a:lnTo>
                  <a:lnTo>
                    <a:pt x="283" y="552"/>
                  </a:lnTo>
                  <a:lnTo>
                    <a:pt x="273" y="549"/>
                  </a:lnTo>
                  <a:lnTo>
                    <a:pt x="260" y="541"/>
                  </a:lnTo>
                  <a:lnTo>
                    <a:pt x="246" y="534"/>
                  </a:lnTo>
                  <a:lnTo>
                    <a:pt x="234" y="525"/>
                  </a:lnTo>
                  <a:lnTo>
                    <a:pt x="223" y="516"/>
                  </a:lnTo>
                  <a:lnTo>
                    <a:pt x="212" y="506"/>
                  </a:lnTo>
                  <a:lnTo>
                    <a:pt x="201" y="494"/>
                  </a:lnTo>
                  <a:lnTo>
                    <a:pt x="192" y="482"/>
                  </a:lnTo>
                  <a:lnTo>
                    <a:pt x="183" y="469"/>
                  </a:lnTo>
                  <a:lnTo>
                    <a:pt x="177" y="459"/>
                  </a:lnTo>
                  <a:lnTo>
                    <a:pt x="171" y="448"/>
                  </a:lnTo>
                  <a:lnTo>
                    <a:pt x="167" y="436"/>
                  </a:lnTo>
                  <a:lnTo>
                    <a:pt x="163" y="424"/>
                  </a:lnTo>
                  <a:lnTo>
                    <a:pt x="159" y="412"/>
                  </a:lnTo>
                  <a:lnTo>
                    <a:pt x="156" y="401"/>
                  </a:lnTo>
                  <a:lnTo>
                    <a:pt x="154" y="389"/>
                  </a:lnTo>
                  <a:lnTo>
                    <a:pt x="153" y="377"/>
                  </a:lnTo>
                  <a:lnTo>
                    <a:pt x="152" y="361"/>
                  </a:lnTo>
                  <a:lnTo>
                    <a:pt x="152" y="345"/>
                  </a:lnTo>
                  <a:lnTo>
                    <a:pt x="153" y="329"/>
                  </a:lnTo>
                  <a:lnTo>
                    <a:pt x="156" y="313"/>
                  </a:lnTo>
                  <a:lnTo>
                    <a:pt x="158" y="304"/>
                  </a:lnTo>
                  <a:lnTo>
                    <a:pt x="161" y="295"/>
                  </a:lnTo>
                  <a:lnTo>
                    <a:pt x="165" y="287"/>
                  </a:lnTo>
                  <a:lnTo>
                    <a:pt x="168" y="278"/>
                  </a:lnTo>
                  <a:lnTo>
                    <a:pt x="174" y="264"/>
                  </a:lnTo>
                  <a:lnTo>
                    <a:pt x="182" y="250"/>
                  </a:lnTo>
                  <a:lnTo>
                    <a:pt x="190" y="238"/>
                  </a:lnTo>
                  <a:lnTo>
                    <a:pt x="200" y="225"/>
                  </a:lnTo>
                  <a:lnTo>
                    <a:pt x="211" y="213"/>
                  </a:lnTo>
                  <a:lnTo>
                    <a:pt x="223" y="202"/>
                  </a:lnTo>
                  <a:lnTo>
                    <a:pt x="234" y="192"/>
                  </a:lnTo>
                  <a:lnTo>
                    <a:pt x="248" y="183"/>
                  </a:lnTo>
                  <a:lnTo>
                    <a:pt x="266" y="173"/>
                  </a:lnTo>
                  <a:lnTo>
                    <a:pt x="285" y="165"/>
                  </a:lnTo>
                  <a:lnTo>
                    <a:pt x="304" y="158"/>
                  </a:lnTo>
                  <a:lnTo>
                    <a:pt x="324" y="154"/>
                  </a:lnTo>
                  <a:lnTo>
                    <a:pt x="344" y="152"/>
                  </a:lnTo>
                  <a:lnTo>
                    <a:pt x="363" y="152"/>
                  </a:lnTo>
                  <a:lnTo>
                    <a:pt x="384" y="153"/>
                  </a:lnTo>
                  <a:lnTo>
                    <a:pt x="404" y="156"/>
                  </a:lnTo>
                  <a:lnTo>
                    <a:pt x="424" y="162"/>
                  </a:lnTo>
                  <a:lnTo>
                    <a:pt x="444" y="170"/>
                  </a:lnTo>
                  <a:lnTo>
                    <a:pt x="462" y="179"/>
                  </a:lnTo>
                  <a:lnTo>
                    <a:pt x="479" y="189"/>
                  </a:lnTo>
                  <a:lnTo>
                    <a:pt x="494" y="202"/>
                  </a:lnTo>
                  <a:lnTo>
                    <a:pt x="509" y="216"/>
                  </a:lnTo>
                  <a:lnTo>
                    <a:pt x="522" y="231"/>
                  </a:lnTo>
                  <a:lnTo>
                    <a:pt x="534" y="248"/>
                  </a:lnTo>
                  <a:lnTo>
                    <a:pt x="539" y="258"/>
                  </a:lnTo>
                  <a:lnTo>
                    <a:pt x="544" y="267"/>
                  </a:lnTo>
                  <a:lnTo>
                    <a:pt x="548" y="276"/>
                  </a:lnTo>
                  <a:lnTo>
                    <a:pt x="552" y="285"/>
                  </a:lnTo>
                  <a:lnTo>
                    <a:pt x="558" y="300"/>
                  </a:lnTo>
                  <a:lnTo>
                    <a:pt x="561" y="315"/>
                  </a:lnTo>
                  <a:lnTo>
                    <a:pt x="564" y="330"/>
                  </a:lnTo>
                  <a:lnTo>
                    <a:pt x="565" y="345"/>
                  </a:lnTo>
                  <a:lnTo>
                    <a:pt x="566" y="360"/>
                  </a:lnTo>
                  <a:lnTo>
                    <a:pt x="565" y="375"/>
                  </a:lnTo>
                  <a:lnTo>
                    <a:pt x="563" y="390"/>
                  </a:lnTo>
                  <a:lnTo>
                    <a:pt x="561" y="405"/>
                  </a:lnTo>
                  <a:lnTo>
                    <a:pt x="558" y="415"/>
                  </a:lnTo>
                  <a:lnTo>
                    <a:pt x="554" y="425"/>
                  </a:lnTo>
                  <a:lnTo>
                    <a:pt x="551" y="435"/>
                  </a:lnTo>
                  <a:lnTo>
                    <a:pt x="548" y="445"/>
                  </a:lnTo>
                  <a:lnTo>
                    <a:pt x="538" y="463"/>
                  </a:lnTo>
                  <a:lnTo>
                    <a:pt x="526" y="480"/>
                  </a:lnTo>
                  <a:lnTo>
                    <a:pt x="515" y="496"/>
                  </a:lnTo>
                  <a:lnTo>
                    <a:pt x="501" y="510"/>
                  </a:lnTo>
                  <a:lnTo>
                    <a:pt x="485" y="523"/>
                  </a:lnTo>
                  <a:lnTo>
                    <a:pt x="468" y="535"/>
                  </a:lnTo>
                  <a:lnTo>
                    <a:pt x="456" y="542"/>
                  </a:lnTo>
                  <a:lnTo>
                    <a:pt x="443" y="549"/>
                  </a:lnTo>
                  <a:lnTo>
                    <a:pt x="429" y="554"/>
                  </a:lnTo>
                  <a:lnTo>
                    <a:pt x="415" y="558"/>
                  </a:lnTo>
                  <a:lnTo>
                    <a:pt x="400" y="562"/>
                  </a:lnTo>
                  <a:lnTo>
                    <a:pt x="385" y="565"/>
                  </a:lnTo>
                  <a:lnTo>
                    <a:pt x="370" y="566"/>
                  </a:lnTo>
                  <a:lnTo>
                    <a:pt x="354" y="566"/>
                  </a:lnTo>
                  <a:close/>
                  <a:moveTo>
                    <a:pt x="694" y="231"/>
                  </a:moveTo>
                  <a:lnTo>
                    <a:pt x="687" y="215"/>
                  </a:lnTo>
                  <a:lnTo>
                    <a:pt x="680" y="199"/>
                  </a:lnTo>
                  <a:lnTo>
                    <a:pt x="671" y="184"/>
                  </a:lnTo>
                  <a:lnTo>
                    <a:pt x="663" y="168"/>
                  </a:lnTo>
                  <a:lnTo>
                    <a:pt x="652" y="153"/>
                  </a:lnTo>
                  <a:lnTo>
                    <a:pt x="642" y="139"/>
                  </a:lnTo>
                  <a:lnTo>
                    <a:pt x="630" y="125"/>
                  </a:lnTo>
                  <a:lnTo>
                    <a:pt x="619" y="112"/>
                  </a:lnTo>
                  <a:lnTo>
                    <a:pt x="607" y="99"/>
                  </a:lnTo>
                  <a:lnTo>
                    <a:pt x="594" y="87"/>
                  </a:lnTo>
                  <a:lnTo>
                    <a:pt x="580" y="77"/>
                  </a:lnTo>
                  <a:lnTo>
                    <a:pt x="566" y="66"/>
                  </a:lnTo>
                  <a:lnTo>
                    <a:pt x="552" y="56"/>
                  </a:lnTo>
                  <a:lnTo>
                    <a:pt x="537" y="48"/>
                  </a:lnTo>
                  <a:lnTo>
                    <a:pt x="521" y="39"/>
                  </a:lnTo>
                  <a:lnTo>
                    <a:pt x="506" y="31"/>
                  </a:lnTo>
                  <a:lnTo>
                    <a:pt x="489" y="25"/>
                  </a:lnTo>
                  <a:lnTo>
                    <a:pt x="473" y="19"/>
                  </a:lnTo>
                  <a:lnTo>
                    <a:pt x="456" y="13"/>
                  </a:lnTo>
                  <a:lnTo>
                    <a:pt x="438" y="9"/>
                  </a:lnTo>
                  <a:lnTo>
                    <a:pt x="420" y="6"/>
                  </a:lnTo>
                  <a:lnTo>
                    <a:pt x="403" y="2"/>
                  </a:lnTo>
                  <a:lnTo>
                    <a:pt x="386" y="1"/>
                  </a:lnTo>
                  <a:lnTo>
                    <a:pt x="368" y="0"/>
                  </a:lnTo>
                  <a:lnTo>
                    <a:pt x="350" y="0"/>
                  </a:lnTo>
                  <a:lnTo>
                    <a:pt x="333" y="1"/>
                  </a:lnTo>
                  <a:lnTo>
                    <a:pt x="316" y="2"/>
                  </a:lnTo>
                  <a:lnTo>
                    <a:pt x="299" y="5"/>
                  </a:lnTo>
                  <a:lnTo>
                    <a:pt x="282" y="9"/>
                  </a:lnTo>
                  <a:lnTo>
                    <a:pt x="265" y="12"/>
                  </a:lnTo>
                  <a:lnTo>
                    <a:pt x="247" y="18"/>
                  </a:lnTo>
                  <a:lnTo>
                    <a:pt x="231" y="24"/>
                  </a:lnTo>
                  <a:lnTo>
                    <a:pt x="214" y="30"/>
                  </a:lnTo>
                  <a:lnTo>
                    <a:pt x="199" y="38"/>
                  </a:lnTo>
                  <a:lnTo>
                    <a:pt x="183" y="47"/>
                  </a:lnTo>
                  <a:lnTo>
                    <a:pt x="167" y="55"/>
                  </a:lnTo>
                  <a:lnTo>
                    <a:pt x="153" y="65"/>
                  </a:lnTo>
                  <a:lnTo>
                    <a:pt x="138" y="75"/>
                  </a:lnTo>
                  <a:lnTo>
                    <a:pt x="125" y="87"/>
                  </a:lnTo>
                  <a:lnTo>
                    <a:pt x="112" y="99"/>
                  </a:lnTo>
                  <a:lnTo>
                    <a:pt x="99" y="111"/>
                  </a:lnTo>
                  <a:lnTo>
                    <a:pt x="87" y="124"/>
                  </a:lnTo>
                  <a:lnTo>
                    <a:pt x="77" y="138"/>
                  </a:lnTo>
                  <a:lnTo>
                    <a:pt x="66" y="152"/>
                  </a:lnTo>
                  <a:lnTo>
                    <a:pt x="56" y="166"/>
                  </a:lnTo>
                  <a:lnTo>
                    <a:pt x="48" y="181"/>
                  </a:lnTo>
                  <a:lnTo>
                    <a:pt x="39" y="196"/>
                  </a:lnTo>
                  <a:lnTo>
                    <a:pt x="32" y="212"/>
                  </a:lnTo>
                  <a:lnTo>
                    <a:pt x="24" y="228"/>
                  </a:lnTo>
                  <a:lnTo>
                    <a:pt x="19" y="245"/>
                  </a:lnTo>
                  <a:lnTo>
                    <a:pt x="13" y="262"/>
                  </a:lnTo>
                  <a:lnTo>
                    <a:pt x="9" y="279"/>
                  </a:lnTo>
                  <a:lnTo>
                    <a:pt x="5" y="297"/>
                  </a:lnTo>
                  <a:lnTo>
                    <a:pt x="3" y="314"/>
                  </a:lnTo>
                  <a:lnTo>
                    <a:pt x="0" y="332"/>
                  </a:lnTo>
                  <a:lnTo>
                    <a:pt x="0" y="349"/>
                  </a:lnTo>
                  <a:lnTo>
                    <a:pt x="0" y="376"/>
                  </a:lnTo>
                  <a:lnTo>
                    <a:pt x="3" y="402"/>
                  </a:lnTo>
                  <a:lnTo>
                    <a:pt x="6" y="428"/>
                  </a:lnTo>
                  <a:lnTo>
                    <a:pt x="12" y="453"/>
                  </a:lnTo>
                  <a:lnTo>
                    <a:pt x="20" y="478"/>
                  </a:lnTo>
                  <a:lnTo>
                    <a:pt x="31" y="503"/>
                  </a:lnTo>
                  <a:lnTo>
                    <a:pt x="41" y="527"/>
                  </a:lnTo>
                  <a:lnTo>
                    <a:pt x="55" y="550"/>
                  </a:lnTo>
                  <a:lnTo>
                    <a:pt x="65" y="565"/>
                  </a:lnTo>
                  <a:lnTo>
                    <a:pt x="76" y="579"/>
                  </a:lnTo>
                  <a:lnTo>
                    <a:pt x="86" y="593"/>
                  </a:lnTo>
                  <a:lnTo>
                    <a:pt x="98" y="606"/>
                  </a:lnTo>
                  <a:lnTo>
                    <a:pt x="111" y="619"/>
                  </a:lnTo>
                  <a:lnTo>
                    <a:pt x="124" y="630"/>
                  </a:lnTo>
                  <a:lnTo>
                    <a:pt x="137" y="641"/>
                  </a:lnTo>
                  <a:lnTo>
                    <a:pt x="151" y="652"/>
                  </a:lnTo>
                  <a:lnTo>
                    <a:pt x="166" y="661"/>
                  </a:lnTo>
                  <a:lnTo>
                    <a:pt x="180" y="671"/>
                  </a:lnTo>
                  <a:lnTo>
                    <a:pt x="196" y="679"/>
                  </a:lnTo>
                  <a:lnTo>
                    <a:pt x="211" y="686"/>
                  </a:lnTo>
                  <a:lnTo>
                    <a:pt x="227" y="694"/>
                  </a:lnTo>
                  <a:lnTo>
                    <a:pt x="244" y="699"/>
                  </a:lnTo>
                  <a:lnTo>
                    <a:pt x="261" y="704"/>
                  </a:lnTo>
                  <a:lnTo>
                    <a:pt x="277" y="709"/>
                  </a:lnTo>
                  <a:lnTo>
                    <a:pt x="296" y="713"/>
                  </a:lnTo>
                  <a:lnTo>
                    <a:pt x="314" y="715"/>
                  </a:lnTo>
                  <a:lnTo>
                    <a:pt x="332" y="717"/>
                  </a:lnTo>
                  <a:lnTo>
                    <a:pt x="350" y="718"/>
                  </a:lnTo>
                  <a:lnTo>
                    <a:pt x="369" y="718"/>
                  </a:lnTo>
                  <a:lnTo>
                    <a:pt x="386" y="717"/>
                  </a:lnTo>
                  <a:lnTo>
                    <a:pt x="404" y="715"/>
                  </a:lnTo>
                  <a:lnTo>
                    <a:pt x="421" y="713"/>
                  </a:lnTo>
                  <a:lnTo>
                    <a:pt x="438" y="709"/>
                  </a:lnTo>
                  <a:lnTo>
                    <a:pt x="456" y="704"/>
                  </a:lnTo>
                  <a:lnTo>
                    <a:pt x="472" y="700"/>
                  </a:lnTo>
                  <a:lnTo>
                    <a:pt x="488" y="694"/>
                  </a:lnTo>
                  <a:lnTo>
                    <a:pt x="504" y="687"/>
                  </a:lnTo>
                  <a:lnTo>
                    <a:pt x="520" y="680"/>
                  </a:lnTo>
                  <a:lnTo>
                    <a:pt x="535" y="671"/>
                  </a:lnTo>
                  <a:lnTo>
                    <a:pt x="550" y="663"/>
                  </a:lnTo>
                  <a:lnTo>
                    <a:pt x="564" y="653"/>
                  </a:lnTo>
                  <a:lnTo>
                    <a:pt x="578" y="643"/>
                  </a:lnTo>
                  <a:lnTo>
                    <a:pt x="592" y="632"/>
                  </a:lnTo>
                  <a:lnTo>
                    <a:pt x="605" y="621"/>
                  </a:lnTo>
                  <a:lnTo>
                    <a:pt x="617" y="609"/>
                  </a:lnTo>
                  <a:lnTo>
                    <a:pt x="628" y="596"/>
                  </a:lnTo>
                  <a:lnTo>
                    <a:pt x="640" y="583"/>
                  </a:lnTo>
                  <a:lnTo>
                    <a:pt x="651" y="569"/>
                  </a:lnTo>
                  <a:lnTo>
                    <a:pt x="661" y="554"/>
                  </a:lnTo>
                  <a:lnTo>
                    <a:pt x="669" y="539"/>
                  </a:lnTo>
                  <a:lnTo>
                    <a:pt x="678" y="524"/>
                  </a:lnTo>
                  <a:lnTo>
                    <a:pt x="685" y="508"/>
                  </a:lnTo>
                  <a:lnTo>
                    <a:pt x="693" y="491"/>
                  </a:lnTo>
                  <a:lnTo>
                    <a:pt x="698" y="474"/>
                  </a:lnTo>
                  <a:lnTo>
                    <a:pt x="703" y="456"/>
                  </a:lnTo>
                  <a:lnTo>
                    <a:pt x="708" y="438"/>
                  </a:lnTo>
                  <a:lnTo>
                    <a:pt x="713" y="412"/>
                  </a:lnTo>
                  <a:lnTo>
                    <a:pt x="716" y="386"/>
                  </a:lnTo>
                  <a:lnTo>
                    <a:pt x="717" y="360"/>
                  </a:lnTo>
                  <a:lnTo>
                    <a:pt x="716" y="333"/>
                  </a:lnTo>
                  <a:lnTo>
                    <a:pt x="714" y="307"/>
                  </a:lnTo>
                  <a:lnTo>
                    <a:pt x="709" y="282"/>
                  </a:lnTo>
                  <a:lnTo>
                    <a:pt x="702" y="256"/>
                  </a:lnTo>
                  <a:lnTo>
                    <a:pt x="694" y="231"/>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5" name="Freeform 40"/>
            <p:cNvSpPr>
              <a:spLocks noEditPoints="1"/>
            </p:cNvSpPr>
            <p:nvPr/>
          </p:nvSpPr>
          <p:spPr bwMode="auto">
            <a:xfrm>
              <a:off x="10668000" y="803275"/>
              <a:ext cx="95250" cy="95250"/>
            </a:xfrm>
            <a:custGeom>
              <a:avLst/>
              <a:gdLst>
                <a:gd name="T0" fmla="*/ 464 w 718"/>
                <a:gd name="T1" fmla="*/ 539 h 718"/>
                <a:gd name="T2" fmla="*/ 426 w 718"/>
                <a:gd name="T3" fmla="*/ 556 h 718"/>
                <a:gd name="T4" fmla="*/ 372 w 718"/>
                <a:gd name="T5" fmla="*/ 565 h 718"/>
                <a:gd name="T6" fmla="*/ 311 w 718"/>
                <a:gd name="T7" fmla="*/ 560 h 718"/>
                <a:gd name="T8" fmla="*/ 262 w 718"/>
                <a:gd name="T9" fmla="*/ 542 h 718"/>
                <a:gd name="T10" fmla="*/ 224 w 718"/>
                <a:gd name="T11" fmla="*/ 513 h 718"/>
                <a:gd name="T12" fmla="*/ 183 w 718"/>
                <a:gd name="T13" fmla="*/ 468 h 718"/>
                <a:gd name="T14" fmla="*/ 165 w 718"/>
                <a:gd name="T15" fmla="*/ 428 h 718"/>
                <a:gd name="T16" fmla="*/ 153 w 718"/>
                <a:gd name="T17" fmla="*/ 373 h 718"/>
                <a:gd name="T18" fmla="*/ 158 w 718"/>
                <a:gd name="T19" fmla="*/ 310 h 718"/>
                <a:gd name="T20" fmla="*/ 189 w 718"/>
                <a:gd name="T21" fmla="*/ 240 h 718"/>
                <a:gd name="T22" fmla="*/ 247 w 718"/>
                <a:gd name="T23" fmla="*/ 184 h 718"/>
                <a:gd name="T24" fmla="*/ 322 w 718"/>
                <a:gd name="T25" fmla="*/ 154 h 718"/>
                <a:gd name="T26" fmla="*/ 404 w 718"/>
                <a:gd name="T27" fmla="*/ 156 h 718"/>
                <a:gd name="T28" fmla="*/ 452 w 718"/>
                <a:gd name="T29" fmla="*/ 173 h 718"/>
                <a:gd name="T30" fmla="*/ 498 w 718"/>
                <a:gd name="T31" fmla="*/ 204 h 718"/>
                <a:gd name="T32" fmla="*/ 537 w 718"/>
                <a:gd name="T33" fmla="*/ 251 h 718"/>
                <a:gd name="T34" fmla="*/ 556 w 718"/>
                <a:gd name="T35" fmla="*/ 293 h 718"/>
                <a:gd name="T36" fmla="*/ 567 w 718"/>
                <a:gd name="T37" fmla="*/ 364 h 718"/>
                <a:gd name="T38" fmla="*/ 552 w 718"/>
                <a:gd name="T39" fmla="*/ 437 h 718"/>
                <a:gd name="T40" fmla="*/ 522 w 718"/>
                <a:gd name="T41" fmla="*/ 488 h 718"/>
                <a:gd name="T42" fmla="*/ 535 w 718"/>
                <a:gd name="T43" fmla="*/ 45 h 718"/>
                <a:gd name="T44" fmla="*/ 469 w 718"/>
                <a:gd name="T45" fmla="*/ 17 h 718"/>
                <a:gd name="T46" fmla="*/ 401 w 718"/>
                <a:gd name="T47" fmla="*/ 2 h 718"/>
                <a:gd name="T48" fmla="*/ 331 w 718"/>
                <a:gd name="T49" fmla="*/ 1 h 718"/>
                <a:gd name="T50" fmla="*/ 262 w 718"/>
                <a:gd name="T51" fmla="*/ 13 h 718"/>
                <a:gd name="T52" fmla="*/ 196 w 718"/>
                <a:gd name="T53" fmla="*/ 39 h 718"/>
                <a:gd name="T54" fmla="*/ 137 w 718"/>
                <a:gd name="T55" fmla="*/ 78 h 718"/>
                <a:gd name="T56" fmla="*/ 86 w 718"/>
                <a:gd name="T57" fmla="*/ 126 h 718"/>
                <a:gd name="T58" fmla="*/ 47 w 718"/>
                <a:gd name="T59" fmla="*/ 183 h 718"/>
                <a:gd name="T60" fmla="*/ 19 w 718"/>
                <a:gd name="T61" fmla="*/ 249 h 718"/>
                <a:gd name="T62" fmla="*/ 3 w 718"/>
                <a:gd name="T63" fmla="*/ 319 h 718"/>
                <a:gd name="T64" fmla="*/ 1 w 718"/>
                <a:gd name="T65" fmla="*/ 388 h 718"/>
                <a:gd name="T66" fmla="*/ 14 w 718"/>
                <a:gd name="T67" fmla="*/ 457 h 718"/>
                <a:gd name="T68" fmla="*/ 41 w 718"/>
                <a:gd name="T69" fmla="*/ 522 h 718"/>
                <a:gd name="T70" fmla="*/ 79 w 718"/>
                <a:gd name="T71" fmla="*/ 581 h 718"/>
                <a:gd name="T72" fmla="*/ 155 w 718"/>
                <a:gd name="T73" fmla="*/ 653 h 718"/>
                <a:gd name="T74" fmla="*/ 250 w 718"/>
                <a:gd name="T75" fmla="*/ 701 h 718"/>
                <a:gd name="T76" fmla="*/ 319 w 718"/>
                <a:gd name="T77" fmla="*/ 716 h 718"/>
                <a:gd name="T78" fmla="*/ 389 w 718"/>
                <a:gd name="T79" fmla="*/ 717 h 718"/>
                <a:gd name="T80" fmla="*/ 458 w 718"/>
                <a:gd name="T81" fmla="*/ 704 h 718"/>
                <a:gd name="T82" fmla="*/ 523 w 718"/>
                <a:gd name="T83" fmla="*/ 678 h 718"/>
                <a:gd name="T84" fmla="*/ 584 w 718"/>
                <a:gd name="T85" fmla="*/ 638 h 718"/>
                <a:gd name="T86" fmla="*/ 635 w 718"/>
                <a:gd name="T87" fmla="*/ 589 h 718"/>
                <a:gd name="T88" fmla="*/ 674 w 718"/>
                <a:gd name="T89" fmla="*/ 532 h 718"/>
                <a:gd name="T90" fmla="*/ 702 w 718"/>
                <a:gd name="T91" fmla="*/ 469 h 718"/>
                <a:gd name="T92" fmla="*/ 716 w 718"/>
                <a:gd name="T93" fmla="*/ 401 h 718"/>
                <a:gd name="T94" fmla="*/ 717 w 718"/>
                <a:gd name="T95" fmla="*/ 331 h 718"/>
                <a:gd name="T96" fmla="*/ 706 w 718"/>
                <a:gd name="T97" fmla="*/ 263 h 718"/>
                <a:gd name="T98" fmla="*/ 680 w 718"/>
                <a:gd name="T99" fmla="*/ 195 h 718"/>
                <a:gd name="T100" fmla="*/ 618 w 718"/>
                <a:gd name="T101" fmla="*/ 109 h 718"/>
                <a:gd name="T102" fmla="*/ 535 w 718"/>
                <a:gd name="T103" fmla="*/ 4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490" y="520"/>
                  </a:moveTo>
                  <a:lnTo>
                    <a:pt x="481" y="527"/>
                  </a:lnTo>
                  <a:lnTo>
                    <a:pt x="473" y="532"/>
                  </a:lnTo>
                  <a:lnTo>
                    <a:pt x="464" y="539"/>
                  </a:lnTo>
                  <a:lnTo>
                    <a:pt x="454" y="544"/>
                  </a:lnTo>
                  <a:lnTo>
                    <a:pt x="445" y="548"/>
                  </a:lnTo>
                  <a:lnTo>
                    <a:pt x="436" y="551"/>
                  </a:lnTo>
                  <a:lnTo>
                    <a:pt x="426" y="556"/>
                  </a:lnTo>
                  <a:lnTo>
                    <a:pt x="417" y="559"/>
                  </a:lnTo>
                  <a:lnTo>
                    <a:pt x="402" y="562"/>
                  </a:lnTo>
                  <a:lnTo>
                    <a:pt x="387" y="564"/>
                  </a:lnTo>
                  <a:lnTo>
                    <a:pt x="372" y="565"/>
                  </a:lnTo>
                  <a:lnTo>
                    <a:pt x="357" y="566"/>
                  </a:lnTo>
                  <a:lnTo>
                    <a:pt x="342" y="565"/>
                  </a:lnTo>
                  <a:lnTo>
                    <a:pt x="326" y="563"/>
                  </a:lnTo>
                  <a:lnTo>
                    <a:pt x="311" y="560"/>
                  </a:lnTo>
                  <a:lnTo>
                    <a:pt x="296" y="556"/>
                  </a:lnTo>
                  <a:lnTo>
                    <a:pt x="284" y="551"/>
                  </a:lnTo>
                  <a:lnTo>
                    <a:pt x="273" y="547"/>
                  </a:lnTo>
                  <a:lnTo>
                    <a:pt x="262" y="542"/>
                  </a:lnTo>
                  <a:lnTo>
                    <a:pt x="252" y="535"/>
                  </a:lnTo>
                  <a:lnTo>
                    <a:pt x="242" y="529"/>
                  </a:lnTo>
                  <a:lnTo>
                    <a:pt x="232" y="521"/>
                  </a:lnTo>
                  <a:lnTo>
                    <a:pt x="224" y="513"/>
                  </a:lnTo>
                  <a:lnTo>
                    <a:pt x="215" y="505"/>
                  </a:lnTo>
                  <a:lnTo>
                    <a:pt x="203" y="493"/>
                  </a:lnTo>
                  <a:lnTo>
                    <a:pt x="193" y="481"/>
                  </a:lnTo>
                  <a:lnTo>
                    <a:pt x="183" y="468"/>
                  </a:lnTo>
                  <a:lnTo>
                    <a:pt x="175" y="453"/>
                  </a:lnTo>
                  <a:lnTo>
                    <a:pt x="171" y="445"/>
                  </a:lnTo>
                  <a:lnTo>
                    <a:pt x="168" y="437"/>
                  </a:lnTo>
                  <a:lnTo>
                    <a:pt x="165" y="428"/>
                  </a:lnTo>
                  <a:lnTo>
                    <a:pt x="161" y="419"/>
                  </a:lnTo>
                  <a:lnTo>
                    <a:pt x="157" y="404"/>
                  </a:lnTo>
                  <a:lnTo>
                    <a:pt x="155" y="388"/>
                  </a:lnTo>
                  <a:lnTo>
                    <a:pt x="153" y="373"/>
                  </a:lnTo>
                  <a:lnTo>
                    <a:pt x="153" y="357"/>
                  </a:lnTo>
                  <a:lnTo>
                    <a:pt x="153" y="342"/>
                  </a:lnTo>
                  <a:lnTo>
                    <a:pt x="155" y="326"/>
                  </a:lnTo>
                  <a:lnTo>
                    <a:pt x="158" y="310"/>
                  </a:lnTo>
                  <a:lnTo>
                    <a:pt x="162" y="295"/>
                  </a:lnTo>
                  <a:lnTo>
                    <a:pt x="170" y="276"/>
                  </a:lnTo>
                  <a:lnTo>
                    <a:pt x="179" y="257"/>
                  </a:lnTo>
                  <a:lnTo>
                    <a:pt x="189" y="240"/>
                  </a:lnTo>
                  <a:lnTo>
                    <a:pt x="201" y="224"/>
                  </a:lnTo>
                  <a:lnTo>
                    <a:pt x="215" y="210"/>
                  </a:lnTo>
                  <a:lnTo>
                    <a:pt x="230" y="196"/>
                  </a:lnTo>
                  <a:lnTo>
                    <a:pt x="247" y="184"/>
                  </a:lnTo>
                  <a:lnTo>
                    <a:pt x="266" y="174"/>
                  </a:lnTo>
                  <a:lnTo>
                    <a:pt x="284" y="165"/>
                  </a:lnTo>
                  <a:lnTo>
                    <a:pt x="303" y="159"/>
                  </a:lnTo>
                  <a:lnTo>
                    <a:pt x="322" y="154"/>
                  </a:lnTo>
                  <a:lnTo>
                    <a:pt x="343" y="152"/>
                  </a:lnTo>
                  <a:lnTo>
                    <a:pt x="363" y="151"/>
                  </a:lnTo>
                  <a:lnTo>
                    <a:pt x="384" y="152"/>
                  </a:lnTo>
                  <a:lnTo>
                    <a:pt x="404" y="156"/>
                  </a:lnTo>
                  <a:lnTo>
                    <a:pt x="423" y="162"/>
                  </a:lnTo>
                  <a:lnTo>
                    <a:pt x="433" y="165"/>
                  </a:lnTo>
                  <a:lnTo>
                    <a:pt x="443" y="168"/>
                  </a:lnTo>
                  <a:lnTo>
                    <a:pt x="452" y="173"/>
                  </a:lnTo>
                  <a:lnTo>
                    <a:pt x="461" y="178"/>
                  </a:lnTo>
                  <a:lnTo>
                    <a:pt x="474" y="185"/>
                  </a:lnTo>
                  <a:lnTo>
                    <a:pt x="487" y="194"/>
                  </a:lnTo>
                  <a:lnTo>
                    <a:pt x="498" y="204"/>
                  </a:lnTo>
                  <a:lnTo>
                    <a:pt x="509" y="214"/>
                  </a:lnTo>
                  <a:lnTo>
                    <a:pt x="519" y="226"/>
                  </a:lnTo>
                  <a:lnTo>
                    <a:pt x="528" y="238"/>
                  </a:lnTo>
                  <a:lnTo>
                    <a:pt x="537" y="251"/>
                  </a:lnTo>
                  <a:lnTo>
                    <a:pt x="545" y="264"/>
                  </a:lnTo>
                  <a:lnTo>
                    <a:pt x="549" y="273"/>
                  </a:lnTo>
                  <a:lnTo>
                    <a:pt x="553" y="283"/>
                  </a:lnTo>
                  <a:lnTo>
                    <a:pt x="556" y="293"/>
                  </a:lnTo>
                  <a:lnTo>
                    <a:pt x="560" y="304"/>
                  </a:lnTo>
                  <a:lnTo>
                    <a:pt x="564" y="323"/>
                  </a:lnTo>
                  <a:lnTo>
                    <a:pt x="567" y="343"/>
                  </a:lnTo>
                  <a:lnTo>
                    <a:pt x="567" y="364"/>
                  </a:lnTo>
                  <a:lnTo>
                    <a:pt x="566" y="384"/>
                  </a:lnTo>
                  <a:lnTo>
                    <a:pt x="562" y="403"/>
                  </a:lnTo>
                  <a:lnTo>
                    <a:pt x="557" y="423"/>
                  </a:lnTo>
                  <a:lnTo>
                    <a:pt x="552" y="437"/>
                  </a:lnTo>
                  <a:lnTo>
                    <a:pt x="546" y="449"/>
                  </a:lnTo>
                  <a:lnTo>
                    <a:pt x="539" y="463"/>
                  </a:lnTo>
                  <a:lnTo>
                    <a:pt x="531" y="475"/>
                  </a:lnTo>
                  <a:lnTo>
                    <a:pt x="522" y="488"/>
                  </a:lnTo>
                  <a:lnTo>
                    <a:pt x="512" y="499"/>
                  </a:lnTo>
                  <a:lnTo>
                    <a:pt x="502" y="511"/>
                  </a:lnTo>
                  <a:lnTo>
                    <a:pt x="490" y="520"/>
                  </a:lnTo>
                  <a:close/>
                  <a:moveTo>
                    <a:pt x="535" y="45"/>
                  </a:moveTo>
                  <a:lnTo>
                    <a:pt x="519" y="37"/>
                  </a:lnTo>
                  <a:lnTo>
                    <a:pt x="504" y="30"/>
                  </a:lnTo>
                  <a:lnTo>
                    <a:pt x="487" y="23"/>
                  </a:lnTo>
                  <a:lnTo>
                    <a:pt x="469" y="17"/>
                  </a:lnTo>
                  <a:lnTo>
                    <a:pt x="452" y="12"/>
                  </a:lnTo>
                  <a:lnTo>
                    <a:pt x="435" y="7"/>
                  </a:lnTo>
                  <a:lnTo>
                    <a:pt x="418" y="4"/>
                  </a:lnTo>
                  <a:lnTo>
                    <a:pt x="401" y="2"/>
                  </a:lnTo>
                  <a:lnTo>
                    <a:pt x="382" y="1"/>
                  </a:lnTo>
                  <a:lnTo>
                    <a:pt x="365" y="0"/>
                  </a:lnTo>
                  <a:lnTo>
                    <a:pt x="348" y="0"/>
                  </a:lnTo>
                  <a:lnTo>
                    <a:pt x="331" y="1"/>
                  </a:lnTo>
                  <a:lnTo>
                    <a:pt x="313" y="3"/>
                  </a:lnTo>
                  <a:lnTo>
                    <a:pt x="296" y="5"/>
                  </a:lnTo>
                  <a:lnTo>
                    <a:pt x="278" y="8"/>
                  </a:lnTo>
                  <a:lnTo>
                    <a:pt x="262" y="13"/>
                  </a:lnTo>
                  <a:lnTo>
                    <a:pt x="245" y="18"/>
                  </a:lnTo>
                  <a:lnTo>
                    <a:pt x="229" y="24"/>
                  </a:lnTo>
                  <a:lnTo>
                    <a:pt x="212" y="31"/>
                  </a:lnTo>
                  <a:lnTo>
                    <a:pt x="196" y="39"/>
                  </a:lnTo>
                  <a:lnTo>
                    <a:pt x="181" y="48"/>
                  </a:lnTo>
                  <a:lnTo>
                    <a:pt x="165" y="57"/>
                  </a:lnTo>
                  <a:lnTo>
                    <a:pt x="151" y="67"/>
                  </a:lnTo>
                  <a:lnTo>
                    <a:pt x="137" y="78"/>
                  </a:lnTo>
                  <a:lnTo>
                    <a:pt x="123" y="89"/>
                  </a:lnTo>
                  <a:lnTo>
                    <a:pt x="110" y="101"/>
                  </a:lnTo>
                  <a:lnTo>
                    <a:pt x="98" y="114"/>
                  </a:lnTo>
                  <a:lnTo>
                    <a:pt x="86" y="126"/>
                  </a:lnTo>
                  <a:lnTo>
                    <a:pt x="76" y="139"/>
                  </a:lnTo>
                  <a:lnTo>
                    <a:pt x="65" y="154"/>
                  </a:lnTo>
                  <a:lnTo>
                    <a:pt x="55" y="168"/>
                  </a:lnTo>
                  <a:lnTo>
                    <a:pt x="47" y="183"/>
                  </a:lnTo>
                  <a:lnTo>
                    <a:pt x="38" y="199"/>
                  </a:lnTo>
                  <a:lnTo>
                    <a:pt x="30" y="216"/>
                  </a:lnTo>
                  <a:lnTo>
                    <a:pt x="24" y="232"/>
                  </a:lnTo>
                  <a:lnTo>
                    <a:pt x="19" y="249"/>
                  </a:lnTo>
                  <a:lnTo>
                    <a:pt x="13" y="266"/>
                  </a:lnTo>
                  <a:lnTo>
                    <a:pt x="9" y="283"/>
                  </a:lnTo>
                  <a:lnTo>
                    <a:pt x="6" y="300"/>
                  </a:lnTo>
                  <a:lnTo>
                    <a:pt x="3" y="319"/>
                  </a:lnTo>
                  <a:lnTo>
                    <a:pt x="1" y="336"/>
                  </a:lnTo>
                  <a:lnTo>
                    <a:pt x="0" y="353"/>
                  </a:lnTo>
                  <a:lnTo>
                    <a:pt x="0" y="370"/>
                  </a:lnTo>
                  <a:lnTo>
                    <a:pt x="1" y="388"/>
                  </a:lnTo>
                  <a:lnTo>
                    <a:pt x="4" y="405"/>
                  </a:lnTo>
                  <a:lnTo>
                    <a:pt x="7" y="423"/>
                  </a:lnTo>
                  <a:lnTo>
                    <a:pt x="10" y="440"/>
                  </a:lnTo>
                  <a:lnTo>
                    <a:pt x="14" y="457"/>
                  </a:lnTo>
                  <a:lnTo>
                    <a:pt x="20" y="474"/>
                  </a:lnTo>
                  <a:lnTo>
                    <a:pt x="26" y="490"/>
                  </a:lnTo>
                  <a:lnTo>
                    <a:pt x="33" y="506"/>
                  </a:lnTo>
                  <a:lnTo>
                    <a:pt x="41" y="522"/>
                  </a:lnTo>
                  <a:lnTo>
                    <a:pt x="50" y="539"/>
                  </a:lnTo>
                  <a:lnTo>
                    <a:pt x="58" y="554"/>
                  </a:lnTo>
                  <a:lnTo>
                    <a:pt x="68" y="568"/>
                  </a:lnTo>
                  <a:lnTo>
                    <a:pt x="79" y="581"/>
                  </a:lnTo>
                  <a:lnTo>
                    <a:pt x="96" y="602"/>
                  </a:lnTo>
                  <a:lnTo>
                    <a:pt x="114" y="620"/>
                  </a:lnTo>
                  <a:lnTo>
                    <a:pt x="133" y="637"/>
                  </a:lnTo>
                  <a:lnTo>
                    <a:pt x="155" y="653"/>
                  </a:lnTo>
                  <a:lnTo>
                    <a:pt x="177" y="667"/>
                  </a:lnTo>
                  <a:lnTo>
                    <a:pt x="200" y="680"/>
                  </a:lnTo>
                  <a:lnTo>
                    <a:pt x="225" y="691"/>
                  </a:lnTo>
                  <a:lnTo>
                    <a:pt x="250" y="701"/>
                  </a:lnTo>
                  <a:lnTo>
                    <a:pt x="267" y="706"/>
                  </a:lnTo>
                  <a:lnTo>
                    <a:pt x="285" y="709"/>
                  </a:lnTo>
                  <a:lnTo>
                    <a:pt x="302" y="713"/>
                  </a:lnTo>
                  <a:lnTo>
                    <a:pt x="319" y="716"/>
                  </a:lnTo>
                  <a:lnTo>
                    <a:pt x="336" y="717"/>
                  </a:lnTo>
                  <a:lnTo>
                    <a:pt x="354" y="718"/>
                  </a:lnTo>
                  <a:lnTo>
                    <a:pt x="372" y="718"/>
                  </a:lnTo>
                  <a:lnTo>
                    <a:pt x="389" y="717"/>
                  </a:lnTo>
                  <a:lnTo>
                    <a:pt x="406" y="715"/>
                  </a:lnTo>
                  <a:lnTo>
                    <a:pt x="423" y="712"/>
                  </a:lnTo>
                  <a:lnTo>
                    <a:pt x="440" y="708"/>
                  </a:lnTo>
                  <a:lnTo>
                    <a:pt x="458" y="704"/>
                  </a:lnTo>
                  <a:lnTo>
                    <a:pt x="475" y="698"/>
                  </a:lnTo>
                  <a:lnTo>
                    <a:pt x="491" y="693"/>
                  </a:lnTo>
                  <a:lnTo>
                    <a:pt x="507" y="686"/>
                  </a:lnTo>
                  <a:lnTo>
                    <a:pt x="523" y="678"/>
                  </a:lnTo>
                  <a:lnTo>
                    <a:pt x="539" y="669"/>
                  </a:lnTo>
                  <a:lnTo>
                    <a:pt x="555" y="660"/>
                  </a:lnTo>
                  <a:lnTo>
                    <a:pt x="570" y="649"/>
                  </a:lnTo>
                  <a:lnTo>
                    <a:pt x="584" y="638"/>
                  </a:lnTo>
                  <a:lnTo>
                    <a:pt x="598" y="627"/>
                  </a:lnTo>
                  <a:lnTo>
                    <a:pt x="611" y="615"/>
                  </a:lnTo>
                  <a:lnTo>
                    <a:pt x="624" y="602"/>
                  </a:lnTo>
                  <a:lnTo>
                    <a:pt x="635" y="589"/>
                  </a:lnTo>
                  <a:lnTo>
                    <a:pt x="647" y="575"/>
                  </a:lnTo>
                  <a:lnTo>
                    <a:pt x="656" y="561"/>
                  </a:lnTo>
                  <a:lnTo>
                    <a:pt x="666" y="547"/>
                  </a:lnTo>
                  <a:lnTo>
                    <a:pt x="674" y="532"/>
                  </a:lnTo>
                  <a:lnTo>
                    <a:pt x="683" y="516"/>
                  </a:lnTo>
                  <a:lnTo>
                    <a:pt x="689" y="501"/>
                  </a:lnTo>
                  <a:lnTo>
                    <a:pt x="696" y="485"/>
                  </a:lnTo>
                  <a:lnTo>
                    <a:pt x="702" y="469"/>
                  </a:lnTo>
                  <a:lnTo>
                    <a:pt x="707" y="452"/>
                  </a:lnTo>
                  <a:lnTo>
                    <a:pt x="711" y="436"/>
                  </a:lnTo>
                  <a:lnTo>
                    <a:pt x="714" y="418"/>
                  </a:lnTo>
                  <a:lnTo>
                    <a:pt x="716" y="401"/>
                  </a:lnTo>
                  <a:lnTo>
                    <a:pt x="717" y="384"/>
                  </a:lnTo>
                  <a:lnTo>
                    <a:pt x="718" y="367"/>
                  </a:lnTo>
                  <a:lnTo>
                    <a:pt x="718" y="350"/>
                  </a:lnTo>
                  <a:lnTo>
                    <a:pt x="717" y="331"/>
                  </a:lnTo>
                  <a:lnTo>
                    <a:pt x="716" y="314"/>
                  </a:lnTo>
                  <a:lnTo>
                    <a:pt x="713" y="297"/>
                  </a:lnTo>
                  <a:lnTo>
                    <a:pt x="710" y="280"/>
                  </a:lnTo>
                  <a:lnTo>
                    <a:pt x="706" y="263"/>
                  </a:lnTo>
                  <a:lnTo>
                    <a:pt x="700" y="246"/>
                  </a:lnTo>
                  <a:lnTo>
                    <a:pt x="695" y="228"/>
                  </a:lnTo>
                  <a:lnTo>
                    <a:pt x="687" y="211"/>
                  </a:lnTo>
                  <a:lnTo>
                    <a:pt x="680" y="195"/>
                  </a:lnTo>
                  <a:lnTo>
                    <a:pt x="666" y="172"/>
                  </a:lnTo>
                  <a:lnTo>
                    <a:pt x="652" y="149"/>
                  </a:lnTo>
                  <a:lnTo>
                    <a:pt x="636" y="129"/>
                  </a:lnTo>
                  <a:lnTo>
                    <a:pt x="618" y="109"/>
                  </a:lnTo>
                  <a:lnTo>
                    <a:pt x="598" y="91"/>
                  </a:lnTo>
                  <a:lnTo>
                    <a:pt x="579" y="74"/>
                  </a:lnTo>
                  <a:lnTo>
                    <a:pt x="557" y="59"/>
                  </a:lnTo>
                  <a:lnTo>
                    <a:pt x="535" y="45"/>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6" name="Freeform 41"/>
            <p:cNvSpPr>
              <a:spLocks noEditPoints="1"/>
            </p:cNvSpPr>
            <p:nvPr/>
          </p:nvSpPr>
          <p:spPr bwMode="auto">
            <a:xfrm>
              <a:off x="10818813" y="803275"/>
              <a:ext cx="95250" cy="95250"/>
            </a:xfrm>
            <a:custGeom>
              <a:avLst/>
              <a:gdLst>
                <a:gd name="T0" fmla="*/ 553 w 717"/>
                <a:gd name="T1" fmla="*/ 430 h 717"/>
                <a:gd name="T2" fmla="*/ 536 w 717"/>
                <a:gd name="T3" fmla="*/ 466 h 717"/>
                <a:gd name="T4" fmla="*/ 500 w 717"/>
                <a:gd name="T5" fmla="*/ 510 h 717"/>
                <a:gd name="T6" fmla="*/ 451 w 717"/>
                <a:gd name="T7" fmla="*/ 545 h 717"/>
                <a:gd name="T8" fmla="*/ 402 w 717"/>
                <a:gd name="T9" fmla="*/ 562 h 717"/>
                <a:gd name="T10" fmla="*/ 353 w 717"/>
                <a:gd name="T11" fmla="*/ 565 h 717"/>
                <a:gd name="T12" fmla="*/ 293 w 717"/>
                <a:gd name="T13" fmla="*/ 555 h 717"/>
                <a:gd name="T14" fmla="*/ 253 w 717"/>
                <a:gd name="T15" fmla="*/ 537 h 717"/>
                <a:gd name="T16" fmla="*/ 209 w 717"/>
                <a:gd name="T17" fmla="*/ 503 h 717"/>
                <a:gd name="T18" fmla="*/ 173 w 717"/>
                <a:gd name="T19" fmla="*/ 451 h 717"/>
                <a:gd name="T20" fmla="*/ 152 w 717"/>
                <a:gd name="T21" fmla="*/ 377 h 717"/>
                <a:gd name="T22" fmla="*/ 160 w 717"/>
                <a:gd name="T23" fmla="*/ 298 h 717"/>
                <a:gd name="T24" fmla="*/ 199 w 717"/>
                <a:gd name="T25" fmla="*/ 226 h 717"/>
                <a:gd name="T26" fmla="*/ 262 w 717"/>
                <a:gd name="T27" fmla="*/ 175 h 717"/>
                <a:gd name="T28" fmla="*/ 310 w 717"/>
                <a:gd name="T29" fmla="*/ 157 h 717"/>
                <a:gd name="T30" fmla="*/ 365 w 717"/>
                <a:gd name="T31" fmla="*/ 152 h 717"/>
                <a:gd name="T32" fmla="*/ 424 w 717"/>
                <a:gd name="T33" fmla="*/ 163 h 717"/>
                <a:gd name="T34" fmla="*/ 467 w 717"/>
                <a:gd name="T35" fmla="*/ 182 h 717"/>
                <a:gd name="T36" fmla="*/ 521 w 717"/>
                <a:gd name="T37" fmla="*/ 229 h 717"/>
                <a:gd name="T38" fmla="*/ 556 w 717"/>
                <a:gd name="T39" fmla="*/ 296 h 717"/>
                <a:gd name="T40" fmla="*/ 566 w 717"/>
                <a:gd name="T41" fmla="*/ 354 h 717"/>
                <a:gd name="T42" fmla="*/ 292 w 717"/>
                <a:gd name="T43" fmla="*/ 7 h 717"/>
                <a:gd name="T44" fmla="*/ 222 w 717"/>
                <a:gd name="T45" fmla="*/ 26 h 717"/>
                <a:gd name="T46" fmla="*/ 160 w 717"/>
                <a:gd name="T47" fmla="*/ 60 h 717"/>
                <a:gd name="T48" fmla="*/ 105 w 717"/>
                <a:gd name="T49" fmla="*/ 104 h 717"/>
                <a:gd name="T50" fmla="*/ 61 w 717"/>
                <a:gd name="T51" fmla="*/ 157 h 717"/>
                <a:gd name="T52" fmla="*/ 28 w 717"/>
                <a:gd name="T53" fmla="*/ 219 h 717"/>
                <a:gd name="T54" fmla="*/ 7 w 717"/>
                <a:gd name="T55" fmla="*/ 287 h 717"/>
                <a:gd name="T56" fmla="*/ 0 w 717"/>
                <a:gd name="T57" fmla="*/ 357 h 717"/>
                <a:gd name="T58" fmla="*/ 7 w 717"/>
                <a:gd name="T59" fmla="*/ 427 h 717"/>
                <a:gd name="T60" fmla="*/ 26 w 717"/>
                <a:gd name="T61" fmla="*/ 494 h 717"/>
                <a:gd name="T62" fmla="*/ 59 w 717"/>
                <a:gd name="T63" fmla="*/ 556 h 717"/>
                <a:gd name="T64" fmla="*/ 103 w 717"/>
                <a:gd name="T65" fmla="*/ 611 h 717"/>
                <a:gd name="T66" fmla="*/ 157 w 717"/>
                <a:gd name="T67" fmla="*/ 656 h 717"/>
                <a:gd name="T68" fmla="*/ 219 w 717"/>
                <a:gd name="T69" fmla="*/ 690 h 717"/>
                <a:gd name="T70" fmla="*/ 287 w 717"/>
                <a:gd name="T71" fmla="*/ 711 h 717"/>
                <a:gd name="T72" fmla="*/ 391 w 717"/>
                <a:gd name="T73" fmla="*/ 716 h 717"/>
                <a:gd name="T74" fmla="*/ 494 w 717"/>
                <a:gd name="T75" fmla="*/ 692 h 717"/>
                <a:gd name="T76" fmla="*/ 542 w 717"/>
                <a:gd name="T77" fmla="*/ 667 h 717"/>
                <a:gd name="T78" fmla="*/ 598 w 717"/>
                <a:gd name="T79" fmla="*/ 626 h 717"/>
                <a:gd name="T80" fmla="*/ 645 w 717"/>
                <a:gd name="T81" fmla="*/ 575 h 717"/>
                <a:gd name="T82" fmla="*/ 682 w 717"/>
                <a:gd name="T83" fmla="*/ 515 h 717"/>
                <a:gd name="T84" fmla="*/ 706 w 717"/>
                <a:gd name="T85" fmla="*/ 446 h 717"/>
                <a:gd name="T86" fmla="*/ 717 w 717"/>
                <a:gd name="T87" fmla="*/ 376 h 717"/>
                <a:gd name="T88" fmla="*/ 714 w 717"/>
                <a:gd name="T89" fmla="*/ 306 h 717"/>
                <a:gd name="T90" fmla="*/ 697 w 717"/>
                <a:gd name="T91" fmla="*/ 240 h 717"/>
                <a:gd name="T92" fmla="*/ 668 w 717"/>
                <a:gd name="T93" fmla="*/ 178 h 717"/>
                <a:gd name="T94" fmla="*/ 628 w 717"/>
                <a:gd name="T95" fmla="*/ 121 h 717"/>
                <a:gd name="T96" fmla="*/ 577 w 717"/>
                <a:gd name="T97" fmla="*/ 73 h 717"/>
                <a:gd name="T98" fmla="*/ 514 w 717"/>
                <a:gd name="T99" fmla="*/ 36 h 717"/>
                <a:gd name="T100" fmla="*/ 422 w 717"/>
                <a:gd name="T101" fmla="*/ 5 h 717"/>
                <a:gd name="T102" fmla="*/ 318 w 717"/>
                <a:gd name="T103" fmla="*/ 3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7" h="717">
                  <a:moveTo>
                    <a:pt x="563" y="400"/>
                  </a:moveTo>
                  <a:lnTo>
                    <a:pt x="559" y="409"/>
                  </a:lnTo>
                  <a:lnTo>
                    <a:pt x="557" y="419"/>
                  </a:lnTo>
                  <a:lnTo>
                    <a:pt x="553" y="430"/>
                  </a:lnTo>
                  <a:lnTo>
                    <a:pt x="550" y="439"/>
                  </a:lnTo>
                  <a:lnTo>
                    <a:pt x="545" y="449"/>
                  </a:lnTo>
                  <a:lnTo>
                    <a:pt x="540" y="458"/>
                  </a:lnTo>
                  <a:lnTo>
                    <a:pt x="536" y="466"/>
                  </a:lnTo>
                  <a:lnTo>
                    <a:pt x="530" y="475"/>
                  </a:lnTo>
                  <a:lnTo>
                    <a:pt x="521" y="488"/>
                  </a:lnTo>
                  <a:lnTo>
                    <a:pt x="511" y="500"/>
                  </a:lnTo>
                  <a:lnTo>
                    <a:pt x="500" y="510"/>
                  </a:lnTo>
                  <a:lnTo>
                    <a:pt x="490" y="520"/>
                  </a:lnTo>
                  <a:lnTo>
                    <a:pt x="478" y="529"/>
                  </a:lnTo>
                  <a:lnTo>
                    <a:pt x="465" y="537"/>
                  </a:lnTo>
                  <a:lnTo>
                    <a:pt x="451" y="545"/>
                  </a:lnTo>
                  <a:lnTo>
                    <a:pt x="437" y="550"/>
                  </a:lnTo>
                  <a:lnTo>
                    <a:pt x="425" y="554"/>
                  </a:lnTo>
                  <a:lnTo>
                    <a:pt x="413" y="559"/>
                  </a:lnTo>
                  <a:lnTo>
                    <a:pt x="402" y="562"/>
                  </a:lnTo>
                  <a:lnTo>
                    <a:pt x="389" y="564"/>
                  </a:lnTo>
                  <a:lnTo>
                    <a:pt x="377" y="565"/>
                  </a:lnTo>
                  <a:lnTo>
                    <a:pt x="365" y="565"/>
                  </a:lnTo>
                  <a:lnTo>
                    <a:pt x="353" y="565"/>
                  </a:lnTo>
                  <a:lnTo>
                    <a:pt x="341" y="564"/>
                  </a:lnTo>
                  <a:lnTo>
                    <a:pt x="324" y="563"/>
                  </a:lnTo>
                  <a:lnTo>
                    <a:pt x="309" y="560"/>
                  </a:lnTo>
                  <a:lnTo>
                    <a:pt x="293" y="555"/>
                  </a:lnTo>
                  <a:lnTo>
                    <a:pt x="277" y="550"/>
                  </a:lnTo>
                  <a:lnTo>
                    <a:pt x="270" y="546"/>
                  </a:lnTo>
                  <a:lnTo>
                    <a:pt x="262" y="542"/>
                  </a:lnTo>
                  <a:lnTo>
                    <a:pt x="253" y="537"/>
                  </a:lnTo>
                  <a:lnTo>
                    <a:pt x="245" y="533"/>
                  </a:lnTo>
                  <a:lnTo>
                    <a:pt x="232" y="523"/>
                  </a:lnTo>
                  <a:lnTo>
                    <a:pt x="220" y="514"/>
                  </a:lnTo>
                  <a:lnTo>
                    <a:pt x="209" y="503"/>
                  </a:lnTo>
                  <a:lnTo>
                    <a:pt x="199" y="491"/>
                  </a:lnTo>
                  <a:lnTo>
                    <a:pt x="189" y="479"/>
                  </a:lnTo>
                  <a:lnTo>
                    <a:pt x="181" y="465"/>
                  </a:lnTo>
                  <a:lnTo>
                    <a:pt x="173" y="451"/>
                  </a:lnTo>
                  <a:lnTo>
                    <a:pt x="167" y="437"/>
                  </a:lnTo>
                  <a:lnTo>
                    <a:pt x="160" y="418"/>
                  </a:lnTo>
                  <a:lnTo>
                    <a:pt x="155" y="398"/>
                  </a:lnTo>
                  <a:lnTo>
                    <a:pt x="152" y="377"/>
                  </a:lnTo>
                  <a:lnTo>
                    <a:pt x="150" y="358"/>
                  </a:lnTo>
                  <a:lnTo>
                    <a:pt x="152" y="337"/>
                  </a:lnTo>
                  <a:lnTo>
                    <a:pt x="155" y="317"/>
                  </a:lnTo>
                  <a:lnTo>
                    <a:pt x="160" y="298"/>
                  </a:lnTo>
                  <a:lnTo>
                    <a:pt x="168" y="278"/>
                  </a:lnTo>
                  <a:lnTo>
                    <a:pt x="176" y="260"/>
                  </a:lnTo>
                  <a:lnTo>
                    <a:pt x="187" y="243"/>
                  </a:lnTo>
                  <a:lnTo>
                    <a:pt x="199" y="226"/>
                  </a:lnTo>
                  <a:lnTo>
                    <a:pt x="213" y="212"/>
                  </a:lnTo>
                  <a:lnTo>
                    <a:pt x="228" y="198"/>
                  </a:lnTo>
                  <a:lnTo>
                    <a:pt x="244" y="186"/>
                  </a:lnTo>
                  <a:lnTo>
                    <a:pt x="262" y="175"/>
                  </a:lnTo>
                  <a:lnTo>
                    <a:pt x="280" y="167"/>
                  </a:lnTo>
                  <a:lnTo>
                    <a:pt x="290" y="164"/>
                  </a:lnTo>
                  <a:lnTo>
                    <a:pt x="300" y="160"/>
                  </a:lnTo>
                  <a:lnTo>
                    <a:pt x="310" y="157"/>
                  </a:lnTo>
                  <a:lnTo>
                    <a:pt x="320" y="155"/>
                  </a:lnTo>
                  <a:lnTo>
                    <a:pt x="335" y="153"/>
                  </a:lnTo>
                  <a:lnTo>
                    <a:pt x="350" y="152"/>
                  </a:lnTo>
                  <a:lnTo>
                    <a:pt x="365" y="152"/>
                  </a:lnTo>
                  <a:lnTo>
                    <a:pt x="380" y="153"/>
                  </a:lnTo>
                  <a:lnTo>
                    <a:pt x="395" y="155"/>
                  </a:lnTo>
                  <a:lnTo>
                    <a:pt x="409" y="158"/>
                  </a:lnTo>
                  <a:lnTo>
                    <a:pt x="424" y="163"/>
                  </a:lnTo>
                  <a:lnTo>
                    <a:pt x="439" y="168"/>
                  </a:lnTo>
                  <a:lnTo>
                    <a:pt x="449" y="172"/>
                  </a:lnTo>
                  <a:lnTo>
                    <a:pt x="458" y="177"/>
                  </a:lnTo>
                  <a:lnTo>
                    <a:pt x="467" y="182"/>
                  </a:lnTo>
                  <a:lnTo>
                    <a:pt x="476" y="188"/>
                  </a:lnTo>
                  <a:lnTo>
                    <a:pt x="493" y="200"/>
                  </a:lnTo>
                  <a:lnTo>
                    <a:pt x="508" y="214"/>
                  </a:lnTo>
                  <a:lnTo>
                    <a:pt x="521" y="229"/>
                  </a:lnTo>
                  <a:lnTo>
                    <a:pt x="533" y="246"/>
                  </a:lnTo>
                  <a:lnTo>
                    <a:pt x="542" y="263"/>
                  </a:lnTo>
                  <a:lnTo>
                    <a:pt x="551" y="281"/>
                  </a:lnTo>
                  <a:lnTo>
                    <a:pt x="556" y="296"/>
                  </a:lnTo>
                  <a:lnTo>
                    <a:pt x="560" y="310"/>
                  </a:lnTo>
                  <a:lnTo>
                    <a:pt x="563" y="325"/>
                  </a:lnTo>
                  <a:lnTo>
                    <a:pt x="565" y="339"/>
                  </a:lnTo>
                  <a:lnTo>
                    <a:pt x="566" y="354"/>
                  </a:lnTo>
                  <a:lnTo>
                    <a:pt x="566" y="369"/>
                  </a:lnTo>
                  <a:lnTo>
                    <a:pt x="565" y="384"/>
                  </a:lnTo>
                  <a:lnTo>
                    <a:pt x="563" y="400"/>
                  </a:lnTo>
                  <a:close/>
                  <a:moveTo>
                    <a:pt x="292" y="7"/>
                  </a:moveTo>
                  <a:lnTo>
                    <a:pt x="274" y="10"/>
                  </a:lnTo>
                  <a:lnTo>
                    <a:pt x="257" y="14"/>
                  </a:lnTo>
                  <a:lnTo>
                    <a:pt x="240" y="20"/>
                  </a:lnTo>
                  <a:lnTo>
                    <a:pt x="222" y="26"/>
                  </a:lnTo>
                  <a:lnTo>
                    <a:pt x="206" y="34"/>
                  </a:lnTo>
                  <a:lnTo>
                    <a:pt x="190" y="41"/>
                  </a:lnTo>
                  <a:lnTo>
                    <a:pt x="175" y="50"/>
                  </a:lnTo>
                  <a:lnTo>
                    <a:pt x="160" y="60"/>
                  </a:lnTo>
                  <a:lnTo>
                    <a:pt x="146" y="69"/>
                  </a:lnTo>
                  <a:lnTo>
                    <a:pt x="132" y="80"/>
                  </a:lnTo>
                  <a:lnTo>
                    <a:pt x="118" y="92"/>
                  </a:lnTo>
                  <a:lnTo>
                    <a:pt x="105" y="104"/>
                  </a:lnTo>
                  <a:lnTo>
                    <a:pt x="94" y="116"/>
                  </a:lnTo>
                  <a:lnTo>
                    <a:pt x="83" y="129"/>
                  </a:lnTo>
                  <a:lnTo>
                    <a:pt x="71" y="143"/>
                  </a:lnTo>
                  <a:lnTo>
                    <a:pt x="61" y="157"/>
                  </a:lnTo>
                  <a:lnTo>
                    <a:pt x="52" y="172"/>
                  </a:lnTo>
                  <a:lnTo>
                    <a:pt x="43" y="187"/>
                  </a:lnTo>
                  <a:lnTo>
                    <a:pt x="36" y="203"/>
                  </a:lnTo>
                  <a:lnTo>
                    <a:pt x="28" y="219"/>
                  </a:lnTo>
                  <a:lnTo>
                    <a:pt x="22" y="236"/>
                  </a:lnTo>
                  <a:lnTo>
                    <a:pt x="16" y="253"/>
                  </a:lnTo>
                  <a:lnTo>
                    <a:pt x="11" y="270"/>
                  </a:lnTo>
                  <a:lnTo>
                    <a:pt x="7" y="287"/>
                  </a:lnTo>
                  <a:lnTo>
                    <a:pt x="4" y="304"/>
                  </a:lnTo>
                  <a:lnTo>
                    <a:pt x="1" y="321"/>
                  </a:lnTo>
                  <a:lnTo>
                    <a:pt x="0" y="340"/>
                  </a:lnTo>
                  <a:lnTo>
                    <a:pt x="0" y="357"/>
                  </a:lnTo>
                  <a:lnTo>
                    <a:pt x="0" y="374"/>
                  </a:lnTo>
                  <a:lnTo>
                    <a:pt x="1" y="391"/>
                  </a:lnTo>
                  <a:lnTo>
                    <a:pt x="3" y="409"/>
                  </a:lnTo>
                  <a:lnTo>
                    <a:pt x="7" y="427"/>
                  </a:lnTo>
                  <a:lnTo>
                    <a:pt x="10" y="444"/>
                  </a:lnTo>
                  <a:lnTo>
                    <a:pt x="14" y="461"/>
                  </a:lnTo>
                  <a:lnTo>
                    <a:pt x="21" y="477"/>
                  </a:lnTo>
                  <a:lnTo>
                    <a:pt x="26" y="494"/>
                  </a:lnTo>
                  <a:lnTo>
                    <a:pt x="33" y="510"/>
                  </a:lnTo>
                  <a:lnTo>
                    <a:pt x="41" y="526"/>
                  </a:lnTo>
                  <a:lnTo>
                    <a:pt x="51" y="541"/>
                  </a:lnTo>
                  <a:lnTo>
                    <a:pt x="59" y="556"/>
                  </a:lnTo>
                  <a:lnTo>
                    <a:pt x="69" y="571"/>
                  </a:lnTo>
                  <a:lnTo>
                    <a:pt x="80" y="585"/>
                  </a:lnTo>
                  <a:lnTo>
                    <a:pt x="91" y="598"/>
                  </a:lnTo>
                  <a:lnTo>
                    <a:pt x="103" y="611"/>
                  </a:lnTo>
                  <a:lnTo>
                    <a:pt x="115" y="623"/>
                  </a:lnTo>
                  <a:lnTo>
                    <a:pt x="129" y="635"/>
                  </a:lnTo>
                  <a:lnTo>
                    <a:pt x="142" y="646"/>
                  </a:lnTo>
                  <a:lnTo>
                    <a:pt x="157" y="656"/>
                  </a:lnTo>
                  <a:lnTo>
                    <a:pt x="171" y="666"/>
                  </a:lnTo>
                  <a:lnTo>
                    <a:pt x="187" y="674"/>
                  </a:lnTo>
                  <a:lnTo>
                    <a:pt x="202" y="682"/>
                  </a:lnTo>
                  <a:lnTo>
                    <a:pt x="219" y="690"/>
                  </a:lnTo>
                  <a:lnTo>
                    <a:pt x="235" y="696"/>
                  </a:lnTo>
                  <a:lnTo>
                    <a:pt x="252" y="701"/>
                  </a:lnTo>
                  <a:lnTo>
                    <a:pt x="270" y="707"/>
                  </a:lnTo>
                  <a:lnTo>
                    <a:pt x="287" y="711"/>
                  </a:lnTo>
                  <a:lnTo>
                    <a:pt x="313" y="715"/>
                  </a:lnTo>
                  <a:lnTo>
                    <a:pt x="339" y="717"/>
                  </a:lnTo>
                  <a:lnTo>
                    <a:pt x="365" y="717"/>
                  </a:lnTo>
                  <a:lnTo>
                    <a:pt x="391" y="716"/>
                  </a:lnTo>
                  <a:lnTo>
                    <a:pt x="418" y="713"/>
                  </a:lnTo>
                  <a:lnTo>
                    <a:pt x="443" y="708"/>
                  </a:lnTo>
                  <a:lnTo>
                    <a:pt x="469" y="700"/>
                  </a:lnTo>
                  <a:lnTo>
                    <a:pt x="494" y="692"/>
                  </a:lnTo>
                  <a:lnTo>
                    <a:pt x="494" y="691"/>
                  </a:lnTo>
                  <a:lnTo>
                    <a:pt x="510" y="684"/>
                  </a:lnTo>
                  <a:lnTo>
                    <a:pt x="526" y="676"/>
                  </a:lnTo>
                  <a:lnTo>
                    <a:pt x="542" y="667"/>
                  </a:lnTo>
                  <a:lnTo>
                    <a:pt x="557" y="658"/>
                  </a:lnTo>
                  <a:lnTo>
                    <a:pt x="571" y="648"/>
                  </a:lnTo>
                  <a:lnTo>
                    <a:pt x="585" y="638"/>
                  </a:lnTo>
                  <a:lnTo>
                    <a:pt x="598" y="626"/>
                  </a:lnTo>
                  <a:lnTo>
                    <a:pt x="611" y="614"/>
                  </a:lnTo>
                  <a:lnTo>
                    <a:pt x="624" y="602"/>
                  </a:lnTo>
                  <a:lnTo>
                    <a:pt x="634" y="589"/>
                  </a:lnTo>
                  <a:lnTo>
                    <a:pt x="645" y="575"/>
                  </a:lnTo>
                  <a:lnTo>
                    <a:pt x="656" y="561"/>
                  </a:lnTo>
                  <a:lnTo>
                    <a:pt x="666" y="546"/>
                  </a:lnTo>
                  <a:lnTo>
                    <a:pt x="674" y="531"/>
                  </a:lnTo>
                  <a:lnTo>
                    <a:pt x="682" y="515"/>
                  </a:lnTo>
                  <a:lnTo>
                    <a:pt x="689" y="498"/>
                  </a:lnTo>
                  <a:lnTo>
                    <a:pt x="696" y="481"/>
                  </a:lnTo>
                  <a:lnTo>
                    <a:pt x="702" y="464"/>
                  </a:lnTo>
                  <a:lnTo>
                    <a:pt x="706" y="446"/>
                  </a:lnTo>
                  <a:lnTo>
                    <a:pt x="711" y="429"/>
                  </a:lnTo>
                  <a:lnTo>
                    <a:pt x="714" y="412"/>
                  </a:lnTo>
                  <a:lnTo>
                    <a:pt x="716" y="393"/>
                  </a:lnTo>
                  <a:lnTo>
                    <a:pt x="717" y="376"/>
                  </a:lnTo>
                  <a:lnTo>
                    <a:pt x="717" y="359"/>
                  </a:lnTo>
                  <a:lnTo>
                    <a:pt x="717" y="341"/>
                  </a:lnTo>
                  <a:lnTo>
                    <a:pt x="716" y="324"/>
                  </a:lnTo>
                  <a:lnTo>
                    <a:pt x="714" y="306"/>
                  </a:lnTo>
                  <a:lnTo>
                    <a:pt x="711" y="289"/>
                  </a:lnTo>
                  <a:lnTo>
                    <a:pt x="706" y="272"/>
                  </a:lnTo>
                  <a:lnTo>
                    <a:pt x="702" y="256"/>
                  </a:lnTo>
                  <a:lnTo>
                    <a:pt x="697" y="240"/>
                  </a:lnTo>
                  <a:lnTo>
                    <a:pt x="690" y="224"/>
                  </a:lnTo>
                  <a:lnTo>
                    <a:pt x="684" y="208"/>
                  </a:lnTo>
                  <a:lnTo>
                    <a:pt x="676" y="193"/>
                  </a:lnTo>
                  <a:lnTo>
                    <a:pt x="668" y="178"/>
                  </a:lnTo>
                  <a:lnTo>
                    <a:pt x="659" y="163"/>
                  </a:lnTo>
                  <a:lnTo>
                    <a:pt x="650" y="149"/>
                  </a:lnTo>
                  <a:lnTo>
                    <a:pt x="639" y="135"/>
                  </a:lnTo>
                  <a:lnTo>
                    <a:pt x="628" y="121"/>
                  </a:lnTo>
                  <a:lnTo>
                    <a:pt x="615" y="109"/>
                  </a:lnTo>
                  <a:lnTo>
                    <a:pt x="603" y="96"/>
                  </a:lnTo>
                  <a:lnTo>
                    <a:pt x="590" y="84"/>
                  </a:lnTo>
                  <a:lnTo>
                    <a:pt x="577" y="73"/>
                  </a:lnTo>
                  <a:lnTo>
                    <a:pt x="562" y="63"/>
                  </a:lnTo>
                  <a:lnTo>
                    <a:pt x="546" y="53"/>
                  </a:lnTo>
                  <a:lnTo>
                    <a:pt x="531" y="44"/>
                  </a:lnTo>
                  <a:lnTo>
                    <a:pt x="514" y="36"/>
                  </a:lnTo>
                  <a:lnTo>
                    <a:pt x="498" y="28"/>
                  </a:lnTo>
                  <a:lnTo>
                    <a:pt x="472" y="19"/>
                  </a:lnTo>
                  <a:lnTo>
                    <a:pt x="448" y="11"/>
                  </a:lnTo>
                  <a:lnTo>
                    <a:pt x="422" y="5"/>
                  </a:lnTo>
                  <a:lnTo>
                    <a:pt x="396" y="2"/>
                  </a:lnTo>
                  <a:lnTo>
                    <a:pt x="369" y="0"/>
                  </a:lnTo>
                  <a:lnTo>
                    <a:pt x="344" y="0"/>
                  </a:lnTo>
                  <a:lnTo>
                    <a:pt x="318" y="3"/>
                  </a:lnTo>
                  <a:lnTo>
                    <a:pt x="292" y="7"/>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7" name="Freeform 42"/>
            <p:cNvSpPr>
              <a:spLocks noEditPoints="1"/>
            </p:cNvSpPr>
            <p:nvPr/>
          </p:nvSpPr>
          <p:spPr bwMode="auto">
            <a:xfrm>
              <a:off x="10934700" y="706438"/>
              <a:ext cx="95250" cy="93663"/>
            </a:xfrm>
            <a:custGeom>
              <a:avLst/>
              <a:gdLst>
                <a:gd name="T0" fmla="*/ 552 w 718"/>
                <a:gd name="T1" fmla="*/ 288 h 718"/>
                <a:gd name="T2" fmla="*/ 563 w 718"/>
                <a:gd name="T3" fmla="*/ 328 h 718"/>
                <a:gd name="T4" fmla="*/ 564 w 718"/>
                <a:gd name="T5" fmla="*/ 383 h 718"/>
                <a:gd name="T6" fmla="*/ 548 w 718"/>
                <a:gd name="T7" fmla="*/ 442 h 718"/>
                <a:gd name="T8" fmla="*/ 521 w 718"/>
                <a:gd name="T9" fmla="*/ 486 h 718"/>
                <a:gd name="T10" fmla="*/ 487 w 718"/>
                <a:gd name="T11" fmla="*/ 521 h 718"/>
                <a:gd name="T12" fmla="*/ 434 w 718"/>
                <a:gd name="T13" fmla="*/ 552 h 718"/>
                <a:gd name="T14" fmla="*/ 392 w 718"/>
                <a:gd name="T15" fmla="*/ 564 h 718"/>
                <a:gd name="T16" fmla="*/ 337 w 718"/>
                <a:gd name="T17" fmla="*/ 565 h 718"/>
                <a:gd name="T18" fmla="*/ 275 w 718"/>
                <a:gd name="T19" fmla="*/ 550 h 718"/>
                <a:gd name="T20" fmla="*/ 212 w 718"/>
                <a:gd name="T21" fmla="*/ 507 h 718"/>
                <a:gd name="T22" fmla="*/ 167 w 718"/>
                <a:gd name="T23" fmla="*/ 440 h 718"/>
                <a:gd name="T24" fmla="*/ 151 w 718"/>
                <a:gd name="T25" fmla="*/ 360 h 718"/>
                <a:gd name="T26" fmla="*/ 166 w 718"/>
                <a:gd name="T27" fmla="*/ 280 h 718"/>
                <a:gd name="T28" fmla="*/ 192 w 718"/>
                <a:gd name="T29" fmla="*/ 236 h 718"/>
                <a:gd name="T30" fmla="*/ 230 w 718"/>
                <a:gd name="T31" fmla="*/ 196 h 718"/>
                <a:gd name="T32" fmla="*/ 282 w 718"/>
                <a:gd name="T33" fmla="*/ 166 h 718"/>
                <a:gd name="T34" fmla="*/ 358 w 718"/>
                <a:gd name="T35" fmla="*/ 152 h 718"/>
                <a:gd name="T36" fmla="*/ 437 w 718"/>
                <a:gd name="T37" fmla="*/ 168 h 718"/>
                <a:gd name="T38" fmla="*/ 492 w 718"/>
                <a:gd name="T39" fmla="*/ 201 h 718"/>
                <a:gd name="T40" fmla="*/ 532 w 718"/>
                <a:gd name="T41" fmla="*/ 246 h 718"/>
                <a:gd name="T42" fmla="*/ 59 w 718"/>
                <a:gd name="T43" fmla="*/ 161 h 718"/>
                <a:gd name="T44" fmla="*/ 26 w 718"/>
                <a:gd name="T45" fmla="*/ 225 h 718"/>
                <a:gd name="T46" fmla="*/ 6 w 718"/>
                <a:gd name="T47" fmla="*/ 291 h 718"/>
                <a:gd name="T48" fmla="*/ 0 w 718"/>
                <a:gd name="T49" fmla="*/ 361 h 718"/>
                <a:gd name="T50" fmla="*/ 7 w 718"/>
                <a:gd name="T51" fmla="*/ 431 h 718"/>
                <a:gd name="T52" fmla="*/ 27 w 718"/>
                <a:gd name="T53" fmla="*/ 498 h 718"/>
                <a:gd name="T54" fmla="*/ 61 w 718"/>
                <a:gd name="T55" fmla="*/ 560 h 718"/>
                <a:gd name="T56" fmla="*/ 105 w 718"/>
                <a:gd name="T57" fmla="*/ 614 h 718"/>
                <a:gd name="T58" fmla="*/ 159 w 718"/>
                <a:gd name="T59" fmla="*/ 658 h 718"/>
                <a:gd name="T60" fmla="*/ 223 w 718"/>
                <a:gd name="T61" fmla="*/ 691 h 718"/>
                <a:gd name="T62" fmla="*/ 290 w 718"/>
                <a:gd name="T63" fmla="*/ 712 h 718"/>
                <a:gd name="T64" fmla="*/ 359 w 718"/>
                <a:gd name="T65" fmla="*/ 718 h 718"/>
                <a:gd name="T66" fmla="*/ 429 w 718"/>
                <a:gd name="T67" fmla="*/ 711 h 718"/>
                <a:gd name="T68" fmla="*/ 498 w 718"/>
                <a:gd name="T69" fmla="*/ 689 h 718"/>
                <a:gd name="T70" fmla="*/ 574 w 718"/>
                <a:gd name="T71" fmla="*/ 646 h 718"/>
                <a:gd name="T72" fmla="*/ 647 w 718"/>
                <a:gd name="T73" fmla="*/ 572 h 718"/>
                <a:gd name="T74" fmla="*/ 691 w 718"/>
                <a:gd name="T75" fmla="*/ 494 h 718"/>
                <a:gd name="T76" fmla="*/ 711 w 718"/>
                <a:gd name="T77" fmla="*/ 426 h 718"/>
                <a:gd name="T78" fmla="*/ 718 w 718"/>
                <a:gd name="T79" fmla="*/ 358 h 718"/>
                <a:gd name="T80" fmla="*/ 710 w 718"/>
                <a:gd name="T81" fmla="*/ 288 h 718"/>
                <a:gd name="T82" fmla="*/ 689 w 718"/>
                <a:gd name="T83" fmla="*/ 218 h 718"/>
                <a:gd name="T84" fmla="*/ 654 w 718"/>
                <a:gd name="T85" fmla="*/ 156 h 718"/>
                <a:gd name="T86" fmla="*/ 609 w 718"/>
                <a:gd name="T87" fmla="*/ 102 h 718"/>
                <a:gd name="T88" fmla="*/ 555 w 718"/>
                <a:gd name="T89" fmla="*/ 59 h 718"/>
                <a:gd name="T90" fmla="*/ 495 w 718"/>
                <a:gd name="T91" fmla="*/ 27 h 718"/>
                <a:gd name="T92" fmla="*/ 429 w 718"/>
                <a:gd name="T93" fmla="*/ 7 h 718"/>
                <a:gd name="T94" fmla="*/ 359 w 718"/>
                <a:gd name="T95" fmla="*/ 0 h 718"/>
                <a:gd name="T96" fmla="*/ 287 w 718"/>
                <a:gd name="T97" fmla="*/ 7 h 718"/>
                <a:gd name="T98" fmla="*/ 202 w 718"/>
                <a:gd name="T99" fmla="*/ 36 h 718"/>
                <a:gd name="T100" fmla="*/ 115 w 718"/>
                <a:gd name="T101" fmla="*/ 94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8">
                  <a:moveTo>
                    <a:pt x="539" y="260"/>
                  </a:moveTo>
                  <a:lnTo>
                    <a:pt x="545" y="269"/>
                  </a:lnTo>
                  <a:lnTo>
                    <a:pt x="549" y="278"/>
                  </a:lnTo>
                  <a:lnTo>
                    <a:pt x="552" y="288"/>
                  </a:lnTo>
                  <a:lnTo>
                    <a:pt x="555" y="299"/>
                  </a:lnTo>
                  <a:lnTo>
                    <a:pt x="559" y="308"/>
                  </a:lnTo>
                  <a:lnTo>
                    <a:pt x="561" y="318"/>
                  </a:lnTo>
                  <a:lnTo>
                    <a:pt x="563" y="328"/>
                  </a:lnTo>
                  <a:lnTo>
                    <a:pt x="565" y="338"/>
                  </a:lnTo>
                  <a:lnTo>
                    <a:pt x="565" y="353"/>
                  </a:lnTo>
                  <a:lnTo>
                    <a:pt x="565" y="368"/>
                  </a:lnTo>
                  <a:lnTo>
                    <a:pt x="564" y="383"/>
                  </a:lnTo>
                  <a:lnTo>
                    <a:pt x="562" y="398"/>
                  </a:lnTo>
                  <a:lnTo>
                    <a:pt x="558" y="413"/>
                  </a:lnTo>
                  <a:lnTo>
                    <a:pt x="553" y="427"/>
                  </a:lnTo>
                  <a:lnTo>
                    <a:pt x="548" y="442"/>
                  </a:lnTo>
                  <a:lnTo>
                    <a:pt x="542" y="456"/>
                  </a:lnTo>
                  <a:lnTo>
                    <a:pt x="535" y="467"/>
                  </a:lnTo>
                  <a:lnTo>
                    <a:pt x="529" y="477"/>
                  </a:lnTo>
                  <a:lnTo>
                    <a:pt x="521" y="486"/>
                  </a:lnTo>
                  <a:lnTo>
                    <a:pt x="514" y="496"/>
                  </a:lnTo>
                  <a:lnTo>
                    <a:pt x="505" y="505"/>
                  </a:lnTo>
                  <a:lnTo>
                    <a:pt x="496" y="513"/>
                  </a:lnTo>
                  <a:lnTo>
                    <a:pt x="487" y="521"/>
                  </a:lnTo>
                  <a:lnTo>
                    <a:pt x="477" y="527"/>
                  </a:lnTo>
                  <a:lnTo>
                    <a:pt x="463" y="537"/>
                  </a:lnTo>
                  <a:lnTo>
                    <a:pt x="449" y="545"/>
                  </a:lnTo>
                  <a:lnTo>
                    <a:pt x="434" y="552"/>
                  </a:lnTo>
                  <a:lnTo>
                    <a:pt x="419" y="557"/>
                  </a:lnTo>
                  <a:lnTo>
                    <a:pt x="410" y="559"/>
                  </a:lnTo>
                  <a:lnTo>
                    <a:pt x="401" y="562"/>
                  </a:lnTo>
                  <a:lnTo>
                    <a:pt x="392" y="564"/>
                  </a:lnTo>
                  <a:lnTo>
                    <a:pt x="384" y="565"/>
                  </a:lnTo>
                  <a:lnTo>
                    <a:pt x="368" y="566"/>
                  </a:lnTo>
                  <a:lnTo>
                    <a:pt x="352" y="566"/>
                  </a:lnTo>
                  <a:lnTo>
                    <a:pt x="337" y="565"/>
                  </a:lnTo>
                  <a:lnTo>
                    <a:pt x="320" y="563"/>
                  </a:lnTo>
                  <a:lnTo>
                    <a:pt x="305" y="559"/>
                  </a:lnTo>
                  <a:lnTo>
                    <a:pt x="290" y="555"/>
                  </a:lnTo>
                  <a:lnTo>
                    <a:pt x="275" y="550"/>
                  </a:lnTo>
                  <a:lnTo>
                    <a:pt x="261" y="542"/>
                  </a:lnTo>
                  <a:lnTo>
                    <a:pt x="243" y="532"/>
                  </a:lnTo>
                  <a:lnTo>
                    <a:pt x="227" y="520"/>
                  </a:lnTo>
                  <a:lnTo>
                    <a:pt x="212" y="507"/>
                  </a:lnTo>
                  <a:lnTo>
                    <a:pt x="198" y="492"/>
                  </a:lnTo>
                  <a:lnTo>
                    <a:pt x="186" y="476"/>
                  </a:lnTo>
                  <a:lnTo>
                    <a:pt x="176" y="459"/>
                  </a:lnTo>
                  <a:lnTo>
                    <a:pt x="167" y="440"/>
                  </a:lnTo>
                  <a:lnTo>
                    <a:pt x="159" y="421"/>
                  </a:lnTo>
                  <a:lnTo>
                    <a:pt x="155" y="401"/>
                  </a:lnTo>
                  <a:lnTo>
                    <a:pt x="152" y="380"/>
                  </a:lnTo>
                  <a:lnTo>
                    <a:pt x="151" y="360"/>
                  </a:lnTo>
                  <a:lnTo>
                    <a:pt x="151" y="339"/>
                  </a:lnTo>
                  <a:lnTo>
                    <a:pt x="154" y="320"/>
                  </a:lnTo>
                  <a:lnTo>
                    <a:pt x="159" y="300"/>
                  </a:lnTo>
                  <a:lnTo>
                    <a:pt x="166" y="280"/>
                  </a:lnTo>
                  <a:lnTo>
                    <a:pt x="174" y="262"/>
                  </a:lnTo>
                  <a:lnTo>
                    <a:pt x="180" y="254"/>
                  </a:lnTo>
                  <a:lnTo>
                    <a:pt x="185" y="244"/>
                  </a:lnTo>
                  <a:lnTo>
                    <a:pt x="192" y="236"/>
                  </a:lnTo>
                  <a:lnTo>
                    <a:pt x="198" y="229"/>
                  </a:lnTo>
                  <a:lnTo>
                    <a:pt x="208" y="217"/>
                  </a:lnTo>
                  <a:lnTo>
                    <a:pt x="218" y="206"/>
                  </a:lnTo>
                  <a:lnTo>
                    <a:pt x="230" y="196"/>
                  </a:lnTo>
                  <a:lnTo>
                    <a:pt x="242" y="187"/>
                  </a:lnTo>
                  <a:lnTo>
                    <a:pt x="255" y="179"/>
                  </a:lnTo>
                  <a:lnTo>
                    <a:pt x="268" y="172"/>
                  </a:lnTo>
                  <a:lnTo>
                    <a:pt x="282" y="166"/>
                  </a:lnTo>
                  <a:lnTo>
                    <a:pt x="297" y="161"/>
                  </a:lnTo>
                  <a:lnTo>
                    <a:pt x="317" y="156"/>
                  </a:lnTo>
                  <a:lnTo>
                    <a:pt x="338" y="153"/>
                  </a:lnTo>
                  <a:lnTo>
                    <a:pt x="358" y="152"/>
                  </a:lnTo>
                  <a:lnTo>
                    <a:pt x="378" y="153"/>
                  </a:lnTo>
                  <a:lnTo>
                    <a:pt x="399" y="156"/>
                  </a:lnTo>
                  <a:lnTo>
                    <a:pt x="418" y="161"/>
                  </a:lnTo>
                  <a:lnTo>
                    <a:pt x="437" y="168"/>
                  </a:lnTo>
                  <a:lnTo>
                    <a:pt x="456" y="176"/>
                  </a:lnTo>
                  <a:lnTo>
                    <a:pt x="469" y="184"/>
                  </a:lnTo>
                  <a:lnTo>
                    <a:pt x="480" y="191"/>
                  </a:lnTo>
                  <a:lnTo>
                    <a:pt x="492" y="201"/>
                  </a:lnTo>
                  <a:lnTo>
                    <a:pt x="503" y="211"/>
                  </a:lnTo>
                  <a:lnTo>
                    <a:pt x="514" y="221"/>
                  </a:lnTo>
                  <a:lnTo>
                    <a:pt x="523" y="233"/>
                  </a:lnTo>
                  <a:lnTo>
                    <a:pt x="532" y="246"/>
                  </a:lnTo>
                  <a:lnTo>
                    <a:pt x="539" y="260"/>
                  </a:lnTo>
                  <a:close/>
                  <a:moveTo>
                    <a:pt x="80" y="132"/>
                  </a:moveTo>
                  <a:lnTo>
                    <a:pt x="69" y="146"/>
                  </a:lnTo>
                  <a:lnTo>
                    <a:pt x="59" y="161"/>
                  </a:lnTo>
                  <a:lnTo>
                    <a:pt x="49" y="176"/>
                  </a:lnTo>
                  <a:lnTo>
                    <a:pt x="41" y="192"/>
                  </a:lnTo>
                  <a:lnTo>
                    <a:pt x="33" y="208"/>
                  </a:lnTo>
                  <a:lnTo>
                    <a:pt x="26" y="225"/>
                  </a:lnTo>
                  <a:lnTo>
                    <a:pt x="20" y="241"/>
                  </a:lnTo>
                  <a:lnTo>
                    <a:pt x="15" y="258"/>
                  </a:lnTo>
                  <a:lnTo>
                    <a:pt x="9" y="274"/>
                  </a:lnTo>
                  <a:lnTo>
                    <a:pt x="6" y="291"/>
                  </a:lnTo>
                  <a:lnTo>
                    <a:pt x="3" y="308"/>
                  </a:lnTo>
                  <a:lnTo>
                    <a:pt x="1" y="325"/>
                  </a:lnTo>
                  <a:lnTo>
                    <a:pt x="0" y="343"/>
                  </a:lnTo>
                  <a:lnTo>
                    <a:pt x="0" y="361"/>
                  </a:lnTo>
                  <a:lnTo>
                    <a:pt x="0" y="378"/>
                  </a:lnTo>
                  <a:lnTo>
                    <a:pt x="2" y="395"/>
                  </a:lnTo>
                  <a:lnTo>
                    <a:pt x="4" y="413"/>
                  </a:lnTo>
                  <a:lnTo>
                    <a:pt x="7" y="431"/>
                  </a:lnTo>
                  <a:lnTo>
                    <a:pt x="10" y="448"/>
                  </a:lnTo>
                  <a:lnTo>
                    <a:pt x="16" y="465"/>
                  </a:lnTo>
                  <a:lnTo>
                    <a:pt x="21" y="482"/>
                  </a:lnTo>
                  <a:lnTo>
                    <a:pt x="27" y="498"/>
                  </a:lnTo>
                  <a:lnTo>
                    <a:pt x="35" y="514"/>
                  </a:lnTo>
                  <a:lnTo>
                    <a:pt x="42" y="530"/>
                  </a:lnTo>
                  <a:lnTo>
                    <a:pt x="51" y="545"/>
                  </a:lnTo>
                  <a:lnTo>
                    <a:pt x="61" y="560"/>
                  </a:lnTo>
                  <a:lnTo>
                    <a:pt x="70" y="574"/>
                  </a:lnTo>
                  <a:lnTo>
                    <a:pt x="81" y="588"/>
                  </a:lnTo>
                  <a:lnTo>
                    <a:pt x="93" y="601"/>
                  </a:lnTo>
                  <a:lnTo>
                    <a:pt x="105" y="614"/>
                  </a:lnTo>
                  <a:lnTo>
                    <a:pt x="118" y="626"/>
                  </a:lnTo>
                  <a:lnTo>
                    <a:pt x="132" y="638"/>
                  </a:lnTo>
                  <a:lnTo>
                    <a:pt x="145" y="648"/>
                  </a:lnTo>
                  <a:lnTo>
                    <a:pt x="159" y="658"/>
                  </a:lnTo>
                  <a:lnTo>
                    <a:pt x="174" y="668"/>
                  </a:lnTo>
                  <a:lnTo>
                    <a:pt x="191" y="676"/>
                  </a:lnTo>
                  <a:lnTo>
                    <a:pt x="207" y="685"/>
                  </a:lnTo>
                  <a:lnTo>
                    <a:pt x="223" y="691"/>
                  </a:lnTo>
                  <a:lnTo>
                    <a:pt x="239" y="698"/>
                  </a:lnTo>
                  <a:lnTo>
                    <a:pt x="256" y="704"/>
                  </a:lnTo>
                  <a:lnTo>
                    <a:pt x="273" y="709"/>
                  </a:lnTo>
                  <a:lnTo>
                    <a:pt x="290" y="712"/>
                  </a:lnTo>
                  <a:lnTo>
                    <a:pt x="308" y="715"/>
                  </a:lnTo>
                  <a:lnTo>
                    <a:pt x="325" y="717"/>
                  </a:lnTo>
                  <a:lnTo>
                    <a:pt x="342" y="718"/>
                  </a:lnTo>
                  <a:lnTo>
                    <a:pt x="359" y="718"/>
                  </a:lnTo>
                  <a:lnTo>
                    <a:pt x="377" y="718"/>
                  </a:lnTo>
                  <a:lnTo>
                    <a:pt x="394" y="716"/>
                  </a:lnTo>
                  <a:lnTo>
                    <a:pt x="412" y="714"/>
                  </a:lnTo>
                  <a:lnTo>
                    <a:pt x="429" y="711"/>
                  </a:lnTo>
                  <a:lnTo>
                    <a:pt x="447" y="706"/>
                  </a:lnTo>
                  <a:lnTo>
                    <a:pt x="464" y="702"/>
                  </a:lnTo>
                  <a:lnTo>
                    <a:pt x="480" y="696"/>
                  </a:lnTo>
                  <a:lnTo>
                    <a:pt x="498" y="689"/>
                  </a:lnTo>
                  <a:lnTo>
                    <a:pt x="514" y="683"/>
                  </a:lnTo>
                  <a:lnTo>
                    <a:pt x="530" y="674"/>
                  </a:lnTo>
                  <a:lnTo>
                    <a:pt x="552" y="661"/>
                  </a:lnTo>
                  <a:lnTo>
                    <a:pt x="574" y="646"/>
                  </a:lnTo>
                  <a:lnTo>
                    <a:pt x="594" y="630"/>
                  </a:lnTo>
                  <a:lnTo>
                    <a:pt x="612" y="612"/>
                  </a:lnTo>
                  <a:lnTo>
                    <a:pt x="631" y="593"/>
                  </a:lnTo>
                  <a:lnTo>
                    <a:pt x="647" y="572"/>
                  </a:lnTo>
                  <a:lnTo>
                    <a:pt x="662" y="550"/>
                  </a:lnTo>
                  <a:lnTo>
                    <a:pt x="676" y="527"/>
                  </a:lnTo>
                  <a:lnTo>
                    <a:pt x="683" y="511"/>
                  </a:lnTo>
                  <a:lnTo>
                    <a:pt x="691" y="494"/>
                  </a:lnTo>
                  <a:lnTo>
                    <a:pt x="697" y="478"/>
                  </a:lnTo>
                  <a:lnTo>
                    <a:pt x="703" y="461"/>
                  </a:lnTo>
                  <a:lnTo>
                    <a:pt x="707" y="444"/>
                  </a:lnTo>
                  <a:lnTo>
                    <a:pt x="711" y="426"/>
                  </a:lnTo>
                  <a:lnTo>
                    <a:pt x="713" y="409"/>
                  </a:lnTo>
                  <a:lnTo>
                    <a:pt x="715" y="392"/>
                  </a:lnTo>
                  <a:lnTo>
                    <a:pt x="716" y="375"/>
                  </a:lnTo>
                  <a:lnTo>
                    <a:pt x="718" y="358"/>
                  </a:lnTo>
                  <a:lnTo>
                    <a:pt x="716" y="340"/>
                  </a:lnTo>
                  <a:lnTo>
                    <a:pt x="715" y="322"/>
                  </a:lnTo>
                  <a:lnTo>
                    <a:pt x="713" y="305"/>
                  </a:lnTo>
                  <a:lnTo>
                    <a:pt x="710" y="288"/>
                  </a:lnTo>
                  <a:lnTo>
                    <a:pt x="706" y="271"/>
                  </a:lnTo>
                  <a:lnTo>
                    <a:pt x="700" y="254"/>
                  </a:lnTo>
                  <a:lnTo>
                    <a:pt x="695" y="235"/>
                  </a:lnTo>
                  <a:lnTo>
                    <a:pt x="689" y="218"/>
                  </a:lnTo>
                  <a:lnTo>
                    <a:pt x="681" y="202"/>
                  </a:lnTo>
                  <a:lnTo>
                    <a:pt x="672" y="186"/>
                  </a:lnTo>
                  <a:lnTo>
                    <a:pt x="664" y="171"/>
                  </a:lnTo>
                  <a:lnTo>
                    <a:pt x="654" y="156"/>
                  </a:lnTo>
                  <a:lnTo>
                    <a:pt x="643" y="142"/>
                  </a:lnTo>
                  <a:lnTo>
                    <a:pt x="633" y="128"/>
                  </a:lnTo>
                  <a:lnTo>
                    <a:pt x="622" y="115"/>
                  </a:lnTo>
                  <a:lnTo>
                    <a:pt x="609" y="102"/>
                  </a:lnTo>
                  <a:lnTo>
                    <a:pt x="596" y="90"/>
                  </a:lnTo>
                  <a:lnTo>
                    <a:pt x="583" y="80"/>
                  </a:lnTo>
                  <a:lnTo>
                    <a:pt x="569" y="69"/>
                  </a:lnTo>
                  <a:lnTo>
                    <a:pt x="555" y="59"/>
                  </a:lnTo>
                  <a:lnTo>
                    <a:pt x="542" y="51"/>
                  </a:lnTo>
                  <a:lnTo>
                    <a:pt x="527" y="42"/>
                  </a:lnTo>
                  <a:lnTo>
                    <a:pt x="510" y="35"/>
                  </a:lnTo>
                  <a:lnTo>
                    <a:pt x="495" y="27"/>
                  </a:lnTo>
                  <a:lnTo>
                    <a:pt x="479" y="21"/>
                  </a:lnTo>
                  <a:lnTo>
                    <a:pt x="462" y="15"/>
                  </a:lnTo>
                  <a:lnTo>
                    <a:pt x="446" y="11"/>
                  </a:lnTo>
                  <a:lnTo>
                    <a:pt x="429" y="7"/>
                  </a:lnTo>
                  <a:lnTo>
                    <a:pt x="412" y="5"/>
                  </a:lnTo>
                  <a:lnTo>
                    <a:pt x="394" y="2"/>
                  </a:lnTo>
                  <a:lnTo>
                    <a:pt x="376" y="0"/>
                  </a:lnTo>
                  <a:lnTo>
                    <a:pt x="359" y="0"/>
                  </a:lnTo>
                  <a:lnTo>
                    <a:pt x="341" y="0"/>
                  </a:lnTo>
                  <a:lnTo>
                    <a:pt x="324" y="1"/>
                  </a:lnTo>
                  <a:lnTo>
                    <a:pt x="305" y="3"/>
                  </a:lnTo>
                  <a:lnTo>
                    <a:pt x="287" y="7"/>
                  </a:lnTo>
                  <a:lnTo>
                    <a:pt x="270" y="11"/>
                  </a:lnTo>
                  <a:lnTo>
                    <a:pt x="252" y="15"/>
                  </a:lnTo>
                  <a:lnTo>
                    <a:pt x="227" y="25"/>
                  </a:lnTo>
                  <a:lnTo>
                    <a:pt x="202" y="36"/>
                  </a:lnTo>
                  <a:lnTo>
                    <a:pt x="179" y="47"/>
                  </a:lnTo>
                  <a:lnTo>
                    <a:pt x="156" y="61"/>
                  </a:lnTo>
                  <a:lnTo>
                    <a:pt x="136" y="78"/>
                  </a:lnTo>
                  <a:lnTo>
                    <a:pt x="115" y="94"/>
                  </a:lnTo>
                  <a:lnTo>
                    <a:pt x="97" y="113"/>
                  </a:lnTo>
                  <a:lnTo>
                    <a:pt x="80" y="13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8" name="Freeform 43"/>
            <p:cNvSpPr>
              <a:spLocks noEditPoints="1"/>
            </p:cNvSpPr>
            <p:nvPr/>
          </p:nvSpPr>
          <p:spPr bwMode="auto">
            <a:xfrm>
              <a:off x="10960100" y="557213"/>
              <a:ext cx="95250" cy="95250"/>
            </a:xfrm>
            <a:custGeom>
              <a:avLst/>
              <a:gdLst>
                <a:gd name="T0" fmla="*/ 462 w 719"/>
                <a:gd name="T1" fmla="*/ 179 h 718"/>
                <a:gd name="T2" fmla="*/ 497 w 719"/>
                <a:gd name="T3" fmla="*/ 204 h 718"/>
                <a:gd name="T4" fmla="*/ 532 w 719"/>
                <a:gd name="T5" fmla="*/ 245 h 718"/>
                <a:gd name="T6" fmla="*/ 558 w 719"/>
                <a:gd name="T7" fmla="*/ 300 h 718"/>
                <a:gd name="T8" fmla="*/ 566 w 719"/>
                <a:gd name="T9" fmla="*/ 352 h 718"/>
                <a:gd name="T10" fmla="*/ 561 w 719"/>
                <a:gd name="T11" fmla="*/ 400 h 718"/>
                <a:gd name="T12" fmla="*/ 541 w 719"/>
                <a:gd name="T13" fmla="*/ 457 h 718"/>
                <a:gd name="T14" fmla="*/ 500 w 719"/>
                <a:gd name="T15" fmla="*/ 511 h 718"/>
                <a:gd name="T16" fmla="*/ 448 w 719"/>
                <a:gd name="T17" fmla="*/ 546 h 718"/>
                <a:gd name="T18" fmla="*/ 383 w 719"/>
                <a:gd name="T19" fmla="*/ 564 h 718"/>
                <a:gd name="T20" fmla="*/ 302 w 719"/>
                <a:gd name="T21" fmla="*/ 559 h 718"/>
                <a:gd name="T22" fmla="*/ 229 w 719"/>
                <a:gd name="T23" fmla="*/ 521 h 718"/>
                <a:gd name="T24" fmla="*/ 178 w 719"/>
                <a:gd name="T25" fmla="*/ 460 h 718"/>
                <a:gd name="T26" fmla="*/ 154 w 719"/>
                <a:gd name="T27" fmla="*/ 392 h 718"/>
                <a:gd name="T28" fmla="*/ 152 w 719"/>
                <a:gd name="T29" fmla="*/ 347 h 718"/>
                <a:gd name="T30" fmla="*/ 164 w 719"/>
                <a:gd name="T31" fmla="*/ 287 h 718"/>
                <a:gd name="T32" fmla="*/ 191 w 719"/>
                <a:gd name="T33" fmla="*/ 237 h 718"/>
                <a:gd name="T34" fmla="*/ 226 w 719"/>
                <a:gd name="T35" fmla="*/ 199 h 718"/>
                <a:gd name="T36" fmla="*/ 296 w 719"/>
                <a:gd name="T37" fmla="*/ 162 h 718"/>
                <a:gd name="T38" fmla="*/ 360 w 719"/>
                <a:gd name="T39" fmla="*/ 151 h 718"/>
                <a:gd name="T40" fmla="*/ 419 w 719"/>
                <a:gd name="T41" fmla="*/ 161 h 718"/>
                <a:gd name="T42" fmla="*/ 3 w 719"/>
                <a:gd name="T43" fmla="*/ 399 h 718"/>
                <a:gd name="T44" fmla="*/ 18 w 719"/>
                <a:gd name="T45" fmla="*/ 469 h 718"/>
                <a:gd name="T46" fmla="*/ 46 w 719"/>
                <a:gd name="T47" fmla="*/ 533 h 718"/>
                <a:gd name="T48" fmla="*/ 84 w 719"/>
                <a:gd name="T49" fmla="*/ 591 h 718"/>
                <a:gd name="T50" fmla="*/ 135 w 719"/>
                <a:gd name="T51" fmla="*/ 639 h 718"/>
                <a:gd name="T52" fmla="*/ 195 w 719"/>
                <a:gd name="T53" fmla="*/ 678 h 718"/>
                <a:gd name="T54" fmla="*/ 260 w 719"/>
                <a:gd name="T55" fmla="*/ 704 h 718"/>
                <a:gd name="T56" fmla="*/ 329 w 719"/>
                <a:gd name="T57" fmla="*/ 717 h 718"/>
                <a:gd name="T58" fmla="*/ 399 w 719"/>
                <a:gd name="T59" fmla="*/ 715 h 718"/>
                <a:gd name="T60" fmla="*/ 469 w 719"/>
                <a:gd name="T61" fmla="*/ 700 h 718"/>
                <a:gd name="T62" fmla="*/ 533 w 719"/>
                <a:gd name="T63" fmla="*/ 673 h 718"/>
                <a:gd name="T64" fmla="*/ 591 w 719"/>
                <a:gd name="T65" fmla="*/ 633 h 718"/>
                <a:gd name="T66" fmla="*/ 639 w 719"/>
                <a:gd name="T67" fmla="*/ 582 h 718"/>
                <a:gd name="T68" fmla="*/ 679 w 719"/>
                <a:gd name="T69" fmla="*/ 522 h 718"/>
                <a:gd name="T70" fmla="*/ 709 w 719"/>
                <a:gd name="T71" fmla="*/ 441 h 718"/>
                <a:gd name="T72" fmla="*/ 718 w 719"/>
                <a:gd name="T73" fmla="*/ 336 h 718"/>
                <a:gd name="T74" fmla="*/ 700 w 719"/>
                <a:gd name="T75" fmla="*/ 249 h 718"/>
                <a:gd name="T76" fmla="*/ 673 w 719"/>
                <a:gd name="T77" fmla="*/ 184 h 718"/>
                <a:gd name="T78" fmla="*/ 633 w 719"/>
                <a:gd name="T79" fmla="*/ 126 h 718"/>
                <a:gd name="T80" fmla="*/ 582 w 719"/>
                <a:gd name="T81" fmla="*/ 78 h 718"/>
                <a:gd name="T82" fmla="*/ 522 w 719"/>
                <a:gd name="T83" fmla="*/ 38 h 718"/>
                <a:gd name="T84" fmla="*/ 456 w 719"/>
                <a:gd name="T85" fmla="*/ 13 h 718"/>
                <a:gd name="T86" fmla="*/ 387 w 719"/>
                <a:gd name="T87" fmla="*/ 1 h 718"/>
                <a:gd name="T88" fmla="*/ 317 w 719"/>
                <a:gd name="T89" fmla="*/ 2 h 718"/>
                <a:gd name="T90" fmla="*/ 250 w 719"/>
                <a:gd name="T91" fmla="*/ 17 h 718"/>
                <a:gd name="T92" fmla="*/ 186 w 719"/>
                <a:gd name="T93" fmla="*/ 44 h 718"/>
                <a:gd name="T94" fmla="*/ 128 w 719"/>
                <a:gd name="T95" fmla="*/ 83 h 718"/>
                <a:gd name="T96" fmla="*/ 79 w 719"/>
                <a:gd name="T97" fmla="*/ 134 h 718"/>
                <a:gd name="T98" fmla="*/ 32 w 719"/>
                <a:gd name="T99" fmla="*/ 211 h 718"/>
                <a:gd name="T100" fmla="*/ 3 w 719"/>
                <a:gd name="T101" fmla="*/ 3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718">
                  <a:moveTo>
                    <a:pt x="433" y="166"/>
                  </a:moveTo>
                  <a:lnTo>
                    <a:pt x="444" y="169"/>
                  </a:lnTo>
                  <a:lnTo>
                    <a:pt x="453" y="174"/>
                  </a:lnTo>
                  <a:lnTo>
                    <a:pt x="462" y="179"/>
                  </a:lnTo>
                  <a:lnTo>
                    <a:pt x="472" y="185"/>
                  </a:lnTo>
                  <a:lnTo>
                    <a:pt x="480" y="191"/>
                  </a:lnTo>
                  <a:lnTo>
                    <a:pt x="488" y="196"/>
                  </a:lnTo>
                  <a:lnTo>
                    <a:pt x="497" y="204"/>
                  </a:lnTo>
                  <a:lnTo>
                    <a:pt x="504" y="210"/>
                  </a:lnTo>
                  <a:lnTo>
                    <a:pt x="514" y="221"/>
                  </a:lnTo>
                  <a:lnTo>
                    <a:pt x="523" y="233"/>
                  </a:lnTo>
                  <a:lnTo>
                    <a:pt x="532" y="245"/>
                  </a:lnTo>
                  <a:lnTo>
                    <a:pt x="541" y="258"/>
                  </a:lnTo>
                  <a:lnTo>
                    <a:pt x="547" y="271"/>
                  </a:lnTo>
                  <a:lnTo>
                    <a:pt x="552" y="285"/>
                  </a:lnTo>
                  <a:lnTo>
                    <a:pt x="558" y="300"/>
                  </a:lnTo>
                  <a:lnTo>
                    <a:pt x="562" y="314"/>
                  </a:lnTo>
                  <a:lnTo>
                    <a:pt x="564" y="327"/>
                  </a:lnTo>
                  <a:lnTo>
                    <a:pt x="565" y="339"/>
                  </a:lnTo>
                  <a:lnTo>
                    <a:pt x="566" y="352"/>
                  </a:lnTo>
                  <a:lnTo>
                    <a:pt x="566" y="363"/>
                  </a:lnTo>
                  <a:lnTo>
                    <a:pt x="565" y="376"/>
                  </a:lnTo>
                  <a:lnTo>
                    <a:pt x="563" y="388"/>
                  </a:lnTo>
                  <a:lnTo>
                    <a:pt x="561" y="400"/>
                  </a:lnTo>
                  <a:lnTo>
                    <a:pt x="559" y="413"/>
                  </a:lnTo>
                  <a:lnTo>
                    <a:pt x="553" y="427"/>
                  </a:lnTo>
                  <a:lnTo>
                    <a:pt x="548" y="442"/>
                  </a:lnTo>
                  <a:lnTo>
                    <a:pt x="541" y="457"/>
                  </a:lnTo>
                  <a:lnTo>
                    <a:pt x="532" y="472"/>
                  </a:lnTo>
                  <a:lnTo>
                    <a:pt x="522" y="486"/>
                  </a:lnTo>
                  <a:lnTo>
                    <a:pt x="511" y="500"/>
                  </a:lnTo>
                  <a:lnTo>
                    <a:pt x="500" y="511"/>
                  </a:lnTo>
                  <a:lnTo>
                    <a:pt x="488" y="521"/>
                  </a:lnTo>
                  <a:lnTo>
                    <a:pt x="475" y="531"/>
                  </a:lnTo>
                  <a:lnTo>
                    <a:pt x="461" y="538"/>
                  </a:lnTo>
                  <a:lnTo>
                    <a:pt x="448" y="546"/>
                  </a:lnTo>
                  <a:lnTo>
                    <a:pt x="433" y="552"/>
                  </a:lnTo>
                  <a:lnTo>
                    <a:pt x="418" y="558"/>
                  </a:lnTo>
                  <a:lnTo>
                    <a:pt x="403" y="561"/>
                  </a:lnTo>
                  <a:lnTo>
                    <a:pt x="383" y="564"/>
                  </a:lnTo>
                  <a:lnTo>
                    <a:pt x="362" y="566"/>
                  </a:lnTo>
                  <a:lnTo>
                    <a:pt x="342" y="565"/>
                  </a:lnTo>
                  <a:lnTo>
                    <a:pt x="322" y="563"/>
                  </a:lnTo>
                  <a:lnTo>
                    <a:pt x="302" y="559"/>
                  </a:lnTo>
                  <a:lnTo>
                    <a:pt x="283" y="551"/>
                  </a:lnTo>
                  <a:lnTo>
                    <a:pt x="264" y="544"/>
                  </a:lnTo>
                  <a:lnTo>
                    <a:pt x="246" y="533"/>
                  </a:lnTo>
                  <a:lnTo>
                    <a:pt x="229" y="521"/>
                  </a:lnTo>
                  <a:lnTo>
                    <a:pt x="214" y="507"/>
                  </a:lnTo>
                  <a:lnTo>
                    <a:pt x="200" y="493"/>
                  </a:lnTo>
                  <a:lnTo>
                    <a:pt x="189" y="477"/>
                  </a:lnTo>
                  <a:lnTo>
                    <a:pt x="178" y="460"/>
                  </a:lnTo>
                  <a:lnTo>
                    <a:pt x="169" y="442"/>
                  </a:lnTo>
                  <a:lnTo>
                    <a:pt x="162" y="423"/>
                  </a:lnTo>
                  <a:lnTo>
                    <a:pt x="156" y="403"/>
                  </a:lnTo>
                  <a:lnTo>
                    <a:pt x="154" y="392"/>
                  </a:lnTo>
                  <a:lnTo>
                    <a:pt x="153" y="382"/>
                  </a:lnTo>
                  <a:lnTo>
                    <a:pt x="152" y="372"/>
                  </a:lnTo>
                  <a:lnTo>
                    <a:pt x="151" y="362"/>
                  </a:lnTo>
                  <a:lnTo>
                    <a:pt x="152" y="347"/>
                  </a:lnTo>
                  <a:lnTo>
                    <a:pt x="153" y="331"/>
                  </a:lnTo>
                  <a:lnTo>
                    <a:pt x="155" y="316"/>
                  </a:lnTo>
                  <a:lnTo>
                    <a:pt x="160" y="302"/>
                  </a:lnTo>
                  <a:lnTo>
                    <a:pt x="164" y="287"/>
                  </a:lnTo>
                  <a:lnTo>
                    <a:pt x="170" y="273"/>
                  </a:lnTo>
                  <a:lnTo>
                    <a:pt x="177" y="259"/>
                  </a:lnTo>
                  <a:lnTo>
                    <a:pt x="185" y="245"/>
                  </a:lnTo>
                  <a:lnTo>
                    <a:pt x="191" y="237"/>
                  </a:lnTo>
                  <a:lnTo>
                    <a:pt x="197" y="228"/>
                  </a:lnTo>
                  <a:lnTo>
                    <a:pt x="204" y="221"/>
                  </a:lnTo>
                  <a:lnTo>
                    <a:pt x="211" y="213"/>
                  </a:lnTo>
                  <a:lnTo>
                    <a:pt x="226" y="199"/>
                  </a:lnTo>
                  <a:lnTo>
                    <a:pt x="242" y="187"/>
                  </a:lnTo>
                  <a:lnTo>
                    <a:pt x="259" y="177"/>
                  </a:lnTo>
                  <a:lnTo>
                    <a:pt x="278" y="168"/>
                  </a:lnTo>
                  <a:lnTo>
                    <a:pt x="296" y="162"/>
                  </a:lnTo>
                  <a:lnTo>
                    <a:pt x="315" y="156"/>
                  </a:lnTo>
                  <a:lnTo>
                    <a:pt x="330" y="153"/>
                  </a:lnTo>
                  <a:lnTo>
                    <a:pt x="345" y="152"/>
                  </a:lnTo>
                  <a:lnTo>
                    <a:pt x="360" y="151"/>
                  </a:lnTo>
                  <a:lnTo>
                    <a:pt x="375" y="152"/>
                  </a:lnTo>
                  <a:lnTo>
                    <a:pt x="390" y="154"/>
                  </a:lnTo>
                  <a:lnTo>
                    <a:pt x="404" y="156"/>
                  </a:lnTo>
                  <a:lnTo>
                    <a:pt x="419" y="161"/>
                  </a:lnTo>
                  <a:lnTo>
                    <a:pt x="433" y="166"/>
                  </a:lnTo>
                  <a:close/>
                  <a:moveTo>
                    <a:pt x="0" y="363"/>
                  </a:moveTo>
                  <a:lnTo>
                    <a:pt x="1" y="382"/>
                  </a:lnTo>
                  <a:lnTo>
                    <a:pt x="3" y="399"/>
                  </a:lnTo>
                  <a:lnTo>
                    <a:pt x="5" y="416"/>
                  </a:lnTo>
                  <a:lnTo>
                    <a:pt x="8" y="434"/>
                  </a:lnTo>
                  <a:lnTo>
                    <a:pt x="13" y="451"/>
                  </a:lnTo>
                  <a:lnTo>
                    <a:pt x="18" y="469"/>
                  </a:lnTo>
                  <a:lnTo>
                    <a:pt x="23" y="486"/>
                  </a:lnTo>
                  <a:lnTo>
                    <a:pt x="30" y="502"/>
                  </a:lnTo>
                  <a:lnTo>
                    <a:pt x="37" y="518"/>
                  </a:lnTo>
                  <a:lnTo>
                    <a:pt x="46" y="533"/>
                  </a:lnTo>
                  <a:lnTo>
                    <a:pt x="54" y="548"/>
                  </a:lnTo>
                  <a:lnTo>
                    <a:pt x="64" y="563"/>
                  </a:lnTo>
                  <a:lnTo>
                    <a:pt x="74" y="577"/>
                  </a:lnTo>
                  <a:lnTo>
                    <a:pt x="84" y="591"/>
                  </a:lnTo>
                  <a:lnTo>
                    <a:pt x="96" y="604"/>
                  </a:lnTo>
                  <a:lnTo>
                    <a:pt x="109" y="616"/>
                  </a:lnTo>
                  <a:lnTo>
                    <a:pt x="122" y="629"/>
                  </a:lnTo>
                  <a:lnTo>
                    <a:pt x="135" y="639"/>
                  </a:lnTo>
                  <a:lnTo>
                    <a:pt x="150" y="650"/>
                  </a:lnTo>
                  <a:lnTo>
                    <a:pt x="164" y="661"/>
                  </a:lnTo>
                  <a:lnTo>
                    <a:pt x="180" y="669"/>
                  </a:lnTo>
                  <a:lnTo>
                    <a:pt x="195" y="678"/>
                  </a:lnTo>
                  <a:lnTo>
                    <a:pt x="211" y="685"/>
                  </a:lnTo>
                  <a:lnTo>
                    <a:pt x="227" y="693"/>
                  </a:lnTo>
                  <a:lnTo>
                    <a:pt x="243" y="699"/>
                  </a:lnTo>
                  <a:lnTo>
                    <a:pt x="260" y="704"/>
                  </a:lnTo>
                  <a:lnTo>
                    <a:pt x="278" y="708"/>
                  </a:lnTo>
                  <a:lnTo>
                    <a:pt x="295" y="712"/>
                  </a:lnTo>
                  <a:lnTo>
                    <a:pt x="312" y="714"/>
                  </a:lnTo>
                  <a:lnTo>
                    <a:pt x="329" y="717"/>
                  </a:lnTo>
                  <a:lnTo>
                    <a:pt x="346" y="718"/>
                  </a:lnTo>
                  <a:lnTo>
                    <a:pt x="365" y="718"/>
                  </a:lnTo>
                  <a:lnTo>
                    <a:pt x="382" y="718"/>
                  </a:lnTo>
                  <a:lnTo>
                    <a:pt x="399" y="715"/>
                  </a:lnTo>
                  <a:lnTo>
                    <a:pt x="417" y="713"/>
                  </a:lnTo>
                  <a:lnTo>
                    <a:pt x="434" y="710"/>
                  </a:lnTo>
                  <a:lnTo>
                    <a:pt x="451" y="706"/>
                  </a:lnTo>
                  <a:lnTo>
                    <a:pt x="469" y="700"/>
                  </a:lnTo>
                  <a:lnTo>
                    <a:pt x="486" y="695"/>
                  </a:lnTo>
                  <a:lnTo>
                    <a:pt x="502" y="688"/>
                  </a:lnTo>
                  <a:lnTo>
                    <a:pt x="518" y="681"/>
                  </a:lnTo>
                  <a:lnTo>
                    <a:pt x="533" y="673"/>
                  </a:lnTo>
                  <a:lnTo>
                    <a:pt x="548" y="664"/>
                  </a:lnTo>
                  <a:lnTo>
                    <a:pt x="563" y="654"/>
                  </a:lnTo>
                  <a:lnTo>
                    <a:pt x="577" y="644"/>
                  </a:lnTo>
                  <a:lnTo>
                    <a:pt x="591" y="633"/>
                  </a:lnTo>
                  <a:lnTo>
                    <a:pt x="604" y="621"/>
                  </a:lnTo>
                  <a:lnTo>
                    <a:pt x="617" y="609"/>
                  </a:lnTo>
                  <a:lnTo>
                    <a:pt x="629" y="596"/>
                  </a:lnTo>
                  <a:lnTo>
                    <a:pt x="639" y="582"/>
                  </a:lnTo>
                  <a:lnTo>
                    <a:pt x="650" y="568"/>
                  </a:lnTo>
                  <a:lnTo>
                    <a:pt x="661" y="553"/>
                  </a:lnTo>
                  <a:lnTo>
                    <a:pt x="670" y="538"/>
                  </a:lnTo>
                  <a:lnTo>
                    <a:pt x="679" y="522"/>
                  </a:lnTo>
                  <a:lnTo>
                    <a:pt x="687" y="507"/>
                  </a:lnTo>
                  <a:lnTo>
                    <a:pt x="693" y="491"/>
                  </a:lnTo>
                  <a:lnTo>
                    <a:pt x="702" y="465"/>
                  </a:lnTo>
                  <a:lnTo>
                    <a:pt x="709" y="441"/>
                  </a:lnTo>
                  <a:lnTo>
                    <a:pt x="714" y="415"/>
                  </a:lnTo>
                  <a:lnTo>
                    <a:pt x="718" y="388"/>
                  </a:lnTo>
                  <a:lnTo>
                    <a:pt x="719" y="362"/>
                  </a:lnTo>
                  <a:lnTo>
                    <a:pt x="718" y="336"/>
                  </a:lnTo>
                  <a:lnTo>
                    <a:pt x="716" y="310"/>
                  </a:lnTo>
                  <a:lnTo>
                    <a:pt x="710" y="283"/>
                  </a:lnTo>
                  <a:lnTo>
                    <a:pt x="706" y="266"/>
                  </a:lnTo>
                  <a:lnTo>
                    <a:pt x="700" y="249"/>
                  </a:lnTo>
                  <a:lnTo>
                    <a:pt x="695" y="233"/>
                  </a:lnTo>
                  <a:lnTo>
                    <a:pt x="689" y="215"/>
                  </a:lnTo>
                  <a:lnTo>
                    <a:pt x="681" y="199"/>
                  </a:lnTo>
                  <a:lnTo>
                    <a:pt x="673" y="184"/>
                  </a:lnTo>
                  <a:lnTo>
                    <a:pt x="664" y="169"/>
                  </a:lnTo>
                  <a:lnTo>
                    <a:pt x="654" y="154"/>
                  </a:lnTo>
                  <a:lnTo>
                    <a:pt x="644" y="140"/>
                  </a:lnTo>
                  <a:lnTo>
                    <a:pt x="633" y="126"/>
                  </a:lnTo>
                  <a:lnTo>
                    <a:pt x="621" y="113"/>
                  </a:lnTo>
                  <a:lnTo>
                    <a:pt x="609" y="102"/>
                  </a:lnTo>
                  <a:lnTo>
                    <a:pt x="596" y="89"/>
                  </a:lnTo>
                  <a:lnTo>
                    <a:pt x="582" y="78"/>
                  </a:lnTo>
                  <a:lnTo>
                    <a:pt x="568" y="67"/>
                  </a:lnTo>
                  <a:lnTo>
                    <a:pt x="553" y="57"/>
                  </a:lnTo>
                  <a:lnTo>
                    <a:pt x="537" y="47"/>
                  </a:lnTo>
                  <a:lnTo>
                    <a:pt x="522" y="38"/>
                  </a:lnTo>
                  <a:lnTo>
                    <a:pt x="505" y="31"/>
                  </a:lnTo>
                  <a:lnTo>
                    <a:pt x="489" y="24"/>
                  </a:lnTo>
                  <a:lnTo>
                    <a:pt x="472" y="18"/>
                  </a:lnTo>
                  <a:lnTo>
                    <a:pt x="456" y="13"/>
                  </a:lnTo>
                  <a:lnTo>
                    <a:pt x="439" y="8"/>
                  </a:lnTo>
                  <a:lnTo>
                    <a:pt x="421" y="5"/>
                  </a:lnTo>
                  <a:lnTo>
                    <a:pt x="404" y="3"/>
                  </a:lnTo>
                  <a:lnTo>
                    <a:pt x="387" y="1"/>
                  </a:lnTo>
                  <a:lnTo>
                    <a:pt x="369" y="0"/>
                  </a:lnTo>
                  <a:lnTo>
                    <a:pt x="352" y="0"/>
                  </a:lnTo>
                  <a:lnTo>
                    <a:pt x="335" y="1"/>
                  </a:lnTo>
                  <a:lnTo>
                    <a:pt x="317" y="2"/>
                  </a:lnTo>
                  <a:lnTo>
                    <a:pt x="300" y="5"/>
                  </a:lnTo>
                  <a:lnTo>
                    <a:pt x="283" y="8"/>
                  </a:lnTo>
                  <a:lnTo>
                    <a:pt x="267" y="11"/>
                  </a:lnTo>
                  <a:lnTo>
                    <a:pt x="250" y="17"/>
                  </a:lnTo>
                  <a:lnTo>
                    <a:pt x="234" y="22"/>
                  </a:lnTo>
                  <a:lnTo>
                    <a:pt x="218" y="29"/>
                  </a:lnTo>
                  <a:lnTo>
                    <a:pt x="201" y="36"/>
                  </a:lnTo>
                  <a:lnTo>
                    <a:pt x="186" y="44"/>
                  </a:lnTo>
                  <a:lnTo>
                    <a:pt x="171" y="52"/>
                  </a:lnTo>
                  <a:lnTo>
                    <a:pt x="156" y="62"/>
                  </a:lnTo>
                  <a:lnTo>
                    <a:pt x="142" y="73"/>
                  </a:lnTo>
                  <a:lnTo>
                    <a:pt x="128" y="83"/>
                  </a:lnTo>
                  <a:lnTo>
                    <a:pt x="116" y="95"/>
                  </a:lnTo>
                  <a:lnTo>
                    <a:pt x="103" y="107"/>
                  </a:lnTo>
                  <a:lnTo>
                    <a:pt x="91" y="120"/>
                  </a:lnTo>
                  <a:lnTo>
                    <a:pt x="79" y="134"/>
                  </a:lnTo>
                  <a:lnTo>
                    <a:pt x="67" y="149"/>
                  </a:lnTo>
                  <a:lnTo>
                    <a:pt x="58" y="164"/>
                  </a:lnTo>
                  <a:lnTo>
                    <a:pt x="44" y="187"/>
                  </a:lnTo>
                  <a:lnTo>
                    <a:pt x="32" y="211"/>
                  </a:lnTo>
                  <a:lnTo>
                    <a:pt x="22" y="236"/>
                  </a:lnTo>
                  <a:lnTo>
                    <a:pt x="14" y="260"/>
                  </a:lnTo>
                  <a:lnTo>
                    <a:pt x="7" y="286"/>
                  </a:lnTo>
                  <a:lnTo>
                    <a:pt x="3" y="312"/>
                  </a:lnTo>
                  <a:lnTo>
                    <a:pt x="1" y="338"/>
                  </a:lnTo>
                  <a:lnTo>
                    <a:pt x="0" y="363"/>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49" name="Freeform 44"/>
            <p:cNvSpPr>
              <a:spLocks noEditPoints="1"/>
            </p:cNvSpPr>
            <p:nvPr/>
          </p:nvSpPr>
          <p:spPr bwMode="auto">
            <a:xfrm>
              <a:off x="10883900" y="427038"/>
              <a:ext cx="95250" cy="95250"/>
            </a:xfrm>
            <a:custGeom>
              <a:avLst/>
              <a:gdLst>
                <a:gd name="T0" fmla="*/ 322 w 718"/>
                <a:gd name="T1" fmla="*/ 155 h 718"/>
                <a:gd name="T2" fmla="*/ 364 w 718"/>
                <a:gd name="T3" fmla="*/ 152 h 718"/>
                <a:gd name="T4" fmla="*/ 418 w 718"/>
                <a:gd name="T5" fmla="*/ 160 h 718"/>
                <a:gd name="T6" fmla="*/ 474 w 718"/>
                <a:gd name="T7" fmla="*/ 186 h 718"/>
                <a:gd name="T8" fmla="*/ 513 w 718"/>
                <a:gd name="T9" fmla="*/ 221 h 718"/>
                <a:gd name="T10" fmla="*/ 541 w 718"/>
                <a:gd name="T11" fmla="*/ 261 h 718"/>
                <a:gd name="T12" fmla="*/ 562 w 718"/>
                <a:gd name="T13" fmla="*/ 317 h 718"/>
                <a:gd name="T14" fmla="*/ 566 w 718"/>
                <a:gd name="T15" fmla="*/ 361 h 718"/>
                <a:gd name="T16" fmla="*/ 559 w 718"/>
                <a:gd name="T17" fmla="*/ 417 h 718"/>
                <a:gd name="T18" fmla="*/ 532 w 718"/>
                <a:gd name="T19" fmla="*/ 474 h 718"/>
                <a:gd name="T20" fmla="*/ 478 w 718"/>
                <a:gd name="T21" fmla="*/ 529 h 718"/>
                <a:gd name="T22" fmla="*/ 405 w 718"/>
                <a:gd name="T23" fmla="*/ 562 h 718"/>
                <a:gd name="T24" fmla="*/ 324 w 718"/>
                <a:gd name="T25" fmla="*/ 564 h 718"/>
                <a:gd name="T26" fmla="*/ 249 w 718"/>
                <a:gd name="T27" fmla="*/ 535 h 718"/>
                <a:gd name="T28" fmla="*/ 193 w 718"/>
                <a:gd name="T29" fmla="*/ 483 h 718"/>
                <a:gd name="T30" fmla="*/ 164 w 718"/>
                <a:gd name="T31" fmla="*/ 431 h 718"/>
                <a:gd name="T32" fmla="*/ 152 w 718"/>
                <a:gd name="T33" fmla="*/ 375 h 718"/>
                <a:gd name="T34" fmla="*/ 154 w 718"/>
                <a:gd name="T35" fmla="*/ 322 h 718"/>
                <a:gd name="T36" fmla="*/ 184 w 718"/>
                <a:gd name="T37" fmla="*/ 248 h 718"/>
                <a:gd name="T38" fmla="*/ 226 w 718"/>
                <a:gd name="T39" fmla="*/ 200 h 718"/>
                <a:gd name="T40" fmla="*/ 278 w 718"/>
                <a:gd name="T41" fmla="*/ 169 h 718"/>
                <a:gd name="T42" fmla="*/ 111 w 718"/>
                <a:gd name="T43" fmla="*/ 620 h 718"/>
                <a:gd name="T44" fmla="*/ 168 w 718"/>
                <a:gd name="T45" fmla="*/ 662 h 718"/>
                <a:gd name="T46" fmla="*/ 230 w 718"/>
                <a:gd name="T47" fmla="*/ 695 h 718"/>
                <a:gd name="T48" fmla="*/ 298 w 718"/>
                <a:gd name="T49" fmla="*/ 713 h 718"/>
                <a:gd name="T50" fmla="*/ 368 w 718"/>
                <a:gd name="T51" fmla="*/ 718 h 718"/>
                <a:gd name="T52" fmla="*/ 439 w 718"/>
                <a:gd name="T53" fmla="*/ 710 h 718"/>
                <a:gd name="T54" fmla="*/ 505 w 718"/>
                <a:gd name="T55" fmla="*/ 687 h 718"/>
                <a:gd name="T56" fmla="*/ 566 w 718"/>
                <a:gd name="T57" fmla="*/ 653 h 718"/>
                <a:gd name="T58" fmla="*/ 619 w 718"/>
                <a:gd name="T59" fmla="*/ 607 h 718"/>
                <a:gd name="T60" fmla="*/ 663 w 718"/>
                <a:gd name="T61" fmla="*/ 550 h 718"/>
                <a:gd name="T62" fmla="*/ 694 w 718"/>
                <a:gd name="T63" fmla="*/ 488 h 718"/>
                <a:gd name="T64" fmla="*/ 712 w 718"/>
                <a:gd name="T65" fmla="*/ 420 h 718"/>
                <a:gd name="T66" fmla="*/ 718 w 718"/>
                <a:gd name="T67" fmla="*/ 350 h 718"/>
                <a:gd name="T68" fmla="*/ 709 w 718"/>
                <a:gd name="T69" fmla="*/ 280 h 718"/>
                <a:gd name="T70" fmla="*/ 679 w 718"/>
                <a:gd name="T71" fmla="*/ 198 h 718"/>
                <a:gd name="T72" fmla="*/ 619 w 718"/>
                <a:gd name="T73" fmla="*/ 112 h 718"/>
                <a:gd name="T74" fmla="*/ 550 w 718"/>
                <a:gd name="T75" fmla="*/ 55 h 718"/>
                <a:gd name="T76" fmla="*/ 487 w 718"/>
                <a:gd name="T77" fmla="*/ 24 h 718"/>
                <a:gd name="T78" fmla="*/ 420 w 718"/>
                <a:gd name="T79" fmla="*/ 5 h 718"/>
                <a:gd name="T80" fmla="*/ 350 w 718"/>
                <a:gd name="T81" fmla="*/ 0 h 718"/>
                <a:gd name="T82" fmla="*/ 279 w 718"/>
                <a:gd name="T83" fmla="*/ 9 h 718"/>
                <a:gd name="T84" fmla="*/ 211 w 718"/>
                <a:gd name="T85" fmla="*/ 32 h 718"/>
                <a:gd name="T86" fmla="*/ 150 w 718"/>
                <a:gd name="T87" fmla="*/ 68 h 718"/>
                <a:gd name="T88" fmla="*/ 98 w 718"/>
                <a:gd name="T89" fmla="*/ 113 h 718"/>
                <a:gd name="T90" fmla="*/ 56 w 718"/>
                <a:gd name="T91" fmla="*/ 168 h 718"/>
                <a:gd name="T92" fmla="*/ 24 w 718"/>
                <a:gd name="T93" fmla="*/ 229 h 718"/>
                <a:gd name="T94" fmla="*/ 6 w 718"/>
                <a:gd name="T95" fmla="*/ 296 h 718"/>
                <a:gd name="T96" fmla="*/ 0 w 718"/>
                <a:gd name="T97" fmla="*/ 367 h 718"/>
                <a:gd name="T98" fmla="*/ 13 w 718"/>
                <a:gd name="T99" fmla="*/ 456 h 718"/>
                <a:gd name="T100" fmla="*/ 56 w 718"/>
                <a:gd name="T101" fmla="*/ 5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8">
                  <a:moveTo>
                    <a:pt x="292" y="163"/>
                  </a:moveTo>
                  <a:lnTo>
                    <a:pt x="301" y="160"/>
                  </a:lnTo>
                  <a:lnTo>
                    <a:pt x="312" y="157"/>
                  </a:lnTo>
                  <a:lnTo>
                    <a:pt x="322" y="155"/>
                  </a:lnTo>
                  <a:lnTo>
                    <a:pt x="334" y="154"/>
                  </a:lnTo>
                  <a:lnTo>
                    <a:pt x="343" y="153"/>
                  </a:lnTo>
                  <a:lnTo>
                    <a:pt x="354" y="153"/>
                  </a:lnTo>
                  <a:lnTo>
                    <a:pt x="364" y="152"/>
                  </a:lnTo>
                  <a:lnTo>
                    <a:pt x="374" y="153"/>
                  </a:lnTo>
                  <a:lnTo>
                    <a:pt x="389" y="154"/>
                  </a:lnTo>
                  <a:lnTo>
                    <a:pt x="404" y="157"/>
                  </a:lnTo>
                  <a:lnTo>
                    <a:pt x="418" y="160"/>
                  </a:lnTo>
                  <a:lnTo>
                    <a:pt x="433" y="166"/>
                  </a:lnTo>
                  <a:lnTo>
                    <a:pt x="447" y="171"/>
                  </a:lnTo>
                  <a:lnTo>
                    <a:pt x="460" y="178"/>
                  </a:lnTo>
                  <a:lnTo>
                    <a:pt x="474" y="186"/>
                  </a:lnTo>
                  <a:lnTo>
                    <a:pt x="487" y="196"/>
                  </a:lnTo>
                  <a:lnTo>
                    <a:pt x="496" y="203"/>
                  </a:lnTo>
                  <a:lnTo>
                    <a:pt x="505" y="212"/>
                  </a:lnTo>
                  <a:lnTo>
                    <a:pt x="513" y="221"/>
                  </a:lnTo>
                  <a:lnTo>
                    <a:pt x="521" y="231"/>
                  </a:lnTo>
                  <a:lnTo>
                    <a:pt x="528" y="241"/>
                  </a:lnTo>
                  <a:lnTo>
                    <a:pt x="534" y="250"/>
                  </a:lnTo>
                  <a:lnTo>
                    <a:pt x="541" y="261"/>
                  </a:lnTo>
                  <a:lnTo>
                    <a:pt x="546" y="272"/>
                  </a:lnTo>
                  <a:lnTo>
                    <a:pt x="552" y="287"/>
                  </a:lnTo>
                  <a:lnTo>
                    <a:pt x="558" y="302"/>
                  </a:lnTo>
                  <a:lnTo>
                    <a:pt x="562" y="317"/>
                  </a:lnTo>
                  <a:lnTo>
                    <a:pt x="564" y="333"/>
                  </a:lnTo>
                  <a:lnTo>
                    <a:pt x="565" y="343"/>
                  </a:lnTo>
                  <a:lnTo>
                    <a:pt x="566" y="352"/>
                  </a:lnTo>
                  <a:lnTo>
                    <a:pt x="566" y="361"/>
                  </a:lnTo>
                  <a:lnTo>
                    <a:pt x="566" y="371"/>
                  </a:lnTo>
                  <a:lnTo>
                    <a:pt x="564" y="386"/>
                  </a:lnTo>
                  <a:lnTo>
                    <a:pt x="562" y="401"/>
                  </a:lnTo>
                  <a:lnTo>
                    <a:pt x="559" y="417"/>
                  </a:lnTo>
                  <a:lnTo>
                    <a:pt x="554" y="431"/>
                  </a:lnTo>
                  <a:lnTo>
                    <a:pt x="547" y="446"/>
                  </a:lnTo>
                  <a:lnTo>
                    <a:pt x="541" y="460"/>
                  </a:lnTo>
                  <a:lnTo>
                    <a:pt x="532" y="474"/>
                  </a:lnTo>
                  <a:lnTo>
                    <a:pt x="523" y="486"/>
                  </a:lnTo>
                  <a:lnTo>
                    <a:pt x="510" y="503"/>
                  </a:lnTo>
                  <a:lnTo>
                    <a:pt x="495" y="516"/>
                  </a:lnTo>
                  <a:lnTo>
                    <a:pt x="478" y="529"/>
                  </a:lnTo>
                  <a:lnTo>
                    <a:pt x="462" y="540"/>
                  </a:lnTo>
                  <a:lnTo>
                    <a:pt x="444" y="549"/>
                  </a:lnTo>
                  <a:lnTo>
                    <a:pt x="425" y="556"/>
                  </a:lnTo>
                  <a:lnTo>
                    <a:pt x="405" y="562"/>
                  </a:lnTo>
                  <a:lnTo>
                    <a:pt x="385" y="565"/>
                  </a:lnTo>
                  <a:lnTo>
                    <a:pt x="365" y="567"/>
                  </a:lnTo>
                  <a:lnTo>
                    <a:pt x="344" y="566"/>
                  </a:lnTo>
                  <a:lnTo>
                    <a:pt x="324" y="564"/>
                  </a:lnTo>
                  <a:lnTo>
                    <a:pt x="303" y="559"/>
                  </a:lnTo>
                  <a:lnTo>
                    <a:pt x="285" y="553"/>
                  </a:lnTo>
                  <a:lnTo>
                    <a:pt x="266" y="544"/>
                  </a:lnTo>
                  <a:lnTo>
                    <a:pt x="249" y="535"/>
                  </a:lnTo>
                  <a:lnTo>
                    <a:pt x="232" y="523"/>
                  </a:lnTo>
                  <a:lnTo>
                    <a:pt x="215" y="509"/>
                  </a:lnTo>
                  <a:lnTo>
                    <a:pt x="202" y="495"/>
                  </a:lnTo>
                  <a:lnTo>
                    <a:pt x="193" y="483"/>
                  </a:lnTo>
                  <a:lnTo>
                    <a:pt x="184" y="470"/>
                  </a:lnTo>
                  <a:lnTo>
                    <a:pt x="177" y="457"/>
                  </a:lnTo>
                  <a:lnTo>
                    <a:pt x="169" y="445"/>
                  </a:lnTo>
                  <a:lnTo>
                    <a:pt x="164" y="431"/>
                  </a:lnTo>
                  <a:lnTo>
                    <a:pt x="160" y="416"/>
                  </a:lnTo>
                  <a:lnTo>
                    <a:pt x="155" y="401"/>
                  </a:lnTo>
                  <a:lnTo>
                    <a:pt x="153" y="386"/>
                  </a:lnTo>
                  <a:lnTo>
                    <a:pt x="152" y="375"/>
                  </a:lnTo>
                  <a:lnTo>
                    <a:pt x="151" y="364"/>
                  </a:lnTo>
                  <a:lnTo>
                    <a:pt x="151" y="353"/>
                  </a:lnTo>
                  <a:lnTo>
                    <a:pt x="152" y="343"/>
                  </a:lnTo>
                  <a:lnTo>
                    <a:pt x="154" y="322"/>
                  </a:lnTo>
                  <a:lnTo>
                    <a:pt x="160" y="303"/>
                  </a:lnTo>
                  <a:lnTo>
                    <a:pt x="166" y="284"/>
                  </a:lnTo>
                  <a:lnTo>
                    <a:pt x="174" y="265"/>
                  </a:lnTo>
                  <a:lnTo>
                    <a:pt x="184" y="248"/>
                  </a:lnTo>
                  <a:lnTo>
                    <a:pt x="196" y="232"/>
                  </a:lnTo>
                  <a:lnTo>
                    <a:pt x="205" y="220"/>
                  </a:lnTo>
                  <a:lnTo>
                    <a:pt x="215" y="210"/>
                  </a:lnTo>
                  <a:lnTo>
                    <a:pt x="226" y="200"/>
                  </a:lnTo>
                  <a:lnTo>
                    <a:pt x="238" y="191"/>
                  </a:lnTo>
                  <a:lnTo>
                    <a:pt x="251" y="183"/>
                  </a:lnTo>
                  <a:lnTo>
                    <a:pt x="264" y="175"/>
                  </a:lnTo>
                  <a:lnTo>
                    <a:pt x="278" y="169"/>
                  </a:lnTo>
                  <a:lnTo>
                    <a:pt x="292" y="163"/>
                  </a:lnTo>
                  <a:close/>
                  <a:moveTo>
                    <a:pt x="87" y="594"/>
                  </a:moveTo>
                  <a:lnTo>
                    <a:pt x="98" y="607"/>
                  </a:lnTo>
                  <a:lnTo>
                    <a:pt x="111" y="620"/>
                  </a:lnTo>
                  <a:lnTo>
                    <a:pt x="125" y="631"/>
                  </a:lnTo>
                  <a:lnTo>
                    <a:pt x="139" y="642"/>
                  </a:lnTo>
                  <a:lnTo>
                    <a:pt x="153" y="653"/>
                  </a:lnTo>
                  <a:lnTo>
                    <a:pt x="168" y="662"/>
                  </a:lnTo>
                  <a:lnTo>
                    <a:pt x="183" y="672"/>
                  </a:lnTo>
                  <a:lnTo>
                    <a:pt x="199" y="680"/>
                  </a:lnTo>
                  <a:lnTo>
                    <a:pt x="215" y="687"/>
                  </a:lnTo>
                  <a:lnTo>
                    <a:pt x="230" y="695"/>
                  </a:lnTo>
                  <a:lnTo>
                    <a:pt x="248" y="700"/>
                  </a:lnTo>
                  <a:lnTo>
                    <a:pt x="264" y="705"/>
                  </a:lnTo>
                  <a:lnTo>
                    <a:pt x="281" y="710"/>
                  </a:lnTo>
                  <a:lnTo>
                    <a:pt x="298" y="713"/>
                  </a:lnTo>
                  <a:lnTo>
                    <a:pt x="315" y="715"/>
                  </a:lnTo>
                  <a:lnTo>
                    <a:pt x="332" y="717"/>
                  </a:lnTo>
                  <a:lnTo>
                    <a:pt x="351" y="718"/>
                  </a:lnTo>
                  <a:lnTo>
                    <a:pt x="368" y="718"/>
                  </a:lnTo>
                  <a:lnTo>
                    <a:pt x="386" y="717"/>
                  </a:lnTo>
                  <a:lnTo>
                    <a:pt x="403" y="715"/>
                  </a:lnTo>
                  <a:lnTo>
                    <a:pt x="422" y="713"/>
                  </a:lnTo>
                  <a:lnTo>
                    <a:pt x="439" y="710"/>
                  </a:lnTo>
                  <a:lnTo>
                    <a:pt x="456" y="705"/>
                  </a:lnTo>
                  <a:lnTo>
                    <a:pt x="473" y="700"/>
                  </a:lnTo>
                  <a:lnTo>
                    <a:pt x="489" y="694"/>
                  </a:lnTo>
                  <a:lnTo>
                    <a:pt x="505" y="687"/>
                  </a:lnTo>
                  <a:lnTo>
                    <a:pt x="521" y="680"/>
                  </a:lnTo>
                  <a:lnTo>
                    <a:pt x="536" y="671"/>
                  </a:lnTo>
                  <a:lnTo>
                    <a:pt x="551" y="662"/>
                  </a:lnTo>
                  <a:lnTo>
                    <a:pt x="566" y="653"/>
                  </a:lnTo>
                  <a:lnTo>
                    <a:pt x="580" y="642"/>
                  </a:lnTo>
                  <a:lnTo>
                    <a:pt x="594" y="631"/>
                  </a:lnTo>
                  <a:lnTo>
                    <a:pt x="607" y="620"/>
                  </a:lnTo>
                  <a:lnTo>
                    <a:pt x="619" y="607"/>
                  </a:lnTo>
                  <a:lnTo>
                    <a:pt x="632" y="594"/>
                  </a:lnTo>
                  <a:lnTo>
                    <a:pt x="643" y="580"/>
                  </a:lnTo>
                  <a:lnTo>
                    <a:pt x="653" y="565"/>
                  </a:lnTo>
                  <a:lnTo>
                    <a:pt x="663" y="550"/>
                  </a:lnTo>
                  <a:lnTo>
                    <a:pt x="673" y="535"/>
                  </a:lnTo>
                  <a:lnTo>
                    <a:pt x="680" y="520"/>
                  </a:lnTo>
                  <a:lnTo>
                    <a:pt x="688" y="504"/>
                  </a:lnTo>
                  <a:lnTo>
                    <a:pt x="694" y="488"/>
                  </a:lnTo>
                  <a:lnTo>
                    <a:pt x="701" y="471"/>
                  </a:lnTo>
                  <a:lnTo>
                    <a:pt x="705" y="454"/>
                  </a:lnTo>
                  <a:lnTo>
                    <a:pt x="709" y="437"/>
                  </a:lnTo>
                  <a:lnTo>
                    <a:pt x="712" y="420"/>
                  </a:lnTo>
                  <a:lnTo>
                    <a:pt x="716" y="403"/>
                  </a:lnTo>
                  <a:lnTo>
                    <a:pt x="717" y="386"/>
                  </a:lnTo>
                  <a:lnTo>
                    <a:pt x="718" y="368"/>
                  </a:lnTo>
                  <a:lnTo>
                    <a:pt x="718" y="350"/>
                  </a:lnTo>
                  <a:lnTo>
                    <a:pt x="717" y="332"/>
                  </a:lnTo>
                  <a:lnTo>
                    <a:pt x="715" y="315"/>
                  </a:lnTo>
                  <a:lnTo>
                    <a:pt x="712" y="298"/>
                  </a:lnTo>
                  <a:lnTo>
                    <a:pt x="709" y="280"/>
                  </a:lnTo>
                  <a:lnTo>
                    <a:pt x="705" y="263"/>
                  </a:lnTo>
                  <a:lnTo>
                    <a:pt x="700" y="246"/>
                  </a:lnTo>
                  <a:lnTo>
                    <a:pt x="691" y="221"/>
                  </a:lnTo>
                  <a:lnTo>
                    <a:pt x="679" y="198"/>
                  </a:lnTo>
                  <a:lnTo>
                    <a:pt x="666" y="174"/>
                  </a:lnTo>
                  <a:lnTo>
                    <a:pt x="652" y="153"/>
                  </a:lnTo>
                  <a:lnTo>
                    <a:pt x="636" y="131"/>
                  </a:lnTo>
                  <a:lnTo>
                    <a:pt x="619" y="112"/>
                  </a:lnTo>
                  <a:lnTo>
                    <a:pt x="600" y="94"/>
                  </a:lnTo>
                  <a:lnTo>
                    <a:pt x="579" y="76"/>
                  </a:lnTo>
                  <a:lnTo>
                    <a:pt x="564" y="66"/>
                  </a:lnTo>
                  <a:lnTo>
                    <a:pt x="550" y="55"/>
                  </a:lnTo>
                  <a:lnTo>
                    <a:pt x="535" y="46"/>
                  </a:lnTo>
                  <a:lnTo>
                    <a:pt x="519" y="38"/>
                  </a:lnTo>
                  <a:lnTo>
                    <a:pt x="503" y="30"/>
                  </a:lnTo>
                  <a:lnTo>
                    <a:pt x="487" y="24"/>
                  </a:lnTo>
                  <a:lnTo>
                    <a:pt x="471" y="17"/>
                  </a:lnTo>
                  <a:lnTo>
                    <a:pt x="454" y="12"/>
                  </a:lnTo>
                  <a:lnTo>
                    <a:pt x="438" y="9"/>
                  </a:lnTo>
                  <a:lnTo>
                    <a:pt x="420" y="5"/>
                  </a:lnTo>
                  <a:lnTo>
                    <a:pt x="403" y="2"/>
                  </a:lnTo>
                  <a:lnTo>
                    <a:pt x="385" y="0"/>
                  </a:lnTo>
                  <a:lnTo>
                    <a:pt x="368" y="0"/>
                  </a:lnTo>
                  <a:lnTo>
                    <a:pt x="350" y="0"/>
                  </a:lnTo>
                  <a:lnTo>
                    <a:pt x="332" y="0"/>
                  </a:lnTo>
                  <a:lnTo>
                    <a:pt x="314" y="2"/>
                  </a:lnTo>
                  <a:lnTo>
                    <a:pt x="296" y="6"/>
                  </a:lnTo>
                  <a:lnTo>
                    <a:pt x="279" y="9"/>
                  </a:lnTo>
                  <a:lnTo>
                    <a:pt x="261" y="14"/>
                  </a:lnTo>
                  <a:lnTo>
                    <a:pt x="243" y="20"/>
                  </a:lnTo>
                  <a:lnTo>
                    <a:pt x="227" y="25"/>
                  </a:lnTo>
                  <a:lnTo>
                    <a:pt x="211" y="32"/>
                  </a:lnTo>
                  <a:lnTo>
                    <a:pt x="195" y="40"/>
                  </a:lnTo>
                  <a:lnTo>
                    <a:pt x="179" y="49"/>
                  </a:lnTo>
                  <a:lnTo>
                    <a:pt x="165" y="58"/>
                  </a:lnTo>
                  <a:lnTo>
                    <a:pt x="150" y="68"/>
                  </a:lnTo>
                  <a:lnTo>
                    <a:pt x="136" y="78"/>
                  </a:lnTo>
                  <a:lnTo>
                    <a:pt x="123" y="89"/>
                  </a:lnTo>
                  <a:lnTo>
                    <a:pt x="110" y="101"/>
                  </a:lnTo>
                  <a:lnTo>
                    <a:pt x="98" y="113"/>
                  </a:lnTo>
                  <a:lnTo>
                    <a:pt x="87" y="126"/>
                  </a:lnTo>
                  <a:lnTo>
                    <a:pt x="76" y="139"/>
                  </a:lnTo>
                  <a:lnTo>
                    <a:pt x="65" y="153"/>
                  </a:lnTo>
                  <a:lnTo>
                    <a:pt x="56" y="168"/>
                  </a:lnTo>
                  <a:lnTo>
                    <a:pt x="47" y="182"/>
                  </a:lnTo>
                  <a:lnTo>
                    <a:pt x="39" y="198"/>
                  </a:lnTo>
                  <a:lnTo>
                    <a:pt x="32" y="213"/>
                  </a:lnTo>
                  <a:lnTo>
                    <a:pt x="24" y="229"/>
                  </a:lnTo>
                  <a:lnTo>
                    <a:pt x="19" y="245"/>
                  </a:lnTo>
                  <a:lnTo>
                    <a:pt x="14" y="262"/>
                  </a:lnTo>
                  <a:lnTo>
                    <a:pt x="9" y="279"/>
                  </a:lnTo>
                  <a:lnTo>
                    <a:pt x="6" y="296"/>
                  </a:lnTo>
                  <a:lnTo>
                    <a:pt x="3" y="314"/>
                  </a:lnTo>
                  <a:lnTo>
                    <a:pt x="1" y="332"/>
                  </a:lnTo>
                  <a:lnTo>
                    <a:pt x="0" y="349"/>
                  </a:lnTo>
                  <a:lnTo>
                    <a:pt x="0" y="367"/>
                  </a:lnTo>
                  <a:lnTo>
                    <a:pt x="1" y="386"/>
                  </a:lnTo>
                  <a:lnTo>
                    <a:pt x="3" y="404"/>
                  </a:lnTo>
                  <a:lnTo>
                    <a:pt x="7" y="431"/>
                  </a:lnTo>
                  <a:lnTo>
                    <a:pt x="13" y="456"/>
                  </a:lnTo>
                  <a:lnTo>
                    <a:pt x="21" y="481"/>
                  </a:lnTo>
                  <a:lnTo>
                    <a:pt x="31" y="506"/>
                  </a:lnTo>
                  <a:lnTo>
                    <a:pt x="43" y="529"/>
                  </a:lnTo>
                  <a:lnTo>
                    <a:pt x="56" y="552"/>
                  </a:lnTo>
                  <a:lnTo>
                    <a:pt x="71" y="573"/>
                  </a:lnTo>
                  <a:lnTo>
                    <a:pt x="87" y="594"/>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50" name="Freeform 45"/>
            <p:cNvSpPr>
              <a:spLocks noEditPoints="1"/>
            </p:cNvSpPr>
            <p:nvPr/>
          </p:nvSpPr>
          <p:spPr bwMode="auto">
            <a:xfrm>
              <a:off x="10642600" y="496888"/>
              <a:ext cx="295275" cy="295275"/>
            </a:xfrm>
            <a:custGeom>
              <a:avLst/>
              <a:gdLst>
                <a:gd name="T0" fmla="*/ 913 w 2231"/>
                <a:gd name="T1" fmla="*/ 2049 h 2231"/>
                <a:gd name="T2" fmla="*/ 692 w 2231"/>
                <a:gd name="T3" fmla="*/ 1972 h 2231"/>
                <a:gd name="T4" fmla="*/ 500 w 2231"/>
                <a:gd name="T5" fmla="*/ 1847 h 2231"/>
                <a:gd name="T6" fmla="*/ 344 w 2231"/>
                <a:gd name="T7" fmla="*/ 1679 h 2231"/>
                <a:gd name="T8" fmla="*/ 231 w 2231"/>
                <a:gd name="T9" fmla="*/ 1477 h 2231"/>
                <a:gd name="T10" fmla="*/ 169 w 2231"/>
                <a:gd name="T11" fmla="*/ 1251 h 2231"/>
                <a:gd name="T12" fmla="*/ 165 w 2231"/>
                <a:gd name="T13" fmla="*/ 1007 h 2231"/>
                <a:gd name="T14" fmla="*/ 221 w 2231"/>
                <a:gd name="T15" fmla="*/ 777 h 2231"/>
                <a:gd name="T16" fmla="*/ 330 w 2231"/>
                <a:gd name="T17" fmla="*/ 572 h 2231"/>
                <a:gd name="T18" fmla="*/ 481 w 2231"/>
                <a:gd name="T19" fmla="*/ 400 h 2231"/>
                <a:gd name="T20" fmla="*/ 670 w 2231"/>
                <a:gd name="T21" fmla="*/ 269 h 2231"/>
                <a:gd name="T22" fmla="*/ 888 w 2231"/>
                <a:gd name="T23" fmla="*/ 186 h 2231"/>
                <a:gd name="T24" fmla="*/ 1127 w 2231"/>
                <a:gd name="T25" fmla="*/ 158 h 2231"/>
                <a:gd name="T26" fmla="*/ 1365 w 2231"/>
                <a:gd name="T27" fmla="*/ 192 h 2231"/>
                <a:gd name="T28" fmla="*/ 1581 w 2231"/>
                <a:gd name="T29" fmla="*/ 279 h 2231"/>
                <a:gd name="T30" fmla="*/ 1767 w 2231"/>
                <a:gd name="T31" fmla="*/ 414 h 2231"/>
                <a:gd name="T32" fmla="*/ 1916 w 2231"/>
                <a:gd name="T33" fmla="*/ 589 h 2231"/>
                <a:gd name="T34" fmla="*/ 2019 w 2231"/>
                <a:gd name="T35" fmla="*/ 796 h 2231"/>
                <a:gd name="T36" fmla="*/ 2069 w 2231"/>
                <a:gd name="T37" fmla="*/ 1028 h 2231"/>
                <a:gd name="T38" fmla="*/ 2061 w 2231"/>
                <a:gd name="T39" fmla="*/ 1270 h 2231"/>
                <a:gd name="T40" fmla="*/ 1994 w 2231"/>
                <a:gd name="T41" fmla="*/ 1497 h 2231"/>
                <a:gd name="T42" fmla="*/ 1877 w 2231"/>
                <a:gd name="T43" fmla="*/ 1695 h 2231"/>
                <a:gd name="T44" fmla="*/ 1717 w 2231"/>
                <a:gd name="T45" fmla="*/ 1860 h 2231"/>
                <a:gd name="T46" fmla="*/ 1522 w 2231"/>
                <a:gd name="T47" fmla="*/ 1982 h 2231"/>
                <a:gd name="T48" fmla="*/ 1299 w 2231"/>
                <a:gd name="T49" fmla="*/ 2054 h 2231"/>
                <a:gd name="T50" fmla="*/ 1128 w 2231"/>
                <a:gd name="T51" fmla="*/ 0 h 2231"/>
                <a:gd name="T52" fmla="*/ 849 w 2231"/>
                <a:gd name="T53" fmla="*/ 32 h 2231"/>
                <a:gd name="T54" fmla="*/ 596 w 2231"/>
                <a:gd name="T55" fmla="*/ 128 h 2231"/>
                <a:gd name="T56" fmla="*/ 375 w 2231"/>
                <a:gd name="T57" fmla="*/ 282 h 2231"/>
                <a:gd name="T58" fmla="*/ 198 w 2231"/>
                <a:gd name="T59" fmla="*/ 481 h 2231"/>
                <a:gd name="T60" fmla="*/ 72 w 2231"/>
                <a:gd name="T61" fmla="*/ 720 h 2231"/>
                <a:gd name="T62" fmla="*/ 8 w 2231"/>
                <a:gd name="T63" fmla="*/ 989 h 2231"/>
                <a:gd name="T64" fmla="*/ 12 w 2231"/>
                <a:gd name="T65" fmla="*/ 1272 h 2231"/>
                <a:gd name="T66" fmla="*/ 84 w 2231"/>
                <a:gd name="T67" fmla="*/ 1538 h 2231"/>
                <a:gd name="T68" fmla="*/ 216 w 2231"/>
                <a:gd name="T69" fmla="*/ 1773 h 2231"/>
                <a:gd name="T70" fmla="*/ 398 w 2231"/>
                <a:gd name="T71" fmla="*/ 1968 h 2231"/>
                <a:gd name="T72" fmla="*/ 623 w 2231"/>
                <a:gd name="T73" fmla="*/ 2115 h 2231"/>
                <a:gd name="T74" fmla="*/ 880 w 2231"/>
                <a:gd name="T75" fmla="*/ 2205 h 2231"/>
                <a:gd name="T76" fmla="*/ 1161 w 2231"/>
                <a:gd name="T77" fmla="*/ 2230 h 2231"/>
                <a:gd name="T78" fmla="*/ 1436 w 2231"/>
                <a:gd name="T79" fmla="*/ 2184 h 2231"/>
                <a:gd name="T80" fmla="*/ 1685 w 2231"/>
                <a:gd name="T81" fmla="*/ 2075 h 2231"/>
                <a:gd name="T82" fmla="*/ 1897 w 2231"/>
                <a:gd name="T83" fmla="*/ 1912 h 2231"/>
                <a:gd name="T84" fmla="*/ 2064 w 2231"/>
                <a:gd name="T85" fmla="*/ 1703 h 2231"/>
                <a:gd name="T86" fmla="*/ 2178 w 2231"/>
                <a:gd name="T87" fmla="*/ 1458 h 2231"/>
                <a:gd name="T88" fmla="*/ 2229 w 2231"/>
                <a:gd name="T89" fmla="*/ 1184 h 2231"/>
                <a:gd name="T90" fmla="*/ 2211 w 2231"/>
                <a:gd name="T91" fmla="*/ 902 h 2231"/>
                <a:gd name="T92" fmla="*/ 2127 w 2231"/>
                <a:gd name="T93" fmla="*/ 642 h 2231"/>
                <a:gd name="T94" fmla="*/ 1985 w 2231"/>
                <a:gd name="T95" fmla="*/ 415 h 2231"/>
                <a:gd name="T96" fmla="*/ 1793 w 2231"/>
                <a:gd name="T97" fmla="*/ 228 h 2231"/>
                <a:gd name="T98" fmla="*/ 1562 w 2231"/>
                <a:gd name="T99" fmla="*/ 92 h 2231"/>
                <a:gd name="T100" fmla="*/ 1298 w 2231"/>
                <a:gd name="T101" fmla="*/ 15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1" h="2231">
                  <a:moveTo>
                    <a:pt x="1106" y="2071"/>
                  </a:moveTo>
                  <a:lnTo>
                    <a:pt x="1057" y="2070"/>
                  </a:lnTo>
                  <a:lnTo>
                    <a:pt x="1008" y="2066"/>
                  </a:lnTo>
                  <a:lnTo>
                    <a:pt x="961" y="2059"/>
                  </a:lnTo>
                  <a:lnTo>
                    <a:pt x="913" y="2049"/>
                  </a:lnTo>
                  <a:lnTo>
                    <a:pt x="867" y="2039"/>
                  </a:lnTo>
                  <a:lnTo>
                    <a:pt x="822" y="2026"/>
                  </a:lnTo>
                  <a:lnTo>
                    <a:pt x="778" y="2010"/>
                  </a:lnTo>
                  <a:lnTo>
                    <a:pt x="735" y="1993"/>
                  </a:lnTo>
                  <a:lnTo>
                    <a:pt x="692" y="1972"/>
                  </a:lnTo>
                  <a:lnTo>
                    <a:pt x="652" y="1951"/>
                  </a:lnTo>
                  <a:lnTo>
                    <a:pt x="612" y="1928"/>
                  </a:lnTo>
                  <a:lnTo>
                    <a:pt x="573" y="1902"/>
                  </a:lnTo>
                  <a:lnTo>
                    <a:pt x="536" y="1876"/>
                  </a:lnTo>
                  <a:lnTo>
                    <a:pt x="500" y="1847"/>
                  </a:lnTo>
                  <a:lnTo>
                    <a:pt x="466" y="1816"/>
                  </a:lnTo>
                  <a:lnTo>
                    <a:pt x="433" y="1784"/>
                  </a:lnTo>
                  <a:lnTo>
                    <a:pt x="401" y="1750"/>
                  </a:lnTo>
                  <a:lnTo>
                    <a:pt x="371" y="1716"/>
                  </a:lnTo>
                  <a:lnTo>
                    <a:pt x="344" y="1679"/>
                  </a:lnTo>
                  <a:lnTo>
                    <a:pt x="318" y="1642"/>
                  </a:lnTo>
                  <a:lnTo>
                    <a:pt x="293" y="1602"/>
                  </a:lnTo>
                  <a:lnTo>
                    <a:pt x="271" y="1562"/>
                  </a:lnTo>
                  <a:lnTo>
                    <a:pt x="249" y="1520"/>
                  </a:lnTo>
                  <a:lnTo>
                    <a:pt x="231" y="1477"/>
                  </a:lnTo>
                  <a:lnTo>
                    <a:pt x="214" y="1435"/>
                  </a:lnTo>
                  <a:lnTo>
                    <a:pt x="200" y="1389"/>
                  </a:lnTo>
                  <a:lnTo>
                    <a:pt x="187" y="1344"/>
                  </a:lnTo>
                  <a:lnTo>
                    <a:pt x="177" y="1298"/>
                  </a:lnTo>
                  <a:lnTo>
                    <a:pt x="169" y="1251"/>
                  </a:lnTo>
                  <a:lnTo>
                    <a:pt x="163" y="1203"/>
                  </a:lnTo>
                  <a:lnTo>
                    <a:pt x="160" y="1154"/>
                  </a:lnTo>
                  <a:lnTo>
                    <a:pt x="160" y="1105"/>
                  </a:lnTo>
                  <a:lnTo>
                    <a:pt x="161" y="1056"/>
                  </a:lnTo>
                  <a:lnTo>
                    <a:pt x="165" y="1007"/>
                  </a:lnTo>
                  <a:lnTo>
                    <a:pt x="172" y="959"/>
                  </a:lnTo>
                  <a:lnTo>
                    <a:pt x="181" y="913"/>
                  </a:lnTo>
                  <a:lnTo>
                    <a:pt x="192" y="867"/>
                  </a:lnTo>
                  <a:lnTo>
                    <a:pt x="206" y="821"/>
                  </a:lnTo>
                  <a:lnTo>
                    <a:pt x="221" y="777"/>
                  </a:lnTo>
                  <a:lnTo>
                    <a:pt x="239" y="734"/>
                  </a:lnTo>
                  <a:lnTo>
                    <a:pt x="259" y="692"/>
                  </a:lnTo>
                  <a:lnTo>
                    <a:pt x="280" y="650"/>
                  </a:lnTo>
                  <a:lnTo>
                    <a:pt x="304" y="610"/>
                  </a:lnTo>
                  <a:lnTo>
                    <a:pt x="330" y="572"/>
                  </a:lnTo>
                  <a:lnTo>
                    <a:pt x="356" y="535"/>
                  </a:lnTo>
                  <a:lnTo>
                    <a:pt x="385" y="499"/>
                  </a:lnTo>
                  <a:lnTo>
                    <a:pt x="415" y="464"/>
                  </a:lnTo>
                  <a:lnTo>
                    <a:pt x="448" y="431"/>
                  </a:lnTo>
                  <a:lnTo>
                    <a:pt x="481" y="400"/>
                  </a:lnTo>
                  <a:lnTo>
                    <a:pt x="516" y="371"/>
                  </a:lnTo>
                  <a:lnTo>
                    <a:pt x="553" y="342"/>
                  </a:lnTo>
                  <a:lnTo>
                    <a:pt x="590" y="316"/>
                  </a:lnTo>
                  <a:lnTo>
                    <a:pt x="630" y="292"/>
                  </a:lnTo>
                  <a:lnTo>
                    <a:pt x="670" y="269"/>
                  </a:lnTo>
                  <a:lnTo>
                    <a:pt x="712" y="249"/>
                  </a:lnTo>
                  <a:lnTo>
                    <a:pt x="755" y="229"/>
                  </a:lnTo>
                  <a:lnTo>
                    <a:pt x="798" y="213"/>
                  </a:lnTo>
                  <a:lnTo>
                    <a:pt x="843" y="198"/>
                  </a:lnTo>
                  <a:lnTo>
                    <a:pt x="888" y="186"/>
                  </a:lnTo>
                  <a:lnTo>
                    <a:pt x="934" y="176"/>
                  </a:lnTo>
                  <a:lnTo>
                    <a:pt x="981" y="168"/>
                  </a:lnTo>
                  <a:lnTo>
                    <a:pt x="1029" y="163"/>
                  </a:lnTo>
                  <a:lnTo>
                    <a:pt x="1078" y="160"/>
                  </a:lnTo>
                  <a:lnTo>
                    <a:pt x="1127" y="158"/>
                  </a:lnTo>
                  <a:lnTo>
                    <a:pt x="1176" y="161"/>
                  </a:lnTo>
                  <a:lnTo>
                    <a:pt x="1225" y="165"/>
                  </a:lnTo>
                  <a:lnTo>
                    <a:pt x="1272" y="171"/>
                  </a:lnTo>
                  <a:lnTo>
                    <a:pt x="1319" y="180"/>
                  </a:lnTo>
                  <a:lnTo>
                    <a:pt x="1365" y="192"/>
                  </a:lnTo>
                  <a:lnTo>
                    <a:pt x="1410" y="205"/>
                  </a:lnTo>
                  <a:lnTo>
                    <a:pt x="1454" y="221"/>
                  </a:lnTo>
                  <a:lnTo>
                    <a:pt x="1498" y="238"/>
                  </a:lnTo>
                  <a:lnTo>
                    <a:pt x="1540" y="257"/>
                  </a:lnTo>
                  <a:lnTo>
                    <a:pt x="1581" y="279"/>
                  </a:lnTo>
                  <a:lnTo>
                    <a:pt x="1621" y="302"/>
                  </a:lnTo>
                  <a:lnTo>
                    <a:pt x="1659" y="328"/>
                  </a:lnTo>
                  <a:lnTo>
                    <a:pt x="1697" y="355"/>
                  </a:lnTo>
                  <a:lnTo>
                    <a:pt x="1732" y="384"/>
                  </a:lnTo>
                  <a:lnTo>
                    <a:pt x="1767" y="414"/>
                  </a:lnTo>
                  <a:lnTo>
                    <a:pt x="1800" y="446"/>
                  </a:lnTo>
                  <a:lnTo>
                    <a:pt x="1831" y="479"/>
                  </a:lnTo>
                  <a:lnTo>
                    <a:pt x="1861" y="515"/>
                  </a:lnTo>
                  <a:lnTo>
                    <a:pt x="1889" y="551"/>
                  </a:lnTo>
                  <a:lnTo>
                    <a:pt x="1916" y="589"/>
                  </a:lnTo>
                  <a:lnTo>
                    <a:pt x="1939" y="629"/>
                  </a:lnTo>
                  <a:lnTo>
                    <a:pt x="1962" y="668"/>
                  </a:lnTo>
                  <a:lnTo>
                    <a:pt x="1983" y="710"/>
                  </a:lnTo>
                  <a:lnTo>
                    <a:pt x="2002" y="752"/>
                  </a:lnTo>
                  <a:lnTo>
                    <a:pt x="2019" y="796"/>
                  </a:lnTo>
                  <a:lnTo>
                    <a:pt x="2033" y="841"/>
                  </a:lnTo>
                  <a:lnTo>
                    <a:pt x="2046" y="886"/>
                  </a:lnTo>
                  <a:lnTo>
                    <a:pt x="2055" y="932"/>
                  </a:lnTo>
                  <a:lnTo>
                    <a:pt x="2064" y="979"/>
                  </a:lnTo>
                  <a:lnTo>
                    <a:pt x="2069" y="1028"/>
                  </a:lnTo>
                  <a:lnTo>
                    <a:pt x="2073" y="1076"/>
                  </a:lnTo>
                  <a:lnTo>
                    <a:pt x="2074" y="1125"/>
                  </a:lnTo>
                  <a:lnTo>
                    <a:pt x="2071" y="1174"/>
                  </a:lnTo>
                  <a:lnTo>
                    <a:pt x="2067" y="1223"/>
                  </a:lnTo>
                  <a:lnTo>
                    <a:pt x="2061" y="1270"/>
                  </a:lnTo>
                  <a:lnTo>
                    <a:pt x="2052" y="1318"/>
                  </a:lnTo>
                  <a:lnTo>
                    <a:pt x="2040" y="1364"/>
                  </a:lnTo>
                  <a:lnTo>
                    <a:pt x="2027" y="1409"/>
                  </a:lnTo>
                  <a:lnTo>
                    <a:pt x="2011" y="1453"/>
                  </a:lnTo>
                  <a:lnTo>
                    <a:pt x="1994" y="1497"/>
                  </a:lnTo>
                  <a:lnTo>
                    <a:pt x="1975" y="1539"/>
                  </a:lnTo>
                  <a:lnTo>
                    <a:pt x="1952" y="1579"/>
                  </a:lnTo>
                  <a:lnTo>
                    <a:pt x="1930" y="1619"/>
                  </a:lnTo>
                  <a:lnTo>
                    <a:pt x="1904" y="1658"/>
                  </a:lnTo>
                  <a:lnTo>
                    <a:pt x="1877" y="1695"/>
                  </a:lnTo>
                  <a:lnTo>
                    <a:pt x="1848" y="1731"/>
                  </a:lnTo>
                  <a:lnTo>
                    <a:pt x="1817" y="1765"/>
                  </a:lnTo>
                  <a:lnTo>
                    <a:pt x="1786" y="1798"/>
                  </a:lnTo>
                  <a:lnTo>
                    <a:pt x="1752" y="1829"/>
                  </a:lnTo>
                  <a:lnTo>
                    <a:pt x="1717" y="1860"/>
                  </a:lnTo>
                  <a:lnTo>
                    <a:pt x="1681" y="1887"/>
                  </a:lnTo>
                  <a:lnTo>
                    <a:pt x="1642" y="1913"/>
                  </a:lnTo>
                  <a:lnTo>
                    <a:pt x="1604" y="1938"/>
                  </a:lnTo>
                  <a:lnTo>
                    <a:pt x="1563" y="1960"/>
                  </a:lnTo>
                  <a:lnTo>
                    <a:pt x="1522" y="1982"/>
                  </a:lnTo>
                  <a:lnTo>
                    <a:pt x="1479" y="2000"/>
                  </a:lnTo>
                  <a:lnTo>
                    <a:pt x="1435" y="2017"/>
                  </a:lnTo>
                  <a:lnTo>
                    <a:pt x="1391" y="2031"/>
                  </a:lnTo>
                  <a:lnTo>
                    <a:pt x="1345" y="2044"/>
                  </a:lnTo>
                  <a:lnTo>
                    <a:pt x="1299" y="2054"/>
                  </a:lnTo>
                  <a:lnTo>
                    <a:pt x="1251" y="2062"/>
                  </a:lnTo>
                  <a:lnTo>
                    <a:pt x="1204" y="2068"/>
                  </a:lnTo>
                  <a:lnTo>
                    <a:pt x="1155" y="2071"/>
                  </a:lnTo>
                  <a:lnTo>
                    <a:pt x="1106" y="2071"/>
                  </a:lnTo>
                  <a:close/>
                  <a:moveTo>
                    <a:pt x="1128" y="0"/>
                  </a:moveTo>
                  <a:lnTo>
                    <a:pt x="1071" y="1"/>
                  </a:lnTo>
                  <a:lnTo>
                    <a:pt x="1014" y="4"/>
                  </a:lnTo>
                  <a:lnTo>
                    <a:pt x="958" y="10"/>
                  </a:lnTo>
                  <a:lnTo>
                    <a:pt x="904" y="20"/>
                  </a:lnTo>
                  <a:lnTo>
                    <a:pt x="849" y="32"/>
                  </a:lnTo>
                  <a:lnTo>
                    <a:pt x="796" y="47"/>
                  </a:lnTo>
                  <a:lnTo>
                    <a:pt x="744" y="63"/>
                  </a:lnTo>
                  <a:lnTo>
                    <a:pt x="693" y="82"/>
                  </a:lnTo>
                  <a:lnTo>
                    <a:pt x="644" y="105"/>
                  </a:lnTo>
                  <a:lnTo>
                    <a:pt x="596" y="128"/>
                  </a:lnTo>
                  <a:lnTo>
                    <a:pt x="549" y="155"/>
                  </a:lnTo>
                  <a:lnTo>
                    <a:pt x="502" y="183"/>
                  </a:lnTo>
                  <a:lnTo>
                    <a:pt x="458" y="214"/>
                  </a:lnTo>
                  <a:lnTo>
                    <a:pt x="417" y="246"/>
                  </a:lnTo>
                  <a:lnTo>
                    <a:pt x="375" y="282"/>
                  </a:lnTo>
                  <a:lnTo>
                    <a:pt x="336" y="318"/>
                  </a:lnTo>
                  <a:lnTo>
                    <a:pt x="298" y="356"/>
                  </a:lnTo>
                  <a:lnTo>
                    <a:pt x="263" y="397"/>
                  </a:lnTo>
                  <a:lnTo>
                    <a:pt x="230" y="439"/>
                  </a:lnTo>
                  <a:lnTo>
                    <a:pt x="198" y="481"/>
                  </a:lnTo>
                  <a:lnTo>
                    <a:pt x="169" y="527"/>
                  </a:lnTo>
                  <a:lnTo>
                    <a:pt x="141" y="573"/>
                  </a:lnTo>
                  <a:lnTo>
                    <a:pt x="116" y="621"/>
                  </a:lnTo>
                  <a:lnTo>
                    <a:pt x="92" y="669"/>
                  </a:lnTo>
                  <a:lnTo>
                    <a:pt x="72" y="720"/>
                  </a:lnTo>
                  <a:lnTo>
                    <a:pt x="54" y="772"/>
                  </a:lnTo>
                  <a:lnTo>
                    <a:pt x="39" y="825"/>
                  </a:lnTo>
                  <a:lnTo>
                    <a:pt x="26" y="879"/>
                  </a:lnTo>
                  <a:lnTo>
                    <a:pt x="15" y="933"/>
                  </a:lnTo>
                  <a:lnTo>
                    <a:pt x="8" y="989"/>
                  </a:lnTo>
                  <a:lnTo>
                    <a:pt x="2" y="1045"/>
                  </a:lnTo>
                  <a:lnTo>
                    <a:pt x="0" y="1103"/>
                  </a:lnTo>
                  <a:lnTo>
                    <a:pt x="1" y="1160"/>
                  </a:lnTo>
                  <a:lnTo>
                    <a:pt x="4" y="1217"/>
                  </a:lnTo>
                  <a:lnTo>
                    <a:pt x="12" y="1272"/>
                  </a:lnTo>
                  <a:lnTo>
                    <a:pt x="20" y="1328"/>
                  </a:lnTo>
                  <a:lnTo>
                    <a:pt x="32" y="1382"/>
                  </a:lnTo>
                  <a:lnTo>
                    <a:pt x="47" y="1435"/>
                  </a:lnTo>
                  <a:lnTo>
                    <a:pt x="64" y="1487"/>
                  </a:lnTo>
                  <a:lnTo>
                    <a:pt x="84" y="1538"/>
                  </a:lnTo>
                  <a:lnTo>
                    <a:pt x="105" y="1588"/>
                  </a:lnTo>
                  <a:lnTo>
                    <a:pt x="130" y="1636"/>
                  </a:lnTo>
                  <a:lnTo>
                    <a:pt x="156" y="1684"/>
                  </a:lnTo>
                  <a:lnTo>
                    <a:pt x="185" y="1729"/>
                  </a:lnTo>
                  <a:lnTo>
                    <a:pt x="216" y="1773"/>
                  </a:lnTo>
                  <a:lnTo>
                    <a:pt x="248" y="1816"/>
                  </a:lnTo>
                  <a:lnTo>
                    <a:pt x="282" y="1856"/>
                  </a:lnTo>
                  <a:lnTo>
                    <a:pt x="319" y="1895"/>
                  </a:lnTo>
                  <a:lnTo>
                    <a:pt x="357" y="1932"/>
                  </a:lnTo>
                  <a:lnTo>
                    <a:pt x="398" y="1968"/>
                  </a:lnTo>
                  <a:lnTo>
                    <a:pt x="440" y="2002"/>
                  </a:lnTo>
                  <a:lnTo>
                    <a:pt x="483" y="2033"/>
                  </a:lnTo>
                  <a:lnTo>
                    <a:pt x="528" y="2062"/>
                  </a:lnTo>
                  <a:lnTo>
                    <a:pt x="574" y="2090"/>
                  </a:lnTo>
                  <a:lnTo>
                    <a:pt x="623" y="2115"/>
                  </a:lnTo>
                  <a:lnTo>
                    <a:pt x="672" y="2139"/>
                  </a:lnTo>
                  <a:lnTo>
                    <a:pt x="722" y="2159"/>
                  </a:lnTo>
                  <a:lnTo>
                    <a:pt x="774" y="2177"/>
                  </a:lnTo>
                  <a:lnTo>
                    <a:pt x="826" y="2192"/>
                  </a:lnTo>
                  <a:lnTo>
                    <a:pt x="880" y="2205"/>
                  </a:lnTo>
                  <a:lnTo>
                    <a:pt x="935" y="2216"/>
                  </a:lnTo>
                  <a:lnTo>
                    <a:pt x="991" y="2223"/>
                  </a:lnTo>
                  <a:lnTo>
                    <a:pt x="1046" y="2229"/>
                  </a:lnTo>
                  <a:lnTo>
                    <a:pt x="1104" y="2231"/>
                  </a:lnTo>
                  <a:lnTo>
                    <a:pt x="1161" y="2230"/>
                  </a:lnTo>
                  <a:lnTo>
                    <a:pt x="1218" y="2227"/>
                  </a:lnTo>
                  <a:lnTo>
                    <a:pt x="1274" y="2219"/>
                  </a:lnTo>
                  <a:lnTo>
                    <a:pt x="1330" y="2210"/>
                  </a:lnTo>
                  <a:lnTo>
                    <a:pt x="1383" y="2199"/>
                  </a:lnTo>
                  <a:lnTo>
                    <a:pt x="1436" y="2184"/>
                  </a:lnTo>
                  <a:lnTo>
                    <a:pt x="1489" y="2166"/>
                  </a:lnTo>
                  <a:lnTo>
                    <a:pt x="1539" y="2147"/>
                  </a:lnTo>
                  <a:lnTo>
                    <a:pt x="1590" y="2126"/>
                  </a:lnTo>
                  <a:lnTo>
                    <a:pt x="1638" y="2101"/>
                  </a:lnTo>
                  <a:lnTo>
                    <a:pt x="1685" y="2075"/>
                  </a:lnTo>
                  <a:lnTo>
                    <a:pt x="1730" y="2046"/>
                  </a:lnTo>
                  <a:lnTo>
                    <a:pt x="1774" y="2016"/>
                  </a:lnTo>
                  <a:lnTo>
                    <a:pt x="1817" y="1983"/>
                  </a:lnTo>
                  <a:lnTo>
                    <a:pt x="1858" y="1949"/>
                  </a:lnTo>
                  <a:lnTo>
                    <a:pt x="1897" y="1912"/>
                  </a:lnTo>
                  <a:lnTo>
                    <a:pt x="1934" y="1873"/>
                  </a:lnTo>
                  <a:lnTo>
                    <a:pt x="1969" y="1834"/>
                  </a:lnTo>
                  <a:lnTo>
                    <a:pt x="2003" y="1792"/>
                  </a:lnTo>
                  <a:lnTo>
                    <a:pt x="2035" y="1748"/>
                  </a:lnTo>
                  <a:lnTo>
                    <a:pt x="2064" y="1703"/>
                  </a:lnTo>
                  <a:lnTo>
                    <a:pt x="2092" y="1657"/>
                  </a:lnTo>
                  <a:lnTo>
                    <a:pt x="2117" y="1609"/>
                  </a:lnTo>
                  <a:lnTo>
                    <a:pt x="2140" y="1560"/>
                  </a:lnTo>
                  <a:lnTo>
                    <a:pt x="2161" y="1510"/>
                  </a:lnTo>
                  <a:lnTo>
                    <a:pt x="2178" y="1458"/>
                  </a:lnTo>
                  <a:lnTo>
                    <a:pt x="2194" y="1406"/>
                  </a:lnTo>
                  <a:lnTo>
                    <a:pt x="2207" y="1351"/>
                  </a:lnTo>
                  <a:lnTo>
                    <a:pt x="2217" y="1296"/>
                  </a:lnTo>
                  <a:lnTo>
                    <a:pt x="2225" y="1240"/>
                  </a:lnTo>
                  <a:lnTo>
                    <a:pt x="2229" y="1184"/>
                  </a:lnTo>
                  <a:lnTo>
                    <a:pt x="2231" y="1126"/>
                  </a:lnTo>
                  <a:lnTo>
                    <a:pt x="2230" y="1070"/>
                  </a:lnTo>
                  <a:lnTo>
                    <a:pt x="2227" y="1013"/>
                  </a:lnTo>
                  <a:lnTo>
                    <a:pt x="2221" y="957"/>
                  </a:lnTo>
                  <a:lnTo>
                    <a:pt x="2211" y="902"/>
                  </a:lnTo>
                  <a:lnTo>
                    <a:pt x="2199" y="847"/>
                  </a:lnTo>
                  <a:lnTo>
                    <a:pt x="2185" y="795"/>
                  </a:lnTo>
                  <a:lnTo>
                    <a:pt x="2168" y="742"/>
                  </a:lnTo>
                  <a:lnTo>
                    <a:pt x="2149" y="692"/>
                  </a:lnTo>
                  <a:lnTo>
                    <a:pt x="2127" y="642"/>
                  </a:lnTo>
                  <a:lnTo>
                    <a:pt x="2103" y="594"/>
                  </a:lnTo>
                  <a:lnTo>
                    <a:pt x="2077" y="547"/>
                  </a:lnTo>
                  <a:lnTo>
                    <a:pt x="2048" y="502"/>
                  </a:lnTo>
                  <a:lnTo>
                    <a:pt x="2018" y="458"/>
                  </a:lnTo>
                  <a:lnTo>
                    <a:pt x="1985" y="415"/>
                  </a:lnTo>
                  <a:lnTo>
                    <a:pt x="1950" y="374"/>
                  </a:lnTo>
                  <a:lnTo>
                    <a:pt x="1914" y="334"/>
                  </a:lnTo>
                  <a:lnTo>
                    <a:pt x="1875" y="298"/>
                  </a:lnTo>
                  <a:lnTo>
                    <a:pt x="1835" y="261"/>
                  </a:lnTo>
                  <a:lnTo>
                    <a:pt x="1793" y="228"/>
                  </a:lnTo>
                  <a:lnTo>
                    <a:pt x="1749" y="197"/>
                  </a:lnTo>
                  <a:lnTo>
                    <a:pt x="1704" y="167"/>
                  </a:lnTo>
                  <a:lnTo>
                    <a:pt x="1658" y="140"/>
                  </a:lnTo>
                  <a:lnTo>
                    <a:pt x="1611" y="114"/>
                  </a:lnTo>
                  <a:lnTo>
                    <a:pt x="1562" y="92"/>
                  </a:lnTo>
                  <a:lnTo>
                    <a:pt x="1511" y="72"/>
                  </a:lnTo>
                  <a:lnTo>
                    <a:pt x="1460" y="53"/>
                  </a:lnTo>
                  <a:lnTo>
                    <a:pt x="1407" y="38"/>
                  </a:lnTo>
                  <a:lnTo>
                    <a:pt x="1352" y="24"/>
                  </a:lnTo>
                  <a:lnTo>
                    <a:pt x="1298" y="15"/>
                  </a:lnTo>
                  <a:lnTo>
                    <a:pt x="1243" y="7"/>
                  </a:lnTo>
                  <a:lnTo>
                    <a:pt x="1186" y="2"/>
                  </a:lnTo>
                  <a:lnTo>
                    <a:pt x="1128" y="0"/>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2" name="Group 51"/>
          <p:cNvGrpSpPr/>
          <p:nvPr userDrawn="1"/>
        </p:nvGrpSpPr>
        <p:grpSpPr>
          <a:xfrm>
            <a:off x="0" y="1588"/>
            <a:ext cx="706438" cy="1792288"/>
            <a:chOff x="0" y="1588"/>
            <a:chExt cx="706438" cy="1792288"/>
          </a:xfrm>
        </p:grpSpPr>
        <p:sp>
          <p:nvSpPr>
            <p:cNvPr id="53" name="Freeform 5"/>
            <p:cNvSpPr/>
            <p:nvPr userDrawn="1"/>
          </p:nvSpPr>
          <p:spPr>
            <a:xfrm>
              <a:off x="0" y="288926"/>
              <a:ext cx="692150" cy="1504950"/>
            </a:xfrm>
            <a:custGeom>
              <a:avLst/>
              <a:gdLst>
                <a:gd name="T0" fmla="*/ 4417 w 6107"/>
                <a:gd name="T1" fmla="*/ 8873 h 13274"/>
                <a:gd name="T2" fmla="*/ 4609 w 6107"/>
                <a:gd name="T3" fmla="*/ 8386 h 13274"/>
                <a:gd name="T4" fmla="*/ 4754 w 6107"/>
                <a:gd name="T5" fmla="*/ 7882 h 13274"/>
                <a:gd name="T6" fmla="*/ 4850 w 6107"/>
                <a:gd name="T7" fmla="*/ 7364 h 13274"/>
                <a:gd name="T8" fmla="*/ 4895 w 6107"/>
                <a:gd name="T9" fmla="*/ 6833 h 13274"/>
                <a:gd name="T10" fmla="*/ 4888 w 6107"/>
                <a:gd name="T11" fmla="*/ 6297 h 13274"/>
                <a:gd name="T12" fmla="*/ 4826 w 6107"/>
                <a:gd name="T13" fmla="*/ 5755 h 13274"/>
                <a:gd name="T14" fmla="*/ 4708 w 6107"/>
                <a:gd name="T15" fmla="*/ 5212 h 13274"/>
                <a:gd name="T16" fmla="*/ 4534 w 6107"/>
                <a:gd name="T17" fmla="*/ 4680 h 13274"/>
                <a:gd name="T18" fmla="*/ 4312 w 6107"/>
                <a:gd name="T19" fmla="*/ 4177 h 13274"/>
                <a:gd name="T20" fmla="*/ 4045 w 6107"/>
                <a:gd name="T21" fmla="*/ 3707 h 13274"/>
                <a:gd name="T22" fmla="*/ 3736 w 6107"/>
                <a:gd name="T23" fmla="*/ 3272 h 13274"/>
                <a:gd name="T24" fmla="*/ 3389 w 6107"/>
                <a:gd name="T25" fmla="*/ 2872 h 13274"/>
                <a:gd name="T26" fmla="*/ 3008 w 6107"/>
                <a:gd name="T27" fmla="*/ 2509 h 13274"/>
                <a:gd name="T28" fmla="*/ 2595 w 6107"/>
                <a:gd name="T29" fmla="*/ 2187 h 13274"/>
                <a:gd name="T30" fmla="*/ 2154 w 6107"/>
                <a:gd name="T31" fmla="*/ 1906 h 13274"/>
                <a:gd name="T32" fmla="*/ 1861 w 6107"/>
                <a:gd name="T33" fmla="*/ 1751 h 13274"/>
                <a:gd name="T34" fmla="*/ 1619 w 6107"/>
                <a:gd name="T35" fmla="*/ 1639 h 13274"/>
                <a:gd name="T36" fmla="*/ 1371 w 6107"/>
                <a:gd name="T37" fmla="*/ 1537 h 13274"/>
                <a:gd name="T38" fmla="*/ 1118 w 6107"/>
                <a:gd name="T39" fmla="*/ 1450 h 13274"/>
                <a:gd name="T40" fmla="*/ 861 w 6107"/>
                <a:gd name="T41" fmla="*/ 1374 h 13274"/>
                <a:gd name="T42" fmla="*/ 599 w 6107"/>
                <a:gd name="T43" fmla="*/ 1310 h 13274"/>
                <a:gd name="T44" fmla="*/ 335 w 6107"/>
                <a:gd name="T45" fmla="*/ 1259 h 13274"/>
                <a:gd name="T46" fmla="*/ 67 w 6107"/>
                <a:gd name="T47" fmla="*/ 1222 h 13274"/>
                <a:gd name="T48" fmla="*/ 494 w 6107"/>
                <a:gd name="T49" fmla="*/ 60 h 13274"/>
                <a:gd name="T50" fmla="*/ 1453 w 6107"/>
                <a:gd name="T51" fmla="*/ 286 h 13274"/>
                <a:gd name="T52" fmla="*/ 2363 w 6107"/>
                <a:gd name="T53" fmla="*/ 650 h 13274"/>
                <a:gd name="T54" fmla="*/ 3211 w 6107"/>
                <a:gd name="T55" fmla="*/ 1142 h 13274"/>
                <a:gd name="T56" fmla="*/ 3978 w 6107"/>
                <a:gd name="T57" fmla="*/ 1754 h 13274"/>
                <a:gd name="T58" fmla="*/ 4652 w 6107"/>
                <a:gd name="T59" fmla="*/ 2479 h 13274"/>
                <a:gd name="T60" fmla="*/ 5217 w 6107"/>
                <a:gd name="T61" fmla="*/ 3309 h 13274"/>
                <a:gd name="T62" fmla="*/ 5659 w 6107"/>
                <a:gd name="T63" fmla="*/ 4234 h 13274"/>
                <a:gd name="T64" fmla="*/ 5990 w 6107"/>
                <a:gd name="T65" fmla="*/ 5393 h 13274"/>
                <a:gd name="T66" fmla="*/ 6107 w 6107"/>
                <a:gd name="T67" fmla="*/ 6714 h 13274"/>
                <a:gd name="T68" fmla="*/ 5966 w 6107"/>
                <a:gd name="T69" fmla="*/ 8002 h 13274"/>
                <a:gd name="T70" fmla="*/ 5583 w 6107"/>
                <a:gd name="T71" fmla="*/ 9224 h 13274"/>
                <a:gd name="T72" fmla="*/ 4977 w 6107"/>
                <a:gd name="T73" fmla="*/ 10348 h 13274"/>
                <a:gd name="T74" fmla="*/ 4166 w 6107"/>
                <a:gd name="T75" fmla="*/ 11338 h 13274"/>
                <a:gd name="T76" fmla="*/ 3167 w 6107"/>
                <a:gd name="T77" fmla="*/ 12163 h 13274"/>
                <a:gd name="T78" fmla="*/ 1999 w 6107"/>
                <a:gd name="T79" fmla="*/ 12789 h 13274"/>
                <a:gd name="T80" fmla="*/ 1188 w 6107"/>
                <a:gd name="T81" fmla="*/ 13065 h 13274"/>
                <a:gd name="T82" fmla="*/ 848 w 6107"/>
                <a:gd name="T83" fmla="*/ 13147 h 13274"/>
                <a:gd name="T84" fmla="*/ 509 w 6107"/>
                <a:gd name="T85" fmla="*/ 13211 h 13274"/>
                <a:gd name="T86" fmla="*/ 170 w 6107"/>
                <a:gd name="T87" fmla="*/ 13257 h 13274"/>
                <a:gd name="T88" fmla="*/ 63 w 6107"/>
                <a:gd name="T89" fmla="*/ 12051 h 13274"/>
                <a:gd name="T90" fmla="*/ 315 w 6107"/>
                <a:gd name="T91" fmla="*/ 12016 h 13274"/>
                <a:gd name="T92" fmla="*/ 568 w 6107"/>
                <a:gd name="T93" fmla="*/ 11969 h 13274"/>
                <a:gd name="T94" fmla="*/ 822 w 6107"/>
                <a:gd name="T95" fmla="*/ 11909 h 13274"/>
                <a:gd name="T96" fmla="*/ 1145 w 6107"/>
                <a:gd name="T97" fmla="*/ 11815 h 13274"/>
                <a:gd name="T98" fmla="*/ 1664 w 6107"/>
                <a:gd name="T99" fmla="*/ 11616 h 13274"/>
                <a:gd name="T100" fmla="*/ 2150 w 6107"/>
                <a:gd name="T101" fmla="*/ 11370 h 13274"/>
                <a:gd name="T102" fmla="*/ 2603 w 6107"/>
                <a:gd name="T103" fmla="*/ 11082 h 13274"/>
                <a:gd name="T104" fmla="*/ 3019 w 6107"/>
                <a:gd name="T105" fmla="*/ 10754 h 13274"/>
                <a:gd name="T106" fmla="*/ 3401 w 6107"/>
                <a:gd name="T107" fmla="*/ 10390 h 13274"/>
                <a:gd name="T108" fmla="*/ 3743 w 6107"/>
                <a:gd name="T109" fmla="*/ 9992 h 13274"/>
                <a:gd name="T110" fmla="*/ 4044 w 6107"/>
                <a:gd name="T111" fmla="*/ 9564 h 13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7" h="13274">
                  <a:moveTo>
                    <a:pt x="4243" y="9225"/>
                  </a:moveTo>
                  <a:lnTo>
                    <a:pt x="4304" y="9110"/>
                  </a:lnTo>
                  <a:lnTo>
                    <a:pt x="4361" y="8992"/>
                  </a:lnTo>
                  <a:lnTo>
                    <a:pt x="4417" y="8873"/>
                  </a:lnTo>
                  <a:lnTo>
                    <a:pt x="4469" y="8754"/>
                  </a:lnTo>
                  <a:lnTo>
                    <a:pt x="4519" y="8632"/>
                  </a:lnTo>
                  <a:lnTo>
                    <a:pt x="4566" y="8510"/>
                  </a:lnTo>
                  <a:lnTo>
                    <a:pt x="4609" y="8386"/>
                  </a:lnTo>
                  <a:lnTo>
                    <a:pt x="4650" y="8262"/>
                  </a:lnTo>
                  <a:lnTo>
                    <a:pt x="4687" y="8136"/>
                  </a:lnTo>
                  <a:lnTo>
                    <a:pt x="4723" y="8009"/>
                  </a:lnTo>
                  <a:lnTo>
                    <a:pt x="4754" y="7882"/>
                  </a:lnTo>
                  <a:lnTo>
                    <a:pt x="4782" y="7753"/>
                  </a:lnTo>
                  <a:lnTo>
                    <a:pt x="4808" y="7625"/>
                  </a:lnTo>
                  <a:lnTo>
                    <a:pt x="4831" y="7494"/>
                  </a:lnTo>
                  <a:lnTo>
                    <a:pt x="4850" y="7364"/>
                  </a:lnTo>
                  <a:lnTo>
                    <a:pt x="4866" y="7232"/>
                  </a:lnTo>
                  <a:lnTo>
                    <a:pt x="4879" y="7100"/>
                  </a:lnTo>
                  <a:lnTo>
                    <a:pt x="4888" y="6967"/>
                  </a:lnTo>
                  <a:lnTo>
                    <a:pt x="4895" y="6833"/>
                  </a:lnTo>
                  <a:lnTo>
                    <a:pt x="4898" y="6700"/>
                  </a:lnTo>
                  <a:lnTo>
                    <a:pt x="4898" y="6566"/>
                  </a:lnTo>
                  <a:lnTo>
                    <a:pt x="4895" y="6431"/>
                  </a:lnTo>
                  <a:lnTo>
                    <a:pt x="4888" y="6297"/>
                  </a:lnTo>
                  <a:lnTo>
                    <a:pt x="4878" y="6162"/>
                  </a:lnTo>
                  <a:lnTo>
                    <a:pt x="4864" y="6026"/>
                  </a:lnTo>
                  <a:lnTo>
                    <a:pt x="4847" y="5890"/>
                  </a:lnTo>
                  <a:lnTo>
                    <a:pt x="4826" y="5755"/>
                  </a:lnTo>
                  <a:lnTo>
                    <a:pt x="4802" y="5620"/>
                  </a:lnTo>
                  <a:lnTo>
                    <a:pt x="4774" y="5484"/>
                  </a:lnTo>
                  <a:lnTo>
                    <a:pt x="4743" y="5348"/>
                  </a:lnTo>
                  <a:lnTo>
                    <a:pt x="4708" y="5212"/>
                  </a:lnTo>
                  <a:lnTo>
                    <a:pt x="4669" y="5078"/>
                  </a:lnTo>
                  <a:lnTo>
                    <a:pt x="4628" y="4943"/>
                  </a:lnTo>
                  <a:lnTo>
                    <a:pt x="4583" y="4810"/>
                  </a:lnTo>
                  <a:lnTo>
                    <a:pt x="4534" y="4680"/>
                  </a:lnTo>
                  <a:lnTo>
                    <a:pt x="4483" y="4552"/>
                  </a:lnTo>
                  <a:lnTo>
                    <a:pt x="4429" y="4424"/>
                  </a:lnTo>
                  <a:lnTo>
                    <a:pt x="4372" y="4300"/>
                  </a:lnTo>
                  <a:lnTo>
                    <a:pt x="4312" y="4177"/>
                  </a:lnTo>
                  <a:lnTo>
                    <a:pt x="4249" y="4056"/>
                  </a:lnTo>
                  <a:lnTo>
                    <a:pt x="4184" y="3938"/>
                  </a:lnTo>
                  <a:lnTo>
                    <a:pt x="4116" y="3821"/>
                  </a:lnTo>
                  <a:lnTo>
                    <a:pt x="4045" y="3707"/>
                  </a:lnTo>
                  <a:lnTo>
                    <a:pt x="3971" y="3595"/>
                  </a:lnTo>
                  <a:lnTo>
                    <a:pt x="3896" y="3484"/>
                  </a:lnTo>
                  <a:lnTo>
                    <a:pt x="3818" y="3376"/>
                  </a:lnTo>
                  <a:lnTo>
                    <a:pt x="3736" y="3272"/>
                  </a:lnTo>
                  <a:lnTo>
                    <a:pt x="3653" y="3168"/>
                  </a:lnTo>
                  <a:lnTo>
                    <a:pt x="3568" y="3066"/>
                  </a:lnTo>
                  <a:lnTo>
                    <a:pt x="3480" y="2968"/>
                  </a:lnTo>
                  <a:lnTo>
                    <a:pt x="3389" y="2872"/>
                  </a:lnTo>
                  <a:lnTo>
                    <a:pt x="3297" y="2778"/>
                  </a:lnTo>
                  <a:lnTo>
                    <a:pt x="3203" y="2686"/>
                  </a:lnTo>
                  <a:lnTo>
                    <a:pt x="3107" y="2597"/>
                  </a:lnTo>
                  <a:lnTo>
                    <a:pt x="3008" y="2509"/>
                  </a:lnTo>
                  <a:lnTo>
                    <a:pt x="2907" y="2426"/>
                  </a:lnTo>
                  <a:lnTo>
                    <a:pt x="2806" y="2344"/>
                  </a:lnTo>
                  <a:lnTo>
                    <a:pt x="2701" y="2264"/>
                  </a:lnTo>
                  <a:lnTo>
                    <a:pt x="2595" y="2187"/>
                  </a:lnTo>
                  <a:lnTo>
                    <a:pt x="2487" y="2114"/>
                  </a:lnTo>
                  <a:lnTo>
                    <a:pt x="2377" y="2042"/>
                  </a:lnTo>
                  <a:lnTo>
                    <a:pt x="2266" y="1972"/>
                  </a:lnTo>
                  <a:lnTo>
                    <a:pt x="2154" y="1906"/>
                  </a:lnTo>
                  <a:lnTo>
                    <a:pt x="2040" y="1843"/>
                  </a:lnTo>
                  <a:lnTo>
                    <a:pt x="1981" y="1811"/>
                  </a:lnTo>
                  <a:lnTo>
                    <a:pt x="1921" y="1781"/>
                  </a:lnTo>
                  <a:lnTo>
                    <a:pt x="1861" y="1751"/>
                  </a:lnTo>
                  <a:lnTo>
                    <a:pt x="1801" y="1721"/>
                  </a:lnTo>
                  <a:lnTo>
                    <a:pt x="1741" y="1693"/>
                  </a:lnTo>
                  <a:lnTo>
                    <a:pt x="1680" y="1666"/>
                  </a:lnTo>
                  <a:lnTo>
                    <a:pt x="1619" y="1639"/>
                  </a:lnTo>
                  <a:lnTo>
                    <a:pt x="1557" y="1612"/>
                  </a:lnTo>
                  <a:lnTo>
                    <a:pt x="1496" y="1586"/>
                  </a:lnTo>
                  <a:lnTo>
                    <a:pt x="1433" y="1562"/>
                  </a:lnTo>
                  <a:lnTo>
                    <a:pt x="1371" y="1537"/>
                  </a:lnTo>
                  <a:lnTo>
                    <a:pt x="1308" y="1515"/>
                  </a:lnTo>
                  <a:lnTo>
                    <a:pt x="1245" y="1492"/>
                  </a:lnTo>
                  <a:lnTo>
                    <a:pt x="1182" y="1470"/>
                  </a:lnTo>
                  <a:lnTo>
                    <a:pt x="1118" y="1450"/>
                  </a:lnTo>
                  <a:lnTo>
                    <a:pt x="1055" y="1429"/>
                  </a:lnTo>
                  <a:lnTo>
                    <a:pt x="990" y="1410"/>
                  </a:lnTo>
                  <a:lnTo>
                    <a:pt x="925" y="1391"/>
                  </a:lnTo>
                  <a:lnTo>
                    <a:pt x="861" y="1374"/>
                  </a:lnTo>
                  <a:lnTo>
                    <a:pt x="796" y="1357"/>
                  </a:lnTo>
                  <a:lnTo>
                    <a:pt x="731" y="1339"/>
                  </a:lnTo>
                  <a:lnTo>
                    <a:pt x="666" y="1325"/>
                  </a:lnTo>
                  <a:lnTo>
                    <a:pt x="599" y="1310"/>
                  </a:lnTo>
                  <a:lnTo>
                    <a:pt x="534" y="1296"/>
                  </a:lnTo>
                  <a:lnTo>
                    <a:pt x="468" y="1283"/>
                  </a:lnTo>
                  <a:lnTo>
                    <a:pt x="402" y="1271"/>
                  </a:lnTo>
                  <a:lnTo>
                    <a:pt x="335" y="1259"/>
                  </a:lnTo>
                  <a:lnTo>
                    <a:pt x="268" y="1249"/>
                  </a:lnTo>
                  <a:lnTo>
                    <a:pt x="202" y="1239"/>
                  </a:lnTo>
                  <a:lnTo>
                    <a:pt x="135" y="1230"/>
                  </a:lnTo>
                  <a:lnTo>
                    <a:pt x="67" y="1222"/>
                  </a:lnTo>
                  <a:lnTo>
                    <a:pt x="0" y="1214"/>
                  </a:lnTo>
                  <a:lnTo>
                    <a:pt x="0" y="0"/>
                  </a:lnTo>
                  <a:lnTo>
                    <a:pt x="248" y="24"/>
                  </a:lnTo>
                  <a:lnTo>
                    <a:pt x="494" y="60"/>
                  </a:lnTo>
                  <a:lnTo>
                    <a:pt x="737" y="102"/>
                  </a:lnTo>
                  <a:lnTo>
                    <a:pt x="979" y="155"/>
                  </a:lnTo>
                  <a:lnTo>
                    <a:pt x="1217" y="216"/>
                  </a:lnTo>
                  <a:lnTo>
                    <a:pt x="1453" y="286"/>
                  </a:lnTo>
                  <a:lnTo>
                    <a:pt x="1686" y="364"/>
                  </a:lnTo>
                  <a:lnTo>
                    <a:pt x="1915" y="451"/>
                  </a:lnTo>
                  <a:lnTo>
                    <a:pt x="2141" y="546"/>
                  </a:lnTo>
                  <a:lnTo>
                    <a:pt x="2363" y="650"/>
                  </a:lnTo>
                  <a:lnTo>
                    <a:pt x="2581" y="761"/>
                  </a:lnTo>
                  <a:lnTo>
                    <a:pt x="2796" y="880"/>
                  </a:lnTo>
                  <a:lnTo>
                    <a:pt x="3006" y="1007"/>
                  </a:lnTo>
                  <a:lnTo>
                    <a:pt x="3211" y="1142"/>
                  </a:lnTo>
                  <a:lnTo>
                    <a:pt x="3411" y="1284"/>
                  </a:lnTo>
                  <a:lnTo>
                    <a:pt x="3605" y="1434"/>
                  </a:lnTo>
                  <a:lnTo>
                    <a:pt x="3794" y="1591"/>
                  </a:lnTo>
                  <a:lnTo>
                    <a:pt x="3978" y="1754"/>
                  </a:lnTo>
                  <a:lnTo>
                    <a:pt x="4156" y="1925"/>
                  </a:lnTo>
                  <a:lnTo>
                    <a:pt x="4328" y="2103"/>
                  </a:lnTo>
                  <a:lnTo>
                    <a:pt x="4494" y="2288"/>
                  </a:lnTo>
                  <a:lnTo>
                    <a:pt x="4652" y="2479"/>
                  </a:lnTo>
                  <a:lnTo>
                    <a:pt x="4805" y="2677"/>
                  </a:lnTo>
                  <a:lnTo>
                    <a:pt x="4949" y="2881"/>
                  </a:lnTo>
                  <a:lnTo>
                    <a:pt x="5087" y="3092"/>
                  </a:lnTo>
                  <a:lnTo>
                    <a:pt x="5217" y="3309"/>
                  </a:lnTo>
                  <a:lnTo>
                    <a:pt x="5340" y="3531"/>
                  </a:lnTo>
                  <a:lnTo>
                    <a:pt x="5455" y="3760"/>
                  </a:lnTo>
                  <a:lnTo>
                    <a:pt x="5561" y="3994"/>
                  </a:lnTo>
                  <a:lnTo>
                    <a:pt x="5659" y="4234"/>
                  </a:lnTo>
                  <a:lnTo>
                    <a:pt x="5748" y="4480"/>
                  </a:lnTo>
                  <a:lnTo>
                    <a:pt x="5828" y="4730"/>
                  </a:lnTo>
                  <a:lnTo>
                    <a:pt x="5918" y="5062"/>
                  </a:lnTo>
                  <a:lnTo>
                    <a:pt x="5990" y="5393"/>
                  </a:lnTo>
                  <a:lnTo>
                    <a:pt x="6044" y="5724"/>
                  </a:lnTo>
                  <a:lnTo>
                    <a:pt x="6082" y="6055"/>
                  </a:lnTo>
                  <a:lnTo>
                    <a:pt x="6103" y="6385"/>
                  </a:lnTo>
                  <a:lnTo>
                    <a:pt x="6107" y="6714"/>
                  </a:lnTo>
                  <a:lnTo>
                    <a:pt x="6096" y="7040"/>
                  </a:lnTo>
                  <a:lnTo>
                    <a:pt x="6068" y="7364"/>
                  </a:lnTo>
                  <a:lnTo>
                    <a:pt x="6025" y="7684"/>
                  </a:lnTo>
                  <a:lnTo>
                    <a:pt x="5966" y="8002"/>
                  </a:lnTo>
                  <a:lnTo>
                    <a:pt x="5893" y="8315"/>
                  </a:lnTo>
                  <a:lnTo>
                    <a:pt x="5804" y="8623"/>
                  </a:lnTo>
                  <a:lnTo>
                    <a:pt x="5700" y="8927"/>
                  </a:lnTo>
                  <a:lnTo>
                    <a:pt x="5583" y="9224"/>
                  </a:lnTo>
                  <a:lnTo>
                    <a:pt x="5451" y="9516"/>
                  </a:lnTo>
                  <a:lnTo>
                    <a:pt x="5307" y="9800"/>
                  </a:lnTo>
                  <a:lnTo>
                    <a:pt x="5149" y="10077"/>
                  </a:lnTo>
                  <a:lnTo>
                    <a:pt x="4977" y="10348"/>
                  </a:lnTo>
                  <a:lnTo>
                    <a:pt x="4793" y="10609"/>
                  </a:lnTo>
                  <a:lnTo>
                    <a:pt x="4595" y="10861"/>
                  </a:lnTo>
                  <a:lnTo>
                    <a:pt x="4387" y="11105"/>
                  </a:lnTo>
                  <a:lnTo>
                    <a:pt x="4166" y="11338"/>
                  </a:lnTo>
                  <a:lnTo>
                    <a:pt x="3933" y="11562"/>
                  </a:lnTo>
                  <a:lnTo>
                    <a:pt x="3688" y="11773"/>
                  </a:lnTo>
                  <a:lnTo>
                    <a:pt x="3433" y="11974"/>
                  </a:lnTo>
                  <a:lnTo>
                    <a:pt x="3167" y="12163"/>
                  </a:lnTo>
                  <a:lnTo>
                    <a:pt x="2890" y="12340"/>
                  </a:lnTo>
                  <a:lnTo>
                    <a:pt x="2603" y="12504"/>
                  </a:lnTo>
                  <a:lnTo>
                    <a:pt x="2306" y="12653"/>
                  </a:lnTo>
                  <a:lnTo>
                    <a:pt x="1999" y="12789"/>
                  </a:lnTo>
                  <a:lnTo>
                    <a:pt x="1683" y="12911"/>
                  </a:lnTo>
                  <a:lnTo>
                    <a:pt x="1357" y="13017"/>
                  </a:lnTo>
                  <a:lnTo>
                    <a:pt x="1273" y="13041"/>
                  </a:lnTo>
                  <a:lnTo>
                    <a:pt x="1188" y="13065"/>
                  </a:lnTo>
                  <a:lnTo>
                    <a:pt x="1103" y="13087"/>
                  </a:lnTo>
                  <a:lnTo>
                    <a:pt x="1018" y="13109"/>
                  </a:lnTo>
                  <a:lnTo>
                    <a:pt x="933" y="13129"/>
                  </a:lnTo>
                  <a:lnTo>
                    <a:pt x="848" y="13147"/>
                  </a:lnTo>
                  <a:lnTo>
                    <a:pt x="764" y="13165"/>
                  </a:lnTo>
                  <a:lnTo>
                    <a:pt x="678" y="13181"/>
                  </a:lnTo>
                  <a:lnTo>
                    <a:pt x="594" y="13197"/>
                  </a:lnTo>
                  <a:lnTo>
                    <a:pt x="509" y="13211"/>
                  </a:lnTo>
                  <a:lnTo>
                    <a:pt x="424" y="13225"/>
                  </a:lnTo>
                  <a:lnTo>
                    <a:pt x="339" y="13237"/>
                  </a:lnTo>
                  <a:lnTo>
                    <a:pt x="254" y="13248"/>
                  </a:lnTo>
                  <a:lnTo>
                    <a:pt x="170" y="13257"/>
                  </a:lnTo>
                  <a:lnTo>
                    <a:pt x="84" y="13266"/>
                  </a:lnTo>
                  <a:lnTo>
                    <a:pt x="0" y="13274"/>
                  </a:lnTo>
                  <a:lnTo>
                    <a:pt x="0" y="12058"/>
                  </a:lnTo>
                  <a:lnTo>
                    <a:pt x="63" y="12051"/>
                  </a:lnTo>
                  <a:lnTo>
                    <a:pt x="126" y="12044"/>
                  </a:lnTo>
                  <a:lnTo>
                    <a:pt x="189" y="12035"/>
                  </a:lnTo>
                  <a:lnTo>
                    <a:pt x="252" y="12026"/>
                  </a:lnTo>
                  <a:lnTo>
                    <a:pt x="315" y="12016"/>
                  </a:lnTo>
                  <a:lnTo>
                    <a:pt x="379" y="12005"/>
                  </a:lnTo>
                  <a:lnTo>
                    <a:pt x="442" y="11993"/>
                  </a:lnTo>
                  <a:lnTo>
                    <a:pt x="505" y="11982"/>
                  </a:lnTo>
                  <a:lnTo>
                    <a:pt x="568" y="11969"/>
                  </a:lnTo>
                  <a:lnTo>
                    <a:pt x="631" y="11955"/>
                  </a:lnTo>
                  <a:lnTo>
                    <a:pt x="695" y="11941"/>
                  </a:lnTo>
                  <a:lnTo>
                    <a:pt x="759" y="11925"/>
                  </a:lnTo>
                  <a:lnTo>
                    <a:pt x="822" y="11909"/>
                  </a:lnTo>
                  <a:lnTo>
                    <a:pt x="885" y="11893"/>
                  </a:lnTo>
                  <a:lnTo>
                    <a:pt x="948" y="11875"/>
                  </a:lnTo>
                  <a:lnTo>
                    <a:pt x="1011" y="11857"/>
                  </a:lnTo>
                  <a:lnTo>
                    <a:pt x="1145" y="11815"/>
                  </a:lnTo>
                  <a:lnTo>
                    <a:pt x="1278" y="11769"/>
                  </a:lnTo>
                  <a:lnTo>
                    <a:pt x="1408" y="11721"/>
                  </a:lnTo>
                  <a:lnTo>
                    <a:pt x="1536" y="11670"/>
                  </a:lnTo>
                  <a:lnTo>
                    <a:pt x="1664" y="11616"/>
                  </a:lnTo>
                  <a:lnTo>
                    <a:pt x="1788" y="11558"/>
                  </a:lnTo>
                  <a:lnTo>
                    <a:pt x="1910" y="11498"/>
                  </a:lnTo>
                  <a:lnTo>
                    <a:pt x="2031" y="11436"/>
                  </a:lnTo>
                  <a:lnTo>
                    <a:pt x="2150" y="11370"/>
                  </a:lnTo>
                  <a:lnTo>
                    <a:pt x="2266" y="11303"/>
                  </a:lnTo>
                  <a:lnTo>
                    <a:pt x="2381" y="11231"/>
                  </a:lnTo>
                  <a:lnTo>
                    <a:pt x="2493" y="11158"/>
                  </a:lnTo>
                  <a:lnTo>
                    <a:pt x="2603" y="11082"/>
                  </a:lnTo>
                  <a:lnTo>
                    <a:pt x="2710" y="11003"/>
                  </a:lnTo>
                  <a:lnTo>
                    <a:pt x="2815" y="10923"/>
                  </a:lnTo>
                  <a:lnTo>
                    <a:pt x="2919" y="10840"/>
                  </a:lnTo>
                  <a:lnTo>
                    <a:pt x="3019" y="10754"/>
                  </a:lnTo>
                  <a:lnTo>
                    <a:pt x="3119" y="10667"/>
                  </a:lnTo>
                  <a:lnTo>
                    <a:pt x="3215" y="10576"/>
                  </a:lnTo>
                  <a:lnTo>
                    <a:pt x="3309" y="10484"/>
                  </a:lnTo>
                  <a:lnTo>
                    <a:pt x="3401" y="10390"/>
                  </a:lnTo>
                  <a:lnTo>
                    <a:pt x="3490" y="10292"/>
                  </a:lnTo>
                  <a:lnTo>
                    <a:pt x="3576" y="10194"/>
                  </a:lnTo>
                  <a:lnTo>
                    <a:pt x="3661" y="10093"/>
                  </a:lnTo>
                  <a:lnTo>
                    <a:pt x="3743" y="9992"/>
                  </a:lnTo>
                  <a:lnTo>
                    <a:pt x="3822" y="9887"/>
                  </a:lnTo>
                  <a:lnTo>
                    <a:pt x="3899" y="9781"/>
                  </a:lnTo>
                  <a:lnTo>
                    <a:pt x="3973" y="9673"/>
                  </a:lnTo>
                  <a:lnTo>
                    <a:pt x="4044" y="9564"/>
                  </a:lnTo>
                  <a:lnTo>
                    <a:pt x="4114" y="9453"/>
                  </a:lnTo>
                  <a:lnTo>
                    <a:pt x="4180" y="9340"/>
                  </a:lnTo>
                  <a:lnTo>
                    <a:pt x="4243" y="9225"/>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6"/>
            <p:cNvSpPr/>
            <p:nvPr userDrawn="1"/>
          </p:nvSpPr>
          <p:spPr>
            <a:xfrm>
              <a:off x="182563" y="1588"/>
              <a:ext cx="523875" cy="401638"/>
            </a:xfrm>
            <a:custGeom>
              <a:avLst/>
              <a:gdLst>
                <a:gd name="T0" fmla="*/ 4049 w 4617"/>
                <a:gd name="T1" fmla="*/ 1973 h 3549"/>
                <a:gd name="T2" fmla="*/ 4125 w 4617"/>
                <a:gd name="T3" fmla="*/ 1759 h 3549"/>
                <a:gd name="T4" fmla="*/ 4174 w 4617"/>
                <a:gd name="T5" fmla="*/ 1535 h 3549"/>
                <a:gd name="T6" fmla="*/ 4196 w 4617"/>
                <a:gd name="T7" fmla="*/ 1307 h 3549"/>
                <a:gd name="T8" fmla="*/ 4190 w 4617"/>
                <a:gd name="T9" fmla="*/ 1074 h 3549"/>
                <a:gd name="T10" fmla="*/ 4155 w 4617"/>
                <a:gd name="T11" fmla="*/ 838 h 3549"/>
                <a:gd name="T12" fmla="*/ 4086 w 4617"/>
                <a:gd name="T13" fmla="*/ 599 h 3549"/>
                <a:gd name="T14" fmla="*/ 3985 w 4617"/>
                <a:gd name="T15" fmla="*/ 367 h 3549"/>
                <a:gd name="T16" fmla="*/ 3857 w 4617"/>
                <a:gd name="T17" fmla="*/ 154 h 3549"/>
                <a:gd name="T18" fmla="*/ 4257 w 4617"/>
                <a:gd name="T19" fmla="*/ 0 h 3549"/>
                <a:gd name="T20" fmla="*/ 4355 w 4617"/>
                <a:gd name="T21" fmla="*/ 170 h 3549"/>
                <a:gd name="T22" fmla="*/ 4439 w 4617"/>
                <a:gd name="T23" fmla="*/ 350 h 3549"/>
                <a:gd name="T24" fmla="*/ 4508 w 4617"/>
                <a:gd name="T25" fmla="*/ 538 h 3549"/>
                <a:gd name="T26" fmla="*/ 4608 w 4617"/>
                <a:gd name="T27" fmla="*/ 1037 h 3549"/>
                <a:gd name="T28" fmla="*/ 4589 w 4617"/>
                <a:gd name="T29" fmla="*/ 1602 h 3549"/>
                <a:gd name="T30" fmla="*/ 4435 w 4617"/>
                <a:gd name="T31" fmla="*/ 2136 h 3549"/>
                <a:gd name="T32" fmla="*/ 4161 w 4617"/>
                <a:gd name="T33" fmla="*/ 2616 h 3549"/>
                <a:gd name="T34" fmla="*/ 3778 w 4617"/>
                <a:gd name="T35" fmla="*/ 3021 h 3549"/>
                <a:gd name="T36" fmla="*/ 3298 w 4617"/>
                <a:gd name="T37" fmla="*/ 3325 h 3549"/>
                <a:gd name="T38" fmla="*/ 2739 w 4617"/>
                <a:gd name="T39" fmla="*/ 3508 h 3549"/>
                <a:gd name="T40" fmla="*/ 2169 w 4617"/>
                <a:gd name="T41" fmla="*/ 3545 h 3549"/>
                <a:gd name="T42" fmla="*/ 1619 w 4617"/>
                <a:gd name="T43" fmla="*/ 3443 h 3549"/>
                <a:gd name="T44" fmla="*/ 1115 w 4617"/>
                <a:gd name="T45" fmla="*/ 3216 h 3549"/>
                <a:gd name="T46" fmla="*/ 678 w 4617"/>
                <a:gd name="T47" fmla="*/ 2875 h 3549"/>
                <a:gd name="T48" fmla="*/ 331 w 4617"/>
                <a:gd name="T49" fmla="*/ 2431 h 3549"/>
                <a:gd name="T50" fmla="*/ 97 w 4617"/>
                <a:gd name="T51" fmla="*/ 1899 h 3549"/>
                <a:gd name="T52" fmla="*/ 26 w 4617"/>
                <a:gd name="T53" fmla="*/ 1586 h 3549"/>
                <a:gd name="T54" fmla="*/ 0 w 4617"/>
                <a:gd name="T55" fmla="*/ 1272 h 3549"/>
                <a:gd name="T56" fmla="*/ 16 w 4617"/>
                <a:gd name="T57" fmla="*/ 964 h 3549"/>
                <a:gd name="T58" fmla="*/ 72 w 4617"/>
                <a:gd name="T59" fmla="*/ 665 h 3549"/>
                <a:gd name="T60" fmla="*/ 166 w 4617"/>
                <a:gd name="T61" fmla="*/ 376 h 3549"/>
                <a:gd name="T62" fmla="*/ 298 w 4617"/>
                <a:gd name="T63" fmla="*/ 104 h 3549"/>
                <a:gd name="T64" fmla="*/ 816 w 4617"/>
                <a:gd name="T65" fmla="*/ 80 h 3549"/>
                <a:gd name="T66" fmla="*/ 672 w 4617"/>
                <a:gd name="T67" fmla="*/ 295 h 3549"/>
                <a:gd name="T68" fmla="*/ 568 w 4617"/>
                <a:gd name="T69" fmla="*/ 504 h 3549"/>
                <a:gd name="T70" fmla="*/ 492 w 4617"/>
                <a:gd name="T71" fmla="*/ 717 h 3549"/>
                <a:gd name="T72" fmla="*/ 443 w 4617"/>
                <a:gd name="T73" fmla="*/ 941 h 3549"/>
                <a:gd name="T74" fmla="*/ 420 w 4617"/>
                <a:gd name="T75" fmla="*/ 1170 h 3549"/>
                <a:gd name="T76" fmla="*/ 426 w 4617"/>
                <a:gd name="T77" fmla="*/ 1403 h 3549"/>
                <a:gd name="T78" fmla="*/ 462 w 4617"/>
                <a:gd name="T79" fmla="*/ 1638 h 3549"/>
                <a:gd name="T80" fmla="*/ 528 w 4617"/>
                <a:gd name="T81" fmla="*/ 1871 h 3549"/>
                <a:gd name="T82" fmla="*/ 622 w 4617"/>
                <a:gd name="T83" fmla="*/ 2091 h 3549"/>
                <a:gd name="T84" fmla="*/ 741 w 4617"/>
                <a:gd name="T85" fmla="*/ 2294 h 3549"/>
                <a:gd name="T86" fmla="*/ 881 w 4617"/>
                <a:gd name="T87" fmla="*/ 2476 h 3549"/>
                <a:gd name="T88" fmla="*/ 1040 w 4617"/>
                <a:gd name="T89" fmla="*/ 2640 h 3549"/>
                <a:gd name="T90" fmla="*/ 1218 w 4617"/>
                <a:gd name="T91" fmla="*/ 2781 h 3549"/>
                <a:gd name="T92" fmla="*/ 1411 w 4617"/>
                <a:gd name="T93" fmla="*/ 2901 h 3549"/>
                <a:gd name="T94" fmla="*/ 1616 w 4617"/>
                <a:gd name="T95" fmla="*/ 2997 h 3549"/>
                <a:gd name="T96" fmla="*/ 1832 w 4617"/>
                <a:gd name="T97" fmla="*/ 3068 h 3549"/>
                <a:gd name="T98" fmla="*/ 2056 w 4617"/>
                <a:gd name="T99" fmla="*/ 3112 h 3549"/>
                <a:gd name="T100" fmla="*/ 2286 w 4617"/>
                <a:gd name="T101" fmla="*/ 3129 h 3549"/>
                <a:gd name="T102" fmla="*/ 2520 w 4617"/>
                <a:gd name="T103" fmla="*/ 3117 h 3549"/>
                <a:gd name="T104" fmla="*/ 2755 w 4617"/>
                <a:gd name="T105" fmla="*/ 3075 h 3549"/>
                <a:gd name="T106" fmla="*/ 2986 w 4617"/>
                <a:gd name="T107" fmla="*/ 3002 h 3549"/>
                <a:gd name="T108" fmla="*/ 3203 w 4617"/>
                <a:gd name="T109" fmla="*/ 2904 h 3549"/>
                <a:gd name="T110" fmla="*/ 3400 w 4617"/>
                <a:gd name="T111" fmla="*/ 2781 h 3549"/>
                <a:gd name="T112" fmla="*/ 3580 w 4617"/>
                <a:gd name="T113" fmla="*/ 2637 h 3549"/>
                <a:gd name="T114" fmla="*/ 3739 w 4617"/>
                <a:gd name="T115" fmla="*/ 2473 h 3549"/>
                <a:gd name="T116" fmla="*/ 3876 w 4617"/>
                <a:gd name="T117" fmla="*/ 2292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17" h="3549">
                  <a:moveTo>
                    <a:pt x="3970" y="2136"/>
                  </a:moveTo>
                  <a:lnTo>
                    <a:pt x="3991" y="2097"/>
                  </a:lnTo>
                  <a:lnTo>
                    <a:pt x="4012" y="2056"/>
                  </a:lnTo>
                  <a:lnTo>
                    <a:pt x="4031" y="2014"/>
                  </a:lnTo>
                  <a:lnTo>
                    <a:pt x="4049" y="1973"/>
                  </a:lnTo>
                  <a:lnTo>
                    <a:pt x="4066" y="1931"/>
                  </a:lnTo>
                  <a:lnTo>
                    <a:pt x="4082" y="1888"/>
                  </a:lnTo>
                  <a:lnTo>
                    <a:pt x="4097" y="1846"/>
                  </a:lnTo>
                  <a:lnTo>
                    <a:pt x="4111" y="1802"/>
                  </a:lnTo>
                  <a:lnTo>
                    <a:pt x="4125" y="1759"/>
                  </a:lnTo>
                  <a:lnTo>
                    <a:pt x="4137" y="1715"/>
                  </a:lnTo>
                  <a:lnTo>
                    <a:pt x="4147" y="1670"/>
                  </a:lnTo>
                  <a:lnTo>
                    <a:pt x="4157" y="1625"/>
                  </a:lnTo>
                  <a:lnTo>
                    <a:pt x="4167" y="1581"/>
                  </a:lnTo>
                  <a:lnTo>
                    <a:pt x="4174" y="1535"/>
                  </a:lnTo>
                  <a:lnTo>
                    <a:pt x="4180" y="1491"/>
                  </a:lnTo>
                  <a:lnTo>
                    <a:pt x="4187" y="1445"/>
                  </a:lnTo>
                  <a:lnTo>
                    <a:pt x="4191" y="1399"/>
                  </a:lnTo>
                  <a:lnTo>
                    <a:pt x="4194" y="1353"/>
                  </a:lnTo>
                  <a:lnTo>
                    <a:pt x="4196" y="1307"/>
                  </a:lnTo>
                  <a:lnTo>
                    <a:pt x="4198" y="1261"/>
                  </a:lnTo>
                  <a:lnTo>
                    <a:pt x="4198" y="1214"/>
                  </a:lnTo>
                  <a:lnTo>
                    <a:pt x="4196" y="1168"/>
                  </a:lnTo>
                  <a:lnTo>
                    <a:pt x="4194" y="1121"/>
                  </a:lnTo>
                  <a:lnTo>
                    <a:pt x="4190" y="1074"/>
                  </a:lnTo>
                  <a:lnTo>
                    <a:pt x="4186" y="1026"/>
                  </a:lnTo>
                  <a:lnTo>
                    <a:pt x="4179" y="979"/>
                  </a:lnTo>
                  <a:lnTo>
                    <a:pt x="4173" y="932"/>
                  </a:lnTo>
                  <a:lnTo>
                    <a:pt x="4164" y="885"/>
                  </a:lnTo>
                  <a:lnTo>
                    <a:pt x="4155" y="838"/>
                  </a:lnTo>
                  <a:lnTo>
                    <a:pt x="4144" y="791"/>
                  </a:lnTo>
                  <a:lnTo>
                    <a:pt x="4132" y="744"/>
                  </a:lnTo>
                  <a:lnTo>
                    <a:pt x="4118" y="697"/>
                  </a:lnTo>
                  <a:lnTo>
                    <a:pt x="4103" y="648"/>
                  </a:lnTo>
                  <a:lnTo>
                    <a:pt x="4086" y="599"/>
                  </a:lnTo>
                  <a:lnTo>
                    <a:pt x="4068" y="551"/>
                  </a:lnTo>
                  <a:lnTo>
                    <a:pt x="4049" y="504"/>
                  </a:lnTo>
                  <a:lnTo>
                    <a:pt x="4029" y="458"/>
                  </a:lnTo>
                  <a:lnTo>
                    <a:pt x="4007" y="412"/>
                  </a:lnTo>
                  <a:lnTo>
                    <a:pt x="3985" y="367"/>
                  </a:lnTo>
                  <a:lnTo>
                    <a:pt x="3961" y="323"/>
                  </a:lnTo>
                  <a:lnTo>
                    <a:pt x="3937" y="279"/>
                  </a:lnTo>
                  <a:lnTo>
                    <a:pt x="3911" y="236"/>
                  </a:lnTo>
                  <a:lnTo>
                    <a:pt x="3884" y="196"/>
                  </a:lnTo>
                  <a:lnTo>
                    <a:pt x="3857" y="154"/>
                  </a:lnTo>
                  <a:lnTo>
                    <a:pt x="3828" y="114"/>
                  </a:lnTo>
                  <a:lnTo>
                    <a:pt x="3799" y="76"/>
                  </a:lnTo>
                  <a:lnTo>
                    <a:pt x="3768" y="37"/>
                  </a:lnTo>
                  <a:lnTo>
                    <a:pt x="3737" y="0"/>
                  </a:lnTo>
                  <a:lnTo>
                    <a:pt x="4257" y="0"/>
                  </a:lnTo>
                  <a:lnTo>
                    <a:pt x="4278" y="33"/>
                  </a:lnTo>
                  <a:lnTo>
                    <a:pt x="4298" y="66"/>
                  </a:lnTo>
                  <a:lnTo>
                    <a:pt x="4317" y="101"/>
                  </a:lnTo>
                  <a:lnTo>
                    <a:pt x="4336" y="135"/>
                  </a:lnTo>
                  <a:lnTo>
                    <a:pt x="4355" y="170"/>
                  </a:lnTo>
                  <a:lnTo>
                    <a:pt x="4373" y="204"/>
                  </a:lnTo>
                  <a:lnTo>
                    <a:pt x="4390" y="241"/>
                  </a:lnTo>
                  <a:lnTo>
                    <a:pt x="4407" y="276"/>
                  </a:lnTo>
                  <a:lnTo>
                    <a:pt x="4423" y="312"/>
                  </a:lnTo>
                  <a:lnTo>
                    <a:pt x="4439" y="350"/>
                  </a:lnTo>
                  <a:lnTo>
                    <a:pt x="4454" y="386"/>
                  </a:lnTo>
                  <a:lnTo>
                    <a:pt x="4469" y="423"/>
                  </a:lnTo>
                  <a:lnTo>
                    <a:pt x="4482" y="462"/>
                  </a:lnTo>
                  <a:lnTo>
                    <a:pt x="4496" y="499"/>
                  </a:lnTo>
                  <a:lnTo>
                    <a:pt x="4508" y="538"/>
                  </a:lnTo>
                  <a:lnTo>
                    <a:pt x="4520" y="577"/>
                  </a:lnTo>
                  <a:lnTo>
                    <a:pt x="4551" y="692"/>
                  </a:lnTo>
                  <a:lnTo>
                    <a:pt x="4576" y="807"/>
                  </a:lnTo>
                  <a:lnTo>
                    <a:pt x="4595" y="922"/>
                  </a:lnTo>
                  <a:lnTo>
                    <a:pt x="4608" y="1037"/>
                  </a:lnTo>
                  <a:lnTo>
                    <a:pt x="4615" y="1152"/>
                  </a:lnTo>
                  <a:lnTo>
                    <a:pt x="4617" y="1265"/>
                  </a:lnTo>
                  <a:lnTo>
                    <a:pt x="4613" y="1378"/>
                  </a:lnTo>
                  <a:lnTo>
                    <a:pt x="4604" y="1491"/>
                  </a:lnTo>
                  <a:lnTo>
                    <a:pt x="4589" y="1602"/>
                  </a:lnTo>
                  <a:lnTo>
                    <a:pt x="4568" y="1712"/>
                  </a:lnTo>
                  <a:lnTo>
                    <a:pt x="4543" y="1821"/>
                  </a:lnTo>
                  <a:lnTo>
                    <a:pt x="4512" y="1928"/>
                  </a:lnTo>
                  <a:lnTo>
                    <a:pt x="4476" y="2033"/>
                  </a:lnTo>
                  <a:lnTo>
                    <a:pt x="4435" y="2136"/>
                  </a:lnTo>
                  <a:lnTo>
                    <a:pt x="4390" y="2237"/>
                  </a:lnTo>
                  <a:lnTo>
                    <a:pt x="4340" y="2336"/>
                  </a:lnTo>
                  <a:lnTo>
                    <a:pt x="4284" y="2433"/>
                  </a:lnTo>
                  <a:lnTo>
                    <a:pt x="4225" y="2526"/>
                  </a:lnTo>
                  <a:lnTo>
                    <a:pt x="4161" y="2616"/>
                  </a:lnTo>
                  <a:lnTo>
                    <a:pt x="4093" y="2704"/>
                  </a:lnTo>
                  <a:lnTo>
                    <a:pt x="4020" y="2789"/>
                  </a:lnTo>
                  <a:lnTo>
                    <a:pt x="3943" y="2870"/>
                  </a:lnTo>
                  <a:lnTo>
                    <a:pt x="3863" y="2947"/>
                  </a:lnTo>
                  <a:lnTo>
                    <a:pt x="3778" y="3021"/>
                  </a:lnTo>
                  <a:lnTo>
                    <a:pt x="3689" y="3090"/>
                  </a:lnTo>
                  <a:lnTo>
                    <a:pt x="3597" y="3155"/>
                  </a:lnTo>
                  <a:lnTo>
                    <a:pt x="3501" y="3217"/>
                  </a:lnTo>
                  <a:lnTo>
                    <a:pt x="3402" y="3274"/>
                  </a:lnTo>
                  <a:lnTo>
                    <a:pt x="3298" y="3325"/>
                  </a:lnTo>
                  <a:lnTo>
                    <a:pt x="3191" y="3372"/>
                  </a:lnTo>
                  <a:lnTo>
                    <a:pt x="3082" y="3415"/>
                  </a:lnTo>
                  <a:lnTo>
                    <a:pt x="2969" y="3452"/>
                  </a:lnTo>
                  <a:lnTo>
                    <a:pt x="2854" y="3483"/>
                  </a:lnTo>
                  <a:lnTo>
                    <a:pt x="2739" y="3508"/>
                  </a:lnTo>
                  <a:lnTo>
                    <a:pt x="2625" y="3527"/>
                  </a:lnTo>
                  <a:lnTo>
                    <a:pt x="2509" y="3540"/>
                  </a:lnTo>
                  <a:lnTo>
                    <a:pt x="2395" y="3548"/>
                  </a:lnTo>
                  <a:lnTo>
                    <a:pt x="2282" y="3549"/>
                  </a:lnTo>
                  <a:lnTo>
                    <a:pt x="2169" y="3545"/>
                  </a:lnTo>
                  <a:lnTo>
                    <a:pt x="2056" y="3535"/>
                  </a:lnTo>
                  <a:lnTo>
                    <a:pt x="1945" y="3520"/>
                  </a:lnTo>
                  <a:lnTo>
                    <a:pt x="1835" y="3500"/>
                  </a:lnTo>
                  <a:lnTo>
                    <a:pt x="1726" y="3474"/>
                  </a:lnTo>
                  <a:lnTo>
                    <a:pt x="1619" y="3443"/>
                  </a:lnTo>
                  <a:lnTo>
                    <a:pt x="1515" y="3408"/>
                  </a:lnTo>
                  <a:lnTo>
                    <a:pt x="1411" y="3367"/>
                  </a:lnTo>
                  <a:lnTo>
                    <a:pt x="1311" y="3321"/>
                  </a:lnTo>
                  <a:lnTo>
                    <a:pt x="1211" y="3271"/>
                  </a:lnTo>
                  <a:lnTo>
                    <a:pt x="1115" y="3216"/>
                  </a:lnTo>
                  <a:lnTo>
                    <a:pt x="1022" y="3156"/>
                  </a:lnTo>
                  <a:lnTo>
                    <a:pt x="931" y="3092"/>
                  </a:lnTo>
                  <a:lnTo>
                    <a:pt x="844" y="3024"/>
                  </a:lnTo>
                  <a:lnTo>
                    <a:pt x="759" y="2951"/>
                  </a:lnTo>
                  <a:lnTo>
                    <a:pt x="678" y="2875"/>
                  </a:lnTo>
                  <a:lnTo>
                    <a:pt x="601" y="2794"/>
                  </a:lnTo>
                  <a:lnTo>
                    <a:pt x="527" y="2709"/>
                  </a:lnTo>
                  <a:lnTo>
                    <a:pt x="458" y="2621"/>
                  </a:lnTo>
                  <a:lnTo>
                    <a:pt x="393" y="2528"/>
                  </a:lnTo>
                  <a:lnTo>
                    <a:pt x="331" y="2431"/>
                  </a:lnTo>
                  <a:lnTo>
                    <a:pt x="274" y="2332"/>
                  </a:lnTo>
                  <a:lnTo>
                    <a:pt x="223" y="2228"/>
                  </a:lnTo>
                  <a:lnTo>
                    <a:pt x="176" y="2122"/>
                  </a:lnTo>
                  <a:lnTo>
                    <a:pt x="133" y="2012"/>
                  </a:lnTo>
                  <a:lnTo>
                    <a:pt x="97" y="1899"/>
                  </a:lnTo>
                  <a:lnTo>
                    <a:pt x="79" y="1837"/>
                  </a:lnTo>
                  <a:lnTo>
                    <a:pt x="63" y="1774"/>
                  </a:lnTo>
                  <a:lnTo>
                    <a:pt x="49" y="1711"/>
                  </a:lnTo>
                  <a:lnTo>
                    <a:pt x="37" y="1649"/>
                  </a:lnTo>
                  <a:lnTo>
                    <a:pt x="26" y="1586"/>
                  </a:lnTo>
                  <a:lnTo>
                    <a:pt x="18" y="1523"/>
                  </a:lnTo>
                  <a:lnTo>
                    <a:pt x="10" y="1461"/>
                  </a:lnTo>
                  <a:lnTo>
                    <a:pt x="5" y="1398"/>
                  </a:lnTo>
                  <a:lnTo>
                    <a:pt x="2" y="1335"/>
                  </a:lnTo>
                  <a:lnTo>
                    <a:pt x="0" y="1272"/>
                  </a:lnTo>
                  <a:lnTo>
                    <a:pt x="0" y="1210"/>
                  </a:lnTo>
                  <a:lnTo>
                    <a:pt x="2" y="1148"/>
                  </a:lnTo>
                  <a:lnTo>
                    <a:pt x="5" y="1087"/>
                  </a:lnTo>
                  <a:lnTo>
                    <a:pt x="9" y="1025"/>
                  </a:lnTo>
                  <a:lnTo>
                    <a:pt x="16" y="964"/>
                  </a:lnTo>
                  <a:lnTo>
                    <a:pt x="24" y="904"/>
                  </a:lnTo>
                  <a:lnTo>
                    <a:pt x="34" y="844"/>
                  </a:lnTo>
                  <a:lnTo>
                    <a:pt x="44" y="784"/>
                  </a:lnTo>
                  <a:lnTo>
                    <a:pt x="57" y="724"/>
                  </a:lnTo>
                  <a:lnTo>
                    <a:pt x="72" y="665"/>
                  </a:lnTo>
                  <a:lnTo>
                    <a:pt x="88" y="606"/>
                  </a:lnTo>
                  <a:lnTo>
                    <a:pt x="105" y="547"/>
                  </a:lnTo>
                  <a:lnTo>
                    <a:pt x="125" y="490"/>
                  </a:lnTo>
                  <a:lnTo>
                    <a:pt x="145" y="433"/>
                  </a:lnTo>
                  <a:lnTo>
                    <a:pt x="166" y="376"/>
                  </a:lnTo>
                  <a:lnTo>
                    <a:pt x="190" y="321"/>
                  </a:lnTo>
                  <a:lnTo>
                    <a:pt x="215" y="265"/>
                  </a:lnTo>
                  <a:lnTo>
                    <a:pt x="241" y="211"/>
                  </a:lnTo>
                  <a:lnTo>
                    <a:pt x="269" y="157"/>
                  </a:lnTo>
                  <a:lnTo>
                    <a:pt x="298" y="104"/>
                  </a:lnTo>
                  <a:lnTo>
                    <a:pt x="329" y="51"/>
                  </a:lnTo>
                  <a:lnTo>
                    <a:pt x="360" y="0"/>
                  </a:lnTo>
                  <a:lnTo>
                    <a:pt x="881" y="0"/>
                  </a:lnTo>
                  <a:lnTo>
                    <a:pt x="848" y="40"/>
                  </a:lnTo>
                  <a:lnTo>
                    <a:pt x="816" y="80"/>
                  </a:lnTo>
                  <a:lnTo>
                    <a:pt x="785" y="122"/>
                  </a:lnTo>
                  <a:lnTo>
                    <a:pt x="755" y="164"/>
                  </a:lnTo>
                  <a:lnTo>
                    <a:pt x="726" y="206"/>
                  </a:lnTo>
                  <a:lnTo>
                    <a:pt x="698" y="250"/>
                  </a:lnTo>
                  <a:lnTo>
                    <a:pt x="672" y="295"/>
                  </a:lnTo>
                  <a:lnTo>
                    <a:pt x="647" y="340"/>
                  </a:lnTo>
                  <a:lnTo>
                    <a:pt x="626" y="381"/>
                  </a:lnTo>
                  <a:lnTo>
                    <a:pt x="605" y="421"/>
                  </a:lnTo>
                  <a:lnTo>
                    <a:pt x="586" y="462"/>
                  </a:lnTo>
                  <a:lnTo>
                    <a:pt x="568" y="504"/>
                  </a:lnTo>
                  <a:lnTo>
                    <a:pt x="551" y="545"/>
                  </a:lnTo>
                  <a:lnTo>
                    <a:pt x="535" y="588"/>
                  </a:lnTo>
                  <a:lnTo>
                    <a:pt x="520" y="631"/>
                  </a:lnTo>
                  <a:lnTo>
                    <a:pt x="506" y="675"/>
                  </a:lnTo>
                  <a:lnTo>
                    <a:pt x="492" y="717"/>
                  </a:lnTo>
                  <a:lnTo>
                    <a:pt x="480" y="762"/>
                  </a:lnTo>
                  <a:lnTo>
                    <a:pt x="470" y="806"/>
                  </a:lnTo>
                  <a:lnTo>
                    <a:pt x="459" y="851"/>
                  </a:lnTo>
                  <a:lnTo>
                    <a:pt x="450" y="895"/>
                  </a:lnTo>
                  <a:lnTo>
                    <a:pt x="443" y="941"/>
                  </a:lnTo>
                  <a:lnTo>
                    <a:pt x="437" y="986"/>
                  </a:lnTo>
                  <a:lnTo>
                    <a:pt x="430" y="1032"/>
                  </a:lnTo>
                  <a:lnTo>
                    <a:pt x="426" y="1078"/>
                  </a:lnTo>
                  <a:lnTo>
                    <a:pt x="423" y="1124"/>
                  </a:lnTo>
                  <a:lnTo>
                    <a:pt x="420" y="1170"/>
                  </a:lnTo>
                  <a:lnTo>
                    <a:pt x="419" y="1216"/>
                  </a:lnTo>
                  <a:lnTo>
                    <a:pt x="419" y="1263"/>
                  </a:lnTo>
                  <a:lnTo>
                    <a:pt x="420" y="1309"/>
                  </a:lnTo>
                  <a:lnTo>
                    <a:pt x="423" y="1356"/>
                  </a:lnTo>
                  <a:lnTo>
                    <a:pt x="426" y="1403"/>
                  </a:lnTo>
                  <a:lnTo>
                    <a:pt x="431" y="1450"/>
                  </a:lnTo>
                  <a:lnTo>
                    <a:pt x="437" y="1497"/>
                  </a:lnTo>
                  <a:lnTo>
                    <a:pt x="444" y="1544"/>
                  </a:lnTo>
                  <a:lnTo>
                    <a:pt x="453" y="1591"/>
                  </a:lnTo>
                  <a:lnTo>
                    <a:pt x="462" y="1638"/>
                  </a:lnTo>
                  <a:lnTo>
                    <a:pt x="473" y="1685"/>
                  </a:lnTo>
                  <a:lnTo>
                    <a:pt x="485" y="1732"/>
                  </a:lnTo>
                  <a:lnTo>
                    <a:pt x="498" y="1779"/>
                  </a:lnTo>
                  <a:lnTo>
                    <a:pt x="513" y="1825"/>
                  </a:lnTo>
                  <a:lnTo>
                    <a:pt x="528" y="1871"/>
                  </a:lnTo>
                  <a:lnTo>
                    <a:pt x="546" y="1917"/>
                  </a:lnTo>
                  <a:lnTo>
                    <a:pt x="564" y="1962"/>
                  </a:lnTo>
                  <a:lnTo>
                    <a:pt x="582" y="2006"/>
                  </a:lnTo>
                  <a:lnTo>
                    <a:pt x="602" y="2049"/>
                  </a:lnTo>
                  <a:lnTo>
                    <a:pt x="622" y="2091"/>
                  </a:lnTo>
                  <a:lnTo>
                    <a:pt x="645" y="2133"/>
                  </a:lnTo>
                  <a:lnTo>
                    <a:pt x="667" y="2175"/>
                  </a:lnTo>
                  <a:lnTo>
                    <a:pt x="691" y="2214"/>
                  </a:lnTo>
                  <a:lnTo>
                    <a:pt x="715" y="2254"/>
                  </a:lnTo>
                  <a:lnTo>
                    <a:pt x="741" y="2294"/>
                  </a:lnTo>
                  <a:lnTo>
                    <a:pt x="767" y="2332"/>
                  </a:lnTo>
                  <a:lnTo>
                    <a:pt x="794" y="2369"/>
                  </a:lnTo>
                  <a:lnTo>
                    <a:pt x="822" y="2406"/>
                  </a:lnTo>
                  <a:lnTo>
                    <a:pt x="851" y="2441"/>
                  </a:lnTo>
                  <a:lnTo>
                    <a:pt x="881" y="2476"/>
                  </a:lnTo>
                  <a:lnTo>
                    <a:pt x="911" y="2511"/>
                  </a:lnTo>
                  <a:lnTo>
                    <a:pt x="943" y="2544"/>
                  </a:lnTo>
                  <a:lnTo>
                    <a:pt x="974" y="2577"/>
                  </a:lnTo>
                  <a:lnTo>
                    <a:pt x="1007" y="2609"/>
                  </a:lnTo>
                  <a:lnTo>
                    <a:pt x="1040" y="2640"/>
                  </a:lnTo>
                  <a:lnTo>
                    <a:pt x="1074" y="2670"/>
                  </a:lnTo>
                  <a:lnTo>
                    <a:pt x="1110" y="2699"/>
                  </a:lnTo>
                  <a:lnTo>
                    <a:pt x="1145" y="2728"/>
                  </a:lnTo>
                  <a:lnTo>
                    <a:pt x="1181" y="2755"/>
                  </a:lnTo>
                  <a:lnTo>
                    <a:pt x="1218" y="2781"/>
                  </a:lnTo>
                  <a:lnTo>
                    <a:pt x="1255" y="2808"/>
                  </a:lnTo>
                  <a:lnTo>
                    <a:pt x="1293" y="2832"/>
                  </a:lnTo>
                  <a:lnTo>
                    <a:pt x="1332" y="2856"/>
                  </a:lnTo>
                  <a:lnTo>
                    <a:pt x="1371" y="2879"/>
                  </a:lnTo>
                  <a:lnTo>
                    <a:pt x="1411" y="2901"/>
                  </a:lnTo>
                  <a:lnTo>
                    <a:pt x="1452" y="2922"/>
                  </a:lnTo>
                  <a:lnTo>
                    <a:pt x="1492" y="2943"/>
                  </a:lnTo>
                  <a:lnTo>
                    <a:pt x="1533" y="2962"/>
                  </a:lnTo>
                  <a:lnTo>
                    <a:pt x="1574" y="2980"/>
                  </a:lnTo>
                  <a:lnTo>
                    <a:pt x="1616" y="2997"/>
                  </a:lnTo>
                  <a:lnTo>
                    <a:pt x="1659" y="3013"/>
                  </a:lnTo>
                  <a:lnTo>
                    <a:pt x="1702" y="3028"/>
                  </a:lnTo>
                  <a:lnTo>
                    <a:pt x="1745" y="3042"/>
                  </a:lnTo>
                  <a:lnTo>
                    <a:pt x="1788" y="3056"/>
                  </a:lnTo>
                  <a:lnTo>
                    <a:pt x="1832" y="3068"/>
                  </a:lnTo>
                  <a:lnTo>
                    <a:pt x="1877" y="3078"/>
                  </a:lnTo>
                  <a:lnTo>
                    <a:pt x="1921" y="3089"/>
                  </a:lnTo>
                  <a:lnTo>
                    <a:pt x="1965" y="3098"/>
                  </a:lnTo>
                  <a:lnTo>
                    <a:pt x="2011" y="3105"/>
                  </a:lnTo>
                  <a:lnTo>
                    <a:pt x="2056" y="3112"/>
                  </a:lnTo>
                  <a:lnTo>
                    <a:pt x="2102" y="3118"/>
                  </a:lnTo>
                  <a:lnTo>
                    <a:pt x="2148" y="3122"/>
                  </a:lnTo>
                  <a:lnTo>
                    <a:pt x="2194" y="3125"/>
                  </a:lnTo>
                  <a:lnTo>
                    <a:pt x="2240" y="3128"/>
                  </a:lnTo>
                  <a:lnTo>
                    <a:pt x="2286" y="3129"/>
                  </a:lnTo>
                  <a:lnTo>
                    <a:pt x="2333" y="3129"/>
                  </a:lnTo>
                  <a:lnTo>
                    <a:pt x="2379" y="3128"/>
                  </a:lnTo>
                  <a:lnTo>
                    <a:pt x="2426" y="3125"/>
                  </a:lnTo>
                  <a:lnTo>
                    <a:pt x="2473" y="3121"/>
                  </a:lnTo>
                  <a:lnTo>
                    <a:pt x="2520" y="3117"/>
                  </a:lnTo>
                  <a:lnTo>
                    <a:pt x="2567" y="3110"/>
                  </a:lnTo>
                  <a:lnTo>
                    <a:pt x="2614" y="3104"/>
                  </a:lnTo>
                  <a:lnTo>
                    <a:pt x="2661" y="3095"/>
                  </a:lnTo>
                  <a:lnTo>
                    <a:pt x="2708" y="3086"/>
                  </a:lnTo>
                  <a:lnTo>
                    <a:pt x="2755" y="3075"/>
                  </a:lnTo>
                  <a:lnTo>
                    <a:pt x="2802" y="3062"/>
                  </a:lnTo>
                  <a:lnTo>
                    <a:pt x="2848" y="3050"/>
                  </a:lnTo>
                  <a:lnTo>
                    <a:pt x="2895" y="3035"/>
                  </a:lnTo>
                  <a:lnTo>
                    <a:pt x="2941" y="3020"/>
                  </a:lnTo>
                  <a:lnTo>
                    <a:pt x="2986" y="3002"/>
                  </a:lnTo>
                  <a:lnTo>
                    <a:pt x="3031" y="2984"/>
                  </a:lnTo>
                  <a:lnTo>
                    <a:pt x="3075" y="2966"/>
                  </a:lnTo>
                  <a:lnTo>
                    <a:pt x="3118" y="2946"/>
                  </a:lnTo>
                  <a:lnTo>
                    <a:pt x="3160" y="2925"/>
                  </a:lnTo>
                  <a:lnTo>
                    <a:pt x="3203" y="2904"/>
                  </a:lnTo>
                  <a:lnTo>
                    <a:pt x="3243" y="2881"/>
                  </a:lnTo>
                  <a:lnTo>
                    <a:pt x="3284" y="2857"/>
                  </a:lnTo>
                  <a:lnTo>
                    <a:pt x="3324" y="2832"/>
                  </a:lnTo>
                  <a:lnTo>
                    <a:pt x="3362" y="2807"/>
                  </a:lnTo>
                  <a:lnTo>
                    <a:pt x="3400" y="2781"/>
                  </a:lnTo>
                  <a:lnTo>
                    <a:pt x="3438" y="2753"/>
                  </a:lnTo>
                  <a:lnTo>
                    <a:pt x="3474" y="2726"/>
                  </a:lnTo>
                  <a:lnTo>
                    <a:pt x="3511" y="2697"/>
                  </a:lnTo>
                  <a:lnTo>
                    <a:pt x="3546" y="2667"/>
                  </a:lnTo>
                  <a:lnTo>
                    <a:pt x="3580" y="2637"/>
                  </a:lnTo>
                  <a:lnTo>
                    <a:pt x="3613" y="2606"/>
                  </a:lnTo>
                  <a:lnTo>
                    <a:pt x="3646" y="2574"/>
                  </a:lnTo>
                  <a:lnTo>
                    <a:pt x="3677" y="2541"/>
                  </a:lnTo>
                  <a:lnTo>
                    <a:pt x="3708" y="2507"/>
                  </a:lnTo>
                  <a:lnTo>
                    <a:pt x="3739" y="2473"/>
                  </a:lnTo>
                  <a:lnTo>
                    <a:pt x="3768" y="2438"/>
                  </a:lnTo>
                  <a:lnTo>
                    <a:pt x="3797" y="2403"/>
                  </a:lnTo>
                  <a:lnTo>
                    <a:pt x="3824" y="2366"/>
                  </a:lnTo>
                  <a:lnTo>
                    <a:pt x="3850" y="2330"/>
                  </a:lnTo>
                  <a:lnTo>
                    <a:pt x="3876" y="2292"/>
                  </a:lnTo>
                  <a:lnTo>
                    <a:pt x="3902" y="2254"/>
                  </a:lnTo>
                  <a:lnTo>
                    <a:pt x="3925" y="2215"/>
                  </a:lnTo>
                  <a:lnTo>
                    <a:pt x="3948" y="2176"/>
                  </a:lnTo>
                  <a:lnTo>
                    <a:pt x="3970" y="2136"/>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Freeform 7"/>
            <p:cNvSpPr>
              <a:spLocks noEditPoints="1"/>
            </p:cNvSpPr>
            <p:nvPr userDrawn="1"/>
          </p:nvSpPr>
          <p:spPr>
            <a:xfrm>
              <a:off x="544513" y="373063"/>
              <a:ext cx="109538" cy="111125"/>
            </a:xfrm>
            <a:custGeom>
              <a:avLst/>
              <a:gdLst>
                <a:gd name="T0" fmla="*/ 865 w 970"/>
                <a:gd name="T1" fmla="*/ 605 h 971"/>
                <a:gd name="T2" fmla="*/ 882 w 970"/>
                <a:gd name="T3" fmla="*/ 510 h 971"/>
                <a:gd name="T4" fmla="*/ 875 w 970"/>
                <a:gd name="T5" fmla="*/ 412 h 971"/>
                <a:gd name="T6" fmla="*/ 844 w 970"/>
                <a:gd name="T7" fmla="*/ 316 h 971"/>
                <a:gd name="T8" fmla="*/ 792 w 970"/>
                <a:gd name="T9" fmla="*/ 234 h 971"/>
                <a:gd name="T10" fmla="*/ 723 w 970"/>
                <a:gd name="T11" fmla="*/ 167 h 971"/>
                <a:gd name="T12" fmla="*/ 639 w 970"/>
                <a:gd name="T13" fmla="*/ 120 h 971"/>
                <a:gd name="T14" fmla="*/ 547 w 970"/>
                <a:gd name="T15" fmla="*/ 93 h 971"/>
                <a:gd name="T16" fmla="*/ 450 w 970"/>
                <a:gd name="T17" fmla="*/ 90 h 971"/>
                <a:gd name="T18" fmla="*/ 352 w 970"/>
                <a:gd name="T19" fmla="*/ 112 h 971"/>
                <a:gd name="T20" fmla="*/ 263 w 970"/>
                <a:gd name="T21" fmla="*/ 157 h 971"/>
                <a:gd name="T22" fmla="*/ 190 w 970"/>
                <a:gd name="T23" fmla="*/ 220 h 971"/>
                <a:gd name="T24" fmla="*/ 136 w 970"/>
                <a:gd name="T25" fmla="*/ 298 h 971"/>
                <a:gd name="T26" fmla="*/ 101 w 970"/>
                <a:gd name="T27" fmla="*/ 386 h 971"/>
                <a:gd name="T28" fmla="*/ 88 w 970"/>
                <a:gd name="T29" fmla="*/ 482 h 971"/>
                <a:gd name="T30" fmla="*/ 100 w 970"/>
                <a:gd name="T31" fmla="*/ 580 h 971"/>
                <a:gd name="T32" fmla="*/ 136 w 970"/>
                <a:gd name="T33" fmla="*/ 674 h 971"/>
                <a:gd name="T34" fmla="*/ 192 w 970"/>
                <a:gd name="T35" fmla="*/ 753 h 971"/>
                <a:gd name="T36" fmla="*/ 264 w 970"/>
                <a:gd name="T37" fmla="*/ 816 h 971"/>
                <a:gd name="T38" fmla="*/ 349 w 970"/>
                <a:gd name="T39" fmla="*/ 859 h 971"/>
                <a:gd name="T40" fmla="*/ 443 w 970"/>
                <a:gd name="T41" fmla="*/ 882 h 971"/>
                <a:gd name="T42" fmla="*/ 540 w 970"/>
                <a:gd name="T43" fmla="*/ 879 h 971"/>
                <a:gd name="T44" fmla="*/ 637 w 970"/>
                <a:gd name="T45" fmla="*/ 853 h 971"/>
                <a:gd name="T46" fmla="*/ 724 w 970"/>
                <a:gd name="T47" fmla="*/ 805 h 971"/>
                <a:gd name="T48" fmla="*/ 792 w 970"/>
                <a:gd name="T49" fmla="*/ 738 h 971"/>
                <a:gd name="T50" fmla="*/ 624 w 970"/>
                <a:gd name="T51" fmla="*/ 951 h 971"/>
                <a:gd name="T52" fmla="*/ 504 w 970"/>
                <a:gd name="T53" fmla="*/ 971 h 971"/>
                <a:gd name="T54" fmla="*/ 386 w 970"/>
                <a:gd name="T55" fmla="*/ 962 h 971"/>
                <a:gd name="T56" fmla="*/ 276 w 970"/>
                <a:gd name="T57" fmla="*/ 924 h 971"/>
                <a:gd name="T58" fmla="*/ 178 w 970"/>
                <a:gd name="T59" fmla="*/ 861 h 971"/>
                <a:gd name="T60" fmla="*/ 96 w 970"/>
                <a:gd name="T61" fmla="*/ 777 h 971"/>
                <a:gd name="T62" fmla="*/ 38 w 970"/>
                <a:gd name="T63" fmla="*/ 672 h 971"/>
                <a:gd name="T64" fmla="*/ 5 w 970"/>
                <a:gd name="T65" fmla="*/ 552 h 971"/>
                <a:gd name="T66" fmla="*/ 3 w 970"/>
                <a:gd name="T67" fmla="*/ 434 h 971"/>
                <a:gd name="T68" fmla="*/ 30 w 970"/>
                <a:gd name="T69" fmla="*/ 319 h 971"/>
                <a:gd name="T70" fmla="*/ 83 w 970"/>
                <a:gd name="T71" fmla="*/ 215 h 971"/>
                <a:gd name="T72" fmla="*/ 158 w 970"/>
                <a:gd name="T73" fmla="*/ 128 h 971"/>
                <a:gd name="T74" fmla="*/ 256 w 970"/>
                <a:gd name="T75" fmla="*/ 59 h 971"/>
                <a:gd name="T76" fmla="*/ 370 w 970"/>
                <a:gd name="T77" fmla="*/ 14 h 971"/>
                <a:gd name="T78" fmla="*/ 491 w 970"/>
                <a:gd name="T79" fmla="*/ 0 h 971"/>
                <a:gd name="T80" fmla="*/ 607 w 970"/>
                <a:gd name="T81" fmla="*/ 16 h 971"/>
                <a:gd name="T82" fmla="*/ 716 w 970"/>
                <a:gd name="T83" fmla="*/ 59 h 971"/>
                <a:gd name="T84" fmla="*/ 811 w 970"/>
                <a:gd name="T85" fmla="*/ 126 h 971"/>
                <a:gd name="T86" fmla="*/ 888 w 970"/>
                <a:gd name="T87" fmla="*/ 215 h 971"/>
                <a:gd name="T88" fmla="*/ 943 w 970"/>
                <a:gd name="T89" fmla="*/ 323 h 971"/>
                <a:gd name="T90" fmla="*/ 968 w 970"/>
                <a:gd name="T91" fmla="*/ 444 h 971"/>
                <a:gd name="T92" fmla="*/ 964 w 970"/>
                <a:gd name="T93" fmla="*/ 563 h 971"/>
                <a:gd name="T94" fmla="*/ 932 w 970"/>
                <a:gd name="T95" fmla="*/ 675 h 971"/>
                <a:gd name="T96" fmla="*/ 874 w 970"/>
                <a:gd name="T97" fmla="*/ 776 h 971"/>
                <a:gd name="T98" fmla="*/ 794 w 970"/>
                <a:gd name="T99" fmla="*/ 860 h 971"/>
                <a:gd name="T100" fmla="*/ 694 w 970"/>
                <a:gd name="T101" fmla="*/ 924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971">
                  <a:moveTo>
                    <a:pt x="835" y="675"/>
                  </a:moveTo>
                  <a:lnTo>
                    <a:pt x="843" y="658"/>
                  </a:lnTo>
                  <a:lnTo>
                    <a:pt x="852" y="641"/>
                  </a:lnTo>
                  <a:lnTo>
                    <a:pt x="858" y="623"/>
                  </a:lnTo>
                  <a:lnTo>
                    <a:pt x="865" y="605"/>
                  </a:lnTo>
                  <a:lnTo>
                    <a:pt x="870" y="586"/>
                  </a:lnTo>
                  <a:lnTo>
                    <a:pt x="874" y="567"/>
                  </a:lnTo>
                  <a:lnTo>
                    <a:pt x="877" y="549"/>
                  </a:lnTo>
                  <a:lnTo>
                    <a:pt x="881" y="530"/>
                  </a:lnTo>
                  <a:lnTo>
                    <a:pt x="882" y="510"/>
                  </a:lnTo>
                  <a:lnTo>
                    <a:pt x="883" y="491"/>
                  </a:lnTo>
                  <a:lnTo>
                    <a:pt x="882" y="471"/>
                  </a:lnTo>
                  <a:lnTo>
                    <a:pt x="881" y="452"/>
                  </a:lnTo>
                  <a:lnTo>
                    <a:pt x="879" y="431"/>
                  </a:lnTo>
                  <a:lnTo>
                    <a:pt x="875" y="412"/>
                  </a:lnTo>
                  <a:lnTo>
                    <a:pt x="871" y="392"/>
                  </a:lnTo>
                  <a:lnTo>
                    <a:pt x="866" y="373"/>
                  </a:lnTo>
                  <a:lnTo>
                    <a:pt x="859" y="353"/>
                  </a:lnTo>
                  <a:lnTo>
                    <a:pt x="852" y="334"/>
                  </a:lnTo>
                  <a:lnTo>
                    <a:pt x="844" y="316"/>
                  </a:lnTo>
                  <a:lnTo>
                    <a:pt x="835" y="298"/>
                  </a:lnTo>
                  <a:lnTo>
                    <a:pt x="825" y="281"/>
                  </a:lnTo>
                  <a:lnTo>
                    <a:pt x="814" y="265"/>
                  </a:lnTo>
                  <a:lnTo>
                    <a:pt x="804" y="249"/>
                  </a:lnTo>
                  <a:lnTo>
                    <a:pt x="792" y="234"/>
                  </a:lnTo>
                  <a:lnTo>
                    <a:pt x="779" y="219"/>
                  </a:lnTo>
                  <a:lnTo>
                    <a:pt x="766" y="205"/>
                  </a:lnTo>
                  <a:lnTo>
                    <a:pt x="751" y="192"/>
                  </a:lnTo>
                  <a:lnTo>
                    <a:pt x="738" y="179"/>
                  </a:lnTo>
                  <a:lnTo>
                    <a:pt x="723" y="167"/>
                  </a:lnTo>
                  <a:lnTo>
                    <a:pt x="707" y="157"/>
                  </a:lnTo>
                  <a:lnTo>
                    <a:pt x="691" y="146"/>
                  </a:lnTo>
                  <a:lnTo>
                    <a:pt x="673" y="137"/>
                  </a:lnTo>
                  <a:lnTo>
                    <a:pt x="656" y="128"/>
                  </a:lnTo>
                  <a:lnTo>
                    <a:pt x="639" y="120"/>
                  </a:lnTo>
                  <a:lnTo>
                    <a:pt x="622" y="113"/>
                  </a:lnTo>
                  <a:lnTo>
                    <a:pt x="604" y="106"/>
                  </a:lnTo>
                  <a:lnTo>
                    <a:pt x="586" y="101"/>
                  </a:lnTo>
                  <a:lnTo>
                    <a:pt x="567" y="97"/>
                  </a:lnTo>
                  <a:lnTo>
                    <a:pt x="547" y="93"/>
                  </a:lnTo>
                  <a:lnTo>
                    <a:pt x="529" y="91"/>
                  </a:lnTo>
                  <a:lnTo>
                    <a:pt x="509" y="89"/>
                  </a:lnTo>
                  <a:lnTo>
                    <a:pt x="490" y="88"/>
                  </a:lnTo>
                  <a:lnTo>
                    <a:pt x="470" y="88"/>
                  </a:lnTo>
                  <a:lnTo>
                    <a:pt x="450" y="90"/>
                  </a:lnTo>
                  <a:lnTo>
                    <a:pt x="431" y="92"/>
                  </a:lnTo>
                  <a:lnTo>
                    <a:pt x="411" y="96"/>
                  </a:lnTo>
                  <a:lnTo>
                    <a:pt x="391" y="100"/>
                  </a:lnTo>
                  <a:lnTo>
                    <a:pt x="371" y="104"/>
                  </a:lnTo>
                  <a:lnTo>
                    <a:pt x="352" y="112"/>
                  </a:lnTo>
                  <a:lnTo>
                    <a:pt x="333" y="118"/>
                  </a:lnTo>
                  <a:lnTo>
                    <a:pt x="314" y="127"/>
                  </a:lnTo>
                  <a:lnTo>
                    <a:pt x="297" y="136"/>
                  </a:lnTo>
                  <a:lnTo>
                    <a:pt x="280" y="146"/>
                  </a:lnTo>
                  <a:lnTo>
                    <a:pt x="263" y="157"/>
                  </a:lnTo>
                  <a:lnTo>
                    <a:pt x="248" y="167"/>
                  </a:lnTo>
                  <a:lnTo>
                    <a:pt x="232" y="180"/>
                  </a:lnTo>
                  <a:lnTo>
                    <a:pt x="218" y="192"/>
                  </a:lnTo>
                  <a:lnTo>
                    <a:pt x="204" y="206"/>
                  </a:lnTo>
                  <a:lnTo>
                    <a:pt x="190" y="220"/>
                  </a:lnTo>
                  <a:lnTo>
                    <a:pt x="179" y="235"/>
                  </a:lnTo>
                  <a:lnTo>
                    <a:pt x="167" y="250"/>
                  </a:lnTo>
                  <a:lnTo>
                    <a:pt x="155" y="265"/>
                  </a:lnTo>
                  <a:lnTo>
                    <a:pt x="146" y="281"/>
                  </a:lnTo>
                  <a:lnTo>
                    <a:pt x="136" y="298"/>
                  </a:lnTo>
                  <a:lnTo>
                    <a:pt x="127" y="315"/>
                  </a:lnTo>
                  <a:lnTo>
                    <a:pt x="120" y="332"/>
                  </a:lnTo>
                  <a:lnTo>
                    <a:pt x="112" y="350"/>
                  </a:lnTo>
                  <a:lnTo>
                    <a:pt x="106" y="367"/>
                  </a:lnTo>
                  <a:lnTo>
                    <a:pt x="101" y="386"/>
                  </a:lnTo>
                  <a:lnTo>
                    <a:pt x="96" y="405"/>
                  </a:lnTo>
                  <a:lnTo>
                    <a:pt x="93" y="424"/>
                  </a:lnTo>
                  <a:lnTo>
                    <a:pt x="91" y="443"/>
                  </a:lnTo>
                  <a:lnTo>
                    <a:pt x="89" y="462"/>
                  </a:lnTo>
                  <a:lnTo>
                    <a:pt x="88" y="482"/>
                  </a:lnTo>
                  <a:lnTo>
                    <a:pt x="89" y="501"/>
                  </a:lnTo>
                  <a:lnTo>
                    <a:pt x="90" y="521"/>
                  </a:lnTo>
                  <a:lnTo>
                    <a:pt x="92" y="540"/>
                  </a:lnTo>
                  <a:lnTo>
                    <a:pt x="95" y="561"/>
                  </a:lnTo>
                  <a:lnTo>
                    <a:pt x="100" y="580"/>
                  </a:lnTo>
                  <a:lnTo>
                    <a:pt x="105" y="600"/>
                  </a:lnTo>
                  <a:lnTo>
                    <a:pt x="111" y="620"/>
                  </a:lnTo>
                  <a:lnTo>
                    <a:pt x="119" y="638"/>
                  </a:lnTo>
                  <a:lnTo>
                    <a:pt x="126" y="657"/>
                  </a:lnTo>
                  <a:lnTo>
                    <a:pt x="136" y="674"/>
                  </a:lnTo>
                  <a:lnTo>
                    <a:pt x="146" y="691"/>
                  </a:lnTo>
                  <a:lnTo>
                    <a:pt x="156" y="708"/>
                  </a:lnTo>
                  <a:lnTo>
                    <a:pt x="167" y="723"/>
                  </a:lnTo>
                  <a:lnTo>
                    <a:pt x="179" y="739"/>
                  </a:lnTo>
                  <a:lnTo>
                    <a:pt x="192" y="753"/>
                  </a:lnTo>
                  <a:lnTo>
                    <a:pt x="205" y="767"/>
                  </a:lnTo>
                  <a:lnTo>
                    <a:pt x="219" y="781"/>
                  </a:lnTo>
                  <a:lnTo>
                    <a:pt x="233" y="793"/>
                  </a:lnTo>
                  <a:lnTo>
                    <a:pt x="248" y="805"/>
                  </a:lnTo>
                  <a:lnTo>
                    <a:pt x="264" y="816"/>
                  </a:lnTo>
                  <a:lnTo>
                    <a:pt x="280" y="826"/>
                  </a:lnTo>
                  <a:lnTo>
                    <a:pt x="296" y="836"/>
                  </a:lnTo>
                  <a:lnTo>
                    <a:pt x="313" y="844"/>
                  </a:lnTo>
                  <a:lnTo>
                    <a:pt x="332" y="853"/>
                  </a:lnTo>
                  <a:lnTo>
                    <a:pt x="349" y="859"/>
                  </a:lnTo>
                  <a:lnTo>
                    <a:pt x="367" y="865"/>
                  </a:lnTo>
                  <a:lnTo>
                    <a:pt x="385" y="871"/>
                  </a:lnTo>
                  <a:lnTo>
                    <a:pt x="404" y="875"/>
                  </a:lnTo>
                  <a:lnTo>
                    <a:pt x="423" y="878"/>
                  </a:lnTo>
                  <a:lnTo>
                    <a:pt x="443" y="882"/>
                  </a:lnTo>
                  <a:lnTo>
                    <a:pt x="462" y="883"/>
                  </a:lnTo>
                  <a:lnTo>
                    <a:pt x="481" y="884"/>
                  </a:lnTo>
                  <a:lnTo>
                    <a:pt x="500" y="884"/>
                  </a:lnTo>
                  <a:lnTo>
                    <a:pt x="521" y="882"/>
                  </a:lnTo>
                  <a:lnTo>
                    <a:pt x="540" y="879"/>
                  </a:lnTo>
                  <a:lnTo>
                    <a:pt x="559" y="876"/>
                  </a:lnTo>
                  <a:lnTo>
                    <a:pt x="579" y="872"/>
                  </a:lnTo>
                  <a:lnTo>
                    <a:pt x="599" y="867"/>
                  </a:lnTo>
                  <a:lnTo>
                    <a:pt x="618" y="860"/>
                  </a:lnTo>
                  <a:lnTo>
                    <a:pt x="637" y="853"/>
                  </a:lnTo>
                  <a:lnTo>
                    <a:pt x="655" y="845"/>
                  </a:lnTo>
                  <a:lnTo>
                    <a:pt x="673" y="837"/>
                  </a:lnTo>
                  <a:lnTo>
                    <a:pt x="691" y="826"/>
                  </a:lnTo>
                  <a:lnTo>
                    <a:pt x="708" y="816"/>
                  </a:lnTo>
                  <a:lnTo>
                    <a:pt x="724" y="805"/>
                  </a:lnTo>
                  <a:lnTo>
                    <a:pt x="739" y="793"/>
                  </a:lnTo>
                  <a:lnTo>
                    <a:pt x="752" y="780"/>
                  </a:lnTo>
                  <a:lnTo>
                    <a:pt x="766" y="767"/>
                  </a:lnTo>
                  <a:lnTo>
                    <a:pt x="780" y="753"/>
                  </a:lnTo>
                  <a:lnTo>
                    <a:pt x="792" y="738"/>
                  </a:lnTo>
                  <a:lnTo>
                    <a:pt x="804" y="723"/>
                  </a:lnTo>
                  <a:lnTo>
                    <a:pt x="816" y="707"/>
                  </a:lnTo>
                  <a:lnTo>
                    <a:pt x="825" y="691"/>
                  </a:lnTo>
                  <a:lnTo>
                    <a:pt x="835" y="675"/>
                  </a:lnTo>
                  <a:close/>
                  <a:moveTo>
                    <a:pt x="624" y="951"/>
                  </a:moveTo>
                  <a:lnTo>
                    <a:pt x="600" y="957"/>
                  </a:lnTo>
                  <a:lnTo>
                    <a:pt x="576" y="963"/>
                  </a:lnTo>
                  <a:lnTo>
                    <a:pt x="552" y="967"/>
                  </a:lnTo>
                  <a:lnTo>
                    <a:pt x="528" y="969"/>
                  </a:lnTo>
                  <a:lnTo>
                    <a:pt x="504" y="971"/>
                  </a:lnTo>
                  <a:lnTo>
                    <a:pt x="480" y="971"/>
                  </a:lnTo>
                  <a:lnTo>
                    <a:pt x="457" y="970"/>
                  </a:lnTo>
                  <a:lnTo>
                    <a:pt x="432" y="969"/>
                  </a:lnTo>
                  <a:lnTo>
                    <a:pt x="409" y="966"/>
                  </a:lnTo>
                  <a:lnTo>
                    <a:pt x="386" y="962"/>
                  </a:lnTo>
                  <a:lnTo>
                    <a:pt x="364" y="956"/>
                  </a:lnTo>
                  <a:lnTo>
                    <a:pt x="341" y="950"/>
                  </a:lnTo>
                  <a:lnTo>
                    <a:pt x="319" y="942"/>
                  </a:lnTo>
                  <a:lnTo>
                    <a:pt x="297" y="934"/>
                  </a:lnTo>
                  <a:lnTo>
                    <a:pt x="276" y="924"/>
                  </a:lnTo>
                  <a:lnTo>
                    <a:pt x="255" y="914"/>
                  </a:lnTo>
                  <a:lnTo>
                    <a:pt x="234" y="902"/>
                  </a:lnTo>
                  <a:lnTo>
                    <a:pt x="215" y="889"/>
                  </a:lnTo>
                  <a:lnTo>
                    <a:pt x="196" y="876"/>
                  </a:lnTo>
                  <a:lnTo>
                    <a:pt x="178" y="861"/>
                  </a:lnTo>
                  <a:lnTo>
                    <a:pt x="159" y="846"/>
                  </a:lnTo>
                  <a:lnTo>
                    <a:pt x="143" y="830"/>
                  </a:lnTo>
                  <a:lnTo>
                    <a:pt x="126" y="813"/>
                  </a:lnTo>
                  <a:lnTo>
                    <a:pt x="111" y="795"/>
                  </a:lnTo>
                  <a:lnTo>
                    <a:pt x="96" y="777"/>
                  </a:lnTo>
                  <a:lnTo>
                    <a:pt x="83" y="757"/>
                  </a:lnTo>
                  <a:lnTo>
                    <a:pt x="70" y="737"/>
                  </a:lnTo>
                  <a:lnTo>
                    <a:pt x="58" y="716"/>
                  </a:lnTo>
                  <a:lnTo>
                    <a:pt x="47" y="694"/>
                  </a:lnTo>
                  <a:lnTo>
                    <a:pt x="38" y="672"/>
                  </a:lnTo>
                  <a:lnTo>
                    <a:pt x="28" y="648"/>
                  </a:lnTo>
                  <a:lnTo>
                    <a:pt x="21" y="625"/>
                  </a:lnTo>
                  <a:lnTo>
                    <a:pt x="14" y="601"/>
                  </a:lnTo>
                  <a:lnTo>
                    <a:pt x="9" y="577"/>
                  </a:lnTo>
                  <a:lnTo>
                    <a:pt x="5" y="552"/>
                  </a:lnTo>
                  <a:lnTo>
                    <a:pt x="2" y="529"/>
                  </a:lnTo>
                  <a:lnTo>
                    <a:pt x="0" y="504"/>
                  </a:lnTo>
                  <a:lnTo>
                    <a:pt x="0" y="481"/>
                  </a:lnTo>
                  <a:lnTo>
                    <a:pt x="1" y="457"/>
                  </a:lnTo>
                  <a:lnTo>
                    <a:pt x="3" y="434"/>
                  </a:lnTo>
                  <a:lnTo>
                    <a:pt x="7" y="410"/>
                  </a:lnTo>
                  <a:lnTo>
                    <a:pt x="11" y="386"/>
                  </a:lnTo>
                  <a:lnTo>
                    <a:pt x="16" y="364"/>
                  </a:lnTo>
                  <a:lnTo>
                    <a:pt x="23" y="342"/>
                  </a:lnTo>
                  <a:lnTo>
                    <a:pt x="30" y="319"/>
                  </a:lnTo>
                  <a:lnTo>
                    <a:pt x="39" y="298"/>
                  </a:lnTo>
                  <a:lnTo>
                    <a:pt x="48" y="276"/>
                  </a:lnTo>
                  <a:lnTo>
                    <a:pt x="58" y="256"/>
                  </a:lnTo>
                  <a:lnTo>
                    <a:pt x="70" y="236"/>
                  </a:lnTo>
                  <a:lnTo>
                    <a:pt x="83" y="215"/>
                  </a:lnTo>
                  <a:lnTo>
                    <a:pt x="95" y="197"/>
                  </a:lnTo>
                  <a:lnTo>
                    <a:pt x="110" y="178"/>
                  </a:lnTo>
                  <a:lnTo>
                    <a:pt x="125" y="161"/>
                  </a:lnTo>
                  <a:lnTo>
                    <a:pt x="141" y="144"/>
                  </a:lnTo>
                  <a:lnTo>
                    <a:pt x="158" y="128"/>
                  </a:lnTo>
                  <a:lnTo>
                    <a:pt x="177" y="112"/>
                  </a:lnTo>
                  <a:lnTo>
                    <a:pt x="195" y="98"/>
                  </a:lnTo>
                  <a:lnTo>
                    <a:pt x="214" y="84"/>
                  </a:lnTo>
                  <a:lnTo>
                    <a:pt x="234" y="71"/>
                  </a:lnTo>
                  <a:lnTo>
                    <a:pt x="256" y="59"/>
                  </a:lnTo>
                  <a:lnTo>
                    <a:pt x="277" y="48"/>
                  </a:lnTo>
                  <a:lnTo>
                    <a:pt x="299" y="38"/>
                  </a:lnTo>
                  <a:lnTo>
                    <a:pt x="322" y="29"/>
                  </a:lnTo>
                  <a:lnTo>
                    <a:pt x="345" y="22"/>
                  </a:lnTo>
                  <a:lnTo>
                    <a:pt x="370" y="14"/>
                  </a:lnTo>
                  <a:lnTo>
                    <a:pt x="395" y="9"/>
                  </a:lnTo>
                  <a:lnTo>
                    <a:pt x="418" y="6"/>
                  </a:lnTo>
                  <a:lnTo>
                    <a:pt x="443" y="3"/>
                  </a:lnTo>
                  <a:lnTo>
                    <a:pt x="467" y="2"/>
                  </a:lnTo>
                  <a:lnTo>
                    <a:pt x="491" y="0"/>
                  </a:lnTo>
                  <a:lnTo>
                    <a:pt x="514" y="2"/>
                  </a:lnTo>
                  <a:lnTo>
                    <a:pt x="538" y="4"/>
                  </a:lnTo>
                  <a:lnTo>
                    <a:pt x="561" y="7"/>
                  </a:lnTo>
                  <a:lnTo>
                    <a:pt x="585" y="11"/>
                  </a:lnTo>
                  <a:lnTo>
                    <a:pt x="607" y="16"/>
                  </a:lnTo>
                  <a:lnTo>
                    <a:pt x="630" y="23"/>
                  </a:lnTo>
                  <a:lnTo>
                    <a:pt x="652" y="30"/>
                  </a:lnTo>
                  <a:lnTo>
                    <a:pt x="673" y="39"/>
                  </a:lnTo>
                  <a:lnTo>
                    <a:pt x="695" y="49"/>
                  </a:lnTo>
                  <a:lnTo>
                    <a:pt x="716" y="59"/>
                  </a:lnTo>
                  <a:lnTo>
                    <a:pt x="736" y="71"/>
                  </a:lnTo>
                  <a:lnTo>
                    <a:pt x="756" y="83"/>
                  </a:lnTo>
                  <a:lnTo>
                    <a:pt x="775" y="97"/>
                  </a:lnTo>
                  <a:lnTo>
                    <a:pt x="793" y="111"/>
                  </a:lnTo>
                  <a:lnTo>
                    <a:pt x="811" y="126"/>
                  </a:lnTo>
                  <a:lnTo>
                    <a:pt x="828" y="143"/>
                  </a:lnTo>
                  <a:lnTo>
                    <a:pt x="844" y="159"/>
                  </a:lnTo>
                  <a:lnTo>
                    <a:pt x="859" y="177"/>
                  </a:lnTo>
                  <a:lnTo>
                    <a:pt x="874" y="196"/>
                  </a:lnTo>
                  <a:lnTo>
                    <a:pt x="888" y="215"/>
                  </a:lnTo>
                  <a:lnTo>
                    <a:pt x="901" y="236"/>
                  </a:lnTo>
                  <a:lnTo>
                    <a:pt x="913" y="256"/>
                  </a:lnTo>
                  <a:lnTo>
                    <a:pt x="923" y="277"/>
                  </a:lnTo>
                  <a:lnTo>
                    <a:pt x="934" y="300"/>
                  </a:lnTo>
                  <a:lnTo>
                    <a:pt x="943" y="323"/>
                  </a:lnTo>
                  <a:lnTo>
                    <a:pt x="950" y="347"/>
                  </a:lnTo>
                  <a:lnTo>
                    <a:pt x="957" y="371"/>
                  </a:lnTo>
                  <a:lnTo>
                    <a:pt x="962" y="395"/>
                  </a:lnTo>
                  <a:lnTo>
                    <a:pt x="966" y="420"/>
                  </a:lnTo>
                  <a:lnTo>
                    <a:pt x="968" y="444"/>
                  </a:lnTo>
                  <a:lnTo>
                    <a:pt x="970" y="468"/>
                  </a:lnTo>
                  <a:lnTo>
                    <a:pt x="970" y="492"/>
                  </a:lnTo>
                  <a:lnTo>
                    <a:pt x="969" y="516"/>
                  </a:lnTo>
                  <a:lnTo>
                    <a:pt x="967" y="539"/>
                  </a:lnTo>
                  <a:lnTo>
                    <a:pt x="964" y="563"/>
                  </a:lnTo>
                  <a:lnTo>
                    <a:pt x="960" y="585"/>
                  </a:lnTo>
                  <a:lnTo>
                    <a:pt x="954" y="609"/>
                  </a:lnTo>
                  <a:lnTo>
                    <a:pt x="948" y="631"/>
                  </a:lnTo>
                  <a:lnTo>
                    <a:pt x="941" y="653"/>
                  </a:lnTo>
                  <a:lnTo>
                    <a:pt x="932" y="675"/>
                  </a:lnTo>
                  <a:lnTo>
                    <a:pt x="922" y="697"/>
                  </a:lnTo>
                  <a:lnTo>
                    <a:pt x="912" y="717"/>
                  </a:lnTo>
                  <a:lnTo>
                    <a:pt x="901" y="737"/>
                  </a:lnTo>
                  <a:lnTo>
                    <a:pt x="888" y="756"/>
                  </a:lnTo>
                  <a:lnTo>
                    <a:pt x="874" y="776"/>
                  </a:lnTo>
                  <a:lnTo>
                    <a:pt x="860" y="794"/>
                  </a:lnTo>
                  <a:lnTo>
                    <a:pt x="845" y="812"/>
                  </a:lnTo>
                  <a:lnTo>
                    <a:pt x="829" y="829"/>
                  </a:lnTo>
                  <a:lnTo>
                    <a:pt x="812" y="845"/>
                  </a:lnTo>
                  <a:lnTo>
                    <a:pt x="794" y="860"/>
                  </a:lnTo>
                  <a:lnTo>
                    <a:pt x="776" y="875"/>
                  </a:lnTo>
                  <a:lnTo>
                    <a:pt x="757" y="889"/>
                  </a:lnTo>
                  <a:lnTo>
                    <a:pt x="736" y="902"/>
                  </a:lnTo>
                  <a:lnTo>
                    <a:pt x="715" y="914"/>
                  </a:lnTo>
                  <a:lnTo>
                    <a:pt x="694" y="924"/>
                  </a:lnTo>
                  <a:lnTo>
                    <a:pt x="671" y="935"/>
                  </a:lnTo>
                  <a:lnTo>
                    <a:pt x="648" y="944"/>
                  </a:lnTo>
                  <a:lnTo>
                    <a:pt x="624" y="95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6" name="Group 55"/>
          <p:cNvGrpSpPr/>
          <p:nvPr userDrawn="1"/>
        </p:nvGrpSpPr>
        <p:grpSpPr>
          <a:xfrm>
            <a:off x="9869488" y="374650"/>
            <a:ext cx="1839913" cy="719138"/>
            <a:chOff x="9869488" y="374650"/>
            <a:chExt cx="1839913" cy="719138"/>
          </a:xfrm>
        </p:grpSpPr>
        <p:sp>
          <p:nvSpPr>
            <p:cNvPr id="57" name="Freeform 11"/>
            <p:cNvSpPr/>
            <p:nvPr userDrawn="1"/>
          </p:nvSpPr>
          <p:spPr>
            <a:xfrm>
              <a:off x="9869488" y="979488"/>
              <a:ext cx="60325" cy="87313"/>
            </a:xfrm>
            <a:custGeom>
              <a:avLst/>
              <a:gdLst>
                <a:gd name="T0" fmla="*/ 448 w 449"/>
                <a:gd name="T1" fmla="*/ 483 h 655"/>
                <a:gd name="T2" fmla="*/ 437 w 449"/>
                <a:gd name="T3" fmla="*/ 522 h 655"/>
                <a:gd name="T4" fmla="*/ 421 w 449"/>
                <a:gd name="T5" fmla="*/ 555 h 655"/>
                <a:gd name="T6" fmla="*/ 399 w 449"/>
                <a:gd name="T7" fmla="*/ 582 h 655"/>
                <a:gd name="T8" fmla="*/ 372 w 449"/>
                <a:gd name="T9" fmla="*/ 605 h 655"/>
                <a:gd name="T10" fmla="*/ 331 w 449"/>
                <a:gd name="T11" fmla="*/ 627 h 655"/>
                <a:gd name="T12" fmla="*/ 266 w 449"/>
                <a:gd name="T13" fmla="*/ 646 h 655"/>
                <a:gd name="T14" fmla="*/ 207 w 449"/>
                <a:gd name="T15" fmla="*/ 654 h 655"/>
                <a:gd name="T16" fmla="*/ 159 w 449"/>
                <a:gd name="T17" fmla="*/ 654 h 655"/>
                <a:gd name="T18" fmla="*/ 100 w 449"/>
                <a:gd name="T19" fmla="*/ 646 h 655"/>
                <a:gd name="T20" fmla="*/ 59 w 449"/>
                <a:gd name="T21" fmla="*/ 635 h 655"/>
                <a:gd name="T22" fmla="*/ 15 w 449"/>
                <a:gd name="T23" fmla="*/ 615 h 655"/>
                <a:gd name="T24" fmla="*/ 45 w 449"/>
                <a:gd name="T25" fmla="*/ 465 h 655"/>
                <a:gd name="T26" fmla="*/ 63 w 449"/>
                <a:gd name="T27" fmla="*/ 512 h 655"/>
                <a:gd name="T28" fmla="*/ 84 w 449"/>
                <a:gd name="T29" fmla="*/ 551 h 655"/>
                <a:gd name="T30" fmla="*/ 110 w 449"/>
                <a:gd name="T31" fmla="*/ 580 h 655"/>
                <a:gd name="T32" fmla="*/ 140 w 449"/>
                <a:gd name="T33" fmla="*/ 600 h 655"/>
                <a:gd name="T34" fmla="*/ 174 w 449"/>
                <a:gd name="T35" fmla="*/ 609 h 655"/>
                <a:gd name="T36" fmla="*/ 213 w 449"/>
                <a:gd name="T37" fmla="*/ 608 h 655"/>
                <a:gd name="T38" fmla="*/ 251 w 449"/>
                <a:gd name="T39" fmla="*/ 596 h 655"/>
                <a:gd name="T40" fmla="*/ 284 w 449"/>
                <a:gd name="T41" fmla="*/ 576 h 655"/>
                <a:gd name="T42" fmla="*/ 311 w 449"/>
                <a:gd name="T43" fmla="*/ 546 h 655"/>
                <a:gd name="T44" fmla="*/ 327 w 449"/>
                <a:gd name="T45" fmla="*/ 509 h 655"/>
                <a:gd name="T46" fmla="*/ 330 w 449"/>
                <a:gd name="T47" fmla="*/ 470 h 655"/>
                <a:gd name="T48" fmla="*/ 316 w 449"/>
                <a:gd name="T49" fmla="*/ 444 h 655"/>
                <a:gd name="T50" fmla="*/ 290 w 449"/>
                <a:gd name="T51" fmla="*/ 420 h 655"/>
                <a:gd name="T52" fmla="*/ 228 w 449"/>
                <a:gd name="T53" fmla="*/ 385 h 655"/>
                <a:gd name="T54" fmla="*/ 138 w 449"/>
                <a:gd name="T55" fmla="*/ 342 h 655"/>
                <a:gd name="T56" fmla="*/ 80 w 449"/>
                <a:gd name="T57" fmla="*/ 308 h 655"/>
                <a:gd name="T58" fmla="*/ 45 w 449"/>
                <a:gd name="T59" fmla="*/ 278 h 655"/>
                <a:gd name="T60" fmla="*/ 19 w 449"/>
                <a:gd name="T61" fmla="*/ 243 h 655"/>
                <a:gd name="T62" fmla="*/ 6 w 449"/>
                <a:gd name="T63" fmla="*/ 202 h 655"/>
                <a:gd name="T64" fmla="*/ 6 w 449"/>
                <a:gd name="T65" fmla="*/ 162 h 655"/>
                <a:gd name="T66" fmla="*/ 13 w 449"/>
                <a:gd name="T67" fmla="*/ 129 h 655"/>
                <a:gd name="T68" fmla="*/ 25 w 449"/>
                <a:gd name="T69" fmla="*/ 101 h 655"/>
                <a:gd name="T70" fmla="*/ 42 w 449"/>
                <a:gd name="T71" fmla="*/ 77 h 655"/>
                <a:gd name="T72" fmla="*/ 63 w 449"/>
                <a:gd name="T73" fmla="*/ 55 h 655"/>
                <a:gd name="T74" fmla="*/ 94 w 449"/>
                <a:gd name="T75" fmla="*/ 33 h 655"/>
                <a:gd name="T76" fmla="*/ 149 w 449"/>
                <a:gd name="T77" fmla="*/ 11 h 655"/>
                <a:gd name="T78" fmla="*/ 208 w 449"/>
                <a:gd name="T79" fmla="*/ 1 h 655"/>
                <a:gd name="T80" fmla="*/ 290 w 449"/>
                <a:gd name="T81" fmla="*/ 5 h 655"/>
                <a:gd name="T82" fmla="*/ 364 w 449"/>
                <a:gd name="T83" fmla="*/ 22 h 655"/>
                <a:gd name="T84" fmla="*/ 422 w 449"/>
                <a:gd name="T85" fmla="*/ 49 h 655"/>
                <a:gd name="T86" fmla="*/ 366 w 449"/>
                <a:gd name="T87" fmla="*/ 156 h 655"/>
                <a:gd name="T88" fmla="*/ 340 w 449"/>
                <a:gd name="T89" fmla="*/ 106 h 655"/>
                <a:gd name="T90" fmla="*/ 315 w 449"/>
                <a:gd name="T91" fmla="*/ 77 h 655"/>
                <a:gd name="T92" fmla="*/ 284 w 449"/>
                <a:gd name="T93" fmla="*/ 56 h 655"/>
                <a:gd name="T94" fmla="*/ 244 w 449"/>
                <a:gd name="T95" fmla="*/ 47 h 655"/>
                <a:gd name="T96" fmla="*/ 207 w 449"/>
                <a:gd name="T97" fmla="*/ 48 h 655"/>
                <a:gd name="T98" fmla="*/ 176 w 449"/>
                <a:gd name="T99" fmla="*/ 55 h 655"/>
                <a:gd name="T100" fmla="*/ 148 w 449"/>
                <a:gd name="T101" fmla="*/ 71 h 655"/>
                <a:gd name="T102" fmla="*/ 126 w 449"/>
                <a:gd name="T103" fmla="*/ 93 h 655"/>
                <a:gd name="T104" fmla="*/ 114 w 449"/>
                <a:gd name="T105" fmla="*/ 122 h 655"/>
                <a:gd name="T106" fmla="*/ 112 w 449"/>
                <a:gd name="T107" fmla="*/ 154 h 655"/>
                <a:gd name="T108" fmla="*/ 126 w 449"/>
                <a:gd name="T109" fmla="*/ 180 h 655"/>
                <a:gd name="T110" fmla="*/ 153 w 449"/>
                <a:gd name="T111" fmla="*/ 203 h 655"/>
                <a:gd name="T112" fmla="*/ 218 w 449"/>
                <a:gd name="T113" fmla="*/ 240 h 655"/>
                <a:gd name="T114" fmla="*/ 312 w 449"/>
                <a:gd name="T115" fmla="*/ 287 h 655"/>
                <a:gd name="T116" fmla="*/ 371 w 449"/>
                <a:gd name="T117" fmla="*/ 323 h 655"/>
                <a:gd name="T118" fmla="*/ 408 w 449"/>
                <a:gd name="T119" fmla="*/ 356 h 655"/>
                <a:gd name="T120" fmla="*/ 435 w 449"/>
                <a:gd name="T121" fmla="*/ 393 h 655"/>
                <a:gd name="T122" fmla="*/ 449 w 449"/>
                <a:gd name="T123" fmla="*/ 43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9" h="655">
                  <a:moveTo>
                    <a:pt x="449" y="453"/>
                  </a:moveTo>
                  <a:lnTo>
                    <a:pt x="449" y="468"/>
                  </a:lnTo>
                  <a:lnTo>
                    <a:pt x="448" y="483"/>
                  </a:lnTo>
                  <a:lnTo>
                    <a:pt x="445" y="496"/>
                  </a:lnTo>
                  <a:lnTo>
                    <a:pt x="442" y="510"/>
                  </a:lnTo>
                  <a:lnTo>
                    <a:pt x="437" y="522"/>
                  </a:lnTo>
                  <a:lnTo>
                    <a:pt x="433" y="534"/>
                  </a:lnTo>
                  <a:lnTo>
                    <a:pt x="428" y="545"/>
                  </a:lnTo>
                  <a:lnTo>
                    <a:pt x="421" y="555"/>
                  </a:lnTo>
                  <a:lnTo>
                    <a:pt x="414" y="565"/>
                  </a:lnTo>
                  <a:lnTo>
                    <a:pt x="406" y="575"/>
                  </a:lnTo>
                  <a:lnTo>
                    <a:pt x="399" y="582"/>
                  </a:lnTo>
                  <a:lnTo>
                    <a:pt x="390" y="591"/>
                  </a:lnTo>
                  <a:lnTo>
                    <a:pt x="381" y="598"/>
                  </a:lnTo>
                  <a:lnTo>
                    <a:pt x="372" y="605"/>
                  </a:lnTo>
                  <a:lnTo>
                    <a:pt x="361" y="611"/>
                  </a:lnTo>
                  <a:lnTo>
                    <a:pt x="352" y="616"/>
                  </a:lnTo>
                  <a:lnTo>
                    <a:pt x="331" y="627"/>
                  </a:lnTo>
                  <a:lnTo>
                    <a:pt x="310" y="635"/>
                  </a:lnTo>
                  <a:lnTo>
                    <a:pt x="287" y="642"/>
                  </a:lnTo>
                  <a:lnTo>
                    <a:pt x="266" y="646"/>
                  </a:lnTo>
                  <a:lnTo>
                    <a:pt x="245" y="651"/>
                  </a:lnTo>
                  <a:lnTo>
                    <a:pt x="225" y="653"/>
                  </a:lnTo>
                  <a:lnTo>
                    <a:pt x="207" y="654"/>
                  </a:lnTo>
                  <a:lnTo>
                    <a:pt x="189" y="655"/>
                  </a:lnTo>
                  <a:lnTo>
                    <a:pt x="177" y="655"/>
                  </a:lnTo>
                  <a:lnTo>
                    <a:pt x="159" y="654"/>
                  </a:lnTo>
                  <a:lnTo>
                    <a:pt x="138" y="652"/>
                  </a:lnTo>
                  <a:lnTo>
                    <a:pt x="114" y="649"/>
                  </a:lnTo>
                  <a:lnTo>
                    <a:pt x="100" y="646"/>
                  </a:lnTo>
                  <a:lnTo>
                    <a:pt x="88" y="643"/>
                  </a:lnTo>
                  <a:lnTo>
                    <a:pt x="73" y="639"/>
                  </a:lnTo>
                  <a:lnTo>
                    <a:pt x="59" y="635"/>
                  </a:lnTo>
                  <a:lnTo>
                    <a:pt x="44" y="629"/>
                  </a:lnTo>
                  <a:lnTo>
                    <a:pt x="30" y="623"/>
                  </a:lnTo>
                  <a:lnTo>
                    <a:pt x="15" y="615"/>
                  </a:lnTo>
                  <a:lnTo>
                    <a:pt x="0" y="608"/>
                  </a:lnTo>
                  <a:lnTo>
                    <a:pt x="12" y="465"/>
                  </a:lnTo>
                  <a:lnTo>
                    <a:pt x="45" y="465"/>
                  </a:lnTo>
                  <a:lnTo>
                    <a:pt x="50" y="482"/>
                  </a:lnTo>
                  <a:lnTo>
                    <a:pt x="56" y="497"/>
                  </a:lnTo>
                  <a:lnTo>
                    <a:pt x="63" y="512"/>
                  </a:lnTo>
                  <a:lnTo>
                    <a:pt x="69" y="526"/>
                  </a:lnTo>
                  <a:lnTo>
                    <a:pt x="77" y="539"/>
                  </a:lnTo>
                  <a:lnTo>
                    <a:pt x="84" y="551"/>
                  </a:lnTo>
                  <a:lnTo>
                    <a:pt x="92" y="562"/>
                  </a:lnTo>
                  <a:lnTo>
                    <a:pt x="100" y="571"/>
                  </a:lnTo>
                  <a:lnTo>
                    <a:pt x="110" y="580"/>
                  </a:lnTo>
                  <a:lnTo>
                    <a:pt x="119" y="587"/>
                  </a:lnTo>
                  <a:lnTo>
                    <a:pt x="129" y="594"/>
                  </a:lnTo>
                  <a:lnTo>
                    <a:pt x="140" y="600"/>
                  </a:lnTo>
                  <a:lnTo>
                    <a:pt x="151" y="605"/>
                  </a:lnTo>
                  <a:lnTo>
                    <a:pt x="163" y="607"/>
                  </a:lnTo>
                  <a:lnTo>
                    <a:pt x="174" y="609"/>
                  </a:lnTo>
                  <a:lnTo>
                    <a:pt x="187" y="610"/>
                  </a:lnTo>
                  <a:lnTo>
                    <a:pt x="200" y="609"/>
                  </a:lnTo>
                  <a:lnTo>
                    <a:pt x="213" y="608"/>
                  </a:lnTo>
                  <a:lnTo>
                    <a:pt x="226" y="605"/>
                  </a:lnTo>
                  <a:lnTo>
                    <a:pt x="238" y="601"/>
                  </a:lnTo>
                  <a:lnTo>
                    <a:pt x="251" y="596"/>
                  </a:lnTo>
                  <a:lnTo>
                    <a:pt x="262" y="590"/>
                  </a:lnTo>
                  <a:lnTo>
                    <a:pt x="273" y="583"/>
                  </a:lnTo>
                  <a:lnTo>
                    <a:pt x="284" y="576"/>
                  </a:lnTo>
                  <a:lnTo>
                    <a:pt x="295" y="566"/>
                  </a:lnTo>
                  <a:lnTo>
                    <a:pt x="303" y="556"/>
                  </a:lnTo>
                  <a:lnTo>
                    <a:pt x="311" y="546"/>
                  </a:lnTo>
                  <a:lnTo>
                    <a:pt x="317" y="535"/>
                  </a:lnTo>
                  <a:lnTo>
                    <a:pt x="324" y="522"/>
                  </a:lnTo>
                  <a:lnTo>
                    <a:pt x="327" y="509"/>
                  </a:lnTo>
                  <a:lnTo>
                    <a:pt x="330" y="495"/>
                  </a:lnTo>
                  <a:lnTo>
                    <a:pt x="330" y="480"/>
                  </a:lnTo>
                  <a:lnTo>
                    <a:pt x="330" y="470"/>
                  </a:lnTo>
                  <a:lnTo>
                    <a:pt x="327" y="461"/>
                  </a:lnTo>
                  <a:lnTo>
                    <a:pt x="323" y="452"/>
                  </a:lnTo>
                  <a:lnTo>
                    <a:pt x="316" y="444"/>
                  </a:lnTo>
                  <a:lnTo>
                    <a:pt x="310" y="436"/>
                  </a:lnTo>
                  <a:lnTo>
                    <a:pt x="300" y="428"/>
                  </a:lnTo>
                  <a:lnTo>
                    <a:pt x="290" y="420"/>
                  </a:lnTo>
                  <a:lnTo>
                    <a:pt x="280" y="414"/>
                  </a:lnTo>
                  <a:lnTo>
                    <a:pt x="255" y="399"/>
                  </a:lnTo>
                  <a:lnTo>
                    <a:pt x="228" y="385"/>
                  </a:lnTo>
                  <a:lnTo>
                    <a:pt x="198" y="372"/>
                  </a:lnTo>
                  <a:lnTo>
                    <a:pt x="168" y="357"/>
                  </a:lnTo>
                  <a:lnTo>
                    <a:pt x="138" y="342"/>
                  </a:lnTo>
                  <a:lnTo>
                    <a:pt x="108" y="326"/>
                  </a:lnTo>
                  <a:lnTo>
                    <a:pt x="94" y="317"/>
                  </a:lnTo>
                  <a:lnTo>
                    <a:pt x="80" y="308"/>
                  </a:lnTo>
                  <a:lnTo>
                    <a:pt x="68" y="299"/>
                  </a:lnTo>
                  <a:lnTo>
                    <a:pt x="56" y="289"/>
                  </a:lnTo>
                  <a:lnTo>
                    <a:pt x="45" y="278"/>
                  </a:lnTo>
                  <a:lnTo>
                    <a:pt x="35" y="268"/>
                  </a:lnTo>
                  <a:lnTo>
                    <a:pt x="26" y="256"/>
                  </a:lnTo>
                  <a:lnTo>
                    <a:pt x="19" y="243"/>
                  </a:lnTo>
                  <a:lnTo>
                    <a:pt x="13" y="230"/>
                  </a:lnTo>
                  <a:lnTo>
                    <a:pt x="9" y="216"/>
                  </a:lnTo>
                  <a:lnTo>
                    <a:pt x="6" y="202"/>
                  </a:lnTo>
                  <a:lnTo>
                    <a:pt x="5" y="186"/>
                  </a:lnTo>
                  <a:lnTo>
                    <a:pt x="5" y="174"/>
                  </a:lnTo>
                  <a:lnTo>
                    <a:pt x="6" y="162"/>
                  </a:lnTo>
                  <a:lnTo>
                    <a:pt x="8" y="151"/>
                  </a:lnTo>
                  <a:lnTo>
                    <a:pt x="10" y="140"/>
                  </a:lnTo>
                  <a:lnTo>
                    <a:pt x="13" y="129"/>
                  </a:lnTo>
                  <a:lnTo>
                    <a:pt x="17" y="120"/>
                  </a:lnTo>
                  <a:lnTo>
                    <a:pt x="21" y="110"/>
                  </a:lnTo>
                  <a:lnTo>
                    <a:pt x="25" y="101"/>
                  </a:lnTo>
                  <a:lnTo>
                    <a:pt x="31" y="93"/>
                  </a:lnTo>
                  <a:lnTo>
                    <a:pt x="36" y="84"/>
                  </a:lnTo>
                  <a:lnTo>
                    <a:pt x="42" y="77"/>
                  </a:lnTo>
                  <a:lnTo>
                    <a:pt x="48" y="69"/>
                  </a:lnTo>
                  <a:lnTo>
                    <a:pt x="55" y="62"/>
                  </a:lnTo>
                  <a:lnTo>
                    <a:pt x="63" y="55"/>
                  </a:lnTo>
                  <a:lnTo>
                    <a:pt x="70" y="49"/>
                  </a:lnTo>
                  <a:lnTo>
                    <a:pt x="78" y="43"/>
                  </a:lnTo>
                  <a:lnTo>
                    <a:pt x="94" y="33"/>
                  </a:lnTo>
                  <a:lnTo>
                    <a:pt x="112" y="24"/>
                  </a:lnTo>
                  <a:lnTo>
                    <a:pt x="130" y="16"/>
                  </a:lnTo>
                  <a:lnTo>
                    <a:pt x="149" y="11"/>
                  </a:lnTo>
                  <a:lnTo>
                    <a:pt x="168" y="6"/>
                  </a:lnTo>
                  <a:lnTo>
                    <a:pt x="188" y="4"/>
                  </a:lnTo>
                  <a:lnTo>
                    <a:pt x="208" y="1"/>
                  </a:lnTo>
                  <a:lnTo>
                    <a:pt x="227" y="0"/>
                  </a:lnTo>
                  <a:lnTo>
                    <a:pt x="260" y="1"/>
                  </a:lnTo>
                  <a:lnTo>
                    <a:pt x="290" y="5"/>
                  </a:lnTo>
                  <a:lnTo>
                    <a:pt x="318" y="9"/>
                  </a:lnTo>
                  <a:lnTo>
                    <a:pt x="342" y="14"/>
                  </a:lnTo>
                  <a:lnTo>
                    <a:pt x="364" y="22"/>
                  </a:lnTo>
                  <a:lnTo>
                    <a:pt x="385" y="30"/>
                  </a:lnTo>
                  <a:lnTo>
                    <a:pt x="404" y="39"/>
                  </a:lnTo>
                  <a:lnTo>
                    <a:pt x="422" y="49"/>
                  </a:lnTo>
                  <a:lnTo>
                    <a:pt x="410" y="185"/>
                  </a:lnTo>
                  <a:lnTo>
                    <a:pt x="377" y="185"/>
                  </a:lnTo>
                  <a:lnTo>
                    <a:pt x="366" y="156"/>
                  </a:lnTo>
                  <a:lnTo>
                    <a:pt x="354" y="130"/>
                  </a:lnTo>
                  <a:lnTo>
                    <a:pt x="347" y="117"/>
                  </a:lnTo>
                  <a:lnTo>
                    <a:pt x="340" y="106"/>
                  </a:lnTo>
                  <a:lnTo>
                    <a:pt x="332" y="96"/>
                  </a:lnTo>
                  <a:lnTo>
                    <a:pt x="324" y="85"/>
                  </a:lnTo>
                  <a:lnTo>
                    <a:pt x="315" y="77"/>
                  </a:lnTo>
                  <a:lnTo>
                    <a:pt x="305" y="69"/>
                  </a:lnTo>
                  <a:lnTo>
                    <a:pt x="296" y="63"/>
                  </a:lnTo>
                  <a:lnTo>
                    <a:pt x="284" y="56"/>
                  </a:lnTo>
                  <a:lnTo>
                    <a:pt x="272" y="52"/>
                  </a:lnTo>
                  <a:lnTo>
                    <a:pt x="258" y="49"/>
                  </a:lnTo>
                  <a:lnTo>
                    <a:pt x="244" y="47"/>
                  </a:lnTo>
                  <a:lnTo>
                    <a:pt x="228" y="45"/>
                  </a:lnTo>
                  <a:lnTo>
                    <a:pt x="217" y="47"/>
                  </a:lnTo>
                  <a:lnTo>
                    <a:pt x="207" y="48"/>
                  </a:lnTo>
                  <a:lnTo>
                    <a:pt x="196" y="50"/>
                  </a:lnTo>
                  <a:lnTo>
                    <a:pt x="185" y="52"/>
                  </a:lnTo>
                  <a:lnTo>
                    <a:pt x="176" y="55"/>
                  </a:lnTo>
                  <a:lnTo>
                    <a:pt x="166" y="59"/>
                  </a:lnTo>
                  <a:lnTo>
                    <a:pt x="156" y="65"/>
                  </a:lnTo>
                  <a:lnTo>
                    <a:pt x="148" y="71"/>
                  </a:lnTo>
                  <a:lnTo>
                    <a:pt x="140" y="78"/>
                  </a:lnTo>
                  <a:lnTo>
                    <a:pt x="133" y="85"/>
                  </a:lnTo>
                  <a:lnTo>
                    <a:pt x="126" y="93"/>
                  </a:lnTo>
                  <a:lnTo>
                    <a:pt x="121" y="101"/>
                  </a:lnTo>
                  <a:lnTo>
                    <a:pt x="117" y="111"/>
                  </a:lnTo>
                  <a:lnTo>
                    <a:pt x="114" y="122"/>
                  </a:lnTo>
                  <a:lnTo>
                    <a:pt x="112" y="132"/>
                  </a:lnTo>
                  <a:lnTo>
                    <a:pt x="111" y="144"/>
                  </a:lnTo>
                  <a:lnTo>
                    <a:pt x="112" y="154"/>
                  </a:lnTo>
                  <a:lnTo>
                    <a:pt x="115" y="162"/>
                  </a:lnTo>
                  <a:lnTo>
                    <a:pt x="120" y="171"/>
                  </a:lnTo>
                  <a:lnTo>
                    <a:pt x="126" y="180"/>
                  </a:lnTo>
                  <a:lnTo>
                    <a:pt x="134" y="188"/>
                  </a:lnTo>
                  <a:lnTo>
                    <a:pt x="142" y="196"/>
                  </a:lnTo>
                  <a:lnTo>
                    <a:pt x="153" y="203"/>
                  </a:lnTo>
                  <a:lnTo>
                    <a:pt x="164" y="211"/>
                  </a:lnTo>
                  <a:lnTo>
                    <a:pt x="189" y="226"/>
                  </a:lnTo>
                  <a:lnTo>
                    <a:pt x="218" y="240"/>
                  </a:lnTo>
                  <a:lnTo>
                    <a:pt x="249" y="255"/>
                  </a:lnTo>
                  <a:lnTo>
                    <a:pt x="281" y="271"/>
                  </a:lnTo>
                  <a:lnTo>
                    <a:pt x="312" y="287"/>
                  </a:lnTo>
                  <a:lnTo>
                    <a:pt x="343" y="304"/>
                  </a:lnTo>
                  <a:lnTo>
                    <a:pt x="357" y="314"/>
                  </a:lnTo>
                  <a:lnTo>
                    <a:pt x="371" y="323"/>
                  </a:lnTo>
                  <a:lnTo>
                    <a:pt x="385" y="334"/>
                  </a:lnTo>
                  <a:lnTo>
                    <a:pt x="397" y="344"/>
                  </a:lnTo>
                  <a:lnTo>
                    <a:pt x="408" y="356"/>
                  </a:lnTo>
                  <a:lnTo>
                    <a:pt x="418" y="367"/>
                  </a:lnTo>
                  <a:lnTo>
                    <a:pt x="428" y="380"/>
                  </a:lnTo>
                  <a:lnTo>
                    <a:pt x="435" y="393"/>
                  </a:lnTo>
                  <a:lnTo>
                    <a:pt x="442" y="407"/>
                  </a:lnTo>
                  <a:lnTo>
                    <a:pt x="446" y="421"/>
                  </a:lnTo>
                  <a:lnTo>
                    <a:pt x="449" y="437"/>
                  </a:lnTo>
                  <a:lnTo>
                    <a:pt x="449" y="453"/>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58" name="Freeform 12"/>
            <p:cNvSpPr/>
            <p:nvPr userDrawn="1"/>
          </p:nvSpPr>
          <p:spPr>
            <a:xfrm>
              <a:off x="9939338" y="974725"/>
              <a:ext cx="66675" cy="90488"/>
            </a:xfrm>
            <a:custGeom>
              <a:avLst/>
              <a:gdLst>
                <a:gd name="T0" fmla="*/ 58 w 503"/>
                <a:gd name="T1" fmla="*/ 58 h 678"/>
                <a:gd name="T2" fmla="*/ 4 w 503"/>
                <a:gd name="T3" fmla="*/ 40 h 678"/>
                <a:gd name="T4" fmla="*/ 4 w 503"/>
                <a:gd name="T5" fmla="*/ 18 h 678"/>
                <a:gd name="T6" fmla="*/ 162 w 503"/>
                <a:gd name="T7" fmla="*/ 0 h 678"/>
                <a:gd name="T8" fmla="*/ 162 w 503"/>
                <a:gd name="T9" fmla="*/ 262 h 678"/>
                <a:gd name="T10" fmla="*/ 180 w 503"/>
                <a:gd name="T11" fmla="*/ 252 h 678"/>
                <a:gd name="T12" fmla="*/ 198 w 503"/>
                <a:gd name="T13" fmla="*/ 244 h 678"/>
                <a:gd name="T14" fmla="*/ 218 w 503"/>
                <a:gd name="T15" fmla="*/ 235 h 678"/>
                <a:gd name="T16" fmla="*/ 237 w 503"/>
                <a:gd name="T17" fmla="*/ 229 h 678"/>
                <a:gd name="T18" fmla="*/ 256 w 503"/>
                <a:gd name="T19" fmla="*/ 223 h 678"/>
                <a:gd name="T20" fmla="*/ 275 w 503"/>
                <a:gd name="T21" fmla="*/ 219 h 678"/>
                <a:gd name="T22" fmla="*/ 296 w 503"/>
                <a:gd name="T23" fmla="*/ 217 h 678"/>
                <a:gd name="T24" fmla="*/ 316 w 503"/>
                <a:gd name="T25" fmla="*/ 216 h 678"/>
                <a:gd name="T26" fmla="*/ 331 w 503"/>
                <a:gd name="T27" fmla="*/ 216 h 678"/>
                <a:gd name="T28" fmla="*/ 346 w 503"/>
                <a:gd name="T29" fmla="*/ 218 h 678"/>
                <a:gd name="T30" fmla="*/ 359 w 503"/>
                <a:gd name="T31" fmla="*/ 220 h 678"/>
                <a:gd name="T32" fmla="*/ 372 w 503"/>
                <a:gd name="T33" fmla="*/ 224 h 678"/>
                <a:gd name="T34" fmla="*/ 384 w 503"/>
                <a:gd name="T35" fmla="*/ 229 h 678"/>
                <a:gd name="T36" fmla="*/ 395 w 503"/>
                <a:gd name="T37" fmla="*/ 235 h 678"/>
                <a:gd name="T38" fmla="*/ 404 w 503"/>
                <a:gd name="T39" fmla="*/ 242 h 678"/>
                <a:gd name="T40" fmla="*/ 413 w 503"/>
                <a:gd name="T41" fmla="*/ 249 h 678"/>
                <a:gd name="T42" fmla="*/ 420 w 503"/>
                <a:gd name="T43" fmla="*/ 258 h 678"/>
                <a:gd name="T44" fmla="*/ 427 w 503"/>
                <a:gd name="T45" fmla="*/ 267 h 678"/>
                <a:gd name="T46" fmla="*/ 432 w 503"/>
                <a:gd name="T47" fmla="*/ 278 h 678"/>
                <a:gd name="T48" fmla="*/ 438 w 503"/>
                <a:gd name="T49" fmla="*/ 289 h 678"/>
                <a:gd name="T50" fmla="*/ 441 w 503"/>
                <a:gd name="T51" fmla="*/ 302 h 678"/>
                <a:gd name="T52" fmla="*/ 444 w 503"/>
                <a:gd name="T53" fmla="*/ 315 h 678"/>
                <a:gd name="T54" fmla="*/ 445 w 503"/>
                <a:gd name="T55" fmla="*/ 329 h 678"/>
                <a:gd name="T56" fmla="*/ 445 w 503"/>
                <a:gd name="T57" fmla="*/ 342 h 678"/>
                <a:gd name="T58" fmla="*/ 445 w 503"/>
                <a:gd name="T59" fmla="*/ 628 h 678"/>
                <a:gd name="T60" fmla="*/ 503 w 503"/>
                <a:gd name="T61" fmla="*/ 655 h 678"/>
                <a:gd name="T62" fmla="*/ 503 w 503"/>
                <a:gd name="T63" fmla="*/ 678 h 678"/>
                <a:gd name="T64" fmla="*/ 295 w 503"/>
                <a:gd name="T65" fmla="*/ 678 h 678"/>
                <a:gd name="T66" fmla="*/ 295 w 503"/>
                <a:gd name="T67" fmla="*/ 655 h 678"/>
                <a:gd name="T68" fmla="*/ 341 w 503"/>
                <a:gd name="T69" fmla="*/ 628 h 678"/>
                <a:gd name="T70" fmla="*/ 341 w 503"/>
                <a:gd name="T71" fmla="*/ 382 h 678"/>
                <a:gd name="T72" fmla="*/ 340 w 503"/>
                <a:gd name="T73" fmla="*/ 363 h 678"/>
                <a:gd name="T74" fmla="*/ 338 w 503"/>
                <a:gd name="T75" fmla="*/ 345 h 678"/>
                <a:gd name="T76" fmla="*/ 336 w 503"/>
                <a:gd name="T77" fmla="*/ 336 h 678"/>
                <a:gd name="T78" fmla="*/ 332 w 503"/>
                <a:gd name="T79" fmla="*/ 327 h 678"/>
                <a:gd name="T80" fmla="*/ 329 w 503"/>
                <a:gd name="T81" fmla="*/ 320 h 678"/>
                <a:gd name="T82" fmla="*/ 325 w 503"/>
                <a:gd name="T83" fmla="*/ 314 h 678"/>
                <a:gd name="T84" fmla="*/ 321 w 503"/>
                <a:gd name="T85" fmla="*/ 307 h 678"/>
                <a:gd name="T86" fmla="*/ 314 w 503"/>
                <a:gd name="T87" fmla="*/ 302 h 678"/>
                <a:gd name="T88" fmla="*/ 308 w 503"/>
                <a:gd name="T89" fmla="*/ 296 h 678"/>
                <a:gd name="T90" fmla="*/ 300 w 503"/>
                <a:gd name="T91" fmla="*/ 292 h 678"/>
                <a:gd name="T92" fmla="*/ 290 w 503"/>
                <a:gd name="T93" fmla="*/ 289 h 678"/>
                <a:gd name="T94" fmla="*/ 281 w 503"/>
                <a:gd name="T95" fmla="*/ 287 h 678"/>
                <a:gd name="T96" fmla="*/ 270 w 503"/>
                <a:gd name="T97" fmla="*/ 286 h 678"/>
                <a:gd name="T98" fmla="*/ 257 w 503"/>
                <a:gd name="T99" fmla="*/ 285 h 678"/>
                <a:gd name="T100" fmla="*/ 238 w 503"/>
                <a:gd name="T101" fmla="*/ 286 h 678"/>
                <a:gd name="T102" fmla="*/ 214 w 503"/>
                <a:gd name="T103" fmla="*/ 289 h 678"/>
                <a:gd name="T104" fmla="*/ 189 w 503"/>
                <a:gd name="T105" fmla="*/ 293 h 678"/>
                <a:gd name="T106" fmla="*/ 162 w 503"/>
                <a:gd name="T107" fmla="*/ 298 h 678"/>
                <a:gd name="T108" fmla="*/ 162 w 503"/>
                <a:gd name="T109" fmla="*/ 628 h 678"/>
                <a:gd name="T110" fmla="*/ 209 w 503"/>
                <a:gd name="T111" fmla="*/ 655 h 678"/>
                <a:gd name="T112" fmla="*/ 209 w 503"/>
                <a:gd name="T113" fmla="*/ 678 h 678"/>
                <a:gd name="T114" fmla="*/ 0 w 503"/>
                <a:gd name="T115" fmla="*/ 678 h 678"/>
                <a:gd name="T116" fmla="*/ 0 w 503"/>
                <a:gd name="T117" fmla="*/ 655 h 678"/>
                <a:gd name="T118" fmla="*/ 58 w 503"/>
                <a:gd name="T119" fmla="*/ 628 h 678"/>
                <a:gd name="T120" fmla="*/ 58 w 503"/>
                <a:gd name="T121" fmla="*/ 5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3" h="678">
                  <a:moveTo>
                    <a:pt x="58" y="58"/>
                  </a:moveTo>
                  <a:lnTo>
                    <a:pt x="4" y="40"/>
                  </a:lnTo>
                  <a:lnTo>
                    <a:pt x="4" y="18"/>
                  </a:lnTo>
                  <a:lnTo>
                    <a:pt x="162" y="0"/>
                  </a:lnTo>
                  <a:lnTo>
                    <a:pt x="162" y="262"/>
                  </a:lnTo>
                  <a:lnTo>
                    <a:pt x="180" y="252"/>
                  </a:lnTo>
                  <a:lnTo>
                    <a:pt x="198" y="244"/>
                  </a:lnTo>
                  <a:lnTo>
                    <a:pt x="218" y="235"/>
                  </a:lnTo>
                  <a:lnTo>
                    <a:pt x="237" y="229"/>
                  </a:lnTo>
                  <a:lnTo>
                    <a:pt x="256" y="223"/>
                  </a:lnTo>
                  <a:lnTo>
                    <a:pt x="275" y="219"/>
                  </a:lnTo>
                  <a:lnTo>
                    <a:pt x="296" y="217"/>
                  </a:lnTo>
                  <a:lnTo>
                    <a:pt x="316" y="216"/>
                  </a:lnTo>
                  <a:lnTo>
                    <a:pt x="331" y="216"/>
                  </a:lnTo>
                  <a:lnTo>
                    <a:pt x="346" y="218"/>
                  </a:lnTo>
                  <a:lnTo>
                    <a:pt x="359" y="220"/>
                  </a:lnTo>
                  <a:lnTo>
                    <a:pt x="372" y="224"/>
                  </a:lnTo>
                  <a:lnTo>
                    <a:pt x="384" y="229"/>
                  </a:lnTo>
                  <a:lnTo>
                    <a:pt x="395" y="235"/>
                  </a:lnTo>
                  <a:lnTo>
                    <a:pt x="404" y="242"/>
                  </a:lnTo>
                  <a:lnTo>
                    <a:pt x="413" y="249"/>
                  </a:lnTo>
                  <a:lnTo>
                    <a:pt x="420" y="258"/>
                  </a:lnTo>
                  <a:lnTo>
                    <a:pt x="427" y="267"/>
                  </a:lnTo>
                  <a:lnTo>
                    <a:pt x="432" y="278"/>
                  </a:lnTo>
                  <a:lnTo>
                    <a:pt x="438" y="289"/>
                  </a:lnTo>
                  <a:lnTo>
                    <a:pt x="441" y="302"/>
                  </a:lnTo>
                  <a:lnTo>
                    <a:pt x="444" y="315"/>
                  </a:lnTo>
                  <a:lnTo>
                    <a:pt x="445" y="329"/>
                  </a:lnTo>
                  <a:lnTo>
                    <a:pt x="445" y="342"/>
                  </a:lnTo>
                  <a:lnTo>
                    <a:pt x="445" y="628"/>
                  </a:lnTo>
                  <a:lnTo>
                    <a:pt x="503" y="655"/>
                  </a:lnTo>
                  <a:lnTo>
                    <a:pt x="503" y="678"/>
                  </a:lnTo>
                  <a:lnTo>
                    <a:pt x="295" y="678"/>
                  </a:lnTo>
                  <a:lnTo>
                    <a:pt x="295" y="655"/>
                  </a:lnTo>
                  <a:lnTo>
                    <a:pt x="341" y="628"/>
                  </a:lnTo>
                  <a:lnTo>
                    <a:pt x="341" y="382"/>
                  </a:lnTo>
                  <a:lnTo>
                    <a:pt x="340" y="363"/>
                  </a:lnTo>
                  <a:lnTo>
                    <a:pt x="338" y="345"/>
                  </a:lnTo>
                  <a:lnTo>
                    <a:pt x="336" y="336"/>
                  </a:lnTo>
                  <a:lnTo>
                    <a:pt x="332" y="327"/>
                  </a:lnTo>
                  <a:lnTo>
                    <a:pt x="329" y="320"/>
                  </a:lnTo>
                  <a:lnTo>
                    <a:pt x="325" y="314"/>
                  </a:lnTo>
                  <a:lnTo>
                    <a:pt x="321" y="307"/>
                  </a:lnTo>
                  <a:lnTo>
                    <a:pt x="314" y="302"/>
                  </a:lnTo>
                  <a:lnTo>
                    <a:pt x="308" y="296"/>
                  </a:lnTo>
                  <a:lnTo>
                    <a:pt x="300" y="292"/>
                  </a:lnTo>
                  <a:lnTo>
                    <a:pt x="290" y="289"/>
                  </a:lnTo>
                  <a:lnTo>
                    <a:pt x="281" y="287"/>
                  </a:lnTo>
                  <a:lnTo>
                    <a:pt x="270" y="286"/>
                  </a:lnTo>
                  <a:lnTo>
                    <a:pt x="257" y="285"/>
                  </a:lnTo>
                  <a:lnTo>
                    <a:pt x="238" y="286"/>
                  </a:lnTo>
                  <a:lnTo>
                    <a:pt x="214" y="289"/>
                  </a:lnTo>
                  <a:lnTo>
                    <a:pt x="189" y="293"/>
                  </a:lnTo>
                  <a:lnTo>
                    <a:pt x="162" y="298"/>
                  </a:lnTo>
                  <a:lnTo>
                    <a:pt x="162" y="628"/>
                  </a:lnTo>
                  <a:lnTo>
                    <a:pt x="209" y="655"/>
                  </a:lnTo>
                  <a:lnTo>
                    <a:pt x="209" y="678"/>
                  </a:lnTo>
                  <a:lnTo>
                    <a:pt x="0" y="678"/>
                  </a:lnTo>
                  <a:lnTo>
                    <a:pt x="0" y="655"/>
                  </a:lnTo>
                  <a:lnTo>
                    <a:pt x="58" y="628"/>
                  </a:lnTo>
                  <a:lnTo>
                    <a:pt x="58" y="5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59" name="Freeform 13"/>
            <p:cNvSpPr>
              <a:spLocks noEditPoints="1"/>
            </p:cNvSpPr>
            <p:nvPr userDrawn="1"/>
          </p:nvSpPr>
          <p:spPr>
            <a:xfrm>
              <a:off x="10017125" y="1003300"/>
              <a:ext cx="58738" cy="63500"/>
            </a:xfrm>
            <a:custGeom>
              <a:avLst/>
              <a:gdLst>
                <a:gd name="T0" fmla="*/ 117 w 440"/>
                <a:gd name="T1" fmla="*/ 363 h 472"/>
                <a:gd name="T2" fmla="*/ 123 w 440"/>
                <a:gd name="T3" fmla="*/ 385 h 472"/>
                <a:gd name="T4" fmla="*/ 136 w 440"/>
                <a:gd name="T5" fmla="*/ 404 h 472"/>
                <a:gd name="T6" fmla="*/ 158 w 440"/>
                <a:gd name="T7" fmla="*/ 417 h 472"/>
                <a:gd name="T8" fmla="*/ 189 w 440"/>
                <a:gd name="T9" fmla="*/ 423 h 472"/>
                <a:gd name="T10" fmla="*/ 226 w 440"/>
                <a:gd name="T11" fmla="*/ 416 h 472"/>
                <a:gd name="T12" fmla="*/ 248 w 440"/>
                <a:gd name="T13" fmla="*/ 407 h 472"/>
                <a:gd name="T14" fmla="*/ 265 w 440"/>
                <a:gd name="T15" fmla="*/ 393 h 472"/>
                <a:gd name="T16" fmla="*/ 276 w 440"/>
                <a:gd name="T17" fmla="*/ 374 h 472"/>
                <a:gd name="T18" fmla="*/ 278 w 440"/>
                <a:gd name="T19" fmla="*/ 238 h 472"/>
                <a:gd name="T20" fmla="*/ 209 w 440"/>
                <a:gd name="T21" fmla="*/ 240 h 472"/>
                <a:gd name="T22" fmla="*/ 162 w 440"/>
                <a:gd name="T23" fmla="*/ 248 h 472"/>
                <a:gd name="T24" fmla="*/ 134 w 440"/>
                <a:gd name="T25" fmla="*/ 263 h 472"/>
                <a:gd name="T26" fmla="*/ 119 w 440"/>
                <a:gd name="T27" fmla="*/ 285 h 472"/>
                <a:gd name="T28" fmla="*/ 115 w 440"/>
                <a:gd name="T29" fmla="*/ 316 h 472"/>
                <a:gd name="T30" fmla="*/ 56 w 440"/>
                <a:gd name="T31" fmla="*/ 31 h 472"/>
                <a:gd name="T32" fmla="*/ 112 w 440"/>
                <a:gd name="T33" fmla="*/ 9 h 472"/>
                <a:gd name="T34" fmla="*/ 184 w 440"/>
                <a:gd name="T35" fmla="*/ 0 h 472"/>
                <a:gd name="T36" fmla="*/ 248 w 440"/>
                <a:gd name="T37" fmla="*/ 2 h 472"/>
                <a:gd name="T38" fmla="*/ 293 w 440"/>
                <a:gd name="T39" fmla="*/ 13 h 472"/>
                <a:gd name="T40" fmla="*/ 331 w 440"/>
                <a:gd name="T41" fmla="*/ 35 h 472"/>
                <a:gd name="T42" fmla="*/ 361 w 440"/>
                <a:gd name="T43" fmla="*/ 70 h 472"/>
                <a:gd name="T44" fmla="*/ 379 w 440"/>
                <a:gd name="T45" fmla="*/ 117 h 472"/>
                <a:gd name="T46" fmla="*/ 383 w 440"/>
                <a:gd name="T47" fmla="*/ 411 h 472"/>
                <a:gd name="T48" fmla="*/ 313 w 440"/>
                <a:gd name="T49" fmla="*/ 462 h 472"/>
                <a:gd name="T50" fmla="*/ 286 w 440"/>
                <a:gd name="T51" fmla="*/ 426 h 472"/>
                <a:gd name="T52" fmla="*/ 268 w 440"/>
                <a:gd name="T53" fmla="*/ 442 h 472"/>
                <a:gd name="T54" fmla="*/ 243 w 440"/>
                <a:gd name="T55" fmla="*/ 456 h 472"/>
                <a:gd name="T56" fmla="*/ 214 w 440"/>
                <a:gd name="T57" fmla="*/ 466 h 472"/>
                <a:gd name="T58" fmla="*/ 182 w 440"/>
                <a:gd name="T59" fmla="*/ 471 h 472"/>
                <a:gd name="T60" fmla="*/ 144 w 440"/>
                <a:gd name="T61" fmla="*/ 472 h 472"/>
                <a:gd name="T62" fmla="*/ 99 w 440"/>
                <a:gd name="T63" fmla="*/ 467 h 472"/>
                <a:gd name="T64" fmla="*/ 60 w 440"/>
                <a:gd name="T65" fmla="*/ 454 h 472"/>
                <a:gd name="T66" fmla="*/ 28 w 440"/>
                <a:gd name="T67" fmla="*/ 429 h 472"/>
                <a:gd name="T68" fmla="*/ 7 w 440"/>
                <a:gd name="T69" fmla="*/ 390 h 472"/>
                <a:gd name="T70" fmla="*/ 0 w 440"/>
                <a:gd name="T71" fmla="*/ 334 h 472"/>
                <a:gd name="T72" fmla="*/ 7 w 440"/>
                <a:gd name="T73" fmla="*/ 281 h 472"/>
                <a:gd name="T74" fmla="*/ 29 w 440"/>
                <a:gd name="T75" fmla="*/ 245 h 472"/>
                <a:gd name="T76" fmla="*/ 62 w 440"/>
                <a:gd name="T77" fmla="*/ 219 h 472"/>
                <a:gd name="T78" fmla="*/ 106 w 440"/>
                <a:gd name="T79" fmla="*/ 205 h 472"/>
                <a:gd name="T80" fmla="*/ 158 w 440"/>
                <a:gd name="T81" fmla="*/ 198 h 472"/>
                <a:gd name="T82" fmla="*/ 225 w 440"/>
                <a:gd name="T83" fmla="*/ 198 h 472"/>
                <a:gd name="T84" fmla="*/ 278 w 440"/>
                <a:gd name="T85" fmla="*/ 134 h 472"/>
                <a:gd name="T86" fmla="*/ 275 w 440"/>
                <a:gd name="T87" fmla="*/ 106 h 472"/>
                <a:gd name="T88" fmla="*/ 265 w 440"/>
                <a:gd name="T89" fmla="*/ 84 h 472"/>
                <a:gd name="T90" fmla="*/ 249 w 440"/>
                <a:gd name="T91" fmla="*/ 67 h 472"/>
                <a:gd name="T92" fmla="*/ 226 w 440"/>
                <a:gd name="T93" fmla="*/ 57 h 472"/>
                <a:gd name="T94" fmla="*/ 197 w 440"/>
                <a:gd name="T95" fmla="*/ 51 h 472"/>
                <a:gd name="T96" fmla="*/ 156 w 440"/>
                <a:gd name="T97" fmla="*/ 53 h 472"/>
                <a:gd name="T98" fmla="*/ 135 w 440"/>
                <a:gd name="T99" fmla="*/ 61 h 472"/>
                <a:gd name="T100" fmla="*/ 115 w 440"/>
                <a:gd name="T101" fmla="*/ 75 h 472"/>
                <a:gd name="T102" fmla="*/ 95 w 440"/>
                <a:gd name="T103" fmla="*/ 98 h 472"/>
                <a:gd name="T104" fmla="*/ 76 w 440"/>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0" h="472">
                  <a:moveTo>
                    <a:pt x="115" y="328"/>
                  </a:moveTo>
                  <a:lnTo>
                    <a:pt x="115" y="345"/>
                  </a:lnTo>
                  <a:lnTo>
                    <a:pt x="117" y="363"/>
                  </a:lnTo>
                  <a:lnTo>
                    <a:pt x="118" y="370"/>
                  </a:lnTo>
                  <a:lnTo>
                    <a:pt x="121" y="379"/>
                  </a:lnTo>
                  <a:lnTo>
                    <a:pt x="123" y="385"/>
                  </a:lnTo>
                  <a:lnTo>
                    <a:pt x="127" y="393"/>
                  </a:lnTo>
                  <a:lnTo>
                    <a:pt x="132" y="399"/>
                  </a:lnTo>
                  <a:lnTo>
                    <a:pt x="136" y="404"/>
                  </a:lnTo>
                  <a:lnTo>
                    <a:pt x="143" y="410"/>
                  </a:lnTo>
                  <a:lnTo>
                    <a:pt x="149" y="414"/>
                  </a:lnTo>
                  <a:lnTo>
                    <a:pt x="158" y="417"/>
                  </a:lnTo>
                  <a:lnTo>
                    <a:pt x="166" y="421"/>
                  </a:lnTo>
                  <a:lnTo>
                    <a:pt x="177" y="422"/>
                  </a:lnTo>
                  <a:lnTo>
                    <a:pt x="189" y="423"/>
                  </a:lnTo>
                  <a:lnTo>
                    <a:pt x="204" y="422"/>
                  </a:lnTo>
                  <a:lnTo>
                    <a:pt x="219" y="418"/>
                  </a:lnTo>
                  <a:lnTo>
                    <a:pt x="226" y="416"/>
                  </a:lnTo>
                  <a:lnTo>
                    <a:pt x="234" y="414"/>
                  </a:lnTo>
                  <a:lnTo>
                    <a:pt x="241" y="411"/>
                  </a:lnTo>
                  <a:lnTo>
                    <a:pt x="248" y="407"/>
                  </a:lnTo>
                  <a:lnTo>
                    <a:pt x="254" y="403"/>
                  </a:lnTo>
                  <a:lnTo>
                    <a:pt x="260" y="398"/>
                  </a:lnTo>
                  <a:lnTo>
                    <a:pt x="265" y="393"/>
                  </a:lnTo>
                  <a:lnTo>
                    <a:pt x="269" y="387"/>
                  </a:lnTo>
                  <a:lnTo>
                    <a:pt x="273" y="381"/>
                  </a:lnTo>
                  <a:lnTo>
                    <a:pt x="276" y="374"/>
                  </a:lnTo>
                  <a:lnTo>
                    <a:pt x="278" y="367"/>
                  </a:lnTo>
                  <a:lnTo>
                    <a:pt x="278" y="359"/>
                  </a:lnTo>
                  <a:lnTo>
                    <a:pt x="278" y="238"/>
                  </a:lnTo>
                  <a:lnTo>
                    <a:pt x="252" y="238"/>
                  </a:lnTo>
                  <a:lnTo>
                    <a:pt x="229" y="239"/>
                  </a:lnTo>
                  <a:lnTo>
                    <a:pt x="209" y="240"/>
                  </a:lnTo>
                  <a:lnTo>
                    <a:pt x="191" y="242"/>
                  </a:lnTo>
                  <a:lnTo>
                    <a:pt x="176" y="245"/>
                  </a:lnTo>
                  <a:lnTo>
                    <a:pt x="162" y="248"/>
                  </a:lnTo>
                  <a:lnTo>
                    <a:pt x="151" y="252"/>
                  </a:lnTo>
                  <a:lnTo>
                    <a:pt x="141" y="257"/>
                  </a:lnTo>
                  <a:lnTo>
                    <a:pt x="134" y="263"/>
                  </a:lnTo>
                  <a:lnTo>
                    <a:pt x="127" y="269"/>
                  </a:lnTo>
                  <a:lnTo>
                    <a:pt x="123" y="277"/>
                  </a:lnTo>
                  <a:lnTo>
                    <a:pt x="119" y="285"/>
                  </a:lnTo>
                  <a:lnTo>
                    <a:pt x="117" y="294"/>
                  </a:lnTo>
                  <a:lnTo>
                    <a:pt x="116" y="305"/>
                  </a:lnTo>
                  <a:lnTo>
                    <a:pt x="115" y="316"/>
                  </a:lnTo>
                  <a:lnTo>
                    <a:pt x="115" y="328"/>
                  </a:lnTo>
                  <a:close/>
                  <a:moveTo>
                    <a:pt x="37" y="42"/>
                  </a:moveTo>
                  <a:lnTo>
                    <a:pt x="56" y="31"/>
                  </a:lnTo>
                  <a:lnTo>
                    <a:pt x="74" y="22"/>
                  </a:lnTo>
                  <a:lnTo>
                    <a:pt x="93" y="15"/>
                  </a:lnTo>
                  <a:lnTo>
                    <a:pt x="112" y="9"/>
                  </a:lnTo>
                  <a:lnTo>
                    <a:pt x="134" y="5"/>
                  </a:lnTo>
                  <a:lnTo>
                    <a:pt x="158" y="2"/>
                  </a:lnTo>
                  <a:lnTo>
                    <a:pt x="184" y="0"/>
                  </a:lnTo>
                  <a:lnTo>
                    <a:pt x="214" y="0"/>
                  </a:lnTo>
                  <a:lnTo>
                    <a:pt x="232" y="0"/>
                  </a:lnTo>
                  <a:lnTo>
                    <a:pt x="248" y="2"/>
                  </a:lnTo>
                  <a:lnTo>
                    <a:pt x="263" y="4"/>
                  </a:lnTo>
                  <a:lnTo>
                    <a:pt x="278" y="7"/>
                  </a:lnTo>
                  <a:lnTo>
                    <a:pt x="293" y="13"/>
                  </a:lnTo>
                  <a:lnTo>
                    <a:pt x="307" y="19"/>
                  </a:lnTo>
                  <a:lnTo>
                    <a:pt x="320" y="27"/>
                  </a:lnTo>
                  <a:lnTo>
                    <a:pt x="331" y="35"/>
                  </a:lnTo>
                  <a:lnTo>
                    <a:pt x="343" y="45"/>
                  </a:lnTo>
                  <a:lnTo>
                    <a:pt x="353" y="57"/>
                  </a:lnTo>
                  <a:lnTo>
                    <a:pt x="361" y="70"/>
                  </a:lnTo>
                  <a:lnTo>
                    <a:pt x="369" y="84"/>
                  </a:lnTo>
                  <a:lnTo>
                    <a:pt x="374" y="100"/>
                  </a:lnTo>
                  <a:lnTo>
                    <a:pt x="379" y="117"/>
                  </a:lnTo>
                  <a:lnTo>
                    <a:pt x="382" y="136"/>
                  </a:lnTo>
                  <a:lnTo>
                    <a:pt x="383" y="157"/>
                  </a:lnTo>
                  <a:lnTo>
                    <a:pt x="383" y="411"/>
                  </a:lnTo>
                  <a:lnTo>
                    <a:pt x="440" y="421"/>
                  </a:lnTo>
                  <a:lnTo>
                    <a:pt x="440" y="443"/>
                  </a:lnTo>
                  <a:lnTo>
                    <a:pt x="313" y="462"/>
                  </a:lnTo>
                  <a:lnTo>
                    <a:pt x="296" y="413"/>
                  </a:lnTo>
                  <a:lnTo>
                    <a:pt x="292" y="419"/>
                  </a:lnTo>
                  <a:lnTo>
                    <a:pt x="286" y="426"/>
                  </a:lnTo>
                  <a:lnTo>
                    <a:pt x="281" y="431"/>
                  </a:lnTo>
                  <a:lnTo>
                    <a:pt x="275" y="438"/>
                  </a:lnTo>
                  <a:lnTo>
                    <a:pt x="268" y="442"/>
                  </a:lnTo>
                  <a:lnTo>
                    <a:pt x="261" y="447"/>
                  </a:lnTo>
                  <a:lnTo>
                    <a:pt x="252" y="452"/>
                  </a:lnTo>
                  <a:lnTo>
                    <a:pt x="243" y="456"/>
                  </a:lnTo>
                  <a:lnTo>
                    <a:pt x="234" y="459"/>
                  </a:lnTo>
                  <a:lnTo>
                    <a:pt x="224" y="462"/>
                  </a:lnTo>
                  <a:lnTo>
                    <a:pt x="214" y="466"/>
                  </a:lnTo>
                  <a:lnTo>
                    <a:pt x="204" y="468"/>
                  </a:lnTo>
                  <a:lnTo>
                    <a:pt x="193" y="470"/>
                  </a:lnTo>
                  <a:lnTo>
                    <a:pt x="182" y="471"/>
                  </a:lnTo>
                  <a:lnTo>
                    <a:pt x="170" y="472"/>
                  </a:lnTo>
                  <a:lnTo>
                    <a:pt x="159" y="472"/>
                  </a:lnTo>
                  <a:lnTo>
                    <a:pt x="144" y="472"/>
                  </a:lnTo>
                  <a:lnTo>
                    <a:pt x="129" y="471"/>
                  </a:lnTo>
                  <a:lnTo>
                    <a:pt x="114" y="469"/>
                  </a:lnTo>
                  <a:lnTo>
                    <a:pt x="99" y="467"/>
                  </a:lnTo>
                  <a:lnTo>
                    <a:pt x="85" y="463"/>
                  </a:lnTo>
                  <a:lnTo>
                    <a:pt x="72" y="459"/>
                  </a:lnTo>
                  <a:lnTo>
                    <a:pt x="60" y="454"/>
                  </a:lnTo>
                  <a:lnTo>
                    <a:pt x="48" y="447"/>
                  </a:lnTo>
                  <a:lnTo>
                    <a:pt x="37" y="439"/>
                  </a:lnTo>
                  <a:lnTo>
                    <a:pt x="28" y="429"/>
                  </a:lnTo>
                  <a:lnTo>
                    <a:pt x="20" y="418"/>
                  </a:lnTo>
                  <a:lnTo>
                    <a:pt x="13" y="404"/>
                  </a:lnTo>
                  <a:lnTo>
                    <a:pt x="7" y="390"/>
                  </a:lnTo>
                  <a:lnTo>
                    <a:pt x="3" y="373"/>
                  </a:lnTo>
                  <a:lnTo>
                    <a:pt x="1" y="354"/>
                  </a:lnTo>
                  <a:lnTo>
                    <a:pt x="0" y="334"/>
                  </a:lnTo>
                  <a:lnTo>
                    <a:pt x="1" y="314"/>
                  </a:lnTo>
                  <a:lnTo>
                    <a:pt x="4" y="297"/>
                  </a:lnTo>
                  <a:lnTo>
                    <a:pt x="7" y="281"/>
                  </a:lnTo>
                  <a:lnTo>
                    <a:pt x="14" y="267"/>
                  </a:lnTo>
                  <a:lnTo>
                    <a:pt x="20" y="255"/>
                  </a:lnTo>
                  <a:lnTo>
                    <a:pt x="29" y="245"/>
                  </a:lnTo>
                  <a:lnTo>
                    <a:pt x="39" y="235"/>
                  </a:lnTo>
                  <a:lnTo>
                    <a:pt x="50" y="226"/>
                  </a:lnTo>
                  <a:lnTo>
                    <a:pt x="62" y="219"/>
                  </a:lnTo>
                  <a:lnTo>
                    <a:pt x="76" y="213"/>
                  </a:lnTo>
                  <a:lnTo>
                    <a:pt x="90" y="208"/>
                  </a:lnTo>
                  <a:lnTo>
                    <a:pt x="106" y="205"/>
                  </a:lnTo>
                  <a:lnTo>
                    <a:pt x="122" y="202"/>
                  </a:lnTo>
                  <a:lnTo>
                    <a:pt x="139" y="199"/>
                  </a:lnTo>
                  <a:lnTo>
                    <a:pt x="158" y="198"/>
                  </a:lnTo>
                  <a:lnTo>
                    <a:pt x="176" y="197"/>
                  </a:lnTo>
                  <a:lnTo>
                    <a:pt x="200" y="197"/>
                  </a:lnTo>
                  <a:lnTo>
                    <a:pt x="225" y="198"/>
                  </a:lnTo>
                  <a:lnTo>
                    <a:pt x="252" y="201"/>
                  </a:lnTo>
                  <a:lnTo>
                    <a:pt x="278" y="203"/>
                  </a:lnTo>
                  <a:lnTo>
                    <a:pt x="278" y="134"/>
                  </a:lnTo>
                  <a:lnTo>
                    <a:pt x="278" y="124"/>
                  </a:lnTo>
                  <a:lnTo>
                    <a:pt x="277" y="115"/>
                  </a:lnTo>
                  <a:lnTo>
                    <a:pt x="275" y="106"/>
                  </a:lnTo>
                  <a:lnTo>
                    <a:pt x="272" y="99"/>
                  </a:lnTo>
                  <a:lnTo>
                    <a:pt x="269" y="91"/>
                  </a:lnTo>
                  <a:lnTo>
                    <a:pt x="265" y="84"/>
                  </a:lnTo>
                  <a:lnTo>
                    <a:pt x="261" y="78"/>
                  </a:lnTo>
                  <a:lnTo>
                    <a:pt x="255" y="72"/>
                  </a:lnTo>
                  <a:lnTo>
                    <a:pt x="249" y="67"/>
                  </a:lnTo>
                  <a:lnTo>
                    <a:pt x="242" y="63"/>
                  </a:lnTo>
                  <a:lnTo>
                    <a:pt x="234" y="60"/>
                  </a:lnTo>
                  <a:lnTo>
                    <a:pt x="226" y="57"/>
                  </a:lnTo>
                  <a:lnTo>
                    <a:pt x="217" y="55"/>
                  </a:lnTo>
                  <a:lnTo>
                    <a:pt x="207" y="52"/>
                  </a:lnTo>
                  <a:lnTo>
                    <a:pt x="197" y="51"/>
                  </a:lnTo>
                  <a:lnTo>
                    <a:pt x="185" y="51"/>
                  </a:lnTo>
                  <a:lnTo>
                    <a:pt x="170" y="51"/>
                  </a:lnTo>
                  <a:lnTo>
                    <a:pt x="156" y="53"/>
                  </a:lnTo>
                  <a:lnTo>
                    <a:pt x="149" y="56"/>
                  </a:lnTo>
                  <a:lnTo>
                    <a:pt x="143" y="58"/>
                  </a:lnTo>
                  <a:lnTo>
                    <a:pt x="135" y="61"/>
                  </a:lnTo>
                  <a:lnTo>
                    <a:pt x="129" y="65"/>
                  </a:lnTo>
                  <a:lnTo>
                    <a:pt x="122" y="70"/>
                  </a:lnTo>
                  <a:lnTo>
                    <a:pt x="115" y="75"/>
                  </a:lnTo>
                  <a:lnTo>
                    <a:pt x="108" y="81"/>
                  </a:lnTo>
                  <a:lnTo>
                    <a:pt x="102" y="89"/>
                  </a:lnTo>
                  <a:lnTo>
                    <a:pt x="95" y="98"/>
                  </a:lnTo>
                  <a:lnTo>
                    <a:pt x="89" y="107"/>
                  </a:lnTo>
                  <a:lnTo>
                    <a:pt x="82" y="118"/>
                  </a:lnTo>
                  <a:lnTo>
                    <a:pt x="76" y="131"/>
                  </a:lnTo>
                  <a:lnTo>
                    <a:pt x="50" y="130"/>
                  </a:lnTo>
                  <a:lnTo>
                    <a:pt x="37"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0" name="Freeform 14"/>
            <p:cNvSpPr/>
            <p:nvPr userDrawn="1"/>
          </p:nvSpPr>
          <p:spPr>
            <a:xfrm>
              <a:off x="10085388" y="1003300"/>
              <a:ext cx="49213" cy="61913"/>
            </a:xfrm>
            <a:custGeom>
              <a:avLst/>
              <a:gdLst>
                <a:gd name="T0" fmla="*/ 0 w 366"/>
                <a:gd name="T1" fmla="*/ 439 h 462"/>
                <a:gd name="T2" fmla="*/ 58 w 366"/>
                <a:gd name="T3" fmla="*/ 412 h 462"/>
                <a:gd name="T4" fmla="*/ 58 w 366"/>
                <a:gd name="T5" fmla="*/ 57 h 462"/>
                <a:gd name="T6" fmla="*/ 3 w 366"/>
                <a:gd name="T7" fmla="*/ 38 h 462"/>
                <a:gd name="T8" fmla="*/ 3 w 366"/>
                <a:gd name="T9" fmla="*/ 18 h 462"/>
                <a:gd name="T10" fmla="*/ 141 w 366"/>
                <a:gd name="T11" fmla="*/ 0 h 462"/>
                <a:gd name="T12" fmla="*/ 158 w 366"/>
                <a:gd name="T13" fmla="*/ 66 h 462"/>
                <a:gd name="T14" fmla="*/ 168 w 366"/>
                <a:gd name="T15" fmla="*/ 52 h 462"/>
                <a:gd name="T16" fmla="*/ 181 w 366"/>
                <a:gd name="T17" fmla="*/ 40 h 462"/>
                <a:gd name="T18" fmla="*/ 194 w 366"/>
                <a:gd name="T19" fmla="*/ 28 h 462"/>
                <a:gd name="T20" fmla="*/ 208 w 366"/>
                <a:gd name="T21" fmla="*/ 18 h 462"/>
                <a:gd name="T22" fmla="*/ 214 w 366"/>
                <a:gd name="T23" fmla="*/ 14 h 462"/>
                <a:gd name="T24" fmla="*/ 222 w 366"/>
                <a:gd name="T25" fmla="*/ 11 h 462"/>
                <a:gd name="T26" fmla="*/ 231 w 366"/>
                <a:gd name="T27" fmla="*/ 7 h 462"/>
                <a:gd name="T28" fmla="*/ 238 w 366"/>
                <a:gd name="T29" fmla="*/ 4 h 462"/>
                <a:gd name="T30" fmla="*/ 247 w 366"/>
                <a:gd name="T31" fmla="*/ 2 h 462"/>
                <a:gd name="T32" fmla="*/ 255 w 366"/>
                <a:gd name="T33" fmla="*/ 1 h 462"/>
                <a:gd name="T34" fmla="*/ 264 w 366"/>
                <a:gd name="T35" fmla="*/ 0 h 462"/>
                <a:gd name="T36" fmla="*/ 272 w 366"/>
                <a:gd name="T37" fmla="*/ 0 h 462"/>
                <a:gd name="T38" fmla="*/ 287 w 366"/>
                <a:gd name="T39" fmla="*/ 1 h 462"/>
                <a:gd name="T40" fmla="*/ 301 w 366"/>
                <a:gd name="T41" fmla="*/ 3 h 462"/>
                <a:gd name="T42" fmla="*/ 316 w 366"/>
                <a:gd name="T43" fmla="*/ 6 h 462"/>
                <a:gd name="T44" fmla="*/ 329 w 366"/>
                <a:gd name="T45" fmla="*/ 12 h 462"/>
                <a:gd name="T46" fmla="*/ 341 w 366"/>
                <a:gd name="T47" fmla="*/ 18 h 462"/>
                <a:gd name="T48" fmla="*/ 352 w 366"/>
                <a:gd name="T49" fmla="*/ 25 h 462"/>
                <a:gd name="T50" fmla="*/ 360 w 366"/>
                <a:gd name="T51" fmla="*/ 32 h 462"/>
                <a:gd name="T52" fmla="*/ 366 w 366"/>
                <a:gd name="T53" fmla="*/ 40 h 462"/>
                <a:gd name="T54" fmla="*/ 352 w 366"/>
                <a:gd name="T55" fmla="*/ 131 h 462"/>
                <a:gd name="T56" fmla="*/ 317 w 366"/>
                <a:gd name="T57" fmla="*/ 131 h 462"/>
                <a:gd name="T58" fmla="*/ 314 w 366"/>
                <a:gd name="T59" fmla="*/ 123 h 462"/>
                <a:gd name="T60" fmla="*/ 310 w 366"/>
                <a:gd name="T61" fmla="*/ 114 h 462"/>
                <a:gd name="T62" fmla="*/ 304 w 366"/>
                <a:gd name="T63" fmla="*/ 104 h 462"/>
                <a:gd name="T64" fmla="*/ 296 w 366"/>
                <a:gd name="T65" fmla="*/ 94 h 462"/>
                <a:gd name="T66" fmla="*/ 286 w 366"/>
                <a:gd name="T67" fmla="*/ 85 h 462"/>
                <a:gd name="T68" fmla="*/ 276 w 366"/>
                <a:gd name="T69" fmla="*/ 77 h 462"/>
                <a:gd name="T70" fmla="*/ 270 w 366"/>
                <a:gd name="T71" fmla="*/ 74 h 462"/>
                <a:gd name="T72" fmla="*/ 265 w 366"/>
                <a:gd name="T73" fmla="*/ 72 h 462"/>
                <a:gd name="T74" fmla="*/ 258 w 366"/>
                <a:gd name="T75" fmla="*/ 71 h 462"/>
                <a:gd name="T76" fmla="*/ 252 w 366"/>
                <a:gd name="T77" fmla="*/ 70 h 462"/>
                <a:gd name="T78" fmla="*/ 238 w 366"/>
                <a:gd name="T79" fmla="*/ 71 h 462"/>
                <a:gd name="T80" fmla="*/ 224 w 366"/>
                <a:gd name="T81" fmla="*/ 72 h 462"/>
                <a:gd name="T82" fmla="*/ 212 w 366"/>
                <a:gd name="T83" fmla="*/ 76 h 462"/>
                <a:gd name="T84" fmla="*/ 200 w 366"/>
                <a:gd name="T85" fmla="*/ 80 h 462"/>
                <a:gd name="T86" fmla="*/ 195 w 366"/>
                <a:gd name="T87" fmla="*/ 85 h 462"/>
                <a:gd name="T88" fmla="*/ 190 w 366"/>
                <a:gd name="T89" fmla="*/ 88 h 462"/>
                <a:gd name="T90" fmla="*/ 184 w 366"/>
                <a:gd name="T91" fmla="*/ 93 h 462"/>
                <a:gd name="T92" fmla="*/ 180 w 366"/>
                <a:gd name="T93" fmla="*/ 99 h 462"/>
                <a:gd name="T94" fmla="*/ 176 w 366"/>
                <a:gd name="T95" fmla="*/ 104 h 462"/>
                <a:gd name="T96" fmla="*/ 172 w 366"/>
                <a:gd name="T97" fmla="*/ 111 h 462"/>
                <a:gd name="T98" fmla="*/ 167 w 366"/>
                <a:gd name="T99" fmla="*/ 119 h 462"/>
                <a:gd name="T100" fmla="*/ 163 w 366"/>
                <a:gd name="T101" fmla="*/ 128 h 462"/>
                <a:gd name="T102" fmla="*/ 163 w 366"/>
                <a:gd name="T103" fmla="*/ 412 h 462"/>
                <a:gd name="T104" fmla="*/ 219 w 366"/>
                <a:gd name="T105" fmla="*/ 439 h 462"/>
                <a:gd name="T106" fmla="*/ 219 w 366"/>
                <a:gd name="T107" fmla="*/ 462 h 462"/>
                <a:gd name="T108" fmla="*/ 0 w 366"/>
                <a:gd name="T109" fmla="*/ 462 h 462"/>
                <a:gd name="T110" fmla="*/ 0 w 366"/>
                <a:gd name="T111" fmla="*/ 43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6" h="462">
                  <a:moveTo>
                    <a:pt x="0" y="439"/>
                  </a:moveTo>
                  <a:lnTo>
                    <a:pt x="58" y="412"/>
                  </a:lnTo>
                  <a:lnTo>
                    <a:pt x="58" y="57"/>
                  </a:lnTo>
                  <a:lnTo>
                    <a:pt x="3" y="38"/>
                  </a:lnTo>
                  <a:lnTo>
                    <a:pt x="3" y="18"/>
                  </a:lnTo>
                  <a:lnTo>
                    <a:pt x="141" y="0"/>
                  </a:lnTo>
                  <a:lnTo>
                    <a:pt x="158" y="66"/>
                  </a:lnTo>
                  <a:lnTo>
                    <a:pt x="168" y="52"/>
                  </a:lnTo>
                  <a:lnTo>
                    <a:pt x="181" y="40"/>
                  </a:lnTo>
                  <a:lnTo>
                    <a:pt x="194" y="28"/>
                  </a:lnTo>
                  <a:lnTo>
                    <a:pt x="208" y="18"/>
                  </a:lnTo>
                  <a:lnTo>
                    <a:pt x="214" y="14"/>
                  </a:lnTo>
                  <a:lnTo>
                    <a:pt x="222" y="11"/>
                  </a:lnTo>
                  <a:lnTo>
                    <a:pt x="231" y="7"/>
                  </a:lnTo>
                  <a:lnTo>
                    <a:pt x="238" y="4"/>
                  </a:lnTo>
                  <a:lnTo>
                    <a:pt x="247" y="2"/>
                  </a:lnTo>
                  <a:lnTo>
                    <a:pt x="255" y="1"/>
                  </a:lnTo>
                  <a:lnTo>
                    <a:pt x="264" y="0"/>
                  </a:lnTo>
                  <a:lnTo>
                    <a:pt x="272" y="0"/>
                  </a:lnTo>
                  <a:lnTo>
                    <a:pt x="287" y="1"/>
                  </a:lnTo>
                  <a:lnTo>
                    <a:pt x="301" y="3"/>
                  </a:lnTo>
                  <a:lnTo>
                    <a:pt x="316" y="6"/>
                  </a:lnTo>
                  <a:lnTo>
                    <a:pt x="329" y="12"/>
                  </a:lnTo>
                  <a:lnTo>
                    <a:pt x="341" y="18"/>
                  </a:lnTo>
                  <a:lnTo>
                    <a:pt x="352" y="25"/>
                  </a:lnTo>
                  <a:lnTo>
                    <a:pt x="360" y="32"/>
                  </a:lnTo>
                  <a:lnTo>
                    <a:pt x="366" y="40"/>
                  </a:lnTo>
                  <a:lnTo>
                    <a:pt x="352" y="131"/>
                  </a:lnTo>
                  <a:lnTo>
                    <a:pt x="317" y="131"/>
                  </a:lnTo>
                  <a:lnTo>
                    <a:pt x="314" y="123"/>
                  </a:lnTo>
                  <a:lnTo>
                    <a:pt x="310" y="114"/>
                  </a:lnTo>
                  <a:lnTo>
                    <a:pt x="304" y="104"/>
                  </a:lnTo>
                  <a:lnTo>
                    <a:pt x="296" y="94"/>
                  </a:lnTo>
                  <a:lnTo>
                    <a:pt x="286" y="85"/>
                  </a:lnTo>
                  <a:lnTo>
                    <a:pt x="276" y="77"/>
                  </a:lnTo>
                  <a:lnTo>
                    <a:pt x="270" y="74"/>
                  </a:lnTo>
                  <a:lnTo>
                    <a:pt x="265" y="72"/>
                  </a:lnTo>
                  <a:lnTo>
                    <a:pt x="258" y="71"/>
                  </a:lnTo>
                  <a:lnTo>
                    <a:pt x="252" y="70"/>
                  </a:lnTo>
                  <a:lnTo>
                    <a:pt x="238" y="71"/>
                  </a:lnTo>
                  <a:lnTo>
                    <a:pt x="224" y="72"/>
                  </a:lnTo>
                  <a:lnTo>
                    <a:pt x="212" y="76"/>
                  </a:lnTo>
                  <a:lnTo>
                    <a:pt x="200" y="80"/>
                  </a:lnTo>
                  <a:lnTo>
                    <a:pt x="195" y="85"/>
                  </a:lnTo>
                  <a:lnTo>
                    <a:pt x="190" y="88"/>
                  </a:lnTo>
                  <a:lnTo>
                    <a:pt x="184" y="93"/>
                  </a:lnTo>
                  <a:lnTo>
                    <a:pt x="180" y="99"/>
                  </a:lnTo>
                  <a:lnTo>
                    <a:pt x="176" y="104"/>
                  </a:lnTo>
                  <a:lnTo>
                    <a:pt x="172" y="111"/>
                  </a:lnTo>
                  <a:lnTo>
                    <a:pt x="167" y="119"/>
                  </a:lnTo>
                  <a:lnTo>
                    <a:pt x="163" y="128"/>
                  </a:lnTo>
                  <a:lnTo>
                    <a:pt x="163" y="412"/>
                  </a:lnTo>
                  <a:lnTo>
                    <a:pt x="219" y="439"/>
                  </a:lnTo>
                  <a:lnTo>
                    <a:pt x="219" y="462"/>
                  </a:lnTo>
                  <a:lnTo>
                    <a:pt x="0" y="462"/>
                  </a:lnTo>
                  <a:lnTo>
                    <a:pt x="0" y="439"/>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1" name="Freeform 15"/>
            <p:cNvSpPr>
              <a:spLocks noEditPoints="1"/>
            </p:cNvSpPr>
            <p:nvPr userDrawn="1"/>
          </p:nvSpPr>
          <p:spPr>
            <a:xfrm>
              <a:off x="10142538" y="974725"/>
              <a:ext cx="63500" cy="92075"/>
            </a:xfrm>
            <a:custGeom>
              <a:avLst/>
              <a:gdLst>
                <a:gd name="T0" fmla="*/ 119 w 481"/>
                <a:gd name="T1" fmla="*/ 476 h 688"/>
                <a:gd name="T2" fmla="*/ 125 w 481"/>
                <a:gd name="T3" fmla="*/ 525 h 688"/>
                <a:gd name="T4" fmla="*/ 134 w 481"/>
                <a:gd name="T5" fmla="*/ 564 h 688"/>
                <a:gd name="T6" fmla="*/ 148 w 481"/>
                <a:gd name="T7" fmla="*/ 591 h 688"/>
                <a:gd name="T8" fmla="*/ 164 w 481"/>
                <a:gd name="T9" fmla="*/ 611 h 688"/>
                <a:gd name="T10" fmla="*/ 181 w 481"/>
                <a:gd name="T11" fmla="*/ 623 h 688"/>
                <a:gd name="T12" fmla="*/ 199 w 481"/>
                <a:gd name="T13" fmla="*/ 630 h 688"/>
                <a:gd name="T14" fmla="*/ 216 w 481"/>
                <a:gd name="T15" fmla="*/ 632 h 688"/>
                <a:gd name="T16" fmla="*/ 231 w 481"/>
                <a:gd name="T17" fmla="*/ 632 h 688"/>
                <a:gd name="T18" fmla="*/ 248 w 481"/>
                <a:gd name="T19" fmla="*/ 629 h 688"/>
                <a:gd name="T20" fmla="*/ 272 w 481"/>
                <a:gd name="T21" fmla="*/ 620 h 688"/>
                <a:gd name="T22" fmla="*/ 300 w 481"/>
                <a:gd name="T23" fmla="*/ 605 h 688"/>
                <a:gd name="T24" fmla="*/ 316 w 481"/>
                <a:gd name="T25" fmla="*/ 593 h 688"/>
                <a:gd name="T26" fmla="*/ 318 w 481"/>
                <a:gd name="T27" fmla="*/ 298 h 688"/>
                <a:gd name="T28" fmla="*/ 271 w 481"/>
                <a:gd name="T29" fmla="*/ 288 h 688"/>
                <a:gd name="T30" fmla="*/ 221 w 481"/>
                <a:gd name="T31" fmla="*/ 285 h 688"/>
                <a:gd name="T32" fmla="*/ 205 w 481"/>
                <a:gd name="T33" fmla="*/ 286 h 688"/>
                <a:gd name="T34" fmla="*/ 187 w 481"/>
                <a:gd name="T35" fmla="*/ 289 h 688"/>
                <a:gd name="T36" fmla="*/ 170 w 481"/>
                <a:gd name="T37" fmla="*/ 296 h 688"/>
                <a:gd name="T38" fmla="*/ 154 w 481"/>
                <a:gd name="T39" fmla="*/ 309 h 688"/>
                <a:gd name="T40" fmla="*/ 140 w 481"/>
                <a:gd name="T41" fmla="*/ 330 h 688"/>
                <a:gd name="T42" fmla="*/ 129 w 481"/>
                <a:gd name="T43" fmla="*/ 359 h 688"/>
                <a:gd name="T44" fmla="*/ 121 w 481"/>
                <a:gd name="T45" fmla="*/ 396 h 688"/>
                <a:gd name="T46" fmla="*/ 118 w 481"/>
                <a:gd name="T47" fmla="*/ 447 h 688"/>
                <a:gd name="T48" fmla="*/ 192 w 481"/>
                <a:gd name="T49" fmla="*/ 687 h 688"/>
                <a:gd name="T50" fmla="*/ 150 w 481"/>
                <a:gd name="T51" fmla="*/ 679 h 688"/>
                <a:gd name="T52" fmla="*/ 112 w 481"/>
                <a:gd name="T53" fmla="*/ 664 h 688"/>
                <a:gd name="T54" fmla="*/ 86 w 481"/>
                <a:gd name="T55" fmla="*/ 648 h 688"/>
                <a:gd name="T56" fmla="*/ 70 w 481"/>
                <a:gd name="T57" fmla="*/ 635 h 688"/>
                <a:gd name="T58" fmla="*/ 56 w 481"/>
                <a:gd name="T59" fmla="*/ 622 h 688"/>
                <a:gd name="T60" fmla="*/ 43 w 481"/>
                <a:gd name="T61" fmla="*/ 605 h 688"/>
                <a:gd name="T62" fmla="*/ 31 w 481"/>
                <a:gd name="T63" fmla="*/ 587 h 688"/>
                <a:gd name="T64" fmla="*/ 20 w 481"/>
                <a:gd name="T65" fmla="*/ 567 h 688"/>
                <a:gd name="T66" fmla="*/ 13 w 481"/>
                <a:gd name="T67" fmla="*/ 545 h 688"/>
                <a:gd name="T68" fmla="*/ 7 w 481"/>
                <a:gd name="T69" fmla="*/ 523 h 688"/>
                <a:gd name="T70" fmla="*/ 2 w 481"/>
                <a:gd name="T71" fmla="*/ 498 h 688"/>
                <a:gd name="T72" fmla="*/ 0 w 481"/>
                <a:gd name="T73" fmla="*/ 471 h 688"/>
                <a:gd name="T74" fmla="*/ 0 w 481"/>
                <a:gd name="T75" fmla="*/ 435 h 688"/>
                <a:gd name="T76" fmla="*/ 5 w 481"/>
                <a:gd name="T77" fmla="*/ 390 h 688"/>
                <a:gd name="T78" fmla="*/ 17 w 481"/>
                <a:gd name="T79" fmla="*/ 347 h 688"/>
                <a:gd name="T80" fmla="*/ 34 w 481"/>
                <a:gd name="T81" fmla="*/ 308 h 688"/>
                <a:gd name="T82" fmla="*/ 51 w 481"/>
                <a:gd name="T83" fmla="*/ 281 h 688"/>
                <a:gd name="T84" fmla="*/ 63 w 481"/>
                <a:gd name="T85" fmla="*/ 266 h 688"/>
                <a:gd name="T86" fmla="*/ 77 w 481"/>
                <a:gd name="T87" fmla="*/ 252 h 688"/>
                <a:gd name="T88" fmla="*/ 92 w 481"/>
                <a:gd name="T89" fmla="*/ 241 h 688"/>
                <a:gd name="T90" fmla="*/ 110 w 481"/>
                <a:gd name="T91" fmla="*/ 231 h 688"/>
                <a:gd name="T92" fmla="*/ 128 w 481"/>
                <a:gd name="T93" fmla="*/ 223 h 688"/>
                <a:gd name="T94" fmla="*/ 148 w 481"/>
                <a:gd name="T95" fmla="*/ 218 h 688"/>
                <a:gd name="T96" fmla="*/ 170 w 481"/>
                <a:gd name="T97" fmla="*/ 216 h 688"/>
                <a:gd name="T98" fmla="*/ 198 w 481"/>
                <a:gd name="T99" fmla="*/ 216 h 688"/>
                <a:gd name="T100" fmla="*/ 234 w 481"/>
                <a:gd name="T101" fmla="*/ 224 h 688"/>
                <a:gd name="T102" fmla="*/ 269 w 481"/>
                <a:gd name="T103" fmla="*/ 237 h 688"/>
                <a:gd name="T104" fmla="*/ 303 w 481"/>
                <a:gd name="T105" fmla="*/ 253 h 688"/>
                <a:gd name="T106" fmla="*/ 318 w 481"/>
                <a:gd name="T107" fmla="*/ 58 h 688"/>
                <a:gd name="T108" fmla="*/ 264 w 481"/>
                <a:gd name="T109" fmla="*/ 18 h 688"/>
                <a:gd name="T110" fmla="*/ 423 w 481"/>
                <a:gd name="T111" fmla="*/ 638 h 688"/>
                <a:gd name="T112" fmla="*/ 481 w 481"/>
                <a:gd name="T113" fmla="*/ 673 h 688"/>
                <a:gd name="T114" fmla="*/ 337 w 481"/>
                <a:gd name="T115" fmla="*/ 635 h 688"/>
                <a:gd name="T116" fmla="*/ 312 w 481"/>
                <a:gd name="T117" fmla="*/ 657 h 688"/>
                <a:gd name="T118" fmla="*/ 281 w 481"/>
                <a:gd name="T119" fmla="*/ 673 h 688"/>
                <a:gd name="T120" fmla="*/ 248 w 481"/>
                <a:gd name="T121" fmla="*/ 684 h 688"/>
                <a:gd name="T122" fmla="*/ 214 w 481"/>
                <a:gd name="T123"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688">
                  <a:moveTo>
                    <a:pt x="118" y="447"/>
                  </a:moveTo>
                  <a:lnTo>
                    <a:pt x="119" y="476"/>
                  </a:lnTo>
                  <a:lnTo>
                    <a:pt x="121" y="502"/>
                  </a:lnTo>
                  <a:lnTo>
                    <a:pt x="125" y="525"/>
                  </a:lnTo>
                  <a:lnTo>
                    <a:pt x="129" y="545"/>
                  </a:lnTo>
                  <a:lnTo>
                    <a:pt x="134" y="564"/>
                  </a:lnTo>
                  <a:lnTo>
                    <a:pt x="141" y="579"/>
                  </a:lnTo>
                  <a:lnTo>
                    <a:pt x="148" y="591"/>
                  </a:lnTo>
                  <a:lnTo>
                    <a:pt x="156" y="602"/>
                  </a:lnTo>
                  <a:lnTo>
                    <a:pt x="164" y="611"/>
                  </a:lnTo>
                  <a:lnTo>
                    <a:pt x="172" y="617"/>
                  </a:lnTo>
                  <a:lnTo>
                    <a:pt x="181" y="623"/>
                  </a:lnTo>
                  <a:lnTo>
                    <a:pt x="190" y="627"/>
                  </a:lnTo>
                  <a:lnTo>
                    <a:pt x="199" y="630"/>
                  </a:lnTo>
                  <a:lnTo>
                    <a:pt x="207" y="631"/>
                  </a:lnTo>
                  <a:lnTo>
                    <a:pt x="216" y="632"/>
                  </a:lnTo>
                  <a:lnTo>
                    <a:pt x="223" y="632"/>
                  </a:lnTo>
                  <a:lnTo>
                    <a:pt x="231" y="632"/>
                  </a:lnTo>
                  <a:lnTo>
                    <a:pt x="239" y="631"/>
                  </a:lnTo>
                  <a:lnTo>
                    <a:pt x="248" y="629"/>
                  </a:lnTo>
                  <a:lnTo>
                    <a:pt x="256" y="627"/>
                  </a:lnTo>
                  <a:lnTo>
                    <a:pt x="272" y="620"/>
                  </a:lnTo>
                  <a:lnTo>
                    <a:pt x="287" y="613"/>
                  </a:lnTo>
                  <a:lnTo>
                    <a:pt x="300" y="605"/>
                  </a:lnTo>
                  <a:lnTo>
                    <a:pt x="309" y="598"/>
                  </a:lnTo>
                  <a:lnTo>
                    <a:pt x="316" y="593"/>
                  </a:lnTo>
                  <a:lnTo>
                    <a:pt x="318" y="589"/>
                  </a:lnTo>
                  <a:lnTo>
                    <a:pt x="318" y="298"/>
                  </a:lnTo>
                  <a:lnTo>
                    <a:pt x="295" y="293"/>
                  </a:lnTo>
                  <a:lnTo>
                    <a:pt x="271" y="288"/>
                  </a:lnTo>
                  <a:lnTo>
                    <a:pt x="246" y="286"/>
                  </a:lnTo>
                  <a:lnTo>
                    <a:pt x="221" y="285"/>
                  </a:lnTo>
                  <a:lnTo>
                    <a:pt x="214" y="285"/>
                  </a:lnTo>
                  <a:lnTo>
                    <a:pt x="205" y="286"/>
                  </a:lnTo>
                  <a:lnTo>
                    <a:pt x="196" y="287"/>
                  </a:lnTo>
                  <a:lnTo>
                    <a:pt x="187" y="289"/>
                  </a:lnTo>
                  <a:lnTo>
                    <a:pt x="178" y="292"/>
                  </a:lnTo>
                  <a:lnTo>
                    <a:pt x="170" y="296"/>
                  </a:lnTo>
                  <a:lnTo>
                    <a:pt x="162" y="302"/>
                  </a:lnTo>
                  <a:lnTo>
                    <a:pt x="154" y="309"/>
                  </a:lnTo>
                  <a:lnTo>
                    <a:pt x="146" y="319"/>
                  </a:lnTo>
                  <a:lnTo>
                    <a:pt x="140" y="330"/>
                  </a:lnTo>
                  <a:lnTo>
                    <a:pt x="134" y="342"/>
                  </a:lnTo>
                  <a:lnTo>
                    <a:pt x="129" y="359"/>
                  </a:lnTo>
                  <a:lnTo>
                    <a:pt x="125" y="376"/>
                  </a:lnTo>
                  <a:lnTo>
                    <a:pt x="121" y="396"/>
                  </a:lnTo>
                  <a:lnTo>
                    <a:pt x="119" y="420"/>
                  </a:lnTo>
                  <a:lnTo>
                    <a:pt x="118" y="447"/>
                  </a:lnTo>
                  <a:close/>
                  <a:moveTo>
                    <a:pt x="214" y="688"/>
                  </a:moveTo>
                  <a:lnTo>
                    <a:pt x="192" y="687"/>
                  </a:lnTo>
                  <a:lnTo>
                    <a:pt x="171" y="684"/>
                  </a:lnTo>
                  <a:lnTo>
                    <a:pt x="150" y="679"/>
                  </a:lnTo>
                  <a:lnTo>
                    <a:pt x="131" y="673"/>
                  </a:lnTo>
                  <a:lnTo>
                    <a:pt x="112" y="664"/>
                  </a:lnTo>
                  <a:lnTo>
                    <a:pt x="95" y="655"/>
                  </a:lnTo>
                  <a:lnTo>
                    <a:pt x="86" y="648"/>
                  </a:lnTo>
                  <a:lnTo>
                    <a:pt x="78" y="643"/>
                  </a:lnTo>
                  <a:lnTo>
                    <a:pt x="70" y="635"/>
                  </a:lnTo>
                  <a:lnTo>
                    <a:pt x="62" y="629"/>
                  </a:lnTo>
                  <a:lnTo>
                    <a:pt x="56" y="622"/>
                  </a:lnTo>
                  <a:lnTo>
                    <a:pt x="49" y="614"/>
                  </a:lnTo>
                  <a:lnTo>
                    <a:pt x="43" y="605"/>
                  </a:lnTo>
                  <a:lnTo>
                    <a:pt x="37" y="596"/>
                  </a:lnTo>
                  <a:lnTo>
                    <a:pt x="31" y="587"/>
                  </a:lnTo>
                  <a:lnTo>
                    <a:pt x="26" y="578"/>
                  </a:lnTo>
                  <a:lnTo>
                    <a:pt x="20" y="567"/>
                  </a:lnTo>
                  <a:lnTo>
                    <a:pt x="16" y="557"/>
                  </a:lnTo>
                  <a:lnTo>
                    <a:pt x="13" y="545"/>
                  </a:lnTo>
                  <a:lnTo>
                    <a:pt x="10" y="535"/>
                  </a:lnTo>
                  <a:lnTo>
                    <a:pt x="7" y="523"/>
                  </a:lnTo>
                  <a:lnTo>
                    <a:pt x="4" y="510"/>
                  </a:lnTo>
                  <a:lnTo>
                    <a:pt x="2" y="498"/>
                  </a:lnTo>
                  <a:lnTo>
                    <a:pt x="1" y="484"/>
                  </a:lnTo>
                  <a:lnTo>
                    <a:pt x="0" y="471"/>
                  </a:lnTo>
                  <a:lnTo>
                    <a:pt x="0" y="457"/>
                  </a:lnTo>
                  <a:lnTo>
                    <a:pt x="0" y="435"/>
                  </a:lnTo>
                  <a:lnTo>
                    <a:pt x="2" y="411"/>
                  </a:lnTo>
                  <a:lnTo>
                    <a:pt x="5" y="390"/>
                  </a:lnTo>
                  <a:lnTo>
                    <a:pt x="11" y="367"/>
                  </a:lnTo>
                  <a:lnTo>
                    <a:pt x="17" y="347"/>
                  </a:lnTo>
                  <a:lnTo>
                    <a:pt x="25" y="326"/>
                  </a:lnTo>
                  <a:lnTo>
                    <a:pt x="34" y="308"/>
                  </a:lnTo>
                  <a:lnTo>
                    <a:pt x="44" y="290"/>
                  </a:lnTo>
                  <a:lnTo>
                    <a:pt x="51" y="281"/>
                  </a:lnTo>
                  <a:lnTo>
                    <a:pt x="57" y="274"/>
                  </a:lnTo>
                  <a:lnTo>
                    <a:pt x="63" y="266"/>
                  </a:lnTo>
                  <a:lnTo>
                    <a:pt x="70" y="260"/>
                  </a:lnTo>
                  <a:lnTo>
                    <a:pt x="77" y="252"/>
                  </a:lnTo>
                  <a:lnTo>
                    <a:pt x="85" y="247"/>
                  </a:lnTo>
                  <a:lnTo>
                    <a:pt x="92" y="241"/>
                  </a:lnTo>
                  <a:lnTo>
                    <a:pt x="101" y="236"/>
                  </a:lnTo>
                  <a:lnTo>
                    <a:pt x="110" y="231"/>
                  </a:lnTo>
                  <a:lnTo>
                    <a:pt x="118" y="227"/>
                  </a:lnTo>
                  <a:lnTo>
                    <a:pt x="128" y="223"/>
                  </a:lnTo>
                  <a:lnTo>
                    <a:pt x="137" y="220"/>
                  </a:lnTo>
                  <a:lnTo>
                    <a:pt x="148" y="218"/>
                  </a:lnTo>
                  <a:lnTo>
                    <a:pt x="158" y="217"/>
                  </a:lnTo>
                  <a:lnTo>
                    <a:pt x="170" y="216"/>
                  </a:lnTo>
                  <a:lnTo>
                    <a:pt x="180" y="215"/>
                  </a:lnTo>
                  <a:lnTo>
                    <a:pt x="198" y="216"/>
                  </a:lnTo>
                  <a:lnTo>
                    <a:pt x="216" y="219"/>
                  </a:lnTo>
                  <a:lnTo>
                    <a:pt x="234" y="224"/>
                  </a:lnTo>
                  <a:lnTo>
                    <a:pt x="252" y="230"/>
                  </a:lnTo>
                  <a:lnTo>
                    <a:pt x="269" y="237"/>
                  </a:lnTo>
                  <a:lnTo>
                    <a:pt x="287" y="245"/>
                  </a:lnTo>
                  <a:lnTo>
                    <a:pt x="303" y="253"/>
                  </a:lnTo>
                  <a:lnTo>
                    <a:pt x="318" y="262"/>
                  </a:lnTo>
                  <a:lnTo>
                    <a:pt x="318" y="58"/>
                  </a:lnTo>
                  <a:lnTo>
                    <a:pt x="264" y="40"/>
                  </a:lnTo>
                  <a:lnTo>
                    <a:pt x="264" y="18"/>
                  </a:lnTo>
                  <a:lnTo>
                    <a:pt x="423" y="0"/>
                  </a:lnTo>
                  <a:lnTo>
                    <a:pt x="423" y="638"/>
                  </a:lnTo>
                  <a:lnTo>
                    <a:pt x="481" y="650"/>
                  </a:lnTo>
                  <a:lnTo>
                    <a:pt x="481" y="673"/>
                  </a:lnTo>
                  <a:lnTo>
                    <a:pt x="366" y="688"/>
                  </a:lnTo>
                  <a:lnTo>
                    <a:pt x="337" y="635"/>
                  </a:lnTo>
                  <a:lnTo>
                    <a:pt x="325" y="647"/>
                  </a:lnTo>
                  <a:lnTo>
                    <a:pt x="312" y="657"/>
                  </a:lnTo>
                  <a:lnTo>
                    <a:pt x="297" y="666"/>
                  </a:lnTo>
                  <a:lnTo>
                    <a:pt x="281" y="673"/>
                  </a:lnTo>
                  <a:lnTo>
                    <a:pt x="265" y="679"/>
                  </a:lnTo>
                  <a:lnTo>
                    <a:pt x="248" y="684"/>
                  </a:lnTo>
                  <a:lnTo>
                    <a:pt x="231" y="687"/>
                  </a:lnTo>
                  <a:lnTo>
                    <a:pt x="214" y="68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2" name="Freeform 16"/>
            <p:cNvSpPr/>
            <p:nvPr userDrawn="1"/>
          </p:nvSpPr>
          <p:spPr>
            <a:xfrm>
              <a:off x="10213975" y="1003300"/>
              <a:ext cx="65088" cy="63500"/>
            </a:xfrm>
            <a:custGeom>
              <a:avLst/>
              <a:gdLst>
                <a:gd name="T0" fmla="*/ 243 w 498"/>
                <a:gd name="T1" fmla="*/ 403 h 473"/>
                <a:gd name="T2" fmla="*/ 263 w 498"/>
                <a:gd name="T3" fmla="*/ 402 h 473"/>
                <a:gd name="T4" fmla="*/ 286 w 498"/>
                <a:gd name="T5" fmla="*/ 400 h 473"/>
                <a:gd name="T6" fmla="*/ 312 w 498"/>
                <a:gd name="T7" fmla="*/ 396 h 473"/>
                <a:gd name="T8" fmla="*/ 339 w 498"/>
                <a:gd name="T9" fmla="*/ 390 h 473"/>
                <a:gd name="T10" fmla="*/ 339 w 498"/>
                <a:gd name="T11" fmla="*/ 58 h 473"/>
                <a:gd name="T12" fmla="*/ 285 w 498"/>
                <a:gd name="T13" fmla="*/ 39 h 473"/>
                <a:gd name="T14" fmla="*/ 285 w 498"/>
                <a:gd name="T15" fmla="*/ 18 h 473"/>
                <a:gd name="T16" fmla="*/ 443 w 498"/>
                <a:gd name="T17" fmla="*/ 0 h 473"/>
                <a:gd name="T18" fmla="*/ 443 w 498"/>
                <a:gd name="T19" fmla="*/ 416 h 473"/>
                <a:gd name="T20" fmla="*/ 498 w 498"/>
                <a:gd name="T21" fmla="*/ 433 h 473"/>
                <a:gd name="T22" fmla="*/ 498 w 498"/>
                <a:gd name="T23" fmla="*/ 456 h 473"/>
                <a:gd name="T24" fmla="*/ 373 w 498"/>
                <a:gd name="T25" fmla="*/ 473 h 473"/>
                <a:gd name="T26" fmla="*/ 346 w 498"/>
                <a:gd name="T27" fmla="*/ 423 h 473"/>
                <a:gd name="T28" fmla="*/ 328 w 498"/>
                <a:gd name="T29" fmla="*/ 433 h 473"/>
                <a:gd name="T30" fmla="*/ 308 w 498"/>
                <a:gd name="T31" fmla="*/ 442 h 473"/>
                <a:gd name="T32" fmla="*/ 288 w 498"/>
                <a:gd name="T33" fmla="*/ 451 h 473"/>
                <a:gd name="T34" fmla="*/ 268 w 498"/>
                <a:gd name="T35" fmla="*/ 458 h 473"/>
                <a:gd name="T36" fmla="*/ 248 w 498"/>
                <a:gd name="T37" fmla="*/ 464 h 473"/>
                <a:gd name="T38" fmla="*/ 226 w 498"/>
                <a:gd name="T39" fmla="*/ 469 h 473"/>
                <a:gd name="T40" fmla="*/ 205 w 498"/>
                <a:gd name="T41" fmla="*/ 472 h 473"/>
                <a:gd name="T42" fmla="*/ 183 w 498"/>
                <a:gd name="T43" fmla="*/ 473 h 473"/>
                <a:gd name="T44" fmla="*/ 168 w 498"/>
                <a:gd name="T45" fmla="*/ 472 h 473"/>
                <a:gd name="T46" fmla="*/ 154 w 498"/>
                <a:gd name="T47" fmla="*/ 471 h 473"/>
                <a:gd name="T48" fmla="*/ 140 w 498"/>
                <a:gd name="T49" fmla="*/ 468 h 473"/>
                <a:gd name="T50" fmla="*/ 129 w 498"/>
                <a:gd name="T51" fmla="*/ 464 h 473"/>
                <a:gd name="T52" fmla="*/ 117 w 498"/>
                <a:gd name="T53" fmla="*/ 459 h 473"/>
                <a:gd name="T54" fmla="*/ 106 w 498"/>
                <a:gd name="T55" fmla="*/ 454 h 473"/>
                <a:gd name="T56" fmla="*/ 96 w 498"/>
                <a:gd name="T57" fmla="*/ 447 h 473"/>
                <a:gd name="T58" fmla="*/ 88 w 498"/>
                <a:gd name="T59" fmla="*/ 439 h 473"/>
                <a:gd name="T60" fmla="*/ 80 w 498"/>
                <a:gd name="T61" fmla="*/ 430 h 473"/>
                <a:gd name="T62" fmla="*/ 74 w 498"/>
                <a:gd name="T63" fmla="*/ 420 h 473"/>
                <a:gd name="T64" fmla="*/ 68 w 498"/>
                <a:gd name="T65" fmla="*/ 411 h 473"/>
                <a:gd name="T66" fmla="*/ 63 w 498"/>
                <a:gd name="T67" fmla="*/ 399 h 473"/>
                <a:gd name="T68" fmla="*/ 60 w 498"/>
                <a:gd name="T69" fmla="*/ 387 h 473"/>
                <a:gd name="T70" fmla="*/ 57 w 498"/>
                <a:gd name="T71" fmla="*/ 374 h 473"/>
                <a:gd name="T72" fmla="*/ 56 w 498"/>
                <a:gd name="T73" fmla="*/ 360 h 473"/>
                <a:gd name="T74" fmla="*/ 56 w 498"/>
                <a:gd name="T75" fmla="*/ 345 h 473"/>
                <a:gd name="T76" fmla="*/ 56 w 498"/>
                <a:gd name="T77" fmla="*/ 58 h 473"/>
                <a:gd name="T78" fmla="*/ 0 w 498"/>
                <a:gd name="T79" fmla="*/ 39 h 473"/>
                <a:gd name="T80" fmla="*/ 0 w 498"/>
                <a:gd name="T81" fmla="*/ 18 h 473"/>
                <a:gd name="T82" fmla="*/ 160 w 498"/>
                <a:gd name="T83" fmla="*/ 0 h 473"/>
                <a:gd name="T84" fmla="*/ 160 w 498"/>
                <a:gd name="T85" fmla="*/ 306 h 473"/>
                <a:gd name="T86" fmla="*/ 161 w 498"/>
                <a:gd name="T87" fmla="*/ 326 h 473"/>
                <a:gd name="T88" fmla="*/ 163 w 498"/>
                <a:gd name="T89" fmla="*/ 344 h 473"/>
                <a:gd name="T90" fmla="*/ 165 w 498"/>
                <a:gd name="T91" fmla="*/ 353 h 473"/>
                <a:gd name="T92" fmla="*/ 168 w 498"/>
                <a:gd name="T93" fmla="*/ 360 h 473"/>
                <a:gd name="T94" fmla="*/ 172 w 498"/>
                <a:gd name="T95" fmla="*/ 368 h 473"/>
                <a:gd name="T96" fmla="*/ 176 w 498"/>
                <a:gd name="T97" fmla="*/ 375 h 473"/>
                <a:gd name="T98" fmla="*/ 181 w 498"/>
                <a:gd name="T99" fmla="*/ 382 h 473"/>
                <a:gd name="T100" fmla="*/ 187 w 498"/>
                <a:gd name="T101" fmla="*/ 387 h 473"/>
                <a:gd name="T102" fmla="*/ 193 w 498"/>
                <a:gd name="T103" fmla="*/ 391 h 473"/>
                <a:gd name="T104" fmla="*/ 202 w 498"/>
                <a:gd name="T105" fmla="*/ 396 h 473"/>
                <a:gd name="T106" fmla="*/ 210 w 498"/>
                <a:gd name="T107" fmla="*/ 399 h 473"/>
                <a:gd name="T108" fmla="*/ 220 w 498"/>
                <a:gd name="T109" fmla="*/ 401 h 473"/>
                <a:gd name="T110" fmla="*/ 231 w 498"/>
                <a:gd name="T111" fmla="*/ 402 h 473"/>
                <a:gd name="T112" fmla="*/ 243 w 498"/>
                <a:gd name="T113" fmla="*/ 40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8" h="473">
                  <a:moveTo>
                    <a:pt x="243" y="403"/>
                  </a:moveTo>
                  <a:lnTo>
                    <a:pt x="263" y="402"/>
                  </a:lnTo>
                  <a:lnTo>
                    <a:pt x="286" y="400"/>
                  </a:lnTo>
                  <a:lnTo>
                    <a:pt x="312" y="396"/>
                  </a:lnTo>
                  <a:lnTo>
                    <a:pt x="339" y="390"/>
                  </a:lnTo>
                  <a:lnTo>
                    <a:pt x="339" y="58"/>
                  </a:lnTo>
                  <a:lnTo>
                    <a:pt x="285" y="39"/>
                  </a:lnTo>
                  <a:lnTo>
                    <a:pt x="285" y="18"/>
                  </a:lnTo>
                  <a:lnTo>
                    <a:pt x="443" y="0"/>
                  </a:lnTo>
                  <a:lnTo>
                    <a:pt x="443" y="416"/>
                  </a:lnTo>
                  <a:lnTo>
                    <a:pt x="498" y="433"/>
                  </a:lnTo>
                  <a:lnTo>
                    <a:pt x="498" y="456"/>
                  </a:lnTo>
                  <a:lnTo>
                    <a:pt x="373" y="473"/>
                  </a:lnTo>
                  <a:lnTo>
                    <a:pt x="346" y="423"/>
                  </a:lnTo>
                  <a:lnTo>
                    <a:pt x="328" y="433"/>
                  </a:lnTo>
                  <a:lnTo>
                    <a:pt x="308" y="442"/>
                  </a:lnTo>
                  <a:lnTo>
                    <a:pt x="288" y="451"/>
                  </a:lnTo>
                  <a:lnTo>
                    <a:pt x="268" y="458"/>
                  </a:lnTo>
                  <a:lnTo>
                    <a:pt x="248" y="464"/>
                  </a:lnTo>
                  <a:lnTo>
                    <a:pt x="226" y="469"/>
                  </a:lnTo>
                  <a:lnTo>
                    <a:pt x="205" y="472"/>
                  </a:lnTo>
                  <a:lnTo>
                    <a:pt x="183" y="473"/>
                  </a:lnTo>
                  <a:lnTo>
                    <a:pt x="168" y="472"/>
                  </a:lnTo>
                  <a:lnTo>
                    <a:pt x="154" y="471"/>
                  </a:lnTo>
                  <a:lnTo>
                    <a:pt x="140" y="468"/>
                  </a:lnTo>
                  <a:lnTo>
                    <a:pt x="129" y="464"/>
                  </a:lnTo>
                  <a:lnTo>
                    <a:pt x="117" y="459"/>
                  </a:lnTo>
                  <a:lnTo>
                    <a:pt x="106" y="454"/>
                  </a:lnTo>
                  <a:lnTo>
                    <a:pt x="96" y="447"/>
                  </a:lnTo>
                  <a:lnTo>
                    <a:pt x="88" y="439"/>
                  </a:lnTo>
                  <a:lnTo>
                    <a:pt x="80" y="430"/>
                  </a:lnTo>
                  <a:lnTo>
                    <a:pt x="74" y="420"/>
                  </a:lnTo>
                  <a:lnTo>
                    <a:pt x="68" y="411"/>
                  </a:lnTo>
                  <a:lnTo>
                    <a:pt x="63" y="399"/>
                  </a:lnTo>
                  <a:lnTo>
                    <a:pt x="60" y="387"/>
                  </a:lnTo>
                  <a:lnTo>
                    <a:pt x="57" y="374"/>
                  </a:lnTo>
                  <a:lnTo>
                    <a:pt x="56" y="360"/>
                  </a:lnTo>
                  <a:lnTo>
                    <a:pt x="56" y="345"/>
                  </a:lnTo>
                  <a:lnTo>
                    <a:pt x="56" y="58"/>
                  </a:lnTo>
                  <a:lnTo>
                    <a:pt x="0" y="39"/>
                  </a:lnTo>
                  <a:lnTo>
                    <a:pt x="0" y="18"/>
                  </a:lnTo>
                  <a:lnTo>
                    <a:pt x="160" y="0"/>
                  </a:lnTo>
                  <a:lnTo>
                    <a:pt x="160" y="306"/>
                  </a:lnTo>
                  <a:lnTo>
                    <a:pt x="161" y="326"/>
                  </a:lnTo>
                  <a:lnTo>
                    <a:pt x="163" y="344"/>
                  </a:lnTo>
                  <a:lnTo>
                    <a:pt x="165" y="353"/>
                  </a:lnTo>
                  <a:lnTo>
                    <a:pt x="168" y="360"/>
                  </a:lnTo>
                  <a:lnTo>
                    <a:pt x="172" y="368"/>
                  </a:lnTo>
                  <a:lnTo>
                    <a:pt x="176" y="375"/>
                  </a:lnTo>
                  <a:lnTo>
                    <a:pt x="181" y="382"/>
                  </a:lnTo>
                  <a:lnTo>
                    <a:pt x="187" y="387"/>
                  </a:lnTo>
                  <a:lnTo>
                    <a:pt x="193" y="391"/>
                  </a:lnTo>
                  <a:lnTo>
                    <a:pt x="202" y="396"/>
                  </a:lnTo>
                  <a:lnTo>
                    <a:pt x="210" y="399"/>
                  </a:lnTo>
                  <a:lnTo>
                    <a:pt x="220" y="401"/>
                  </a:lnTo>
                  <a:lnTo>
                    <a:pt x="231" y="402"/>
                  </a:lnTo>
                  <a:lnTo>
                    <a:pt x="243" y="403"/>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3" name="Freeform 17"/>
            <p:cNvSpPr/>
            <p:nvPr userDrawn="1"/>
          </p:nvSpPr>
          <p:spPr>
            <a:xfrm>
              <a:off x="10290175" y="974725"/>
              <a:ext cx="28575" cy="90488"/>
            </a:xfrm>
            <a:custGeom>
              <a:avLst/>
              <a:gdLst>
                <a:gd name="T0" fmla="*/ 58 w 220"/>
                <a:gd name="T1" fmla="*/ 58 h 678"/>
                <a:gd name="T2" fmla="*/ 3 w 220"/>
                <a:gd name="T3" fmla="*/ 40 h 678"/>
                <a:gd name="T4" fmla="*/ 3 w 220"/>
                <a:gd name="T5" fmla="*/ 18 h 678"/>
                <a:gd name="T6" fmla="*/ 162 w 220"/>
                <a:gd name="T7" fmla="*/ 0 h 678"/>
                <a:gd name="T8" fmla="*/ 162 w 220"/>
                <a:gd name="T9" fmla="*/ 628 h 678"/>
                <a:gd name="T10" fmla="*/ 220 w 220"/>
                <a:gd name="T11" fmla="*/ 655 h 678"/>
                <a:gd name="T12" fmla="*/ 220 w 220"/>
                <a:gd name="T13" fmla="*/ 678 h 678"/>
                <a:gd name="T14" fmla="*/ 0 w 220"/>
                <a:gd name="T15" fmla="*/ 678 h 678"/>
                <a:gd name="T16" fmla="*/ 0 w 220"/>
                <a:gd name="T17" fmla="*/ 655 h 678"/>
                <a:gd name="T18" fmla="*/ 58 w 220"/>
                <a:gd name="T19" fmla="*/ 628 h 678"/>
                <a:gd name="T20" fmla="*/ 58 w 220"/>
                <a:gd name="T21" fmla="*/ 5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678">
                  <a:moveTo>
                    <a:pt x="58" y="58"/>
                  </a:moveTo>
                  <a:lnTo>
                    <a:pt x="3" y="40"/>
                  </a:lnTo>
                  <a:lnTo>
                    <a:pt x="3" y="18"/>
                  </a:lnTo>
                  <a:lnTo>
                    <a:pt x="162" y="0"/>
                  </a:lnTo>
                  <a:lnTo>
                    <a:pt x="162" y="628"/>
                  </a:lnTo>
                  <a:lnTo>
                    <a:pt x="220" y="655"/>
                  </a:lnTo>
                  <a:lnTo>
                    <a:pt x="220" y="678"/>
                  </a:lnTo>
                  <a:lnTo>
                    <a:pt x="0" y="678"/>
                  </a:lnTo>
                  <a:lnTo>
                    <a:pt x="0" y="655"/>
                  </a:lnTo>
                  <a:lnTo>
                    <a:pt x="58" y="628"/>
                  </a:lnTo>
                  <a:lnTo>
                    <a:pt x="58" y="5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4" name="Freeform 18"/>
            <p:cNvSpPr>
              <a:spLocks noEditPoints="1"/>
            </p:cNvSpPr>
            <p:nvPr userDrawn="1"/>
          </p:nvSpPr>
          <p:spPr>
            <a:xfrm>
              <a:off x="10363200" y="979488"/>
              <a:ext cx="85725" cy="85725"/>
            </a:xfrm>
            <a:custGeom>
              <a:avLst/>
              <a:gdLst>
                <a:gd name="T0" fmla="*/ 209 w 642"/>
                <a:gd name="T1" fmla="*/ 384 h 649"/>
                <a:gd name="T2" fmla="*/ 362 w 642"/>
                <a:gd name="T3" fmla="*/ 384 h 649"/>
                <a:gd name="T4" fmla="*/ 284 w 642"/>
                <a:gd name="T5" fmla="*/ 183 h 649"/>
                <a:gd name="T6" fmla="*/ 209 w 642"/>
                <a:gd name="T7" fmla="*/ 384 h 649"/>
                <a:gd name="T8" fmla="*/ 347 w 642"/>
                <a:gd name="T9" fmla="*/ 16 h 649"/>
                <a:gd name="T10" fmla="*/ 576 w 642"/>
                <a:gd name="T11" fmla="*/ 601 h 649"/>
                <a:gd name="T12" fmla="*/ 593 w 642"/>
                <a:gd name="T13" fmla="*/ 608 h 649"/>
                <a:gd name="T14" fmla="*/ 614 w 642"/>
                <a:gd name="T15" fmla="*/ 615 h 649"/>
                <a:gd name="T16" fmla="*/ 634 w 642"/>
                <a:gd name="T17" fmla="*/ 623 h 649"/>
                <a:gd name="T18" fmla="*/ 642 w 642"/>
                <a:gd name="T19" fmla="*/ 626 h 649"/>
                <a:gd name="T20" fmla="*/ 642 w 642"/>
                <a:gd name="T21" fmla="*/ 649 h 649"/>
                <a:gd name="T22" fmla="*/ 389 w 642"/>
                <a:gd name="T23" fmla="*/ 649 h 649"/>
                <a:gd name="T24" fmla="*/ 389 w 642"/>
                <a:gd name="T25" fmla="*/ 626 h 649"/>
                <a:gd name="T26" fmla="*/ 446 w 642"/>
                <a:gd name="T27" fmla="*/ 599 h 649"/>
                <a:gd name="T28" fmla="*/ 381 w 642"/>
                <a:gd name="T29" fmla="*/ 430 h 649"/>
                <a:gd name="T30" fmla="*/ 191 w 642"/>
                <a:gd name="T31" fmla="*/ 430 h 649"/>
                <a:gd name="T32" fmla="*/ 126 w 642"/>
                <a:gd name="T33" fmla="*/ 602 h 649"/>
                <a:gd name="T34" fmla="*/ 138 w 642"/>
                <a:gd name="T35" fmla="*/ 606 h 649"/>
                <a:gd name="T36" fmla="*/ 157 w 642"/>
                <a:gd name="T37" fmla="*/ 615 h 649"/>
                <a:gd name="T38" fmla="*/ 176 w 642"/>
                <a:gd name="T39" fmla="*/ 623 h 649"/>
                <a:gd name="T40" fmla="*/ 185 w 642"/>
                <a:gd name="T41" fmla="*/ 626 h 649"/>
                <a:gd name="T42" fmla="*/ 185 w 642"/>
                <a:gd name="T43" fmla="*/ 649 h 649"/>
                <a:gd name="T44" fmla="*/ 0 w 642"/>
                <a:gd name="T45" fmla="*/ 649 h 649"/>
                <a:gd name="T46" fmla="*/ 0 w 642"/>
                <a:gd name="T47" fmla="*/ 626 h 649"/>
                <a:gd name="T48" fmla="*/ 8 w 642"/>
                <a:gd name="T49" fmla="*/ 624 h 649"/>
                <a:gd name="T50" fmla="*/ 27 w 642"/>
                <a:gd name="T51" fmla="*/ 616 h 649"/>
                <a:gd name="T52" fmla="*/ 49 w 642"/>
                <a:gd name="T53" fmla="*/ 608 h 649"/>
                <a:gd name="T54" fmla="*/ 65 w 642"/>
                <a:gd name="T55" fmla="*/ 601 h 649"/>
                <a:gd name="T56" fmla="*/ 295 w 642"/>
                <a:gd name="T57" fmla="*/ 0 h 649"/>
                <a:gd name="T58" fmla="*/ 347 w 642"/>
                <a:gd name="T59" fmla="*/ 16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2" h="649">
                  <a:moveTo>
                    <a:pt x="209" y="384"/>
                  </a:moveTo>
                  <a:lnTo>
                    <a:pt x="362" y="384"/>
                  </a:lnTo>
                  <a:lnTo>
                    <a:pt x="284" y="183"/>
                  </a:lnTo>
                  <a:lnTo>
                    <a:pt x="209" y="384"/>
                  </a:lnTo>
                  <a:close/>
                  <a:moveTo>
                    <a:pt x="347" y="16"/>
                  </a:moveTo>
                  <a:lnTo>
                    <a:pt x="576" y="601"/>
                  </a:lnTo>
                  <a:lnTo>
                    <a:pt x="593" y="608"/>
                  </a:lnTo>
                  <a:lnTo>
                    <a:pt x="614" y="615"/>
                  </a:lnTo>
                  <a:lnTo>
                    <a:pt x="634" y="623"/>
                  </a:lnTo>
                  <a:lnTo>
                    <a:pt x="642" y="626"/>
                  </a:lnTo>
                  <a:lnTo>
                    <a:pt x="642" y="649"/>
                  </a:lnTo>
                  <a:lnTo>
                    <a:pt x="389" y="649"/>
                  </a:lnTo>
                  <a:lnTo>
                    <a:pt x="389" y="626"/>
                  </a:lnTo>
                  <a:lnTo>
                    <a:pt x="446" y="599"/>
                  </a:lnTo>
                  <a:lnTo>
                    <a:pt x="381" y="430"/>
                  </a:lnTo>
                  <a:lnTo>
                    <a:pt x="191" y="430"/>
                  </a:lnTo>
                  <a:lnTo>
                    <a:pt x="126" y="602"/>
                  </a:lnTo>
                  <a:lnTo>
                    <a:pt x="138" y="606"/>
                  </a:lnTo>
                  <a:lnTo>
                    <a:pt x="157" y="615"/>
                  </a:lnTo>
                  <a:lnTo>
                    <a:pt x="176" y="623"/>
                  </a:lnTo>
                  <a:lnTo>
                    <a:pt x="185" y="626"/>
                  </a:lnTo>
                  <a:lnTo>
                    <a:pt x="185" y="649"/>
                  </a:lnTo>
                  <a:lnTo>
                    <a:pt x="0" y="649"/>
                  </a:lnTo>
                  <a:lnTo>
                    <a:pt x="0" y="626"/>
                  </a:lnTo>
                  <a:lnTo>
                    <a:pt x="8" y="624"/>
                  </a:lnTo>
                  <a:lnTo>
                    <a:pt x="27" y="616"/>
                  </a:lnTo>
                  <a:lnTo>
                    <a:pt x="49" y="608"/>
                  </a:lnTo>
                  <a:lnTo>
                    <a:pt x="65" y="601"/>
                  </a:lnTo>
                  <a:lnTo>
                    <a:pt x="295" y="0"/>
                  </a:lnTo>
                  <a:lnTo>
                    <a:pt x="347" y="16"/>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5" name="Freeform 19"/>
            <p:cNvSpPr/>
            <p:nvPr userDrawn="1"/>
          </p:nvSpPr>
          <p:spPr>
            <a:xfrm>
              <a:off x="10455275" y="1003300"/>
              <a:ext cx="103188" cy="61913"/>
            </a:xfrm>
            <a:custGeom>
              <a:avLst/>
              <a:gdLst>
                <a:gd name="T0" fmla="*/ 613 w 775"/>
                <a:gd name="T1" fmla="*/ 147 h 462"/>
                <a:gd name="T2" fmla="*/ 607 w 775"/>
                <a:gd name="T3" fmla="*/ 120 h 462"/>
                <a:gd name="T4" fmla="*/ 602 w 775"/>
                <a:gd name="T5" fmla="*/ 104 h 462"/>
                <a:gd name="T6" fmla="*/ 592 w 775"/>
                <a:gd name="T7" fmla="*/ 91 h 462"/>
                <a:gd name="T8" fmla="*/ 579 w 775"/>
                <a:gd name="T9" fmla="*/ 80 h 462"/>
                <a:gd name="T10" fmla="*/ 563 w 775"/>
                <a:gd name="T11" fmla="*/ 73 h 462"/>
                <a:gd name="T12" fmla="*/ 542 w 775"/>
                <a:gd name="T13" fmla="*/ 70 h 462"/>
                <a:gd name="T14" fmla="*/ 509 w 775"/>
                <a:gd name="T15" fmla="*/ 70 h 462"/>
                <a:gd name="T16" fmla="*/ 459 w 775"/>
                <a:gd name="T17" fmla="*/ 77 h 462"/>
                <a:gd name="T18" fmla="*/ 436 w 775"/>
                <a:gd name="T19" fmla="*/ 95 h 462"/>
                <a:gd name="T20" fmla="*/ 441 w 775"/>
                <a:gd name="T21" fmla="*/ 124 h 462"/>
                <a:gd name="T22" fmla="*/ 441 w 775"/>
                <a:gd name="T23" fmla="*/ 412 h 462"/>
                <a:gd name="T24" fmla="*/ 488 w 775"/>
                <a:gd name="T25" fmla="*/ 462 h 462"/>
                <a:gd name="T26" fmla="*/ 289 w 775"/>
                <a:gd name="T27" fmla="*/ 439 h 462"/>
                <a:gd name="T28" fmla="*/ 336 w 775"/>
                <a:gd name="T29" fmla="*/ 166 h 462"/>
                <a:gd name="T30" fmla="*/ 332 w 775"/>
                <a:gd name="T31" fmla="*/ 129 h 462"/>
                <a:gd name="T32" fmla="*/ 327 w 775"/>
                <a:gd name="T33" fmla="*/ 111 h 462"/>
                <a:gd name="T34" fmla="*/ 320 w 775"/>
                <a:gd name="T35" fmla="*/ 98 h 462"/>
                <a:gd name="T36" fmla="*/ 309 w 775"/>
                <a:gd name="T37" fmla="*/ 86 h 462"/>
                <a:gd name="T38" fmla="*/ 294 w 775"/>
                <a:gd name="T39" fmla="*/ 76 h 462"/>
                <a:gd name="T40" fmla="*/ 276 w 775"/>
                <a:gd name="T41" fmla="*/ 71 h 462"/>
                <a:gd name="T42" fmla="*/ 252 w 775"/>
                <a:gd name="T43" fmla="*/ 69 h 462"/>
                <a:gd name="T44" fmla="*/ 211 w 775"/>
                <a:gd name="T45" fmla="*/ 73 h 462"/>
                <a:gd name="T46" fmla="*/ 161 w 775"/>
                <a:gd name="T47" fmla="*/ 81 h 462"/>
                <a:gd name="T48" fmla="*/ 209 w 775"/>
                <a:gd name="T49" fmla="*/ 439 h 462"/>
                <a:gd name="T50" fmla="*/ 0 w 775"/>
                <a:gd name="T51" fmla="*/ 462 h 462"/>
                <a:gd name="T52" fmla="*/ 57 w 775"/>
                <a:gd name="T53" fmla="*/ 412 h 462"/>
                <a:gd name="T54" fmla="*/ 2 w 775"/>
                <a:gd name="T55" fmla="*/ 38 h 462"/>
                <a:gd name="T56" fmla="*/ 133 w 775"/>
                <a:gd name="T57" fmla="*/ 0 h 462"/>
                <a:gd name="T58" fmla="*/ 172 w 775"/>
                <a:gd name="T59" fmla="*/ 38 h 462"/>
                <a:gd name="T60" fmla="*/ 210 w 775"/>
                <a:gd name="T61" fmla="*/ 20 h 462"/>
                <a:gd name="T62" fmla="*/ 250 w 775"/>
                <a:gd name="T63" fmla="*/ 7 h 462"/>
                <a:gd name="T64" fmla="*/ 291 w 775"/>
                <a:gd name="T65" fmla="*/ 1 h 462"/>
                <a:gd name="T66" fmla="*/ 330 w 775"/>
                <a:gd name="T67" fmla="*/ 0 h 462"/>
                <a:gd name="T68" fmla="*/ 365 w 775"/>
                <a:gd name="T69" fmla="*/ 6 h 462"/>
                <a:gd name="T70" fmla="*/ 386 w 775"/>
                <a:gd name="T71" fmla="*/ 16 h 462"/>
                <a:gd name="T72" fmla="*/ 398 w 775"/>
                <a:gd name="T73" fmla="*/ 25 h 462"/>
                <a:gd name="T74" fmla="*/ 409 w 775"/>
                <a:gd name="T75" fmla="*/ 34 h 462"/>
                <a:gd name="T76" fmla="*/ 418 w 775"/>
                <a:gd name="T77" fmla="*/ 46 h 462"/>
                <a:gd name="T78" fmla="*/ 442 w 775"/>
                <a:gd name="T79" fmla="*/ 42 h 462"/>
                <a:gd name="T80" fmla="*/ 482 w 775"/>
                <a:gd name="T81" fmla="*/ 22 h 462"/>
                <a:gd name="T82" fmla="*/ 523 w 775"/>
                <a:gd name="T83" fmla="*/ 8 h 462"/>
                <a:gd name="T84" fmla="*/ 566 w 775"/>
                <a:gd name="T85" fmla="*/ 1 h 462"/>
                <a:gd name="T86" fmla="*/ 604 w 775"/>
                <a:gd name="T87" fmla="*/ 0 h 462"/>
                <a:gd name="T88" fmla="*/ 632 w 775"/>
                <a:gd name="T89" fmla="*/ 4 h 462"/>
                <a:gd name="T90" fmla="*/ 655 w 775"/>
                <a:gd name="T91" fmla="*/ 12 h 462"/>
                <a:gd name="T92" fmla="*/ 676 w 775"/>
                <a:gd name="T93" fmla="*/ 25 h 462"/>
                <a:gd name="T94" fmla="*/ 692 w 775"/>
                <a:gd name="T95" fmla="*/ 42 h 462"/>
                <a:gd name="T96" fmla="*/ 705 w 775"/>
                <a:gd name="T97" fmla="*/ 63 h 462"/>
                <a:gd name="T98" fmla="*/ 713 w 775"/>
                <a:gd name="T99" fmla="*/ 90 h 462"/>
                <a:gd name="T100" fmla="*/ 717 w 775"/>
                <a:gd name="T101" fmla="*/ 121 h 462"/>
                <a:gd name="T102" fmla="*/ 718 w 775"/>
                <a:gd name="T103" fmla="*/ 412 h 462"/>
                <a:gd name="T104" fmla="*/ 775 w 775"/>
                <a:gd name="T105" fmla="*/ 462 h 462"/>
                <a:gd name="T106" fmla="*/ 566 w 775"/>
                <a:gd name="T107" fmla="*/ 439 h 462"/>
                <a:gd name="T108" fmla="*/ 614 w 775"/>
                <a:gd name="T109"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5" h="462">
                  <a:moveTo>
                    <a:pt x="614" y="166"/>
                  </a:moveTo>
                  <a:lnTo>
                    <a:pt x="613" y="147"/>
                  </a:lnTo>
                  <a:lnTo>
                    <a:pt x="609" y="129"/>
                  </a:lnTo>
                  <a:lnTo>
                    <a:pt x="607" y="120"/>
                  </a:lnTo>
                  <a:lnTo>
                    <a:pt x="605" y="111"/>
                  </a:lnTo>
                  <a:lnTo>
                    <a:pt x="602" y="104"/>
                  </a:lnTo>
                  <a:lnTo>
                    <a:pt x="597" y="98"/>
                  </a:lnTo>
                  <a:lnTo>
                    <a:pt x="592" y="91"/>
                  </a:lnTo>
                  <a:lnTo>
                    <a:pt x="587" y="86"/>
                  </a:lnTo>
                  <a:lnTo>
                    <a:pt x="579" y="80"/>
                  </a:lnTo>
                  <a:lnTo>
                    <a:pt x="572" y="76"/>
                  </a:lnTo>
                  <a:lnTo>
                    <a:pt x="563" y="73"/>
                  </a:lnTo>
                  <a:lnTo>
                    <a:pt x="553" y="71"/>
                  </a:lnTo>
                  <a:lnTo>
                    <a:pt x="542" y="70"/>
                  </a:lnTo>
                  <a:lnTo>
                    <a:pt x="530" y="69"/>
                  </a:lnTo>
                  <a:lnTo>
                    <a:pt x="509" y="70"/>
                  </a:lnTo>
                  <a:lnTo>
                    <a:pt x="486" y="73"/>
                  </a:lnTo>
                  <a:lnTo>
                    <a:pt x="459" y="77"/>
                  </a:lnTo>
                  <a:lnTo>
                    <a:pt x="433" y="82"/>
                  </a:lnTo>
                  <a:lnTo>
                    <a:pt x="436" y="95"/>
                  </a:lnTo>
                  <a:lnTo>
                    <a:pt x="439" y="109"/>
                  </a:lnTo>
                  <a:lnTo>
                    <a:pt x="441" y="124"/>
                  </a:lnTo>
                  <a:lnTo>
                    <a:pt x="441" y="139"/>
                  </a:lnTo>
                  <a:lnTo>
                    <a:pt x="441" y="412"/>
                  </a:lnTo>
                  <a:lnTo>
                    <a:pt x="488" y="439"/>
                  </a:lnTo>
                  <a:lnTo>
                    <a:pt x="488" y="462"/>
                  </a:lnTo>
                  <a:lnTo>
                    <a:pt x="289" y="462"/>
                  </a:lnTo>
                  <a:lnTo>
                    <a:pt x="289" y="439"/>
                  </a:lnTo>
                  <a:lnTo>
                    <a:pt x="336" y="412"/>
                  </a:lnTo>
                  <a:lnTo>
                    <a:pt x="336" y="166"/>
                  </a:lnTo>
                  <a:lnTo>
                    <a:pt x="335" y="147"/>
                  </a:lnTo>
                  <a:lnTo>
                    <a:pt x="332" y="129"/>
                  </a:lnTo>
                  <a:lnTo>
                    <a:pt x="330" y="120"/>
                  </a:lnTo>
                  <a:lnTo>
                    <a:pt x="327" y="111"/>
                  </a:lnTo>
                  <a:lnTo>
                    <a:pt x="324" y="104"/>
                  </a:lnTo>
                  <a:lnTo>
                    <a:pt x="320" y="98"/>
                  </a:lnTo>
                  <a:lnTo>
                    <a:pt x="315" y="91"/>
                  </a:lnTo>
                  <a:lnTo>
                    <a:pt x="309" y="86"/>
                  </a:lnTo>
                  <a:lnTo>
                    <a:pt x="302" y="80"/>
                  </a:lnTo>
                  <a:lnTo>
                    <a:pt x="294" y="76"/>
                  </a:lnTo>
                  <a:lnTo>
                    <a:pt x="285" y="73"/>
                  </a:lnTo>
                  <a:lnTo>
                    <a:pt x="276" y="71"/>
                  </a:lnTo>
                  <a:lnTo>
                    <a:pt x="265" y="70"/>
                  </a:lnTo>
                  <a:lnTo>
                    <a:pt x="252" y="69"/>
                  </a:lnTo>
                  <a:lnTo>
                    <a:pt x="234" y="70"/>
                  </a:lnTo>
                  <a:lnTo>
                    <a:pt x="211" y="73"/>
                  </a:lnTo>
                  <a:lnTo>
                    <a:pt x="185" y="76"/>
                  </a:lnTo>
                  <a:lnTo>
                    <a:pt x="161" y="81"/>
                  </a:lnTo>
                  <a:lnTo>
                    <a:pt x="161" y="412"/>
                  </a:lnTo>
                  <a:lnTo>
                    <a:pt x="209" y="439"/>
                  </a:lnTo>
                  <a:lnTo>
                    <a:pt x="209" y="462"/>
                  </a:lnTo>
                  <a:lnTo>
                    <a:pt x="0" y="462"/>
                  </a:lnTo>
                  <a:lnTo>
                    <a:pt x="0" y="439"/>
                  </a:lnTo>
                  <a:lnTo>
                    <a:pt x="57" y="412"/>
                  </a:lnTo>
                  <a:lnTo>
                    <a:pt x="57" y="57"/>
                  </a:lnTo>
                  <a:lnTo>
                    <a:pt x="2" y="38"/>
                  </a:lnTo>
                  <a:lnTo>
                    <a:pt x="2" y="18"/>
                  </a:lnTo>
                  <a:lnTo>
                    <a:pt x="133" y="0"/>
                  </a:lnTo>
                  <a:lnTo>
                    <a:pt x="153" y="48"/>
                  </a:lnTo>
                  <a:lnTo>
                    <a:pt x="172" y="38"/>
                  </a:lnTo>
                  <a:lnTo>
                    <a:pt x="191" y="29"/>
                  </a:lnTo>
                  <a:lnTo>
                    <a:pt x="210" y="20"/>
                  </a:lnTo>
                  <a:lnTo>
                    <a:pt x="230" y="14"/>
                  </a:lnTo>
                  <a:lnTo>
                    <a:pt x="250" y="7"/>
                  </a:lnTo>
                  <a:lnTo>
                    <a:pt x="270" y="3"/>
                  </a:lnTo>
                  <a:lnTo>
                    <a:pt x="291" y="1"/>
                  </a:lnTo>
                  <a:lnTo>
                    <a:pt x="312" y="0"/>
                  </a:lnTo>
                  <a:lnTo>
                    <a:pt x="330" y="0"/>
                  </a:lnTo>
                  <a:lnTo>
                    <a:pt x="348" y="3"/>
                  </a:lnTo>
                  <a:lnTo>
                    <a:pt x="365" y="6"/>
                  </a:lnTo>
                  <a:lnTo>
                    <a:pt x="379" y="13"/>
                  </a:lnTo>
                  <a:lnTo>
                    <a:pt x="386" y="16"/>
                  </a:lnTo>
                  <a:lnTo>
                    <a:pt x="392" y="19"/>
                  </a:lnTo>
                  <a:lnTo>
                    <a:pt x="398" y="25"/>
                  </a:lnTo>
                  <a:lnTo>
                    <a:pt x="403" y="29"/>
                  </a:lnTo>
                  <a:lnTo>
                    <a:pt x="409" y="34"/>
                  </a:lnTo>
                  <a:lnTo>
                    <a:pt x="414" y="40"/>
                  </a:lnTo>
                  <a:lnTo>
                    <a:pt x="418" y="46"/>
                  </a:lnTo>
                  <a:lnTo>
                    <a:pt x="423" y="53"/>
                  </a:lnTo>
                  <a:lnTo>
                    <a:pt x="442" y="42"/>
                  </a:lnTo>
                  <a:lnTo>
                    <a:pt x="462" y="32"/>
                  </a:lnTo>
                  <a:lnTo>
                    <a:pt x="482" y="22"/>
                  </a:lnTo>
                  <a:lnTo>
                    <a:pt x="502" y="15"/>
                  </a:lnTo>
                  <a:lnTo>
                    <a:pt x="523" y="8"/>
                  </a:lnTo>
                  <a:lnTo>
                    <a:pt x="545" y="4"/>
                  </a:lnTo>
                  <a:lnTo>
                    <a:pt x="566" y="1"/>
                  </a:lnTo>
                  <a:lnTo>
                    <a:pt x="588" y="0"/>
                  </a:lnTo>
                  <a:lnTo>
                    <a:pt x="604" y="0"/>
                  </a:lnTo>
                  <a:lnTo>
                    <a:pt x="618" y="1"/>
                  </a:lnTo>
                  <a:lnTo>
                    <a:pt x="632" y="4"/>
                  </a:lnTo>
                  <a:lnTo>
                    <a:pt x="644" y="7"/>
                  </a:lnTo>
                  <a:lnTo>
                    <a:pt x="655" y="12"/>
                  </a:lnTo>
                  <a:lnTo>
                    <a:pt x="666" y="18"/>
                  </a:lnTo>
                  <a:lnTo>
                    <a:pt x="676" y="25"/>
                  </a:lnTo>
                  <a:lnTo>
                    <a:pt x="684" y="32"/>
                  </a:lnTo>
                  <a:lnTo>
                    <a:pt x="692" y="42"/>
                  </a:lnTo>
                  <a:lnTo>
                    <a:pt x="699" y="51"/>
                  </a:lnTo>
                  <a:lnTo>
                    <a:pt x="705" y="63"/>
                  </a:lnTo>
                  <a:lnTo>
                    <a:pt x="709" y="76"/>
                  </a:lnTo>
                  <a:lnTo>
                    <a:pt x="713" y="90"/>
                  </a:lnTo>
                  <a:lnTo>
                    <a:pt x="716" y="105"/>
                  </a:lnTo>
                  <a:lnTo>
                    <a:pt x="717" y="121"/>
                  </a:lnTo>
                  <a:lnTo>
                    <a:pt x="718" y="139"/>
                  </a:lnTo>
                  <a:lnTo>
                    <a:pt x="718" y="412"/>
                  </a:lnTo>
                  <a:lnTo>
                    <a:pt x="775" y="439"/>
                  </a:lnTo>
                  <a:lnTo>
                    <a:pt x="775" y="462"/>
                  </a:lnTo>
                  <a:lnTo>
                    <a:pt x="566" y="462"/>
                  </a:lnTo>
                  <a:lnTo>
                    <a:pt x="566" y="439"/>
                  </a:lnTo>
                  <a:lnTo>
                    <a:pt x="614" y="412"/>
                  </a:lnTo>
                  <a:lnTo>
                    <a:pt x="614" y="166"/>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6" name="Freeform 20"/>
            <p:cNvSpPr>
              <a:spLocks noEditPoints="1"/>
            </p:cNvSpPr>
            <p:nvPr userDrawn="1"/>
          </p:nvSpPr>
          <p:spPr>
            <a:xfrm>
              <a:off x="10569575" y="1003300"/>
              <a:ext cx="57150" cy="63500"/>
            </a:xfrm>
            <a:custGeom>
              <a:avLst/>
              <a:gdLst>
                <a:gd name="T0" fmla="*/ 116 w 439"/>
                <a:gd name="T1" fmla="*/ 363 h 472"/>
                <a:gd name="T2" fmla="*/ 122 w 439"/>
                <a:gd name="T3" fmla="*/ 385 h 472"/>
                <a:gd name="T4" fmla="*/ 136 w 439"/>
                <a:gd name="T5" fmla="*/ 404 h 472"/>
                <a:gd name="T6" fmla="*/ 157 w 439"/>
                <a:gd name="T7" fmla="*/ 417 h 472"/>
                <a:gd name="T8" fmla="*/ 189 w 439"/>
                <a:gd name="T9" fmla="*/ 423 h 472"/>
                <a:gd name="T10" fmla="*/ 225 w 439"/>
                <a:gd name="T11" fmla="*/ 416 h 472"/>
                <a:gd name="T12" fmla="*/ 247 w 439"/>
                <a:gd name="T13" fmla="*/ 407 h 472"/>
                <a:gd name="T14" fmla="*/ 264 w 439"/>
                <a:gd name="T15" fmla="*/ 393 h 472"/>
                <a:gd name="T16" fmla="*/ 275 w 439"/>
                <a:gd name="T17" fmla="*/ 374 h 472"/>
                <a:gd name="T18" fmla="*/ 277 w 439"/>
                <a:gd name="T19" fmla="*/ 238 h 472"/>
                <a:gd name="T20" fmla="*/ 208 w 439"/>
                <a:gd name="T21" fmla="*/ 240 h 472"/>
                <a:gd name="T22" fmla="*/ 161 w 439"/>
                <a:gd name="T23" fmla="*/ 248 h 472"/>
                <a:gd name="T24" fmla="*/ 133 w 439"/>
                <a:gd name="T25" fmla="*/ 263 h 472"/>
                <a:gd name="T26" fmla="*/ 118 w 439"/>
                <a:gd name="T27" fmla="*/ 285 h 472"/>
                <a:gd name="T28" fmla="*/ 114 w 439"/>
                <a:gd name="T29" fmla="*/ 316 h 472"/>
                <a:gd name="T30" fmla="*/ 56 w 439"/>
                <a:gd name="T31" fmla="*/ 31 h 472"/>
                <a:gd name="T32" fmla="*/ 112 w 439"/>
                <a:gd name="T33" fmla="*/ 9 h 472"/>
                <a:gd name="T34" fmla="*/ 184 w 439"/>
                <a:gd name="T35" fmla="*/ 0 h 472"/>
                <a:gd name="T36" fmla="*/ 247 w 439"/>
                <a:gd name="T37" fmla="*/ 2 h 472"/>
                <a:gd name="T38" fmla="*/ 292 w 439"/>
                <a:gd name="T39" fmla="*/ 13 h 472"/>
                <a:gd name="T40" fmla="*/ 331 w 439"/>
                <a:gd name="T41" fmla="*/ 35 h 472"/>
                <a:gd name="T42" fmla="*/ 361 w 439"/>
                <a:gd name="T43" fmla="*/ 70 h 472"/>
                <a:gd name="T44" fmla="*/ 378 w 439"/>
                <a:gd name="T45" fmla="*/ 117 h 472"/>
                <a:gd name="T46" fmla="*/ 382 w 439"/>
                <a:gd name="T47" fmla="*/ 411 h 472"/>
                <a:gd name="T48" fmla="*/ 312 w 439"/>
                <a:gd name="T49" fmla="*/ 462 h 472"/>
                <a:gd name="T50" fmla="*/ 286 w 439"/>
                <a:gd name="T51" fmla="*/ 426 h 472"/>
                <a:gd name="T52" fmla="*/ 267 w 439"/>
                <a:gd name="T53" fmla="*/ 442 h 472"/>
                <a:gd name="T54" fmla="*/ 243 w 439"/>
                <a:gd name="T55" fmla="*/ 456 h 472"/>
                <a:gd name="T56" fmla="*/ 214 w 439"/>
                <a:gd name="T57" fmla="*/ 466 h 472"/>
                <a:gd name="T58" fmla="*/ 181 w 439"/>
                <a:gd name="T59" fmla="*/ 471 h 472"/>
                <a:gd name="T60" fmla="*/ 142 w 439"/>
                <a:gd name="T61" fmla="*/ 472 h 472"/>
                <a:gd name="T62" fmla="*/ 98 w 439"/>
                <a:gd name="T63" fmla="*/ 467 h 472"/>
                <a:gd name="T64" fmla="*/ 59 w 439"/>
                <a:gd name="T65" fmla="*/ 454 h 472"/>
                <a:gd name="T66" fmla="*/ 28 w 439"/>
                <a:gd name="T67" fmla="*/ 429 h 472"/>
                <a:gd name="T68" fmla="*/ 8 w 439"/>
                <a:gd name="T69" fmla="*/ 390 h 472"/>
                <a:gd name="T70" fmla="*/ 0 w 439"/>
                <a:gd name="T71" fmla="*/ 334 h 472"/>
                <a:gd name="T72" fmla="*/ 8 w 439"/>
                <a:gd name="T73" fmla="*/ 281 h 472"/>
                <a:gd name="T74" fmla="*/ 29 w 439"/>
                <a:gd name="T75" fmla="*/ 245 h 472"/>
                <a:gd name="T76" fmla="*/ 62 w 439"/>
                <a:gd name="T77" fmla="*/ 219 h 472"/>
                <a:gd name="T78" fmla="*/ 105 w 439"/>
                <a:gd name="T79" fmla="*/ 205 h 472"/>
                <a:gd name="T80" fmla="*/ 157 w 439"/>
                <a:gd name="T81" fmla="*/ 198 h 472"/>
                <a:gd name="T82" fmla="*/ 224 w 439"/>
                <a:gd name="T83" fmla="*/ 198 h 472"/>
                <a:gd name="T84" fmla="*/ 277 w 439"/>
                <a:gd name="T85" fmla="*/ 134 h 472"/>
                <a:gd name="T86" fmla="*/ 274 w 439"/>
                <a:gd name="T87" fmla="*/ 106 h 472"/>
                <a:gd name="T88" fmla="*/ 264 w 439"/>
                <a:gd name="T89" fmla="*/ 84 h 472"/>
                <a:gd name="T90" fmla="*/ 248 w 439"/>
                <a:gd name="T91" fmla="*/ 67 h 472"/>
                <a:gd name="T92" fmla="*/ 224 w 439"/>
                <a:gd name="T93" fmla="*/ 57 h 472"/>
                <a:gd name="T94" fmla="*/ 196 w 439"/>
                <a:gd name="T95" fmla="*/ 51 h 472"/>
                <a:gd name="T96" fmla="*/ 156 w 439"/>
                <a:gd name="T97" fmla="*/ 53 h 472"/>
                <a:gd name="T98" fmla="*/ 134 w 439"/>
                <a:gd name="T99" fmla="*/ 61 h 472"/>
                <a:gd name="T100" fmla="*/ 114 w 439"/>
                <a:gd name="T101" fmla="*/ 75 h 472"/>
                <a:gd name="T102" fmla="*/ 95 w 439"/>
                <a:gd name="T103" fmla="*/ 98 h 472"/>
                <a:gd name="T104" fmla="*/ 75 w 439"/>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472">
                  <a:moveTo>
                    <a:pt x="114" y="328"/>
                  </a:moveTo>
                  <a:lnTo>
                    <a:pt x="114" y="345"/>
                  </a:lnTo>
                  <a:lnTo>
                    <a:pt x="116" y="363"/>
                  </a:lnTo>
                  <a:lnTo>
                    <a:pt x="118" y="370"/>
                  </a:lnTo>
                  <a:lnTo>
                    <a:pt x="120" y="379"/>
                  </a:lnTo>
                  <a:lnTo>
                    <a:pt x="122" y="385"/>
                  </a:lnTo>
                  <a:lnTo>
                    <a:pt x="127" y="393"/>
                  </a:lnTo>
                  <a:lnTo>
                    <a:pt x="131" y="399"/>
                  </a:lnTo>
                  <a:lnTo>
                    <a:pt x="136" y="404"/>
                  </a:lnTo>
                  <a:lnTo>
                    <a:pt x="142" y="410"/>
                  </a:lnTo>
                  <a:lnTo>
                    <a:pt x="149" y="414"/>
                  </a:lnTo>
                  <a:lnTo>
                    <a:pt x="157" y="417"/>
                  </a:lnTo>
                  <a:lnTo>
                    <a:pt x="166" y="421"/>
                  </a:lnTo>
                  <a:lnTo>
                    <a:pt x="177" y="422"/>
                  </a:lnTo>
                  <a:lnTo>
                    <a:pt x="189" y="423"/>
                  </a:lnTo>
                  <a:lnTo>
                    <a:pt x="203" y="422"/>
                  </a:lnTo>
                  <a:lnTo>
                    <a:pt x="218" y="418"/>
                  </a:lnTo>
                  <a:lnTo>
                    <a:pt x="225" y="416"/>
                  </a:lnTo>
                  <a:lnTo>
                    <a:pt x="233" y="414"/>
                  </a:lnTo>
                  <a:lnTo>
                    <a:pt x="240" y="411"/>
                  </a:lnTo>
                  <a:lnTo>
                    <a:pt x="247" y="407"/>
                  </a:lnTo>
                  <a:lnTo>
                    <a:pt x="253" y="403"/>
                  </a:lnTo>
                  <a:lnTo>
                    <a:pt x="259" y="398"/>
                  </a:lnTo>
                  <a:lnTo>
                    <a:pt x="264" y="393"/>
                  </a:lnTo>
                  <a:lnTo>
                    <a:pt x="268" y="387"/>
                  </a:lnTo>
                  <a:lnTo>
                    <a:pt x="273" y="381"/>
                  </a:lnTo>
                  <a:lnTo>
                    <a:pt x="275" y="374"/>
                  </a:lnTo>
                  <a:lnTo>
                    <a:pt x="277" y="367"/>
                  </a:lnTo>
                  <a:lnTo>
                    <a:pt x="277" y="359"/>
                  </a:lnTo>
                  <a:lnTo>
                    <a:pt x="277" y="238"/>
                  </a:lnTo>
                  <a:lnTo>
                    <a:pt x="251" y="238"/>
                  </a:lnTo>
                  <a:lnTo>
                    <a:pt x="229" y="239"/>
                  </a:lnTo>
                  <a:lnTo>
                    <a:pt x="208" y="240"/>
                  </a:lnTo>
                  <a:lnTo>
                    <a:pt x="190" y="242"/>
                  </a:lnTo>
                  <a:lnTo>
                    <a:pt x="175" y="245"/>
                  </a:lnTo>
                  <a:lnTo>
                    <a:pt x="161" y="248"/>
                  </a:lnTo>
                  <a:lnTo>
                    <a:pt x="150" y="252"/>
                  </a:lnTo>
                  <a:lnTo>
                    <a:pt x="141" y="257"/>
                  </a:lnTo>
                  <a:lnTo>
                    <a:pt x="133" y="263"/>
                  </a:lnTo>
                  <a:lnTo>
                    <a:pt x="127" y="269"/>
                  </a:lnTo>
                  <a:lnTo>
                    <a:pt x="122" y="277"/>
                  </a:lnTo>
                  <a:lnTo>
                    <a:pt x="118" y="285"/>
                  </a:lnTo>
                  <a:lnTo>
                    <a:pt x="116" y="294"/>
                  </a:lnTo>
                  <a:lnTo>
                    <a:pt x="115" y="305"/>
                  </a:lnTo>
                  <a:lnTo>
                    <a:pt x="114" y="316"/>
                  </a:lnTo>
                  <a:lnTo>
                    <a:pt x="114" y="328"/>
                  </a:lnTo>
                  <a:close/>
                  <a:moveTo>
                    <a:pt x="37" y="42"/>
                  </a:moveTo>
                  <a:lnTo>
                    <a:pt x="56" y="31"/>
                  </a:lnTo>
                  <a:lnTo>
                    <a:pt x="74" y="22"/>
                  </a:lnTo>
                  <a:lnTo>
                    <a:pt x="92" y="15"/>
                  </a:lnTo>
                  <a:lnTo>
                    <a:pt x="112" y="9"/>
                  </a:lnTo>
                  <a:lnTo>
                    <a:pt x="133" y="5"/>
                  </a:lnTo>
                  <a:lnTo>
                    <a:pt x="157" y="2"/>
                  </a:lnTo>
                  <a:lnTo>
                    <a:pt x="184" y="0"/>
                  </a:lnTo>
                  <a:lnTo>
                    <a:pt x="214" y="0"/>
                  </a:lnTo>
                  <a:lnTo>
                    <a:pt x="231" y="0"/>
                  </a:lnTo>
                  <a:lnTo>
                    <a:pt x="247" y="2"/>
                  </a:lnTo>
                  <a:lnTo>
                    <a:pt x="262" y="4"/>
                  </a:lnTo>
                  <a:lnTo>
                    <a:pt x="277" y="7"/>
                  </a:lnTo>
                  <a:lnTo>
                    <a:pt x="292" y="13"/>
                  </a:lnTo>
                  <a:lnTo>
                    <a:pt x="306" y="19"/>
                  </a:lnTo>
                  <a:lnTo>
                    <a:pt x="319" y="27"/>
                  </a:lnTo>
                  <a:lnTo>
                    <a:pt x="331" y="35"/>
                  </a:lnTo>
                  <a:lnTo>
                    <a:pt x="342" y="45"/>
                  </a:lnTo>
                  <a:lnTo>
                    <a:pt x="352" y="57"/>
                  </a:lnTo>
                  <a:lnTo>
                    <a:pt x="361" y="70"/>
                  </a:lnTo>
                  <a:lnTo>
                    <a:pt x="368" y="84"/>
                  </a:lnTo>
                  <a:lnTo>
                    <a:pt x="374" y="100"/>
                  </a:lnTo>
                  <a:lnTo>
                    <a:pt x="378" y="117"/>
                  </a:lnTo>
                  <a:lnTo>
                    <a:pt x="381" y="136"/>
                  </a:lnTo>
                  <a:lnTo>
                    <a:pt x="382" y="157"/>
                  </a:lnTo>
                  <a:lnTo>
                    <a:pt x="382" y="411"/>
                  </a:lnTo>
                  <a:lnTo>
                    <a:pt x="439" y="421"/>
                  </a:lnTo>
                  <a:lnTo>
                    <a:pt x="439" y="443"/>
                  </a:lnTo>
                  <a:lnTo>
                    <a:pt x="312" y="462"/>
                  </a:lnTo>
                  <a:lnTo>
                    <a:pt x="295" y="413"/>
                  </a:lnTo>
                  <a:lnTo>
                    <a:pt x="291" y="419"/>
                  </a:lnTo>
                  <a:lnTo>
                    <a:pt x="286" y="426"/>
                  </a:lnTo>
                  <a:lnTo>
                    <a:pt x="280" y="431"/>
                  </a:lnTo>
                  <a:lnTo>
                    <a:pt x="274" y="438"/>
                  </a:lnTo>
                  <a:lnTo>
                    <a:pt x="267" y="442"/>
                  </a:lnTo>
                  <a:lnTo>
                    <a:pt x="260" y="447"/>
                  </a:lnTo>
                  <a:lnTo>
                    <a:pt x="251" y="452"/>
                  </a:lnTo>
                  <a:lnTo>
                    <a:pt x="243" y="456"/>
                  </a:lnTo>
                  <a:lnTo>
                    <a:pt x="233" y="459"/>
                  </a:lnTo>
                  <a:lnTo>
                    <a:pt x="223" y="462"/>
                  </a:lnTo>
                  <a:lnTo>
                    <a:pt x="214" y="466"/>
                  </a:lnTo>
                  <a:lnTo>
                    <a:pt x="203" y="468"/>
                  </a:lnTo>
                  <a:lnTo>
                    <a:pt x="192" y="470"/>
                  </a:lnTo>
                  <a:lnTo>
                    <a:pt x="181" y="471"/>
                  </a:lnTo>
                  <a:lnTo>
                    <a:pt x="170" y="472"/>
                  </a:lnTo>
                  <a:lnTo>
                    <a:pt x="158" y="472"/>
                  </a:lnTo>
                  <a:lnTo>
                    <a:pt x="142" y="472"/>
                  </a:lnTo>
                  <a:lnTo>
                    <a:pt x="127" y="471"/>
                  </a:lnTo>
                  <a:lnTo>
                    <a:pt x="112" y="469"/>
                  </a:lnTo>
                  <a:lnTo>
                    <a:pt x="98" y="467"/>
                  </a:lnTo>
                  <a:lnTo>
                    <a:pt x="84" y="463"/>
                  </a:lnTo>
                  <a:lnTo>
                    <a:pt x="71" y="459"/>
                  </a:lnTo>
                  <a:lnTo>
                    <a:pt x="59" y="454"/>
                  </a:lnTo>
                  <a:lnTo>
                    <a:pt x="47" y="447"/>
                  </a:lnTo>
                  <a:lnTo>
                    <a:pt x="38" y="439"/>
                  </a:lnTo>
                  <a:lnTo>
                    <a:pt x="28" y="429"/>
                  </a:lnTo>
                  <a:lnTo>
                    <a:pt x="19" y="418"/>
                  </a:lnTo>
                  <a:lnTo>
                    <a:pt x="13" y="404"/>
                  </a:lnTo>
                  <a:lnTo>
                    <a:pt x="8" y="390"/>
                  </a:lnTo>
                  <a:lnTo>
                    <a:pt x="3" y="373"/>
                  </a:lnTo>
                  <a:lnTo>
                    <a:pt x="1" y="354"/>
                  </a:lnTo>
                  <a:lnTo>
                    <a:pt x="0" y="334"/>
                  </a:lnTo>
                  <a:lnTo>
                    <a:pt x="1" y="314"/>
                  </a:lnTo>
                  <a:lnTo>
                    <a:pt x="3" y="297"/>
                  </a:lnTo>
                  <a:lnTo>
                    <a:pt x="8" y="281"/>
                  </a:lnTo>
                  <a:lnTo>
                    <a:pt x="13" y="267"/>
                  </a:lnTo>
                  <a:lnTo>
                    <a:pt x="20" y="255"/>
                  </a:lnTo>
                  <a:lnTo>
                    <a:pt x="29" y="245"/>
                  </a:lnTo>
                  <a:lnTo>
                    <a:pt x="39" y="235"/>
                  </a:lnTo>
                  <a:lnTo>
                    <a:pt x="49" y="226"/>
                  </a:lnTo>
                  <a:lnTo>
                    <a:pt x="62" y="219"/>
                  </a:lnTo>
                  <a:lnTo>
                    <a:pt x="75" y="213"/>
                  </a:lnTo>
                  <a:lnTo>
                    <a:pt x="90" y="208"/>
                  </a:lnTo>
                  <a:lnTo>
                    <a:pt x="105" y="205"/>
                  </a:lnTo>
                  <a:lnTo>
                    <a:pt x="121" y="202"/>
                  </a:lnTo>
                  <a:lnTo>
                    <a:pt x="139" y="199"/>
                  </a:lnTo>
                  <a:lnTo>
                    <a:pt x="157" y="198"/>
                  </a:lnTo>
                  <a:lnTo>
                    <a:pt x="175" y="197"/>
                  </a:lnTo>
                  <a:lnTo>
                    <a:pt x="200" y="197"/>
                  </a:lnTo>
                  <a:lnTo>
                    <a:pt x="224" y="198"/>
                  </a:lnTo>
                  <a:lnTo>
                    <a:pt x="251" y="201"/>
                  </a:lnTo>
                  <a:lnTo>
                    <a:pt x="277" y="203"/>
                  </a:lnTo>
                  <a:lnTo>
                    <a:pt x="277" y="134"/>
                  </a:lnTo>
                  <a:lnTo>
                    <a:pt x="277" y="124"/>
                  </a:lnTo>
                  <a:lnTo>
                    <a:pt x="276" y="115"/>
                  </a:lnTo>
                  <a:lnTo>
                    <a:pt x="274" y="106"/>
                  </a:lnTo>
                  <a:lnTo>
                    <a:pt x="272" y="99"/>
                  </a:lnTo>
                  <a:lnTo>
                    <a:pt x="268" y="91"/>
                  </a:lnTo>
                  <a:lnTo>
                    <a:pt x="264" y="84"/>
                  </a:lnTo>
                  <a:lnTo>
                    <a:pt x="260" y="78"/>
                  </a:lnTo>
                  <a:lnTo>
                    <a:pt x="253" y="72"/>
                  </a:lnTo>
                  <a:lnTo>
                    <a:pt x="248" y="67"/>
                  </a:lnTo>
                  <a:lnTo>
                    <a:pt x="240" y="63"/>
                  </a:lnTo>
                  <a:lnTo>
                    <a:pt x="233" y="60"/>
                  </a:lnTo>
                  <a:lnTo>
                    <a:pt x="224" y="57"/>
                  </a:lnTo>
                  <a:lnTo>
                    <a:pt x="216" y="55"/>
                  </a:lnTo>
                  <a:lnTo>
                    <a:pt x="206" y="52"/>
                  </a:lnTo>
                  <a:lnTo>
                    <a:pt x="196" y="51"/>
                  </a:lnTo>
                  <a:lnTo>
                    <a:pt x="185" y="51"/>
                  </a:lnTo>
                  <a:lnTo>
                    <a:pt x="170" y="51"/>
                  </a:lnTo>
                  <a:lnTo>
                    <a:pt x="156" y="53"/>
                  </a:lnTo>
                  <a:lnTo>
                    <a:pt x="148" y="56"/>
                  </a:lnTo>
                  <a:lnTo>
                    <a:pt x="142" y="58"/>
                  </a:lnTo>
                  <a:lnTo>
                    <a:pt x="134" y="61"/>
                  </a:lnTo>
                  <a:lnTo>
                    <a:pt x="128" y="65"/>
                  </a:lnTo>
                  <a:lnTo>
                    <a:pt x="121" y="70"/>
                  </a:lnTo>
                  <a:lnTo>
                    <a:pt x="114" y="75"/>
                  </a:lnTo>
                  <a:lnTo>
                    <a:pt x="107" y="81"/>
                  </a:lnTo>
                  <a:lnTo>
                    <a:pt x="101" y="89"/>
                  </a:lnTo>
                  <a:lnTo>
                    <a:pt x="95" y="98"/>
                  </a:lnTo>
                  <a:lnTo>
                    <a:pt x="88" y="107"/>
                  </a:lnTo>
                  <a:lnTo>
                    <a:pt x="82" y="118"/>
                  </a:lnTo>
                  <a:lnTo>
                    <a:pt x="75" y="131"/>
                  </a:lnTo>
                  <a:lnTo>
                    <a:pt x="51" y="130"/>
                  </a:lnTo>
                  <a:lnTo>
                    <a:pt x="37"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7" name="Freeform 21"/>
            <p:cNvSpPr/>
            <p:nvPr userDrawn="1"/>
          </p:nvSpPr>
          <p:spPr>
            <a:xfrm>
              <a:off x="10636250" y="1003300"/>
              <a:ext cx="49213" cy="61913"/>
            </a:xfrm>
            <a:custGeom>
              <a:avLst/>
              <a:gdLst>
                <a:gd name="T0" fmla="*/ 0 w 366"/>
                <a:gd name="T1" fmla="*/ 439 h 462"/>
                <a:gd name="T2" fmla="*/ 57 w 366"/>
                <a:gd name="T3" fmla="*/ 412 h 462"/>
                <a:gd name="T4" fmla="*/ 57 w 366"/>
                <a:gd name="T5" fmla="*/ 57 h 462"/>
                <a:gd name="T6" fmla="*/ 2 w 366"/>
                <a:gd name="T7" fmla="*/ 38 h 462"/>
                <a:gd name="T8" fmla="*/ 2 w 366"/>
                <a:gd name="T9" fmla="*/ 18 h 462"/>
                <a:gd name="T10" fmla="*/ 141 w 366"/>
                <a:gd name="T11" fmla="*/ 0 h 462"/>
                <a:gd name="T12" fmla="*/ 157 w 366"/>
                <a:gd name="T13" fmla="*/ 66 h 462"/>
                <a:gd name="T14" fmla="*/ 168 w 366"/>
                <a:gd name="T15" fmla="*/ 52 h 462"/>
                <a:gd name="T16" fmla="*/ 179 w 366"/>
                <a:gd name="T17" fmla="*/ 40 h 462"/>
                <a:gd name="T18" fmla="*/ 192 w 366"/>
                <a:gd name="T19" fmla="*/ 28 h 462"/>
                <a:gd name="T20" fmla="*/ 206 w 366"/>
                <a:gd name="T21" fmla="*/ 18 h 462"/>
                <a:gd name="T22" fmla="*/ 214 w 366"/>
                <a:gd name="T23" fmla="*/ 14 h 462"/>
                <a:gd name="T24" fmla="*/ 221 w 366"/>
                <a:gd name="T25" fmla="*/ 11 h 462"/>
                <a:gd name="T26" fmla="*/ 229 w 366"/>
                <a:gd name="T27" fmla="*/ 7 h 462"/>
                <a:gd name="T28" fmla="*/ 237 w 366"/>
                <a:gd name="T29" fmla="*/ 4 h 462"/>
                <a:gd name="T30" fmla="*/ 246 w 366"/>
                <a:gd name="T31" fmla="*/ 2 h 462"/>
                <a:gd name="T32" fmla="*/ 254 w 366"/>
                <a:gd name="T33" fmla="*/ 1 h 462"/>
                <a:gd name="T34" fmla="*/ 263 w 366"/>
                <a:gd name="T35" fmla="*/ 0 h 462"/>
                <a:gd name="T36" fmla="*/ 272 w 366"/>
                <a:gd name="T37" fmla="*/ 0 h 462"/>
                <a:gd name="T38" fmla="*/ 287 w 366"/>
                <a:gd name="T39" fmla="*/ 1 h 462"/>
                <a:gd name="T40" fmla="*/ 302 w 366"/>
                <a:gd name="T41" fmla="*/ 3 h 462"/>
                <a:gd name="T42" fmla="*/ 316 w 366"/>
                <a:gd name="T43" fmla="*/ 6 h 462"/>
                <a:gd name="T44" fmla="*/ 328 w 366"/>
                <a:gd name="T45" fmla="*/ 12 h 462"/>
                <a:gd name="T46" fmla="*/ 341 w 366"/>
                <a:gd name="T47" fmla="*/ 18 h 462"/>
                <a:gd name="T48" fmla="*/ 351 w 366"/>
                <a:gd name="T49" fmla="*/ 25 h 462"/>
                <a:gd name="T50" fmla="*/ 360 w 366"/>
                <a:gd name="T51" fmla="*/ 32 h 462"/>
                <a:gd name="T52" fmla="*/ 366 w 366"/>
                <a:gd name="T53" fmla="*/ 40 h 462"/>
                <a:gd name="T54" fmla="*/ 351 w 366"/>
                <a:gd name="T55" fmla="*/ 131 h 462"/>
                <a:gd name="T56" fmla="*/ 317 w 366"/>
                <a:gd name="T57" fmla="*/ 131 h 462"/>
                <a:gd name="T58" fmla="*/ 313 w 366"/>
                <a:gd name="T59" fmla="*/ 123 h 462"/>
                <a:gd name="T60" fmla="*/ 309 w 366"/>
                <a:gd name="T61" fmla="*/ 114 h 462"/>
                <a:gd name="T62" fmla="*/ 303 w 366"/>
                <a:gd name="T63" fmla="*/ 104 h 462"/>
                <a:gd name="T64" fmla="*/ 295 w 366"/>
                <a:gd name="T65" fmla="*/ 94 h 462"/>
                <a:gd name="T66" fmla="*/ 286 w 366"/>
                <a:gd name="T67" fmla="*/ 85 h 462"/>
                <a:gd name="T68" fmla="*/ 275 w 366"/>
                <a:gd name="T69" fmla="*/ 77 h 462"/>
                <a:gd name="T70" fmla="*/ 269 w 366"/>
                <a:gd name="T71" fmla="*/ 74 h 462"/>
                <a:gd name="T72" fmla="*/ 263 w 366"/>
                <a:gd name="T73" fmla="*/ 72 h 462"/>
                <a:gd name="T74" fmla="*/ 258 w 366"/>
                <a:gd name="T75" fmla="*/ 71 h 462"/>
                <a:gd name="T76" fmla="*/ 251 w 366"/>
                <a:gd name="T77" fmla="*/ 70 h 462"/>
                <a:gd name="T78" fmla="*/ 237 w 366"/>
                <a:gd name="T79" fmla="*/ 71 h 462"/>
                <a:gd name="T80" fmla="*/ 223 w 366"/>
                <a:gd name="T81" fmla="*/ 72 h 462"/>
                <a:gd name="T82" fmla="*/ 217 w 366"/>
                <a:gd name="T83" fmla="*/ 74 h 462"/>
                <a:gd name="T84" fmla="*/ 212 w 366"/>
                <a:gd name="T85" fmla="*/ 76 h 462"/>
                <a:gd name="T86" fmla="*/ 205 w 366"/>
                <a:gd name="T87" fmla="*/ 78 h 462"/>
                <a:gd name="T88" fmla="*/ 200 w 366"/>
                <a:gd name="T89" fmla="*/ 80 h 462"/>
                <a:gd name="T90" fmla="*/ 194 w 366"/>
                <a:gd name="T91" fmla="*/ 85 h 462"/>
                <a:gd name="T92" fmla="*/ 189 w 366"/>
                <a:gd name="T93" fmla="*/ 88 h 462"/>
                <a:gd name="T94" fmla="*/ 184 w 366"/>
                <a:gd name="T95" fmla="*/ 93 h 462"/>
                <a:gd name="T96" fmla="*/ 179 w 366"/>
                <a:gd name="T97" fmla="*/ 99 h 462"/>
                <a:gd name="T98" fmla="*/ 175 w 366"/>
                <a:gd name="T99" fmla="*/ 104 h 462"/>
                <a:gd name="T100" fmla="*/ 170 w 366"/>
                <a:gd name="T101" fmla="*/ 111 h 462"/>
                <a:gd name="T102" fmla="*/ 166 w 366"/>
                <a:gd name="T103" fmla="*/ 119 h 462"/>
                <a:gd name="T104" fmla="*/ 162 w 366"/>
                <a:gd name="T105" fmla="*/ 128 h 462"/>
                <a:gd name="T106" fmla="*/ 162 w 366"/>
                <a:gd name="T107" fmla="*/ 412 h 462"/>
                <a:gd name="T108" fmla="*/ 219 w 366"/>
                <a:gd name="T109" fmla="*/ 439 h 462"/>
                <a:gd name="T110" fmla="*/ 219 w 366"/>
                <a:gd name="T111" fmla="*/ 462 h 462"/>
                <a:gd name="T112" fmla="*/ 0 w 366"/>
                <a:gd name="T113" fmla="*/ 462 h 462"/>
                <a:gd name="T114" fmla="*/ 0 w 366"/>
                <a:gd name="T115" fmla="*/ 43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6" h="462">
                  <a:moveTo>
                    <a:pt x="0" y="439"/>
                  </a:moveTo>
                  <a:lnTo>
                    <a:pt x="57" y="412"/>
                  </a:lnTo>
                  <a:lnTo>
                    <a:pt x="57" y="57"/>
                  </a:lnTo>
                  <a:lnTo>
                    <a:pt x="2" y="38"/>
                  </a:lnTo>
                  <a:lnTo>
                    <a:pt x="2" y="18"/>
                  </a:lnTo>
                  <a:lnTo>
                    <a:pt x="141" y="0"/>
                  </a:lnTo>
                  <a:lnTo>
                    <a:pt x="157" y="66"/>
                  </a:lnTo>
                  <a:lnTo>
                    <a:pt x="168" y="52"/>
                  </a:lnTo>
                  <a:lnTo>
                    <a:pt x="179" y="40"/>
                  </a:lnTo>
                  <a:lnTo>
                    <a:pt x="192" y="28"/>
                  </a:lnTo>
                  <a:lnTo>
                    <a:pt x="206" y="18"/>
                  </a:lnTo>
                  <a:lnTo>
                    <a:pt x="214" y="14"/>
                  </a:lnTo>
                  <a:lnTo>
                    <a:pt x="221" y="11"/>
                  </a:lnTo>
                  <a:lnTo>
                    <a:pt x="229" y="7"/>
                  </a:lnTo>
                  <a:lnTo>
                    <a:pt x="237" y="4"/>
                  </a:lnTo>
                  <a:lnTo>
                    <a:pt x="246" y="2"/>
                  </a:lnTo>
                  <a:lnTo>
                    <a:pt x="254" y="1"/>
                  </a:lnTo>
                  <a:lnTo>
                    <a:pt x="263" y="0"/>
                  </a:lnTo>
                  <a:lnTo>
                    <a:pt x="272" y="0"/>
                  </a:lnTo>
                  <a:lnTo>
                    <a:pt x="287" y="1"/>
                  </a:lnTo>
                  <a:lnTo>
                    <a:pt x="302" y="3"/>
                  </a:lnTo>
                  <a:lnTo>
                    <a:pt x="316" y="6"/>
                  </a:lnTo>
                  <a:lnTo>
                    <a:pt x="328" y="12"/>
                  </a:lnTo>
                  <a:lnTo>
                    <a:pt x="341" y="18"/>
                  </a:lnTo>
                  <a:lnTo>
                    <a:pt x="351" y="25"/>
                  </a:lnTo>
                  <a:lnTo>
                    <a:pt x="360" y="32"/>
                  </a:lnTo>
                  <a:lnTo>
                    <a:pt x="366" y="40"/>
                  </a:lnTo>
                  <a:lnTo>
                    <a:pt x="351" y="131"/>
                  </a:lnTo>
                  <a:lnTo>
                    <a:pt x="317" y="131"/>
                  </a:lnTo>
                  <a:lnTo>
                    <a:pt x="313" y="123"/>
                  </a:lnTo>
                  <a:lnTo>
                    <a:pt x="309" y="114"/>
                  </a:lnTo>
                  <a:lnTo>
                    <a:pt x="303" y="104"/>
                  </a:lnTo>
                  <a:lnTo>
                    <a:pt x="295" y="94"/>
                  </a:lnTo>
                  <a:lnTo>
                    <a:pt x="286" y="85"/>
                  </a:lnTo>
                  <a:lnTo>
                    <a:pt x="275" y="77"/>
                  </a:lnTo>
                  <a:lnTo>
                    <a:pt x="269" y="74"/>
                  </a:lnTo>
                  <a:lnTo>
                    <a:pt x="263" y="72"/>
                  </a:lnTo>
                  <a:lnTo>
                    <a:pt x="258" y="71"/>
                  </a:lnTo>
                  <a:lnTo>
                    <a:pt x="251" y="70"/>
                  </a:lnTo>
                  <a:lnTo>
                    <a:pt x="237" y="71"/>
                  </a:lnTo>
                  <a:lnTo>
                    <a:pt x="223" y="72"/>
                  </a:lnTo>
                  <a:lnTo>
                    <a:pt x="217" y="74"/>
                  </a:lnTo>
                  <a:lnTo>
                    <a:pt x="212" y="76"/>
                  </a:lnTo>
                  <a:lnTo>
                    <a:pt x="205" y="78"/>
                  </a:lnTo>
                  <a:lnTo>
                    <a:pt x="200" y="80"/>
                  </a:lnTo>
                  <a:lnTo>
                    <a:pt x="194" y="85"/>
                  </a:lnTo>
                  <a:lnTo>
                    <a:pt x="189" y="88"/>
                  </a:lnTo>
                  <a:lnTo>
                    <a:pt x="184" y="93"/>
                  </a:lnTo>
                  <a:lnTo>
                    <a:pt x="179" y="99"/>
                  </a:lnTo>
                  <a:lnTo>
                    <a:pt x="175" y="104"/>
                  </a:lnTo>
                  <a:lnTo>
                    <a:pt x="170" y="111"/>
                  </a:lnTo>
                  <a:lnTo>
                    <a:pt x="166" y="119"/>
                  </a:lnTo>
                  <a:lnTo>
                    <a:pt x="162" y="128"/>
                  </a:lnTo>
                  <a:lnTo>
                    <a:pt x="162" y="412"/>
                  </a:lnTo>
                  <a:lnTo>
                    <a:pt x="219" y="439"/>
                  </a:lnTo>
                  <a:lnTo>
                    <a:pt x="219" y="462"/>
                  </a:lnTo>
                  <a:lnTo>
                    <a:pt x="0" y="462"/>
                  </a:lnTo>
                  <a:lnTo>
                    <a:pt x="0" y="439"/>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8" name="Freeform 22"/>
            <p:cNvSpPr/>
            <p:nvPr userDrawn="1"/>
          </p:nvSpPr>
          <p:spPr>
            <a:xfrm>
              <a:off x="10694988" y="1003300"/>
              <a:ext cx="50800" cy="63500"/>
            </a:xfrm>
            <a:custGeom>
              <a:avLst/>
              <a:gdLst>
                <a:gd name="T0" fmla="*/ 1 w 391"/>
                <a:gd name="T1" fmla="*/ 210 h 472"/>
                <a:gd name="T2" fmla="*/ 6 w 391"/>
                <a:gd name="T3" fmla="*/ 173 h 472"/>
                <a:gd name="T4" fmla="*/ 16 w 391"/>
                <a:gd name="T5" fmla="*/ 139 h 472"/>
                <a:gd name="T6" fmla="*/ 31 w 391"/>
                <a:gd name="T7" fmla="*/ 108 h 472"/>
                <a:gd name="T8" fmla="*/ 50 w 391"/>
                <a:gd name="T9" fmla="*/ 81 h 472"/>
                <a:gd name="T10" fmla="*/ 73 w 391"/>
                <a:gd name="T11" fmla="*/ 58 h 472"/>
                <a:gd name="T12" fmla="*/ 100 w 391"/>
                <a:gd name="T13" fmla="*/ 37 h 472"/>
                <a:gd name="T14" fmla="*/ 131 w 391"/>
                <a:gd name="T15" fmla="*/ 21 h 472"/>
                <a:gd name="T16" fmla="*/ 165 w 391"/>
                <a:gd name="T17" fmla="*/ 9 h 472"/>
                <a:gd name="T18" fmla="*/ 204 w 391"/>
                <a:gd name="T19" fmla="*/ 2 h 472"/>
                <a:gd name="T20" fmla="*/ 244 w 391"/>
                <a:gd name="T21" fmla="*/ 0 h 472"/>
                <a:gd name="T22" fmla="*/ 309 w 391"/>
                <a:gd name="T23" fmla="*/ 6 h 472"/>
                <a:gd name="T24" fmla="*/ 359 w 391"/>
                <a:gd name="T25" fmla="*/ 23 h 472"/>
                <a:gd name="T26" fmla="*/ 380 w 391"/>
                <a:gd name="T27" fmla="*/ 150 h 472"/>
                <a:gd name="T28" fmla="*/ 344 w 391"/>
                <a:gd name="T29" fmla="*/ 123 h 472"/>
                <a:gd name="T30" fmla="*/ 331 w 391"/>
                <a:gd name="T31" fmla="*/ 92 h 472"/>
                <a:gd name="T32" fmla="*/ 315 w 391"/>
                <a:gd name="T33" fmla="*/ 71 h 472"/>
                <a:gd name="T34" fmla="*/ 294 w 391"/>
                <a:gd name="T35" fmla="*/ 58 h 472"/>
                <a:gd name="T36" fmla="*/ 267 w 391"/>
                <a:gd name="T37" fmla="*/ 52 h 472"/>
                <a:gd name="T38" fmla="*/ 227 w 391"/>
                <a:gd name="T39" fmla="*/ 52 h 472"/>
                <a:gd name="T40" fmla="*/ 183 w 391"/>
                <a:gd name="T41" fmla="*/ 63 h 472"/>
                <a:gd name="T42" fmla="*/ 152 w 391"/>
                <a:gd name="T43" fmla="*/ 88 h 472"/>
                <a:gd name="T44" fmla="*/ 133 w 391"/>
                <a:gd name="T45" fmla="*/ 124 h 472"/>
                <a:gd name="T46" fmla="*/ 122 w 391"/>
                <a:gd name="T47" fmla="*/ 174 h 472"/>
                <a:gd name="T48" fmla="*/ 119 w 391"/>
                <a:gd name="T49" fmla="*/ 236 h 472"/>
                <a:gd name="T50" fmla="*/ 122 w 391"/>
                <a:gd name="T51" fmla="*/ 297 h 472"/>
                <a:gd name="T52" fmla="*/ 133 w 391"/>
                <a:gd name="T53" fmla="*/ 346 h 472"/>
                <a:gd name="T54" fmla="*/ 152 w 391"/>
                <a:gd name="T55" fmla="*/ 383 h 472"/>
                <a:gd name="T56" fmla="*/ 183 w 391"/>
                <a:gd name="T57" fmla="*/ 408 h 472"/>
                <a:gd name="T58" fmla="*/ 227 w 391"/>
                <a:gd name="T59" fmla="*/ 419 h 472"/>
                <a:gd name="T60" fmla="*/ 273 w 391"/>
                <a:gd name="T61" fmla="*/ 417 h 472"/>
                <a:gd name="T62" fmla="*/ 295 w 391"/>
                <a:gd name="T63" fmla="*/ 410 h 472"/>
                <a:gd name="T64" fmla="*/ 315 w 391"/>
                <a:gd name="T65" fmla="*/ 396 h 472"/>
                <a:gd name="T66" fmla="*/ 335 w 391"/>
                <a:gd name="T67" fmla="*/ 373 h 472"/>
                <a:gd name="T68" fmla="*/ 353 w 391"/>
                <a:gd name="T69" fmla="*/ 340 h 472"/>
                <a:gd name="T70" fmla="*/ 375 w 391"/>
                <a:gd name="T71" fmla="*/ 440 h 472"/>
                <a:gd name="T72" fmla="*/ 327 w 391"/>
                <a:gd name="T73" fmla="*/ 460 h 472"/>
                <a:gd name="T74" fmla="*/ 268 w 391"/>
                <a:gd name="T75" fmla="*/ 470 h 472"/>
                <a:gd name="T76" fmla="*/ 217 w 391"/>
                <a:gd name="T77" fmla="*/ 471 h 472"/>
                <a:gd name="T78" fmla="*/ 178 w 391"/>
                <a:gd name="T79" fmla="*/ 465 h 472"/>
                <a:gd name="T80" fmla="*/ 141 w 391"/>
                <a:gd name="T81" fmla="*/ 455 h 472"/>
                <a:gd name="T82" fmla="*/ 110 w 391"/>
                <a:gd name="T83" fmla="*/ 440 h 472"/>
                <a:gd name="T84" fmla="*/ 81 w 391"/>
                <a:gd name="T85" fmla="*/ 422 h 472"/>
                <a:gd name="T86" fmla="*/ 57 w 391"/>
                <a:gd name="T87" fmla="*/ 399 h 472"/>
                <a:gd name="T88" fmla="*/ 36 w 391"/>
                <a:gd name="T89" fmla="*/ 372 h 472"/>
                <a:gd name="T90" fmla="*/ 20 w 391"/>
                <a:gd name="T91" fmla="*/ 342 h 472"/>
                <a:gd name="T92" fmla="*/ 9 w 391"/>
                <a:gd name="T93" fmla="*/ 310 h 472"/>
                <a:gd name="T94" fmla="*/ 2 w 391"/>
                <a:gd name="T95" fmla="*/ 274 h 472"/>
                <a:gd name="T96" fmla="*/ 0 w 391"/>
                <a:gd name="T97" fmla="*/ 23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1" h="472">
                  <a:moveTo>
                    <a:pt x="0" y="236"/>
                  </a:moveTo>
                  <a:lnTo>
                    <a:pt x="0" y="222"/>
                  </a:lnTo>
                  <a:lnTo>
                    <a:pt x="1" y="210"/>
                  </a:lnTo>
                  <a:lnTo>
                    <a:pt x="2" y="197"/>
                  </a:lnTo>
                  <a:lnTo>
                    <a:pt x="4" y="186"/>
                  </a:lnTo>
                  <a:lnTo>
                    <a:pt x="6" y="173"/>
                  </a:lnTo>
                  <a:lnTo>
                    <a:pt x="9" y="162"/>
                  </a:lnTo>
                  <a:lnTo>
                    <a:pt x="13" y="150"/>
                  </a:lnTo>
                  <a:lnTo>
                    <a:pt x="16" y="139"/>
                  </a:lnTo>
                  <a:lnTo>
                    <a:pt x="20" y="129"/>
                  </a:lnTo>
                  <a:lnTo>
                    <a:pt x="26" y="119"/>
                  </a:lnTo>
                  <a:lnTo>
                    <a:pt x="31" y="108"/>
                  </a:lnTo>
                  <a:lnTo>
                    <a:pt x="36" y="99"/>
                  </a:lnTo>
                  <a:lnTo>
                    <a:pt x="43" y="90"/>
                  </a:lnTo>
                  <a:lnTo>
                    <a:pt x="50" y="81"/>
                  </a:lnTo>
                  <a:lnTo>
                    <a:pt x="57" y="73"/>
                  </a:lnTo>
                  <a:lnTo>
                    <a:pt x="65" y="65"/>
                  </a:lnTo>
                  <a:lnTo>
                    <a:pt x="73" y="58"/>
                  </a:lnTo>
                  <a:lnTo>
                    <a:pt x="81" y="50"/>
                  </a:lnTo>
                  <a:lnTo>
                    <a:pt x="91" y="44"/>
                  </a:lnTo>
                  <a:lnTo>
                    <a:pt x="100" y="37"/>
                  </a:lnTo>
                  <a:lnTo>
                    <a:pt x="110" y="31"/>
                  </a:lnTo>
                  <a:lnTo>
                    <a:pt x="120" y="26"/>
                  </a:lnTo>
                  <a:lnTo>
                    <a:pt x="131" y="21"/>
                  </a:lnTo>
                  <a:lnTo>
                    <a:pt x="141" y="17"/>
                  </a:lnTo>
                  <a:lnTo>
                    <a:pt x="153" y="13"/>
                  </a:lnTo>
                  <a:lnTo>
                    <a:pt x="165" y="9"/>
                  </a:lnTo>
                  <a:lnTo>
                    <a:pt x="178" y="6"/>
                  </a:lnTo>
                  <a:lnTo>
                    <a:pt x="191" y="4"/>
                  </a:lnTo>
                  <a:lnTo>
                    <a:pt x="204" y="2"/>
                  </a:lnTo>
                  <a:lnTo>
                    <a:pt x="217" y="1"/>
                  </a:lnTo>
                  <a:lnTo>
                    <a:pt x="230" y="0"/>
                  </a:lnTo>
                  <a:lnTo>
                    <a:pt x="244" y="0"/>
                  </a:lnTo>
                  <a:lnTo>
                    <a:pt x="268" y="1"/>
                  </a:lnTo>
                  <a:lnTo>
                    <a:pt x="290" y="3"/>
                  </a:lnTo>
                  <a:lnTo>
                    <a:pt x="309" y="6"/>
                  </a:lnTo>
                  <a:lnTo>
                    <a:pt x="327" y="11"/>
                  </a:lnTo>
                  <a:lnTo>
                    <a:pt x="343" y="17"/>
                  </a:lnTo>
                  <a:lnTo>
                    <a:pt x="359" y="23"/>
                  </a:lnTo>
                  <a:lnTo>
                    <a:pt x="375" y="31"/>
                  </a:lnTo>
                  <a:lnTo>
                    <a:pt x="391" y="41"/>
                  </a:lnTo>
                  <a:lnTo>
                    <a:pt x="380" y="150"/>
                  </a:lnTo>
                  <a:lnTo>
                    <a:pt x="351" y="150"/>
                  </a:lnTo>
                  <a:lnTo>
                    <a:pt x="347" y="135"/>
                  </a:lnTo>
                  <a:lnTo>
                    <a:pt x="344" y="123"/>
                  </a:lnTo>
                  <a:lnTo>
                    <a:pt x="340" y="111"/>
                  </a:lnTo>
                  <a:lnTo>
                    <a:pt x="336" y="101"/>
                  </a:lnTo>
                  <a:lnTo>
                    <a:pt x="331" y="92"/>
                  </a:lnTo>
                  <a:lnTo>
                    <a:pt x="326" y="84"/>
                  </a:lnTo>
                  <a:lnTo>
                    <a:pt x="321" y="77"/>
                  </a:lnTo>
                  <a:lnTo>
                    <a:pt x="315" y="71"/>
                  </a:lnTo>
                  <a:lnTo>
                    <a:pt x="309" y="65"/>
                  </a:lnTo>
                  <a:lnTo>
                    <a:pt x="301" y="62"/>
                  </a:lnTo>
                  <a:lnTo>
                    <a:pt x="294" y="58"/>
                  </a:lnTo>
                  <a:lnTo>
                    <a:pt x="286" y="56"/>
                  </a:lnTo>
                  <a:lnTo>
                    <a:pt x="277" y="53"/>
                  </a:lnTo>
                  <a:lnTo>
                    <a:pt x="267" y="52"/>
                  </a:lnTo>
                  <a:lnTo>
                    <a:pt x="256" y="51"/>
                  </a:lnTo>
                  <a:lnTo>
                    <a:pt x="244" y="51"/>
                  </a:lnTo>
                  <a:lnTo>
                    <a:pt x="227" y="52"/>
                  </a:lnTo>
                  <a:lnTo>
                    <a:pt x="211" y="55"/>
                  </a:lnTo>
                  <a:lnTo>
                    <a:pt x="196" y="58"/>
                  </a:lnTo>
                  <a:lnTo>
                    <a:pt x="183" y="63"/>
                  </a:lnTo>
                  <a:lnTo>
                    <a:pt x="171" y="70"/>
                  </a:lnTo>
                  <a:lnTo>
                    <a:pt x="162" y="78"/>
                  </a:lnTo>
                  <a:lnTo>
                    <a:pt x="152" y="88"/>
                  </a:lnTo>
                  <a:lnTo>
                    <a:pt x="145" y="99"/>
                  </a:lnTo>
                  <a:lnTo>
                    <a:pt x="138" y="110"/>
                  </a:lnTo>
                  <a:lnTo>
                    <a:pt x="133" y="124"/>
                  </a:lnTo>
                  <a:lnTo>
                    <a:pt x="129" y="139"/>
                  </a:lnTo>
                  <a:lnTo>
                    <a:pt x="124" y="157"/>
                  </a:lnTo>
                  <a:lnTo>
                    <a:pt x="122" y="174"/>
                  </a:lnTo>
                  <a:lnTo>
                    <a:pt x="120" y="193"/>
                  </a:lnTo>
                  <a:lnTo>
                    <a:pt x="119" y="213"/>
                  </a:lnTo>
                  <a:lnTo>
                    <a:pt x="119" y="236"/>
                  </a:lnTo>
                  <a:lnTo>
                    <a:pt x="119" y="257"/>
                  </a:lnTo>
                  <a:lnTo>
                    <a:pt x="120" y="278"/>
                  </a:lnTo>
                  <a:lnTo>
                    <a:pt x="122" y="297"/>
                  </a:lnTo>
                  <a:lnTo>
                    <a:pt x="124" y="314"/>
                  </a:lnTo>
                  <a:lnTo>
                    <a:pt x="129" y="331"/>
                  </a:lnTo>
                  <a:lnTo>
                    <a:pt x="133" y="346"/>
                  </a:lnTo>
                  <a:lnTo>
                    <a:pt x="138" y="360"/>
                  </a:lnTo>
                  <a:lnTo>
                    <a:pt x="145" y="372"/>
                  </a:lnTo>
                  <a:lnTo>
                    <a:pt x="152" y="383"/>
                  </a:lnTo>
                  <a:lnTo>
                    <a:pt x="162" y="393"/>
                  </a:lnTo>
                  <a:lnTo>
                    <a:pt x="171" y="401"/>
                  </a:lnTo>
                  <a:lnTo>
                    <a:pt x="183" y="408"/>
                  </a:lnTo>
                  <a:lnTo>
                    <a:pt x="196" y="413"/>
                  </a:lnTo>
                  <a:lnTo>
                    <a:pt x="211" y="416"/>
                  </a:lnTo>
                  <a:lnTo>
                    <a:pt x="227" y="419"/>
                  </a:lnTo>
                  <a:lnTo>
                    <a:pt x="244" y="419"/>
                  </a:lnTo>
                  <a:lnTo>
                    <a:pt x="259" y="419"/>
                  </a:lnTo>
                  <a:lnTo>
                    <a:pt x="273" y="417"/>
                  </a:lnTo>
                  <a:lnTo>
                    <a:pt x="281" y="415"/>
                  </a:lnTo>
                  <a:lnTo>
                    <a:pt x="287" y="413"/>
                  </a:lnTo>
                  <a:lnTo>
                    <a:pt x="295" y="410"/>
                  </a:lnTo>
                  <a:lnTo>
                    <a:pt x="301" y="406"/>
                  </a:lnTo>
                  <a:lnTo>
                    <a:pt x="308" y="401"/>
                  </a:lnTo>
                  <a:lnTo>
                    <a:pt x="315" y="396"/>
                  </a:lnTo>
                  <a:lnTo>
                    <a:pt x="322" y="389"/>
                  </a:lnTo>
                  <a:lnTo>
                    <a:pt x="328" y="382"/>
                  </a:lnTo>
                  <a:lnTo>
                    <a:pt x="335" y="373"/>
                  </a:lnTo>
                  <a:lnTo>
                    <a:pt x="340" y="364"/>
                  </a:lnTo>
                  <a:lnTo>
                    <a:pt x="346" y="353"/>
                  </a:lnTo>
                  <a:lnTo>
                    <a:pt x="353" y="340"/>
                  </a:lnTo>
                  <a:lnTo>
                    <a:pt x="380" y="342"/>
                  </a:lnTo>
                  <a:lnTo>
                    <a:pt x="391" y="430"/>
                  </a:lnTo>
                  <a:lnTo>
                    <a:pt x="375" y="440"/>
                  </a:lnTo>
                  <a:lnTo>
                    <a:pt x="359" y="447"/>
                  </a:lnTo>
                  <a:lnTo>
                    <a:pt x="343" y="455"/>
                  </a:lnTo>
                  <a:lnTo>
                    <a:pt x="327" y="460"/>
                  </a:lnTo>
                  <a:lnTo>
                    <a:pt x="309" y="465"/>
                  </a:lnTo>
                  <a:lnTo>
                    <a:pt x="290" y="468"/>
                  </a:lnTo>
                  <a:lnTo>
                    <a:pt x="268" y="470"/>
                  </a:lnTo>
                  <a:lnTo>
                    <a:pt x="244" y="472"/>
                  </a:lnTo>
                  <a:lnTo>
                    <a:pt x="230" y="471"/>
                  </a:lnTo>
                  <a:lnTo>
                    <a:pt x="217" y="471"/>
                  </a:lnTo>
                  <a:lnTo>
                    <a:pt x="204" y="469"/>
                  </a:lnTo>
                  <a:lnTo>
                    <a:pt x="191" y="468"/>
                  </a:lnTo>
                  <a:lnTo>
                    <a:pt x="178" y="465"/>
                  </a:lnTo>
                  <a:lnTo>
                    <a:pt x="165" y="462"/>
                  </a:lnTo>
                  <a:lnTo>
                    <a:pt x="153" y="458"/>
                  </a:lnTo>
                  <a:lnTo>
                    <a:pt x="141" y="455"/>
                  </a:lnTo>
                  <a:lnTo>
                    <a:pt x="131" y="451"/>
                  </a:lnTo>
                  <a:lnTo>
                    <a:pt x="120" y="445"/>
                  </a:lnTo>
                  <a:lnTo>
                    <a:pt x="110" y="440"/>
                  </a:lnTo>
                  <a:lnTo>
                    <a:pt x="100" y="434"/>
                  </a:lnTo>
                  <a:lnTo>
                    <a:pt x="91" y="428"/>
                  </a:lnTo>
                  <a:lnTo>
                    <a:pt x="81" y="422"/>
                  </a:lnTo>
                  <a:lnTo>
                    <a:pt x="73" y="414"/>
                  </a:lnTo>
                  <a:lnTo>
                    <a:pt x="65" y="407"/>
                  </a:lnTo>
                  <a:lnTo>
                    <a:pt x="57" y="399"/>
                  </a:lnTo>
                  <a:lnTo>
                    <a:pt x="50" y="390"/>
                  </a:lnTo>
                  <a:lnTo>
                    <a:pt x="43" y="382"/>
                  </a:lnTo>
                  <a:lnTo>
                    <a:pt x="36" y="372"/>
                  </a:lnTo>
                  <a:lnTo>
                    <a:pt x="31" y="363"/>
                  </a:lnTo>
                  <a:lnTo>
                    <a:pt x="26" y="353"/>
                  </a:lnTo>
                  <a:lnTo>
                    <a:pt x="20" y="342"/>
                  </a:lnTo>
                  <a:lnTo>
                    <a:pt x="16" y="333"/>
                  </a:lnTo>
                  <a:lnTo>
                    <a:pt x="13" y="321"/>
                  </a:lnTo>
                  <a:lnTo>
                    <a:pt x="9" y="310"/>
                  </a:lnTo>
                  <a:lnTo>
                    <a:pt x="6" y="298"/>
                  </a:lnTo>
                  <a:lnTo>
                    <a:pt x="4" y="286"/>
                  </a:lnTo>
                  <a:lnTo>
                    <a:pt x="2" y="274"/>
                  </a:lnTo>
                  <a:lnTo>
                    <a:pt x="1" y="262"/>
                  </a:lnTo>
                  <a:lnTo>
                    <a:pt x="0" y="249"/>
                  </a:lnTo>
                  <a:lnTo>
                    <a:pt x="0" y="236"/>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69" name="Freeform 23"/>
            <p:cNvSpPr/>
            <p:nvPr userDrawn="1"/>
          </p:nvSpPr>
          <p:spPr>
            <a:xfrm>
              <a:off x="10755313" y="974725"/>
              <a:ext cx="66675" cy="90488"/>
            </a:xfrm>
            <a:custGeom>
              <a:avLst/>
              <a:gdLst>
                <a:gd name="T0" fmla="*/ 57 w 502"/>
                <a:gd name="T1" fmla="*/ 58 h 678"/>
                <a:gd name="T2" fmla="*/ 4 w 502"/>
                <a:gd name="T3" fmla="*/ 40 h 678"/>
                <a:gd name="T4" fmla="*/ 4 w 502"/>
                <a:gd name="T5" fmla="*/ 18 h 678"/>
                <a:gd name="T6" fmla="*/ 162 w 502"/>
                <a:gd name="T7" fmla="*/ 0 h 678"/>
                <a:gd name="T8" fmla="*/ 162 w 502"/>
                <a:gd name="T9" fmla="*/ 262 h 678"/>
                <a:gd name="T10" fmla="*/ 180 w 502"/>
                <a:gd name="T11" fmla="*/ 252 h 678"/>
                <a:gd name="T12" fmla="*/ 199 w 502"/>
                <a:gd name="T13" fmla="*/ 244 h 678"/>
                <a:gd name="T14" fmla="*/ 217 w 502"/>
                <a:gd name="T15" fmla="*/ 235 h 678"/>
                <a:gd name="T16" fmla="*/ 237 w 502"/>
                <a:gd name="T17" fmla="*/ 229 h 678"/>
                <a:gd name="T18" fmla="*/ 256 w 502"/>
                <a:gd name="T19" fmla="*/ 223 h 678"/>
                <a:gd name="T20" fmla="*/ 276 w 502"/>
                <a:gd name="T21" fmla="*/ 219 h 678"/>
                <a:gd name="T22" fmla="*/ 296 w 502"/>
                <a:gd name="T23" fmla="*/ 217 h 678"/>
                <a:gd name="T24" fmla="*/ 316 w 502"/>
                <a:gd name="T25" fmla="*/ 216 h 678"/>
                <a:gd name="T26" fmla="*/ 332 w 502"/>
                <a:gd name="T27" fmla="*/ 216 h 678"/>
                <a:gd name="T28" fmla="*/ 346 w 502"/>
                <a:gd name="T29" fmla="*/ 218 h 678"/>
                <a:gd name="T30" fmla="*/ 360 w 502"/>
                <a:gd name="T31" fmla="*/ 220 h 678"/>
                <a:gd name="T32" fmla="*/ 372 w 502"/>
                <a:gd name="T33" fmla="*/ 224 h 678"/>
                <a:gd name="T34" fmla="*/ 384 w 502"/>
                <a:gd name="T35" fmla="*/ 229 h 678"/>
                <a:gd name="T36" fmla="*/ 394 w 502"/>
                <a:gd name="T37" fmla="*/ 235 h 678"/>
                <a:gd name="T38" fmla="*/ 404 w 502"/>
                <a:gd name="T39" fmla="*/ 242 h 678"/>
                <a:gd name="T40" fmla="*/ 413 w 502"/>
                <a:gd name="T41" fmla="*/ 249 h 678"/>
                <a:gd name="T42" fmla="*/ 420 w 502"/>
                <a:gd name="T43" fmla="*/ 258 h 678"/>
                <a:gd name="T44" fmla="*/ 426 w 502"/>
                <a:gd name="T45" fmla="*/ 267 h 678"/>
                <a:gd name="T46" fmla="*/ 433 w 502"/>
                <a:gd name="T47" fmla="*/ 278 h 678"/>
                <a:gd name="T48" fmla="*/ 437 w 502"/>
                <a:gd name="T49" fmla="*/ 289 h 678"/>
                <a:gd name="T50" fmla="*/ 440 w 502"/>
                <a:gd name="T51" fmla="*/ 302 h 678"/>
                <a:gd name="T52" fmla="*/ 444 w 502"/>
                <a:gd name="T53" fmla="*/ 315 h 678"/>
                <a:gd name="T54" fmla="*/ 445 w 502"/>
                <a:gd name="T55" fmla="*/ 329 h 678"/>
                <a:gd name="T56" fmla="*/ 446 w 502"/>
                <a:gd name="T57" fmla="*/ 342 h 678"/>
                <a:gd name="T58" fmla="*/ 446 w 502"/>
                <a:gd name="T59" fmla="*/ 628 h 678"/>
                <a:gd name="T60" fmla="*/ 502 w 502"/>
                <a:gd name="T61" fmla="*/ 655 h 678"/>
                <a:gd name="T62" fmla="*/ 502 w 502"/>
                <a:gd name="T63" fmla="*/ 678 h 678"/>
                <a:gd name="T64" fmla="*/ 294 w 502"/>
                <a:gd name="T65" fmla="*/ 678 h 678"/>
                <a:gd name="T66" fmla="*/ 294 w 502"/>
                <a:gd name="T67" fmla="*/ 655 h 678"/>
                <a:gd name="T68" fmla="*/ 341 w 502"/>
                <a:gd name="T69" fmla="*/ 628 h 678"/>
                <a:gd name="T70" fmla="*/ 341 w 502"/>
                <a:gd name="T71" fmla="*/ 382 h 678"/>
                <a:gd name="T72" fmla="*/ 341 w 502"/>
                <a:gd name="T73" fmla="*/ 363 h 678"/>
                <a:gd name="T74" fmla="*/ 337 w 502"/>
                <a:gd name="T75" fmla="*/ 345 h 678"/>
                <a:gd name="T76" fmla="*/ 335 w 502"/>
                <a:gd name="T77" fmla="*/ 336 h 678"/>
                <a:gd name="T78" fmla="*/ 333 w 502"/>
                <a:gd name="T79" fmla="*/ 327 h 678"/>
                <a:gd name="T80" fmla="*/ 329 w 502"/>
                <a:gd name="T81" fmla="*/ 320 h 678"/>
                <a:gd name="T82" fmla="*/ 326 w 502"/>
                <a:gd name="T83" fmla="*/ 314 h 678"/>
                <a:gd name="T84" fmla="*/ 320 w 502"/>
                <a:gd name="T85" fmla="*/ 307 h 678"/>
                <a:gd name="T86" fmla="*/ 314 w 502"/>
                <a:gd name="T87" fmla="*/ 302 h 678"/>
                <a:gd name="T88" fmla="*/ 307 w 502"/>
                <a:gd name="T89" fmla="*/ 296 h 678"/>
                <a:gd name="T90" fmla="*/ 300 w 502"/>
                <a:gd name="T91" fmla="*/ 292 h 678"/>
                <a:gd name="T92" fmla="*/ 291 w 502"/>
                <a:gd name="T93" fmla="*/ 289 h 678"/>
                <a:gd name="T94" fmla="*/ 281 w 502"/>
                <a:gd name="T95" fmla="*/ 287 h 678"/>
                <a:gd name="T96" fmla="*/ 270 w 502"/>
                <a:gd name="T97" fmla="*/ 286 h 678"/>
                <a:gd name="T98" fmla="*/ 257 w 502"/>
                <a:gd name="T99" fmla="*/ 285 h 678"/>
                <a:gd name="T100" fmla="*/ 238 w 502"/>
                <a:gd name="T101" fmla="*/ 286 h 678"/>
                <a:gd name="T102" fmla="*/ 214 w 502"/>
                <a:gd name="T103" fmla="*/ 289 h 678"/>
                <a:gd name="T104" fmla="*/ 188 w 502"/>
                <a:gd name="T105" fmla="*/ 293 h 678"/>
                <a:gd name="T106" fmla="*/ 162 w 502"/>
                <a:gd name="T107" fmla="*/ 298 h 678"/>
                <a:gd name="T108" fmla="*/ 162 w 502"/>
                <a:gd name="T109" fmla="*/ 628 h 678"/>
                <a:gd name="T110" fmla="*/ 210 w 502"/>
                <a:gd name="T111" fmla="*/ 655 h 678"/>
                <a:gd name="T112" fmla="*/ 210 w 502"/>
                <a:gd name="T113" fmla="*/ 678 h 678"/>
                <a:gd name="T114" fmla="*/ 0 w 502"/>
                <a:gd name="T115" fmla="*/ 678 h 678"/>
                <a:gd name="T116" fmla="*/ 0 w 502"/>
                <a:gd name="T117" fmla="*/ 655 h 678"/>
                <a:gd name="T118" fmla="*/ 57 w 502"/>
                <a:gd name="T119" fmla="*/ 628 h 678"/>
                <a:gd name="T120" fmla="*/ 57 w 502"/>
                <a:gd name="T121" fmla="*/ 5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678">
                  <a:moveTo>
                    <a:pt x="57" y="58"/>
                  </a:moveTo>
                  <a:lnTo>
                    <a:pt x="4" y="40"/>
                  </a:lnTo>
                  <a:lnTo>
                    <a:pt x="4" y="18"/>
                  </a:lnTo>
                  <a:lnTo>
                    <a:pt x="162" y="0"/>
                  </a:lnTo>
                  <a:lnTo>
                    <a:pt x="162" y="262"/>
                  </a:lnTo>
                  <a:lnTo>
                    <a:pt x="180" y="252"/>
                  </a:lnTo>
                  <a:lnTo>
                    <a:pt x="199" y="244"/>
                  </a:lnTo>
                  <a:lnTo>
                    <a:pt x="217" y="235"/>
                  </a:lnTo>
                  <a:lnTo>
                    <a:pt x="237" y="229"/>
                  </a:lnTo>
                  <a:lnTo>
                    <a:pt x="256" y="223"/>
                  </a:lnTo>
                  <a:lnTo>
                    <a:pt x="276" y="219"/>
                  </a:lnTo>
                  <a:lnTo>
                    <a:pt x="296" y="217"/>
                  </a:lnTo>
                  <a:lnTo>
                    <a:pt x="316" y="216"/>
                  </a:lnTo>
                  <a:lnTo>
                    <a:pt x="332" y="216"/>
                  </a:lnTo>
                  <a:lnTo>
                    <a:pt x="346" y="218"/>
                  </a:lnTo>
                  <a:lnTo>
                    <a:pt x="360" y="220"/>
                  </a:lnTo>
                  <a:lnTo>
                    <a:pt x="372" y="224"/>
                  </a:lnTo>
                  <a:lnTo>
                    <a:pt x="384" y="229"/>
                  </a:lnTo>
                  <a:lnTo>
                    <a:pt x="394" y="235"/>
                  </a:lnTo>
                  <a:lnTo>
                    <a:pt x="404" y="242"/>
                  </a:lnTo>
                  <a:lnTo>
                    <a:pt x="413" y="249"/>
                  </a:lnTo>
                  <a:lnTo>
                    <a:pt x="420" y="258"/>
                  </a:lnTo>
                  <a:lnTo>
                    <a:pt x="426" y="267"/>
                  </a:lnTo>
                  <a:lnTo>
                    <a:pt x="433" y="278"/>
                  </a:lnTo>
                  <a:lnTo>
                    <a:pt x="437" y="289"/>
                  </a:lnTo>
                  <a:lnTo>
                    <a:pt x="440" y="302"/>
                  </a:lnTo>
                  <a:lnTo>
                    <a:pt x="444" y="315"/>
                  </a:lnTo>
                  <a:lnTo>
                    <a:pt x="445" y="329"/>
                  </a:lnTo>
                  <a:lnTo>
                    <a:pt x="446" y="342"/>
                  </a:lnTo>
                  <a:lnTo>
                    <a:pt x="446" y="628"/>
                  </a:lnTo>
                  <a:lnTo>
                    <a:pt x="502" y="655"/>
                  </a:lnTo>
                  <a:lnTo>
                    <a:pt x="502" y="678"/>
                  </a:lnTo>
                  <a:lnTo>
                    <a:pt x="294" y="678"/>
                  </a:lnTo>
                  <a:lnTo>
                    <a:pt x="294" y="655"/>
                  </a:lnTo>
                  <a:lnTo>
                    <a:pt x="341" y="628"/>
                  </a:lnTo>
                  <a:lnTo>
                    <a:pt x="341" y="382"/>
                  </a:lnTo>
                  <a:lnTo>
                    <a:pt x="341" y="363"/>
                  </a:lnTo>
                  <a:lnTo>
                    <a:pt x="337" y="345"/>
                  </a:lnTo>
                  <a:lnTo>
                    <a:pt x="335" y="336"/>
                  </a:lnTo>
                  <a:lnTo>
                    <a:pt x="333" y="327"/>
                  </a:lnTo>
                  <a:lnTo>
                    <a:pt x="329" y="320"/>
                  </a:lnTo>
                  <a:lnTo>
                    <a:pt x="326" y="314"/>
                  </a:lnTo>
                  <a:lnTo>
                    <a:pt x="320" y="307"/>
                  </a:lnTo>
                  <a:lnTo>
                    <a:pt x="314" y="302"/>
                  </a:lnTo>
                  <a:lnTo>
                    <a:pt x="307" y="296"/>
                  </a:lnTo>
                  <a:lnTo>
                    <a:pt x="300" y="292"/>
                  </a:lnTo>
                  <a:lnTo>
                    <a:pt x="291" y="289"/>
                  </a:lnTo>
                  <a:lnTo>
                    <a:pt x="281" y="287"/>
                  </a:lnTo>
                  <a:lnTo>
                    <a:pt x="270" y="286"/>
                  </a:lnTo>
                  <a:lnTo>
                    <a:pt x="257" y="285"/>
                  </a:lnTo>
                  <a:lnTo>
                    <a:pt x="238" y="286"/>
                  </a:lnTo>
                  <a:lnTo>
                    <a:pt x="214" y="289"/>
                  </a:lnTo>
                  <a:lnTo>
                    <a:pt x="188" y="293"/>
                  </a:lnTo>
                  <a:lnTo>
                    <a:pt x="162" y="298"/>
                  </a:lnTo>
                  <a:lnTo>
                    <a:pt x="162" y="628"/>
                  </a:lnTo>
                  <a:lnTo>
                    <a:pt x="210" y="655"/>
                  </a:lnTo>
                  <a:lnTo>
                    <a:pt x="210" y="678"/>
                  </a:lnTo>
                  <a:lnTo>
                    <a:pt x="0" y="678"/>
                  </a:lnTo>
                  <a:lnTo>
                    <a:pt x="0" y="655"/>
                  </a:lnTo>
                  <a:lnTo>
                    <a:pt x="57" y="628"/>
                  </a:lnTo>
                  <a:lnTo>
                    <a:pt x="57" y="5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0" name="Freeform 24"/>
            <p:cNvSpPr>
              <a:spLocks noEditPoints="1"/>
            </p:cNvSpPr>
            <p:nvPr userDrawn="1"/>
          </p:nvSpPr>
          <p:spPr>
            <a:xfrm>
              <a:off x="10833100" y="1003300"/>
              <a:ext cx="58738" cy="63500"/>
            </a:xfrm>
            <a:custGeom>
              <a:avLst/>
              <a:gdLst>
                <a:gd name="T0" fmla="*/ 115 w 438"/>
                <a:gd name="T1" fmla="*/ 363 h 472"/>
                <a:gd name="T2" fmla="*/ 122 w 438"/>
                <a:gd name="T3" fmla="*/ 385 h 472"/>
                <a:gd name="T4" fmla="*/ 136 w 438"/>
                <a:gd name="T5" fmla="*/ 404 h 472"/>
                <a:gd name="T6" fmla="*/ 156 w 438"/>
                <a:gd name="T7" fmla="*/ 417 h 472"/>
                <a:gd name="T8" fmla="*/ 188 w 438"/>
                <a:gd name="T9" fmla="*/ 423 h 472"/>
                <a:gd name="T10" fmla="*/ 225 w 438"/>
                <a:gd name="T11" fmla="*/ 416 h 472"/>
                <a:gd name="T12" fmla="*/ 246 w 438"/>
                <a:gd name="T13" fmla="*/ 407 h 472"/>
                <a:gd name="T14" fmla="*/ 264 w 438"/>
                <a:gd name="T15" fmla="*/ 393 h 472"/>
                <a:gd name="T16" fmla="*/ 274 w 438"/>
                <a:gd name="T17" fmla="*/ 374 h 472"/>
                <a:gd name="T18" fmla="*/ 277 w 438"/>
                <a:gd name="T19" fmla="*/ 238 h 472"/>
                <a:gd name="T20" fmla="*/ 208 w 438"/>
                <a:gd name="T21" fmla="*/ 240 h 472"/>
                <a:gd name="T22" fmla="*/ 161 w 438"/>
                <a:gd name="T23" fmla="*/ 248 h 472"/>
                <a:gd name="T24" fmla="*/ 133 w 438"/>
                <a:gd name="T25" fmla="*/ 263 h 472"/>
                <a:gd name="T26" fmla="*/ 118 w 438"/>
                <a:gd name="T27" fmla="*/ 285 h 472"/>
                <a:gd name="T28" fmla="*/ 113 w 438"/>
                <a:gd name="T29" fmla="*/ 316 h 472"/>
                <a:gd name="T30" fmla="*/ 55 w 438"/>
                <a:gd name="T31" fmla="*/ 31 h 472"/>
                <a:gd name="T32" fmla="*/ 111 w 438"/>
                <a:gd name="T33" fmla="*/ 9 h 472"/>
                <a:gd name="T34" fmla="*/ 183 w 438"/>
                <a:gd name="T35" fmla="*/ 0 h 472"/>
                <a:gd name="T36" fmla="*/ 246 w 438"/>
                <a:gd name="T37" fmla="*/ 2 h 472"/>
                <a:gd name="T38" fmla="*/ 291 w 438"/>
                <a:gd name="T39" fmla="*/ 13 h 472"/>
                <a:gd name="T40" fmla="*/ 330 w 438"/>
                <a:gd name="T41" fmla="*/ 35 h 472"/>
                <a:gd name="T42" fmla="*/ 360 w 438"/>
                <a:gd name="T43" fmla="*/ 70 h 472"/>
                <a:gd name="T44" fmla="*/ 378 w 438"/>
                <a:gd name="T45" fmla="*/ 117 h 472"/>
                <a:gd name="T46" fmla="*/ 382 w 438"/>
                <a:gd name="T47" fmla="*/ 411 h 472"/>
                <a:gd name="T48" fmla="*/ 312 w 438"/>
                <a:gd name="T49" fmla="*/ 462 h 472"/>
                <a:gd name="T50" fmla="*/ 285 w 438"/>
                <a:gd name="T51" fmla="*/ 426 h 472"/>
                <a:gd name="T52" fmla="*/ 267 w 438"/>
                <a:gd name="T53" fmla="*/ 442 h 472"/>
                <a:gd name="T54" fmla="*/ 242 w 438"/>
                <a:gd name="T55" fmla="*/ 456 h 472"/>
                <a:gd name="T56" fmla="*/ 213 w 438"/>
                <a:gd name="T57" fmla="*/ 466 h 472"/>
                <a:gd name="T58" fmla="*/ 181 w 438"/>
                <a:gd name="T59" fmla="*/ 471 h 472"/>
                <a:gd name="T60" fmla="*/ 141 w 438"/>
                <a:gd name="T61" fmla="*/ 472 h 472"/>
                <a:gd name="T62" fmla="*/ 97 w 438"/>
                <a:gd name="T63" fmla="*/ 467 h 472"/>
                <a:gd name="T64" fmla="*/ 59 w 438"/>
                <a:gd name="T65" fmla="*/ 454 h 472"/>
                <a:gd name="T66" fmla="*/ 27 w 438"/>
                <a:gd name="T67" fmla="*/ 429 h 472"/>
                <a:gd name="T68" fmla="*/ 7 w 438"/>
                <a:gd name="T69" fmla="*/ 390 h 472"/>
                <a:gd name="T70" fmla="*/ 0 w 438"/>
                <a:gd name="T71" fmla="*/ 334 h 472"/>
                <a:gd name="T72" fmla="*/ 7 w 438"/>
                <a:gd name="T73" fmla="*/ 281 h 472"/>
                <a:gd name="T74" fmla="*/ 29 w 438"/>
                <a:gd name="T75" fmla="*/ 245 h 472"/>
                <a:gd name="T76" fmla="*/ 62 w 438"/>
                <a:gd name="T77" fmla="*/ 219 h 472"/>
                <a:gd name="T78" fmla="*/ 105 w 438"/>
                <a:gd name="T79" fmla="*/ 205 h 472"/>
                <a:gd name="T80" fmla="*/ 155 w 438"/>
                <a:gd name="T81" fmla="*/ 198 h 472"/>
                <a:gd name="T82" fmla="*/ 224 w 438"/>
                <a:gd name="T83" fmla="*/ 198 h 472"/>
                <a:gd name="T84" fmla="*/ 277 w 438"/>
                <a:gd name="T85" fmla="*/ 134 h 472"/>
                <a:gd name="T86" fmla="*/ 273 w 438"/>
                <a:gd name="T87" fmla="*/ 106 h 472"/>
                <a:gd name="T88" fmla="*/ 264 w 438"/>
                <a:gd name="T89" fmla="*/ 84 h 472"/>
                <a:gd name="T90" fmla="*/ 247 w 438"/>
                <a:gd name="T91" fmla="*/ 67 h 472"/>
                <a:gd name="T92" fmla="*/ 224 w 438"/>
                <a:gd name="T93" fmla="*/ 57 h 472"/>
                <a:gd name="T94" fmla="*/ 195 w 438"/>
                <a:gd name="T95" fmla="*/ 51 h 472"/>
                <a:gd name="T96" fmla="*/ 155 w 438"/>
                <a:gd name="T97" fmla="*/ 53 h 472"/>
                <a:gd name="T98" fmla="*/ 134 w 438"/>
                <a:gd name="T99" fmla="*/ 61 h 472"/>
                <a:gd name="T100" fmla="*/ 114 w 438"/>
                <a:gd name="T101" fmla="*/ 75 h 472"/>
                <a:gd name="T102" fmla="*/ 94 w 438"/>
                <a:gd name="T103" fmla="*/ 98 h 472"/>
                <a:gd name="T104" fmla="*/ 76 w 438"/>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472">
                  <a:moveTo>
                    <a:pt x="113" y="328"/>
                  </a:moveTo>
                  <a:lnTo>
                    <a:pt x="113" y="345"/>
                  </a:lnTo>
                  <a:lnTo>
                    <a:pt x="115" y="363"/>
                  </a:lnTo>
                  <a:lnTo>
                    <a:pt x="118" y="370"/>
                  </a:lnTo>
                  <a:lnTo>
                    <a:pt x="120" y="379"/>
                  </a:lnTo>
                  <a:lnTo>
                    <a:pt x="122" y="385"/>
                  </a:lnTo>
                  <a:lnTo>
                    <a:pt x="126" y="393"/>
                  </a:lnTo>
                  <a:lnTo>
                    <a:pt x="130" y="399"/>
                  </a:lnTo>
                  <a:lnTo>
                    <a:pt x="136" y="404"/>
                  </a:lnTo>
                  <a:lnTo>
                    <a:pt x="141" y="410"/>
                  </a:lnTo>
                  <a:lnTo>
                    <a:pt x="149" y="414"/>
                  </a:lnTo>
                  <a:lnTo>
                    <a:pt x="156" y="417"/>
                  </a:lnTo>
                  <a:lnTo>
                    <a:pt x="166" y="421"/>
                  </a:lnTo>
                  <a:lnTo>
                    <a:pt x="177" y="422"/>
                  </a:lnTo>
                  <a:lnTo>
                    <a:pt x="188" y="423"/>
                  </a:lnTo>
                  <a:lnTo>
                    <a:pt x="202" y="422"/>
                  </a:lnTo>
                  <a:lnTo>
                    <a:pt x="217" y="418"/>
                  </a:lnTo>
                  <a:lnTo>
                    <a:pt x="225" y="416"/>
                  </a:lnTo>
                  <a:lnTo>
                    <a:pt x="232" y="414"/>
                  </a:lnTo>
                  <a:lnTo>
                    <a:pt x="240" y="411"/>
                  </a:lnTo>
                  <a:lnTo>
                    <a:pt x="246" y="407"/>
                  </a:lnTo>
                  <a:lnTo>
                    <a:pt x="253" y="403"/>
                  </a:lnTo>
                  <a:lnTo>
                    <a:pt x="258" y="398"/>
                  </a:lnTo>
                  <a:lnTo>
                    <a:pt x="264" y="393"/>
                  </a:lnTo>
                  <a:lnTo>
                    <a:pt x="268" y="387"/>
                  </a:lnTo>
                  <a:lnTo>
                    <a:pt x="272" y="381"/>
                  </a:lnTo>
                  <a:lnTo>
                    <a:pt x="274" y="374"/>
                  </a:lnTo>
                  <a:lnTo>
                    <a:pt x="276" y="367"/>
                  </a:lnTo>
                  <a:lnTo>
                    <a:pt x="277" y="359"/>
                  </a:lnTo>
                  <a:lnTo>
                    <a:pt x="277" y="238"/>
                  </a:lnTo>
                  <a:lnTo>
                    <a:pt x="251" y="238"/>
                  </a:lnTo>
                  <a:lnTo>
                    <a:pt x="228" y="239"/>
                  </a:lnTo>
                  <a:lnTo>
                    <a:pt x="208" y="240"/>
                  </a:lnTo>
                  <a:lnTo>
                    <a:pt x="189" y="242"/>
                  </a:lnTo>
                  <a:lnTo>
                    <a:pt x="173" y="245"/>
                  </a:lnTo>
                  <a:lnTo>
                    <a:pt x="161" y="248"/>
                  </a:lnTo>
                  <a:lnTo>
                    <a:pt x="150" y="252"/>
                  </a:lnTo>
                  <a:lnTo>
                    <a:pt x="140" y="257"/>
                  </a:lnTo>
                  <a:lnTo>
                    <a:pt x="133" y="263"/>
                  </a:lnTo>
                  <a:lnTo>
                    <a:pt x="126" y="269"/>
                  </a:lnTo>
                  <a:lnTo>
                    <a:pt x="122" y="277"/>
                  </a:lnTo>
                  <a:lnTo>
                    <a:pt x="118" y="285"/>
                  </a:lnTo>
                  <a:lnTo>
                    <a:pt x="115" y="294"/>
                  </a:lnTo>
                  <a:lnTo>
                    <a:pt x="114" y="305"/>
                  </a:lnTo>
                  <a:lnTo>
                    <a:pt x="113" y="316"/>
                  </a:lnTo>
                  <a:lnTo>
                    <a:pt x="113" y="328"/>
                  </a:lnTo>
                  <a:close/>
                  <a:moveTo>
                    <a:pt x="36" y="42"/>
                  </a:moveTo>
                  <a:lnTo>
                    <a:pt x="55" y="31"/>
                  </a:lnTo>
                  <a:lnTo>
                    <a:pt x="74" y="22"/>
                  </a:lnTo>
                  <a:lnTo>
                    <a:pt x="92" y="15"/>
                  </a:lnTo>
                  <a:lnTo>
                    <a:pt x="111" y="9"/>
                  </a:lnTo>
                  <a:lnTo>
                    <a:pt x="133" y="5"/>
                  </a:lnTo>
                  <a:lnTo>
                    <a:pt x="156" y="2"/>
                  </a:lnTo>
                  <a:lnTo>
                    <a:pt x="183" y="0"/>
                  </a:lnTo>
                  <a:lnTo>
                    <a:pt x="213" y="0"/>
                  </a:lnTo>
                  <a:lnTo>
                    <a:pt x="230" y="0"/>
                  </a:lnTo>
                  <a:lnTo>
                    <a:pt x="246" y="2"/>
                  </a:lnTo>
                  <a:lnTo>
                    <a:pt x="261" y="4"/>
                  </a:lnTo>
                  <a:lnTo>
                    <a:pt x="276" y="7"/>
                  </a:lnTo>
                  <a:lnTo>
                    <a:pt x="291" y="13"/>
                  </a:lnTo>
                  <a:lnTo>
                    <a:pt x="305" y="19"/>
                  </a:lnTo>
                  <a:lnTo>
                    <a:pt x="318" y="27"/>
                  </a:lnTo>
                  <a:lnTo>
                    <a:pt x="330" y="35"/>
                  </a:lnTo>
                  <a:lnTo>
                    <a:pt x="342" y="45"/>
                  </a:lnTo>
                  <a:lnTo>
                    <a:pt x="352" y="57"/>
                  </a:lnTo>
                  <a:lnTo>
                    <a:pt x="360" y="70"/>
                  </a:lnTo>
                  <a:lnTo>
                    <a:pt x="368" y="84"/>
                  </a:lnTo>
                  <a:lnTo>
                    <a:pt x="374" y="100"/>
                  </a:lnTo>
                  <a:lnTo>
                    <a:pt x="378" y="117"/>
                  </a:lnTo>
                  <a:lnTo>
                    <a:pt x="381" y="136"/>
                  </a:lnTo>
                  <a:lnTo>
                    <a:pt x="382" y="157"/>
                  </a:lnTo>
                  <a:lnTo>
                    <a:pt x="382" y="411"/>
                  </a:lnTo>
                  <a:lnTo>
                    <a:pt x="438" y="421"/>
                  </a:lnTo>
                  <a:lnTo>
                    <a:pt x="438" y="443"/>
                  </a:lnTo>
                  <a:lnTo>
                    <a:pt x="312" y="462"/>
                  </a:lnTo>
                  <a:lnTo>
                    <a:pt x="295" y="413"/>
                  </a:lnTo>
                  <a:lnTo>
                    <a:pt x="290" y="419"/>
                  </a:lnTo>
                  <a:lnTo>
                    <a:pt x="285" y="426"/>
                  </a:lnTo>
                  <a:lnTo>
                    <a:pt x="280" y="431"/>
                  </a:lnTo>
                  <a:lnTo>
                    <a:pt x="273" y="438"/>
                  </a:lnTo>
                  <a:lnTo>
                    <a:pt x="267" y="442"/>
                  </a:lnTo>
                  <a:lnTo>
                    <a:pt x="259" y="447"/>
                  </a:lnTo>
                  <a:lnTo>
                    <a:pt x="251" y="452"/>
                  </a:lnTo>
                  <a:lnTo>
                    <a:pt x="242" y="456"/>
                  </a:lnTo>
                  <a:lnTo>
                    <a:pt x="232" y="459"/>
                  </a:lnTo>
                  <a:lnTo>
                    <a:pt x="223" y="462"/>
                  </a:lnTo>
                  <a:lnTo>
                    <a:pt x="213" y="466"/>
                  </a:lnTo>
                  <a:lnTo>
                    <a:pt x="202" y="468"/>
                  </a:lnTo>
                  <a:lnTo>
                    <a:pt x="192" y="470"/>
                  </a:lnTo>
                  <a:lnTo>
                    <a:pt x="181" y="471"/>
                  </a:lnTo>
                  <a:lnTo>
                    <a:pt x="169" y="472"/>
                  </a:lnTo>
                  <a:lnTo>
                    <a:pt x="157" y="472"/>
                  </a:lnTo>
                  <a:lnTo>
                    <a:pt x="141" y="472"/>
                  </a:lnTo>
                  <a:lnTo>
                    <a:pt x="126" y="471"/>
                  </a:lnTo>
                  <a:lnTo>
                    <a:pt x="111" y="469"/>
                  </a:lnTo>
                  <a:lnTo>
                    <a:pt x="97" y="467"/>
                  </a:lnTo>
                  <a:lnTo>
                    <a:pt x="83" y="463"/>
                  </a:lnTo>
                  <a:lnTo>
                    <a:pt x="70" y="459"/>
                  </a:lnTo>
                  <a:lnTo>
                    <a:pt x="59" y="454"/>
                  </a:lnTo>
                  <a:lnTo>
                    <a:pt x="47" y="447"/>
                  </a:lnTo>
                  <a:lnTo>
                    <a:pt x="36" y="439"/>
                  </a:lnTo>
                  <a:lnTo>
                    <a:pt x="27" y="429"/>
                  </a:lnTo>
                  <a:lnTo>
                    <a:pt x="19" y="418"/>
                  </a:lnTo>
                  <a:lnTo>
                    <a:pt x="12" y="404"/>
                  </a:lnTo>
                  <a:lnTo>
                    <a:pt x="7" y="390"/>
                  </a:lnTo>
                  <a:lnTo>
                    <a:pt x="3" y="373"/>
                  </a:lnTo>
                  <a:lnTo>
                    <a:pt x="0" y="354"/>
                  </a:lnTo>
                  <a:lnTo>
                    <a:pt x="0" y="334"/>
                  </a:lnTo>
                  <a:lnTo>
                    <a:pt x="0" y="314"/>
                  </a:lnTo>
                  <a:lnTo>
                    <a:pt x="3" y="297"/>
                  </a:lnTo>
                  <a:lnTo>
                    <a:pt x="7" y="281"/>
                  </a:lnTo>
                  <a:lnTo>
                    <a:pt x="12" y="267"/>
                  </a:lnTo>
                  <a:lnTo>
                    <a:pt x="20" y="255"/>
                  </a:lnTo>
                  <a:lnTo>
                    <a:pt x="29" y="245"/>
                  </a:lnTo>
                  <a:lnTo>
                    <a:pt x="38" y="235"/>
                  </a:lnTo>
                  <a:lnTo>
                    <a:pt x="49" y="226"/>
                  </a:lnTo>
                  <a:lnTo>
                    <a:pt x="62" y="219"/>
                  </a:lnTo>
                  <a:lnTo>
                    <a:pt x="75" y="213"/>
                  </a:lnTo>
                  <a:lnTo>
                    <a:pt x="89" y="208"/>
                  </a:lnTo>
                  <a:lnTo>
                    <a:pt x="105" y="205"/>
                  </a:lnTo>
                  <a:lnTo>
                    <a:pt x="121" y="202"/>
                  </a:lnTo>
                  <a:lnTo>
                    <a:pt x="138" y="199"/>
                  </a:lnTo>
                  <a:lnTo>
                    <a:pt x="155" y="198"/>
                  </a:lnTo>
                  <a:lnTo>
                    <a:pt x="174" y="197"/>
                  </a:lnTo>
                  <a:lnTo>
                    <a:pt x="199" y="197"/>
                  </a:lnTo>
                  <a:lnTo>
                    <a:pt x="224" y="198"/>
                  </a:lnTo>
                  <a:lnTo>
                    <a:pt x="251" y="201"/>
                  </a:lnTo>
                  <a:lnTo>
                    <a:pt x="277" y="203"/>
                  </a:lnTo>
                  <a:lnTo>
                    <a:pt x="277" y="134"/>
                  </a:lnTo>
                  <a:lnTo>
                    <a:pt x="276" y="124"/>
                  </a:lnTo>
                  <a:lnTo>
                    <a:pt x="275" y="115"/>
                  </a:lnTo>
                  <a:lnTo>
                    <a:pt x="273" y="106"/>
                  </a:lnTo>
                  <a:lnTo>
                    <a:pt x="271" y="99"/>
                  </a:lnTo>
                  <a:lnTo>
                    <a:pt x="268" y="91"/>
                  </a:lnTo>
                  <a:lnTo>
                    <a:pt x="264" y="84"/>
                  </a:lnTo>
                  <a:lnTo>
                    <a:pt x="259" y="78"/>
                  </a:lnTo>
                  <a:lnTo>
                    <a:pt x="254" y="72"/>
                  </a:lnTo>
                  <a:lnTo>
                    <a:pt x="247" y="67"/>
                  </a:lnTo>
                  <a:lnTo>
                    <a:pt x="240" y="63"/>
                  </a:lnTo>
                  <a:lnTo>
                    <a:pt x="232" y="60"/>
                  </a:lnTo>
                  <a:lnTo>
                    <a:pt x="224" y="57"/>
                  </a:lnTo>
                  <a:lnTo>
                    <a:pt x="215" y="55"/>
                  </a:lnTo>
                  <a:lnTo>
                    <a:pt x="206" y="52"/>
                  </a:lnTo>
                  <a:lnTo>
                    <a:pt x="195" y="51"/>
                  </a:lnTo>
                  <a:lnTo>
                    <a:pt x="184" y="51"/>
                  </a:lnTo>
                  <a:lnTo>
                    <a:pt x="169" y="51"/>
                  </a:lnTo>
                  <a:lnTo>
                    <a:pt x="155" y="53"/>
                  </a:lnTo>
                  <a:lnTo>
                    <a:pt x="148" y="56"/>
                  </a:lnTo>
                  <a:lnTo>
                    <a:pt x="141" y="58"/>
                  </a:lnTo>
                  <a:lnTo>
                    <a:pt x="134" y="61"/>
                  </a:lnTo>
                  <a:lnTo>
                    <a:pt x="127" y="65"/>
                  </a:lnTo>
                  <a:lnTo>
                    <a:pt x="121" y="70"/>
                  </a:lnTo>
                  <a:lnTo>
                    <a:pt x="114" y="75"/>
                  </a:lnTo>
                  <a:lnTo>
                    <a:pt x="107" y="81"/>
                  </a:lnTo>
                  <a:lnTo>
                    <a:pt x="100" y="89"/>
                  </a:lnTo>
                  <a:lnTo>
                    <a:pt x="94" y="98"/>
                  </a:lnTo>
                  <a:lnTo>
                    <a:pt x="88" y="107"/>
                  </a:lnTo>
                  <a:lnTo>
                    <a:pt x="82" y="118"/>
                  </a:lnTo>
                  <a:lnTo>
                    <a:pt x="76" y="131"/>
                  </a:lnTo>
                  <a:lnTo>
                    <a:pt x="49" y="130"/>
                  </a:lnTo>
                  <a:lnTo>
                    <a:pt x="36"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1" name="Freeform 25"/>
            <p:cNvSpPr/>
            <p:nvPr userDrawn="1"/>
          </p:nvSpPr>
          <p:spPr>
            <a:xfrm>
              <a:off x="10901363" y="1003300"/>
              <a:ext cx="66675" cy="61913"/>
            </a:xfrm>
            <a:custGeom>
              <a:avLst/>
              <a:gdLst>
                <a:gd name="T0" fmla="*/ 55 w 501"/>
                <a:gd name="T1" fmla="*/ 59 h 463"/>
                <a:gd name="T2" fmla="*/ 2 w 501"/>
                <a:gd name="T3" fmla="*/ 39 h 463"/>
                <a:gd name="T4" fmla="*/ 2 w 501"/>
                <a:gd name="T5" fmla="*/ 18 h 463"/>
                <a:gd name="T6" fmla="*/ 133 w 501"/>
                <a:gd name="T7" fmla="*/ 0 h 463"/>
                <a:gd name="T8" fmla="*/ 152 w 501"/>
                <a:gd name="T9" fmla="*/ 50 h 463"/>
                <a:gd name="T10" fmla="*/ 171 w 501"/>
                <a:gd name="T11" fmla="*/ 41 h 463"/>
                <a:gd name="T12" fmla="*/ 191 w 501"/>
                <a:gd name="T13" fmla="*/ 31 h 463"/>
                <a:gd name="T14" fmla="*/ 211 w 501"/>
                <a:gd name="T15" fmla="*/ 22 h 463"/>
                <a:gd name="T16" fmla="*/ 232 w 501"/>
                <a:gd name="T17" fmla="*/ 15 h 463"/>
                <a:gd name="T18" fmla="*/ 252 w 501"/>
                <a:gd name="T19" fmla="*/ 8 h 463"/>
                <a:gd name="T20" fmla="*/ 272 w 501"/>
                <a:gd name="T21" fmla="*/ 4 h 463"/>
                <a:gd name="T22" fmla="*/ 294 w 501"/>
                <a:gd name="T23" fmla="*/ 1 h 463"/>
                <a:gd name="T24" fmla="*/ 315 w 501"/>
                <a:gd name="T25" fmla="*/ 0 h 463"/>
                <a:gd name="T26" fmla="*/ 330 w 501"/>
                <a:gd name="T27" fmla="*/ 1 h 463"/>
                <a:gd name="T28" fmla="*/ 345 w 501"/>
                <a:gd name="T29" fmla="*/ 3 h 463"/>
                <a:gd name="T30" fmla="*/ 358 w 501"/>
                <a:gd name="T31" fmla="*/ 5 h 463"/>
                <a:gd name="T32" fmla="*/ 371 w 501"/>
                <a:gd name="T33" fmla="*/ 9 h 463"/>
                <a:gd name="T34" fmla="*/ 383 w 501"/>
                <a:gd name="T35" fmla="*/ 14 h 463"/>
                <a:gd name="T36" fmla="*/ 394 w 501"/>
                <a:gd name="T37" fmla="*/ 20 h 463"/>
                <a:gd name="T38" fmla="*/ 403 w 501"/>
                <a:gd name="T39" fmla="*/ 27 h 463"/>
                <a:gd name="T40" fmla="*/ 412 w 501"/>
                <a:gd name="T41" fmla="*/ 34 h 463"/>
                <a:gd name="T42" fmla="*/ 419 w 501"/>
                <a:gd name="T43" fmla="*/ 43 h 463"/>
                <a:gd name="T44" fmla="*/ 426 w 501"/>
                <a:gd name="T45" fmla="*/ 52 h 463"/>
                <a:gd name="T46" fmla="*/ 431 w 501"/>
                <a:gd name="T47" fmla="*/ 63 h 463"/>
                <a:gd name="T48" fmla="*/ 437 w 501"/>
                <a:gd name="T49" fmla="*/ 75 h 463"/>
                <a:gd name="T50" fmla="*/ 440 w 501"/>
                <a:gd name="T51" fmla="*/ 87 h 463"/>
                <a:gd name="T52" fmla="*/ 443 w 501"/>
                <a:gd name="T53" fmla="*/ 100 h 463"/>
                <a:gd name="T54" fmla="*/ 444 w 501"/>
                <a:gd name="T55" fmla="*/ 114 h 463"/>
                <a:gd name="T56" fmla="*/ 445 w 501"/>
                <a:gd name="T57" fmla="*/ 127 h 463"/>
                <a:gd name="T58" fmla="*/ 445 w 501"/>
                <a:gd name="T59" fmla="*/ 413 h 463"/>
                <a:gd name="T60" fmla="*/ 501 w 501"/>
                <a:gd name="T61" fmla="*/ 440 h 463"/>
                <a:gd name="T62" fmla="*/ 501 w 501"/>
                <a:gd name="T63" fmla="*/ 463 h 463"/>
                <a:gd name="T64" fmla="*/ 292 w 501"/>
                <a:gd name="T65" fmla="*/ 463 h 463"/>
                <a:gd name="T66" fmla="*/ 292 w 501"/>
                <a:gd name="T67" fmla="*/ 440 h 463"/>
                <a:gd name="T68" fmla="*/ 340 w 501"/>
                <a:gd name="T69" fmla="*/ 413 h 463"/>
                <a:gd name="T70" fmla="*/ 340 w 501"/>
                <a:gd name="T71" fmla="*/ 168 h 463"/>
                <a:gd name="T72" fmla="*/ 339 w 501"/>
                <a:gd name="T73" fmla="*/ 148 h 463"/>
                <a:gd name="T74" fmla="*/ 336 w 501"/>
                <a:gd name="T75" fmla="*/ 130 h 463"/>
                <a:gd name="T76" fmla="*/ 333 w 501"/>
                <a:gd name="T77" fmla="*/ 121 h 463"/>
                <a:gd name="T78" fmla="*/ 331 w 501"/>
                <a:gd name="T79" fmla="*/ 112 h 463"/>
                <a:gd name="T80" fmla="*/ 328 w 501"/>
                <a:gd name="T81" fmla="*/ 105 h 463"/>
                <a:gd name="T82" fmla="*/ 324 w 501"/>
                <a:gd name="T83" fmla="*/ 97 h 463"/>
                <a:gd name="T84" fmla="*/ 318 w 501"/>
                <a:gd name="T85" fmla="*/ 92 h 463"/>
                <a:gd name="T86" fmla="*/ 313 w 501"/>
                <a:gd name="T87" fmla="*/ 86 h 463"/>
                <a:gd name="T88" fmla="*/ 306 w 501"/>
                <a:gd name="T89" fmla="*/ 81 h 463"/>
                <a:gd name="T90" fmla="*/ 298 w 501"/>
                <a:gd name="T91" fmla="*/ 77 h 463"/>
                <a:gd name="T92" fmla="*/ 289 w 501"/>
                <a:gd name="T93" fmla="*/ 74 h 463"/>
                <a:gd name="T94" fmla="*/ 280 w 501"/>
                <a:gd name="T95" fmla="*/ 72 h 463"/>
                <a:gd name="T96" fmla="*/ 269 w 501"/>
                <a:gd name="T97" fmla="*/ 70 h 463"/>
                <a:gd name="T98" fmla="*/ 256 w 501"/>
                <a:gd name="T99" fmla="*/ 70 h 463"/>
                <a:gd name="T100" fmla="*/ 236 w 501"/>
                <a:gd name="T101" fmla="*/ 71 h 463"/>
                <a:gd name="T102" fmla="*/ 212 w 501"/>
                <a:gd name="T103" fmla="*/ 74 h 463"/>
                <a:gd name="T104" fmla="*/ 186 w 501"/>
                <a:gd name="T105" fmla="*/ 78 h 463"/>
                <a:gd name="T106" fmla="*/ 161 w 501"/>
                <a:gd name="T107" fmla="*/ 83 h 463"/>
                <a:gd name="T108" fmla="*/ 161 w 501"/>
                <a:gd name="T109" fmla="*/ 413 h 463"/>
                <a:gd name="T110" fmla="*/ 208 w 501"/>
                <a:gd name="T111" fmla="*/ 440 h 463"/>
                <a:gd name="T112" fmla="*/ 208 w 501"/>
                <a:gd name="T113" fmla="*/ 463 h 463"/>
                <a:gd name="T114" fmla="*/ 0 w 501"/>
                <a:gd name="T115" fmla="*/ 463 h 463"/>
                <a:gd name="T116" fmla="*/ 0 w 501"/>
                <a:gd name="T117" fmla="*/ 440 h 463"/>
                <a:gd name="T118" fmla="*/ 55 w 501"/>
                <a:gd name="T119" fmla="*/ 413 h 463"/>
                <a:gd name="T120" fmla="*/ 55 w 501"/>
                <a:gd name="T121" fmla="*/ 5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463">
                  <a:moveTo>
                    <a:pt x="55" y="59"/>
                  </a:moveTo>
                  <a:lnTo>
                    <a:pt x="2" y="39"/>
                  </a:lnTo>
                  <a:lnTo>
                    <a:pt x="2" y="18"/>
                  </a:lnTo>
                  <a:lnTo>
                    <a:pt x="133" y="0"/>
                  </a:lnTo>
                  <a:lnTo>
                    <a:pt x="152" y="50"/>
                  </a:lnTo>
                  <a:lnTo>
                    <a:pt x="171" y="41"/>
                  </a:lnTo>
                  <a:lnTo>
                    <a:pt x="191" y="31"/>
                  </a:lnTo>
                  <a:lnTo>
                    <a:pt x="211" y="22"/>
                  </a:lnTo>
                  <a:lnTo>
                    <a:pt x="232" y="15"/>
                  </a:lnTo>
                  <a:lnTo>
                    <a:pt x="252" y="8"/>
                  </a:lnTo>
                  <a:lnTo>
                    <a:pt x="272" y="4"/>
                  </a:lnTo>
                  <a:lnTo>
                    <a:pt x="294" y="1"/>
                  </a:lnTo>
                  <a:lnTo>
                    <a:pt x="315" y="0"/>
                  </a:lnTo>
                  <a:lnTo>
                    <a:pt x="330" y="1"/>
                  </a:lnTo>
                  <a:lnTo>
                    <a:pt x="345" y="3"/>
                  </a:lnTo>
                  <a:lnTo>
                    <a:pt x="358" y="5"/>
                  </a:lnTo>
                  <a:lnTo>
                    <a:pt x="371" y="9"/>
                  </a:lnTo>
                  <a:lnTo>
                    <a:pt x="383" y="14"/>
                  </a:lnTo>
                  <a:lnTo>
                    <a:pt x="394" y="20"/>
                  </a:lnTo>
                  <a:lnTo>
                    <a:pt x="403" y="27"/>
                  </a:lnTo>
                  <a:lnTo>
                    <a:pt x="412" y="34"/>
                  </a:lnTo>
                  <a:lnTo>
                    <a:pt x="419" y="43"/>
                  </a:lnTo>
                  <a:lnTo>
                    <a:pt x="426" y="52"/>
                  </a:lnTo>
                  <a:lnTo>
                    <a:pt x="431" y="63"/>
                  </a:lnTo>
                  <a:lnTo>
                    <a:pt x="437" y="75"/>
                  </a:lnTo>
                  <a:lnTo>
                    <a:pt x="440" y="87"/>
                  </a:lnTo>
                  <a:lnTo>
                    <a:pt x="443" y="100"/>
                  </a:lnTo>
                  <a:lnTo>
                    <a:pt x="444" y="114"/>
                  </a:lnTo>
                  <a:lnTo>
                    <a:pt x="445" y="127"/>
                  </a:lnTo>
                  <a:lnTo>
                    <a:pt x="445" y="413"/>
                  </a:lnTo>
                  <a:lnTo>
                    <a:pt x="501" y="440"/>
                  </a:lnTo>
                  <a:lnTo>
                    <a:pt x="501" y="463"/>
                  </a:lnTo>
                  <a:lnTo>
                    <a:pt x="292" y="463"/>
                  </a:lnTo>
                  <a:lnTo>
                    <a:pt x="292" y="440"/>
                  </a:lnTo>
                  <a:lnTo>
                    <a:pt x="340" y="413"/>
                  </a:lnTo>
                  <a:lnTo>
                    <a:pt x="340" y="168"/>
                  </a:lnTo>
                  <a:lnTo>
                    <a:pt x="339" y="148"/>
                  </a:lnTo>
                  <a:lnTo>
                    <a:pt x="336" y="130"/>
                  </a:lnTo>
                  <a:lnTo>
                    <a:pt x="333" y="121"/>
                  </a:lnTo>
                  <a:lnTo>
                    <a:pt x="331" y="112"/>
                  </a:lnTo>
                  <a:lnTo>
                    <a:pt x="328" y="105"/>
                  </a:lnTo>
                  <a:lnTo>
                    <a:pt x="324" y="97"/>
                  </a:lnTo>
                  <a:lnTo>
                    <a:pt x="318" y="92"/>
                  </a:lnTo>
                  <a:lnTo>
                    <a:pt x="313" y="86"/>
                  </a:lnTo>
                  <a:lnTo>
                    <a:pt x="306" y="81"/>
                  </a:lnTo>
                  <a:lnTo>
                    <a:pt x="298" y="77"/>
                  </a:lnTo>
                  <a:lnTo>
                    <a:pt x="289" y="74"/>
                  </a:lnTo>
                  <a:lnTo>
                    <a:pt x="280" y="72"/>
                  </a:lnTo>
                  <a:lnTo>
                    <a:pt x="269" y="70"/>
                  </a:lnTo>
                  <a:lnTo>
                    <a:pt x="256" y="70"/>
                  </a:lnTo>
                  <a:lnTo>
                    <a:pt x="236" y="71"/>
                  </a:lnTo>
                  <a:lnTo>
                    <a:pt x="212" y="74"/>
                  </a:lnTo>
                  <a:lnTo>
                    <a:pt x="186" y="78"/>
                  </a:lnTo>
                  <a:lnTo>
                    <a:pt x="161" y="83"/>
                  </a:lnTo>
                  <a:lnTo>
                    <a:pt x="161" y="413"/>
                  </a:lnTo>
                  <a:lnTo>
                    <a:pt x="208" y="440"/>
                  </a:lnTo>
                  <a:lnTo>
                    <a:pt x="208" y="463"/>
                  </a:lnTo>
                  <a:lnTo>
                    <a:pt x="0" y="463"/>
                  </a:lnTo>
                  <a:lnTo>
                    <a:pt x="0" y="440"/>
                  </a:lnTo>
                  <a:lnTo>
                    <a:pt x="55" y="413"/>
                  </a:lnTo>
                  <a:lnTo>
                    <a:pt x="55" y="59"/>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2" name="Freeform 26"/>
            <p:cNvSpPr>
              <a:spLocks noEditPoints="1"/>
            </p:cNvSpPr>
            <p:nvPr userDrawn="1"/>
          </p:nvSpPr>
          <p:spPr>
            <a:xfrm>
              <a:off x="10977563" y="974725"/>
              <a:ext cx="63500" cy="92075"/>
            </a:xfrm>
            <a:custGeom>
              <a:avLst/>
              <a:gdLst>
                <a:gd name="T0" fmla="*/ 120 w 481"/>
                <a:gd name="T1" fmla="*/ 476 h 688"/>
                <a:gd name="T2" fmla="*/ 126 w 481"/>
                <a:gd name="T3" fmla="*/ 525 h 688"/>
                <a:gd name="T4" fmla="*/ 135 w 481"/>
                <a:gd name="T5" fmla="*/ 564 h 688"/>
                <a:gd name="T6" fmla="*/ 149 w 481"/>
                <a:gd name="T7" fmla="*/ 591 h 688"/>
                <a:gd name="T8" fmla="*/ 164 w 481"/>
                <a:gd name="T9" fmla="*/ 611 h 688"/>
                <a:gd name="T10" fmla="*/ 181 w 481"/>
                <a:gd name="T11" fmla="*/ 623 h 688"/>
                <a:gd name="T12" fmla="*/ 200 w 481"/>
                <a:gd name="T13" fmla="*/ 630 h 688"/>
                <a:gd name="T14" fmla="*/ 217 w 481"/>
                <a:gd name="T15" fmla="*/ 632 h 688"/>
                <a:gd name="T16" fmla="*/ 233 w 481"/>
                <a:gd name="T17" fmla="*/ 632 h 688"/>
                <a:gd name="T18" fmla="*/ 249 w 481"/>
                <a:gd name="T19" fmla="*/ 629 h 688"/>
                <a:gd name="T20" fmla="*/ 273 w 481"/>
                <a:gd name="T21" fmla="*/ 620 h 688"/>
                <a:gd name="T22" fmla="*/ 301 w 481"/>
                <a:gd name="T23" fmla="*/ 605 h 688"/>
                <a:gd name="T24" fmla="*/ 317 w 481"/>
                <a:gd name="T25" fmla="*/ 593 h 688"/>
                <a:gd name="T26" fmla="*/ 319 w 481"/>
                <a:gd name="T27" fmla="*/ 298 h 688"/>
                <a:gd name="T28" fmla="*/ 272 w 481"/>
                <a:gd name="T29" fmla="*/ 288 h 688"/>
                <a:gd name="T30" fmla="*/ 222 w 481"/>
                <a:gd name="T31" fmla="*/ 285 h 688"/>
                <a:gd name="T32" fmla="*/ 205 w 481"/>
                <a:gd name="T33" fmla="*/ 286 h 688"/>
                <a:gd name="T34" fmla="*/ 188 w 481"/>
                <a:gd name="T35" fmla="*/ 289 h 688"/>
                <a:gd name="T36" fmla="*/ 171 w 481"/>
                <a:gd name="T37" fmla="*/ 296 h 688"/>
                <a:gd name="T38" fmla="*/ 155 w 481"/>
                <a:gd name="T39" fmla="*/ 309 h 688"/>
                <a:gd name="T40" fmla="*/ 141 w 481"/>
                <a:gd name="T41" fmla="*/ 330 h 688"/>
                <a:gd name="T42" fmla="*/ 130 w 481"/>
                <a:gd name="T43" fmla="*/ 359 h 688"/>
                <a:gd name="T44" fmla="*/ 122 w 481"/>
                <a:gd name="T45" fmla="*/ 396 h 688"/>
                <a:gd name="T46" fmla="*/ 120 w 481"/>
                <a:gd name="T47" fmla="*/ 447 h 688"/>
                <a:gd name="T48" fmla="*/ 193 w 481"/>
                <a:gd name="T49" fmla="*/ 687 h 688"/>
                <a:gd name="T50" fmla="*/ 151 w 481"/>
                <a:gd name="T51" fmla="*/ 679 h 688"/>
                <a:gd name="T52" fmla="*/ 113 w 481"/>
                <a:gd name="T53" fmla="*/ 664 h 688"/>
                <a:gd name="T54" fmla="*/ 87 w 481"/>
                <a:gd name="T55" fmla="*/ 648 h 688"/>
                <a:gd name="T56" fmla="*/ 71 w 481"/>
                <a:gd name="T57" fmla="*/ 635 h 688"/>
                <a:gd name="T58" fmla="*/ 56 w 481"/>
                <a:gd name="T59" fmla="*/ 622 h 688"/>
                <a:gd name="T60" fmla="*/ 43 w 481"/>
                <a:gd name="T61" fmla="*/ 605 h 688"/>
                <a:gd name="T62" fmla="*/ 31 w 481"/>
                <a:gd name="T63" fmla="*/ 587 h 688"/>
                <a:gd name="T64" fmla="*/ 21 w 481"/>
                <a:gd name="T65" fmla="*/ 567 h 688"/>
                <a:gd name="T66" fmla="*/ 13 w 481"/>
                <a:gd name="T67" fmla="*/ 545 h 688"/>
                <a:gd name="T68" fmla="*/ 6 w 481"/>
                <a:gd name="T69" fmla="*/ 523 h 688"/>
                <a:gd name="T70" fmla="*/ 2 w 481"/>
                <a:gd name="T71" fmla="*/ 498 h 688"/>
                <a:gd name="T72" fmla="*/ 0 w 481"/>
                <a:gd name="T73" fmla="*/ 471 h 688"/>
                <a:gd name="T74" fmla="*/ 1 w 481"/>
                <a:gd name="T75" fmla="*/ 435 h 688"/>
                <a:gd name="T76" fmla="*/ 6 w 481"/>
                <a:gd name="T77" fmla="*/ 390 h 688"/>
                <a:gd name="T78" fmla="*/ 17 w 481"/>
                <a:gd name="T79" fmla="*/ 347 h 688"/>
                <a:gd name="T80" fmla="*/ 34 w 481"/>
                <a:gd name="T81" fmla="*/ 308 h 688"/>
                <a:gd name="T82" fmla="*/ 50 w 481"/>
                <a:gd name="T83" fmla="*/ 281 h 688"/>
                <a:gd name="T84" fmla="*/ 63 w 481"/>
                <a:gd name="T85" fmla="*/ 266 h 688"/>
                <a:gd name="T86" fmla="*/ 77 w 481"/>
                <a:gd name="T87" fmla="*/ 252 h 688"/>
                <a:gd name="T88" fmla="*/ 93 w 481"/>
                <a:gd name="T89" fmla="*/ 241 h 688"/>
                <a:gd name="T90" fmla="*/ 111 w 481"/>
                <a:gd name="T91" fmla="*/ 231 h 688"/>
                <a:gd name="T92" fmla="*/ 129 w 481"/>
                <a:gd name="T93" fmla="*/ 223 h 688"/>
                <a:gd name="T94" fmla="*/ 149 w 481"/>
                <a:gd name="T95" fmla="*/ 218 h 688"/>
                <a:gd name="T96" fmla="*/ 171 w 481"/>
                <a:gd name="T97" fmla="*/ 216 h 688"/>
                <a:gd name="T98" fmla="*/ 199 w 481"/>
                <a:gd name="T99" fmla="*/ 216 h 688"/>
                <a:gd name="T100" fmla="*/ 235 w 481"/>
                <a:gd name="T101" fmla="*/ 224 h 688"/>
                <a:gd name="T102" fmla="*/ 270 w 481"/>
                <a:gd name="T103" fmla="*/ 237 h 688"/>
                <a:gd name="T104" fmla="*/ 304 w 481"/>
                <a:gd name="T105" fmla="*/ 253 h 688"/>
                <a:gd name="T106" fmla="*/ 319 w 481"/>
                <a:gd name="T107" fmla="*/ 58 h 688"/>
                <a:gd name="T108" fmla="*/ 265 w 481"/>
                <a:gd name="T109" fmla="*/ 18 h 688"/>
                <a:gd name="T110" fmla="*/ 424 w 481"/>
                <a:gd name="T111" fmla="*/ 638 h 688"/>
                <a:gd name="T112" fmla="*/ 481 w 481"/>
                <a:gd name="T113" fmla="*/ 673 h 688"/>
                <a:gd name="T114" fmla="*/ 337 w 481"/>
                <a:gd name="T115" fmla="*/ 635 h 688"/>
                <a:gd name="T116" fmla="*/ 312 w 481"/>
                <a:gd name="T117" fmla="*/ 657 h 688"/>
                <a:gd name="T118" fmla="*/ 282 w 481"/>
                <a:gd name="T119" fmla="*/ 673 h 688"/>
                <a:gd name="T120" fmla="*/ 249 w 481"/>
                <a:gd name="T121" fmla="*/ 684 h 688"/>
                <a:gd name="T122" fmla="*/ 215 w 481"/>
                <a:gd name="T123"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688">
                  <a:moveTo>
                    <a:pt x="120" y="447"/>
                  </a:moveTo>
                  <a:lnTo>
                    <a:pt x="120" y="476"/>
                  </a:lnTo>
                  <a:lnTo>
                    <a:pt x="122" y="502"/>
                  </a:lnTo>
                  <a:lnTo>
                    <a:pt x="126" y="525"/>
                  </a:lnTo>
                  <a:lnTo>
                    <a:pt x="130" y="545"/>
                  </a:lnTo>
                  <a:lnTo>
                    <a:pt x="135" y="564"/>
                  </a:lnTo>
                  <a:lnTo>
                    <a:pt x="142" y="579"/>
                  </a:lnTo>
                  <a:lnTo>
                    <a:pt x="149" y="591"/>
                  </a:lnTo>
                  <a:lnTo>
                    <a:pt x="157" y="602"/>
                  </a:lnTo>
                  <a:lnTo>
                    <a:pt x="164" y="611"/>
                  </a:lnTo>
                  <a:lnTo>
                    <a:pt x="173" y="617"/>
                  </a:lnTo>
                  <a:lnTo>
                    <a:pt x="181" y="623"/>
                  </a:lnTo>
                  <a:lnTo>
                    <a:pt x="191" y="627"/>
                  </a:lnTo>
                  <a:lnTo>
                    <a:pt x="200" y="630"/>
                  </a:lnTo>
                  <a:lnTo>
                    <a:pt x="208" y="631"/>
                  </a:lnTo>
                  <a:lnTo>
                    <a:pt x="217" y="632"/>
                  </a:lnTo>
                  <a:lnTo>
                    <a:pt x="224" y="632"/>
                  </a:lnTo>
                  <a:lnTo>
                    <a:pt x="233" y="632"/>
                  </a:lnTo>
                  <a:lnTo>
                    <a:pt x="240" y="631"/>
                  </a:lnTo>
                  <a:lnTo>
                    <a:pt x="249" y="629"/>
                  </a:lnTo>
                  <a:lnTo>
                    <a:pt x="257" y="627"/>
                  </a:lnTo>
                  <a:lnTo>
                    <a:pt x="273" y="620"/>
                  </a:lnTo>
                  <a:lnTo>
                    <a:pt x="288" y="613"/>
                  </a:lnTo>
                  <a:lnTo>
                    <a:pt x="301" y="605"/>
                  </a:lnTo>
                  <a:lnTo>
                    <a:pt x="310" y="598"/>
                  </a:lnTo>
                  <a:lnTo>
                    <a:pt x="317" y="593"/>
                  </a:lnTo>
                  <a:lnTo>
                    <a:pt x="319" y="589"/>
                  </a:lnTo>
                  <a:lnTo>
                    <a:pt x="319" y="298"/>
                  </a:lnTo>
                  <a:lnTo>
                    <a:pt x="296" y="293"/>
                  </a:lnTo>
                  <a:lnTo>
                    <a:pt x="272" y="288"/>
                  </a:lnTo>
                  <a:lnTo>
                    <a:pt x="247" y="286"/>
                  </a:lnTo>
                  <a:lnTo>
                    <a:pt x="222" y="285"/>
                  </a:lnTo>
                  <a:lnTo>
                    <a:pt x="215" y="285"/>
                  </a:lnTo>
                  <a:lnTo>
                    <a:pt x="205" y="286"/>
                  </a:lnTo>
                  <a:lnTo>
                    <a:pt x="196" y="287"/>
                  </a:lnTo>
                  <a:lnTo>
                    <a:pt x="188" y="289"/>
                  </a:lnTo>
                  <a:lnTo>
                    <a:pt x="179" y="292"/>
                  </a:lnTo>
                  <a:lnTo>
                    <a:pt x="171" y="296"/>
                  </a:lnTo>
                  <a:lnTo>
                    <a:pt x="162" y="302"/>
                  </a:lnTo>
                  <a:lnTo>
                    <a:pt x="155" y="309"/>
                  </a:lnTo>
                  <a:lnTo>
                    <a:pt x="147" y="319"/>
                  </a:lnTo>
                  <a:lnTo>
                    <a:pt x="141" y="330"/>
                  </a:lnTo>
                  <a:lnTo>
                    <a:pt x="135" y="342"/>
                  </a:lnTo>
                  <a:lnTo>
                    <a:pt x="130" y="359"/>
                  </a:lnTo>
                  <a:lnTo>
                    <a:pt x="126" y="376"/>
                  </a:lnTo>
                  <a:lnTo>
                    <a:pt x="122" y="396"/>
                  </a:lnTo>
                  <a:lnTo>
                    <a:pt x="120" y="420"/>
                  </a:lnTo>
                  <a:lnTo>
                    <a:pt x="120" y="447"/>
                  </a:lnTo>
                  <a:close/>
                  <a:moveTo>
                    <a:pt x="215" y="688"/>
                  </a:moveTo>
                  <a:lnTo>
                    <a:pt x="193" y="687"/>
                  </a:lnTo>
                  <a:lnTo>
                    <a:pt x="172" y="684"/>
                  </a:lnTo>
                  <a:lnTo>
                    <a:pt x="151" y="679"/>
                  </a:lnTo>
                  <a:lnTo>
                    <a:pt x="131" y="673"/>
                  </a:lnTo>
                  <a:lnTo>
                    <a:pt x="113" y="664"/>
                  </a:lnTo>
                  <a:lnTo>
                    <a:pt x="94" y="655"/>
                  </a:lnTo>
                  <a:lnTo>
                    <a:pt x="87" y="648"/>
                  </a:lnTo>
                  <a:lnTo>
                    <a:pt x="78" y="643"/>
                  </a:lnTo>
                  <a:lnTo>
                    <a:pt x="71" y="635"/>
                  </a:lnTo>
                  <a:lnTo>
                    <a:pt x="63" y="629"/>
                  </a:lnTo>
                  <a:lnTo>
                    <a:pt x="56" y="622"/>
                  </a:lnTo>
                  <a:lnTo>
                    <a:pt x="49" y="614"/>
                  </a:lnTo>
                  <a:lnTo>
                    <a:pt x="43" y="605"/>
                  </a:lnTo>
                  <a:lnTo>
                    <a:pt x="37" y="596"/>
                  </a:lnTo>
                  <a:lnTo>
                    <a:pt x="31" y="587"/>
                  </a:lnTo>
                  <a:lnTo>
                    <a:pt x="26" y="578"/>
                  </a:lnTo>
                  <a:lnTo>
                    <a:pt x="21" y="567"/>
                  </a:lnTo>
                  <a:lnTo>
                    <a:pt x="17" y="557"/>
                  </a:lnTo>
                  <a:lnTo>
                    <a:pt x="13" y="545"/>
                  </a:lnTo>
                  <a:lnTo>
                    <a:pt x="10" y="535"/>
                  </a:lnTo>
                  <a:lnTo>
                    <a:pt x="6" y="523"/>
                  </a:lnTo>
                  <a:lnTo>
                    <a:pt x="4" y="510"/>
                  </a:lnTo>
                  <a:lnTo>
                    <a:pt x="2" y="498"/>
                  </a:lnTo>
                  <a:lnTo>
                    <a:pt x="1" y="484"/>
                  </a:lnTo>
                  <a:lnTo>
                    <a:pt x="0" y="471"/>
                  </a:lnTo>
                  <a:lnTo>
                    <a:pt x="0" y="457"/>
                  </a:lnTo>
                  <a:lnTo>
                    <a:pt x="1" y="435"/>
                  </a:lnTo>
                  <a:lnTo>
                    <a:pt x="3" y="411"/>
                  </a:lnTo>
                  <a:lnTo>
                    <a:pt x="6" y="390"/>
                  </a:lnTo>
                  <a:lnTo>
                    <a:pt x="11" y="367"/>
                  </a:lnTo>
                  <a:lnTo>
                    <a:pt x="17" y="347"/>
                  </a:lnTo>
                  <a:lnTo>
                    <a:pt x="26" y="326"/>
                  </a:lnTo>
                  <a:lnTo>
                    <a:pt x="34" y="308"/>
                  </a:lnTo>
                  <a:lnTo>
                    <a:pt x="45" y="290"/>
                  </a:lnTo>
                  <a:lnTo>
                    <a:pt x="50" y="281"/>
                  </a:lnTo>
                  <a:lnTo>
                    <a:pt x="57" y="274"/>
                  </a:lnTo>
                  <a:lnTo>
                    <a:pt x="63" y="266"/>
                  </a:lnTo>
                  <a:lnTo>
                    <a:pt x="71" y="260"/>
                  </a:lnTo>
                  <a:lnTo>
                    <a:pt x="77" y="252"/>
                  </a:lnTo>
                  <a:lnTo>
                    <a:pt x="86" y="247"/>
                  </a:lnTo>
                  <a:lnTo>
                    <a:pt x="93" y="241"/>
                  </a:lnTo>
                  <a:lnTo>
                    <a:pt x="102" y="236"/>
                  </a:lnTo>
                  <a:lnTo>
                    <a:pt x="111" y="231"/>
                  </a:lnTo>
                  <a:lnTo>
                    <a:pt x="119" y="227"/>
                  </a:lnTo>
                  <a:lnTo>
                    <a:pt x="129" y="223"/>
                  </a:lnTo>
                  <a:lnTo>
                    <a:pt x="138" y="220"/>
                  </a:lnTo>
                  <a:lnTo>
                    <a:pt x="149" y="218"/>
                  </a:lnTo>
                  <a:lnTo>
                    <a:pt x="160" y="217"/>
                  </a:lnTo>
                  <a:lnTo>
                    <a:pt x="171" y="216"/>
                  </a:lnTo>
                  <a:lnTo>
                    <a:pt x="181" y="215"/>
                  </a:lnTo>
                  <a:lnTo>
                    <a:pt x="199" y="216"/>
                  </a:lnTo>
                  <a:lnTo>
                    <a:pt x="217" y="219"/>
                  </a:lnTo>
                  <a:lnTo>
                    <a:pt x="235" y="224"/>
                  </a:lnTo>
                  <a:lnTo>
                    <a:pt x="253" y="230"/>
                  </a:lnTo>
                  <a:lnTo>
                    <a:pt x="270" y="237"/>
                  </a:lnTo>
                  <a:lnTo>
                    <a:pt x="288" y="245"/>
                  </a:lnTo>
                  <a:lnTo>
                    <a:pt x="304" y="253"/>
                  </a:lnTo>
                  <a:lnTo>
                    <a:pt x="319" y="262"/>
                  </a:lnTo>
                  <a:lnTo>
                    <a:pt x="319" y="58"/>
                  </a:lnTo>
                  <a:lnTo>
                    <a:pt x="265" y="40"/>
                  </a:lnTo>
                  <a:lnTo>
                    <a:pt x="265" y="18"/>
                  </a:lnTo>
                  <a:lnTo>
                    <a:pt x="424" y="0"/>
                  </a:lnTo>
                  <a:lnTo>
                    <a:pt x="424" y="638"/>
                  </a:lnTo>
                  <a:lnTo>
                    <a:pt x="481" y="650"/>
                  </a:lnTo>
                  <a:lnTo>
                    <a:pt x="481" y="673"/>
                  </a:lnTo>
                  <a:lnTo>
                    <a:pt x="366" y="688"/>
                  </a:lnTo>
                  <a:lnTo>
                    <a:pt x="337" y="635"/>
                  </a:lnTo>
                  <a:lnTo>
                    <a:pt x="325" y="647"/>
                  </a:lnTo>
                  <a:lnTo>
                    <a:pt x="312" y="657"/>
                  </a:lnTo>
                  <a:lnTo>
                    <a:pt x="298" y="666"/>
                  </a:lnTo>
                  <a:lnTo>
                    <a:pt x="282" y="673"/>
                  </a:lnTo>
                  <a:lnTo>
                    <a:pt x="266" y="679"/>
                  </a:lnTo>
                  <a:lnTo>
                    <a:pt x="249" y="684"/>
                  </a:lnTo>
                  <a:lnTo>
                    <a:pt x="232" y="687"/>
                  </a:lnTo>
                  <a:lnTo>
                    <a:pt x="215" y="68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3" name="Freeform 27"/>
            <p:cNvSpPr/>
            <p:nvPr userDrawn="1"/>
          </p:nvSpPr>
          <p:spPr>
            <a:xfrm>
              <a:off x="11088688" y="981075"/>
              <a:ext cx="101600" cy="84138"/>
            </a:xfrm>
            <a:custGeom>
              <a:avLst/>
              <a:gdLst>
                <a:gd name="T0" fmla="*/ 129 w 771"/>
                <a:gd name="T1" fmla="*/ 582 h 632"/>
                <a:gd name="T2" fmla="*/ 187 w 771"/>
                <a:gd name="T3" fmla="*/ 609 h 632"/>
                <a:gd name="T4" fmla="*/ 187 w 771"/>
                <a:gd name="T5" fmla="*/ 632 h 632"/>
                <a:gd name="T6" fmla="*/ 1 w 771"/>
                <a:gd name="T7" fmla="*/ 632 h 632"/>
                <a:gd name="T8" fmla="*/ 1 w 771"/>
                <a:gd name="T9" fmla="*/ 609 h 632"/>
                <a:gd name="T10" fmla="*/ 72 w 771"/>
                <a:gd name="T11" fmla="*/ 582 h 632"/>
                <a:gd name="T12" fmla="*/ 70 w 771"/>
                <a:gd name="T13" fmla="*/ 13 h 632"/>
                <a:gd name="T14" fmla="*/ 70 w 771"/>
                <a:gd name="T15" fmla="*/ 50 h 632"/>
                <a:gd name="T16" fmla="*/ 0 w 771"/>
                <a:gd name="T17" fmla="*/ 22 h 632"/>
                <a:gd name="T18" fmla="*/ 0 w 771"/>
                <a:gd name="T19" fmla="*/ 0 h 632"/>
                <a:gd name="T20" fmla="*/ 187 w 771"/>
                <a:gd name="T21" fmla="*/ 0 h 632"/>
                <a:gd name="T22" fmla="*/ 387 w 771"/>
                <a:gd name="T23" fmla="*/ 482 h 632"/>
                <a:gd name="T24" fmla="*/ 583 w 771"/>
                <a:gd name="T25" fmla="*/ 0 h 632"/>
                <a:gd name="T26" fmla="*/ 700 w 771"/>
                <a:gd name="T27" fmla="*/ 0 h 632"/>
                <a:gd name="T28" fmla="*/ 771 w 771"/>
                <a:gd name="T29" fmla="*/ 0 h 632"/>
                <a:gd name="T30" fmla="*/ 771 w 771"/>
                <a:gd name="T31" fmla="*/ 22 h 632"/>
                <a:gd name="T32" fmla="*/ 700 w 771"/>
                <a:gd name="T33" fmla="*/ 50 h 632"/>
                <a:gd name="T34" fmla="*/ 700 w 771"/>
                <a:gd name="T35" fmla="*/ 582 h 632"/>
                <a:gd name="T36" fmla="*/ 771 w 771"/>
                <a:gd name="T37" fmla="*/ 609 h 632"/>
                <a:gd name="T38" fmla="*/ 771 w 771"/>
                <a:gd name="T39" fmla="*/ 632 h 632"/>
                <a:gd name="T40" fmla="*/ 524 w 771"/>
                <a:gd name="T41" fmla="*/ 632 h 632"/>
                <a:gd name="T42" fmla="*/ 524 w 771"/>
                <a:gd name="T43" fmla="*/ 609 h 632"/>
                <a:gd name="T44" fmla="*/ 583 w 771"/>
                <a:gd name="T45" fmla="*/ 582 h 632"/>
                <a:gd name="T46" fmla="*/ 583 w 771"/>
                <a:gd name="T47" fmla="*/ 145 h 632"/>
                <a:gd name="T48" fmla="*/ 384 w 771"/>
                <a:gd name="T49" fmla="*/ 632 h 632"/>
                <a:gd name="T50" fmla="*/ 326 w 771"/>
                <a:gd name="T51" fmla="*/ 632 h 632"/>
                <a:gd name="T52" fmla="*/ 129 w 771"/>
                <a:gd name="T53" fmla="*/ 153 h 632"/>
                <a:gd name="T54" fmla="*/ 129 w 771"/>
                <a:gd name="T55" fmla="*/ 58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1" h="632">
                  <a:moveTo>
                    <a:pt x="129" y="582"/>
                  </a:moveTo>
                  <a:lnTo>
                    <a:pt x="187" y="609"/>
                  </a:lnTo>
                  <a:lnTo>
                    <a:pt x="187" y="632"/>
                  </a:lnTo>
                  <a:lnTo>
                    <a:pt x="1" y="632"/>
                  </a:lnTo>
                  <a:lnTo>
                    <a:pt x="1" y="609"/>
                  </a:lnTo>
                  <a:lnTo>
                    <a:pt x="72" y="582"/>
                  </a:lnTo>
                  <a:lnTo>
                    <a:pt x="70" y="13"/>
                  </a:lnTo>
                  <a:lnTo>
                    <a:pt x="70" y="50"/>
                  </a:lnTo>
                  <a:lnTo>
                    <a:pt x="0" y="22"/>
                  </a:lnTo>
                  <a:lnTo>
                    <a:pt x="0" y="0"/>
                  </a:lnTo>
                  <a:lnTo>
                    <a:pt x="187" y="0"/>
                  </a:lnTo>
                  <a:lnTo>
                    <a:pt x="387" y="482"/>
                  </a:lnTo>
                  <a:lnTo>
                    <a:pt x="583" y="0"/>
                  </a:lnTo>
                  <a:lnTo>
                    <a:pt x="700" y="0"/>
                  </a:lnTo>
                  <a:lnTo>
                    <a:pt x="771" y="0"/>
                  </a:lnTo>
                  <a:lnTo>
                    <a:pt x="771" y="22"/>
                  </a:lnTo>
                  <a:lnTo>
                    <a:pt x="700" y="50"/>
                  </a:lnTo>
                  <a:lnTo>
                    <a:pt x="700" y="582"/>
                  </a:lnTo>
                  <a:lnTo>
                    <a:pt x="771" y="609"/>
                  </a:lnTo>
                  <a:lnTo>
                    <a:pt x="771" y="632"/>
                  </a:lnTo>
                  <a:lnTo>
                    <a:pt x="524" y="632"/>
                  </a:lnTo>
                  <a:lnTo>
                    <a:pt x="524" y="609"/>
                  </a:lnTo>
                  <a:lnTo>
                    <a:pt x="583" y="582"/>
                  </a:lnTo>
                  <a:lnTo>
                    <a:pt x="583" y="145"/>
                  </a:lnTo>
                  <a:lnTo>
                    <a:pt x="384" y="632"/>
                  </a:lnTo>
                  <a:lnTo>
                    <a:pt x="326" y="632"/>
                  </a:lnTo>
                  <a:lnTo>
                    <a:pt x="129" y="153"/>
                  </a:lnTo>
                  <a:lnTo>
                    <a:pt x="129" y="58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4" name="Freeform 28"/>
            <p:cNvSpPr>
              <a:spLocks noEditPoints="1"/>
            </p:cNvSpPr>
            <p:nvPr userDrawn="1"/>
          </p:nvSpPr>
          <p:spPr>
            <a:xfrm>
              <a:off x="11201400" y="1003300"/>
              <a:ext cx="57150" cy="63500"/>
            </a:xfrm>
            <a:custGeom>
              <a:avLst/>
              <a:gdLst>
                <a:gd name="T0" fmla="*/ 116 w 439"/>
                <a:gd name="T1" fmla="*/ 363 h 472"/>
                <a:gd name="T2" fmla="*/ 122 w 439"/>
                <a:gd name="T3" fmla="*/ 385 h 472"/>
                <a:gd name="T4" fmla="*/ 135 w 439"/>
                <a:gd name="T5" fmla="*/ 404 h 472"/>
                <a:gd name="T6" fmla="*/ 157 w 439"/>
                <a:gd name="T7" fmla="*/ 417 h 472"/>
                <a:gd name="T8" fmla="*/ 188 w 439"/>
                <a:gd name="T9" fmla="*/ 423 h 472"/>
                <a:gd name="T10" fmla="*/ 225 w 439"/>
                <a:gd name="T11" fmla="*/ 416 h 472"/>
                <a:gd name="T12" fmla="*/ 246 w 439"/>
                <a:gd name="T13" fmla="*/ 407 h 472"/>
                <a:gd name="T14" fmla="*/ 263 w 439"/>
                <a:gd name="T15" fmla="*/ 393 h 472"/>
                <a:gd name="T16" fmla="*/ 274 w 439"/>
                <a:gd name="T17" fmla="*/ 374 h 472"/>
                <a:gd name="T18" fmla="*/ 276 w 439"/>
                <a:gd name="T19" fmla="*/ 238 h 472"/>
                <a:gd name="T20" fmla="*/ 207 w 439"/>
                <a:gd name="T21" fmla="*/ 240 h 472"/>
                <a:gd name="T22" fmla="*/ 161 w 439"/>
                <a:gd name="T23" fmla="*/ 248 h 472"/>
                <a:gd name="T24" fmla="*/ 133 w 439"/>
                <a:gd name="T25" fmla="*/ 263 h 472"/>
                <a:gd name="T26" fmla="*/ 118 w 439"/>
                <a:gd name="T27" fmla="*/ 285 h 472"/>
                <a:gd name="T28" fmla="*/ 114 w 439"/>
                <a:gd name="T29" fmla="*/ 316 h 472"/>
                <a:gd name="T30" fmla="*/ 56 w 439"/>
                <a:gd name="T31" fmla="*/ 31 h 472"/>
                <a:gd name="T32" fmla="*/ 112 w 439"/>
                <a:gd name="T33" fmla="*/ 9 h 472"/>
                <a:gd name="T34" fmla="*/ 184 w 439"/>
                <a:gd name="T35" fmla="*/ 0 h 472"/>
                <a:gd name="T36" fmla="*/ 247 w 439"/>
                <a:gd name="T37" fmla="*/ 2 h 472"/>
                <a:gd name="T38" fmla="*/ 292 w 439"/>
                <a:gd name="T39" fmla="*/ 13 h 472"/>
                <a:gd name="T40" fmla="*/ 331 w 439"/>
                <a:gd name="T41" fmla="*/ 35 h 472"/>
                <a:gd name="T42" fmla="*/ 361 w 439"/>
                <a:gd name="T43" fmla="*/ 70 h 472"/>
                <a:gd name="T44" fmla="*/ 378 w 439"/>
                <a:gd name="T45" fmla="*/ 117 h 472"/>
                <a:gd name="T46" fmla="*/ 381 w 439"/>
                <a:gd name="T47" fmla="*/ 411 h 472"/>
                <a:gd name="T48" fmla="*/ 312 w 439"/>
                <a:gd name="T49" fmla="*/ 462 h 472"/>
                <a:gd name="T50" fmla="*/ 286 w 439"/>
                <a:gd name="T51" fmla="*/ 426 h 472"/>
                <a:gd name="T52" fmla="*/ 267 w 439"/>
                <a:gd name="T53" fmla="*/ 442 h 472"/>
                <a:gd name="T54" fmla="*/ 243 w 439"/>
                <a:gd name="T55" fmla="*/ 456 h 472"/>
                <a:gd name="T56" fmla="*/ 214 w 439"/>
                <a:gd name="T57" fmla="*/ 466 h 472"/>
                <a:gd name="T58" fmla="*/ 181 w 439"/>
                <a:gd name="T59" fmla="*/ 471 h 472"/>
                <a:gd name="T60" fmla="*/ 142 w 439"/>
                <a:gd name="T61" fmla="*/ 472 h 472"/>
                <a:gd name="T62" fmla="*/ 98 w 439"/>
                <a:gd name="T63" fmla="*/ 467 h 472"/>
                <a:gd name="T64" fmla="*/ 58 w 439"/>
                <a:gd name="T65" fmla="*/ 454 h 472"/>
                <a:gd name="T66" fmla="*/ 27 w 439"/>
                <a:gd name="T67" fmla="*/ 429 h 472"/>
                <a:gd name="T68" fmla="*/ 6 w 439"/>
                <a:gd name="T69" fmla="*/ 390 h 472"/>
                <a:gd name="T70" fmla="*/ 0 w 439"/>
                <a:gd name="T71" fmla="*/ 334 h 472"/>
                <a:gd name="T72" fmla="*/ 8 w 439"/>
                <a:gd name="T73" fmla="*/ 281 h 472"/>
                <a:gd name="T74" fmla="*/ 28 w 439"/>
                <a:gd name="T75" fmla="*/ 245 h 472"/>
                <a:gd name="T76" fmla="*/ 61 w 439"/>
                <a:gd name="T77" fmla="*/ 219 h 472"/>
                <a:gd name="T78" fmla="*/ 104 w 439"/>
                <a:gd name="T79" fmla="*/ 205 h 472"/>
                <a:gd name="T80" fmla="*/ 156 w 439"/>
                <a:gd name="T81" fmla="*/ 198 h 472"/>
                <a:gd name="T82" fmla="*/ 224 w 439"/>
                <a:gd name="T83" fmla="*/ 198 h 472"/>
                <a:gd name="T84" fmla="*/ 276 w 439"/>
                <a:gd name="T85" fmla="*/ 134 h 472"/>
                <a:gd name="T86" fmla="*/ 273 w 439"/>
                <a:gd name="T87" fmla="*/ 106 h 472"/>
                <a:gd name="T88" fmla="*/ 263 w 439"/>
                <a:gd name="T89" fmla="*/ 84 h 472"/>
                <a:gd name="T90" fmla="*/ 247 w 439"/>
                <a:gd name="T91" fmla="*/ 67 h 472"/>
                <a:gd name="T92" fmla="*/ 224 w 439"/>
                <a:gd name="T93" fmla="*/ 57 h 472"/>
                <a:gd name="T94" fmla="*/ 195 w 439"/>
                <a:gd name="T95" fmla="*/ 51 h 472"/>
                <a:gd name="T96" fmla="*/ 155 w 439"/>
                <a:gd name="T97" fmla="*/ 53 h 472"/>
                <a:gd name="T98" fmla="*/ 134 w 439"/>
                <a:gd name="T99" fmla="*/ 61 h 472"/>
                <a:gd name="T100" fmla="*/ 114 w 439"/>
                <a:gd name="T101" fmla="*/ 75 h 472"/>
                <a:gd name="T102" fmla="*/ 94 w 439"/>
                <a:gd name="T103" fmla="*/ 98 h 472"/>
                <a:gd name="T104" fmla="*/ 76 w 439"/>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472">
                  <a:moveTo>
                    <a:pt x="114" y="328"/>
                  </a:moveTo>
                  <a:lnTo>
                    <a:pt x="114" y="345"/>
                  </a:lnTo>
                  <a:lnTo>
                    <a:pt x="116" y="363"/>
                  </a:lnTo>
                  <a:lnTo>
                    <a:pt x="118" y="370"/>
                  </a:lnTo>
                  <a:lnTo>
                    <a:pt x="120" y="379"/>
                  </a:lnTo>
                  <a:lnTo>
                    <a:pt x="122" y="385"/>
                  </a:lnTo>
                  <a:lnTo>
                    <a:pt x="127" y="393"/>
                  </a:lnTo>
                  <a:lnTo>
                    <a:pt x="131" y="399"/>
                  </a:lnTo>
                  <a:lnTo>
                    <a:pt x="135" y="404"/>
                  </a:lnTo>
                  <a:lnTo>
                    <a:pt x="142" y="410"/>
                  </a:lnTo>
                  <a:lnTo>
                    <a:pt x="148" y="414"/>
                  </a:lnTo>
                  <a:lnTo>
                    <a:pt x="157" y="417"/>
                  </a:lnTo>
                  <a:lnTo>
                    <a:pt x="165" y="421"/>
                  </a:lnTo>
                  <a:lnTo>
                    <a:pt x="176" y="422"/>
                  </a:lnTo>
                  <a:lnTo>
                    <a:pt x="188" y="423"/>
                  </a:lnTo>
                  <a:lnTo>
                    <a:pt x="203" y="422"/>
                  </a:lnTo>
                  <a:lnTo>
                    <a:pt x="218" y="418"/>
                  </a:lnTo>
                  <a:lnTo>
                    <a:pt x="225" y="416"/>
                  </a:lnTo>
                  <a:lnTo>
                    <a:pt x="232" y="414"/>
                  </a:lnTo>
                  <a:lnTo>
                    <a:pt x="239" y="411"/>
                  </a:lnTo>
                  <a:lnTo>
                    <a:pt x="246" y="407"/>
                  </a:lnTo>
                  <a:lnTo>
                    <a:pt x="252" y="403"/>
                  </a:lnTo>
                  <a:lnTo>
                    <a:pt x="259" y="398"/>
                  </a:lnTo>
                  <a:lnTo>
                    <a:pt x="263" y="393"/>
                  </a:lnTo>
                  <a:lnTo>
                    <a:pt x="267" y="387"/>
                  </a:lnTo>
                  <a:lnTo>
                    <a:pt x="272" y="381"/>
                  </a:lnTo>
                  <a:lnTo>
                    <a:pt x="274" y="374"/>
                  </a:lnTo>
                  <a:lnTo>
                    <a:pt x="276" y="367"/>
                  </a:lnTo>
                  <a:lnTo>
                    <a:pt x="276" y="359"/>
                  </a:lnTo>
                  <a:lnTo>
                    <a:pt x="276" y="238"/>
                  </a:lnTo>
                  <a:lnTo>
                    <a:pt x="250" y="238"/>
                  </a:lnTo>
                  <a:lnTo>
                    <a:pt x="228" y="239"/>
                  </a:lnTo>
                  <a:lnTo>
                    <a:pt x="207" y="240"/>
                  </a:lnTo>
                  <a:lnTo>
                    <a:pt x="189" y="242"/>
                  </a:lnTo>
                  <a:lnTo>
                    <a:pt x="174" y="245"/>
                  </a:lnTo>
                  <a:lnTo>
                    <a:pt x="161" y="248"/>
                  </a:lnTo>
                  <a:lnTo>
                    <a:pt x="149" y="252"/>
                  </a:lnTo>
                  <a:lnTo>
                    <a:pt x="141" y="257"/>
                  </a:lnTo>
                  <a:lnTo>
                    <a:pt x="133" y="263"/>
                  </a:lnTo>
                  <a:lnTo>
                    <a:pt x="127" y="269"/>
                  </a:lnTo>
                  <a:lnTo>
                    <a:pt x="122" y="277"/>
                  </a:lnTo>
                  <a:lnTo>
                    <a:pt x="118" y="285"/>
                  </a:lnTo>
                  <a:lnTo>
                    <a:pt x="116" y="294"/>
                  </a:lnTo>
                  <a:lnTo>
                    <a:pt x="115" y="305"/>
                  </a:lnTo>
                  <a:lnTo>
                    <a:pt x="114" y="316"/>
                  </a:lnTo>
                  <a:lnTo>
                    <a:pt x="114" y="328"/>
                  </a:lnTo>
                  <a:close/>
                  <a:moveTo>
                    <a:pt x="37" y="42"/>
                  </a:moveTo>
                  <a:lnTo>
                    <a:pt x="56" y="31"/>
                  </a:lnTo>
                  <a:lnTo>
                    <a:pt x="74" y="22"/>
                  </a:lnTo>
                  <a:lnTo>
                    <a:pt x="92" y="15"/>
                  </a:lnTo>
                  <a:lnTo>
                    <a:pt x="112" y="9"/>
                  </a:lnTo>
                  <a:lnTo>
                    <a:pt x="133" y="5"/>
                  </a:lnTo>
                  <a:lnTo>
                    <a:pt x="157" y="2"/>
                  </a:lnTo>
                  <a:lnTo>
                    <a:pt x="184" y="0"/>
                  </a:lnTo>
                  <a:lnTo>
                    <a:pt x="214" y="0"/>
                  </a:lnTo>
                  <a:lnTo>
                    <a:pt x="231" y="0"/>
                  </a:lnTo>
                  <a:lnTo>
                    <a:pt x="247" y="2"/>
                  </a:lnTo>
                  <a:lnTo>
                    <a:pt x="262" y="4"/>
                  </a:lnTo>
                  <a:lnTo>
                    <a:pt x="277" y="7"/>
                  </a:lnTo>
                  <a:lnTo>
                    <a:pt x="292" y="13"/>
                  </a:lnTo>
                  <a:lnTo>
                    <a:pt x="306" y="19"/>
                  </a:lnTo>
                  <a:lnTo>
                    <a:pt x="319" y="27"/>
                  </a:lnTo>
                  <a:lnTo>
                    <a:pt x="331" y="35"/>
                  </a:lnTo>
                  <a:lnTo>
                    <a:pt x="341" y="45"/>
                  </a:lnTo>
                  <a:lnTo>
                    <a:pt x="352" y="57"/>
                  </a:lnTo>
                  <a:lnTo>
                    <a:pt x="361" y="70"/>
                  </a:lnTo>
                  <a:lnTo>
                    <a:pt x="367" y="84"/>
                  </a:lnTo>
                  <a:lnTo>
                    <a:pt x="374" y="100"/>
                  </a:lnTo>
                  <a:lnTo>
                    <a:pt x="378" y="117"/>
                  </a:lnTo>
                  <a:lnTo>
                    <a:pt x="380" y="136"/>
                  </a:lnTo>
                  <a:lnTo>
                    <a:pt x="381" y="157"/>
                  </a:lnTo>
                  <a:lnTo>
                    <a:pt x="381" y="411"/>
                  </a:lnTo>
                  <a:lnTo>
                    <a:pt x="439" y="421"/>
                  </a:lnTo>
                  <a:lnTo>
                    <a:pt x="439" y="443"/>
                  </a:lnTo>
                  <a:lnTo>
                    <a:pt x="312" y="462"/>
                  </a:lnTo>
                  <a:lnTo>
                    <a:pt x="294" y="413"/>
                  </a:lnTo>
                  <a:lnTo>
                    <a:pt x="290" y="419"/>
                  </a:lnTo>
                  <a:lnTo>
                    <a:pt x="286" y="426"/>
                  </a:lnTo>
                  <a:lnTo>
                    <a:pt x="280" y="431"/>
                  </a:lnTo>
                  <a:lnTo>
                    <a:pt x="274" y="438"/>
                  </a:lnTo>
                  <a:lnTo>
                    <a:pt x="267" y="442"/>
                  </a:lnTo>
                  <a:lnTo>
                    <a:pt x="260" y="447"/>
                  </a:lnTo>
                  <a:lnTo>
                    <a:pt x="251" y="452"/>
                  </a:lnTo>
                  <a:lnTo>
                    <a:pt x="243" y="456"/>
                  </a:lnTo>
                  <a:lnTo>
                    <a:pt x="233" y="459"/>
                  </a:lnTo>
                  <a:lnTo>
                    <a:pt x="223" y="462"/>
                  </a:lnTo>
                  <a:lnTo>
                    <a:pt x="214" y="466"/>
                  </a:lnTo>
                  <a:lnTo>
                    <a:pt x="203" y="468"/>
                  </a:lnTo>
                  <a:lnTo>
                    <a:pt x="192" y="470"/>
                  </a:lnTo>
                  <a:lnTo>
                    <a:pt x="181" y="471"/>
                  </a:lnTo>
                  <a:lnTo>
                    <a:pt x="170" y="472"/>
                  </a:lnTo>
                  <a:lnTo>
                    <a:pt x="158" y="472"/>
                  </a:lnTo>
                  <a:lnTo>
                    <a:pt x="142" y="472"/>
                  </a:lnTo>
                  <a:lnTo>
                    <a:pt x="127" y="471"/>
                  </a:lnTo>
                  <a:lnTo>
                    <a:pt x="112" y="469"/>
                  </a:lnTo>
                  <a:lnTo>
                    <a:pt x="98" y="467"/>
                  </a:lnTo>
                  <a:lnTo>
                    <a:pt x="84" y="463"/>
                  </a:lnTo>
                  <a:lnTo>
                    <a:pt x="71" y="459"/>
                  </a:lnTo>
                  <a:lnTo>
                    <a:pt x="58" y="454"/>
                  </a:lnTo>
                  <a:lnTo>
                    <a:pt x="47" y="447"/>
                  </a:lnTo>
                  <a:lnTo>
                    <a:pt x="37" y="439"/>
                  </a:lnTo>
                  <a:lnTo>
                    <a:pt x="27" y="429"/>
                  </a:lnTo>
                  <a:lnTo>
                    <a:pt x="19" y="418"/>
                  </a:lnTo>
                  <a:lnTo>
                    <a:pt x="13" y="404"/>
                  </a:lnTo>
                  <a:lnTo>
                    <a:pt x="6" y="390"/>
                  </a:lnTo>
                  <a:lnTo>
                    <a:pt x="3" y="373"/>
                  </a:lnTo>
                  <a:lnTo>
                    <a:pt x="0" y="354"/>
                  </a:lnTo>
                  <a:lnTo>
                    <a:pt x="0" y="334"/>
                  </a:lnTo>
                  <a:lnTo>
                    <a:pt x="0" y="314"/>
                  </a:lnTo>
                  <a:lnTo>
                    <a:pt x="3" y="297"/>
                  </a:lnTo>
                  <a:lnTo>
                    <a:pt x="8" y="281"/>
                  </a:lnTo>
                  <a:lnTo>
                    <a:pt x="13" y="267"/>
                  </a:lnTo>
                  <a:lnTo>
                    <a:pt x="19" y="255"/>
                  </a:lnTo>
                  <a:lnTo>
                    <a:pt x="28" y="245"/>
                  </a:lnTo>
                  <a:lnTo>
                    <a:pt x="38" y="235"/>
                  </a:lnTo>
                  <a:lnTo>
                    <a:pt x="49" y="226"/>
                  </a:lnTo>
                  <a:lnTo>
                    <a:pt x="61" y="219"/>
                  </a:lnTo>
                  <a:lnTo>
                    <a:pt x="75" y="213"/>
                  </a:lnTo>
                  <a:lnTo>
                    <a:pt x="89" y="208"/>
                  </a:lnTo>
                  <a:lnTo>
                    <a:pt x="104" y="205"/>
                  </a:lnTo>
                  <a:lnTo>
                    <a:pt x="121" y="202"/>
                  </a:lnTo>
                  <a:lnTo>
                    <a:pt x="138" y="199"/>
                  </a:lnTo>
                  <a:lnTo>
                    <a:pt x="156" y="198"/>
                  </a:lnTo>
                  <a:lnTo>
                    <a:pt x="175" y="197"/>
                  </a:lnTo>
                  <a:lnTo>
                    <a:pt x="199" y="197"/>
                  </a:lnTo>
                  <a:lnTo>
                    <a:pt x="224" y="198"/>
                  </a:lnTo>
                  <a:lnTo>
                    <a:pt x="250" y="201"/>
                  </a:lnTo>
                  <a:lnTo>
                    <a:pt x="276" y="203"/>
                  </a:lnTo>
                  <a:lnTo>
                    <a:pt x="276" y="134"/>
                  </a:lnTo>
                  <a:lnTo>
                    <a:pt x="276" y="124"/>
                  </a:lnTo>
                  <a:lnTo>
                    <a:pt x="275" y="115"/>
                  </a:lnTo>
                  <a:lnTo>
                    <a:pt x="273" y="106"/>
                  </a:lnTo>
                  <a:lnTo>
                    <a:pt x="270" y="99"/>
                  </a:lnTo>
                  <a:lnTo>
                    <a:pt x="267" y="91"/>
                  </a:lnTo>
                  <a:lnTo>
                    <a:pt x="263" y="84"/>
                  </a:lnTo>
                  <a:lnTo>
                    <a:pt x="259" y="78"/>
                  </a:lnTo>
                  <a:lnTo>
                    <a:pt x="253" y="72"/>
                  </a:lnTo>
                  <a:lnTo>
                    <a:pt x="247" y="67"/>
                  </a:lnTo>
                  <a:lnTo>
                    <a:pt x="240" y="63"/>
                  </a:lnTo>
                  <a:lnTo>
                    <a:pt x="233" y="60"/>
                  </a:lnTo>
                  <a:lnTo>
                    <a:pt x="224" y="57"/>
                  </a:lnTo>
                  <a:lnTo>
                    <a:pt x="216" y="55"/>
                  </a:lnTo>
                  <a:lnTo>
                    <a:pt x="206" y="52"/>
                  </a:lnTo>
                  <a:lnTo>
                    <a:pt x="195" y="51"/>
                  </a:lnTo>
                  <a:lnTo>
                    <a:pt x="185" y="51"/>
                  </a:lnTo>
                  <a:lnTo>
                    <a:pt x="170" y="51"/>
                  </a:lnTo>
                  <a:lnTo>
                    <a:pt x="155" y="53"/>
                  </a:lnTo>
                  <a:lnTo>
                    <a:pt x="148" y="56"/>
                  </a:lnTo>
                  <a:lnTo>
                    <a:pt x="141" y="58"/>
                  </a:lnTo>
                  <a:lnTo>
                    <a:pt x="134" y="61"/>
                  </a:lnTo>
                  <a:lnTo>
                    <a:pt x="128" y="65"/>
                  </a:lnTo>
                  <a:lnTo>
                    <a:pt x="120" y="70"/>
                  </a:lnTo>
                  <a:lnTo>
                    <a:pt x="114" y="75"/>
                  </a:lnTo>
                  <a:lnTo>
                    <a:pt x="107" y="81"/>
                  </a:lnTo>
                  <a:lnTo>
                    <a:pt x="101" y="89"/>
                  </a:lnTo>
                  <a:lnTo>
                    <a:pt x="94" y="98"/>
                  </a:lnTo>
                  <a:lnTo>
                    <a:pt x="88" y="107"/>
                  </a:lnTo>
                  <a:lnTo>
                    <a:pt x="82" y="118"/>
                  </a:lnTo>
                  <a:lnTo>
                    <a:pt x="76" y="131"/>
                  </a:lnTo>
                  <a:lnTo>
                    <a:pt x="49" y="130"/>
                  </a:lnTo>
                  <a:lnTo>
                    <a:pt x="37"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5" name="Freeform 29"/>
            <p:cNvSpPr/>
            <p:nvPr userDrawn="1"/>
          </p:nvSpPr>
          <p:spPr>
            <a:xfrm>
              <a:off x="11268075" y="1003300"/>
              <a:ext cx="66675" cy="61913"/>
            </a:xfrm>
            <a:custGeom>
              <a:avLst/>
              <a:gdLst>
                <a:gd name="T0" fmla="*/ 57 w 502"/>
                <a:gd name="T1" fmla="*/ 59 h 463"/>
                <a:gd name="T2" fmla="*/ 3 w 502"/>
                <a:gd name="T3" fmla="*/ 39 h 463"/>
                <a:gd name="T4" fmla="*/ 3 w 502"/>
                <a:gd name="T5" fmla="*/ 18 h 463"/>
                <a:gd name="T6" fmla="*/ 133 w 502"/>
                <a:gd name="T7" fmla="*/ 0 h 463"/>
                <a:gd name="T8" fmla="*/ 154 w 502"/>
                <a:gd name="T9" fmla="*/ 50 h 463"/>
                <a:gd name="T10" fmla="*/ 173 w 502"/>
                <a:gd name="T11" fmla="*/ 41 h 463"/>
                <a:gd name="T12" fmla="*/ 192 w 502"/>
                <a:gd name="T13" fmla="*/ 31 h 463"/>
                <a:gd name="T14" fmla="*/ 213 w 502"/>
                <a:gd name="T15" fmla="*/ 22 h 463"/>
                <a:gd name="T16" fmla="*/ 232 w 502"/>
                <a:gd name="T17" fmla="*/ 15 h 463"/>
                <a:gd name="T18" fmla="*/ 253 w 502"/>
                <a:gd name="T19" fmla="*/ 8 h 463"/>
                <a:gd name="T20" fmla="*/ 274 w 502"/>
                <a:gd name="T21" fmla="*/ 4 h 463"/>
                <a:gd name="T22" fmla="*/ 295 w 502"/>
                <a:gd name="T23" fmla="*/ 1 h 463"/>
                <a:gd name="T24" fmla="*/ 317 w 502"/>
                <a:gd name="T25" fmla="*/ 0 h 463"/>
                <a:gd name="T26" fmla="*/ 332 w 502"/>
                <a:gd name="T27" fmla="*/ 1 h 463"/>
                <a:gd name="T28" fmla="*/ 347 w 502"/>
                <a:gd name="T29" fmla="*/ 3 h 463"/>
                <a:gd name="T30" fmla="*/ 360 w 502"/>
                <a:gd name="T31" fmla="*/ 5 h 463"/>
                <a:gd name="T32" fmla="*/ 373 w 502"/>
                <a:gd name="T33" fmla="*/ 9 h 463"/>
                <a:gd name="T34" fmla="*/ 383 w 502"/>
                <a:gd name="T35" fmla="*/ 14 h 463"/>
                <a:gd name="T36" fmla="*/ 394 w 502"/>
                <a:gd name="T37" fmla="*/ 20 h 463"/>
                <a:gd name="T38" fmla="*/ 404 w 502"/>
                <a:gd name="T39" fmla="*/ 27 h 463"/>
                <a:gd name="T40" fmla="*/ 412 w 502"/>
                <a:gd name="T41" fmla="*/ 34 h 463"/>
                <a:gd name="T42" fmla="*/ 420 w 502"/>
                <a:gd name="T43" fmla="*/ 43 h 463"/>
                <a:gd name="T44" fmla="*/ 427 w 502"/>
                <a:gd name="T45" fmla="*/ 52 h 463"/>
                <a:gd name="T46" fmla="*/ 433 w 502"/>
                <a:gd name="T47" fmla="*/ 63 h 463"/>
                <a:gd name="T48" fmla="*/ 437 w 502"/>
                <a:gd name="T49" fmla="*/ 75 h 463"/>
                <a:gd name="T50" fmla="*/ 441 w 502"/>
                <a:gd name="T51" fmla="*/ 87 h 463"/>
                <a:gd name="T52" fmla="*/ 443 w 502"/>
                <a:gd name="T53" fmla="*/ 100 h 463"/>
                <a:gd name="T54" fmla="*/ 444 w 502"/>
                <a:gd name="T55" fmla="*/ 114 h 463"/>
                <a:gd name="T56" fmla="*/ 446 w 502"/>
                <a:gd name="T57" fmla="*/ 127 h 463"/>
                <a:gd name="T58" fmla="*/ 446 w 502"/>
                <a:gd name="T59" fmla="*/ 413 h 463"/>
                <a:gd name="T60" fmla="*/ 502 w 502"/>
                <a:gd name="T61" fmla="*/ 440 h 463"/>
                <a:gd name="T62" fmla="*/ 502 w 502"/>
                <a:gd name="T63" fmla="*/ 463 h 463"/>
                <a:gd name="T64" fmla="*/ 293 w 502"/>
                <a:gd name="T65" fmla="*/ 463 h 463"/>
                <a:gd name="T66" fmla="*/ 293 w 502"/>
                <a:gd name="T67" fmla="*/ 440 h 463"/>
                <a:gd name="T68" fmla="*/ 341 w 502"/>
                <a:gd name="T69" fmla="*/ 413 h 463"/>
                <a:gd name="T70" fmla="*/ 341 w 502"/>
                <a:gd name="T71" fmla="*/ 168 h 463"/>
                <a:gd name="T72" fmla="*/ 340 w 502"/>
                <a:gd name="T73" fmla="*/ 148 h 463"/>
                <a:gd name="T74" fmla="*/ 337 w 502"/>
                <a:gd name="T75" fmla="*/ 130 h 463"/>
                <a:gd name="T76" fmla="*/ 335 w 502"/>
                <a:gd name="T77" fmla="*/ 121 h 463"/>
                <a:gd name="T78" fmla="*/ 333 w 502"/>
                <a:gd name="T79" fmla="*/ 112 h 463"/>
                <a:gd name="T80" fmla="*/ 330 w 502"/>
                <a:gd name="T81" fmla="*/ 105 h 463"/>
                <a:gd name="T82" fmla="*/ 325 w 502"/>
                <a:gd name="T83" fmla="*/ 97 h 463"/>
                <a:gd name="T84" fmla="*/ 320 w 502"/>
                <a:gd name="T85" fmla="*/ 92 h 463"/>
                <a:gd name="T86" fmla="*/ 315 w 502"/>
                <a:gd name="T87" fmla="*/ 86 h 463"/>
                <a:gd name="T88" fmla="*/ 307 w 502"/>
                <a:gd name="T89" fmla="*/ 81 h 463"/>
                <a:gd name="T90" fmla="*/ 300 w 502"/>
                <a:gd name="T91" fmla="*/ 77 h 463"/>
                <a:gd name="T92" fmla="*/ 291 w 502"/>
                <a:gd name="T93" fmla="*/ 74 h 463"/>
                <a:gd name="T94" fmla="*/ 280 w 502"/>
                <a:gd name="T95" fmla="*/ 72 h 463"/>
                <a:gd name="T96" fmla="*/ 269 w 502"/>
                <a:gd name="T97" fmla="*/ 70 h 463"/>
                <a:gd name="T98" fmla="*/ 258 w 502"/>
                <a:gd name="T99" fmla="*/ 70 h 463"/>
                <a:gd name="T100" fmla="*/ 237 w 502"/>
                <a:gd name="T101" fmla="*/ 71 h 463"/>
                <a:gd name="T102" fmla="*/ 214 w 502"/>
                <a:gd name="T103" fmla="*/ 74 h 463"/>
                <a:gd name="T104" fmla="*/ 188 w 502"/>
                <a:gd name="T105" fmla="*/ 78 h 463"/>
                <a:gd name="T106" fmla="*/ 162 w 502"/>
                <a:gd name="T107" fmla="*/ 83 h 463"/>
                <a:gd name="T108" fmla="*/ 162 w 502"/>
                <a:gd name="T109" fmla="*/ 413 h 463"/>
                <a:gd name="T110" fmla="*/ 209 w 502"/>
                <a:gd name="T111" fmla="*/ 440 h 463"/>
                <a:gd name="T112" fmla="*/ 209 w 502"/>
                <a:gd name="T113" fmla="*/ 463 h 463"/>
                <a:gd name="T114" fmla="*/ 0 w 502"/>
                <a:gd name="T115" fmla="*/ 463 h 463"/>
                <a:gd name="T116" fmla="*/ 0 w 502"/>
                <a:gd name="T117" fmla="*/ 440 h 463"/>
                <a:gd name="T118" fmla="*/ 57 w 502"/>
                <a:gd name="T119" fmla="*/ 413 h 463"/>
                <a:gd name="T120" fmla="*/ 57 w 502"/>
                <a:gd name="T121" fmla="*/ 5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2" h="463">
                  <a:moveTo>
                    <a:pt x="57" y="59"/>
                  </a:moveTo>
                  <a:lnTo>
                    <a:pt x="3" y="39"/>
                  </a:lnTo>
                  <a:lnTo>
                    <a:pt x="3" y="18"/>
                  </a:lnTo>
                  <a:lnTo>
                    <a:pt x="133" y="0"/>
                  </a:lnTo>
                  <a:lnTo>
                    <a:pt x="154" y="50"/>
                  </a:lnTo>
                  <a:lnTo>
                    <a:pt x="173" y="41"/>
                  </a:lnTo>
                  <a:lnTo>
                    <a:pt x="192" y="31"/>
                  </a:lnTo>
                  <a:lnTo>
                    <a:pt x="213" y="22"/>
                  </a:lnTo>
                  <a:lnTo>
                    <a:pt x="232" y="15"/>
                  </a:lnTo>
                  <a:lnTo>
                    <a:pt x="253" y="8"/>
                  </a:lnTo>
                  <a:lnTo>
                    <a:pt x="274" y="4"/>
                  </a:lnTo>
                  <a:lnTo>
                    <a:pt x="295" y="1"/>
                  </a:lnTo>
                  <a:lnTo>
                    <a:pt x="317" y="0"/>
                  </a:lnTo>
                  <a:lnTo>
                    <a:pt x="332" y="1"/>
                  </a:lnTo>
                  <a:lnTo>
                    <a:pt x="347" y="3"/>
                  </a:lnTo>
                  <a:lnTo>
                    <a:pt x="360" y="5"/>
                  </a:lnTo>
                  <a:lnTo>
                    <a:pt x="373" y="9"/>
                  </a:lnTo>
                  <a:lnTo>
                    <a:pt x="383" y="14"/>
                  </a:lnTo>
                  <a:lnTo>
                    <a:pt x="394" y="20"/>
                  </a:lnTo>
                  <a:lnTo>
                    <a:pt x="404" y="27"/>
                  </a:lnTo>
                  <a:lnTo>
                    <a:pt x="412" y="34"/>
                  </a:lnTo>
                  <a:lnTo>
                    <a:pt x="420" y="43"/>
                  </a:lnTo>
                  <a:lnTo>
                    <a:pt x="427" y="52"/>
                  </a:lnTo>
                  <a:lnTo>
                    <a:pt x="433" y="63"/>
                  </a:lnTo>
                  <a:lnTo>
                    <a:pt x="437" y="75"/>
                  </a:lnTo>
                  <a:lnTo>
                    <a:pt x="441" y="87"/>
                  </a:lnTo>
                  <a:lnTo>
                    <a:pt x="443" y="100"/>
                  </a:lnTo>
                  <a:lnTo>
                    <a:pt x="444" y="114"/>
                  </a:lnTo>
                  <a:lnTo>
                    <a:pt x="446" y="127"/>
                  </a:lnTo>
                  <a:lnTo>
                    <a:pt x="446" y="413"/>
                  </a:lnTo>
                  <a:lnTo>
                    <a:pt x="502" y="440"/>
                  </a:lnTo>
                  <a:lnTo>
                    <a:pt x="502" y="463"/>
                  </a:lnTo>
                  <a:lnTo>
                    <a:pt x="293" y="463"/>
                  </a:lnTo>
                  <a:lnTo>
                    <a:pt x="293" y="440"/>
                  </a:lnTo>
                  <a:lnTo>
                    <a:pt x="341" y="413"/>
                  </a:lnTo>
                  <a:lnTo>
                    <a:pt x="341" y="168"/>
                  </a:lnTo>
                  <a:lnTo>
                    <a:pt x="340" y="148"/>
                  </a:lnTo>
                  <a:lnTo>
                    <a:pt x="337" y="130"/>
                  </a:lnTo>
                  <a:lnTo>
                    <a:pt x="335" y="121"/>
                  </a:lnTo>
                  <a:lnTo>
                    <a:pt x="333" y="112"/>
                  </a:lnTo>
                  <a:lnTo>
                    <a:pt x="330" y="105"/>
                  </a:lnTo>
                  <a:lnTo>
                    <a:pt x="325" y="97"/>
                  </a:lnTo>
                  <a:lnTo>
                    <a:pt x="320" y="92"/>
                  </a:lnTo>
                  <a:lnTo>
                    <a:pt x="315" y="86"/>
                  </a:lnTo>
                  <a:lnTo>
                    <a:pt x="307" y="81"/>
                  </a:lnTo>
                  <a:lnTo>
                    <a:pt x="300" y="77"/>
                  </a:lnTo>
                  <a:lnTo>
                    <a:pt x="291" y="74"/>
                  </a:lnTo>
                  <a:lnTo>
                    <a:pt x="280" y="72"/>
                  </a:lnTo>
                  <a:lnTo>
                    <a:pt x="269" y="70"/>
                  </a:lnTo>
                  <a:lnTo>
                    <a:pt x="258" y="70"/>
                  </a:lnTo>
                  <a:lnTo>
                    <a:pt x="237" y="71"/>
                  </a:lnTo>
                  <a:lnTo>
                    <a:pt x="214" y="74"/>
                  </a:lnTo>
                  <a:lnTo>
                    <a:pt x="188" y="78"/>
                  </a:lnTo>
                  <a:lnTo>
                    <a:pt x="162" y="83"/>
                  </a:lnTo>
                  <a:lnTo>
                    <a:pt x="162" y="413"/>
                  </a:lnTo>
                  <a:lnTo>
                    <a:pt x="209" y="440"/>
                  </a:lnTo>
                  <a:lnTo>
                    <a:pt x="209" y="463"/>
                  </a:lnTo>
                  <a:lnTo>
                    <a:pt x="0" y="463"/>
                  </a:lnTo>
                  <a:lnTo>
                    <a:pt x="0" y="440"/>
                  </a:lnTo>
                  <a:lnTo>
                    <a:pt x="57" y="413"/>
                  </a:lnTo>
                  <a:lnTo>
                    <a:pt x="57" y="59"/>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6" name="Freeform 30"/>
            <p:cNvSpPr>
              <a:spLocks noEditPoints="1"/>
            </p:cNvSpPr>
            <p:nvPr userDrawn="1"/>
          </p:nvSpPr>
          <p:spPr>
            <a:xfrm>
              <a:off x="11337925" y="1003300"/>
              <a:ext cx="68263" cy="90488"/>
            </a:xfrm>
            <a:custGeom>
              <a:avLst/>
              <a:gdLst>
                <a:gd name="T0" fmla="*/ 302 w 509"/>
                <a:gd name="T1" fmla="*/ 285 h 688"/>
                <a:gd name="T2" fmla="*/ 327 w 509"/>
                <a:gd name="T3" fmla="*/ 252 h 688"/>
                <a:gd name="T4" fmla="*/ 337 w 509"/>
                <a:gd name="T5" fmla="*/ 173 h 688"/>
                <a:gd name="T6" fmla="*/ 327 w 509"/>
                <a:gd name="T7" fmla="*/ 94 h 688"/>
                <a:gd name="T8" fmla="*/ 302 w 509"/>
                <a:gd name="T9" fmla="*/ 58 h 688"/>
                <a:gd name="T10" fmla="*/ 252 w 509"/>
                <a:gd name="T11" fmla="*/ 48 h 688"/>
                <a:gd name="T12" fmla="*/ 211 w 509"/>
                <a:gd name="T13" fmla="*/ 67 h 688"/>
                <a:gd name="T14" fmla="*/ 194 w 509"/>
                <a:gd name="T15" fmla="*/ 110 h 688"/>
                <a:gd name="T16" fmla="*/ 192 w 509"/>
                <a:gd name="T17" fmla="*/ 220 h 688"/>
                <a:gd name="T18" fmla="*/ 207 w 509"/>
                <a:gd name="T19" fmla="*/ 266 h 688"/>
                <a:gd name="T20" fmla="*/ 242 w 509"/>
                <a:gd name="T21" fmla="*/ 292 h 688"/>
                <a:gd name="T22" fmla="*/ 126 w 509"/>
                <a:gd name="T23" fmla="*/ 476 h 688"/>
                <a:gd name="T24" fmla="*/ 98 w 509"/>
                <a:gd name="T25" fmla="*/ 509 h 688"/>
                <a:gd name="T26" fmla="*/ 95 w 509"/>
                <a:gd name="T27" fmla="*/ 558 h 688"/>
                <a:gd name="T28" fmla="*/ 129 w 509"/>
                <a:gd name="T29" fmla="*/ 601 h 688"/>
                <a:gd name="T30" fmla="*/ 192 w 509"/>
                <a:gd name="T31" fmla="*/ 628 h 688"/>
                <a:gd name="T32" fmla="*/ 271 w 509"/>
                <a:gd name="T33" fmla="*/ 635 h 688"/>
                <a:gd name="T34" fmla="*/ 339 w 509"/>
                <a:gd name="T35" fmla="*/ 624 h 688"/>
                <a:gd name="T36" fmla="*/ 396 w 509"/>
                <a:gd name="T37" fmla="*/ 594 h 688"/>
                <a:gd name="T38" fmla="*/ 418 w 509"/>
                <a:gd name="T39" fmla="*/ 553 h 688"/>
                <a:gd name="T40" fmla="*/ 413 w 509"/>
                <a:gd name="T41" fmla="*/ 517 h 688"/>
                <a:gd name="T42" fmla="*/ 381 w 509"/>
                <a:gd name="T43" fmla="*/ 496 h 688"/>
                <a:gd name="T44" fmla="*/ 183 w 509"/>
                <a:gd name="T45" fmla="*/ 481 h 688"/>
                <a:gd name="T46" fmla="*/ 355 w 509"/>
                <a:gd name="T47" fmla="*/ 17 h 688"/>
                <a:gd name="T48" fmla="*/ 410 w 509"/>
                <a:gd name="T49" fmla="*/ 57 h 688"/>
                <a:gd name="T50" fmla="*/ 445 w 509"/>
                <a:gd name="T51" fmla="*/ 132 h 688"/>
                <a:gd name="T52" fmla="*/ 441 w 509"/>
                <a:gd name="T53" fmla="*/ 225 h 688"/>
                <a:gd name="T54" fmla="*/ 398 w 509"/>
                <a:gd name="T55" fmla="*/ 295 h 688"/>
                <a:gd name="T56" fmla="*/ 322 w 509"/>
                <a:gd name="T57" fmla="*/ 334 h 688"/>
                <a:gd name="T58" fmla="*/ 230 w 509"/>
                <a:gd name="T59" fmla="*/ 339 h 688"/>
                <a:gd name="T60" fmla="*/ 157 w 509"/>
                <a:gd name="T61" fmla="*/ 319 h 688"/>
                <a:gd name="T62" fmla="*/ 133 w 509"/>
                <a:gd name="T63" fmla="*/ 325 h 688"/>
                <a:gd name="T64" fmla="*/ 129 w 509"/>
                <a:gd name="T65" fmla="*/ 354 h 688"/>
                <a:gd name="T66" fmla="*/ 141 w 509"/>
                <a:gd name="T67" fmla="*/ 374 h 688"/>
                <a:gd name="T68" fmla="*/ 187 w 509"/>
                <a:gd name="T69" fmla="*/ 388 h 688"/>
                <a:gd name="T70" fmla="*/ 344 w 509"/>
                <a:gd name="T71" fmla="*/ 397 h 688"/>
                <a:gd name="T72" fmla="*/ 431 w 509"/>
                <a:gd name="T73" fmla="*/ 410 h 688"/>
                <a:gd name="T74" fmla="*/ 486 w 509"/>
                <a:gd name="T75" fmla="*/ 440 h 688"/>
                <a:gd name="T76" fmla="*/ 509 w 509"/>
                <a:gd name="T77" fmla="*/ 490 h 688"/>
                <a:gd name="T78" fmla="*/ 493 w 509"/>
                <a:gd name="T79" fmla="*/ 573 h 688"/>
                <a:gd name="T80" fmla="*/ 429 w 509"/>
                <a:gd name="T81" fmla="*/ 644 h 688"/>
                <a:gd name="T82" fmla="*/ 317 w 509"/>
                <a:gd name="T83" fmla="*/ 683 h 688"/>
                <a:gd name="T84" fmla="*/ 174 w 509"/>
                <a:gd name="T85" fmla="*/ 681 h 688"/>
                <a:gd name="T86" fmla="*/ 68 w 509"/>
                <a:gd name="T87" fmla="*/ 646 h 688"/>
                <a:gd name="T88" fmla="*/ 10 w 509"/>
                <a:gd name="T89" fmla="*/ 589 h 688"/>
                <a:gd name="T90" fmla="*/ 0 w 509"/>
                <a:gd name="T91" fmla="*/ 548 h 688"/>
                <a:gd name="T92" fmla="*/ 12 w 509"/>
                <a:gd name="T93" fmla="*/ 504 h 688"/>
                <a:gd name="T94" fmla="*/ 42 w 509"/>
                <a:gd name="T95" fmla="*/ 471 h 688"/>
                <a:gd name="T96" fmla="*/ 83 w 509"/>
                <a:gd name="T97" fmla="*/ 448 h 688"/>
                <a:gd name="T98" fmla="*/ 72 w 509"/>
                <a:gd name="T99" fmla="*/ 414 h 688"/>
                <a:gd name="T100" fmla="*/ 66 w 509"/>
                <a:gd name="T101" fmla="*/ 365 h 688"/>
                <a:gd name="T102" fmla="*/ 81 w 509"/>
                <a:gd name="T103" fmla="*/ 323 h 688"/>
                <a:gd name="T104" fmla="*/ 107 w 509"/>
                <a:gd name="T105" fmla="*/ 276 h 688"/>
                <a:gd name="T106" fmla="*/ 80 w 509"/>
                <a:gd name="T107" fmla="*/ 206 h 688"/>
                <a:gd name="T108" fmla="*/ 86 w 509"/>
                <a:gd name="T109" fmla="*/ 115 h 688"/>
                <a:gd name="T110" fmla="*/ 127 w 509"/>
                <a:gd name="T111" fmla="*/ 45 h 688"/>
                <a:gd name="T112" fmla="*/ 203 w 509"/>
                <a:gd name="T113" fmla="*/ 6 h 688"/>
                <a:gd name="T114" fmla="*/ 288 w 509"/>
                <a:gd name="T115" fmla="*/ 1 h 688"/>
                <a:gd name="T116" fmla="*/ 344 w 509"/>
                <a:gd name="T117"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9" h="688">
                  <a:moveTo>
                    <a:pt x="264" y="295"/>
                  </a:moveTo>
                  <a:lnTo>
                    <a:pt x="275" y="294"/>
                  </a:lnTo>
                  <a:lnTo>
                    <a:pt x="284" y="292"/>
                  </a:lnTo>
                  <a:lnTo>
                    <a:pt x="294" y="290"/>
                  </a:lnTo>
                  <a:lnTo>
                    <a:pt x="302" y="285"/>
                  </a:lnTo>
                  <a:lnTo>
                    <a:pt x="308" y="281"/>
                  </a:lnTo>
                  <a:lnTo>
                    <a:pt x="314" y="276"/>
                  </a:lnTo>
                  <a:lnTo>
                    <a:pt x="320" y="268"/>
                  </a:lnTo>
                  <a:lnTo>
                    <a:pt x="324" y="261"/>
                  </a:lnTo>
                  <a:lnTo>
                    <a:pt x="327" y="252"/>
                  </a:lnTo>
                  <a:lnTo>
                    <a:pt x="330" y="243"/>
                  </a:lnTo>
                  <a:lnTo>
                    <a:pt x="333" y="234"/>
                  </a:lnTo>
                  <a:lnTo>
                    <a:pt x="335" y="223"/>
                  </a:lnTo>
                  <a:lnTo>
                    <a:pt x="337" y="199"/>
                  </a:lnTo>
                  <a:lnTo>
                    <a:pt x="337" y="173"/>
                  </a:lnTo>
                  <a:lnTo>
                    <a:pt x="337" y="149"/>
                  </a:lnTo>
                  <a:lnTo>
                    <a:pt x="335" y="125"/>
                  </a:lnTo>
                  <a:lnTo>
                    <a:pt x="333" y="115"/>
                  </a:lnTo>
                  <a:lnTo>
                    <a:pt x="330" y="104"/>
                  </a:lnTo>
                  <a:lnTo>
                    <a:pt x="327" y="94"/>
                  </a:lnTo>
                  <a:lnTo>
                    <a:pt x="324" y="85"/>
                  </a:lnTo>
                  <a:lnTo>
                    <a:pt x="320" y="77"/>
                  </a:lnTo>
                  <a:lnTo>
                    <a:pt x="314" y="70"/>
                  </a:lnTo>
                  <a:lnTo>
                    <a:pt x="308" y="63"/>
                  </a:lnTo>
                  <a:lnTo>
                    <a:pt x="302" y="58"/>
                  </a:lnTo>
                  <a:lnTo>
                    <a:pt x="294" y="53"/>
                  </a:lnTo>
                  <a:lnTo>
                    <a:pt x="284" y="50"/>
                  </a:lnTo>
                  <a:lnTo>
                    <a:pt x="275" y="48"/>
                  </a:lnTo>
                  <a:lnTo>
                    <a:pt x="264" y="47"/>
                  </a:lnTo>
                  <a:lnTo>
                    <a:pt x="252" y="48"/>
                  </a:lnTo>
                  <a:lnTo>
                    <a:pt x="242" y="49"/>
                  </a:lnTo>
                  <a:lnTo>
                    <a:pt x="233" y="52"/>
                  </a:lnTo>
                  <a:lnTo>
                    <a:pt x="225" y="56"/>
                  </a:lnTo>
                  <a:lnTo>
                    <a:pt x="218" y="61"/>
                  </a:lnTo>
                  <a:lnTo>
                    <a:pt x="211" y="67"/>
                  </a:lnTo>
                  <a:lnTo>
                    <a:pt x="207" y="74"/>
                  </a:lnTo>
                  <a:lnTo>
                    <a:pt x="203" y="81"/>
                  </a:lnTo>
                  <a:lnTo>
                    <a:pt x="198" y="90"/>
                  </a:lnTo>
                  <a:lnTo>
                    <a:pt x="196" y="100"/>
                  </a:lnTo>
                  <a:lnTo>
                    <a:pt x="194" y="110"/>
                  </a:lnTo>
                  <a:lnTo>
                    <a:pt x="192" y="121"/>
                  </a:lnTo>
                  <a:lnTo>
                    <a:pt x="190" y="146"/>
                  </a:lnTo>
                  <a:lnTo>
                    <a:pt x="190" y="173"/>
                  </a:lnTo>
                  <a:lnTo>
                    <a:pt x="190" y="197"/>
                  </a:lnTo>
                  <a:lnTo>
                    <a:pt x="192" y="220"/>
                  </a:lnTo>
                  <a:lnTo>
                    <a:pt x="194" y="230"/>
                  </a:lnTo>
                  <a:lnTo>
                    <a:pt x="196" y="240"/>
                  </a:lnTo>
                  <a:lnTo>
                    <a:pt x="198" y="249"/>
                  </a:lnTo>
                  <a:lnTo>
                    <a:pt x="203" y="258"/>
                  </a:lnTo>
                  <a:lnTo>
                    <a:pt x="207" y="266"/>
                  </a:lnTo>
                  <a:lnTo>
                    <a:pt x="211" y="274"/>
                  </a:lnTo>
                  <a:lnTo>
                    <a:pt x="218" y="279"/>
                  </a:lnTo>
                  <a:lnTo>
                    <a:pt x="225" y="284"/>
                  </a:lnTo>
                  <a:lnTo>
                    <a:pt x="233" y="289"/>
                  </a:lnTo>
                  <a:lnTo>
                    <a:pt x="242" y="292"/>
                  </a:lnTo>
                  <a:lnTo>
                    <a:pt x="252" y="294"/>
                  </a:lnTo>
                  <a:lnTo>
                    <a:pt x="264" y="295"/>
                  </a:lnTo>
                  <a:close/>
                  <a:moveTo>
                    <a:pt x="136" y="472"/>
                  </a:moveTo>
                  <a:lnTo>
                    <a:pt x="131" y="474"/>
                  </a:lnTo>
                  <a:lnTo>
                    <a:pt x="126" y="476"/>
                  </a:lnTo>
                  <a:lnTo>
                    <a:pt x="120" y="480"/>
                  </a:lnTo>
                  <a:lnTo>
                    <a:pt x="116" y="483"/>
                  </a:lnTo>
                  <a:lnTo>
                    <a:pt x="108" y="490"/>
                  </a:lnTo>
                  <a:lnTo>
                    <a:pt x="102" y="500"/>
                  </a:lnTo>
                  <a:lnTo>
                    <a:pt x="98" y="509"/>
                  </a:lnTo>
                  <a:lnTo>
                    <a:pt x="94" y="518"/>
                  </a:lnTo>
                  <a:lnTo>
                    <a:pt x="92" y="528"/>
                  </a:lnTo>
                  <a:lnTo>
                    <a:pt x="92" y="538"/>
                  </a:lnTo>
                  <a:lnTo>
                    <a:pt x="92" y="548"/>
                  </a:lnTo>
                  <a:lnTo>
                    <a:pt x="95" y="558"/>
                  </a:lnTo>
                  <a:lnTo>
                    <a:pt x="99" y="568"/>
                  </a:lnTo>
                  <a:lnTo>
                    <a:pt x="104" y="577"/>
                  </a:lnTo>
                  <a:lnTo>
                    <a:pt x="112" y="586"/>
                  </a:lnTo>
                  <a:lnTo>
                    <a:pt x="119" y="593"/>
                  </a:lnTo>
                  <a:lnTo>
                    <a:pt x="129" y="601"/>
                  </a:lnTo>
                  <a:lnTo>
                    <a:pt x="139" y="608"/>
                  </a:lnTo>
                  <a:lnTo>
                    <a:pt x="151" y="614"/>
                  </a:lnTo>
                  <a:lnTo>
                    <a:pt x="164" y="619"/>
                  </a:lnTo>
                  <a:lnTo>
                    <a:pt x="177" y="624"/>
                  </a:lnTo>
                  <a:lnTo>
                    <a:pt x="192" y="628"/>
                  </a:lnTo>
                  <a:lnTo>
                    <a:pt x="208" y="631"/>
                  </a:lnTo>
                  <a:lnTo>
                    <a:pt x="224" y="633"/>
                  </a:lnTo>
                  <a:lnTo>
                    <a:pt x="241" y="635"/>
                  </a:lnTo>
                  <a:lnTo>
                    <a:pt x="259" y="635"/>
                  </a:lnTo>
                  <a:lnTo>
                    <a:pt x="271" y="635"/>
                  </a:lnTo>
                  <a:lnTo>
                    <a:pt x="285" y="634"/>
                  </a:lnTo>
                  <a:lnTo>
                    <a:pt x="299" y="633"/>
                  </a:lnTo>
                  <a:lnTo>
                    <a:pt x="312" y="631"/>
                  </a:lnTo>
                  <a:lnTo>
                    <a:pt x="326" y="628"/>
                  </a:lnTo>
                  <a:lnTo>
                    <a:pt x="339" y="624"/>
                  </a:lnTo>
                  <a:lnTo>
                    <a:pt x="352" y="620"/>
                  </a:lnTo>
                  <a:lnTo>
                    <a:pt x="365" y="616"/>
                  </a:lnTo>
                  <a:lnTo>
                    <a:pt x="377" y="609"/>
                  </a:lnTo>
                  <a:lnTo>
                    <a:pt x="386" y="603"/>
                  </a:lnTo>
                  <a:lnTo>
                    <a:pt x="396" y="594"/>
                  </a:lnTo>
                  <a:lnTo>
                    <a:pt x="405" y="586"/>
                  </a:lnTo>
                  <a:lnTo>
                    <a:pt x="411" y="576"/>
                  </a:lnTo>
                  <a:lnTo>
                    <a:pt x="415" y="564"/>
                  </a:lnTo>
                  <a:lnTo>
                    <a:pt x="417" y="559"/>
                  </a:lnTo>
                  <a:lnTo>
                    <a:pt x="418" y="553"/>
                  </a:lnTo>
                  <a:lnTo>
                    <a:pt x="420" y="545"/>
                  </a:lnTo>
                  <a:lnTo>
                    <a:pt x="420" y="539"/>
                  </a:lnTo>
                  <a:lnTo>
                    <a:pt x="420" y="530"/>
                  </a:lnTo>
                  <a:lnTo>
                    <a:pt x="417" y="523"/>
                  </a:lnTo>
                  <a:lnTo>
                    <a:pt x="413" y="517"/>
                  </a:lnTo>
                  <a:lnTo>
                    <a:pt x="409" y="511"/>
                  </a:lnTo>
                  <a:lnTo>
                    <a:pt x="402" y="506"/>
                  </a:lnTo>
                  <a:lnTo>
                    <a:pt x="396" y="502"/>
                  </a:lnTo>
                  <a:lnTo>
                    <a:pt x="388" y="499"/>
                  </a:lnTo>
                  <a:lnTo>
                    <a:pt x="381" y="496"/>
                  </a:lnTo>
                  <a:lnTo>
                    <a:pt x="363" y="492"/>
                  </a:lnTo>
                  <a:lnTo>
                    <a:pt x="343" y="489"/>
                  </a:lnTo>
                  <a:lnTo>
                    <a:pt x="325" y="487"/>
                  </a:lnTo>
                  <a:lnTo>
                    <a:pt x="307" y="486"/>
                  </a:lnTo>
                  <a:lnTo>
                    <a:pt x="183" y="481"/>
                  </a:lnTo>
                  <a:lnTo>
                    <a:pt x="172" y="480"/>
                  </a:lnTo>
                  <a:lnTo>
                    <a:pt x="160" y="477"/>
                  </a:lnTo>
                  <a:lnTo>
                    <a:pt x="148" y="475"/>
                  </a:lnTo>
                  <a:lnTo>
                    <a:pt x="136" y="472"/>
                  </a:lnTo>
                  <a:close/>
                  <a:moveTo>
                    <a:pt x="355" y="17"/>
                  </a:moveTo>
                  <a:lnTo>
                    <a:pt x="498" y="4"/>
                  </a:lnTo>
                  <a:lnTo>
                    <a:pt x="498" y="59"/>
                  </a:lnTo>
                  <a:lnTo>
                    <a:pt x="465" y="59"/>
                  </a:lnTo>
                  <a:lnTo>
                    <a:pt x="398" y="46"/>
                  </a:lnTo>
                  <a:lnTo>
                    <a:pt x="410" y="57"/>
                  </a:lnTo>
                  <a:lnTo>
                    <a:pt x="420" y="70"/>
                  </a:lnTo>
                  <a:lnTo>
                    <a:pt x="428" y="84"/>
                  </a:lnTo>
                  <a:lnTo>
                    <a:pt x="436" y="99"/>
                  </a:lnTo>
                  <a:lnTo>
                    <a:pt x="441" y="115"/>
                  </a:lnTo>
                  <a:lnTo>
                    <a:pt x="445" y="132"/>
                  </a:lnTo>
                  <a:lnTo>
                    <a:pt x="447" y="150"/>
                  </a:lnTo>
                  <a:lnTo>
                    <a:pt x="449" y="170"/>
                  </a:lnTo>
                  <a:lnTo>
                    <a:pt x="447" y="190"/>
                  </a:lnTo>
                  <a:lnTo>
                    <a:pt x="445" y="208"/>
                  </a:lnTo>
                  <a:lnTo>
                    <a:pt x="441" y="225"/>
                  </a:lnTo>
                  <a:lnTo>
                    <a:pt x="436" y="242"/>
                  </a:lnTo>
                  <a:lnTo>
                    <a:pt x="428" y="257"/>
                  </a:lnTo>
                  <a:lnTo>
                    <a:pt x="420" y="271"/>
                  </a:lnTo>
                  <a:lnTo>
                    <a:pt x="410" y="284"/>
                  </a:lnTo>
                  <a:lnTo>
                    <a:pt x="398" y="295"/>
                  </a:lnTo>
                  <a:lnTo>
                    <a:pt x="385" y="306"/>
                  </a:lnTo>
                  <a:lnTo>
                    <a:pt x="371" y="314"/>
                  </a:lnTo>
                  <a:lnTo>
                    <a:pt x="356" y="322"/>
                  </a:lnTo>
                  <a:lnTo>
                    <a:pt x="339" y="328"/>
                  </a:lnTo>
                  <a:lnTo>
                    <a:pt x="322" y="334"/>
                  </a:lnTo>
                  <a:lnTo>
                    <a:pt x="304" y="337"/>
                  </a:lnTo>
                  <a:lnTo>
                    <a:pt x="284" y="339"/>
                  </a:lnTo>
                  <a:lnTo>
                    <a:pt x="264" y="340"/>
                  </a:lnTo>
                  <a:lnTo>
                    <a:pt x="247" y="340"/>
                  </a:lnTo>
                  <a:lnTo>
                    <a:pt x="230" y="339"/>
                  </a:lnTo>
                  <a:lnTo>
                    <a:pt x="214" y="337"/>
                  </a:lnTo>
                  <a:lnTo>
                    <a:pt x="198" y="334"/>
                  </a:lnTo>
                  <a:lnTo>
                    <a:pt x="183" y="329"/>
                  </a:lnTo>
                  <a:lnTo>
                    <a:pt x="170" y="324"/>
                  </a:lnTo>
                  <a:lnTo>
                    <a:pt x="157" y="319"/>
                  </a:lnTo>
                  <a:lnTo>
                    <a:pt x="145" y="311"/>
                  </a:lnTo>
                  <a:lnTo>
                    <a:pt x="142" y="313"/>
                  </a:lnTo>
                  <a:lnTo>
                    <a:pt x="138" y="316"/>
                  </a:lnTo>
                  <a:lnTo>
                    <a:pt x="136" y="321"/>
                  </a:lnTo>
                  <a:lnTo>
                    <a:pt x="133" y="325"/>
                  </a:lnTo>
                  <a:lnTo>
                    <a:pt x="131" y="329"/>
                  </a:lnTo>
                  <a:lnTo>
                    <a:pt x="130" y="336"/>
                  </a:lnTo>
                  <a:lnTo>
                    <a:pt x="129" y="342"/>
                  </a:lnTo>
                  <a:lnTo>
                    <a:pt x="128" y="350"/>
                  </a:lnTo>
                  <a:lnTo>
                    <a:pt x="129" y="354"/>
                  </a:lnTo>
                  <a:lnTo>
                    <a:pt x="130" y="359"/>
                  </a:lnTo>
                  <a:lnTo>
                    <a:pt x="132" y="364"/>
                  </a:lnTo>
                  <a:lnTo>
                    <a:pt x="134" y="368"/>
                  </a:lnTo>
                  <a:lnTo>
                    <a:pt x="137" y="371"/>
                  </a:lnTo>
                  <a:lnTo>
                    <a:pt x="141" y="374"/>
                  </a:lnTo>
                  <a:lnTo>
                    <a:pt x="145" y="378"/>
                  </a:lnTo>
                  <a:lnTo>
                    <a:pt x="150" y="380"/>
                  </a:lnTo>
                  <a:lnTo>
                    <a:pt x="161" y="384"/>
                  </a:lnTo>
                  <a:lnTo>
                    <a:pt x="174" y="386"/>
                  </a:lnTo>
                  <a:lnTo>
                    <a:pt x="187" y="388"/>
                  </a:lnTo>
                  <a:lnTo>
                    <a:pt x="202" y="389"/>
                  </a:lnTo>
                  <a:lnTo>
                    <a:pt x="238" y="392"/>
                  </a:lnTo>
                  <a:lnTo>
                    <a:pt x="286" y="394"/>
                  </a:lnTo>
                  <a:lnTo>
                    <a:pt x="327" y="397"/>
                  </a:lnTo>
                  <a:lnTo>
                    <a:pt x="344" y="397"/>
                  </a:lnTo>
                  <a:lnTo>
                    <a:pt x="365" y="399"/>
                  </a:lnTo>
                  <a:lnTo>
                    <a:pt x="383" y="401"/>
                  </a:lnTo>
                  <a:lnTo>
                    <a:pt x="400" y="403"/>
                  </a:lnTo>
                  <a:lnTo>
                    <a:pt x="416" y="407"/>
                  </a:lnTo>
                  <a:lnTo>
                    <a:pt x="431" y="410"/>
                  </a:lnTo>
                  <a:lnTo>
                    <a:pt x="444" y="414"/>
                  </a:lnTo>
                  <a:lnTo>
                    <a:pt x="457" y="419"/>
                  </a:lnTo>
                  <a:lnTo>
                    <a:pt x="468" y="426"/>
                  </a:lnTo>
                  <a:lnTo>
                    <a:pt x="478" y="432"/>
                  </a:lnTo>
                  <a:lnTo>
                    <a:pt x="486" y="440"/>
                  </a:lnTo>
                  <a:lnTo>
                    <a:pt x="493" y="448"/>
                  </a:lnTo>
                  <a:lnTo>
                    <a:pt x="499" y="457"/>
                  </a:lnTo>
                  <a:lnTo>
                    <a:pt x="503" y="468"/>
                  </a:lnTo>
                  <a:lnTo>
                    <a:pt x="507" y="478"/>
                  </a:lnTo>
                  <a:lnTo>
                    <a:pt x="509" y="490"/>
                  </a:lnTo>
                  <a:lnTo>
                    <a:pt x="509" y="503"/>
                  </a:lnTo>
                  <a:lnTo>
                    <a:pt x="508" y="521"/>
                  </a:lnTo>
                  <a:lnTo>
                    <a:pt x="504" y="539"/>
                  </a:lnTo>
                  <a:lnTo>
                    <a:pt x="500" y="556"/>
                  </a:lnTo>
                  <a:lnTo>
                    <a:pt x="493" y="573"/>
                  </a:lnTo>
                  <a:lnTo>
                    <a:pt x="484" y="589"/>
                  </a:lnTo>
                  <a:lnTo>
                    <a:pt x="473" y="604"/>
                  </a:lnTo>
                  <a:lnTo>
                    <a:pt x="460" y="618"/>
                  </a:lnTo>
                  <a:lnTo>
                    <a:pt x="445" y="632"/>
                  </a:lnTo>
                  <a:lnTo>
                    <a:pt x="429" y="644"/>
                  </a:lnTo>
                  <a:lnTo>
                    <a:pt x="410" y="655"/>
                  </a:lnTo>
                  <a:lnTo>
                    <a:pt x="390" y="664"/>
                  </a:lnTo>
                  <a:lnTo>
                    <a:pt x="367" y="673"/>
                  </a:lnTo>
                  <a:lnTo>
                    <a:pt x="343" y="679"/>
                  </a:lnTo>
                  <a:lnTo>
                    <a:pt x="317" y="683"/>
                  </a:lnTo>
                  <a:lnTo>
                    <a:pt x="289" y="687"/>
                  </a:lnTo>
                  <a:lnTo>
                    <a:pt x="259" y="688"/>
                  </a:lnTo>
                  <a:lnTo>
                    <a:pt x="229" y="687"/>
                  </a:lnTo>
                  <a:lnTo>
                    <a:pt x="201" y="685"/>
                  </a:lnTo>
                  <a:lnTo>
                    <a:pt x="174" y="681"/>
                  </a:lnTo>
                  <a:lnTo>
                    <a:pt x="149" y="676"/>
                  </a:lnTo>
                  <a:lnTo>
                    <a:pt x="126" y="671"/>
                  </a:lnTo>
                  <a:lnTo>
                    <a:pt x="104" y="663"/>
                  </a:lnTo>
                  <a:lnTo>
                    <a:pt x="85" y="655"/>
                  </a:lnTo>
                  <a:lnTo>
                    <a:pt x="68" y="646"/>
                  </a:lnTo>
                  <a:lnTo>
                    <a:pt x="51" y="636"/>
                  </a:lnTo>
                  <a:lnTo>
                    <a:pt x="39" y="626"/>
                  </a:lnTo>
                  <a:lnTo>
                    <a:pt x="27" y="614"/>
                  </a:lnTo>
                  <a:lnTo>
                    <a:pt x="17" y="602"/>
                  </a:lnTo>
                  <a:lnTo>
                    <a:pt x="10" y="589"/>
                  </a:lnTo>
                  <a:lnTo>
                    <a:pt x="4" y="576"/>
                  </a:lnTo>
                  <a:lnTo>
                    <a:pt x="2" y="569"/>
                  </a:lnTo>
                  <a:lnTo>
                    <a:pt x="1" y="562"/>
                  </a:lnTo>
                  <a:lnTo>
                    <a:pt x="0" y="556"/>
                  </a:lnTo>
                  <a:lnTo>
                    <a:pt x="0" y="548"/>
                  </a:lnTo>
                  <a:lnTo>
                    <a:pt x="1" y="539"/>
                  </a:lnTo>
                  <a:lnTo>
                    <a:pt x="2" y="530"/>
                  </a:lnTo>
                  <a:lnTo>
                    <a:pt x="4" y="521"/>
                  </a:lnTo>
                  <a:lnTo>
                    <a:pt x="7" y="513"/>
                  </a:lnTo>
                  <a:lnTo>
                    <a:pt x="12" y="504"/>
                  </a:lnTo>
                  <a:lnTo>
                    <a:pt x="16" y="497"/>
                  </a:lnTo>
                  <a:lnTo>
                    <a:pt x="22" y="490"/>
                  </a:lnTo>
                  <a:lnTo>
                    <a:pt x="28" y="483"/>
                  </a:lnTo>
                  <a:lnTo>
                    <a:pt x="34" y="476"/>
                  </a:lnTo>
                  <a:lnTo>
                    <a:pt x="42" y="471"/>
                  </a:lnTo>
                  <a:lnTo>
                    <a:pt x="49" y="465"/>
                  </a:lnTo>
                  <a:lnTo>
                    <a:pt x="57" y="460"/>
                  </a:lnTo>
                  <a:lnTo>
                    <a:pt x="65" y="456"/>
                  </a:lnTo>
                  <a:lnTo>
                    <a:pt x="74" y="452"/>
                  </a:lnTo>
                  <a:lnTo>
                    <a:pt x="83" y="448"/>
                  </a:lnTo>
                  <a:lnTo>
                    <a:pt x="91" y="445"/>
                  </a:lnTo>
                  <a:lnTo>
                    <a:pt x="85" y="438"/>
                  </a:lnTo>
                  <a:lnTo>
                    <a:pt x="79" y="430"/>
                  </a:lnTo>
                  <a:lnTo>
                    <a:pt x="75" y="423"/>
                  </a:lnTo>
                  <a:lnTo>
                    <a:pt x="72" y="414"/>
                  </a:lnTo>
                  <a:lnTo>
                    <a:pt x="69" y="404"/>
                  </a:lnTo>
                  <a:lnTo>
                    <a:pt x="66" y="395"/>
                  </a:lnTo>
                  <a:lnTo>
                    <a:pt x="65" y="384"/>
                  </a:lnTo>
                  <a:lnTo>
                    <a:pt x="65" y="374"/>
                  </a:lnTo>
                  <a:lnTo>
                    <a:pt x="66" y="365"/>
                  </a:lnTo>
                  <a:lnTo>
                    <a:pt x="68" y="355"/>
                  </a:lnTo>
                  <a:lnTo>
                    <a:pt x="70" y="346"/>
                  </a:lnTo>
                  <a:lnTo>
                    <a:pt x="73" y="338"/>
                  </a:lnTo>
                  <a:lnTo>
                    <a:pt x="77" y="330"/>
                  </a:lnTo>
                  <a:lnTo>
                    <a:pt x="81" y="323"/>
                  </a:lnTo>
                  <a:lnTo>
                    <a:pt x="86" y="316"/>
                  </a:lnTo>
                  <a:lnTo>
                    <a:pt x="91" y="310"/>
                  </a:lnTo>
                  <a:lnTo>
                    <a:pt x="108" y="293"/>
                  </a:lnTo>
                  <a:lnTo>
                    <a:pt x="117" y="286"/>
                  </a:lnTo>
                  <a:lnTo>
                    <a:pt x="107" y="276"/>
                  </a:lnTo>
                  <a:lnTo>
                    <a:pt x="100" y="264"/>
                  </a:lnTo>
                  <a:lnTo>
                    <a:pt x="93" y="251"/>
                  </a:lnTo>
                  <a:lnTo>
                    <a:pt x="88" y="237"/>
                  </a:lnTo>
                  <a:lnTo>
                    <a:pt x="84" y="222"/>
                  </a:lnTo>
                  <a:lnTo>
                    <a:pt x="80" y="206"/>
                  </a:lnTo>
                  <a:lnTo>
                    <a:pt x="78" y="189"/>
                  </a:lnTo>
                  <a:lnTo>
                    <a:pt x="78" y="170"/>
                  </a:lnTo>
                  <a:lnTo>
                    <a:pt x="79" y="151"/>
                  </a:lnTo>
                  <a:lnTo>
                    <a:pt x="81" y="132"/>
                  </a:lnTo>
                  <a:lnTo>
                    <a:pt x="86" y="115"/>
                  </a:lnTo>
                  <a:lnTo>
                    <a:pt x="91" y="99"/>
                  </a:lnTo>
                  <a:lnTo>
                    <a:pt x="98" y="82"/>
                  </a:lnTo>
                  <a:lnTo>
                    <a:pt x="106" y="69"/>
                  </a:lnTo>
                  <a:lnTo>
                    <a:pt x="116" y="56"/>
                  </a:lnTo>
                  <a:lnTo>
                    <a:pt x="127" y="45"/>
                  </a:lnTo>
                  <a:lnTo>
                    <a:pt x="139" y="34"/>
                  </a:lnTo>
                  <a:lnTo>
                    <a:pt x="153" y="25"/>
                  </a:lnTo>
                  <a:lnTo>
                    <a:pt x="168" y="17"/>
                  </a:lnTo>
                  <a:lnTo>
                    <a:pt x="186" y="11"/>
                  </a:lnTo>
                  <a:lnTo>
                    <a:pt x="203" y="6"/>
                  </a:lnTo>
                  <a:lnTo>
                    <a:pt x="222" y="2"/>
                  </a:lnTo>
                  <a:lnTo>
                    <a:pt x="242" y="0"/>
                  </a:lnTo>
                  <a:lnTo>
                    <a:pt x="264" y="0"/>
                  </a:lnTo>
                  <a:lnTo>
                    <a:pt x="276" y="0"/>
                  </a:lnTo>
                  <a:lnTo>
                    <a:pt x="288" y="1"/>
                  </a:lnTo>
                  <a:lnTo>
                    <a:pt x="299" y="2"/>
                  </a:lnTo>
                  <a:lnTo>
                    <a:pt x="311" y="4"/>
                  </a:lnTo>
                  <a:lnTo>
                    <a:pt x="323" y="6"/>
                  </a:lnTo>
                  <a:lnTo>
                    <a:pt x="334" y="9"/>
                  </a:lnTo>
                  <a:lnTo>
                    <a:pt x="344" y="14"/>
                  </a:lnTo>
                  <a:lnTo>
                    <a:pt x="355" y="17"/>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7" name="Freeform 31"/>
            <p:cNvSpPr>
              <a:spLocks noEditPoints="1"/>
            </p:cNvSpPr>
            <p:nvPr userDrawn="1"/>
          </p:nvSpPr>
          <p:spPr>
            <a:xfrm>
              <a:off x="11414125" y="1003300"/>
              <a:ext cx="57150" cy="63500"/>
            </a:xfrm>
            <a:custGeom>
              <a:avLst/>
              <a:gdLst>
                <a:gd name="T0" fmla="*/ 116 w 439"/>
                <a:gd name="T1" fmla="*/ 363 h 472"/>
                <a:gd name="T2" fmla="*/ 123 w 439"/>
                <a:gd name="T3" fmla="*/ 385 h 472"/>
                <a:gd name="T4" fmla="*/ 136 w 439"/>
                <a:gd name="T5" fmla="*/ 404 h 472"/>
                <a:gd name="T6" fmla="*/ 157 w 439"/>
                <a:gd name="T7" fmla="*/ 417 h 472"/>
                <a:gd name="T8" fmla="*/ 188 w 439"/>
                <a:gd name="T9" fmla="*/ 423 h 472"/>
                <a:gd name="T10" fmla="*/ 225 w 439"/>
                <a:gd name="T11" fmla="*/ 416 h 472"/>
                <a:gd name="T12" fmla="*/ 247 w 439"/>
                <a:gd name="T13" fmla="*/ 407 h 472"/>
                <a:gd name="T14" fmla="*/ 264 w 439"/>
                <a:gd name="T15" fmla="*/ 393 h 472"/>
                <a:gd name="T16" fmla="*/ 276 w 439"/>
                <a:gd name="T17" fmla="*/ 374 h 472"/>
                <a:gd name="T18" fmla="*/ 278 w 439"/>
                <a:gd name="T19" fmla="*/ 238 h 472"/>
                <a:gd name="T20" fmla="*/ 208 w 439"/>
                <a:gd name="T21" fmla="*/ 240 h 472"/>
                <a:gd name="T22" fmla="*/ 161 w 439"/>
                <a:gd name="T23" fmla="*/ 248 h 472"/>
                <a:gd name="T24" fmla="*/ 133 w 439"/>
                <a:gd name="T25" fmla="*/ 263 h 472"/>
                <a:gd name="T26" fmla="*/ 119 w 439"/>
                <a:gd name="T27" fmla="*/ 285 h 472"/>
                <a:gd name="T28" fmla="*/ 114 w 439"/>
                <a:gd name="T29" fmla="*/ 316 h 472"/>
                <a:gd name="T30" fmla="*/ 56 w 439"/>
                <a:gd name="T31" fmla="*/ 31 h 472"/>
                <a:gd name="T32" fmla="*/ 113 w 439"/>
                <a:gd name="T33" fmla="*/ 9 h 472"/>
                <a:gd name="T34" fmla="*/ 183 w 439"/>
                <a:gd name="T35" fmla="*/ 0 h 472"/>
                <a:gd name="T36" fmla="*/ 247 w 439"/>
                <a:gd name="T37" fmla="*/ 2 h 472"/>
                <a:gd name="T38" fmla="*/ 292 w 439"/>
                <a:gd name="T39" fmla="*/ 13 h 472"/>
                <a:gd name="T40" fmla="*/ 331 w 439"/>
                <a:gd name="T41" fmla="*/ 35 h 472"/>
                <a:gd name="T42" fmla="*/ 360 w 439"/>
                <a:gd name="T43" fmla="*/ 70 h 472"/>
                <a:gd name="T44" fmla="*/ 379 w 439"/>
                <a:gd name="T45" fmla="*/ 117 h 472"/>
                <a:gd name="T46" fmla="*/ 382 w 439"/>
                <a:gd name="T47" fmla="*/ 411 h 472"/>
                <a:gd name="T48" fmla="*/ 313 w 439"/>
                <a:gd name="T49" fmla="*/ 462 h 472"/>
                <a:gd name="T50" fmla="*/ 286 w 439"/>
                <a:gd name="T51" fmla="*/ 426 h 472"/>
                <a:gd name="T52" fmla="*/ 267 w 439"/>
                <a:gd name="T53" fmla="*/ 442 h 472"/>
                <a:gd name="T54" fmla="*/ 242 w 439"/>
                <a:gd name="T55" fmla="*/ 456 h 472"/>
                <a:gd name="T56" fmla="*/ 213 w 439"/>
                <a:gd name="T57" fmla="*/ 466 h 472"/>
                <a:gd name="T58" fmla="*/ 181 w 439"/>
                <a:gd name="T59" fmla="*/ 471 h 472"/>
                <a:gd name="T60" fmla="*/ 143 w 439"/>
                <a:gd name="T61" fmla="*/ 472 h 472"/>
                <a:gd name="T62" fmla="*/ 97 w 439"/>
                <a:gd name="T63" fmla="*/ 467 h 472"/>
                <a:gd name="T64" fmla="*/ 59 w 439"/>
                <a:gd name="T65" fmla="*/ 454 h 472"/>
                <a:gd name="T66" fmla="*/ 28 w 439"/>
                <a:gd name="T67" fmla="*/ 429 h 472"/>
                <a:gd name="T68" fmla="*/ 7 w 439"/>
                <a:gd name="T69" fmla="*/ 390 h 472"/>
                <a:gd name="T70" fmla="*/ 0 w 439"/>
                <a:gd name="T71" fmla="*/ 334 h 472"/>
                <a:gd name="T72" fmla="*/ 7 w 439"/>
                <a:gd name="T73" fmla="*/ 281 h 472"/>
                <a:gd name="T74" fmla="*/ 29 w 439"/>
                <a:gd name="T75" fmla="*/ 245 h 472"/>
                <a:gd name="T76" fmla="*/ 62 w 439"/>
                <a:gd name="T77" fmla="*/ 219 h 472"/>
                <a:gd name="T78" fmla="*/ 105 w 439"/>
                <a:gd name="T79" fmla="*/ 205 h 472"/>
                <a:gd name="T80" fmla="*/ 157 w 439"/>
                <a:gd name="T81" fmla="*/ 198 h 472"/>
                <a:gd name="T82" fmla="*/ 225 w 439"/>
                <a:gd name="T83" fmla="*/ 198 h 472"/>
                <a:gd name="T84" fmla="*/ 278 w 439"/>
                <a:gd name="T85" fmla="*/ 134 h 472"/>
                <a:gd name="T86" fmla="*/ 275 w 439"/>
                <a:gd name="T87" fmla="*/ 106 h 472"/>
                <a:gd name="T88" fmla="*/ 264 w 439"/>
                <a:gd name="T89" fmla="*/ 84 h 472"/>
                <a:gd name="T90" fmla="*/ 248 w 439"/>
                <a:gd name="T91" fmla="*/ 67 h 472"/>
                <a:gd name="T92" fmla="*/ 225 w 439"/>
                <a:gd name="T93" fmla="*/ 57 h 472"/>
                <a:gd name="T94" fmla="*/ 196 w 439"/>
                <a:gd name="T95" fmla="*/ 51 h 472"/>
                <a:gd name="T96" fmla="*/ 155 w 439"/>
                <a:gd name="T97" fmla="*/ 53 h 472"/>
                <a:gd name="T98" fmla="*/ 134 w 439"/>
                <a:gd name="T99" fmla="*/ 61 h 472"/>
                <a:gd name="T100" fmla="*/ 114 w 439"/>
                <a:gd name="T101" fmla="*/ 75 h 472"/>
                <a:gd name="T102" fmla="*/ 94 w 439"/>
                <a:gd name="T103" fmla="*/ 98 h 472"/>
                <a:gd name="T104" fmla="*/ 76 w 439"/>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472">
                  <a:moveTo>
                    <a:pt x="114" y="328"/>
                  </a:moveTo>
                  <a:lnTo>
                    <a:pt x="115" y="345"/>
                  </a:lnTo>
                  <a:lnTo>
                    <a:pt x="116" y="363"/>
                  </a:lnTo>
                  <a:lnTo>
                    <a:pt x="118" y="370"/>
                  </a:lnTo>
                  <a:lnTo>
                    <a:pt x="120" y="379"/>
                  </a:lnTo>
                  <a:lnTo>
                    <a:pt x="123" y="385"/>
                  </a:lnTo>
                  <a:lnTo>
                    <a:pt x="126" y="393"/>
                  </a:lnTo>
                  <a:lnTo>
                    <a:pt x="131" y="399"/>
                  </a:lnTo>
                  <a:lnTo>
                    <a:pt x="136" y="404"/>
                  </a:lnTo>
                  <a:lnTo>
                    <a:pt x="141" y="410"/>
                  </a:lnTo>
                  <a:lnTo>
                    <a:pt x="149" y="414"/>
                  </a:lnTo>
                  <a:lnTo>
                    <a:pt x="157" y="417"/>
                  </a:lnTo>
                  <a:lnTo>
                    <a:pt x="166" y="421"/>
                  </a:lnTo>
                  <a:lnTo>
                    <a:pt x="176" y="422"/>
                  </a:lnTo>
                  <a:lnTo>
                    <a:pt x="188" y="423"/>
                  </a:lnTo>
                  <a:lnTo>
                    <a:pt x="203" y="422"/>
                  </a:lnTo>
                  <a:lnTo>
                    <a:pt x="218" y="418"/>
                  </a:lnTo>
                  <a:lnTo>
                    <a:pt x="225" y="416"/>
                  </a:lnTo>
                  <a:lnTo>
                    <a:pt x="233" y="414"/>
                  </a:lnTo>
                  <a:lnTo>
                    <a:pt x="240" y="411"/>
                  </a:lnTo>
                  <a:lnTo>
                    <a:pt x="247" y="407"/>
                  </a:lnTo>
                  <a:lnTo>
                    <a:pt x="253" y="403"/>
                  </a:lnTo>
                  <a:lnTo>
                    <a:pt x="260" y="398"/>
                  </a:lnTo>
                  <a:lnTo>
                    <a:pt x="264" y="393"/>
                  </a:lnTo>
                  <a:lnTo>
                    <a:pt x="269" y="387"/>
                  </a:lnTo>
                  <a:lnTo>
                    <a:pt x="272" y="381"/>
                  </a:lnTo>
                  <a:lnTo>
                    <a:pt x="276" y="374"/>
                  </a:lnTo>
                  <a:lnTo>
                    <a:pt x="277" y="367"/>
                  </a:lnTo>
                  <a:lnTo>
                    <a:pt x="278" y="359"/>
                  </a:lnTo>
                  <a:lnTo>
                    <a:pt x="278" y="238"/>
                  </a:lnTo>
                  <a:lnTo>
                    <a:pt x="251" y="238"/>
                  </a:lnTo>
                  <a:lnTo>
                    <a:pt x="228" y="239"/>
                  </a:lnTo>
                  <a:lnTo>
                    <a:pt x="208" y="240"/>
                  </a:lnTo>
                  <a:lnTo>
                    <a:pt x="190" y="242"/>
                  </a:lnTo>
                  <a:lnTo>
                    <a:pt x="175" y="245"/>
                  </a:lnTo>
                  <a:lnTo>
                    <a:pt x="161" y="248"/>
                  </a:lnTo>
                  <a:lnTo>
                    <a:pt x="150" y="252"/>
                  </a:lnTo>
                  <a:lnTo>
                    <a:pt x="140" y="257"/>
                  </a:lnTo>
                  <a:lnTo>
                    <a:pt x="133" y="263"/>
                  </a:lnTo>
                  <a:lnTo>
                    <a:pt x="126" y="269"/>
                  </a:lnTo>
                  <a:lnTo>
                    <a:pt x="122" y="277"/>
                  </a:lnTo>
                  <a:lnTo>
                    <a:pt x="119" y="285"/>
                  </a:lnTo>
                  <a:lnTo>
                    <a:pt x="116" y="294"/>
                  </a:lnTo>
                  <a:lnTo>
                    <a:pt x="115" y="305"/>
                  </a:lnTo>
                  <a:lnTo>
                    <a:pt x="114" y="316"/>
                  </a:lnTo>
                  <a:lnTo>
                    <a:pt x="114" y="328"/>
                  </a:lnTo>
                  <a:close/>
                  <a:moveTo>
                    <a:pt x="36" y="42"/>
                  </a:moveTo>
                  <a:lnTo>
                    <a:pt x="56" y="31"/>
                  </a:lnTo>
                  <a:lnTo>
                    <a:pt x="74" y="22"/>
                  </a:lnTo>
                  <a:lnTo>
                    <a:pt x="92" y="15"/>
                  </a:lnTo>
                  <a:lnTo>
                    <a:pt x="113" y="9"/>
                  </a:lnTo>
                  <a:lnTo>
                    <a:pt x="133" y="5"/>
                  </a:lnTo>
                  <a:lnTo>
                    <a:pt x="157" y="2"/>
                  </a:lnTo>
                  <a:lnTo>
                    <a:pt x="183" y="0"/>
                  </a:lnTo>
                  <a:lnTo>
                    <a:pt x="214" y="0"/>
                  </a:lnTo>
                  <a:lnTo>
                    <a:pt x="231" y="0"/>
                  </a:lnTo>
                  <a:lnTo>
                    <a:pt x="247" y="2"/>
                  </a:lnTo>
                  <a:lnTo>
                    <a:pt x="263" y="4"/>
                  </a:lnTo>
                  <a:lnTo>
                    <a:pt x="278" y="7"/>
                  </a:lnTo>
                  <a:lnTo>
                    <a:pt x="292" y="13"/>
                  </a:lnTo>
                  <a:lnTo>
                    <a:pt x="306" y="19"/>
                  </a:lnTo>
                  <a:lnTo>
                    <a:pt x="320" y="27"/>
                  </a:lnTo>
                  <a:lnTo>
                    <a:pt x="331" y="35"/>
                  </a:lnTo>
                  <a:lnTo>
                    <a:pt x="342" y="45"/>
                  </a:lnTo>
                  <a:lnTo>
                    <a:pt x="352" y="57"/>
                  </a:lnTo>
                  <a:lnTo>
                    <a:pt x="360" y="70"/>
                  </a:lnTo>
                  <a:lnTo>
                    <a:pt x="368" y="84"/>
                  </a:lnTo>
                  <a:lnTo>
                    <a:pt x="374" y="100"/>
                  </a:lnTo>
                  <a:lnTo>
                    <a:pt x="379" y="117"/>
                  </a:lnTo>
                  <a:lnTo>
                    <a:pt x="381" y="136"/>
                  </a:lnTo>
                  <a:lnTo>
                    <a:pt x="382" y="157"/>
                  </a:lnTo>
                  <a:lnTo>
                    <a:pt x="382" y="411"/>
                  </a:lnTo>
                  <a:lnTo>
                    <a:pt x="439" y="421"/>
                  </a:lnTo>
                  <a:lnTo>
                    <a:pt x="439" y="443"/>
                  </a:lnTo>
                  <a:lnTo>
                    <a:pt x="313" y="462"/>
                  </a:lnTo>
                  <a:lnTo>
                    <a:pt x="295" y="413"/>
                  </a:lnTo>
                  <a:lnTo>
                    <a:pt x="291" y="419"/>
                  </a:lnTo>
                  <a:lnTo>
                    <a:pt x="286" y="426"/>
                  </a:lnTo>
                  <a:lnTo>
                    <a:pt x="280" y="431"/>
                  </a:lnTo>
                  <a:lnTo>
                    <a:pt x="274" y="438"/>
                  </a:lnTo>
                  <a:lnTo>
                    <a:pt x="267" y="442"/>
                  </a:lnTo>
                  <a:lnTo>
                    <a:pt x="260" y="447"/>
                  </a:lnTo>
                  <a:lnTo>
                    <a:pt x="251" y="452"/>
                  </a:lnTo>
                  <a:lnTo>
                    <a:pt x="242" y="456"/>
                  </a:lnTo>
                  <a:lnTo>
                    <a:pt x="234" y="459"/>
                  </a:lnTo>
                  <a:lnTo>
                    <a:pt x="224" y="462"/>
                  </a:lnTo>
                  <a:lnTo>
                    <a:pt x="213" y="466"/>
                  </a:lnTo>
                  <a:lnTo>
                    <a:pt x="203" y="468"/>
                  </a:lnTo>
                  <a:lnTo>
                    <a:pt x="192" y="470"/>
                  </a:lnTo>
                  <a:lnTo>
                    <a:pt x="181" y="471"/>
                  </a:lnTo>
                  <a:lnTo>
                    <a:pt x="169" y="472"/>
                  </a:lnTo>
                  <a:lnTo>
                    <a:pt x="158" y="472"/>
                  </a:lnTo>
                  <a:lnTo>
                    <a:pt x="143" y="472"/>
                  </a:lnTo>
                  <a:lnTo>
                    <a:pt x="126" y="471"/>
                  </a:lnTo>
                  <a:lnTo>
                    <a:pt x="113" y="469"/>
                  </a:lnTo>
                  <a:lnTo>
                    <a:pt x="97" y="467"/>
                  </a:lnTo>
                  <a:lnTo>
                    <a:pt x="84" y="463"/>
                  </a:lnTo>
                  <a:lnTo>
                    <a:pt x="71" y="459"/>
                  </a:lnTo>
                  <a:lnTo>
                    <a:pt x="59" y="454"/>
                  </a:lnTo>
                  <a:lnTo>
                    <a:pt x="47" y="447"/>
                  </a:lnTo>
                  <a:lnTo>
                    <a:pt x="37" y="439"/>
                  </a:lnTo>
                  <a:lnTo>
                    <a:pt x="28" y="429"/>
                  </a:lnTo>
                  <a:lnTo>
                    <a:pt x="19" y="418"/>
                  </a:lnTo>
                  <a:lnTo>
                    <a:pt x="13" y="404"/>
                  </a:lnTo>
                  <a:lnTo>
                    <a:pt x="7" y="390"/>
                  </a:lnTo>
                  <a:lnTo>
                    <a:pt x="3" y="373"/>
                  </a:lnTo>
                  <a:lnTo>
                    <a:pt x="1" y="354"/>
                  </a:lnTo>
                  <a:lnTo>
                    <a:pt x="0" y="334"/>
                  </a:lnTo>
                  <a:lnTo>
                    <a:pt x="1" y="314"/>
                  </a:lnTo>
                  <a:lnTo>
                    <a:pt x="3" y="297"/>
                  </a:lnTo>
                  <a:lnTo>
                    <a:pt x="7" y="281"/>
                  </a:lnTo>
                  <a:lnTo>
                    <a:pt x="13" y="267"/>
                  </a:lnTo>
                  <a:lnTo>
                    <a:pt x="20" y="255"/>
                  </a:lnTo>
                  <a:lnTo>
                    <a:pt x="29" y="245"/>
                  </a:lnTo>
                  <a:lnTo>
                    <a:pt x="38" y="235"/>
                  </a:lnTo>
                  <a:lnTo>
                    <a:pt x="49" y="226"/>
                  </a:lnTo>
                  <a:lnTo>
                    <a:pt x="62" y="219"/>
                  </a:lnTo>
                  <a:lnTo>
                    <a:pt x="75" y="213"/>
                  </a:lnTo>
                  <a:lnTo>
                    <a:pt x="90" y="208"/>
                  </a:lnTo>
                  <a:lnTo>
                    <a:pt x="105" y="205"/>
                  </a:lnTo>
                  <a:lnTo>
                    <a:pt x="121" y="202"/>
                  </a:lnTo>
                  <a:lnTo>
                    <a:pt x="138" y="199"/>
                  </a:lnTo>
                  <a:lnTo>
                    <a:pt x="157" y="198"/>
                  </a:lnTo>
                  <a:lnTo>
                    <a:pt x="176" y="197"/>
                  </a:lnTo>
                  <a:lnTo>
                    <a:pt x="199" y="197"/>
                  </a:lnTo>
                  <a:lnTo>
                    <a:pt x="225" y="198"/>
                  </a:lnTo>
                  <a:lnTo>
                    <a:pt x="251" y="201"/>
                  </a:lnTo>
                  <a:lnTo>
                    <a:pt x="278" y="203"/>
                  </a:lnTo>
                  <a:lnTo>
                    <a:pt x="278" y="134"/>
                  </a:lnTo>
                  <a:lnTo>
                    <a:pt x="277" y="124"/>
                  </a:lnTo>
                  <a:lnTo>
                    <a:pt x="276" y="115"/>
                  </a:lnTo>
                  <a:lnTo>
                    <a:pt x="275" y="106"/>
                  </a:lnTo>
                  <a:lnTo>
                    <a:pt x="271" y="99"/>
                  </a:lnTo>
                  <a:lnTo>
                    <a:pt x="268" y="91"/>
                  </a:lnTo>
                  <a:lnTo>
                    <a:pt x="264" y="84"/>
                  </a:lnTo>
                  <a:lnTo>
                    <a:pt x="260" y="78"/>
                  </a:lnTo>
                  <a:lnTo>
                    <a:pt x="254" y="72"/>
                  </a:lnTo>
                  <a:lnTo>
                    <a:pt x="248" y="67"/>
                  </a:lnTo>
                  <a:lnTo>
                    <a:pt x="241" y="63"/>
                  </a:lnTo>
                  <a:lnTo>
                    <a:pt x="234" y="60"/>
                  </a:lnTo>
                  <a:lnTo>
                    <a:pt x="225" y="57"/>
                  </a:lnTo>
                  <a:lnTo>
                    <a:pt x="217" y="55"/>
                  </a:lnTo>
                  <a:lnTo>
                    <a:pt x="207" y="52"/>
                  </a:lnTo>
                  <a:lnTo>
                    <a:pt x="196" y="51"/>
                  </a:lnTo>
                  <a:lnTo>
                    <a:pt x="185" y="51"/>
                  </a:lnTo>
                  <a:lnTo>
                    <a:pt x="170" y="51"/>
                  </a:lnTo>
                  <a:lnTo>
                    <a:pt x="155" y="53"/>
                  </a:lnTo>
                  <a:lnTo>
                    <a:pt x="148" y="56"/>
                  </a:lnTo>
                  <a:lnTo>
                    <a:pt x="141" y="58"/>
                  </a:lnTo>
                  <a:lnTo>
                    <a:pt x="134" y="61"/>
                  </a:lnTo>
                  <a:lnTo>
                    <a:pt x="128" y="65"/>
                  </a:lnTo>
                  <a:lnTo>
                    <a:pt x="121" y="70"/>
                  </a:lnTo>
                  <a:lnTo>
                    <a:pt x="114" y="75"/>
                  </a:lnTo>
                  <a:lnTo>
                    <a:pt x="107" y="81"/>
                  </a:lnTo>
                  <a:lnTo>
                    <a:pt x="101" y="89"/>
                  </a:lnTo>
                  <a:lnTo>
                    <a:pt x="94" y="98"/>
                  </a:lnTo>
                  <a:lnTo>
                    <a:pt x="88" y="107"/>
                  </a:lnTo>
                  <a:lnTo>
                    <a:pt x="81" y="118"/>
                  </a:lnTo>
                  <a:lnTo>
                    <a:pt x="76" y="131"/>
                  </a:lnTo>
                  <a:lnTo>
                    <a:pt x="49" y="130"/>
                  </a:lnTo>
                  <a:lnTo>
                    <a:pt x="36"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8" name="Freeform 32"/>
            <p:cNvSpPr/>
            <p:nvPr userDrawn="1"/>
          </p:nvSpPr>
          <p:spPr>
            <a:xfrm>
              <a:off x="11482388" y="974725"/>
              <a:ext cx="28575" cy="90488"/>
            </a:xfrm>
            <a:custGeom>
              <a:avLst/>
              <a:gdLst>
                <a:gd name="T0" fmla="*/ 58 w 220"/>
                <a:gd name="T1" fmla="*/ 58 h 678"/>
                <a:gd name="T2" fmla="*/ 3 w 220"/>
                <a:gd name="T3" fmla="*/ 40 h 678"/>
                <a:gd name="T4" fmla="*/ 3 w 220"/>
                <a:gd name="T5" fmla="*/ 18 h 678"/>
                <a:gd name="T6" fmla="*/ 162 w 220"/>
                <a:gd name="T7" fmla="*/ 0 h 678"/>
                <a:gd name="T8" fmla="*/ 162 w 220"/>
                <a:gd name="T9" fmla="*/ 628 h 678"/>
                <a:gd name="T10" fmla="*/ 220 w 220"/>
                <a:gd name="T11" fmla="*/ 655 h 678"/>
                <a:gd name="T12" fmla="*/ 220 w 220"/>
                <a:gd name="T13" fmla="*/ 678 h 678"/>
                <a:gd name="T14" fmla="*/ 0 w 220"/>
                <a:gd name="T15" fmla="*/ 678 h 678"/>
                <a:gd name="T16" fmla="*/ 0 w 220"/>
                <a:gd name="T17" fmla="*/ 655 h 678"/>
                <a:gd name="T18" fmla="*/ 58 w 220"/>
                <a:gd name="T19" fmla="*/ 628 h 678"/>
                <a:gd name="T20" fmla="*/ 58 w 220"/>
                <a:gd name="T21" fmla="*/ 5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678">
                  <a:moveTo>
                    <a:pt x="58" y="58"/>
                  </a:moveTo>
                  <a:lnTo>
                    <a:pt x="3" y="40"/>
                  </a:lnTo>
                  <a:lnTo>
                    <a:pt x="3" y="18"/>
                  </a:lnTo>
                  <a:lnTo>
                    <a:pt x="162" y="0"/>
                  </a:lnTo>
                  <a:lnTo>
                    <a:pt x="162" y="628"/>
                  </a:lnTo>
                  <a:lnTo>
                    <a:pt x="220" y="655"/>
                  </a:lnTo>
                  <a:lnTo>
                    <a:pt x="220" y="678"/>
                  </a:lnTo>
                  <a:lnTo>
                    <a:pt x="0" y="678"/>
                  </a:lnTo>
                  <a:lnTo>
                    <a:pt x="0" y="655"/>
                  </a:lnTo>
                  <a:lnTo>
                    <a:pt x="58" y="628"/>
                  </a:lnTo>
                  <a:lnTo>
                    <a:pt x="58" y="5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79" name="Freeform 33"/>
            <p:cNvSpPr>
              <a:spLocks noEditPoints="1"/>
            </p:cNvSpPr>
            <p:nvPr userDrawn="1"/>
          </p:nvSpPr>
          <p:spPr>
            <a:xfrm>
              <a:off x="11522075" y="974725"/>
              <a:ext cx="63500" cy="92075"/>
            </a:xfrm>
            <a:custGeom>
              <a:avLst/>
              <a:gdLst>
                <a:gd name="T0" fmla="*/ 121 w 481"/>
                <a:gd name="T1" fmla="*/ 476 h 688"/>
                <a:gd name="T2" fmla="*/ 126 w 481"/>
                <a:gd name="T3" fmla="*/ 525 h 688"/>
                <a:gd name="T4" fmla="*/ 136 w 481"/>
                <a:gd name="T5" fmla="*/ 564 h 688"/>
                <a:gd name="T6" fmla="*/ 150 w 481"/>
                <a:gd name="T7" fmla="*/ 591 h 688"/>
                <a:gd name="T8" fmla="*/ 166 w 481"/>
                <a:gd name="T9" fmla="*/ 611 h 688"/>
                <a:gd name="T10" fmla="*/ 183 w 481"/>
                <a:gd name="T11" fmla="*/ 623 h 688"/>
                <a:gd name="T12" fmla="*/ 200 w 481"/>
                <a:gd name="T13" fmla="*/ 630 h 688"/>
                <a:gd name="T14" fmla="*/ 217 w 481"/>
                <a:gd name="T15" fmla="*/ 632 h 688"/>
                <a:gd name="T16" fmla="*/ 233 w 481"/>
                <a:gd name="T17" fmla="*/ 632 h 688"/>
                <a:gd name="T18" fmla="*/ 249 w 481"/>
                <a:gd name="T19" fmla="*/ 629 h 688"/>
                <a:gd name="T20" fmla="*/ 273 w 481"/>
                <a:gd name="T21" fmla="*/ 620 h 688"/>
                <a:gd name="T22" fmla="*/ 300 w 481"/>
                <a:gd name="T23" fmla="*/ 605 h 688"/>
                <a:gd name="T24" fmla="*/ 317 w 481"/>
                <a:gd name="T25" fmla="*/ 593 h 688"/>
                <a:gd name="T26" fmla="*/ 319 w 481"/>
                <a:gd name="T27" fmla="*/ 298 h 688"/>
                <a:gd name="T28" fmla="*/ 272 w 481"/>
                <a:gd name="T29" fmla="*/ 288 h 688"/>
                <a:gd name="T30" fmla="*/ 223 w 481"/>
                <a:gd name="T31" fmla="*/ 285 h 688"/>
                <a:gd name="T32" fmla="*/ 205 w 481"/>
                <a:gd name="T33" fmla="*/ 286 h 688"/>
                <a:gd name="T34" fmla="*/ 188 w 481"/>
                <a:gd name="T35" fmla="*/ 289 h 688"/>
                <a:gd name="T36" fmla="*/ 171 w 481"/>
                <a:gd name="T37" fmla="*/ 296 h 688"/>
                <a:gd name="T38" fmla="*/ 155 w 481"/>
                <a:gd name="T39" fmla="*/ 309 h 688"/>
                <a:gd name="T40" fmla="*/ 141 w 481"/>
                <a:gd name="T41" fmla="*/ 330 h 688"/>
                <a:gd name="T42" fmla="*/ 130 w 481"/>
                <a:gd name="T43" fmla="*/ 359 h 688"/>
                <a:gd name="T44" fmla="*/ 123 w 481"/>
                <a:gd name="T45" fmla="*/ 396 h 688"/>
                <a:gd name="T46" fmla="*/ 120 w 481"/>
                <a:gd name="T47" fmla="*/ 447 h 688"/>
                <a:gd name="T48" fmla="*/ 193 w 481"/>
                <a:gd name="T49" fmla="*/ 687 h 688"/>
                <a:gd name="T50" fmla="*/ 152 w 481"/>
                <a:gd name="T51" fmla="*/ 679 h 688"/>
                <a:gd name="T52" fmla="*/ 113 w 481"/>
                <a:gd name="T53" fmla="*/ 664 h 688"/>
                <a:gd name="T54" fmla="*/ 87 w 481"/>
                <a:gd name="T55" fmla="*/ 648 h 688"/>
                <a:gd name="T56" fmla="*/ 71 w 481"/>
                <a:gd name="T57" fmla="*/ 635 h 688"/>
                <a:gd name="T58" fmla="*/ 57 w 481"/>
                <a:gd name="T59" fmla="*/ 622 h 688"/>
                <a:gd name="T60" fmla="*/ 43 w 481"/>
                <a:gd name="T61" fmla="*/ 605 h 688"/>
                <a:gd name="T62" fmla="*/ 32 w 481"/>
                <a:gd name="T63" fmla="*/ 587 h 688"/>
                <a:gd name="T64" fmla="*/ 22 w 481"/>
                <a:gd name="T65" fmla="*/ 567 h 688"/>
                <a:gd name="T66" fmla="*/ 14 w 481"/>
                <a:gd name="T67" fmla="*/ 545 h 688"/>
                <a:gd name="T68" fmla="*/ 8 w 481"/>
                <a:gd name="T69" fmla="*/ 523 h 688"/>
                <a:gd name="T70" fmla="*/ 4 w 481"/>
                <a:gd name="T71" fmla="*/ 498 h 688"/>
                <a:gd name="T72" fmla="*/ 1 w 481"/>
                <a:gd name="T73" fmla="*/ 471 h 688"/>
                <a:gd name="T74" fmla="*/ 1 w 481"/>
                <a:gd name="T75" fmla="*/ 435 h 688"/>
                <a:gd name="T76" fmla="*/ 7 w 481"/>
                <a:gd name="T77" fmla="*/ 390 h 688"/>
                <a:gd name="T78" fmla="*/ 19 w 481"/>
                <a:gd name="T79" fmla="*/ 347 h 688"/>
                <a:gd name="T80" fmla="*/ 35 w 481"/>
                <a:gd name="T81" fmla="*/ 308 h 688"/>
                <a:gd name="T82" fmla="*/ 51 w 481"/>
                <a:gd name="T83" fmla="*/ 281 h 688"/>
                <a:gd name="T84" fmla="*/ 64 w 481"/>
                <a:gd name="T85" fmla="*/ 266 h 688"/>
                <a:gd name="T86" fmla="*/ 78 w 481"/>
                <a:gd name="T87" fmla="*/ 252 h 688"/>
                <a:gd name="T88" fmla="*/ 94 w 481"/>
                <a:gd name="T89" fmla="*/ 241 h 688"/>
                <a:gd name="T90" fmla="*/ 111 w 481"/>
                <a:gd name="T91" fmla="*/ 231 h 688"/>
                <a:gd name="T92" fmla="*/ 129 w 481"/>
                <a:gd name="T93" fmla="*/ 223 h 688"/>
                <a:gd name="T94" fmla="*/ 149 w 481"/>
                <a:gd name="T95" fmla="*/ 218 h 688"/>
                <a:gd name="T96" fmla="*/ 170 w 481"/>
                <a:gd name="T97" fmla="*/ 216 h 688"/>
                <a:gd name="T98" fmla="*/ 199 w 481"/>
                <a:gd name="T99" fmla="*/ 216 h 688"/>
                <a:gd name="T100" fmla="*/ 234 w 481"/>
                <a:gd name="T101" fmla="*/ 224 h 688"/>
                <a:gd name="T102" fmla="*/ 271 w 481"/>
                <a:gd name="T103" fmla="*/ 237 h 688"/>
                <a:gd name="T104" fmla="*/ 304 w 481"/>
                <a:gd name="T105" fmla="*/ 253 h 688"/>
                <a:gd name="T106" fmla="*/ 319 w 481"/>
                <a:gd name="T107" fmla="*/ 58 h 688"/>
                <a:gd name="T108" fmla="*/ 266 w 481"/>
                <a:gd name="T109" fmla="*/ 18 h 688"/>
                <a:gd name="T110" fmla="*/ 424 w 481"/>
                <a:gd name="T111" fmla="*/ 638 h 688"/>
                <a:gd name="T112" fmla="*/ 481 w 481"/>
                <a:gd name="T113" fmla="*/ 673 h 688"/>
                <a:gd name="T114" fmla="*/ 338 w 481"/>
                <a:gd name="T115" fmla="*/ 635 h 688"/>
                <a:gd name="T116" fmla="*/ 313 w 481"/>
                <a:gd name="T117" fmla="*/ 657 h 688"/>
                <a:gd name="T118" fmla="*/ 283 w 481"/>
                <a:gd name="T119" fmla="*/ 673 h 688"/>
                <a:gd name="T120" fmla="*/ 249 w 481"/>
                <a:gd name="T121" fmla="*/ 684 h 688"/>
                <a:gd name="T122" fmla="*/ 214 w 481"/>
                <a:gd name="T123"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688">
                  <a:moveTo>
                    <a:pt x="120" y="447"/>
                  </a:moveTo>
                  <a:lnTo>
                    <a:pt x="121" y="476"/>
                  </a:lnTo>
                  <a:lnTo>
                    <a:pt x="123" y="502"/>
                  </a:lnTo>
                  <a:lnTo>
                    <a:pt x="126" y="525"/>
                  </a:lnTo>
                  <a:lnTo>
                    <a:pt x="130" y="545"/>
                  </a:lnTo>
                  <a:lnTo>
                    <a:pt x="136" y="564"/>
                  </a:lnTo>
                  <a:lnTo>
                    <a:pt x="142" y="579"/>
                  </a:lnTo>
                  <a:lnTo>
                    <a:pt x="150" y="591"/>
                  </a:lnTo>
                  <a:lnTo>
                    <a:pt x="157" y="602"/>
                  </a:lnTo>
                  <a:lnTo>
                    <a:pt x="166" y="611"/>
                  </a:lnTo>
                  <a:lnTo>
                    <a:pt x="173" y="617"/>
                  </a:lnTo>
                  <a:lnTo>
                    <a:pt x="183" y="623"/>
                  </a:lnTo>
                  <a:lnTo>
                    <a:pt x="191" y="627"/>
                  </a:lnTo>
                  <a:lnTo>
                    <a:pt x="200" y="630"/>
                  </a:lnTo>
                  <a:lnTo>
                    <a:pt x="209" y="631"/>
                  </a:lnTo>
                  <a:lnTo>
                    <a:pt x="217" y="632"/>
                  </a:lnTo>
                  <a:lnTo>
                    <a:pt x="225" y="632"/>
                  </a:lnTo>
                  <a:lnTo>
                    <a:pt x="233" y="632"/>
                  </a:lnTo>
                  <a:lnTo>
                    <a:pt x="241" y="631"/>
                  </a:lnTo>
                  <a:lnTo>
                    <a:pt x="249" y="629"/>
                  </a:lnTo>
                  <a:lnTo>
                    <a:pt x="257" y="627"/>
                  </a:lnTo>
                  <a:lnTo>
                    <a:pt x="273" y="620"/>
                  </a:lnTo>
                  <a:lnTo>
                    <a:pt x="288" y="613"/>
                  </a:lnTo>
                  <a:lnTo>
                    <a:pt x="300" y="605"/>
                  </a:lnTo>
                  <a:lnTo>
                    <a:pt x="311" y="598"/>
                  </a:lnTo>
                  <a:lnTo>
                    <a:pt x="317" y="593"/>
                  </a:lnTo>
                  <a:lnTo>
                    <a:pt x="319" y="589"/>
                  </a:lnTo>
                  <a:lnTo>
                    <a:pt x="319" y="298"/>
                  </a:lnTo>
                  <a:lnTo>
                    <a:pt x="297" y="293"/>
                  </a:lnTo>
                  <a:lnTo>
                    <a:pt x="272" y="288"/>
                  </a:lnTo>
                  <a:lnTo>
                    <a:pt x="246" y="286"/>
                  </a:lnTo>
                  <a:lnTo>
                    <a:pt x="223" y="285"/>
                  </a:lnTo>
                  <a:lnTo>
                    <a:pt x="214" y="285"/>
                  </a:lnTo>
                  <a:lnTo>
                    <a:pt x="205" y="286"/>
                  </a:lnTo>
                  <a:lnTo>
                    <a:pt x="197" y="287"/>
                  </a:lnTo>
                  <a:lnTo>
                    <a:pt x="188" y="289"/>
                  </a:lnTo>
                  <a:lnTo>
                    <a:pt x="180" y="292"/>
                  </a:lnTo>
                  <a:lnTo>
                    <a:pt x="171" y="296"/>
                  </a:lnTo>
                  <a:lnTo>
                    <a:pt x="162" y="302"/>
                  </a:lnTo>
                  <a:lnTo>
                    <a:pt x="155" y="309"/>
                  </a:lnTo>
                  <a:lnTo>
                    <a:pt x="147" y="319"/>
                  </a:lnTo>
                  <a:lnTo>
                    <a:pt x="141" y="330"/>
                  </a:lnTo>
                  <a:lnTo>
                    <a:pt x="135" y="342"/>
                  </a:lnTo>
                  <a:lnTo>
                    <a:pt x="130" y="359"/>
                  </a:lnTo>
                  <a:lnTo>
                    <a:pt x="126" y="376"/>
                  </a:lnTo>
                  <a:lnTo>
                    <a:pt x="123" y="396"/>
                  </a:lnTo>
                  <a:lnTo>
                    <a:pt x="121" y="420"/>
                  </a:lnTo>
                  <a:lnTo>
                    <a:pt x="120" y="447"/>
                  </a:lnTo>
                  <a:close/>
                  <a:moveTo>
                    <a:pt x="214" y="688"/>
                  </a:moveTo>
                  <a:lnTo>
                    <a:pt x="193" y="687"/>
                  </a:lnTo>
                  <a:lnTo>
                    <a:pt x="172" y="684"/>
                  </a:lnTo>
                  <a:lnTo>
                    <a:pt x="152" y="679"/>
                  </a:lnTo>
                  <a:lnTo>
                    <a:pt x="131" y="673"/>
                  </a:lnTo>
                  <a:lnTo>
                    <a:pt x="113" y="664"/>
                  </a:lnTo>
                  <a:lnTo>
                    <a:pt x="96" y="655"/>
                  </a:lnTo>
                  <a:lnTo>
                    <a:pt x="87" y="648"/>
                  </a:lnTo>
                  <a:lnTo>
                    <a:pt x="79" y="643"/>
                  </a:lnTo>
                  <a:lnTo>
                    <a:pt x="71" y="635"/>
                  </a:lnTo>
                  <a:lnTo>
                    <a:pt x="64" y="629"/>
                  </a:lnTo>
                  <a:lnTo>
                    <a:pt x="57" y="622"/>
                  </a:lnTo>
                  <a:lnTo>
                    <a:pt x="50" y="614"/>
                  </a:lnTo>
                  <a:lnTo>
                    <a:pt x="43" y="605"/>
                  </a:lnTo>
                  <a:lnTo>
                    <a:pt x="38" y="596"/>
                  </a:lnTo>
                  <a:lnTo>
                    <a:pt x="32" y="587"/>
                  </a:lnTo>
                  <a:lnTo>
                    <a:pt x="27" y="578"/>
                  </a:lnTo>
                  <a:lnTo>
                    <a:pt x="22" y="567"/>
                  </a:lnTo>
                  <a:lnTo>
                    <a:pt x="18" y="557"/>
                  </a:lnTo>
                  <a:lnTo>
                    <a:pt x="14" y="545"/>
                  </a:lnTo>
                  <a:lnTo>
                    <a:pt x="10" y="535"/>
                  </a:lnTo>
                  <a:lnTo>
                    <a:pt x="8" y="523"/>
                  </a:lnTo>
                  <a:lnTo>
                    <a:pt x="5" y="510"/>
                  </a:lnTo>
                  <a:lnTo>
                    <a:pt x="4" y="498"/>
                  </a:lnTo>
                  <a:lnTo>
                    <a:pt x="1" y="484"/>
                  </a:lnTo>
                  <a:lnTo>
                    <a:pt x="1" y="471"/>
                  </a:lnTo>
                  <a:lnTo>
                    <a:pt x="0" y="457"/>
                  </a:lnTo>
                  <a:lnTo>
                    <a:pt x="1" y="435"/>
                  </a:lnTo>
                  <a:lnTo>
                    <a:pt x="4" y="411"/>
                  </a:lnTo>
                  <a:lnTo>
                    <a:pt x="7" y="390"/>
                  </a:lnTo>
                  <a:lnTo>
                    <a:pt x="12" y="367"/>
                  </a:lnTo>
                  <a:lnTo>
                    <a:pt x="19" y="347"/>
                  </a:lnTo>
                  <a:lnTo>
                    <a:pt x="26" y="326"/>
                  </a:lnTo>
                  <a:lnTo>
                    <a:pt x="35" y="308"/>
                  </a:lnTo>
                  <a:lnTo>
                    <a:pt x="46" y="290"/>
                  </a:lnTo>
                  <a:lnTo>
                    <a:pt x="51" y="281"/>
                  </a:lnTo>
                  <a:lnTo>
                    <a:pt x="57" y="274"/>
                  </a:lnTo>
                  <a:lnTo>
                    <a:pt x="64" y="266"/>
                  </a:lnTo>
                  <a:lnTo>
                    <a:pt x="71" y="260"/>
                  </a:lnTo>
                  <a:lnTo>
                    <a:pt x="78" y="252"/>
                  </a:lnTo>
                  <a:lnTo>
                    <a:pt x="85" y="247"/>
                  </a:lnTo>
                  <a:lnTo>
                    <a:pt x="94" y="241"/>
                  </a:lnTo>
                  <a:lnTo>
                    <a:pt x="102" y="236"/>
                  </a:lnTo>
                  <a:lnTo>
                    <a:pt x="111" y="231"/>
                  </a:lnTo>
                  <a:lnTo>
                    <a:pt x="120" y="227"/>
                  </a:lnTo>
                  <a:lnTo>
                    <a:pt x="129" y="223"/>
                  </a:lnTo>
                  <a:lnTo>
                    <a:pt x="139" y="220"/>
                  </a:lnTo>
                  <a:lnTo>
                    <a:pt x="149" y="218"/>
                  </a:lnTo>
                  <a:lnTo>
                    <a:pt x="159" y="217"/>
                  </a:lnTo>
                  <a:lnTo>
                    <a:pt x="170" y="216"/>
                  </a:lnTo>
                  <a:lnTo>
                    <a:pt x="182" y="215"/>
                  </a:lnTo>
                  <a:lnTo>
                    <a:pt x="199" y="216"/>
                  </a:lnTo>
                  <a:lnTo>
                    <a:pt x="217" y="219"/>
                  </a:lnTo>
                  <a:lnTo>
                    <a:pt x="234" y="224"/>
                  </a:lnTo>
                  <a:lnTo>
                    <a:pt x="253" y="230"/>
                  </a:lnTo>
                  <a:lnTo>
                    <a:pt x="271" y="237"/>
                  </a:lnTo>
                  <a:lnTo>
                    <a:pt x="288" y="245"/>
                  </a:lnTo>
                  <a:lnTo>
                    <a:pt x="304" y="253"/>
                  </a:lnTo>
                  <a:lnTo>
                    <a:pt x="319" y="262"/>
                  </a:lnTo>
                  <a:lnTo>
                    <a:pt x="319" y="58"/>
                  </a:lnTo>
                  <a:lnTo>
                    <a:pt x="266" y="40"/>
                  </a:lnTo>
                  <a:lnTo>
                    <a:pt x="266" y="18"/>
                  </a:lnTo>
                  <a:lnTo>
                    <a:pt x="424" y="0"/>
                  </a:lnTo>
                  <a:lnTo>
                    <a:pt x="424" y="638"/>
                  </a:lnTo>
                  <a:lnTo>
                    <a:pt x="481" y="650"/>
                  </a:lnTo>
                  <a:lnTo>
                    <a:pt x="481" y="673"/>
                  </a:lnTo>
                  <a:lnTo>
                    <a:pt x="366" y="688"/>
                  </a:lnTo>
                  <a:lnTo>
                    <a:pt x="338" y="635"/>
                  </a:lnTo>
                  <a:lnTo>
                    <a:pt x="327" y="647"/>
                  </a:lnTo>
                  <a:lnTo>
                    <a:pt x="313" y="657"/>
                  </a:lnTo>
                  <a:lnTo>
                    <a:pt x="299" y="666"/>
                  </a:lnTo>
                  <a:lnTo>
                    <a:pt x="283" y="673"/>
                  </a:lnTo>
                  <a:lnTo>
                    <a:pt x="267" y="679"/>
                  </a:lnTo>
                  <a:lnTo>
                    <a:pt x="249" y="684"/>
                  </a:lnTo>
                  <a:lnTo>
                    <a:pt x="232" y="687"/>
                  </a:lnTo>
                  <a:lnTo>
                    <a:pt x="214" y="688"/>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0" name="Freeform 34"/>
            <p:cNvSpPr>
              <a:spLocks noEditPoints="1"/>
            </p:cNvSpPr>
            <p:nvPr userDrawn="1"/>
          </p:nvSpPr>
          <p:spPr>
            <a:xfrm>
              <a:off x="11595100" y="1003300"/>
              <a:ext cx="58738" cy="63500"/>
            </a:xfrm>
            <a:custGeom>
              <a:avLst/>
              <a:gdLst>
                <a:gd name="T0" fmla="*/ 114 w 438"/>
                <a:gd name="T1" fmla="*/ 363 h 472"/>
                <a:gd name="T2" fmla="*/ 122 w 438"/>
                <a:gd name="T3" fmla="*/ 385 h 472"/>
                <a:gd name="T4" fmla="*/ 135 w 438"/>
                <a:gd name="T5" fmla="*/ 404 h 472"/>
                <a:gd name="T6" fmla="*/ 155 w 438"/>
                <a:gd name="T7" fmla="*/ 417 h 472"/>
                <a:gd name="T8" fmla="*/ 186 w 438"/>
                <a:gd name="T9" fmla="*/ 423 h 472"/>
                <a:gd name="T10" fmla="*/ 224 w 438"/>
                <a:gd name="T11" fmla="*/ 416 h 472"/>
                <a:gd name="T12" fmla="*/ 245 w 438"/>
                <a:gd name="T13" fmla="*/ 407 h 472"/>
                <a:gd name="T14" fmla="*/ 264 w 438"/>
                <a:gd name="T15" fmla="*/ 393 h 472"/>
                <a:gd name="T16" fmla="*/ 274 w 438"/>
                <a:gd name="T17" fmla="*/ 374 h 472"/>
                <a:gd name="T18" fmla="*/ 276 w 438"/>
                <a:gd name="T19" fmla="*/ 238 h 472"/>
                <a:gd name="T20" fmla="*/ 207 w 438"/>
                <a:gd name="T21" fmla="*/ 240 h 472"/>
                <a:gd name="T22" fmla="*/ 161 w 438"/>
                <a:gd name="T23" fmla="*/ 248 h 472"/>
                <a:gd name="T24" fmla="*/ 132 w 438"/>
                <a:gd name="T25" fmla="*/ 263 h 472"/>
                <a:gd name="T26" fmla="*/ 118 w 438"/>
                <a:gd name="T27" fmla="*/ 285 h 472"/>
                <a:gd name="T28" fmla="*/ 112 w 438"/>
                <a:gd name="T29" fmla="*/ 316 h 472"/>
                <a:gd name="T30" fmla="*/ 54 w 438"/>
                <a:gd name="T31" fmla="*/ 31 h 472"/>
                <a:gd name="T32" fmla="*/ 110 w 438"/>
                <a:gd name="T33" fmla="*/ 9 h 472"/>
                <a:gd name="T34" fmla="*/ 182 w 438"/>
                <a:gd name="T35" fmla="*/ 0 h 472"/>
                <a:gd name="T36" fmla="*/ 245 w 438"/>
                <a:gd name="T37" fmla="*/ 2 h 472"/>
                <a:gd name="T38" fmla="*/ 291 w 438"/>
                <a:gd name="T39" fmla="*/ 13 h 472"/>
                <a:gd name="T40" fmla="*/ 330 w 438"/>
                <a:gd name="T41" fmla="*/ 35 h 472"/>
                <a:gd name="T42" fmla="*/ 359 w 438"/>
                <a:gd name="T43" fmla="*/ 70 h 472"/>
                <a:gd name="T44" fmla="*/ 377 w 438"/>
                <a:gd name="T45" fmla="*/ 117 h 472"/>
                <a:gd name="T46" fmla="*/ 381 w 438"/>
                <a:gd name="T47" fmla="*/ 411 h 472"/>
                <a:gd name="T48" fmla="*/ 312 w 438"/>
                <a:gd name="T49" fmla="*/ 462 h 472"/>
                <a:gd name="T50" fmla="*/ 285 w 438"/>
                <a:gd name="T51" fmla="*/ 426 h 472"/>
                <a:gd name="T52" fmla="*/ 266 w 438"/>
                <a:gd name="T53" fmla="*/ 442 h 472"/>
                <a:gd name="T54" fmla="*/ 241 w 438"/>
                <a:gd name="T55" fmla="*/ 456 h 472"/>
                <a:gd name="T56" fmla="*/ 212 w 438"/>
                <a:gd name="T57" fmla="*/ 466 h 472"/>
                <a:gd name="T58" fmla="*/ 180 w 438"/>
                <a:gd name="T59" fmla="*/ 471 h 472"/>
                <a:gd name="T60" fmla="*/ 141 w 438"/>
                <a:gd name="T61" fmla="*/ 472 h 472"/>
                <a:gd name="T62" fmla="*/ 96 w 438"/>
                <a:gd name="T63" fmla="*/ 467 h 472"/>
                <a:gd name="T64" fmla="*/ 57 w 438"/>
                <a:gd name="T65" fmla="*/ 454 h 472"/>
                <a:gd name="T66" fmla="*/ 26 w 438"/>
                <a:gd name="T67" fmla="*/ 429 h 472"/>
                <a:gd name="T68" fmla="*/ 6 w 438"/>
                <a:gd name="T69" fmla="*/ 390 h 472"/>
                <a:gd name="T70" fmla="*/ 0 w 438"/>
                <a:gd name="T71" fmla="*/ 334 h 472"/>
                <a:gd name="T72" fmla="*/ 7 w 438"/>
                <a:gd name="T73" fmla="*/ 281 h 472"/>
                <a:gd name="T74" fmla="*/ 27 w 438"/>
                <a:gd name="T75" fmla="*/ 245 h 472"/>
                <a:gd name="T76" fmla="*/ 61 w 438"/>
                <a:gd name="T77" fmla="*/ 219 h 472"/>
                <a:gd name="T78" fmla="*/ 104 w 438"/>
                <a:gd name="T79" fmla="*/ 205 h 472"/>
                <a:gd name="T80" fmla="*/ 155 w 438"/>
                <a:gd name="T81" fmla="*/ 198 h 472"/>
                <a:gd name="T82" fmla="*/ 224 w 438"/>
                <a:gd name="T83" fmla="*/ 198 h 472"/>
                <a:gd name="T84" fmla="*/ 276 w 438"/>
                <a:gd name="T85" fmla="*/ 134 h 472"/>
                <a:gd name="T86" fmla="*/ 273 w 438"/>
                <a:gd name="T87" fmla="*/ 106 h 472"/>
                <a:gd name="T88" fmla="*/ 262 w 438"/>
                <a:gd name="T89" fmla="*/ 84 h 472"/>
                <a:gd name="T90" fmla="*/ 246 w 438"/>
                <a:gd name="T91" fmla="*/ 67 h 472"/>
                <a:gd name="T92" fmla="*/ 224 w 438"/>
                <a:gd name="T93" fmla="*/ 57 h 472"/>
                <a:gd name="T94" fmla="*/ 195 w 438"/>
                <a:gd name="T95" fmla="*/ 51 h 472"/>
                <a:gd name="T96" fmla="*/ 154 w 438"/>
                <a:gd name="T97" fmla="*/ 53 h 472"/>
                <a:gd name="T98" fmla="*/ 134 w 438"/>
                <a:gd name="T99" fmla="*/ 61 h 472"/>
                <a:gd name="T100" fmla="*/ 113 w 438"/>
                <a:gd name="T101" fmla="*/ 75 h 472"/>
                <a:gd name="T102" fmla="*/ 94 w 438"/>
                <a:gd name="T103" fmla="*/ 98 h 472"/>
                <a:gd name="T104" fmla="*/ 75 w 438"/>
                <a:gd name="T105" fmla="*/ 13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472">
                  <a:moveTo>
                    <a:pt x="112" y="328"/>
                  </a:moveTo>
                  <a:lnTo>
                    <a:pt x="113" y="345"/>
                  </a:lnTo>
                  <a:lnTo>
                    <a:pt x="114" y="363"/>
                  </a:lnTo>
                  <a:lnTo>
                    <a:pt x="116" y="370"/>
                  </a:lnTo>
                  <a:lnTo>
                    <a:pt x="119" y="379"/>
                  </a:lnTo>
                  <a:lnTo>
                    <a:pt x="122" y="385"/>
                  </a:lnTo>
                  <a:lnTo>
                    <a:pt x="125" y="393"/>
                  </a:lnTo>
                  <a:lnTo>
                    <a:pt x="129" y="399"/>
                  </a:lnTo>
                  <a:lnTo>
                    <a:pt x="135" y="404"/>
                  </a:lnTo>
                  <a:lnTo>
                    <a:pt x="140" y="410"/>
                  </a:lnTo>
                  <a:lnTo>
                    <a:pt x="148" y="414"/>
                  </a:lnTo>
                  <a:lnTo>
                    <a:pt x="155" y="417"/>
                  </a:lnTo>
                  <a:lnTo>
                    <a:pt x="165" y="421"/>
                  </a:lnTo>
                  <a:lnTo>
                    <a:pt x="174" y="422"/>
                  </a:lnTo>
                  <a:lnTo>
                    <a:pt x="186" y="423"/>
                  </a:lnTo>
                  <a:lnTo>
                    <a:pt x="201" y="422"/>
                  </a:lnTo>
                  <a:lnTo>
                    <a:pt x="216" y="418"/>
                  </a:lnTo>
                  <a:lnTo>
                    <a:pt x="224" y="416"/>
                  </a:lnTo>
                  <a:lnTo>
                    <a:pt x="231" y="414"/>
                  </a:lnTo>
                  <a:lnTo>
                    <a:pt x="239" y="411"/>
                  </a:lnTo>
                  <a:lnTo>
                    <a:pt x="245" y="407"/>
                  </a:lnTo>
                  <a:lnTo>
                    <a:pt x="252" y="403"/>
                  </a:lnTo>
                  <a:lnTo>
                    <a:pt x="258" y="398"/>
                  </a:lnTo>
                  <a:lnTo>
                    <a:pt x="264" y="393"/>
                  </a:lnTo>
                  <a:lnTo>
                    <a:pt x="268" y="387"/>
                  </a:lnTo>
                  <a:lnTo>
                    <a:pt x="271" y="381"/>
                  </a:lnTo>
                  <a:lnTo>
                    <a:pt x="274" y="374"/>
                  </a:lnTo>
                  <a:lnTo>
                    <a:pt x="275" y="367"/>
                  </a:lnTo>
                  <a:lnTo>
                    <a:pt x="276" y="359"/>
                  </a:lnTo>
                  <a:lnTo>
                    <a:pt x="276" y="238"/>
                  </a:lnTo>
                  <a:lnTo>
                    <a:pt x="251" y="238"/>
                  </a:lnTo>
                  <a:lnTo>
                    <a:pt x="227" y="239"/>
                  </a:lnTo>
                  <a:lnTo>
                    <a:pt x="207" y="240"/>
                  </a:lnTo>
                  <a:lnTo>
                    <a:pt x="188" y="242"/>
                  </a:lnTo>
                  <a:lnTo>
                    <a:pt x="173" y="245"/>
                  </a:lnTo>
                  <a:lnTo>
                    <a:pt x="161" y="248"/>
                  </a:lnTo>
                  <a:lnTo>
                    <a:pt x="149" y="252"/>
                  </a:lnTo>
                  <a:lnTo>
                    <a:pt x="139" y="257"/>
                  </a:lnTo>
                  <a:lnTo>
                    <a:pt x="132" y="263"/>
                  </a:lnTo>
                  <a:lnTo>
                    <a:pt x="125" y="269"/>
                  </a:lnTo>
                  <a:lnTo>
                    <a:pt x="121" y="277"/>
                  </a:lnTo>
                  <a:lnTo>
                    <a:pt x="118" y="285"/>
                  </a:lnTo>
                  <a:lnTo>
                    <a:pt x="115" y="294"/>
                  </a:lnTo>
                  <a:lnTo>
                    <a:pt x="113" y="305"/>
                  </a:lnTo>
                  <a:lnTo>
                    <a:pt x="112" y="316"/>
                  </a:lnTo>
                  <a:lnTo>
                    <a:pt x="112" y="328"/>
                  </a:lnTo>
                  <a:close/>
                  <a:moveTo>
                    <a:pt x="36" y="42"/>
                  </a:moveTo>
                  <a:lnTo>
                    <a:pt x="54" y="31"/>
                  </a:lnTo>
                  <a:lnTo>
                    <a:pt x="72" y="22"/>
                  </a:lnTo>
                  <a:lnTo>
                    <a:pt x="91" y="15"/>
                  </a:lnTo>
                  <a:lnTo>
                    <a:pt x="110" y="9"/>
                  </a:lnTo>
                  <a:lnTo>
                    <a:pt x="132" y="5"/>
                  </a:lnTo>
                  <a:lnTo>
                    <a:pt x="155" y="2"/>
                  </a:lnTo>
                  <a:lnTo>
                    <a:pt x="182" y="0"/>
                  </a:lnTo>
                  <a:lnTo>
                    <a:pt x="213" y="0"/>
                  </a:lnTo>
                  <a:lnTo>
                    <a:pt x="229" y="0"/>
                  </a:lnTo>
                  <a:lnTo>
                    <a:pt x="245" y="2"/>
                  </a:lnTo>
                  <a:lnTo>
                    <a:pt x="261" y="4"/>
                  </a:lnTo>
                  <a:lnTo>
                    <a:pt x="276" y="7"/>
                  </a:lnTo>
                  <a:lnTo>
                    <a:pt x="291" y="13"/>
                  </a:lnTo>
                  <a:lnTo>
                    <a:pt x="304" y="19"/>
                  </a:lnTo>
                  <a:lnTo>
                    <a:pt x="318" y="27"/>
                  </a:lnTo>
                  <a:lnTo>
                    <a:pt x="330" y="35"/>
                  </a:lnTo>
                  <a:lnTo>
                    <a:pt x="341" y="45"/>
                  </a:lnTo>
                  <a:lnTo>
                    <a:pt x="350" y="57"/>
                  </a:lnTo>
                  <a:lnTo>
                    <a:pt x="359" y="70"/>
                  </a:lnTo>
                  <a:lnTo>
                    <a:pt x="367" y="84"/>
                  </a:lnTo>
                  <a:lnTo>
                    <a:pt x="373" y="100"/>
                  </a:lnTo>
                  <a:lnTo>
                    <a:pt x="377" y="117"/>
                  </a:lnTo>
                  <a:lnTo>
                    <a:pt x="379" y="136"/>
                  </a:lnTo>
                  <a:lnTo>
                    <a:pt x="381" y="157"/>
                  </a:lnTo>
                  <a:lnTo>
                    <a:pt x="381" y="411"/>
                  </a:lnTo>
                  <a:lnTo>
                    <a:pt x="438" y="421"/>
                  </a:lnTo>
                  <a:lnTo>
                    <a:pt x="438" y="443"/>
                  </a:lnTo>
                  <a:lnTo>
                    <a:pt x="312" y="462"/>
                  </a:lnTo>
                  <a:lnTo>
                    <a:pt x="294" y="413"/>
                  </a:lnTo>
                  <a:lnTo>
                    <a:pt x="289" y="419"/>
                  </a:lnTo>
                  <a:lnTo>
                    <a:pt x="285" y="426"/>
                  </a:lnTo>
                  <a:lnTo>
                    <a:pt x="279" y="431"/>
                  </a:lnTo>
                  <a:lnTo>
                    <a:pt x="273" y="438"/>
                  </a:lnTo>
                  <a:lnTo>
                    <a:pt x="266" y="442"/>
                  </a:lnTo>
                  <a:lnTo>
                    <a:pt x="258" y="447"/>
                  </a:lnTo>
                  <a:lnTo>
                    <a:pt x="250" y="452"/>
                  </a:lnTo>
                  <a:lnTo>
                    <a:pt x="241" y="456"/>
                  </a:lnTo>
                  <a:lnTo>
                    <a:pt x="232" y="459"/>
                  </a:lnTo>
                  <a:lnTo>
                    <a:pt x="223" y="462"/>
                  </a:lnTo>
                  <a:lnTo>
                    <a:pt x="212" y="466"/>
                  </a:lnTo>
                  <a:lnTo>
                    <a:pt x="202" y="468"/>
                  </a:lnTo>
                  <a:lnTo>
                    <a:pt x="191" y="470"/>
                  </a:lnTo>
                  <a:lnTo>
                    <a:pt x="180" y="471"/>
                  </a:lnTo>
                  <a:lnTo>
                    <a:pt x="168" y="472"/>
                  </a:lnTo>
                  <a:lnTo>
                    <a:pt x="156" y="472"/>
                  </a:lnTo>
                  <a:lnTo>
                    <a:pt x="141" y="472"/>
                  </a:lnTo>
                  <a:lnTo>
                    <a:pt x="126" y="471"/>
                  </a:lnTo>
                  <a:lnTo>
                    <a:pt x="111" y="469"/>
                  </a:lnTo>
                  <a:lnTo>
                    <a:pt x="96" y="467"/>
                  </a:lnTo>
                  <a:lnTo>
                    <a:pt x="83" y="463"/>
                  </a:lnTo>
                  <a:lnTo>
                    <a:pt x="70" y="459"/>
                  </a:lnTo>
                  <a:lnTo>
                    <a:pt x="57" y="454"/>
                  </a:lnTo>
                  <a:lnTo>
                    <a:pt x="47" y="447"/>
                  </a:lnTo>
                  <a:lnTo>
                    <a:pt x="36" y="439"/>
                  </a:lnTo>
                  <a:lnTo>
                    <a:pt x="26" y="429"/>
                  </a:lnTo>
                  <a:lnTo>
                    <a:pt x="19" y="418"/>
                  </a:lnTo>
                  <a:lnTo>
                    <a:pt x="12" y="404"/>
                  </a:lnTo>
                  <a:lnTo>
                    <a:pt x="6" y="390"/>
                  </a:lnTo>
                  <a:lnTo>
                    <a:pt x="3" y="373"/>
                  </a:lnTo>
                  <a:lnTo>
                    <a:pt x="0" y="354"/>
                  </a:lnTo>
                  <a:lnTo>
                    <a:pt x="0" y="334"/>
                  </a:lnTo>
                  <a:lnTo>
                    <a:pt x="0" y="314"/>
                  </a:lnTo>
                  <a:lnTo>
                    <a:pt x="3" y="297"/>
                  </a:lnTo>
                  <a:lnTo>
                    <a:pt x="7" y="281"/>
                  </a:lnTo>
                  <a:lnTo>
                    <a:pt x="12" y="267"/>
                  </a:lnTo>
                  <a:lnTo>
                    <a:pt x="19" y="255"/>
                  </a:lnTo>
                  <a:lnTo>
                    <a:pt x="27" y="245"/>
                  </a:lnTo>
                  <a:lnTo>
                    <a:pt x="37" y="235"/>
                  </a:lnTo>
                  <a:lnTo>
                    <a:pt x="49" y="226"/>
                  </a:lnTo>
                  <a:lnTo>
                    <a:pt x="61" y="219"/>
                  </a:lnTo>
                  <a:lnTo>
                    <a:pt x="75" y="213"/>
                  </a:lnTo>
                  <a:lnTo>
                    <a:pt x="89" y="208"/>
                  </a:lnTo>
                  <a:lnTo>
                    <a:pt x="104" y="205"/>
                  </a:lnTo>
                  <a:lnTo>
                    <a:pt x="121" y="202"/>
                  </a:lnTo>
                  <a:lnTo>
                    <a:pt x="138" y="199"/>
                  </a:lnTo>
                  <a:lnTo>
                    <a:pt x="155" y="198"/>
                  </a:lnTo>
                  <a:lnTo>
                    <a:pt x="174" y="197"/>
                  </a:lnTo>
                  <a:lnTo>
                    <a:pt x="198" y="197"/>
                  </a:lnTo>
                  <a:lnTo>
                    <a:pt x="224" y="198"/>
                  </a:lnTo>
                  <a:lnTo>
                    <a:pt x="250" y="201"/>
                  </a:lnTo>
                  <a:lnTo>
                    <a:pt x="276" y="203"/>
                  </a:lnTo>
                  <a:lnTo>
                    <a:pt x="276" y="134"/>
                  </a:lnTo>
                  <a:lnTo>
                    <a:pt x="275" y="124"/>
                  </a:lnTo>
                  <a:lnTo>
                    <a:pt x="274" y="115"/>
                  </a:lnTo>
                  <a:lnTo>
                    <a:pt x="273" y="106"/>
                  </a:lnTo>
                  <a:lnTo>
                    <a:pt x="270" y="99"/>
                  </a:lnTo>
                  <a:lnTo>
                    <a:pt x="267" y="91"/>
                  </a:lnTo>
                  <a:lnTo>
                    <a:pt x="262" y="84"/>
                  </a:lnTo>
                  <a:lnTo>
                    <a:pt x="258" y="78"/>
                  </a:lnTo>
                  <a:lnTo>
                    <a:pt x="253" y="72"/>
                  </a:lnTo>
                  <a:lnTo>
                    <a:pt x="246" y="67"/>
                  </a:lnTo>
                  <a:lnTo>
                    <a:pt x="240" y="63"/>
                  </a:lnTo>
                  <a:lnTo>
                    <a:pt x="232" y="60"/>
                  </a:lnTo>
                  <a:lnTo>
                    <a:pt x="224" y="57"/>
                  </a:lnTo>
                  <a:lnTo>
                    <a:pt x="215" y="55"/>
                  </a:lnTo>
                  <a:lnTo>
                    <a:pt x="206" y="52"/>
                  </a:lnTo>
                  <a:lnTo>
                    <a:pt x="195" y="51"/>
                  </a:lnTo>
                  <a:lnTo>
                    <a:pt x="184" y="51"/>
                  </a:lnTo>
                  <a:lnTo>
                    <a:pt x="169" y="51"/>
                  </a:lnTo>
                  <a:lnTo>
                    <a:pt x="154" y="53"/>
                  </a:lnTo>
                  <a:lnTo>
                    <a:pt x="148" y="56"/>
                  </a:lnTo>
                  <a:lnTo>
                    <a:pt x="140" y="58"/>
                  </a:lnTo>
                  <a:lnTo>
                    <a:pt x="134" y="61"/>
                  </a:lnTo>
                  <a:lnTo>
                    <a:pt x="126" y="65"/>
                  </a:lnTo>
                  <a:lnTo>
                    <a:pt x="120" y="70"/>
                  </a:lnTo>
                  <a:lnTo>
                    <a:pt x="113" y="75"/>
                  </a:lnTo>
                  <a:lnTo>
                    <a:pt x="107" y="81"/>
                  </a:lnTo>
                  <a:lnTo>
                    <a:pt x="100" y="89"/>
                  </a:lnTo>
                  <a:lnTo>
                    <a:pt x="94" y="98"/>
                  </a:lnTo>
                  <a:lnTo>
                    <a:pt x="88" y="107"/>
                  </a:lnTo>
                  <a:lnTo>
                    <a:pt x="81" y="118"/>
                  </a:lnTo>
                  <a:lnTo>
                    <a:pt x="75" y="131"/>
                  </a:lnTo>
                  <a:lnTo>
                    <a:pt x="49" y="130"/>
                  </a:lnTo>
                  <a:lnTo>
                    <a:pt x="36" y="4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1" name="Freeform 35"/>
            <p:cNvSpPr/>
            <p:nvPr userDrawn="1"/>
          </p:nvSpPr>
          <p:spPr>
            <a:xfrm>
              <a:off x="11663363" y="1003300"/>
              <a:ext cx="46038" cy="63500"/>
            </a:xfrm>
            <a:custGeom>
              <a:avLst/>
              <a:gdLst>
                <a:gd name="T0" fmla="*/ 343 w 344"/>
                <a:gd name="T1" fmla="*/ 353 h 473"/>
                <a:gd name="T2" fmla="*/ 336 w 344"/>
                <a:gd name="T3" fmla="*/ 382 h 473"/>
                <a:gd name="T4" fmla="*/ 324 w 344"/>
                <a:gd name="T5" fmla="*/ 407 h 473"/>
                <a:gd name="T6" fmla="*/ 308 w 344"/>
                <a:gd name="T7" fmla="*/ 426 h 473"/>
                <a:gd name="T8" fmla="*/ 273 w 344"/>
                <a:gd name="T9" fmla="*/ 449 h 473"/>
                <a:gd name="T10" fmla="*/ 226 w 344"/>
                <a:gd name="T11" fmla="*/ 466 h 473"/>
                <a:gd name="T12" fmla="*/ 179 w 344"/>
                <a:gd name="T13" fmla="*/ 472 h 473"/>
                <a:gd name="T14" fmla="*/ 136 w 344"/>
                <a:gd name="T15" fmla="*/ 473 h 473"/>
                <a:gd name="T16" fmla="*/ 83 w 344"/>
                <a:gd name="T17" fmla="*/ 467 h 473"/>
                <a:gd name="T18" fmla="*/ 32 w 344"/>
                <a:gd name="T19" fmla="*/ 451 h 473"/>
                <a:gd name="T20" fmla="*/ 0 w 344"/>
                <a:gd name="T21" fmla="*/ 433 h 473"/>
                <a:gd name="T22" fmla="*/ 44 w 344"/>
                <a:gd name="T23" fmla="*/ 357 h 473"/>
                <a:gd name="T24" fmla="*/ 61 w 344"/>
                <a:gd name="T25" fmla="*/ 385 h 473"/>
                <a:gd name="T26" fmla="*/ 82 w 344"/>
                <a:gd name="T27" fmla="*/ 404 h 473"/>
                <a:gd name="T28" fmla="*/ 106 w 344"/>
                <a:gd name="T29" fmla="*/ 417 h 473"/>
                <a:gd name="T30" fmla="*/ 136 w 344"/>
                <a:gd name="T31" fmla="*/ 425 h 473"/>
                <a:gd name="T32" fmla="*/ 169 w 344"/>
                <a:gd name="T33" fmla="*/ 424 h 473"/>
                <a:gd name="T34" fmla="*/ 196 w 344"/>
                <a:gd name="T35" fmla="*/ 418 h 473"/>
                <a:gd name="T36" fmla="*/ 218 w 344"/>
                <a:gd name="T37" fmla="*/ 408 h 473"/>
                <a:gd name="T38" fmla="*/ 234 w 344"/>
                <a:gd name="T39" fmla="*/ 391 h 473"/>
                <a:gd name="T40" fmla="*/ 242 w 344"/>
                <a:gd name="T41" fmla="*/ 370 h 473"/>
                <a:gd name="T42" fmla="*/ 243 w 344"/>
                <a:gd name="T43" fmla="*/ 344 h 473"/>
                <a:gd name="T44" fmla="*/ 234 w 344"/>
                <a:gd name="T45" fmla="*/ 325 h 473"/>
                <a:gd name="T46" fmla="*/ 215 w 344"/>
                <a:gd name="T47" fmla="*/ 310 h 473"/>
                <a:gd name="T48" fmla="*/ 168 w 344"/>
                <a:gd name="T49" fmla="*/ 290 h 473"/>
                <a:gd name="T50" fmla="*/ 103 w 344"/>
                <a:gd name="T51" fmla="*/ 265 h 473"/>
                <a:gd name="T52" fmla="*/ 61 w 344"/>
                <a:gd name="T53" fmla="*/ 243 h 473"/>
                <a:gd name="T54" fmla="*/ 34 w 344"/>
                <a:gd name="T55" fmla="*/ 222 h 473"/>
                <a:gd name="T56" fmla="*/ 15 w 344"/>
                <a:gd name="T57" fmla="*/ 194 h 473"/>
                <a:gd name="T58" fmla="*/ 5 w 344"/>
                <a:gd name="T59" fmla="*/ 160 h 473"/>
                <a:gd name="T60" fmla="*/ 6 w 344"/>
                <a:gd name="T61" fmla="*/ 127 h 473"/>
                <a:gd name="T62" fmla="*/ 15 w 344"/>
                <a:gd name="T63" fmla="*/ 96 h 473"/>
                <a:gd name="T64" fmla="*/ 39 w 344"/>
                <a:gd name="T65" fmla="*/ 57 h 473"/>
                <a:gd name="T66" fmla="*/ 76 w 344"/>
                <a:gd name="T67" fmla="*/ 28 h 473"/>
                <a:gd name="T68" fmla="*/ 117 w 344"/>
                <a:gd name="T69" fmla="*/ 9 h 473"/>
                <a:gd name="T70" fmla="*/ 160 w 344"/>
                <a:gd name="T71" fmla="*/ 1 h 473"/>
                <a:gd name="T72" fmla="*/ 221 w 344"/>
                <a:gd name="T73" fmla="*/ 3 h 473"/>
                <a:gd name="T74" fmla="*/ 274 w 344"/>
                <a:gd name="T75" fmla="*/ 18 h 473"/>
                <a:gd name="T76" fmla="*/ 319 w 344"/>
                <a:gd name="T77" fmla="*/ 41 h 473"/>
                <a:gd name="T78" fmla="*/ 276 w 344"/>
                <a:gd name="T79" fmla="*/ 117 h 473"/>
                <a:gd name="T80" fmla="*/ 263 w 344"/>
                <a:gd name="T81" fmla="*/ 89 h 473"/>
                <a:gd name="T82" fmla="*/ 246 w 344"/>
                <a:gd name="T83" fmla="*/ 70 h 473"/>
                <a:gd name="T84" fmla="*/ 224 w 344"/>
                <a:gd name="T85" fmla="*/ 58 h 473"/>
                <a:gd name="T86" fmla="*/ 192 w 344"/>
                <a:gd name="T87" fmla="*/ 50 h 473"/>
                <a:gd name="T88" fmla="*/ 155 w 344"/>
                <a:gd name="T89" fmla="*/ 50 h 473"/>
                <a:gd name="T90" fmla="*/ 134 w 344"/>
                <a:gd name="T91" fmla="*/ 56 h 473"/>
                <a:gd name="T92" fmla="*/ 116 w 344"/>
                <a:gd name="T93" fmla="*/ 66 h 473"/>
                <a:gd name="T94" fmla="*/ 104 w 344"/>
                <a:gd name="T95" fmla="*/ 79 h 473"/>
                <a:gd name="T96" fmla="*/ 97 w 344"/>
                <a:gd name="T97" fmla="*/ 96 h 473"/>
                <a:gd name="T98" fmla="*/ 97 w 344"/>
                <a:gd name="T99" fmla="*/ 118 h 473"/>
                <a:gd name="T100" fmla="*/ 107 w 344"/>
                <a:gd name="T101" fmla="*/ 139 h 473"/>
                <a:gd name="T102" fmla="*/ 126 w 344"/>
                <a:gd name="T103" fmla="*/ 156 h 473"/>
                <a:gd name="T104" fmla="*/ 175 w 344"/>
                <a:gd name="T105" fmla="*/ 179 h 473"/>
                <a:gd name="T106" fmla="*/ 243 w 344"/>
                <a:gd name="T107" fmla="*/ 205 h 473"/>
                <a:gd name="T108" fmla="*/ 286 w 344"/>
                <a:gd name="T109" fmla="*/ 228 h 473"/>
                <a:gd name="T110" fmla="*/ 314 w 344"/>
                <a:gd name="T111" fmla="*/ 251 h 473"/>
                <a:gd name="T112" fmla="*/ 334 w 344"/>
                <a:gd name="T113" fmla="*/ 280 h 473"/>
                <a:gd name="T114" fmla="*/ 343 w 344"/>
                <a:gd name="T115" fmla="*/ 31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473">
                  <a:moveTo>
                    <a:pt x="344" y="330"/>
                  </a:moveTo>
                  <a:lnTo>
                    <a:pt x="344" y="342"/>
                  </a:lnTo>
                  <a:lnTo>
                    <a:pt x="343" y="353"/>
                  </a:lnTo>
                  <a:lnTo>
                    <a:pt x="341" y="364"/>
                  </a:lnTo>
                  <a:lnTo>
                    <a:pt x="339" y="373"/>
                  </a:lnTo>
                  <a:lnTo>
                    <a:pt x="336" y="382"/>
                  </a:lnTo>
                  <a:lnTo>
                    <a:pt x="332" y="390"/>
                  </a:lnTo>
                  <a:lnTo>
                    <a:pt x="328" y="399"/>
                  </a:lnTo>
                  <a:lnTo>
                    <a:pt x="324" y="407"/>
                  </a:lnTo>
                  <a:lnTo>
                    <a:pt x="319" y="413"/>
                  </a:lnTo>
                  <a:lnTo>
                    <a:pt x="313" y="419"/>
                  </a:lnTo>
                  <a:lnTo>
                    <a:pt x="308" y="426"/>
                  </a:lnTo>
                  <a:lnTo>
                    <a:pt x="301" y="431"/>
                  </a:lnTo>
                  <a:lnTo>
                    <a:pt x="288" y="441"/>
                  </a:lnTo>
                  <a:lnTo>
                    <a:pt x="273" y="449"/>
                  </a:lnTo>
                  <a:lnTo>
                    <a:pt x="258" y="456"/>
                  </a:lnTo>
                  <a:lnTo>
                    <a:pt x="242" y="461"/>
                  </a:lnTo>
                  <a:lnTo>
                    <a:pt x="226" y="466"/>
                  </a:lnTo>
                  <a:lnTo>
                    <a:pt x="210" y="469"/>
                  </a:lnTo>
                  <a:lnTo>
                    <a:pt x="194" y="471"/>
                  </a:lnTo>
                  <a:lnTo>
                    <a:pt x="179" y="472"/>
                  </a:lnTo>
                  <a:lnTo>
                    <a:pt x="164" y="473"/>
                  </a:lnTo>
                  <a:lnTo>
                    <a:pt x="150" y="473"/>
                  </a:lnTo>
                  <a:lnTo>
                    <a:pt x="136" y="473"/>
                  </a:lnTo>
                  <a:lnTo>
                    <a:pt x="120" y="472"/>
                  </a:lnTo>
                  <a:lnTo>
                    <a:pt x="102" y="470"/>
                  </a:lnTo>
                  <a:lnTo>
                    <a:pt x="83" y="467"/>
                  </a:lnTo>
                  <a:lnTo>
                    <a:pt x="63" y="461"/>
                  </a:lnTo>
                  <a:lnTo>
                    <a:pt x="43" y="455"/>
                  </a:lnTo>
                  <a:lnTo>
                    <a:pt x="32" y="451"/>
                  </a:lnTo>
                  <a:lnTo>
                    <a:pt x="21" y="445"/>
                  </a:lnTo>
                  <a:lnTo>
                    <a:pt x="10" y="440"/>
                  </a:lnTo>
                  <a:lnTo>
                    <a:pt x="0" y="433"/>
                  </a:lnTo>
                  <a:lnTo>
                    <a:pt x="13" y="346"/>
                  </a:lnTo>
                  <a:lnTo>
                    <a:pt x="39" y="345"/>
                  </a:lnTo>
                  <a:lnTo>
                    <a:pt x="44" y="357"/>
                  </a:lnTo>
                  <a:lnTo>
                    <a:pt x="49" y="368"/>
                  </a:lnTo>
                  <a:lnTo>
                    <a:pt x="54" y="376"/>
                  </a:lnTo>
                  <a:lnTo>
                    <a:pt x="61" y="385"/>
                  </a:lnTo>
                  <a:lnTo>
                    <a:pt x="67" y="393"/>
                  </a:lnTo>
                  <a:lnTo>
                    <a:pt x="75" y="399"/>
                  </a:lnTo>
                  <a:lnTo>
                    <a:pt x="82" y="404"/>
                  </a:lnTo>
                  <a:lnTo>
                    <a:pt x="90" y="410"/>
                  </a:lnTo>
                  <a:lnTo>
                    <a:pt x="97" y="413"/>
                  </a:lnTo>
                  <a:lnTo>
                    <a:pt x="106" y="417"/>
                  </a:lnTo>
                  <a:lnTo>
                    <a:pt x="114" y="419"/>
                  </a:lnTo>
                  <a:lnTo>
                    <a:pt x="121" y="422"/>
                  </a:lnTo>
                  <a:lnTo>
                    <a:pt x="136" y="425"/>
                  </a:lnTo>
                  <a:lnTo>
                    <a:pt x="149" y="425"/>
                  </a:lnTo>
                  <a:lnTo>
                    <a:pt x="159" y="425"/>
                  </a:lnTo>
                  <a:lnTo>
                    <a:pt x="169" y="424"/>
                  </a:lnTo>
                  <a:lnTo>
                    <a:pt x="179" y="423"/>
                  </a:lnTo>
                  <a:lnTo>
                    <a:pt x="188" y="420"/>
                  </a:lnTo>
                  <a:lnTo>
                    <a:pt x="196" y="418"/>
                  </a:lnTo>
                  <a:lnTo>
                    <a:pt x="204" y="415"/>
                  </a:lnTo>
                  <a:lnTo>
                    <a:pt x="211" y="412"/>
                  </a:lnTo>
                  <a:lnTo>
                    <a:pt x="218" y="408"/>
                  </a:lnTo>
                  <a:lnTo>
                    <a:pt x="224" y="403"/>
                  </a:lnTo>
                  <a:lnTo>
                    <a:pt x="229" y="398"/>
                  </a:lnTo>
                  <a:lnTo>
                    <a:pt x="234" y="391"/>
                  </a:lnTo>
                  <a:lnTo>
                    <a:pt x="238" y="385"/>
                  </a:lnTo>
                  <a:lnTo>
                    <a:pt x="240" y="378"/>
                  </a:lnTo>
                  <a:lnTo>
                    <a:pt x="242" y="370"/>
                  </a:lnTo>
                  <a:lnTo>
                    <a:pt x="244" y="361"/>
                  </a:lnTo>
                  <a:lnTo>
                    <a:pt x="244" y="352"/>
                  </a:lnTo>
                  <a:lnTo>
                    <a:pt x="243" y="344"/>
                  </a:lnTo>
                  <a:lnTo>
                    <a:pt x="241" y="338"/>
                  </a:lnTo>
                  <a:lnTo>
                    <a:pt x="238" y="331"/>
                  </a:lnTo>
                  <a:lnTo>
                    <a:pt x="234" y="325"/>
                  </a:lnTo>
                  <a:lnTo>
                    <a:pt x="228" y="320"/>
                  </a:lnTo>
                  <a:lnTo>
                    <a:pt x="222" y="314"/>
                  </a:lnTo>
                  <a:lnTo>
                    <a:pt x="215" y="310"/>
                  </a:lnTo>
                  <a:lnTo>
                    <a:pt x="207" y="306"/>
                  </a:lnTo>
                  <a:lnTo>
                    <a:pt x="189" y="297"/>
                  </a:lnTo>
                  <a:lnTo>
                    <a:pt x="168" y="290"/>
                  </a:lnTo>
                  <a:lnTo>
                    <a:pt x="147" y="282"/>
                  </a:lnTo>
                  <a:lnTo>
                    <a:pt x="124" y="273"/>
                  </a:lnTo>
                  <a:lnTo>
                    <a:pt x="103" y="265"/>
                  </a:lnTo>
                  <a:lnTo>
                    <a:pt x="80" y="255"/>
                  </a:lnTo>
                  <a:lnTo>
                    <a:pt x="71" y="250"/>
                  </a:lnTo>
                  <a:lnTo>
                    <a:pt x="61" y="243"/>
                  </a:lnTo>
                  <a:lnTo>
                    <a:pt x="51" y="237"/>
                  </a:lnTo>
                  <a:lnTo>
                    <a:pt x="43" y="229"/>
                  </a:lnTo>
                  <a:lnTo>
                    <a:pt x="34" y="222"/>
                  </a:lnTo>
                  <a:lnTo>
                    <a:pt x="27" y="213"/>
                  </a:lnTo>
                  <a:lnTo>
                    <a:pt x="20" y="205"/>
                  </a:lnTo>
                  <a:lnTo>
                    <a:pt x="15" y="194"/>
                  </a:lnTo>
                  <a:lnTo>
                    <a:pt x="10" y="183"/>
                  </a:lnTo>
                  <a:lnTo>
                    <a:pt x="7" y="171"/>
                  </a:lnTo>
                  <a:lnTo>
                    <a:pt x="5" y="160"/>
                  </a:lnTo>
                  <a:lnTo>
                    <a:pt x="5" y="146"/>
                  </a:lnTo>
                  <a:lnTo>
                    <a:pt x="5" y="137"/>
                  </a:lnTo>
                  <a:lnTo>
                    <a:pt x="6" y="127"/>
                  </a:lnTo>
                  <a:lnTo>
                    <a:pt x="7" y="119"/>
                  </a:lnTo>
                  <a:lnTo>
                    <a:pt x="9" y="111"/>
                  </a:lnTo>
                  <a:lnTo>
                    <a:pt x="15" y="96"/>
                  </a:lnTo>
                  <a:lnTo>
                    <a:pt x="21" y="81"/>
                  </a:lnTo>
                  <a:lnTo>
                    <a:pt x="30" y="68"/>
                  </a:lnTo>
                  <a:lnTo>
                    <a:pt x="39" y="57"/>
                  </a:lnTo>
                  <a:lnTo>
                    <a:pt x="50" y="46"/>
                  </a:lnTo>
                  <a:lnTo>
                    <a:pt x="63" y="36"/>
                  </a:lnTo>
                  <a:lnTo>
                    <a:pt x="76" y="28"/>
                  </a:lnTo>
                  <a:lnTo>
                    <a:pt x="89" y="20"/>
                  </a:lnTo>
                  <a:lnTo>
                    <a:pt x="103" y="14"/>
                  </a:lnTo>
                  <a:lnTo>
                    <a:pt x="117" y="9"/>
                  </a:lnTo>
                  <a:lnTo>
                    <a:pt x="132" y="5"/>
                  </a:lnTo>
                  <a:lnTo>
                    <a:pt x="146" y="3"/>
                  </a:lnTo>
                  <a:lnTo>
                    <a:pt x="160" y="1"/>
                  </a:lnTo>
                  <a:lnTo>
                    <a:pt x="173" y="0"/>
                  </a:lnTo>
                  <a:lnTo>
                    <a:pt x="198" y="1"/>
                  </a:lnTo>
                  <a:lnTo>
                    <a:pt x="221" y="3"/>
                  </a:lnTo>
                  <a:lnTo>
                    <a:pt x="240" y="7"/>
                  </a:lnTo>
                  <a:lnTo>
                    <a:pt x="258" y="12"/>
                  </a:lnTo>
                  <a:lnTo>
                    <a:pt x="274" y="18"/>
                  </a:lnTo>
                  <a:lnTo>
                    <a:pt x="291" y="24"/>
                  </a:lnTo>
                  <a:lnTo>
                    <a:pt x="305" y="32"/>
                  </a:lnTo>
                  <a:lnTo>
                    <a:pt x="319" y="41"/>
                  </a:lnTo>
                  <a:lnTo>
                    <a:pt x="307" y="129"/>
                  </a:lnTo>
                  <a:lnTo>
                    <a:pt x="279" y="129"/>
                  </a:lnTo>
                  <a:lnTo>
                    <a:pt x="276" y="117"/>
                  </a:lnTo>
                  <a:lnTo>
                    <a:pt x="271" y="107"/>
                  </a:lnTo>
                  <a:lnTo>
                    <a:pt x="267" y="97"/>
                  </a:lnTo>
                  <a:lnTo>
                    <a:pt x="263" y="89"/>
                  </a:lnTo>
                  <a:lnTo>
                    <a:pt x="257" y="82"/>
                  </a:lnTo>
                  <a:lnTo>
                    <a:pt x="251" y="75"/>
                  </a:lnTo>
                  <a:lnTo>
                    <a:pt x="246" y="70"/>
                  </a:lnTo>
                  <a:lnTo>
                    <a:pt x="239" y="65"/>
                  </a:lnTo>
                  <a:lnTo>
                    <a:pt x="232" y="61"/>
                  </a:lnTo>
                  <a:lnTo>
                    <a:pt x="224" y="58"/>
                  </a:lnTo>
                  <a:lnTo>
                    <a:pt x="217" y="54"/>
                  </a:lnTo>
                  <a:lnTo>
                    <a:pt x="209" y="52"/>
                  </a:lnTo>
                  <a:lnTo>
                    <a:pt x="192" y="50"/>
                  </a:lnTo>
                  <a:lnTo>
                    <a:pt x="173" y="49"/>
                  </a:lnTo>
                  <a:lnTo>
                    <a:pt x="164" y="49"/>
                  </a:lnTo>
                  <a:lnTo>
                    <a:pt x="155" y="50"/>
                  </a:lnTo>
                  <a:lnTo>
                    <a:pt x="148" y="51"/>
                  </a:lnTo>
                  <a:lnTo>
                    <a:pt x="140" y="53"/>
                  </a:lnTo>
                  <a:lnTo>
                    <a:pt x="134" y="56"/>
                  </a:lnTo>
                  <a:lnTo>
                    <a:pt x="127" y="59"/>
                  </a:lnTo>
                  <a:lnTo>
                    <a:pt x="121" y="62"/>
                  </a:lnTo>
                  <a:lnTo>
                    <a:pt x="116" y="66"/>
                  </a:lnTo>
                  <a:lnTo>
                    <a:pt x="111" y="71"/>
                  </a:lnTo>
                  <a:lnTo>
                    <a:pt x="107" y="75"/>
                  </a:lnTo>
                  <a:lnTo>
                    <a:pt x="104" y="79"/>
                  </a:lnTo>
                  <a:lnTo>
                    <a:pt x="102" y="85"/>
                  </a:lnTo>
                  <a:lnTo>
                    <a:pt x="100" y="91"/>
                  </a:lnTo>
                  <a:lnTo>
                    <a:pt x="97" y="96"/>
                  </a:lnTo>
                  <a:lnTo>
                    <a:pt x="96" y="103"/>
                  </a:lnTo>
                  <a:lnTo>
                    <a:pt x="96" y="110"/>
                  </a:lnTo>
                  <a:lnTo>
                    <a:pt x="97" y="118"/>
                  </a:lnTo>
                  <a:lnTo>
                    <a:pt x="98" y="125"/>
                  </a:lnTo>
                  <a:lnTo>
                    <a:pt x="103" y="133"/>
                  </a:lnTo>
                  <a:lnTo>
                    <a:pt x="107" y="139"/>
                  </a:lnTo>
                  <a:lnTo>
                    <a:pt x="112" y="146"/>
                  </a:lnTo>
                  <a:lnTo>
                    <a:pt x="119" y="151"/>
                  </a:lnTo>
                  <a:lnTo>
                    <a:pt x="126" y="156"/>
                  </a:lnTo>
                  <a:lnTo>
                    <a:pt x="135" y="161"/>
                  </a:lnTo>
                  <a:lnTo>
                    <a:pt x="153" y="170"/>
                  </a:lnTo>
                  <a:lnTo>
                    <a:pt x="175" y="179"/>
                  </a:lnTo>
                  <a:lnTo>
                    <a:pt x="197" y="188"/>
                  </a:lnTo>
                  <a:lnTo>
                    <a:pt x="220" y="196"/>
                  </a:lnTo>
                  <a:lnTo>
                    <a:pt x="243" y="205"/>
                  </a:lnTo>
                  <a:lnTo>
                    <a:pt x="266" y="215"/>
                  </a:lnTo>
                  <a:lnTo>
                    <a:pt x="277" y="222"/>
                  </a:lnTo>
                  <a:lnTo>
                    <a:pt x="286" y="228"/>
                  </a:lnTo>
                  <a:lnTo>
                    <a:pt x="296" y="235"/>
                  </a:lnTo>
                  <a:lnTo>
                    <a:pt x="306" y="242"/>
                  </a:lnTo>
                  <a:lnTo>
                    <a:pt x="314" y="251"/>
                  </a:lnTo>
                  <a:lnTo>
                    <a:pt x="322" y="259"/>
                  </a:lnTo>
                  <a:lnTo>
                    <a:pt x="328" y="269"/>
                  </a:lnTo>
                  <a:lnTo>
                    <a:pt x="334" y="280"/>
                  </a:lnTo>
                  <a:lnTo>
                    <a:pt x="338" y="291"/>
                  </a:lnTo>
                  <a:lnTo>
                    <a:pt x="341" y="303"/>
                  </a:lnTo>
                  <a:lnTo>
                    <a:pt x="343" y="316"/>
                  </a:lnTo>
                  <a:lnTo>
                    <a:pt x="344" y="330"/>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2" name="Freeform 36"/>
            <p:cNvSpPr>
              <a:spLocks noEditPoints="1"/>
            </p:cNvSpPr>
            <p:nvPr userDrawn="1"/>
          </p:nvSpPr>
          <p:spPr>
            <a:xfrm>
              <a:off x="10742613" y="374650"/>
              <a:ext cx="93663" cy="93663"/>
            </a:xfrm>
            <a:custGeom>
              <a:avLst/>
              <a:gdLst>
                <a:gd name="T0" fmla="*/ 199 w 717"/>
                <a:gd name="T1" fmla="*/ 227 h 718"/>
                <a:gd name="T2" fmla="*/ 229 w 717"/>
                <a:gd name="T3" fmla="*/ 198 h 718"/>
                <a:gd name="T4" fmla="*/ 276 w 717"/>
                <a:gd name="T5" fmla="*/ 169 h 718"/>
                <a:gd name="T6" fmla="*/ 335 w 717"/>
                <a:gd name="T7" fmla="*/ 154 h 718"/>
                <a:gd name="T8" fmla="*/ 387 w 717"/>
                <a:gd name="T9" fmla="*/ 154 h 718"/>
                <a:gd name="T10" fmla="*/ 434 w 717"/>
                <a:gd name="T11" fmla="*/ 168 h 718"/>
                <a:gd name="T12" fmla="*/ 487 w 717"/>
                <a:gd name="T13" fmla="*/ 198 h 718"/>
                <a:gd name="T14" fmla="*/ 534 w 717"/>
                <a:gd name="T15" fmla="*/ 247 h 718"/>
                <a:gd name="T16" fmla="*/ 559 w 717"/>
                <a:gd name="T17" fmla="*/ 304 h 718"/>
                <a:gd name="T18" fmla="*/ 566 w 717"/>
                <a:gd name="T19" fmla="*/ 371 h 718"/>
                <a:gd name="T20" fmla="*/ 546 w 717"/>
                <a:gd name="T21" fmla="*/ 450 h 718"/>
                <a:gd name="T22" fmla="*/ 496 w 717"/>
                <a:gd name="T23" fmla="*/ 514 h 718"/>
                <a:gd name="T24" fmla="*/ 427 w 717"/>
                <a:gd name="T25" fmla="*/ 556 h 718"/>
                <a:gd name="T26" fmla="*/ 356 w 717"/>
                <a:gd name="T27" fmla="*/ 567 h 718"/>
                <a:gd name="T28" fmla="*/ 311 w 717"/>
                <a:gd name="T29" fmla="*/ 561 h 718"/>
                <a:gd name="T30" fmla="*/ 255 w 717"/>
                <a:gd name="T31" fmla="*/ 539 h 718"/>
                <a:gd name="T32" fmla="*/ 202 w 717"/>
                <a:gd name="T33" fmla="*/ 496 h 718"/>
                <a:gd name="T34" fmla="*/ 161 w 717"/>
                <a:gd name="T35" fmla="*/ 425 h 718"/>
                <a:gd name="T36" fmla="*/ 152 w 717"/>
                <a:gd name="T37" fmla="*/ 352 h 718"/>
                <a:gd name="T38" fmla="*/ 161 w 717"/>
                <a:gd name="T39" fmla="*/ 293 h 718"/>
                <a:gd name="T40" fmla="*/ 301 w 717"/>
                <a:gd name="T41" fmla="*/ 713 h 718"/>
                <a:gd name="T42" fmla="*/ 373 w 717"/>
                <a:gd name="T43" fmla="*/ 717 h 718"/>
                <a:gd name="T44" fmla="*/ 443 w 717"/>
                <a:gd name="T45" fmla="*/ 708 h 718"/>
                <a:gd name="T46" fmla="*/ 508 w 717"/>
                <a:gd name="T47" fmla="*/ 686 h 718"/>
                <a:gd name="T48" fmla="*/ 568 w 717"/>
                <a:gd name="T49" fmla="*/ 650 h 718"/>
                <a:gd name="T50" fmla="*/ 622 w 717"/>
                <a:gd name="T51" fmla="*/ 603 h 718"/>
                <a:gd name="T52" fmla="*/ 665 w 717"/>
                <a:gd name="T53" fmla="*/ 546 h 718"/>
                <a:gd name="T54" fmla="*/ 695 w 717"/>
                <a:gd name="T55" fmla="*/ 484 h 718"/>
                <a:gd name="T56" fmla="*/ 713 w 717"/>
                <a:gd name="T57" fmla="*/ 417 h 718"/>
                <a:gd name="T58" fmla="*/ 717 w 717"/>
                <a:gd name="T59" fmla="*/ 346 h 718"/>
                <a:gd name="T60" fmla="*/ 708 w 717"/>
                <a:gd name="T61" fmla="*/ 276 h 718"/>
                <a:gd name="T62" fmla="*/ 684 w 717"/>
                <a:gd name="T63" fmla="*/ 209 h 718"/>
                <a:gd name="T64" fmla="*/ 649 w 717"/>
                <a:gd name="T65" fmla="*/ 149 h 718"/>
                <a:gd name="T66" fmla="*/ 603 w 717"/>
                <a:gd name="T67" fmla="*/ 96 h 718"/>
                <a:gd name="T68" fmla="*/ 547 w 717"/>
                <a:gd name="T69" fmla="*/ 54 h 718"/>
                <a:gd name="T70" fmla="*/ 450 w 717"/>
                <a:gd name="T71" fmla="*/ 12 h 718"/>
                <a:gd name="T72" fmla="*/ 345 w 717"/>
                <a:gd name="T73" fmla="*/ 0 h 718"/>
                <a:gd name="T74" fmla="*/ 275 w 717"/>
                <a:gd name="T75" fmla="*/ 10 h 718"/>
                <a:gd name="T76" fmla="*/ 209 w 717"/>
                <a:gd name="T77" fmla="*/ 32 h 718"/>
                <a:gd name="T78" fmla="*/ 149 w 717"/>
                <a:gd name="T79" fmla="*/ 68 h 718"/>
                <a:gd name="T80" fmla="*/ 95 w 717"/>
                <a:gd name="T81" fmla="*/ 115 h 718"/>
                <a:gd name="T82" fmla="*/ 52 w 717"/>
                <a:gd name="T83" fmla="*/ 173 h 718"/>
                <a:gd name="T84" fmla="*/ 21 w 717"/>
                <a:gd name="T85" fmla="*/ 236 h 718"/>
                <a:gd name="T86" fmla="*/ 4 w 717"/>
                <a:gd name="T87" fmla="*/ 304 h 718"/>
                <a:gd name="T88" fmla="*/ 0 w 717"/>
                <a:gd name="T89" fmla="*/ 373 h 718"/>
                <a:gd name="T90" fmla="*/ 9 w 717"/>
                <a:gd name="T91" fmla="*/ 441 h 718"/>
                <a:gd name="T92" fmla="*/ 32 w 717"/>
                <a:gd name="T93" fmla="*/ 507 h 718"/>
                <a:gd name="T94" fmla="*/ 66 w 717"/>
                <a:gd name="T95" fmla="*/ 568 h 718"/>
                <a:gd name="T96" fmla="*/ 114 w 717"/>
                <a:gd name="T97" fmla="*/ 622 h 718"/>
                <a:gd name="T98" fmla="*/ 201 w 717"/>
                <a:gd name="T99" fmla="*/ 682 h 718"/>
                <a:gd name="T100" fmla="*/ 301 w 717"/>
                <a:gd name="T101" fmla="*/ 71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7" h="718">
                  <a:moveTo>
                    <a:pt x="181" y="252"/>
                  </a:moveTo>
                  <a:lnTo>
                    <a:pt x="187" y="243"/>
                  </a:lnTo>
                  <a:lnTo>
                    <a:pt x="193" y="234"/>
                  </a:lnTo>
                  <a:lnTo>
                    <a:pt x="199" y="227"/>
                  </a:lnTo>
                  <a:lnTo>
                    <a:pt x="206" y="218"/>
                  </a:lnTo>
                  <a:lnTo>
                    <a:pt x="214" y="210"/>
                  </a:lnTo>
                  <a:lnTo>
                    <a:pt x="222" y="204"/>
                  </a:lnTo>
                  <a:lnTo>
                    <a:pt x="229" y="198"/>
                  </a:lnTo>
                  <a:lnTo>
                    <a:pt x="238" y="191"/>
                  </a:lnTo>
                  <a:lnTo>
                    <a:pt x="250" y="183"/>
                  </a:lnTo>
                  <a:lnTo>
                    <a:pt x="263" y="175"/>
                  </a:lnTo>
                  <a:lnTo>
                    <a:pt x="276" y="169"/>
                  </a:lnTo>
                  <a:lnTo>
                    <a:pt x="291" y="163"/>
                  </a:lnTo>
                  <a:lnTo>
                    <a:pt x="305" y="159"/>
                  </a:lnTo>
                  <a:lnTo>
                    <a:pt x="320" y="156"/>
                  </a:lnTo>
                  <a:lnTo>
                    <a:pt x="335" y="154"/>
                  </a:lnTo>
                  <a:lnTo>
                    <a:pt x="350" y="152"/>
                  </a:lnTo>
                  <a:lnTo>
                    <a:pt x="363" y="152"/>
                  </a:lnTo>
                  <a:lnTo>
                    <a:pt x="375" y="152"/>
                  </a:lnTo>
                  <a:lnTo>
                    <a:pt x="387" y="154"/>
                  </a:lnTo>
                  <a:lnTo>
                    <a:pt x="400" y="156"/>
                  </a:lnTo>
                  <a:lnTo>
                    <a:pt x="411" y="159"/>
                  </a:lnTo>
                  <a:lnTo>
                    <a:pt x="423" y="162"/>
                  </a:lnTo>
                  <a:lnTo>
                    <a:pt x="434" y="168"/>
                  </a:lnTo>
                  <a:lnTo>
                    <a:pt x="446" y="172"/>
                  </a:lnTo>
                  <a:lnTo>
                    <a:pt x="460" y="179"/>
                  </a:lnTo>
                  <a:lnTo>
                    <a:pt x="474" y="188"/>
                  </a:lnTo>
                  <a:lnTo>
                    <a:pt x="487" y="198"/>
                  </a:lnTo>
                  <a:lnTo>
                    <a:pt x="499" y="208"/>
                  </a:lnTo>
                  <a:lnTo>
                    <a:pt x="512" y="220"/>
                  </a:lnTo>
                  <a:lnTo>
                    <a:pt x="524" y="234"/>
                  </a:lnTo>
                  <a:lnTo>
                    <a:pt x="534" y="247"/>
                  </a:lnTo>
                  <a:lnTo>
                    <a:pt x="541" y="261"/>
                  </a:lnTo>
                  <a:lnTo>
                    <a:pt x="548" y="275"/>
                  </a:lnTo>
                  <a:lnTo>
                    <a:pt x="554" y="289"/>
                  </a:lnTo>
                  <a:lnTo>
                    <a:pt x="559" y="304"/>
                  </a:lnTo>
                  <a:lnTo>
                    <a:pt x="563" y="320"/>
                  </a:lnTo>
                  <a:lnTo>
                    <a:pt x="565" y="335"/>
                  </a:lnTo>
                  <a:lnTo>
                    <a:pt x="566" y="351"/>
                  </a:lnTo>
                  <a:lnTo>
                    <a:pt x="566" y="371"/>
                  </a:lnTo>
                  <a:lnTo>
                    <a:pt x="564" y="392"/>
                  </a:lnTo>
                  <a:lnTo>
                    <a:pt x="560" y="412"/>
                  </a:lnTo>
                  <a:lnTo>
                    <a:pt x="553" y="432"/>
                  </a:lnTo>
                  <a:lnTo>
                    <a:pt x="546" y="450"/>
                  </a:lnTo>
                  <a:lnTo>
                    <a:pt x="536" y="468"/>
                  </a:lnTo>
                  <a:lnTo>
                    <a:pt x="524" y="484"/>
                  </a:lnTo>
                  <a:lnTo>
                    <a:pt x="510" y="500"/>
                  </a:lnTo>
                  <a:lnTo>
                    <a:pt x="496" y="514"/>
                  </a:lnTo>
                  <a:lnTo>
                    <a:pt x="480" y="527"/>
                  </a:lnTo>
                  <a:lnTo>
                    <a:pt x="463" y="539"/>
                  </a:lnTo>
                  <a:lnTo>
                    <a:pt x="445" y="547"/>
                  </a:lnTo>
                  <a:lnTo>
                    <a:pt x="427" y="556"/>
                  </a:lnTo>
                  <a:lnTo>
                    <a:pt x="406" y="561"/>
                  </a:lnTo>
                  <a:lnTo>
                    <a:pt x="387" y="565"/>
                  </a:lnTo>
                  <a:lnTo>
                    <a:pt x="365" y="567"/>
                  </a:lnTo>
                  <a:lnTo>
                    <a:pt x="356" y="567"/>
                  </a:lnTo>
                  <a:lnTo>
                    <a:pt x="346" y="566"/>
                  </a:lnTo>
                  <a:lnTo>
                    <a:pt x="335" y="565"/>
                  </a:lnTo>
                  <a:lnTo>
                    <a:pt x="326" y="564"/>
                  </a:lnTo>
                  <a:lnTo>
                    <a:pt x="311" y="561"/>
                  </a:lnTo>
                  <a:lnTo>
                    <a:pt x="297" y="557"/>
                  </a:lnTo>
                  <a:lnTo>
                    <a:pt x="282" y="552"/>
                  </a:lnTo>
                  <a:lnTo>
                    <a:pt x="268" y="545"/>
                  </a:lnTo>
                  <a:lnTo>
                    <a:pt x="255" y="539"/>
                  </a:lnTo>
                  <a:lnTo>
                    <a:pt x="242" y="530"/>
                  </a:lnTo>
                  <a:lnTo>
                    <a:pt x="229" y="522"/>
                  </a:lnTo>
                  <a:lnTo>
                    <a:pt x="217" y="511"/>
                  </a:lnTo>
                  <a:lnTo>
                    <a:pt x="202" y="496"/>
                  </a:lnTo>
                  <a:lnTo>
                    <a:pt x="189" y="480"/>
                  </a:lnTo>
                  <a:lnTo>
                    <a:pt x="179" y="463"/>
                  </a:lnTo>
                  <a:lnTo>
                    <a:pt x="169" y="444"/>
                  </a:lnTo>
                  <a:lnTo>
                    <a:pt x="161" y="425"/>
                  </a:lnTo>
                  <a:lnTo>
                    <a:pt x="156" y="406"/>
                  </a:lnTo>
                  <a:lnTo>
                    <a:pt x="153" y="386"/>
                  </a:lnTo>
                  <a:lnTo>
                    <a:pt x="152" y="367"/>
                  </a:lnTo>
                  <a:lnTo>
                    <a:pt x="152" y="352"/>
                  </a:lnTo>
                  <a:lnTo>
                    <a:pt x="152" y="337"/>
                  </a:lnTo>
                  <a:lnTo>
                    <a:pt x="154" y="322"/>
                  </a:lnTo>
                  <a:lnTo>
                    <a:pt x="157" y="308"/>
                  </a:lnTo>
                  <a:lnTo>
                    <a:pt x="161" y="293"/>
                  </a:lnTo>
                  <a:lnTo>
                    <a:pt x="167" y="279"/>
                  </a:lnTo>
                  <a:lnTo>
                    <a:pt x="173" y="265"/>
                  </a:lnTo>
                  <a:lnTo>
                    <a:pt x="181" y="252"/>
                  </a:lnTo>
                  <a:close/>
                  <a:moveTo>
                    <a:pt x="301" y="713"/>
                  </a:moveTo>
                  <a:lnTo>
                    <a:pt x="319" y="716"/>
                  </a:lnTo>
                  <a:lnTo>
                    <a:pt x="336" y="717"/>
                  </a:lnTo>
                  <a:lnTo>
                    <a:pt x="355" y="718"/>
                  </a:lnTo>
                  <a:lnTo>
                    <a:pt x="373" y="717"/>
                  </a:lnTo>
                  <a:lnTo>
                    <a:pt x="390" y="716"/>
                  </a:lnTo>
                  <a:lnTo>
                    <a:pt x="408" y="715"/>
                  </a:lnTo>
                  <a:lnTo>
                    <a:pt x="425" y="712"/>
                  </a:lnTo>
                  <a:lnTo>
                    <a:pt x="443" y="708"/>
                  </a:lnTo>
                  <a:lnTo>
                    <a:pt x="460" y="704"/>
                  </a:lnTo>
                  <a:lnTo>
                    <a:pt x="476" y="699"/>
                  </a:lnTo>
                  <a:lnTo>
                    <a:pt x="492" y="692"/>
                  </a:lnTo>
                  <a:lnTo>
                    <a:pt x="508" y="686"/>
                  </a:lnTo>
                  <a:lnTo>
                    <a:pt x="524" y="678"/>
                  </a:lnTo>
                  <a:lnTo>
                    <a:pt x="539" y="670"/>
                  </a:lnTo>
                  <a:lnTo>
                    <a:pt x="554" y="660"/>
                  </a:lnTo>
                  <a:lnTo>
                    <a:pt x="568" y="650"/>
                  </a:lnTo>
                  <a:lnTo>
                    <a:pt x="582" y="640"/>
                  </a:lnTo>
                  <a:lnTo>
                    <a:pt x="596" y="628"/>
                  </a:lnTo>
                  <a:lnTo>
                    <a:pt x="609" y="616"/>
                  </a:lnTo>
                  <a:lnTo>
                    <a:pt x="622" y="603"/>
                  </a:lnTo>
                  <a:lnTo>
                    <a:pt x="634" y="589"/>
                  </a:lnTo>
                  <a:lnTo>
                    <a:pt x="644" y="575"/>
                  </a:lnTo>
                  <a:lnTo>
                    <a:pt x="655" y="561"/>
                  </a:lnTo>
                  <a:lnTo>
                    <a:pt x="665" y="546"/>
                  </a:lnTo>
                  <a:lnTo>
                    <a:pt x="673" y="531"/>
                  </a:lnTo>
                  <a:lnTo>
                    <a:pt x="682" y="516"/>
                  </a:lnTo>
                  <a:lnTo>
                    <a:pt x="688" y="500"/>
                  </a:lnTo>
                  <a:lnTo>
                    <a:pt x="695" y="484"/>
                  </a:lnTo>
                  <a:lnTo>
                    <a:pt x="701" y="468"/>
                  </a:lnTo>
                  <a:lnTo>
                    <a:pt x="706" y="451"/>
                  </a:lnTo>
                  <a:lnTo>
                    <a:pt x="710" y="434"/>
                  </a:lnTo>
                  <a:lnTo>
                    <a:pt x="713" y="417"/>
                  </a:lnTo>
                  <a:lnTo>
                    <a:pt x="715" y="399"/>
                  </a:lnTo>
                  <a:lnTo>
                    <a:pt x="717" y="382"/>
                  </a:lnTo>
                  <a:lnTo>
                    <a:pt x="717" y="364"/>
                  </a:lnTo>
                  <a:lnTo>
                    <a:pt x="717" y="346"/>
                  </a:lnTo>
                  <a:lnTo>
                    <a:pt x="716" y="329"/>
                  </a:lnTo>
                  <a:lnTo>
                    <a:pt x="714" y="310"/>
                  </a:lnTo>
                  <a:lnTo>
                    <a:pt x="711" y="293"/>
                  </a:lnTo>
                  <a:lnTo>
                    <a:pt x="708" y="276"/>
                  </a:lnTo>
                  <a:lnTo>
                    <a:pt x="703" y="259"/>
                  </a:lnTo>
                  <a:lnTo>
                    <a:pt x="698" y="242"/>
                  </a:lnTo>
                  <a:lnTo>
                    <a:pt x="692" y="225"/>
                  </a:lnTo>
                  <a:lnTo>
                    <a:pt x="684" y="209"/>
                  </a:lnTo>
                  <a:lnTo>
                    <a:pt x="677" y="194"/>
                  </a:lnTo>
                  <a:lnTo>
                    <a:pt x="668" y="178"/>
                  </a:lnTo>
                  <a:lnTo>
                    <a:pt x="659" y="163"/>
                  </a:lnTo>
                  <a:lnTo>
                    <a:pt x="649" y="149"/>
                  </a:lnTo>
                  <a:lnTo>
                    <a:pt x="638" y="135"/>
                  </a:lnTo>
                  <a:lnTo>
                    <a:pt x="627" y="121"/>
                  </a:lnTo>
                  <a:lnTo>
                    <a:pt x="615" y="108"/>
                  </a:lnTo>
                  <a:lnTo>
                    <a:pt x="603" y="96"/>
                  </a:lnTo>
                  <a:lnTo>
                    <a:pt x="589" y="84"/>
                  </a:lnTo>
                  <a:lnTo>
                    <a:pt x="575" y="73"/>
                  </a:lnTo>
                  <a:lnTo>
                    <a:pt x="561" y="63"/>
                  </a:lnTo>
                  <a:lnTo>
                    <a:pt x="547" y="54"/>
                  </a:lnTo>
                  <a:lnTo>
                    <a:pt x="523" y="41"/>
                  </a:lnTo>
                  <a:lnTo>
                    <a:pt x="499" y="29"/>
                  </a:lnTo>
                  <a:lnTo>
                    <a:pt x="475" y="19"/>
                  </a:lnTo>
                  <a:lnTo>
                    <a:pt x="450" y="12"/>
                  </a:lnTo>
                  <a:lnTo>
                    <a:pt x="424" y="7"/>
                  </a:lnTo>
                  <a:lnTo>
                    <a:pt x="398" y="2"/>
                  </a:lnTo>
                  <a:lnTo>
                    <a:pt x="372" y="0"/>
                  </a:lnTo>
                  <a:lnTo>
                    <a:pt x="345" y="0"/>
                  </a:lnTo>
                  <a:lnTo>
                    <a:pt x="327" y="1"/>
                  </a:lnTo>
                  <a:lnTo>
                    <a:pt x="310" y="3"/>
                  </a:lnTo>
                  <a:lnTo>
                    <a:pt x="292" y="7"/>
                  </a:lnTo>
                  <a:lnTo>
                    <a:pt x="275" y="10"/>
                  </a:lnTo>
                  <a:lnTo>
                    <a:pt x="258" y="14"/>
                  </a:lnTo>
                  <a:lnTo>
                    <a:pt x="241" y="19"/>
                  </a:lnTo>
                  <a:lnTo>
                    <a:pt x="225" y="26"/>
                  </a:lnTo>
                  <a:lnTo>
                    <a:pt x="209" y="32"/>
                  </a:lnTo>
                  <a:lnTo>
                    <a:pt x="193" y="41"/>
                  </a:lnTo>
                  <a:lnTo>
                    <a:pt x="178" y="48"/>
                  </a:lnTo>
                  <a:lnTo>
                    <a:pt x="162" y="58"/>
                  </a:lnTo>
                  <a:lnTo>
                    <a:pt x="149" y="68"/>
                  </a:lnTo>
                  <a:lnTo>
                    <a:pt x="134" y="78"/>
                  </a:lnTo>
                  <a:lnTo>
                    <a:pt x="121" y="90"/>
                  </a:lnTo>
                  <a:lnTo>
                    <a:pt x="108" y="102"/>
                  </a:lnTo>
                  <a:lnTo>
                    <a:pt x="95" y="115"/>
                  </a:lnTo>
                  <a:lnTo>
                    <a:pt x="83" y="129"/>
                  </a:lnTo>
                  <a:lnTo>
                    <a:pt x="71" y="143"/>
                  </a:lnTo>
                  <a:lnTo>
                    <a:pt x="62" y="158"/>
                  </a:lnTo>
                  <a:lnTo>
                    <a:pt x="52" y="173"/>
                  </a:lnTo>
                  <a:lnTo>
                    <a:pt x="42" y="189"/>
                  </a:lnTo>
                  <a:lnTo>
                    <a:pt x="35" y="204"/>
                  </a:lnTo>
                  <a:lnTo>
                    <a:pt x="27" y="220"/>
                  </a:lnTo>
                  <a:lnTo>
                    <a:pt x="21" y="236"/>
                  </a:lnTo>
                  <a:lnTo>
                    <a:pt x="15" y="253"/>
                  </a:lnTo>
                  <a:lnTo>
                    <a:pt x="11" y="269"/>
                  </a:lnTo>
                  <a:lnTo>
                    <a:pt x="7" y="287"/>
                  </a:lnTo>
                  <a:lnTo>
                    <a:pt x="4" y="304"/>
                  </a:lnTo>
                  <a:lnTo>
                    <a:pt x="2" y="321"/>
                  </a:lnTo>
                  <a:lnTo>
                    <a:pt x="0" y="338"/>
                  </a:lnTo>
                  <a:lnTo>
                    <a:pt x="0" y="355"/>
                  </a:lnTo>
                  <a:lnTo>
                    <a:pt x="0" y="373"/>
                  </a:lnTo>
                  <a:lnTo>
                    <a:pt x="2" y="390"/>
                  </a:lnTo>
                  <a:lnTo>
                    <a:pt x="3" y="407"/>
                  </a:lnTo>
                  <a:lnTo>
                    <a:pt x="6" y="424"/>
                  </a:lnTo>
                  <a:lnTo>
                    <a:pt x="9" y="441"/>
                  </a:lnTo>
                  <a:lnTo>
                    <a:pt x="13" y="457"/>
                  </a:lnTo>
                  <a:lnTo>
                    <a:pt x="19" y="474"/>
                  </a:lnTo>
                  <a:lnTo>
                    <a:pt x="24" y="491"/>
                  </a:lnTo>
                  <a:lnTo>
                    <a:pt x="32" y="507"/>
                  </a:lnTo>
                  <a:lnTo>
                    <a:pt x="39" y="523"/>
                  </a:lnTo>
                  <a:lnTo>
                    <a:pt x="48" y="538"/>
                  </a:lnTo>
                  <a:lnTo>
                    <a:pt x="56" y="553"/>
                  </a:lnTo>
                  <a:lnTo>
                    <a:pt x="66" y="568"/>
                  </a:lnTo>
                  <a:lnTo>
                    <a:pt x="77" y="582"/>
                  </a:lnTo>
                  <a:lnTo>
                    <a:pt x="88" y="596"/>
                  </a:lnTo>
                  <a:lnTo>
                    <a:pt x="101" y="609"/>
                  </a:lnTo>
                  <a:lnTo>
                    <a:pt x="114" y="622"/>
                  </a:lnTo>
                  <a:lnTo>
                    <a:pt x="135" y="640"/>
                  </a:lnTo>
                  <a:lnTo>
                    <a:pt x="156" y="655"/>
                  </a:lnTo>
                  <a:lnTo>
                    <a:pt x="179" y="670"/>
                  </a:lnTo>
                  <a:lnTo>
                    <a:pt x="201" y="682"/>
                  </a:lnTo>
                  <a:lnTo>
                    <a:pt x="226" y="692"/>
                  </a:lnTo>
                  <a:lnTo>
                    <a:pt x="249" y="701"/>
                  </a:lnTo>
                  <a:lnTo>
                    <a:pt x="275" y="708"/>
                  </a:lnTo>
                  <a:lnTo>
                    <a:pt x="301" y="713"/>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3" name="Freeform 37"/>
            <p:cNvSpPr>
              <a:spLocks noEditPoints="1"/>
            </p:cNvSpPr>
            <p:nvPr userDrawn="1"/>
          </p:nvSpPr>
          <p:spPr>
            <a:xfrm>
              <a:off x="10599738" y="427038"/>
              <a:ext cx="93663" cy="95250"/>
            </a:xfrm>
            <a:custGeom>
              <a:avLst/>
              <a:gdLst>
                <a:gd name="T0" fmla="*/ 151 w 717"/>
                <a:gd name="T1" fmla="*/ 359 h 717"/>
                <a:gd name="T2" fmla="*/ 155 w 717"/>
                <a:gd name="T3" fmla="*/ 318 h 717"/>
                <a:gd name="T4" fmla="*/ 174 w 717"/>
                <a:gd name="T5" fmla="*/ 266 h 717"/>
                <a:gd name="T6" fmla="*/ 208 w 717"/>
                <a:gd name="T7" fmla="*/ 216 h 717"/>
                <a:gd name="T8" fmla="*/ 249 w 717"/>
                <a:gd name="T9" fmla="*/ 183 h 717"/>
                <a:gd name="T10" fmla="*/ 293 w 717"/>
                <a:gd name="T11" fmla="*/ 163 h 717"/>
                <a:gd name="T12" fmla="*/ 353 w 717"/>
                <a:gd name="T13" fmla="*/ 152 h 717"/>
                <a:gd name="T14" fmla="*/ 396 w 717"/>
                <a:gd name="T15" fmla="*/ 155 h 717"/>
                <a:gd name="T16" fmla="*/ 449 w 717"/>
                <a:gd name="T17" fmla="*/ 172 h 717"/>
                <a:gd name="T18" fmla="*/ 501 w 717"/>
                <a:gd name="T19" fmla="*/ 208 h 717"/>
                <a:gd name="T20" fmla="*/ 546 w 717"/>
                <a:gd name="T21" fmla="*/ 270 h 717"/>
                <a:gd name="T22" fmla="*/ 565 w 717"/>
                <a:gd name="T23" fmla="*/ 348 h 717"/>
                <a:gd name="T24" fmla="*/ 554 w 717"/>
                <a:gd name="T25" fmla="*/ 429 h 717"/>
                <a:gd name="T26" fmla="*/ 512 w 717"/>
                <a:gd name="T27" fmla="*/ 498 h 717"/>
                <a:gd name="T28" fmla="*/ 473 w 717"/>
                <a:gd name="T29" fmla="*/ 532 h 717"/>
                <a:gd name="T30" fmla="*/ 423 w 717"/>
                <a:gd name="T31" fmla="*/ 555 h 717"/>
                <a:gd name="T32" fmla="*/ 364 w 717"/>
                <a:gd name="T33" fmla="*/ 566 h 717"/>
                <a:gd name="T34" fmla="*/ 287 w 717"/>
                <a:gd name="T35" fmla="*/ 553 h 717"/>
                <a:gd name="T36" fmla="*/ 219 w 717"/>
                <a:gd name="T37" fmla="*/ 512 h 717"/>
                <a:gd name="T38" fmla="*/ 178 w 717"/>
                <a:gd name="T39" fmla="*/ 462 h 717"/>
                <a:gd name="T40" fmla="*/ 156 w 717"/>
                <a:gd name="T41" fmla="*/ 406 h 717"/>
                <a:gd name="T42" fmla="*/ 572 w 717"/>
                <a:gd name="T43" fmla="*/ 648 h 717"/>
                <a:gd name="T44" fmla="*/ 624 w 717"/>
                <a:gd name="T45" fmla="*/ 599 h 717"/>
                <a:gd name="T46" fmla="*/ 666 w 717"/>
                <a:gd name="T47" fmla="*/ 544 h 717"/>
                <a:gd name="T48" fmla="*/ 696 w 717"/>
                <a:gd name="T49" fmla="*/ 480 h 717"/>
                <a:gd name="T50" fmla="*/ 713 w 717"/>
                <a:gd name="T51" fmla="*/ 413 h 717"/>
                <a:gd name="T52" fmla="*/ 717 w 717"/>
                <a:gd name="T53" fmla="*/ 341 h 717"/>
                <a:gd name="T54" fmla="*/ 707 w 717"/>
                <a:gd name="T55" fmla="*/ 272 h 717"/>
                <a:gd name="T56" fmla="*/ 683 w 717"/>
                <a:gd name="T57" fmla="*/ 205 h 717"/>
                <a:gd name="T58" fmla="*/ 648 w 717"/>
                <a:gd name="T59" fmla="*/ 145 h 717"/>
                <a:gd name="T60" fmla="*/ 600 w 717"/>
                <a:gd name="T61" fmla="*/ 93 h 717"/>
                <a:gd name="T62" fmla="*/ 543 w 717"/>
                <a:gd name="T63" fmla="*/ 51 h 717"/>
                <a:gd name="T64" fmla="*/ 479 w 717"/>
                <a:gd name="T65" fmla="*/ 21 h 717"/>
                <a:gd name="T66" fmla="*/ 412 w 717"/>
                <a:gd name="T67" fmla="*/ 4 h 717"/>
                <a:gd name="T68" fmla="*/ 341 w 717"/>
                <a:gd name="T69" fmla="*/ 0 h 717"/>
                <a:gd name="T70" fmla="*/ 254 w 717"/>
                <a:gd name="T71" fmla="*/ 16 h 717"/>
                <a:gd name="T72" fmla="*/ 160 w 717"/>
                <a:gd name="T73" fmla="*/ 60 h 717"/>
                <a:gd name="T74" fmla="*/ 92 w 717"/>
                <a:gd name="T75" fmla="*/ 117 h 717"/>
                <a:gd name="T76" fmla="*/ 50 w 717"/>
                <a:gd name="T77" fmla="*/ 174 h 717"/>
                <a:gd name="T78" fmla="*/ 20 w 717"/>
                <a:gd name="T79" fmla="*/ 238 h 717"/>
                <a:gd name="T80" fmla="*/ 4 w 717"/>
                <a:gd name="T81" fmla="*/ 305 h 717"/>
                <a:gd name="T82" fmla="*/ 0 w 717"/>
                <a:gd name="T83" fmla="*/ 378 h 717"/>
                <a:gd name="T84" fmla="*/ 10 w 717"/>
                <a:gd name="T85" fmla="*/ 449 h 717"/>
                <a:gd name="T86" fmla="*/ 34 w 717"/>
                <a:gd name="T87" fmla="*/ 515 h 717"/>
                <a:gd name="T88" fmla="*/ 71 w 717"/>
                <a:gd name="T89" fmla="*/ 574 h 717"/>
                <a:gd name="T90" fmla="*/ 117 w 717"/>
                <a:gd name="T91" fmla="*/ 625 h 717"/>
                <a:gd name="T92" fmla="*/ 171 w 717"/>
                <a:gd name="T93" fmla="*/ 666 h 717"/>
                <a:gd name="T94" fmla="*/ 235 w 717"/>
                <a:gd name="T95" fmla="*/ 696 h 717"/>
                <a:gd name="T96" fmla="*/ 305 w 717"/>
                <a:gd name="T97" fmla="*/ 713 h 717"/>
                <a:gd name="T98" fmla="*/ 394 w 717"/>
                <a:gd name="T99" fmla="*/ 716 h 717"/>
                <a:gd name="T100" fmla="*/ 496 w 717"/>
                <a:gd name="T101" fmla="*/ 69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7" h="717">
                  <a:moveTo>
                    <a:pt x="153" y="391"/>
                  </a:moveTo>
                  <a:lnTo>
                    <a:pt x="152" y="380"/>
                  </a:lnTo>
                  <a:lnTo>
                    <a:pt x="151" y="370"/>
                  </a:lnTo>
                  <a:lnTo>
                    <a:pt x="151" y="359"/>
                  </a:lnTo>
                  <a:lnTo>
                    <a:pt x="151" y="348"/>
                  </a:lnTo>
                  <a:lnTo>
                    <a:pt x="152" y="339"/>
                  </a:lnTo>
                  <a:lnTo>
                    <a:pt x="153" y="328"/>
                  </a:lnTo>
                  <a:lnTo>
                    <a:pt x="155" y="318"/>
                  </a:lnTo>
                  <a:lnTo>
                    <a:pt x="158" y="309"/>
                  </a:lnTo>
                  <a:lnTo>
                    <a:pt x="162" y="293"/>
                  </a:lnTo>
                  <a:lnTo>
                    <a:pt x="167" y="280"/>
                  </a:lnTo>
                  <a:lnTo>
                    <a:pt x="174" y="266"/>
                  </a:lnTo>
                  <a:lnTo>
                    <a:pt x="180" y="253"/>
                  </a:lnTo>
                  <a:lnTo>
                    <a:pt x="189" y="240"/>
                  </a:lnTo>
                  <a:lnTo>
                    <a:pt x="197" y="227"/>
                  </a:lnTo>
                  <a:lnTo>
                    <a:pt x="208" y="216"/>
                  </a:lnTo>
                  <a:lnTo>
                    <a:pt x="219" y="205"/>
                  </a:lnTo>
                  <a:lnTo>
                    <a:pt x="228" y="197"/>
                  </a:lnTo>
                  <a:lnTo>
                    <a:pt x="238" y="189"/>
                  </a:lnTo>
                  <a:lnTo>
                    <a:pt x="249" y="183"/>
                  </a:lnTo>
                  <a:lnTo>
                    <a:pt x="259" y="178"/>
                  </a:lnTo>
                  <a:lnTo>
                    <a:pt x="270" y="172"/>
                  </a:lnTo>
                  <a:lnTo>
                    <a:pt x="282" y="167"/>
                  </a:lnTo>
                  <a:lnTo>
                    <a:pt x="293" y="163"/>
                  </a:lnTo>
                  <a:lnTo>
                    <a:pt x="305" y="159"/>
                  </a:lnTo>
                  <a:lnTo>
                    <a:pt x="321" y="156"/>
                  </a:lnTo>
                  <a:lnTo>
                    <a:pt x="336" y="153"/>
                  </a:lnTo>
                  <a:lnTo>
                    <a:pt x="353" y="152"/>
                  </a:lnTo>
                  <a:lnTo>
                    <a:pt x="369" y="153"/>
                  </a:lnTo>
                  <a:lnTo>
                    <a:pt x="379" y="153"/>
                  </a:lnTo>
                  <a:lnTo>
                    <a:pt x="387" y="154"/>
                  </a:lnTo>
                  <a:lnTo>
                    <a:pt x="396" y="155"/>
                  </a:lnTo>
                  <a:lnTo>
                    <a:pt x="405" y="157"/>
                  </a:lnTo>
                  <a:lnTo>
                    <a:pt x="420" y="161"/>
                  </a:lnTo>
                  <a:lnTo>
                    <a:pt x="435" y="167"/>
                  </a:lnTo>
                  <a:lnTo>
                    <a:pt x="449" y="172"/>
                  </a:lnTo>
                  <a:lnTo>
                    <a:pt x="463" y="180"/>
                  </a:lnTo>
                  <a:lnTo>
                    <a:pt x="476" y="188"/>
                  </a:lnTo>
                  <a:lnTo>
                    <a:pt x="489" y="198"/>
                  </a:lnTo>
                  <a:lnTo>
                    <a:pt x="501" y="208"/>
                  </a:lnTo>
                  <a:lnTo>
                    <a:pt x="512" y="219"/>
                  </a:lnTo>
                  <a:lnTo>
                    <a:pt x="526" y="236"/>
                  </a:lnTo>
                  <a:lnTo>
                    <a:pt x="536" y="253"/>
                  </a:lnTo>
                  <a:lnTo>
                    <a:pt x="546" y="270"/>
                  </a:lnTo>
                  <a:lnTo>
                    <a:pt x="554" y="289"/>
                  </a:lnTo>
                  <a:lnTo>
                    <a:pt x="560" y="309"/>
                  </a:lnTo>
                  <a:lnTo>
                    <a:pt x="563" y="328"/>
                  </a:lnTo>
                  <a:lnTo>
                    <a:pt x="565" y="348"/>
                  </a:lnTo>
                  <a:lnTo>
                    <a:pt x="565" y="370"/>
                  </a:lnTo>
                  <a:lnTo>
                    <a:pt x="563" y="390"/>
                  </a:lnTo>
                  <a:lnTo>
                    <a:pt x="560" y="409"/>
                  </a:lnTo>
                  <a:lnTo>
                    <a:pt x="554" y="429"/>
                  </a:lnTo>
                  <a:lnTo>
                    <a:pt x="546" y="448"/>
                  </a:lnTo>
                  <a:lnTo>
                    <a:pt x="536" y="465"/>
                  </a:lnTo>
                  <a:lnTo>
                    <a:pt x="525" y="482"/>
                  </a:lnTo>
                  <a:lnTo>
                    <a:pt x="512" y="498"/>
                  </a:lnTo>
                  <a:lnTo>
                    <a:pt x="497" y="513"/>
                  </a:lnTo>
                  <a:lnTo>
                    <a:pt x="489" y="520"/>
                  </a:lnTo>
                  <a:lnTo>
                    <a:pt x="482" y="525"/>
                  </a:lnTo>
                  <a:lnTo>
                    <a:pt x="473" y="532"/>
                  </a:lnTo>
                  <a:lnTo>
                    <a:pt x="464" y="536"/>
                  </a:lnTo>
                  <a:lnTo>
                    <a:pt x="451" y="544"/>
                  </a:lnTo>
                  <a:lnTo>
                    <a:pt x="438" y="550"/>
                  </a:lnTo>
                  <a:lnTo>
                    <a:pt x="423" y="555"/>
                  </a:lnTo>
                  <a:lnTo>
                    <a:pt x="409" y="560"/>
                  </a:lnTo>
                  <a:lnTo>
                    <a:pt x="394" y="563"/>
                  </a:lnTo>
                  <a:lnTo>
                    <a:pt x="379" y="565"/>
                  </a:lnTo>
                  <a:lnTo>
                    <a:pt x="364" y="566"/>
                  </a:lnTo>
                  <a:lnTo>
                    <a:pt x="349" y="566"/>
                  </a:lnTo>
                  <a:lnTo>
                    <a:pt x="327" y="564"/>
                  </a:lnTo>
                  <a:lnTo>
                    <a:pt x="307" y="560"/>
                  </a:lnTo>
                  <a:lnTo>
                    <a:pt x="287" y="553"/>
                  </a:lnTo>
                  <a:lnTo>
                    <a:pt x="268" y="545"/>
                  </a:lnTo>
                  <a:lnTo>
                    <a:pt x="251" y="536"/>
                  </a:lnTo>
                  <a:lnTo>
                    <a:pt x="234" y="524"/>
                  </a:lnTo>
                  <a:lnTo>
                    <a:pt x="219" y="512"/>
                  </a:lnTo>
                  <a:lnTo>
                    <a:pt x="205" y="498"/>
                  </a:lnTo>
                  <a:lnTo>
                    <a:pt x="195" y="487"/>
                  </a:lnTo>
                  <a:lnTo>
                    <a:pt x="186" y="475"/>
                  </a:lnTo>
                  <a:lnTo>
                    <a:pt x="178" y="462"/>
                  </a:lnTo>
                  <a:lnTo>
                    <a:pt x="171" y="449"/>
                  </a:lnTo>
                  <a:lnTo>
                    <a:pt x="165" y="435"/>
                  </a:lnTo>
                  <a:lnTo>
                    <a:pt x="161" y="421"/>
                  </a:lnTo>
                  <a:lnTo>
                    <a:pt x="156" y="406"/>
                  </a:lnTo>
                  <a:lnTo>
                    <a:pt x="153" y="391"/>
                  </a:lnTo>
                  <a:close/>
                  <a:moveTo>
                    <a:pt x="542" y="667"/>
                  </a:moveTo>
                  <a:lnTo>
                    <a:pt x="557" y="658"/>
                  </a:lnTo>
                  <a:lnTo>
                    <a:pt x="572" y="648"/>
                  </a:lnTo>
                  <a:lnTo>
                    <a:pt x="586" y="637"/>
                  </a:lnTo>
                  <a:lnTo>
                    <a:pt x="599" y="625"/>
                  </a:lnTo>
                  <a:lnTo>
                    <a:pt x="613" y="612"/>
                  </a:lnTo>
                  <a:lnTo>
                    <a:pt x="624" y="599"/>
                  </a:lnTo>
                  <a:lnTo>
                    <a:pt x="636" y="586"/>
                  </a:lnTo>
                  <a:lnTo>
                    <a:pt x="647" y="573"/>
                  </a:lnTo>
                  <a:lnTo>
                    <a:pt x="657" y="559"/>
                  </a:lnTo>
                  <a:lnTo>
                    <a:pt x="666" y="544"/>
                  </a:lnTo>
                  <a:lnTo>
                    <a:pt x="675" y="529"/>
                  </a:lnTo>
                  <a:lnTo>
                    <a:pt x="682" y="512"/>
                  </a:lnTo>
                  <a:lnTo>
                    <a:pt x="690" y="496"/>
                  </a:lnTo>
                  <a:lnTo>
                    <a:pt x="696" y="480"/>
                  </a:lnTo>
                  <a:lnTo>
                    <a:pt x="702" y="464"/>
                  </a:lnTo>
                  <a:lnTo>
                    <a:pt x="706" y="447"/>
                  </a:lnTo>
                  <a:lnTo>
                    <a:pt x="710" y="430"/>
                  </a:lnTo>
                  <a:lnTo>
                    <a:pt x="713" y="413"/>
                  </a:lnTo>
                  <a:lnTo>
                    <a:pt x="716" y="394"/>
                  </a:lnTo>
                  <a:lnTo>
                    <a:pt x="717" y="377"/>
                  </a:lnTo>
                  <a:lnTo>
                    <a:pt x="717" y="359"/>
                  </a:lnTo>
                  <a:lnTo>
                    <a:pt x="717" y="341"/>
                  </a:lnTo>
                  <a:lnTo>
                    <a:pt x="716" y="324"/>
                  </a:lnTo>
                  <a:lnTo>
                    <a:pt x="713" y="306"/>
                  </a:lnTo>
                  <a:lnTo>
                    <a:pt x="710" y="289"/>
                  </a:lnTo>
                  <a:lnTo>
                    <a:pt x="707" y="272"/>
                  </a:lnTo>
                  <a:lnTo>
                    <a:pt x="702" y="255"/>
                  </a:lnTo>
                  <a:lnTo>
                    <a:pt x="696" y="239"/>
                  </a:lnTo>
                  <a:lnTo>
                    <a:pt x="691" y="222"/>
                  </a:lnTo>
                  <a:lnTo>
                    <a:pt x="683" y="205"/>
                  </a:lnTo>
                  <a:lnTo>
                    <a:pt x="676" y="190"/>
                  </a:lnTo>
                  <a:lnTo>
                    <a:pt x="667" y="175"/>
                  </a:lnTo>
                  <a:lnTo>
                    <a:pt x="658" y="160"/>
                  </a:lnTo>
                  <a:lnTo>
                    <a:pt x="648" y="145"/>
                  </a:lnTo>
                  <a:lnTo>
                    <a:pt x="636" y="131"/>
                  </a:lnTo>
                  <a:lnTo>
                    <a:pt x="625" y="117"/>
                  </a:lnTo>
                  <a:lnTo>
                    <a:pt x="613" y="105"/>
                  </a:lnTo>
                  <a:lnTo>
                    <a:pt x="600" y="93"/>
                  </a:lnTo>
                  <a:lnTo>
                    <a:pt x="586" y="81"/>
                  </a:lnTo>
                  <a:lnTo>
                    <a:pt x="573" y="70"/>
                  </a:lnTo>
                  <a:lnTo>
                    <a:pt x="558" y="61"/>
                  </a:lnTo>
                  <a:lnTo>
                    <a:pt x="543" y="51"/>
                  </a:lnTo>
                  <a:lnTo>
                    <a:pt x="528" y="42"/>
                  </a:lnTo>
                  <a:lnTo>
                    <a:pt x="513" y="35"/>
                  </a:lnTo>
                  <a:lnTo>
                    <a:pt x="497" y="27"/>
                  </a:lnTo>
                  <a:lnTo>
                    <a:pt x="479" y="21"/>
                  </a:lnTo>
                  <a:lnTo>
                    <a:pt x="463" y="16"/>
                  </a:lnTo>
                  <a:lnTo>
                    <a:pt x="446" y="11"/>
                  </a:lnTo>
                  <a:lnTo>
                    <a:pt x="429" y="7"/>
                  </a:lnTo>
                  <a:lnTo>
                    <a:pt x="412" y="4"/>
                  </a:lnTo>
                  <a:lnTo>
                    <a:pt x="395" y="2"/>
                  </a:lnTo>
                  <a:lnTo>
                    <a:pt x="376" y="0"/>
                  </a:lnTo>
                  <a:lnTo>
                    <a:pt x="358" y="0"/>
                  </a:lnTo>
                  <a:lnTo>
                    <a:pt x="341" y="0"/>
                  </a:lnTo>
                  <a:lnTo>
                    <a:pt x="323" y="2"/>
                  </a:lnTo>
                  <a:lnTo>
                    <a:pt x="306" y="4"/>
                  </a:lnTo>
                  <a:lnTo>
                    <a:pt x="280" y="9"/>
                  </a:lnTo>
                  <a:lnTo>
                    <a:pt x="254" y="16"/>
                  </a:lnTo>
                  <a:lnTo>
                    <a:pt x="229" y="24"/>
                  </a:lnTo>
                  <a:lnTo>
                    <a:pt x="205" y="34"/>
                  </a:lnTo>
                  <a:lnTo>
                    <a:pt x="182" y="47"/>
                  </a:lnTo>
                  <a:lnTo>
                    <a:pt x="160" y="60"/>
                  </a:lnTo>
                  <a:lnTo>
                    <a:pt x="138" y="76"/>
                  </a:lnTo>
                  <a:lnTo>
                    <a:pt x="118" y="93"/>
                  </a:lnTo>
                  <a:lnTo>
                    <a:pt x="104" y="105"/>
                  </a:lnTo>
                  <a:lnTo>
                    <a:pt x="92" y="117"/>
                  </a:lnTo>
                  <a:lnTo>
                    <a:pt x="80" y="131"/>
                  </a:lnTo>
                  <a:lnTo>
                    <a:pt x="69" y="145"/>
                  </a:lnTo>
                  <a:lnTo>
                    <a:pt x="60" y="159"/>
                  </a:lnTo>
                  <a:lnTo>
                    <a:pt x="50" y="174"/>
                  </a:lnTo>
                  <a:lnTo>
                    <a:pt x="42" y="189"/>
                  </a:lnTo>
                  <a:lnTo>
                    <a:pt x="34" y="205"/>
                  </a:lnTo>
                  <a:lnTo>
                    <a:pt x="27" y="222"/>
                  </a:lnTo>
                  <a:lnTo>
                    <a:pt x="20" y="238"/>
                  </a:lnTo>
                  <a:lnTo>
                    <a:pt x="15" y="254"/>
                  </a:lnTo>
                  <a:lnTo>
                    <a:pt x="10" y="271"/>
                  </a:lnTo>
                  <a:lnTo>
                    <a:pt x="6" y="288"/>
                  </a:lnTo>
                  <a:lnTo>
                    <a:pt x="4" y="305"/>
                  </a:lnTo>
                  <a:lnTo>
                    <a:pt x="2" y="324"/>
                  </a:lnTo>
                  <a:lnTo>
                    <a:pt x="0" y="342"/>
                  </a:lnTo>
                  <a:lnTo>
                    <a:pt x="0" y="360"/>
                  </a:lnTo>
                  <a:lnTo>
                    <a:pt x="0" y="378"/>
                  </a:lnTo>
                  <a:lnTo>
                    <a:pt x="1" y="397"/>
                  </a:lnTo>
                  <a:lnTo>
                    <a:pt x="3" y="414"/>
                  </a:lnTo>
                  <a:lnTo>
                    <a:pt x="6" y="431"/>
                  </a:lnTo>
                  <a:lnTo>
                    <a:pt x="10" y="449"/>
                  </a:lnTo>
                  <a:lnTo>
                    <a:pt x="15" y="465"/>
                  </a:lnTo>
                  <a:lnTo>
                    <a:pt x="21" y="482"/>
                  </a:lnTo>
                  <a:lnTo>
                    <a:pt x="28" y="498"/>
                  </a:lnTo>
                  <a:lnTo>
                    <a:pt x="34" y="515"/>
                  </a:lnTo>
                  <a:lnTo>
                    <a:pt x="43" y="530"/>
                  </a:lnTo>
                  <a:lnTo>
                    <a:pt x="51" y="545"/>
                  </a:lnTo>
                  <a:lnTo>
                    <a:pt x="61" y="560"/>
                  </a:lnTo>
                  <a:lnTo>
                    <a:pt x="71" y="574"/>
                  </a:lnTo>
                  <a:lnTo>
                    <a:pt x="81" y="588"/>
                  </a:lnTo>
                  <a:lnTo>
                    <a:pt x="93" y="600"/>
                  </a:lnTo>
                  <a:lnTo>
                    <a:pt x="105" y="612"/>
                  </a:lnTo>
                  <a:lnTo>
                    <a:pt x="117" y="625"/>
                  </a:lnTo>
                  <a:lnTo>
                    <a:pt x="130" y="636"/>
                  </a:lnTo>
                  <a:lnTo>
                    <a:pt x="144" y="647"/>
                  </a:lnTo>
                  <a:lnTo>
                    <a:pt x="158" y="656"/>
                  </a:lnTo>
                  <a:lnTo>
                    <a:pt x="171" y="666"/>
                  </a:lnTo>
                  <a:lnTo>
                    <a:pt x="186" y="674"/>
                  </a:lnTo>
                  <a:lnTo>
                    <a:pt x="203" y="682"/>
                  </a:lnTo>
                  <a:lnTo>
                    <a:pt x="219" y="690"/>
                  </a:lnTo>
                  <a:lnTo>
                    <a:pt x="235" y="696"/>
                  </a:lnTo>
                  <a:lnTo>
                    <a:pt x="252" y="701"/>
                  </a:lnTo>
                  <a:lnTo>
                    <a:pt x="269" y="707"/>
                  </a:lnTo>
                  <a:lnTo>
                    <a:pt x="286" y="710"/>
                  </a:lnTo>
                  <a:lnTo>
                    <a:pt x="305" y="713"/>
                  </a:lnTo>
                  <a:lnTo>
                    <a:pt x="323" y="715"/>
                  </a:lnTo>
                  <a:lnTo>
                    <a:pt x="341" y="716"/>
                  </a:lnTo>
                  <a:lnTo>
                    <a:pt x="368" y="717"/>
                  </a:lnTo>
                  <a:lnTo>
                    <a:pt x="394" y="716"/>
                  </a:lnTo>
                  <a:lnTo>
                    <a:pt x="420" y="712"/>
                  </a:lnTo>
                  <a:lnTo>
                    <a:pt x="446" y="707"/>
                  </a:lnTo>
                  <a:lnTo>
                    <a:pt x="471" y="700"/>
                  </a:lnTo>
                  <a:lnTo>
                    <a:pt x="496" y="691"/>
                  </a:lnTo>
                  <a:lnTo>
                    <a:pt x="519" y="680"/>
                  </a:lnTo>
                  <a:lnTo>
                    <a:pt x="542" y="667"/>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4" name="Freeform 38"/>
            <p:cNvSpPr>
              <a:spLocks noEditPoints="1"/>
            </p:cNvSpPr>
            <p:nvPr userDrawn="1"/>
          </p:nvSpPr>
          <p:spPr>
            <a:xfrm>
              <a:off x="10525125" y="558800"/>
              <a:ext cx="93663" cy="95250"/>
            </a:xfrm>
            <a:custGeom>
              <a:avLst/>
              <a:gdLst>
                <a:gd name="T0" fmla="*/ 200 w 718"/>
                <a:gd name="T1" fmla="*/ 492 h 718"/>
                <a:gd name="T2" fmla="*/ 176 w 718"/>
                <a:gd name="T3" fmla="*/ 458 h 718"/>
                <a:gd name="T4" fmla="*/ 157 w 718"/>
                <a:gd name="T5" fmla="*/ 406 h 718"/>
                <a:gd name="T6" fmla="*/ 151 w 718"/>
                <a:gd name="T7" fmla="*/ 346 h 718"/>
                <a:gd name="T8" fmla="*/ 162 w 718"/>
                <a:gd name="T9" fmla="*/ 295 h 718"/>
                <a:gd name="T10" fmla="*/ 183 w 718"/>
                <a:gd name="T11" fmla="*/ 251 h 718"/>
                <a:gd name="T12" fmla="*/ 221 w 718"/>
                <a:gd name="T13" fmla="*/ 205 h 718"/>
                <a:gd name="T14" fmla="*/ 279 w 718"/>
                <a:gd name="T15" fmla="*/ 167 h 718"/>
                <a:gd name="T16" fmla="*/ 340 w 718"/>
                <a:gd name="T17" fmla="*/ 152 h 718"/>
                <a:gd name="T18" fmla="*/ 408 w 718"/>
                <a:gd name="T19" fmla="*/ 157 h 718"/>
                <a:gd name="T20" fmla="*/ 481 w 718"/>
                <a:gd name="T21" fmla="*/ 191 h 718"/>
                <a:gd name="T22" fmla="*/ 536 w 718"/>
                <a:gd name="T23" fmla="*/ 251 h 718"/>
                <a:gd name="T24" fmla="*/ 564 w 718"/>
                <a:gd name="T25" fmla="*/ 326 h 718"/>
                <a:gd name="T26" fmla="*/ 563 w 718"/>
                <a:gd name="T27" fmla="*/ 398 h 718"/>
                <a:gd name="T28" fmla="*/ 550 w 718"/>
                <a:gd name="T29" fmla="*/ 441 h 718"/>
                <a:gd name="T30" fmla="*/ 517 w 718"/>
                <a:gd name="T31" fmla="*/ 492 h 718"/>
                <a:gd name="T32" fmla="*/ 467 w 718"/>
                <a:gd name="T33" fmla="*/ 535 h 718"/>
                <a:gd name="T34" fmla="*/ 391 w 718"/>
                <a:gd name="T35" fmla="*/ 563 h 718"/>
                <a:gd name="T36" fmla="*/ 316 w 718"/>
                <a:gd name="T37" fmla="*/ 561 h 718"/>
                <a:gd name="T38" fmla="*/ 260 w 718"/>
                <a:gd name="T39" fmla="*/ 541 h 718"/>
                <a:gd name="T40" fmla="*/ 698 w 718"/>
                <a:gd name="T41" fmla="*/ 477 h 718"/>
                <a:gd name="T42" fmla="*/ 714 w 718"/>
                <a:gd name="T43" fmla="*/ 407 h 718"/>
                <a:gd name="T44" fmla="*/ 717 w 718"/>
                <a:gd name="T45" fmla="*/ 337 h 718"/>
                <a:gd name="T46" fmla="*/ 706 w 718"/>
                <a:gd name="T47" fmla="*/ 268 h 718"/>
                <a:gd name="T48" fmla="*/ 683 w 718"/>
                <a:gd name="T49" fmla="*/ 202 h 718"/>
                <a:gd name="T50" fmla="*/ 645 w 718"/>
                <a:gd name="T51" fmla="*/ 141 h 718"/>
                <a:gd name="T52" fmla="*/ 597 w 718"/>
                <a:gd name="T53" fmla="*/ 90 h 718"/>
                <a:gd name="T54" fmla="*/ 540 w 718"/>
                <a:gd name="T55" fmla="*/ 48 h 718"/>
                <a:gd name="T56" fmla="*/ 477 w 718"/>
                <a:gd name="T57" fmla="*/ 19 h 718"/>
                <a:gd name="T58" fmla="*/ 408 w 718"/>
                <a:gd name="T59" fmla="*/ 3 h 718"/>
                <a:gd name="T60" fmla="*/ 337 w 718"/>
                <a:gd name="T61" fmla="*/ 1 h 718"/>
                <a:gd name="T62" fmla="*/ 268 w 718"/>
                <a:gd name="T63" fmla="*/ 11 h 718"/>
                <a:gd name="T64" fmla="*/ 203 w 718"/>
                <a:gd name="T65" fmla="*/ 36 h 718"/>
                <a:gd name="T66" fmla="*/ 143 w 718"/>
                <a:gd name="T67" fmla="*/ 73 h 718"/>
                <a:gd name="T68" fmla="*/ 90 w 718"/>
                <a:gd name="T69" fmla="*/ 121 h 718"/>
                <a:gd name="T70" fmla="*/ 32 w 718"/>
                <a:gd name="T71" fmla="*/ 208 h 718"/>
                <a:gd name="T72" fmla="*/ 3 w 718"/>
                <a:gd name="T73" fmla="*/ 310 h 718"/>
                <a:gd name="T74" fmla="*/ 1 w 718"/>
                <a:gd name="T75" fmla="*/ 381 h 718"/>
                <a:gd name="T76" fmla="*/ 12 w 718"/>
                <a:gd name="T77" fmla="*/ 449 h 718"/>
                <a:gd name="T78" fmla="*/ 36 w 718"/>
                <a:gd name="T79" fmla="*/ 515 h 718"/>
                <a:gd name="T80" fmla="*/ 73 w 718"/>
                <a:gd name="T81" fmla="*/ 575 h 718"/>
                <a:gd name="T82" fmla="*/ 122 w 718"/>
                <a:gd name="T83" fmla="*/ 629 h 718"/>
                <a:gd name="T84" fmla="*/ 179 w 718"/>
                <a:gd name="T85" fmla="*/ 669 h 718"/>
                <a:gd name="T86" fmla="*/ 243 w 718"/>
                <a:gd name="T87" fmla="*/ 698 h 718"/>
                <a:gd name="T88" fmla="*/ 310 w 718"/>
                <a:gd name="T89" fmla="*/ 713 h 718"/>
                <a:gd name="T90" fmla="*/ 379 w 718"/>
                <a:gd name="T91" fmla="*/ 717 h 718"/>
                <a:gd name="T92" fmla="*/ 448 w 718"/>
                <a:gd name="T93" fmla="*/ 707 h 718"/>
                <a:gd name="T94" fmla="*/ 514 w 718"/>
                <a:gd name="T95" fmla="*/ 682 h 718"/>
                <a:gd name="T96" fmla="*/ 575 w 718"/>
                <a:gd name="T97" fmla="*/ 645 h 718"/>
                <a:gd name="T98" fmla="*/ 649 w 718"/>
                <a:gd name="T99" fmla="*/ 569 h 718"/>
                <a:gd name="T100" fmla="*/ 698 w 718"/>
                <a:gd name="T101" fmla="*/ 477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8">
                  <a:moveTo>
                    <a:pt x="222" y="515"/>
                  </a:moveTo>
                  <a:lnTo>
                    <a:pt x="215" y="507"/>
                  </a:lnTo>
                  <a:lnTo>
                    <a:pt x="207" y="500"/>
                  </a:lnTo>
                  <a:lnTo>
                    <a:pt x="200" y="492"/>
                  </a:lnTo>
                  <a:lnTo>
                    <a:pt x="194" y="484"/>
                  </a:lnTo>
                  <a:lnTo>
                    <a:pt x="188" y="475"/>
                  </a:lnTo>
                  <a:lnTo>
                    <a:pt x="182" y="466"/>
                  </a:lnTo>
                  <a:lnTo>
                    <a:pt x="176" y="458"/>
                  </a:lnTo>
                  <a:lnTo>
                    <a:pt x="172" y="449"/>
                  </a:lnTo>
                  <a:lnTo>
                    <a:pt x="166" y="435"/>
                  </a:lnTo>
                  <a:lnTo>
                    <a:pt x="161" y="421"/>
                  </a:lnTo>
                  <a:lnTo>
                    <a:pt x="157" y="406"/>
                  </a:lnTo>
                  <a:lnTo>
                    <a:pt x="154" y="391"/>
                  </a:lnTo>
                  <a:lnTo>
                    <a:pt x="153" y="376"/>
                  </a:lnTo>
                  <a:lnTo>
                    <a:pt x="151" y="361"/>
                  </a:lnTo>
                  <a:lnTo>
                    <a:pt x="151" y="346"/>
                  </a:lnTo>
                  <a:lnTo>
                    <a:pt x="154" y="330"/>
                  </a:lnTo>
                  <a:lnTo>
                    <a:pt x="156" y="318"/>
                  </a:lnTo>
                  <a:lnTo>
                    <a:pt x="159" y="305"/>
                  </a:lnTo>
                  <a:lnTo>
                    <a:pt x="162" y="295"/>
                  </a:lnTo>
                  <a:lnTo>
                    <a:pt x="166" y="283"/>
                  </a:lnTo>
                  <a:lnTo>
                    <a:pt x="171" y="272"/>
                  </a:lnTo>
                  <a:lnTo>
                    <a:pt x="177" y="260"/>
                  </a:lnTo>
                  <a:lnTo>
                    <a:pt x="183" y="251"/>
                  </a:lnTo>
                  <a:lnTo>
                    <a:pt x="190" y="240"/>
                  </a:lnTo>
                  <a:lnTo>
                    <a:pt x="200" y="227"/>
                  </a:lnTo>
                  <a:lnTo>
                    <a:pt x="209" y="215"/>
                  </a:lnTo>
                  <a:lnTo>
                    <a:pt x="221" y="205"/>
                  </a:lnTo>
                  <a:lnTo>
                    <a:pt x="234" y="194"/>
                  </a:lnTo>
                  <a:lnTo>
                    <a:pt x="249" y="183"/>
                  </a:lnTo>
                  <a:lnTo>
                    <a:pt x="265" y="173"/>
                  </a:lnTo>
                  <a:lnTo>
                    <a:pt x="279" y="167"/>
                  </a:lnTo>
                  <a:lnTo>
                    <a:pt x="294" y="162"/>
                  </a:lnTo>
                  <a:lnTo>
                    <a:pt x="309" y="157"/>
                  </a:lnTo>
                  <a:lnTo>
                    <a:pt x="324" y="154"/>
                  </a:lnTo>
                  <a:lnTo>
                    <a:pt x="340" y="152"/>
                  </a:lnTo>
                  <a:lnTo>
                    <a:pt x="355" y="151"/>
                  </a:lnTo>
                  <a:lnTo>
                    <a:pt x="371" y="152"/>
                  </a:lnTo>
                  <a:lnTo>
                    <a:pt x="388" y="153"/>
                  </a:lnTo>
                  <a:lnTo>
                    <a:pt x="408" y="157"/>
                  </a:lnTo>
                  <a:lnTo>
                    <a:pt x="427" y="163"/>
                  </a:lnTo>
                  <a:lnTo>
                    <a:pt x="446" y="170"/>
                  </a:lnTo>
                  <a:lnTo>
                    <a:pt x="464" y="180"/>
                  </a:lnTo>
                  <a:lnTo>
                    <a:pt x="481" y="191"/>
                  </a:lnTo>
                  <a:lnTo>
                    <a:pt x="496" y="204"/>
                  </a:lnTo>
                  <a:lnTo>
                    <a:pt x="511" y="217"/>
                  </a:lnTo>
                  <a:lnTo>
                    <a:pt x="524" y="234"/>
                  </a:lnTo>
                  <a:lnTo>
                    <a:pt x="536" y="251"/>
                  </a:lnTo>
                  <a:lnTo>
                    <a:pt x="545" y="268"/>
                  </a:lnTo>
                  <a:lnTo>
                    <a:pt x="554" y="287"/>
                  </a:lnTo>
                  <a:lnTo>
                    <a:pt x="559" y="307"/>
                  </a:lnTo>
                  <a:lnTo>
                    <a:pt x="564" y="326"/>
                  </a:lnTo>
                  <a:lnTo>
                    <a:pt x="566" y="346"/>
                  </a:lnTo>
                  <a:lnTo>
                    <a:pt x="566" y="367"/>
                  </a:lnTo>
                  <a:lnTo>
                    <a:pt x="565" y="387"/>
                  </a:lnTo>
                  <a:lnTo>
                    <a:pt x="563" y="398"/>
                  </a:lnTo>
                  <a:lnTo>
                    <a:pt x="560" y="407"/>
                  </a:lnTo>
                  <a:lnTo>
                    <a:pt x="558" y="417"/>
                  </a:lnTo>
                  <a:lnTo>
                    <a:pt x="555" y="427"/>
                  </a:lnTo>
                  <a:lnTo>
                    <a:pt x="550" y="441"/>
                  </a:lnTo>
                  <a:lnTo>
                    <a:pt x="543" y="455"/>
                  </a:lnTo>
                  <a:lnTo>
                    <a:pt x="535" y="468"/>
                  </a:lnTo>
                  <a:lnTo>
                    <a:pt x="527" y="480"/>
                  </a:lnTo>
                  <a:lnTo>
                    <a:pt x="517" y="492"/>
                  </a:lnTo>
                  <a:lnTo>
                    <a:pt x="507" y="504"/>
                  </a:lnTo>
                  <a:lnTo>
                    <a:pt x="496" y="514"/>
                  </a:lnTo>
                  <a:lnTo>
                    <a:pt x="484" y="523"/>
                  </a:lnTo>
                  <a:lnTo>
                    <a:pt x="467" y="535"/>
                  </a:lnTo>
                  <a:lnTo>
                    <a:pt x="449" y="546"/>
                  </a:lnTo>
                  <a:lnTo>
                    <a:pt x="429" y="553"/>
                  </a:lnTo>
                  <a:lnTo>
                    <a:pt x="410" y="560"/>
                  </a:lnTo>
                  <a:lnTo>
                    <a:pt x="391" y="563"/>
                  </a:lnTo>
                  <a:lnTo>
                    <a:pt x="370" y="565"/>
                  </a:lnTo>
                  <a:lnTo>
                    <a:pt x="351" y="565"/>
                  </a:lnTo>
                  <a:lnTo>
                    <a:pt x="331" y="564"/>
                  </a:lnTo>
                  <a:lnTo>
                    <a:pt x="316" y="561"/>
                  </a:lnTo>
                  <a:lnTo>
                    <a:pt x="302" y="558"/>
                  </a:lnTo>
                  <a:lnTo>
                    <a:pt x="287" y="552"/>
                  </a:lnTo>
                  <a:lnTo>
                    <a:pt x="273" y="547"/>
                  </a:lnTo>
                  <a:lnTo>
                    <a:pt x="260" y="541"/>
                  </a:lnTo>
                  <a:lnTo>
                    <a:pt x="247" y="533"/>
                  </a:lnTo>
                  <a:lnTo>
                    <a:pt x="234" y="524"/>
                  </a:lnTo>
                  <a:lnTo>
                    <a:pt x="222" y="515"/>
                  </a:lnTo>
                  <a:close/>
                  <a:moveTo>
                    <a:pt x="698" y="477"/>
                  </a:moveTo>
                  <a:lnTo>
                    <a:pt x="703" y="460"/>
                  </a:lnTo>
                  <a:lnTo>
                    <a:pt x="707" y="443"/>
                  </a:lnTo>
                  <a:lnTo>
                    <a:pt x="711" y="426"/>
                  </a:lnTo>
                  <a:lnTo>
                    <a:pt x="714" y="407"/>
                  </a:lnTo>
                  <a:lnTo>
                    <a:pt x="716" y="389"/>
                  </a:lnTo>
                  <a:lnTo>
                    <a:pt x="717" y="372"/>
                  </a:lnTo>
                  <a:lnTo>
                    <a:pt x="718" y="354"/>
                  </a:lnTo>
                  <a:lnTo>
                    <a:pt x="717" y="337"/>
                  </a:lnTo>
                  <a:lnTo>
                    <a:pt x="716" y="319"/>
                  </a:lnTo>
                  <a:lnTo>
                    <a:pt x="714" y="302"/>
                  </a:lnTo>
                  <a:lnTo>
                    <a:pt x="711" y="285"/>
                  </a:lnTo>
                  <a:lnTo>
                    <a:pt x="706" y="268"/>
                  </a:lnTo>
                  <a:lnTo>
                    <a:pt x="702" y="251"/>
                  </a:lnTo>
                  <a:lnTo>
                    <a:pt x="696" y="235"/>
                  </a:lnTo>
                  <a:lnTo>
                    <a:pt x="689" y="219"/>
                  </a:lnTo>
                  <a:lnTo>
                    <a:pt x="683" y="202"/>
                  </a:lnTo>
                  <a:lnTo>
                    <a:pt x="674" y="186"/>
                  </a:lnTo>
                  <a:lnTo>
                    <a:pt x="666" y="171"/>
                  </a:lnTo>
                  <a:lnTo>
                    <a:pt x="656" y="156"/>
                  </a:lnTo>
                  <a:lnTo>
                    <a:pt x="645" y="141"/>
                  </a:lnTo>
                  <a:lnTo>
                    <a:pt x="634" y="127"/>
                  </a:lnTo>
                  <a:lnTo>
                    <a:pt x="623" y="114"/>
                  </a:lnTo>
                  <a:lnTo>
                    <a:pt x="610" y="102"/>
                  </a:lnTo>
                  <a:lnTo>
                    <a:pt x="597" y="90"/>
                  </a:lnTo>
                  <a:lnTo>
                    <a:pt x="584" y="78"/>
                  </a:lnTo>
                  <a:lnTo>
                    <a:pt x="570" y="67"/>
                  </a:lnTo>
                  <a:lnTo>
                    <a:pt x="555" y="58"/>
                  </a:lnTo>
                  <a:lnTo>
                    <a:pt x="540" y="48"/>
                  </a:lnTo>
                  <a:lnTo>
                    <a:pt x="525" y="40"/>
                  </a:lnTo>
                  <a:lnTo>
                    <a:pt x="509" y="32"/>
                  </a:lnTo>
                  <a:lnTo>
                    <a:pt x="493" y="25"/>
                  </a:lnTo>
                  <a:lnTo>
                    <a:pt x="477" y="19"/>
                  </a:lnTo>
                  <a:lnTo>
                    <a:pt x="459" y="14"/>
                  </a:lnTo>
                  <a:lnTo>
                    <a:pt x="442" y="9"/>
                  </a:lnTo>
                  <a:lnTo>
                    <a:pt x="425" y="6"/>
                  </a:lnTo>
                  <a:lnTo>
                    <a:pt x="408" y="3"/>
                  </a:lnTo>
                  <a:lnTo>
                    <a:pt x="390" y="2"/>
                  </a:lnTo>
                  <a:lnTo>
                    <a:pt x="373" y="1"/>
                  </a:lnTo>
                  <a:lnTo>
                    <a:pt x="354" y="0"/>
                  </a:lnTo>
                  <a:lnTo>
                    <a:pt x="337" y="1"/>
                  </a:lnTo>
                  <a:lnTo>
                    <a:pt x="320" y="2"/>
                  </a:lnTo>
                  <a:lnTo>
                    <a:pt x="302" y="4"/>
                  </a:lnTo>
                  <a:lnTo>
                    <a:pt x="285" y="7"/>
                  </a:lnTo>
                  <a:lnTo>
                    <a:pt x="268" y="11"/>
                  </a:lnTo>
                  <a:lnTo>
                    <a:pt x="251" y="17"/>
                  </a:lnTo>
                  <a:lnTo>
                    <a:pt x="235" y="22"/>
                  </a:lnTo>
                  <a:lnTo>
                    <a:pt x="219" y="29"/>
                  </a:lnTo>
                  <a:lnTo>
                    <a:pt x="203" y="36"/>
                  </a:lnTo>
                  <a:lnTo>
                    <a:pt x="187" y="44"/>
                  </a:lnTo>
                  <a:lnTo>
                    <a:pt x="172" y="53"/>
                  </a:lnTo>
                  <a:lnTo>
                    <a:pt x="157" y="63"/>
                  </a:lnTo>
                  <a:lnTo>
                    <a:pt x="143" y="73"/>
                  </a:lnTo>
                  <a:lnTo>
                    <a:pt x="129" y="84"/>
                  </a:lnTo>
                  <a:lnTo>
                    <a:pt x="115" y="96"/>
                  </a:lnTo>
                  <a:lnTo>
                    <a:pt x="102" y="108"/>
                  </a:lnTo>
                  <a:lnTo>
                    <a:pt x="90" y="121"/>
                  </a:lnTo>
                  <a:lnTo>
                    <a:pt x="73" y="141"/>
                  </a:lnTo>
                  <a:lnTo>
                    <a:pt x="58" y="163"/>
                  </a:lnTo>
                  <a:lnTo>
                    <a:pt x="44" y="185"/>
                  </a:lnTo>
                  <a:lnTo>
                    <a:pt x="32" y="208"/>
                  </a:lnTo>
                  <a:lnTo>
                    <a:pt x="23" y="232"/>
                  </a:lnTo>
                  <a:lnTo>
                    <a:pt x="14" y="257"/>
                  </a:lnTo>
                  <a:lnTo>
                    <a:pt x="8" y="283"/>
                  </a:lnTo>
                  <a:lnTo>
                    <a:pt x="3" y="310"/>
                  </a:lnTo>
                  <a:lnTo>
                    <a:pt x="1" y="327"/>
                  </a:lnTo>
                  <a:lnTo>
                    <a:pt x="0" y="345"/>
                  </a:lnTo>
                  <a:lnTo>
                    <a:pt x="0" y="362"/>
                  </a:lnTo>
                  <a:lnTo>
                    <a:pt x="1" y="381"/>
                  </a:lnTo>
                  <a:lnTo>
                    <a:pt x="2" y="398"/>
                  </a:lnTo>
                  <a:lnTo>
                    <a:pt x="4" y="415"/>
                  </a:lnTo>
                  <a:lnTo>
                    <a:pt x="8" y="432"/>
                  </a:lnTo>
                  <a:lnTo>
                    <a:pt x="12" y="449"/>
                  </a:lnTo>
                  <a:lnTo>
                    <a:pt x="16" y="466"/>
                  </a:lnTo>
                  <a:lnTo>
                    <a:pt x="23" y="483"/>
                  </a:lnTo>
                  <a:lnTo>
                    <a:pt x="29" y="499"/>
                  </a:lnTo>
                  <a:lnTo>
                    <a:pt x="36" y="515"/>
                  </a:lnTo>
                  <a:lnTo>
                    <a:pt x="44" y="531"/>
                  </a:lnTo>
                  <a:lnTo>
                    <a:pt x="53" y="546"/>
                  </a:lnTo>
                  <a:lnTo>
                    <a:pt x="62" y="561"/>
                  </a:lnTo>
                  <a:lnTo>
                    <a:pt x="73" y="575"/>
                  </a:lnTo>
                  <a:lnTo>
                    <a:pt x="85" y="590"/>
                  </a:lnTo>
                  <a:lnTo>
                    <a:pt x="97" y="604"/>
                  </a:lnTo>
                  <a:lnTo>
                    <a:pt x="110" y="617"/>
                  </a:lnTo>
                  <a:lnTo>
                    <a:pt x="122" y="629"/>
                  </a:lnTo>
                  <a:lnTo>
                    <a:pt x="136" y="640"/>
                  </a:lnTo>
                  <a:lnTo>
                    <a:pt x="150" y="650"/>
                  </a:lnTo>
                  <a:lnTo>
                    <a:pt x="164" y="661"/>
                  </a:lnTo>
                  <a:lnTo>
                    <a:pt x="179" y="669"/>
                  </a:lnTo>
                  <a:lnTo>
                    <a:pt x="195" y="678"/>
                  </a:lnTo>
                  <a:lnTo>
                    <a:pt x="210" y="685"/>
                  </a:lnTo>
                  <a:lnTo>
                    <a:pt x="227" y="692"/>
                  </a:lnTo>
                  <a:lnTo>
                    <a:pt x="243" y="698"/>
                  </a:lnTo>
                  <a:lnTo>
                    <a:pt x="260" y="703"/>
                  </a:lnTo>
                  <a:lnTo>
                    <a:pt x="276" y="707"/>
                  </a:lnTo>
                  <a:lnTo>
                    <a:pt x="293" y="711"/>
                  </a:lnTo>
                  <a:lnTo>
                    <a:pt x="310" y="713"/>
                  </a:lnTo>
                  <a:lnTo>
                    <a:pt x="327" y="715"/>
                  </a:lnTo>
                  <a:lnTo>
                    <a:pt x="345" y="717"/>
                  </a:lnTo>
                  <a:lnTo>
                    <a:pt x="362" y="718"/>
                  </a:lnTo>
                  <a:lnTo>
                    <a:pt x="379" y="717"/>
                  </a:lnTo>
                  <a:lnTo>
                    <a:pt x="396" y="715"/>
                  </a:lnTo>
                  <a:lnTo>
                    <a:pt x="413" y="713"/>
                  </a:lnTo>
                  <a:lnTo>
                    <a:pt x="431" y="710"/>
                  </a:lnTo>
                  <a:lnTo>
                    <a:pt x="448" y="707"/>
                  </a:lnTo>
                  <a:lnTo>
                    <a:pt x="465" y="701"/>
                  </a:lnTo>
                  <a:lnTo>
                    <a:pt x="481" y="696"/>
                  </a:lnTo>
                  <a:lnTo>
                    <a:pt x="497" y="690"/>
                  </a:lnTo>
                  <a:lnTo>
                    <a:pt x="514" y="682"/>
                  </a:lnTo>
                  <a:lnTo>
                    <a:pt x="529" y="675"/>
                  </a:lnTo>
                  <a:lnTo>
                    <a:pt x="545" y="665"/>
                  </a:lnTo>
                  <a:lnTo>
                    <a:pt x="560" y="655"/>
                  </a:lnTo>
                  <a:lnTo>
                    <a:pt x="575" y="645"/>
                  </a:lnTo>
                  <a:lnTo>
                    <a:pt x="596" y="627"/>
                  </a:lnTo>
                  <a:lnTo>
                    <a:pt x="615" y="609"/>
                  </a:lnTo>
                  <a:lnTo>
                    <a:pt x="633" y="590"/>
                  </a:lnTo>
                  <a:lnTo>
                    <a:pt x="649" y="569"/>
                  </a:lnTo>
                  <a:lnTo>
                    <a:pt x="664" y="547"/>
                  </a:lnTo>
                  <a:lnTo>
                    <a:pt x="677" y="524"/>
                  </a:lnTo>
                  <a:lnTo>
                    <a:pt x="688" y="501"/>
                  </a:lnTo>
                  <a:lnTo>
                    <a:pt x="698" y="477"/>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5" name="Freeform 39"/>
            <p:cNvSpPr>
              <a:spLocks noEditPoints="1"/>
            </p:cNvSpPr>
            <p:nvPr userDrawn="1"/>
          </p:nvSpPr>
          <p:spPr>
            <a:xfrm>
              <a:off x="10552113" y="708025"/>
              <a:ext cx="95250" cy="95250"/>
            </a:xfrm>
            <a:custGeom>
              <a:avLst/>
              <a:gdLst>
                <a:gd name="T0" fmla="*/ 322 w 717"/>
                <a:gd name="T1" fmla="*/ 563 h 718"/>
                <a:gd name="T2" fmla="*/ 283 w 717"/>
                <a:gd name="T3" fmla="*/ 552 h 718"/>
                <a:gd name="T4" fmla="*/ 234 w 717"/>
                <a:gd name="T5" fmla="*/ 525 h 718"/>
                <a:gd name="T6" fmla="*/ 192 w 717"/>
                <a:gd name="T7" fmla="*/ 482 h 718"/>
                <a:gd name="T8" fmla="*/ 167 w 717"/>
                <a:gd name="T9" fmla="*/ 436 h 718"/>
                <a:gd name="T10" fmla="*/ 154 w 717"/>
                <a:gd name="T11" fmla="*/ 389 h 718"/>
                <a:gd name="T12" fmla="*/ 153 w 717"/>
                <a:gd name="T13" fmla="*/ 329 h 718"/>
                <a:gd name="T14" fmla="*/ 165 w 717"/>
                <a:gd name="T15" fmla="*/ 287 h 718"/>
                <a:gd name="T16" fmla="*/ 190 w 717"/>
                <a:gd name="T17" fmla="*/ 238 h 718"/>
                <a:gd name="T18" fmla="*/ 234 w 717"/>
                <a:gd name="T19" fmla="*/ 192 h 718"/>
                <a:gd name="T20" fmla="*/ 304 w 717"/>
                <a:gd name="T21" fmla="*/ 158 h 718"/>
                <a:gd name="T22" fmla="*/ 384 w 717"/>
                <a:gd name="T23" fmla="*/ 153 h 718"/>
                <a:gd name="T24" fmla="*/ 462 w 717"/>
                <a:gd name="T25" fmla="*/ 179 h 718"/>
                <a:gd name="T26" fmla="*/ 522 w 717"/>
                <a:gd name="T27" fmla="*/ 231 h 718"/>
                <a:gd name="T28" fmla="*/ 548 w 717"/>
                <a:gd name="T29" fmla="*/ 276 h 718"/>
                <a:gd name="T30" fmla="*/ 564 w 717"/>
                <a:gd name="T31" fmla="*/ 330 h 718"/>
                <a:gd name="T32" fmla="*/ 563 w 717"/>
                <a:gd name="T33" fmla="*/ 390 h 718"/>
                <a:gd name="T34" fmla="*/ 551 w 717"/>
                <a:gd name="T35" fmla="*/ 435 h 718"/>
                <a:gd name="T36" fmla="*/ 515 w 717"/>
                <a:gd name="T37" fmla="*/ 496 h 718"/>
                <a:gd name="T38" fmla="*/ 456 w 717"/>
                <a:gd name="T39" fmla="*/ 542 h 718"/>
                <a:gd name="T40" fmla="*/ 400 w 717"/>
                <a:gd name="T41" fmla="*/ 562 h 718"/>
                <a:gd name="T42" fmla="*/ 694 w 717"/>
                <a:gd name="T43" fmla="*/ 231 h 718"/>
                <a:gd name="T44" fmla="*/ 663 w 717"/>
                <a:gd name="T45" fmla="*/ 168 h 718"/>
                <a:gd name="T46" fmla="*/ 619 w 717"/>
                <a:gd name="T47" fmla="*/ 112 h 718"/>
                <a:gd name="T48" fmla="*/ 566 w 717"/>
                <a:gd name="T49" fmla="*/ 66 h 718"/>
                <a:gd name="T50" fmla="*/ 506 w 717"/>
                <a:gd name="T51" fmla="*/ 31 h 718"/>
                <a:gd name="T52" fmla="*/ 438 w 717"/>
                <a:gd name="T53" fmla="*/ 9 h 718"/>
                <a:gd name="T54" fmla="*/ 368 w 717"/>
                <a:gd name="T55" fmla="*/ 0 h 718"/>
                <a:gd name="T56" fmla="*/ 299 w 717"/>
                <a:gd name="T57" fmla="*/ 5 h 718"/>
                <a:gd name="T58" fmla="*/ 231 w 717"/>
                <a:gd name="T59" fmla="*/ 24 h 718"/>
                <a:gd name="T60" fmla="*/ 167 w 717"/>
                <a:gd name="T61" fmla="*/ 55 h 718"/>
                <a:gd name="T62" fmla="*/ 112 w 717"/>
                <a:gd name="T63" fmla="*/ 99 h 718"/>
                <a:gd name="T64" fmla="*/ 66 w 717"/>
                <a:gd name="T65" fmla="*/ 152 h 718"/>
                <a:gd name="T66" fmla="*/ 32 w 717"/>
                <a:gd name="T67" fmla="*/ 212 h 718"/>
                <a:gd name="T68" fmla="*/ 9 w 717"/>
                <a:gd name="T69" fmla="*/ 279 h 718"/>
                <a:gd name="T70" fmla="*/ 0 w 717"/>
                <a:gd name="T71" fmla="*/ 349 h 718"/>
                <a:gd name="T72" fmla="*/ 12 w 717"/>
                <a:gd name="T73" fmla="*/ 453 h 718"/>
                <a:gd name="T74" fmla="*/ 55 w 717"/>
                <a:gd name="T75" fmla="*/ 550 h 718"/>
                <a:gd name="T76" fmla="*/ 98 w 717"/>
                <a:gd name="T77" fmla="*/ 606 h 718"/>
                <a:gd name="T78" fmla="*/ 151 w 717"/>
                <a:gd name="T79" fmla="*/ 652 h 718"/>
                <a:gd name="T80" fmla="*/ 211 w 717"/>
                <a:gd name="T81" fmla="*/ 686 h 718"/>
                <a:gd name="T82" fmla="*/ 277 w 717"/>
                <a:gd name="T83" fmla="*/ 709 h 718"/>
                <a:gd name="T84" fmla="*/ 350 w 717"/>
                <a:gd name="T85" fmla="*/ 718 h 718"/>
                <a:gd name="T86" fmla="*/ 421 w 717"/>
                <a:gd name="T87" fmla="*/ 713 h 718"/>
                <a:gd name="T88" fmla="*/ 488 w 717"/>
                <a:gd name="T89" fmla="*/ 694 h 718"/>
                <a:gd name="T90" fmla="*/ 550 w 717"/>
                <a:gd name="T91" fmla="*/ 663 h 718"/>
                <a:gd name="T92" fmla="*/ 605 w 717"/>
                <a:gd name="T93" fmla="*/ 621 h 718"/>
                <a:gd name="T94" fmla="*/ 651 w 717"/>
                <a:gd name="T95" fmla="*/ 569 h 718"/>
                <a:gd name="T96" fmla="*/ 685 w 717"/>
                <a:gd name="T97" fmla="*/ 508 h 718"/>
                <a:gd name="T98" fmla="*/ 708 w 717"/>
                <a:gd name="T99" fmla="*/ 438 h 718"/>
                <a:gd name="T100" fmla="*/ 716 w 717"/>
                <a:gd name="T101" fmla="*/ 333 h 718"/>
                <a:gd name="T102" fmla="*/ 694 w 717"/>
                <a:gd name="T103" fmla="*/ 23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7" h="718">
                  <a:moveTo>
                    <a:pt x="354" y="566"/>
                  </a:moveTo>
                  <a:lnTo>
                    <a:pt x="344" y="566"/>
                  </a:lnTo>
                  <a:lnTo>
                    <a:pt x="333" y="565"/>
                  </a:lnTo>
                  <a:lnTo>
                    <a:pt x="322" y="563"/>
                  </a:lnTo>
                  <a:lnTo>
                    <a:pt x="313" y="561"/>
                  </a:lnTo>
                  <a:lnTo>
                    <a:pt x="302" y="558"/>
                  </a:lnTo>
                  <a:lnTo>
                    <a:pt x="292" y="555"/>
                  </a:lnTo>
                  <a:lnTo>
                    <a:pt x="283" y="552"/>
                  </a:lnTo>
                  <a:lnTo>
                    <a:pt x="273" y="549"/>
                  </a:lnTo>
                  <a:lnTo>
                    <a:pt x="260" y="541"/>
                  </a:lnTo>
                  <a:lnTo>
                    <a:pt x="246" y="534"/>
                  </a:lnTo>
                  <a:lnTo>
                    <a:pt x="234" y="525"/>
                  </a:lnTo>
                  <a:lnTo>
                    <a:pt x="223" y="516"/>
                  </a:lnTo>
                  <a:lnTo>
                    <a:pt x="212" y="506"/>
                  </a:lnTo>
                  <a:lnTo>
                    <a:pt x="201" y="494"/>
                  </a:lnTo>
                  <a:lnTo>
                    <a:pt x="192" y="482"/>
                  </a:lnTo>
                  <a:lnTo>
                    <a:pt x="183" y="469"/>
                  </a:lnTo>
                  <a:lnTo>
                    <a:pt x="177" y="459"/>
                  </a:lnTo>
                  <a:lnTo>
                    <a:pt x="171" y="448"/>
                  </a:lnTo>
                  <a:lnTo>
                    <a:pt x="167" y="436"/>
                  </a:lnTo>
                  <a:lnTo>
                    <a:pt x="163" y="424"/>
                  </a:lnTo>
                  <a:lnTo>
                    <a:pt x="159" y="412"/>
                  </a:lnTo>
                  <a:lnTo>
                    <a:pt x="156" y="401"/>
                  </a:lnTo>
                  <a:lnTo>
                    <a:pt x="154" y="389"/>
                  </a:lnTo>
                  <a:lnTo>
                    <a:pt x="153" y="377"/>
                  </a:lnTo>
                  <a:lnTo>
                    <a:pt x="152" y="361"/>
                  </a:lnTo>
                  <a:lnTo>
                    <a:pt x="152" y="345"/>
                  </a:lnTo>
                  <a:lnTo>
                    <a:pt x="153" y="329"/>
                  </a:lnTo>
                  <a:lnTo>
                    <a:pt x="156" y="313"/>
                  </a:lnTo>
                  <a:lnTo>
                    <a:pt x="158" y="304"/>
                  </a:lnTo>
                  <a:lnTo>
                    <a:pt x="161" y="295"/>
                  </a:lnTo>
                  <a:lnTo>
                    <a:pt x="165" y="287"/>
                  </a:lnTo>
                  <a:lnTo>
                    <a:pt x="168" y="278"/>
                  </a:lnTo>
                  <a:lnTo>
                    <a:pt x="174" y="264"/>
                  </a:lnTo>
                  <a:lnTo>
                    <a:pt x="182" y="250"/>
                  </a:lnTo>
                  <a:lnTo>
                    <a:pt x="190" y="238"/>
                  </a:lnTo>
                  <a:lnTo>
                    <a:pt x="200" y="225"/>
                  </a:lnTo>
                  <a:lnTo>
                    <a:pt x="211" y="213"/>
                  </a:lnTo>
                  <a:lnTo>
                    <a:pt x="223" y="202"/>
                  </a:lnTo>
                  <a:lnTo>
                    <a:pt x="234" y="192"/>
                  </a:lnTo>
                  <a:lnTo>
                    <a:pt x="248" y="183"/>
                  </a:lnTo>
                  <a:lnTo>
                    <a:pt x="266" y="173"/>
                  </a:lnTo>
                  <a:lnTo>
                    <a:pt x="285" y="165"/>
                  </a:lnTo>
                  <a:lnTo>
                    <a:pt x="304" y="158"/>
                  </a:lnTo>
                  <a:lnTo>
                    <a:pt x="324" y="154"/>
                  </a:lnTo>
                  <a:lnTo>
                    <a:pt x="344" y="152"/>
                  </a:lnTo>
                  <a:lnTo>
                    <a:pt x="363" y="152"/>
                  </a:lnTo>
                  <a:lnTo>
                    <a:pt x="384" y="153"/>
                  </a:lnTo>
                  <a:lnTo>
                    <a:pt x="404" y="156"/>
                  </a:lnTo>
                  <a:lnTo>
                    <a:pt x="424" y="162"/>
                  </a:lnTo>
                  <a:lnTo>
                    <a:pt x="444" y="170"/>
                  </a:lnTo>
                  <a:lnTo>
                    <a:pt x="462" y="179"/>
                  </a:lnTo>
                  <a:lnTo>
                    <a:pt x="479" y="189"/>
                  </a:lnTo>
                  <a:lnTo>
                    <a:pt x="494" y="202"/>
                  </a:lnTo>
                  <a:lnTo>
                    <a:pt x="509" y="216"/>
                  </a:lnTo>
                  <a:lnTo>
                    <a:pt x="522" y="231"/>
                  </a:lnTo>
                  <a:lnTo>
                    <a:pt x="534" y="248"/>
                  </a:lnTo>
                  <a:lnTo>
                    <a:pt x="539" y="258"/>
                  </a:lnTo>
                  <a:lnTo>
                    <a:pt x="544" y="267"/>
                  </a:lnTo>
                  <a:lnTo>
                    <a:pt x="548" y="276"/>
                  </a:lnTo>
                  <a:lnTo>
                    <a:pt x="552" y="285"/>
                  </a:lnTo>
                  <a:lnTo>
                    <a:pt x="558" y="300"/>
                  </a:lnTo>
                  <a:lnTo>
                    <a:pt x="561" y="315"/>
                  </a:lnTo>
                  <a:lnTo>
                    <a:pt x="564" y="330"/>
                  </a:lnTo>
                  <a:lnTo>
                    <a:pt x="565" y="345"/>
                  </a:lnTo>
                  <a:lnTo>
                    <a:pt x="566" y="360"/>
                  </a:lnTo>
                  <a:lnTo>
                    <a:pt x="565" y="375"/>
                  </a:lnTo>
                  <a:lnTo>
                    <a:pt x="563" y="390"/>
                  </a:lnTo>
                  <a:lnTo>
                    <a:pt x="561" y="405"/>
                  </a:lnTo>
                  <a:lnTo>
                    <a:pt x="558" y="415"/>
                  </a:lnTo>
                  <a:lnTo>
                    <a:pt x="554" y="425"/>
                  </a:lnTo>
                  <a:lnTo>
                    <a:pt x="551" y="435"/>
                  </a:lnTo>
                  <a:lnTo>
                    <a:pt x="548" y="445"/>
                  </a:lnTo>
                  <a:lnTo>
                    <a:pt x="538" y="463"/>
                  </a:lnTo>
                  <a:lnTo>
                    <a:pt x="526" y="480"/>
                  </a:lnTo>
                  <a:lnTo>
                    <a:pt x="515" y="496"/>
                  </a:lnTo>
                  <a:lnTo>
                    <a:pt x="501" y="510"/>
                  </a:lnTo>
                  <a:lnTo>
                    <a:pt x="485" y="523"/>
                  </a:lnTo>
                  <a:lnTo>
                    <a:pt x="468" y="535"/>
                  </a:lnTo>
                  <a:lnTo>
                    <a:pt x="456" y="542"/>
                  </a:lnTo>
                  <a:lnTo>
                    <a:pt x="443" y="549"/>
                  </a:lnTo>
                  <a:lnTo>
                    <a:pt x="429" y="554"/>
                  </a:lnTo>
                  <a:lnTo>
                    <a:pt x="415" y="558"/>
                  </a:lnTo>
                  <a:lnTo>
                    <a:pt x="400" y="562"/>
                  </a:lnTo>
                  <a:lnTo>
                    <a:pt x="385" y="565"/>
                  </a:lnTo>
                  <a:lnTo>
                    <a:pt x="370" y="566"/>
                  </a:lnTo>
                  <a:lnTo>
                    <a:pt x="354" y="566"/>
                  </a:lnTo>
                  <a:close/>
                  <a:moveTo>
                    <a:pt x="694" y="231"/>
                  </a:moveTo>
                  <a:lnTo>
                    <a:pt x="687" y="215"/>
                  </a:lnTo>
                  <a:lnTo>
                    <a:pt x="680" y="199"/>
                  </a:lnTo>
                  <a:lnTo>
                    <a:pt x="671" y="184"/>
                  </a:lnTo>
                  <a:lnTo>
                    <a:pt x="663" y="168"/>
                  </a:lnTo>
                  <a:lnTo>
                    <a:pt x="652" y="153"/>
                  </a:lnTo>
                  <a:lnTo>
                    <a:pt x="642" y="139"/>
                  </a:lnTo>
                  <a:lnTo>
                    <a:pt x="630" y="125"/>
                  </a:lnTo>
                  <a:lnTo>
                    <a:pt x="619" y="112"/>
                  </a:lnTo>
                  <a:lnTo>
                    <a:pt x="607" y="99"/>
                  </a:lnTo>
                  <a:lnTo>
                    <a:pt x="594" y="87"/>
                  </a:lnTo>
                  <a:lnTo>
                    <a:pt x="580" y="77"/>
                  </a:lnTo>
                  <a:lnTo>
                    <a:pt x="566" y="66"/>
                  </a:lnTo>
                  <a:lnTo>
                    <a:pt x="552" y="56"/>
                  </a:lnTo>
                  <a:lnTo>
                    <a:pt x="537" y="48"/>
                  </a:lnTo>
                  <a:lnTo>
                    <a:pt x="521" y="39"/>
                  </a:lnTo>
                  <a:lnTo>
                    <a:pt x="506" y="31"/>
                  </a:lnTo>
                  <a:lnTo>
                    <a:pt x="489" y="25"/>
                  </a:lnTo>
                  <a:lnTo>
                    <a:pt x="473" y="19"/>
                  </a:lnTo>
                  <a:lnTo>
                    <a:pt x="456" y="13"/>
                  </a:lnTo>
                  <a:lnTo>
                    <a:pt x="438" y="9"/>
                  </a:lnTo>
                  <a:lnTo>
                    <a:pt x="420" y="6"/>
                  </a:lnTo>
                  <a:lnTo>
                    <a:pt x="403" y="2"/>
                  </a:lnTo>
                  <a:lnTo>
                    <a:pt x="386" y="1"/>
                  </a:lnTo>
                  <a:lnTo>
                    <a:pt x="368" y="0"/>
                  </a:lnTo>
                  <a:lnTo>
                    <a:pt x="350" y="0"/>
                  </a:lnTo>
                  <a:lnTo>
                    <a:pt x="333" y="1"/>
                  </a:lnTo>
                  <a:lnTo>
                    <a:pt x="316" y="2"/>
                  </a:lnTo>
                  <a:lnTo>
                    <a:pt x="299" y="5"/>
                  </a:lnTo>
                  <a:lnTo>
                    <a:pt x="282" y="9"/>
                  </a:lnTo>
                  <a:lnTo>
                    <a:pt x="265" y="12"/>
                  </a:lnTo>
                  <a:lnTo>
                    <a:pt x="247" y="18"/>
                  </a:lnTo>
                  <a:lnTo>
                    <a:pt x="231" y="24"/>
                  </a:lnTo>
                  <a:lnTo>
                    <a:pt x="214" y="30"/>
                  </a:lnTo>
                  <a:lnTo>
                    <a:pt x="199" y="38"/>
                  </a:lnTo>
                  <a:lnTo>
                    <a:pt x="183" y="47"/>
                  </a:lnTo>
                  <a:lnTo>
                    <a:pt x="167" y="55"/>
                  </a:lnTo>
                  <a:lnTo>
                    <a:pt x="153" y="65"/>
                  </a:lnTo>
                  <a:lnTo>
                    <a:pt x="138" y="75"/>
                  </a:lnTo>
                  <a:lnTo>
                    <a:pt x="125" y="87"/>
                  </a:lnTo>
                  <a:lnTo>
                    <a:pt x="112" y="99"/>
                  </a:lnTo>
                  <a:lnTo>
                    <a:pt x="99" y="111"/>
                  </a:lnTo>
                  <a:lnTo>
                    <a:pt x="87" y="124"/>
                  </a:lnTo>
                  <a:lnTo>
                    <a:pt x="77" y="138"/>
                  </a:lnTo>
                  <a:lnTo>
                    <a:pt x="66" y="152"/>
                  </a:lnTo>
                  <a:lnTo>
                    <a:pt x="56" y="166"/>
                  </a:lnTo>
                  <a:lnTo>
                    <a:pt x="48" y="181"/>
                  </a:lnTo>
                  <a:lnTo>
                    <a:pt x="39" y="196"/>
                  </a:lnTo>
                  <a:lnTo>
                    <a:pt x="32" y="212"/>
                  </a:lnTo>
                  <a:lnTo>
                    <a:pt x="24" y="228"/>
                  </a:lnTo>
                  <a:lnTo>
                    <a:pt x="19" y="245"/>
                  </a:lnTo>
                  <a:lnTo>
                    <a:pt x="13" y="262"/>
                  </a:lnTo>
                  <a:lnTo>
                    <a:pt x="9" y="279"/>
                  </a:lnTo>
                  <a:lnTo>
                    <a:pt x="5" y="297"/>
                  </a:lnTo>
                  <a:lnTo>
                    <a:pt x="3" y="314"/>
                  </a:lnTo>
                  <a:lnTo>
                    <a:pt x="0" y="332"/>
                  </a:lnTo>
                  <a:lnTo>
                    <a:pt x="0" y="349"/>
                  </a:lnTo>
                  <a:lnTo>
                    <a:pt x="0" y="376"/>
                  </a:lnTo>
                  <a:lnTo>
                    <a:pt x="3" y="402"/>
                  </a:lnTo>
                  <a:lnTo>
                    <a:pt x="6" y="428"/>
                  </a:lnTo>
                  <a:lnTo>
                    <a:pt x="12" y="453"/>
                  </a:lnTo>
                  <a:lnTo>
                    <a:pt x="20" y="478"/>
                  </a:lnTo>
                  <a:lnTo>
                    <a:pt x="31" y="503"/>
                  </a:lnTo>
                  <a:lnTo>
                    <a:pt x="41" y="527"/>
                  </a:lnTo>
                  <a:lnTo>
                    <a:pt x="55" y="550"/>
                  </a:lnTo>
                  <a:lnTo>
                    <a:pt x="65" y="565"/>
                  </a:lnTo>
                  <a:lnTo>
                    <a:pt x="76" y="579"/>
                  </a:lnTo>
                  <a:lnTo>
                    <a:pt x="86" y="593"/>
                  </a:lnTo>
                  <a:lnTo>
                    <a:pt x="98" y="606"/>
                  </a:lnTo>
                  <a:lnTo>
                    <a:pt x="111" y="619"/>
                  </a:lnTo>
                  <a:lnTo>
                    <a:pt x="124" y="630"/>
                  </a:lnTo>
                  <a:lnTo>
                    <a:pt x="137" y="641"/>
                  </a:lnTo>
                  <a:lnTo>
                    <a:pt x="151" y="652"/>
                  </a:lnTo>
                  <a:lnTo>
                    <a:pt x="166" y="661"/>
                  </a:lnTo>
                  <a:lnTo>
                    <a:pt x="180" y="671"/>
                  </a:lnTo>
                  <a:lnTo>
                    <a:pt x="196" y="679"/>
                  </a:lnTo>
                  <a:lnTo>
                    <a:pt x="211" y="686"/>
                  </a:lnTo>
                  <a:lnTo>
                    <a:pt x="227" y="694"/>
                  </a:lnTo>
                  <a:lnTo>
                    <a:pt x="244" y="699"/>
                  </a:lnTo>
                  <a:lnTo>
                    <a:pt x="261" y="704"/>
                  </a:lnTo>
                  <a:lnTo>
                    <a:pt x="277" y="709"/>
                  </a:lnTo>
                  <a:lnTo>
                    <a:pt x="296" y="713"/>
                  </a:lnTo>
                  <a:lnTo>
                    <a:pt x="314" y="715"/>
                  </a:lnTo>
                  <a:lnTo>
                    <a:pt x="332" y="717"/>
                  </a:lnTo>
                  <a:lnTo>
                    <a:pt x="350" y="718"/>
                  </a:lnTo>
                  <a:lnTo>
                    <a:pt x="369" y="718"/>
                  </a:lnTo>
                  <a:lnTo>
                    <a:pt x="386" y="717"/>
                  </a:lnTo>
                  <a:lnTo>
                    <a:pt x="404" y="715"/>
                  </a:lnTo>
                  <a:lnTo>
                    <a:pt x="421" y="713"/>
                  </a:lnTo>
                  <a:lnTo>
                    <a:pt x="438" y="709"/>
                  </a:lnTo>
                  <a:lnTo>
                    <a:pt x="456" y="704"/>
                  </a:lnTo>
                  <a:lnTo>
                    <a:pt x="472" y="700"/>
                  </a:lnTo>
                  <a:lnTo>
                    <a:pt x="488" y="694"/>
                  </a:lnTo>
                  <a:lnTo>
                    <a:pt x="504" y="687"/>
                  </a:lnTo>
                  <a:lnTo>
                    <a:pt x="520" y="680"/>
                  </a:lnTo>
                  <a:lnTo>
                    <a:pt x="535" y="671"/>
                  </a:lnTo>
                  <a:lnTo>
                    <a:pt x="550" y="663"/>
                  </a:lnTo>
                  <a:lnTo>
                    <a:pt x="564" y="653"/>
                  </a:lnTo>
                  <a:lnTo>
                    <a:pt x="578" y="643"/>
                  </a:lnTo>
                  <a:lnTo>
                    <a:pt x="592" y="632"/>
                  </a:lnTo>
                  <a:lnTo>
                    <a:pt x="605" y="621"/>
                  </a:lnTo>
                  <a:lnTo>
                    <a:pt x="617" y="609"/>
                  </a:lnTo>
                  <a:lnTo>
                    <a:pt x="628" y="596"/>
                  </a:lnTo>
                  <a:lnTo>
                    <a:pt x="640" y="583"/>
                  </a:lnTo>
                  <a:lnTo>
                    <a:pt x="651" y="569"/>
                  </a:lnTo>
                  <a:lnTo>
                    <a:pt x="661" y="554"/>
                  </a:lnTo>
                  <a:lnTo>
                    <a:pt x="669" y="539"/>
                  </a:lnTo>
                  <a:lnTo>
                    <a:pt x="678" y="524"/>
                  </a:lnTo>
                  <a:lnTo>
                    <a:pt x="685" y="508"/>
                  </a:lnTo>
                  <a:lnTo>
                    <a:pt x="693" y="491"/>
                  </a:lnTo>
                  <a:lnTo>
                    <a:pt x="698" y="474"/>
                  </a:lnTo>
                  <a:lnTo>
                    <a:pt x="703" y="456"/>
                  </a:lnTo>
                  <a:lnTo>
                    <a:pt x="708" y="438"/>
                  </a:lnTo>
                  <a:lnTo>
                    <a:pt x="713" y="412"/>
                  </a:lnTo>
                  <a:lnTo>
                    <a:pt x="716" y="386"/>
                  </a:lnTo>
                  <a:lnTo>
                    <a:pt x="717" y="360"/>
                  </a:lnTo>
                  <a:lnTo>
                    <a:pt x="716" y="333"/>
                  </a:lnTo>
                  <a:lnTo>
                    <a:pt x="714" y="307"/>
                  </a:lnTo>
                  <a:lnTo>
                    <a:pt x="709" y="282"/>
                  </a:lnTo>
                  <a:lnTo>
                    <a:pt x="702" y="256"/>
                  </a:lnTo>
                  <a:lnTo>
                    <a:pt x="694" y="231"/>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6" name="Freeform 40"/>
            <p:cNvSpPr>
              <a:spLocks noEditPoints="1"/>
            </p:cNvSpPr>
            <p:nvPr userDrawn="1"/>
          </p:nvSpPr>
          <p:spPr>
            <a:xfrm>
              <a:off x="10668000" y="803275"/>
              <a:ext cx="95250" cy="95250"/>
            </a:xfrm>
            <a:custGeom>
              <a:avLst/>
              <a:gdLst>
                <a:gd name="T0" fmla="*/ 464 w 718"/>
                <a:gd name="T1" fmla="*/ 539 h 718"/>
                <a:gd name="T2" fmla="*/ 426 w 718"/>
                <a:gd name="T3" fmla="*/ 556 h 718"/>
                <a:gd name="T4" fmla="*/ 372 w 718"/>
                <a:gd name="T5" fmla="*/ 565 h 718"/>
                <a:gd name="T6" fmla="*/ 311 w 718"/>
                <a:gd name="T7" fmla="*/ 560 h 718"/>
                <a:gd name="T8" fmla="*/ 262 w 718"/>
                <a:gd name="T9" fmla="*/ 542 h 718"/>
                <a:gd name="T10" fmla="*/ 224 w 718"/>
                <a:gd name="T11" fmla="*/ 513 h 718"/>
                <a:gd name="T12" fmla="*/ 183 w 718"/>
                <a:gd name="T13" fmla="*/ 468 h 718"/>
                <a:gd name="T14" fmla="*/ 165 w 718"/>
                <a:gd name="T15" fmla="*/ 428 h 718"/>
                <a:gd name="T16" fmla="*/ 153 w 718"/>
                <a:gd name="T17" fmla="*/ 373 h 718"/>
                <a:gd name="T18" fmla="*/ 158 w 718"/>
                <a:gd name="T19" fmla="*/ 310 h 718"/>
                <a:gd name="T20" fmla="*/ 189 w 718"/>
                <a:gd name="T21" fmla="*/ 240 h 718"/>
                <a:gd name="T22" fmla="*/ 247 w 718"/>
                <a:gd name="T23" fmla="*/ 184 h 718"/>
                <a:gd name="T24" fmla="*/ 322 w 718"/>
                <a:gd name="T25" fmla="*/ 154 h 718"/>
                <a:gd name="T26" fmla="*/ 404 w 718"/>
                <a:gd name="T27" fmla="*/ 156 h 718"/>
                <a:gd name="T28" fmla="*/ 452 w 718"/>
                <a:gd name="T29" fmla="*/ 173 h 718"/>
                <a:gd name="T30" fmla="*/ 498 w 718"/>
                <a:gd name="T31" fmla="*/ 204 h 718"/>
                <a:gd name="T32" fmla="*/ 537 w 718"/>
                <a:gd name="T33" fmla="*/ 251 h 718"/>
                <a:gd name="T34" fmla="*/ 556 w 718"/>
                <a:gd name="T35" fmla="*/ 293 h 718"/>
                <a:gd name="T36" fmla="*/ 567 w 718"/>
                <a:gd name="T37" fmla="*/ 364 h 718"/>
                <a:gd name="T38" fmla="*/ 552 w 718"/>
                <a:gd name="T39" fmla="*/ 437 h 718"/>
                <a:gd name="T40" fmla="*/ 522 w 718"/>
                <a:gd name="T41" fmla="*/ 488 h 718"/>
                <a:gd name="T42" fmla="*/ 535 w 718"/>
                <a:gd name="T43" fmla="*/ 45 h 718"/>
                <a:gd name="T44" fmla="*/ 469 w 718"/>
                <a:gd name="T45" fmla="*/ 17 h 718"/>
                <a:gd name="T46" fmla="*/ 401 w 718"/>
                <a:gd name="T47" fmla="*/ 2 h 718"/>
                <a:gd name="T48" fmla="*/ 331 w 718"/>
                <a:gd name="T49" fmla="*/ 1 h 718"/>
                <a:gd name="T50" fmla="*/ 262 w 718"/>
                <a:gd name="T51" fmla="*/ 13 h 718"/>
                <a:gd name="T52" fmla="*/ 196 w 718"/>
                <a:gd name="T53" fmla="*/ 39 h 718"/>
                <a:gd name="T54" fmla="*/ 137 w 718"/>
                <a:gd name="T55" fmla="*/ 78 h 718"/>
                <a:gd name="T56" fmla="*/ 86 w 718"/>
                <a:gd name="T57" fmla="*/ 126 h 718"/>
                <a:gd name="T58" fmla="*/ 47 w 718"/>
                <a:gd name="T59" fmla="*/ 183 h 718"/>
                <a:gd name="T60" fmla="*/ 19 w 718"/>
                <a:gd name="T61" fmla="*/ 249 h 718"/>
                <a:gd name="T62" fmla="*/ 3 w 718"/>
                <a:gd name="T63" fmla="*/ 319 h 718"/>
                <a:gd name="T64" fmla="*/ 1 w 718"/>
                <a:gd name="T65" fmla="*/ 388 h 718"/>
                <a:gd name="T66" fmla="*/ 14 w 718"/>
                <a:gd name="T67" fmla="*/ 457 h 718"/>
                <a:gd name="T68" fmla="*/ 41 w 718"/>
                <a:gd name="T69" fmla="*/ 522 h 718"/>
                <a:gd name="T70" fmla="*/ 79 w 718"/>
                <a:gd name="T71" fmla="*/ 581 h 718"/>
                <a:gd name="T72" fmla="*/ 155 w 718"/>
                <a:gd name="T73" fmla="*/ 653 h 718"/>
                <a:gd name="T74" fmla="*/ 250 w 718"/>
                <a:gd name="T75" fmla="*/ 701 h 718"/>
                <a:gd name="T76" fmla="*/ 319 w 718"/>
                <a:gd name="T77" fmla="*/ 716 h 718"/>
                <a:gd name="T78" fmla="*/ 389 w 718"/>
                <a:gd name="T79" fmla="*/ 717 h 718"/>
                <a:gd name="T80" fmla="*/ 458 w 718"/>
                <a:gd name="T81" fmla="*/ 704 h 718"/>
                <a:gd name="T82" fmla="*/ 523 w 718"/>
                <a:gd name="T83" fmla="*/ 678 h 718"/>
                <a:gd name="T84" fmla="*/ 584 w 718"/>
                <a:gd name="T85" fmla="*/ 638 h 718"/>
                <a:gd name="T86" fmla="*/ 635 w 718"/>
                <a:gd name="T87" fmla="*/ 589 h 718"/>
                <a:gd name="T88" fmla="*/ 674 w 718"/>
                <a:gd name="T89" fmla="*/ 532 h 718"/>
                <a:gd name="T90" fmla="*/ 702 w 718"/>
                <a:gd name="T91" fmla="*/ 469 h 718"/>
                <a:gd name="T92" fmla="*/ 716 w 718"/>
                <a:gd name="T93" fmla="*/ 401 h 718"/>
                <a:gd name="T94" fmla="*/ 717 w 718"/>
                <a:gd name="T95" fmla="*/ 331 h 718"/>
                <a:gd name="T96" fmla="*/ 706 w 718"/>
                <a:gd name="T97" fmla="*/ 263 h 718"/>
                <a:gd name="T98" fmla="*/ 680 w 718"/>
                <a:gd name="T99" fmla="*/ 195 h 718"/>
                <a:gd name="T100" fmla="*/ 618 w 718"/>
                <a:gd name="T101" fmla="*/ 109 h 718"/>
                <a:gd name="T102" fmla="*/ 535 w 718"/>
                <a:gd name="T103" fmla="*/ 4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490" y="520"/>
                  </a:moveTo>
                  <a:lnTo>
                    <a:pt x="481" y="527"/>
                  </a:lnTo>
                  <a:lnTo>
                    <a:pt x="473" y="532"/>
                  </a:lnTo>
                  <a:lnTo>
                    <a:pt x="464" y="539"/>
                  </a:lnTo>
                  <a:lnTo>
                    <a:pt x="454" y="544"/>
                  </a:lnTo>
                  <a:lnTo>
                    <a:pt x="445" y="548"/>
                  </a:lnTo>
                  <a:lnTo>
                    <a:pt x="436" y="551"/>
                  </a:lnTo>
                  <a:lnTo>
                    <a:pt x="426" y="556"/>
                  </a:lnTo>
                  <a:lnTo>
                    <a:pt x="417" y="559"/>
                  </a:lnTo>
                  <a:lnTo>
                    <a:pt x="402" y="562"/>
                  </a:lnTo>
                  <a:lnTo>
                    <a:pt x="387" y="564"/>
                  </a:lnTo>
                  <a:lnTo>
                    <a:pt x="372" y="565"/>
                  </a:lnTo>
                  <a:lnTo>
                    <a:pt x="357" y="566"/>
                  </a:lnTo>
                  <a:lnTo>
                    <a:pt x="342" y="565"/>
                  </a:lnTo>
                  <a:lnTo>
                    <a:pt x="326" y="563"/>
                  </a:lnTo>
                  <a:lnTo>
                    <a:pt x="311" y="560"/>
                  </a:lnTo>
                  <a:lnTo>
                    <a:pt x="296" y="556"/>
                  </a:lnTo>
                  <a:lnTo>
                    <a:pt x="284" y="551"/>
                  </a:lnTo>
                  <a:lnTo>
                    <a:pt x="273" y="547"/>
                  </a:lnTo>
                  <a:lnTo>
                    <a:pt x="262" y="542"/>
                  </a:lnTo>
                  <a:lnTo>
                    <a:pt x="252" y="535"/>
                  </a:lnTo>
                  <a:lnTo>
                    <a:pt x="242" y="529"/>
                  </a:lnTo>
                  <a:lnTo>
                    <a:pt x="232" y="521"/>
                  </a:lnTo>
                  <a:lnTo>
                    <a:pt x="224" y="513"/>
                  </a:lnTo>
                  <a:lnTo>
                    <a:pt x="215" y="505"/>
                  </a:lnTo>
                  <a:lnTo>
                    <a:pt x="203" y="493"/>
                  </a:lnTo>
                  <a:lnTo>
                    <a:pt x="193" y="481"/>
                  </a:lnTo>
                  <a:lnTo>
                    <a:pt x="183" y="468"/>
                  </a:lnTo>
                  <a:lnTo>
                    <a:pt x="175" y="453"/>
                  </a:lnTo>
                  <a:lnTo>
                    <a:pt x="171" y="445"/>
                  </a:lnTo>
                  <a:lnTo>
                    <a:pt x="168" y="437"/>
                  </a:lnTo>
                  <a:lnTo>
                    <a:pt x="165" y="428"/>
                  </a:lnTo>
                  <a:lnTo>
                    <a:pt x="161" y="419"/>
                  </a:lnTo>
                  <a:lnTo>
                    <a:pt x="157" y="404"/>
                  </a:lnTo>
                  <a:lnTo>
                    <a:pt x="155" y="388"/>
                  </a:lnTo>
                  <a:lnTo>
                    <a:pt x="153" y="373"/>
                  </a:lnTo>
                  <a:lnTo>
                    <a:pt x="153" y="357"/>
                  </a:lnTo>
                  <a:lnTo>
                    <a:pt x="153" y="342"/>
                  </a:lnTo>
                  <a:lnTo>
                    <a:pt x="155" y="326"/>
                  </a:lnTo>
                  <a:lnTo>
                    <a:pt x="158" y="310"/>
                  </a:lnTo>
                  <a:lnTo>
                    <a:pt x="162" y="295"/>
                  </a:lnTo>
                  <a:lnTo>
                    <a:pt x="170" y="276"/>
                  </a:lnTo>
                  <a:lnTo>
                    <a:pt x="179" y="257"/>
                  </a:lnTo>
                  <a:lnTo>
                    <a:pt x="189" y="240"/>
                  </a:lnTo>
                  <a:lnTo>
                    <a:pt x="201" y="224"/>
                  </a:lnTo>
                  <a:lnTo>
                    <a:pt x="215" y="210"/>
                  </a:lnTo>
                  <a:lnTo>
                    <a:pt x="230" y="196"/>
                  </a:lnTo>
                  <a:lnTo>
                    <a:pt x="247" y="184"/>
                  </a:lnTo>
                  <a:lnTo>
                    <a:pt x="266" y="174"/>
                  </a:lnTo>
                  <a:lnTo>
                    <a:pt x="284" y="165"/>
                  </a:lnTo>
                  <a:lnTo>
                    <a:pt x="303" y="159"/>
                  </a:lnTo>
                  <a:lnTo>
                    <a:pt x="322" y="154"/>
                  </a:lnTo>
                  <a:lnTo>
                    <a:pt x="343" y="152"/>
                  </a:lnTo>
                  <a:lnTo>
                    <a:pt x="363" y="151"/>
                  </a:lnTo>
                  <a:lnTo>
                    <a:pt x="384" y="152"/>
                  </a:lnTo>
                  <a:lnTo>
                    <a:pt x="404" y="156"/>
                  </a:lnTo>
                  <a:lnTo>
                    <a:pt x="423" y="162"/>
                  </a:lnTo>
                  <a:lnTo>
                    <a:pt x="433" y="165"/>
                  </a:lnTo>
                  <a:lnTo>
                    <a:pt x="443" y="168"/>
                  </a:lnTo>
                  <a:lnTo>
                    <a:pt x="452" y="173"/>
                  </a:lnTo>
                  <a:lnTo>
                    <a:pt x="461" y="178"/>
                  </a:lnTo>
                  <a:lnTo>
                    <a:pt x="474" y="185"/>
                  </a:lnTo>
                  <a:lnTo>
                    <a:pt x="487" y="194"/>
                  </a:lnTo>
                  <a:lnTo>
                    <a:pt x="498" y="204"/>
                  </a:lnTo>
                  <a:lnTo>
                    <a:pt x="509" y="214"/>
                  </a:lnTo>
                  <a:lnTo>
                    <a:pt x="519" y="226"/>
                  </a:lnTo>
                  <a:lnTo>
                    <a:pt x="528" y="238"/>
                  </a:lnTo>
                  <a:lnTo>
                    <a:pt x="537" y="251"/>
                  </a:lnTo>
                  <a:lnTo>
                    <a:pt x="545" y="264"/>
                  </a:lnTo>
                  <a:lnTo>
                    <a:pt x="549" y="273"/>
                  </a:lnTo>
                  <a:lnTo>
                    <a:pt x="553" y="283"/>
                  </a:lnTo>
                  <a:lnTo>
                    <a:pt x="556" y="293"/>
                  </a:lnTo>
                  <a:lnTo>
                    <a:pt x="560" y="304"/>
                  </a:lnTo>
                  <a:lnTo>
                    <a:pt x="564" y="323"/>
                  </a:lnTo>
                  <a:lnTo>
                    <a:pt x="567" y="343"/>
                  </a:lnTo>
                  <a:lnTo>
                    <a:pt x="567" y="364"/>
                  </a:lnTo>
                  <a:lnTo>
                    <a:pt x="566" y="384"/>
                  </a:lnTo>
                  <a:lnTo>
                    <a:pt x="562" y="403"/>
                  </a:lnTo>
                  <a:lnTo>
                    <a:pt x="557" y="423"/>
                  </a:lnTo>
                  <a:lnTo>
                    <a:pt x="552" y="437"/>
                  </a:lnTo>
                  <a:lnTo>
                    <a:pt x="546" y="449"/>
                  </a:lnTo>
                  <a:lnTo>
                    <a:pt x="539" y="463"/>
                  </a:lnTo>
                  <a:lnTo>
                    <a:pt x="531" y="475"/>
                  </a:lnTo>
                  <a:lnTo>
                    <a:pt x="522" y="488"/>
                  </a:lnTo>
                  <a:lnTo>
                    <a:pt x="512" y="499"/>
                  </a:lnTo>
                  <a:lnTo>
                    <a:pt x="502" y="511"/>
                  </a:lnTo>
                  <a:lnTo>
                    <a:pt x="490" y="520"/>
                  </a:lnTo>
                  <a:close/>
                  <a:moveTo>
                    <a:pt x="535" y="45"/>
                  </a:moveTo>
                  <a:lnTo>
                    <a:pt x="519" y="37"/>
                  </a:lnTo>
                  <a:lnTo>
                    <a:pt x="504" y="30"/>
                  </a:lnTo>
                  <a:lnTo>
                    <a:pt x="487" y="23"/>
                  </a:lnTo>
                  <a:lnTo>
                    <a:pt x="469" y="17"/>
                  </a:lnTo>
                  <a:lnTo>
                    <a:pt x="452" y="12"/>
                  </a:lnTo>
                  <a:lnTo>
                    <a:pt x="435" y="7"/>
                  </a:lnTo>
                  <a:lnTo>
                    <a:pt x="418" y="4"/>
                  </a:lnTo>
                  <a:lnTo>
                    <a:pt x="401" y="2"/>
                  </a:lnTo>
                  <a:lnTo>
                    <a:pt x="382" y="1"/>
                  </a:lnTo>
                  <a:lnTo>
                    <a:pt x="365" y="0"/>
                  </a:lnTo>
                  <a:lnTo>
                    <a:pt x="348" y="0"/>
                  </a:lnTo>
                  <a:lnTo>
                    <a:pt x="331" y="1"/>
                  </a:lnTo>
                  <a:lnTo>
                    <a:pt x="313" y="3"/>
                  </a:lnTo>
                  <a:lnTo>
                    <a:pt x="296" y="5"/>
                  </a:lnTo>
                  <a:lnTo>
                    <a:pt x="278" y="8"/>
                  </a:lnTo>
                  <a:lnTo>
                    <a:pt x="262" y="13"/>
                  </a:lnTo>
                  <a:lnTo>
                    <a:pt x="245" y="18"/>
                  </a:lnTo>
                  <a:lnTo>
                    <a:pt x="229" y="24"/>
                  </a:lnTo>
                  <a:lnTo>
                    <a:pt x="212" y="31"/>
                  </a:lnTo>
                  <a:lnTo>
                    <a:pt x="196" y="39"/>
                  </a:lnTo>
                  <a:lnTo>
                    <a:pt x="181" y="48"/>
                  </a:lnTo>
                  <a:lnTo>
                    <a:pt x="165" y="57"/>
                  </a:lnTo>
                  <a:lnTo>
                    <a:pt x="151" y="67"/>
                  </a:lnTo>
                  <a:lnTo>
                    <a:pt x="137" y="78"/>
                  </a:lnTo>
                  <a:lnTo>
                    <a:pt x="123" y="89"/>
                  </a:lnTo>
                  <a:lnTo>
                    <a:pt x="110" y="101"/>
                  </a:lnTo>
                  <a:lnTo>
                    <a:pt x="98" y="114"/>
                  </a:lnTo>
                  <a:lnTo>
                    <a:pt x="86" y="126"/>
                  </a:lnTo>
                  <a:lnTo>
                    <a:pt x="76" y="139"/>
                  </a:lnTo>
                  <a:lnTo>
                    <a:pt x="65" y="154"/>
                  </a:lnTo>
                  <a:lnTo>
                    <a:pt x="55" y="168"/>
                  </a:lnTo>
                  <a:lnTo>
                    <a:pt x="47" y="183"/>
                  </a:lnTo>
                  <a:lnTo>
                    <a:pt x="38" y="199"/>
                  </a:lnTo>
                  <a:lnTo>
                    <a:pt x="30" y="216"/>
                  </a:lnTo>
                  <a:lnTo>
                    <a:pt x="24" y="232"/>
                  </a:lnTo>
                  <a:lnTo>
                    <a:pt x="19" y="249"/>
                  </a:lnTo>
                  <a:lnTo>
                    <a:pt x="13" y="266"/>
                  </a:lnTo>
                  <a:lnTo>
                    <a:pt x="9" y="283"/>
                  </a:lnTo>
                  <a:lnTo>
                    <a:pt x="6" y="300"/>
                  </a:lnTo>
                  <a:lnTo>
                    <a:pt x="3" y="319"/>
                  </a:lnTo>
                  <a:lnTo>
                    <a:pt x="1" y="336"/>
                  </a:lnTo>
                  <a:lnTo>
                    <a:pt x="0" y="353"/>
                  </a:lnTo>
                  <a:lnTo>
                    <a:pt x="0" y="370"/>
                  </a:lnTo>
                  <a:lnTo>
                    <a:pt x="1" y="388"/>
                  </a:lnTo>
                  <a:lnTo>
                    <a:pt x="4" y="405"/>
                  </a:lnTo>
                  <a:lnTo>
                    <a:pt x="7" y="423"/>
                  </a:lnTo>
                  <a:lnTo>
                    <a:pt x="10" y="440"/>
                  </a:lnTo>
                  <a:lnTo>
                    <a:pt x="14" y="457"/>
                  </a:lnTo>
                  <a:lnTo>
                    <a:pt x="20" y="474"/>
                  </a:lnTo>
                  <a:lnTo>
                    <a:pt x="26" y="490"/>
                  </a:lnTo>
                  <a:lnTo>
                    <a:pt x="33" y="506"/>
                  </a:lnTo>
                  <a:lnTo>
                    <a:pt x="41" y="522"/>
                  </a:lnTo>
                  <a:lnTo>
                    <a:pt x="50" y="539"/>
                  </a:lnTo>
                  <a:lnTo>
                    <a:pt x="58" y="554"/>
                  </a:lnTo>
                  <a:lnTo>
                    <a:pt x="68" y="568"/>
                  </a:lnTo>
                  <a:lnTo>
                    <a:pt x="79" y="581"/>
                  </a:lnTo>
                  <a:lnTo>
                    <a:pt x="96" y="602"/>
                  </a:lnTo>
                  <a:lnTo>
                    <a:pt x="114" y="620"/>
                  </a:lnTo>
                  <a:lnTo>
                    <a:pt x="133" y="637"/>
                  </a:lnTo>
                  <a:lnTo>
                    <a:pt x="155" y="653"/>
                  </a:lnTo>
                  <a:lnTo>
                    <a:pt x="177" y="667"/>
                  </a:lnTo>
                  <a:lnTo>
                    <a:pt x="200" y="680"/>
                  </a:lnTo>
                  <a:lnTo>
                    <a:pt x="225" y="691"/>
                  </a:lnTo>
                  <a:lnTo>
                    <a:pt x="250" y="701"/>
                  </a:lnTo>
                  <a:lnTo>
                    <a:pt x="267" y="706"/>
                  </a:lnTo>
                  <a:lnTo>
                    <a:pt x="285" y="709"/>
                  </a:lnTo>
                  <a:lnTo>
                    <a:pt x="302" y="713"/>
                  </a:lnTo>
                  <a:lnTo>
                    <a:pt x="319" y="716"/>
                  </a:lnTo>
                  <a:lnTo>
                    <a:pt x="336" y="717"/>
                  </a:lnTo>
                  <a:lnTo>
                    <a:pt x="354" y="718"/>
                  </a:lnTo>
                  <a:lnTo>
                    <a:pt x="372" y="718"/>
                  </a:lnTo>
                  <a:lnTo>
                    <a:pt x="389" y="717"/>
                  </a:lnTo>
                  <a:lnTo>
                    <a:pt x="406" y="715"/>
                  </a:lnTo>
                  <a:lnTo>
                    <a:pt x="423" y="712"/>
                  </a:lnTo>
                  <a:lnTo>
                    <a:pt x="440" y="708"/>
                  </a:lnTo>
                  <a:lnTo>
                    <a:pt x="458" y="704"/>
                  </a:lnTo>
                  <a:lnTo>
                    <a:pt x="475" y="698"/>
                  </a:lnTo>
                  <a:lnTo>
                    <a:pt x="491" y="693"/>
                  </a:lnTo>
                  <a:lnTo>
                    <a:pt x="507" y="686"/>
                  </a:lnTo>
                  <a:lnTo>
                    <a:pt x="523" y="678"/>
                  </a:lnTo>
                  <a:lnTo>
                    <a:pt x="539" y="669"/>
                  </a:lnTo>
                  <a:lnTo>
                    <a:pt x="555" y="660"/>
                  </a:lnTo>
                  <a:lnTo>
                    <a:pt x="570" y="649"/>
                  </a:lnTo>
                  <a:lnTo>
                    <a:pt x="584" y="638"/>
                  </a:lnTo>
                  <a:lnTo>
                    <a:pt x="598" y="627"/>
                  </a:lnTo>
                  <a:lnTo>
                    <a:pt x="611" y="615"/>
                  </a:lnTo>
                  <a:lnTo>
                    <a:pt x="624" y="602"/>
                  </a:lnTo>
                  <a:lnTo>
                    <a:pt x="635" y="589"/>
                  </a:lnTo>
                  <a:lnTo>
                    <a:pt x="647" y="575"/>
                  </a:lnTo>
                  <a:lnTo>
                    <a:pt x="656" y="561"/>
                  </a:lnTo>
                  <a:lnTo>
                    <a:pt x="666" y="547"/>
                  </a:lnTo>
                  <a:lnTo>
                    <a:pt x="674" y="532"/>
                  </a:lnTo>
                  <a:lnTo>
                    <a:pt x="683" y="516"/>
                  </a:lnTo>
                  <a:lnTo>
                    <a:pt x="689" y="501"/>
                  </a:lnTo>
                  <a:lnTo>
                    <a:pt x="696" y="485"/>
                  </a:lnTo>
                  <a:lnTo>
                    <a:pt x="702" y="469"/>
                  </a:lnTo>
                  <a:lnTo>
                    <a:pt x="707" y="452"/>
                  </a:lnTo>
                  <a:lnTo>
                    <a:pt x="711" y="436"/>
                  </a:lnTo>
                  <a:lnTo>
                    <a:pt x="714" y="418"/>
                  </a:lnTo>
                  <a:lnTo>
                    <a:pt x="716" y="401"/>
                  </a:lnTo>
                  <a:lnTo>
                    <a:pt x="717" y="384"/>
                  </a:lnTo>
                  <a:lnTo>
                    <a:pt x="718" y="367"/>
                  </a:lnTo>
                  <a:lnTo>
                    <a:pt x="718" y="350"/>
                  </a:lnTo>
                  <a:lnTo>
                    <a:pt x="717" y="331"/>
                  </a:lnTo>
                  <a:lnTo>
                    <a:pt x="716" y="314"/>
                  </a:lnTo>
                  <a:lnTo>
                    <a:pt x="713" y="297"/>
                  </a:lnTo>
                  <a:lnTo>
                    <a:pt x="710" y="280"/>
                  </a:lnTo>
                  <a:lnTo>
                    <a:pt x="706" y="263"/>
                  </a:lnTo>
                  <a:lnTo>
                    <a:pt x="700" y="246"/>
                  </a:lnTo>
                  <a:lnTo>
                    <a:pt x="695" y="228"/>
                  </a:lnTo>
                  <a:lnTo>
                    <a:pt x="687" y="211"/>
                  </a:lnTo>
                  <a:lnTo>
                    <a:pt x="680" y="195"/>
                  </a:lnTo>
                  <a:lnTo>
                    <a:pt x="666" y="172"/>
                  </a:lnTo>
                  <a:lnTo>
                    <a:pt x="652" y="149"/>
                  </a:lnTo>
                  <a:lnTo>
                    <a:pt x="636" y="129"/>
                  </a:lnTo>
                  <a:lnTo>
                    <a:pt x="618" y="109"/>
                  </a:lnTo>
                  <a:lnTo>
                    <a:pt x="598" y="91"/>
                  </a:lnTo>
                  <a:lnTo>
                    <a:pt x="579" y="74"/>
                  </a:lnTo>
                  <a:lnTo>
                    <a:pt x="557" y="59"/>
                  </a:lnTo>
                  <a:lnTo>
                    <a:pt x="535" y="45"/>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7" name="Freeform 41"/>
            <p:cNvSpPr>
              <a:spLocks noEditPoints="1"/>
            </p:cNvSpPr>
            <p:nvPr userDrawn="1"/>
          </p:nvSpPr>
          <p:spPr>
            <a:xfrm>
              <a:off x="10818813" y="803275"/>
              <a:ext cx="95250" cy="95250"/>
            </a:xfrm>
            <a:custGeom>
              <a:avLst/>
              <a:gdLst>
                <a:gd name="T0" fmla="*/ 553 w 717"/>
                <a:gd name="T1" fmla="*/ 430 h 717"/>
                <a:gd name="T2" fmla="*/ 536 w 717"/>
                <a:gd name="T3" fmla="*/ 466 h 717"/>
                <a:gd name="T4" fmla="*/ 500 w 717"/>
                <a:gd name="T5" fmla="*/ 510 h 717"/>
                <a:gd name="T6" fmla="*/ 451 w 717"/>
                <a:gd name="T7" fmla="*/ 545 h 717"/>
                <a:gd name="T8" fmla="*/ 402 w 717"/>
                <a:gd name="T9" fmla="*/ 562 h 717"/>
                <a:gd name="T10" fmla="*/ 353 w 717"/>
                <a:gd name="T11" fmla="*/ 565 h 717"/>
                <a:gd name="T12" fmla="*/ 293 w 717"/>
                <a:gd name="T13" fmla="*/ 555 h 717"/>
                <a:gd name="T14" fmla="*/ 253 w 717"/>
                <a:gd name="T15" fmla="*/ 537 h 717"/>
                <a:gd name="T16" fmla="*/ 209 w 717"/>
                <a:gd name="T17" fmla="*/ 503 h 717"/>
                <a:gd name="T18" fmla="*/ 173 w 717"/>
                <a:gd name="T19" fmla="*/ 451 h 717"/>
                <a:gd name="T20" fmla="*/ 152 w 717"/>
                <a:gd name="T21" fmla="*/ 377 h 717"/>
                <a:gd name="T22" fmla="*/ 160 w 717"/>
                <a:gd name="T23" fmla="*/ 298 h 717"/>
                <a:gd name="T24" fmla="*/ 199 w 717"/>
                <a:gd name="T25" fmla="*/ 226 h 717"/>
                <a:gd name="T26" fmla="*/ 262 w 717"/>
                <a:gd name="T27" fmla="*/ 175 h 717"/>
                <a:gd name="T28" fmla="*/ 310 w 717"/>
                <a:gd name="T29" fmla="*/ 157 h 717"/>
                <a:gd name="T30" fmla="*/ 365 w 717"/>
                <a:gd name="T31" fmla="*/ 152 h 717"/>
                <a:gd name="T32" fmla="*/ 424 w 717"/>
                <a:gd name="T33" fmla="*/ 163 h 717"/>
                <a:gd name="T34" fmla="*/ 467 w 717"/>
                <a:gd name="T35" fmla="*/ 182 h 717"/>
                <a:gd name="T36" fmla="*/ 521 w 717"/>
                <a:gd name="T37" fmla="*/ 229 h 717"/>
                <a:gd name="T38" fmla="*/ 556 w 717"/>
                <a:gd name="T39" fmla="*/ 296 h 717"/>
                <a:gd name="T40" fmla="*/ 566 w 717"/>
                <a:gd name="T41" fmla="*/ 354 h 717"/>
                <a:gd name="T42" fmla="*/ 292 w 717"/>
                <a:gd name="T43" fmla="*/ 7 h 717"/>
                <a:gd name="T44" fmla="*/ 222 w 717"/>
                <a:gd name="T45" fmla="*/ 26 h 717"/>
                <a:gd name="T46" fmla="*/ 160 w 717"/>
                <a:gd name="T47" fmla="*/ 60 h 717"/>
                <a:gd name="T48" fmla="*/ 105 w 717"/>
                <a:gd name="T49" fmla="*/ 104 h 717"/>
                <a:gd name="T50" fmla="*/ 61 w 717"/>
                <a:gd name="T51" fmla="*/ 157 h 717"/>
                <a:gd name="T52" fmla="*/ 28 w 717"/>
                <a:gd name="T53" fmla="*/ 219 h 717"/>
                <a:gd name="T54" fmla="*/ 7 w 717"/>
                <a:gd name="T55" fmla="*/ 287 h 717"/>
                <a:gd name="T56" fmla="*/ 0 w 717"/>
                <a:gd name="T57" fmla="*/ 357 h 717"/>
                <a:gd name="T58" fmla="*/ 7 w 717"/>
                <a:gd name="T59" fmla="*/ 427 h 717"/>
                <a:gd name="T60" fmla="*/ 26 w 717"/>
                <a:gd name="T61" fmla="*/ 494 h 717"/>
                <a:gd name="T62" fmla="*/ 59 w 717"/>
                <a:gd name="T63" fmla="*/ 556 h 717"/>
                <a:gd name="T64" fmla="*/ 103 w 717"/>
                <a:gd name="T65" fmla="*/ 611 h 717"/>
                <a:gd name="T66" fmla="*/ 157 w 717"/>
                <a:gd name="T67" fmla="*/ 656 h 717"/>
                <a:gd name="T68" fmla="*/ 219 w 717"/>
                <a:gd name="T69" fmla="*/ 690 h 717"/>
                <a:gd name="T70" fmla="*/ 287 w 717"/>
                <a:gd name="T71" fmla="*/ 711 h 717"/>
                <a:gd name="T72" fmla="*/ 391 w 717"/>
                <a:gd name="T73" fmla="*/ 716 h 717"/>
                <a:gd name="T74" fmla="*/ 494 w 717"/>
                <a:gd name="T75" fmla="*/ 692 h 717"/>
                <a:gd name="T76" fmla="*/ 542 w 717"/>
                <a:gd name="T77" fmla="*/ 667 h 717"/>
                <a:gd name="T78" fmla="*/ 598 w 717"/>
                <a:gd name="T79" fmla="*/ 626 h 717"/>
                <a:gd name="T80" fmla="*/ 645 w 717"/>
                <a:gd name="T81" fmla="*/ 575 h 717"/>
                <a:gd name="T82" fmla="*/ 682 w 717"/>
                <a:gd name="T83" fmla="*/ 515 h 717"/>
                <a:gd name="T84" fmla="*/ 706 w 717"/>
                <a:gd name="T85" fmla="*/ 446 h 717"/>
                <a:gd name="T86" fmla="*/ 717 w 717"/>
                <a:gd name="T87" fmla="*/ 376 h 717"/>
                <a:gd name="T88" fmla="*/ 714 w 717"/>
                <a:gd name="T89" fmla="*/ 306 h 717"/>
                <a:gd name="T90" fmla="*/ 697 w 717"/>
                <a:gd name="T91" fmla="*/ 240 h 717"/>
                <a:gd name="T92" fmla="*/ 668 w 717"/>
                <a:gd name="T93" fmla="*/ 178 h 717"/>
                <a:gd name="T94" fmla="*/ 628 w 717"/>
                <a:gd name="T95" fmla="*/ 121 h 717"/>
                <a:gd name="T96" fmla="*/ 577 w 717"/>
                <a:gd name="T97" fmla="*/ 73 h 717"/>
                <a:gd name="T98" fmla="*/ 514 w 717"/>
                <a:gd name="T99" fmla="*/ 36 h 717"/>
                <a:gd name="T100" fmla="*/ 422 w 717"/>
                <a:gd name="T101" fmla="*/ 5 h 717"/>
                <a:gd name="T102" fmla="*/ 318 w 717"/>
                <a:gd name="T103" fmla="*/ 3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7" h="717">
                  <a:moveTo>
                    <a:pt x="563" y="400"/>
                  </a:moveTo>
                  <a:lnTo>
                    <a:pt x="559" y="409"/>
                  </a:lnTo>
                  <a:lnTo>
                    <a:pt x="557" y="419"/>
                  </a:lnTo>
                  <a:lnTo>
                    <a:pt x="553" y="430"/>
                  </a:lnTo>
                  <a:lnTo>
                    <a:pt x="550" y="439"/>
                  </a:lnTo>
                  <a:lnTo>
                    <a:pt x="545" y="449"/>
                  </a:lnTo>
                  <a:lnTo>
                    <a:pt x="540" y="458"/>
                  </a:lnTo>
                  <a:lnTo>
                    <a:pt x="536" y="466"/>
                  </a:lnTo>
                  <a:lnTo>
                    <a:pt x="530" y="475"/>
                  </a:lnTo>
                  <a:lnTo>
                    <a:pt x="521" y="488"/>
                  </a:lnTo>
                  <a:lnTo>
                    <a:pt x="511" y="500"/>
                  </a:lnTo>
                  <a:lnTo>
                    <a:pt x="500" y="510"/>
                  </a:lnTo>
                  <a:lnTo>
                    <a:pt x="490" y="520"/>
                  </a:lnTo>
                  <a:lnTo>
                    <a:pt x="478" y="529"/>
                  </a:lnTo>
                  <a:lnTo>
                    <a:pt x="465" y="537"/>
                  </a:lnTo>
                  <a:lnTo>
                    <a:pt x="451" y="545"/>
                  </a:lnTo>
                  <a:lnTo>
                    <a:pt x="437" y="550"/>
                  </a:lnTo>
                  <a:lnTo>
                    <a:pt x="425" y="554"/>
                  </a:lnTo>
                  <a:lnTo>
                    <a:pt x="413" y="559"/>
                  </a:lnTo>
                  <a:lnTo>
                    <a:pt x="402" y="562"/>
                  </a:lnTo>
                  <a:lnTo>
                    <a:pt x="389" y="564"/>
                  </a:lnTo>
                  <a:lnTo>
                    <a:pt x="377" y="565"/>
                  </a:lnTo>
                  <a:lnTo>
                    <a:pt x="365" y="565"/>
                  </a:lnTo>
                  <a:lnTo>
                    <a:pt x="353" y="565"/>
                  </a:lnTo>
                  <a:lnTo>
                    <a:pt x="341" y="564"/>
                  </a:lnTo>
                  <a:lnTo>
                    <a:pt x="324" y="563"/>
                  </a:lnTo>
                  <a:lnTo>
                    <a:pt x="309" y="560"/>
                  </a:lnTo>
                  <a:lnTo>
                    <a:pt x="293" y="555"/>
                  </a:lnTo>
                  <a:lnTo>
                    <a:pt x="277" y="550"/>
                  </a:lnTo>
                  <a:lnTo>
                    <a:pt x="270" y="546"/>
                  </a:lnTo>
                  <a:lnTo>
                    <a:pt x="262" y="542"/>
                  </a:lnTo>
                  <a:lnTo>
                    <a:pt x="253" y="537"/>
                  </a:lnTo>
                  <a:lnTo>
                    <a:pt x="245" y="533"/>
                  </a:lnTo>
                  <a:lnTo>
                    <a:pt x="232" y="523"/>
                  </a:lnTo>
                  <a:lnTo>
                    <a:pt x="220" y="514"/>
                  </a:lnTo>
                  <a:lnTo>
                    <a:pt x="209" y="503"/>
                  </a:lnTo>
                  <a:lnTo>
                    <a:pt x="199" y="491"/>
                  </a:lnTo>
                  <a:lnTo>
                    <a:pt x="189" y="479"/>
                  </a:lnTo>
                  <a:lnTo>
                    <a:pt x="181" y="465"/>
                  </a:lnTo>
                  <a:lnTo>
                    <a:pt x="173" y="451"/>
                  </a:lnTo>
                  <a:lnTo>
                    <a:pt x="167" y="437"/>
                  </a:lnTo>
                  <a:lnTo>
                    <a:pt x="160" y="418"/>
                  </a:lnTo>
                  <a:lnTo>
                    <a:pt x="155" y="398"/>
                  </a:lnTo>
                  <a:lnTo>
                    <a:pt x="152" y="377"/>
                  </a:lnTo>
                  <a:lnTo>
                    <a:pt x="150" y="358"/>
                  </a:lnTo>
                  <a:lnTo>
                    <a:pt x="152" y="337"/>
                  </a:lnTo>
                  <a:lnTo>
                    <a:pt x="155" y="317"/>
                  </a:lnTo>
                  <a:lnTo>
                    <a:pt x="160" y="298"/>
                  </a:lnTo>
                  <a:lnTo>
                    <a:pt x="168" y="278"/>
                  </a:lnTo>
                  <a:lnTo>
                    <a:pt x="176" y="260"/>
                  </a:lnTo>
                  <a:lnTo>
                    <a:pt x="187" y="243"/>
                  </a:lnTo>
                  <a:lnTo>
                    <a:pt x="199" y="226"/>
                  </a:lnTo>
                  <a:lnTo>
                    <a:pt x="213" y="212"/>
                  </a:lnTo>
                  <a:lnTo>
                    <a:pt x="228" y="198"/>
                  </a:lnTo>
                  <a:lnTo>
                    <a:pt x="244" y="186"/>
                  </a:lnTo>
                  <a:lnTo>
                    <a:pt x="262" y="175"/>
                  </a:lnTo>
                  <a:lnTo>
                    <a:pt x="280" y="167"/>
                  </a:lnTo>
                  <a:lnTo>
                    <a:pt x="290" y="164"/>
                  </a:lnTo>
                  <a:lnTo>
                    <a:pt x="300" y="160"/>
                  </a:lnTo>
                  <a:lnTo>
                    <a:pt x="310" y="157"/>
                  </a:lnTo>
                  <a:lnTo>
                    <a:pt x="320" y="155"/>
                  </a:lnTo>
                  <a:lnTo>
                    <a:pt x="335" y="153"/>
                  </a:lnTo>
                  <a:lnTo>
                    <a:pt x="350" y="152"/>
                  </a:lnTo>
                  <a:lnTo>
                    <a:pt x="365" y="152"/>
                  </a:lnTo>
                  <a:lnTo>
                    <a:pt x="380" y="153"/>
                  </a:lnTo>
                  <a:lnTo>
                    <a:pt x="395" y="155"/>
                  </a:lnTo>
                  <a:lnTo>
                    <a:pt x="409" y="158"/>
                  </a:lnTo>
                  <a:lnTo>
                    <a:pt x="424" y="163"/>
                  </a:lnTo>
                  <a:lnTo>
                    <a:pt x="439" y="168"/>
                  </a:lnTo>
                  <a:lnTo>
                    <a:pt x="449" y="172"/>
                  </a:lnTo>
                  <a:lnTo>
                    <a:pt x="458" y="177"/>
                  </a:lnTo>
                  <a:lnTo>
                    <a:pt x="467" y="182"/>
                  </a:lnTo>
                  <a:lnTo>
                    <a:pt x="476" y="188"/>
                  </a:lnTo>
                  <a:lnTo>
                    <a:pt x="493" y="200"/>
                  </a:lnTo>
                  <a:lnTo>
                    <a:pt x="508" y="214"/>
                  </a:lnTo>
                  <a:lnTo>
                    <a:pt x="521" y="229"/>
                  </a:lnTo>
                  <a:lnTo>
                    <a:pt x="533" y="246"/>
                  </a:lnTo>
                  <a:lnTo>
                    <a:pt x="542" y="263"/>
                  </a:lnTo>
                  <a:lnTo>
                    <a:pt x="551" y="281"/>
                  </a:lnTo>
                  <a:lnTo>
                    <a:pt x="556" y="296"/>
                  </a:lnTo>
                  <a:lnTo>
                    <a:pt x="560" y="310"/>
                  </a:lnTo>
                  <a:lnTo>
                    <a:pt x="563" y="325"/>
                  </a:lnTo>
                  <a:lnTo>
                    <a:pt x="565" y="339"/>
                  </a:lnTo>
                  <a:lnTo>
                    <a:pt x="566" y="354"/>
                  </a:lnTo>
                  <a:lnTo>
                    <a:pt x="566" y="369"/>
                  </a:lnTo>
                  <a:lnTo>
                    <a:pt x="565" y="384"/>
                  </a:lnTo>
                  <a:lnTo>
                    <a:pt x="563" y="400"/>
                  </a:lnTo>
                  <a:close/>
                  <a:moveTo>
                    <a:pt x="292" y="7"/>
                  </a:moveTo>
                  <a:lnTo>
                    <a:pt x="274" y="10"/>
                  </a:lnTo>
                  <a:lnTo>
                    <a:pt x="257" y="14"/>
                  </a:lnTo>
                  <a:lnTo>
                    <a:pt x="240" y="20"/>
                  </a:lnTo>
                  <a:lnTo>
                    <a:pt x="222" y="26"/>
                  </a:lnTo>
                  <a:lnTo>
                    <a:pt x="206" y="34"/>
                  </a:lnTo>
                  <a:lnTo>
                    <a:pt x="190" y="41"/>
                  </a:lnTo>
                  <a:lnTo>
                    <a:pt x="175" y="50"/>
                  </a:lnTo>
                  <a:lnTo>
                    <a:pt x="160" y="60"/>
                  </a:lnTo>
                  <a:lnTo>
                    <a:pt x="146" y="69"/>
                  </a:lnTo>
                  <a:lnTo>
                    <a:pt x="132" y="80"/>
                  </a:lnTo>
                  <a:lnTo>
                    <a:pt x="118" y="92"/>
                  </a:lnTo>
                  <a:lnTo>
                    <a:pt x="105" y="104"/>
                  </a:lnTo>
                  <a:lnTo>
                    <a:pt x="94" y="116"/>
                  </a:lnTo>
                  <a:lnTo>
                    <a:pt x="83" y="129"/>
                  </a:lnTo>
                  <a:lnTo>
                    <a:pt x="71" y="143"/>
                  </a:lnTo>
                  <a:lnTo>
                    <a:pt x="61" y="157"/>
                  </a:lnTo>
                  <a:lnTo>
                    <a:pt x="52" y="172"/>
                  </a:lnTo>
                  <a:lnTo>
                    <a:pt x="43" y="187"/>
                  </a:lnTo>
                  <a:lnTo>
                    <a:pt x="36" y="203"/>
                  </a:lnTo>
                  <a:lnTo>
                    <a:pt x="28" y="219"/>
                  </a:lnTo>
                  <a:lnTo>
                    <a:pt x="22" y="236"/>
                  </a:lnTo>
                  <a:lnTo>
                    <a:pt x="16" y="253"/>
                  </a:lnTo>
                  <a:lnTo>
                    <a:pt x="11" y="270"/>
                  </a:lnTo>
                  <a:lnTo>
                    <a:pt x="7" y="287"/>
                  </a:lnTo>
                  <a:lnTo>
                    <a:pt x="4" y="304"/>
                  </a:lnTo>
                  <a:lnTo>
                    <a:pt x="1" y="321"/>
                  </a:lnTo>
                  <a:lnTo>
                    <a:pt x="0" y="340"/>
                  </a:lnTo>
                  <a:lnTo>
                    <a:pt x="0" y="357"/>
                  </a:lnTo>
                  <a:lnTo>
                    <a:pt x="0" y="374"/>
                  </a:lnTo>
                  <a:lnTo>
                    <a:pt x="1" y="391"/>
                  </a:lnTo>
                  <a:lnTo>
                    <a:pt x="3" y="409"/>
                  </a:lnTo>
                  <a:lnTo>
                    <a:pt x="7" y="427"/>
                  </a:lnTo>
                  <a:lnTo>
                    <a:pt x="10" y="444"/>
                  </a:lnTo>
                  <a:lnTo>
                    <a:pt x="14" y="461"/>
                  </a:lnTo>
                  <a:lnTo>
                    <a:pt x="21" y="477"/>
                  </a:lnTo>
                  <a:lnTo>
                    <a:pt x="26" y="494"/>
                  </a:lnTo>
                  <a:lnTo>
                    <a:pt x="33" y="510"/>
                  </a:lnTo>
                  <a:lnTo>
                    <a:pt x="41" y="526"/>
                  </a:lnTo>
                  <a:lnTo>
                    <a:pt x="51" y="541"/>
                  </a:lnTo>
                  <a:lnTo>
                    <a:pt x="59" y="556"/>
                  </a:lnTo>
                  <a:lnTo>
                    <a:pt x="69" y="571"/>
                  </a:lnTo>
                  <a:lnTo>
                    <a:pt x="80" y="585"/>
                  </a:lnTo>
                  <a:lnTo>
                    <a:pt x="91" y="598"/>
                  </a:lnTo>
                  <a:lnTo>
                    <a:pt x="103" y="611"/>
                  </a:lnTo>
                  <a:lnTo>
                    <a:pt x="115" y="623"/>
                  </a:lnTo>
                  <a:lnTo>
                    <a:pt x="129" y="635"/>
                  </a:lnTo>
                  <a:lnTo>
                    <a:pt x="142" y="646"/>
                  </a:lnTo>
                  <a:lnTo>
                    <a:pt x="157" y="656"/>
                  </a:lnTo>
                  <a:lnTo>
                    <a:pt x="171" y="666"/>
                  </a:lnTo>
                  <a:lnTo>
                    <a:pt x="187" y="674"/>
                  </a:lnTo>
                  <a:lnTo>
                    <a:pt x="202" y="682"/>
                  </a:lnTo>
                  <a:lnTo>
                    <a:pt x="219" y="690"/>
                  </a:lnTo>
                  <a:lnTo>
                    <a:pt x="235" y="696"/>
                  </a:lnTo>
                  <a:lnTo>
                    <a:pt x="252" y="701"/>
                  </a:lnTo>
                  <a:lnTo>
                    <a:pt x="270" y="707"/>
                  </a:lnTo>
                  <a:lnTo>
                    <a:pt x="287" y="711"/>
                  </a:lnTo>
                  <a:lnTo>
                    <a:pt x="313" y="715"/>
                  </a:lnTo>
                  <a:lnTo>
                    <a:pt x="339" y="717"/>
                  </a:lnTo>
                  <a:lnTo>
                    <a:pt x="365" y="717"/>
                  </a:lnTo>
                  <a:lnTo>
                    <a:pt x="391" y="716"/>
                  </a:lnTo>
                  <a:lnTo>
                    <a:pt x="418" y="713"/>
                  </a:lnTo>
                  <a:lnTo>
                    <a:pt x="443" y="708"/>
                  </a:lnTo>
                  <a:lnTo>
                    <a:pt x="469" y="700"/>
                  </a:lnTo>
                  <a:lnTo>
                    <a:pt x="494" y="692"/>
                  </a:lnTo>
                  <a:lnTo>
                    <a:pt x="494" y="691"/>
                  </a:lnTo>
                  <a:lnTo>
                    <a:pt x="510" y="684"/>
                  </a:lnTo>
                  <a:lnTo>
                    <a:pt x="526" y="676"/>
                  </a:lnTo>
                  <a:lnTo>
                    <a:pt x="542" y="667"/>
                  </a:lnTo>
                  <a:lnTo>
                    <a:pt x="557" y="658"/>
                  </a:lnTo>
                  <a:lnTo>
                    <a:pt x="571" y="648"/>
                  </a:lnTo>
                  <a:lnTo>
                    <a:pt x="585" y="638"/>
                  </a:lnTo>
                  <a:lnTo>
                    <a:pt x="598" y="626"/>
                  </a:lnTo>
                  <a:lnTo>
                    <a:pt x="611" y="614"/>
                  </a:lnTo>
                  <a:lnTo>
                    <a:pt x="624" y="602"/>
                  </a:lnTo>
                  <a:lnTo>
                    <a:pt x="634" y="589"/>
                  </a:lnTo>
                  <a:lnTo>
                    <a:pt x="645" y="575"/>
                  </a:lnTo>
                  <a:lnTo>
                    <a:pt x="656" y="561"/>
                  </a:lnTo>
                  <a:lnTo>
                    <a:pt x="666" y="546"/>
                  </a:lnTo>
                  <a:lnTo>
                    <a:pt x="674" y="531"/>
                  </a:lnTo>
                  <a:lnTo>
                    <a:pt x="682" y="515"/>
                  </a:lnTo>
                  <a:lnTo>
                    <a:pt x="689" y="498"/>
                  </a:lnTo>
                  <a:lnTo>
                    <a:pt x="696" y="481"/>
                  </a:lnTo>
                  <a:lnTo>
                    <a:pt x="702" y="464"/>
                  </a:lnTo>
                  <a:lnTo>
                    <a:pt x="706" y="446"/>
                  </a:lnTo>
                  <a:lnTo>
                    <a:pt x="711" y="429"/>
                  </a:lnTo>
                  <a:lnTo>
                    <a:pt x="714" y="412"/>
                  </a:lnTo>
                  <a:lnTo>
                    <a:pt x="716" y="393"/>
                  </a:lnTo>
                  <a:lnTo>
                    <a:pt x="717" y="376"/>
                  </a:lnTo>
                  <a:lnTo>
                    <a:pt x="717" y="359"/>
                  </a:lnTo>
                  <a:lnTo>
                    <a:pt x="717" y="341"/>
                  </a:lnTo>
                  <a:lnTo>
                    <a:pt x="716" y="324"/>
                  </a:lnTo>
                  <a:lnTo>
                    <a:pt x="714" y="306"/>
                  </a:lnTo>
                  <a:lnTo>
                    <a:pt x="711" y="289"/>
                  </a:lnTo>
                  <a:lnTo>
                    <a:pt x="706" y="272"/>
                  </a:lnTo>
                  <a:lnTo>
                    <a:pt x="702" y="256"/>
                  </a:lnTo>
                  <a:lnTo>
                    <a:pt x="697" y="240"/>
                  </a:lnTo>
                  <a:lnTo>
                    <a:pt x="690" y="224"/>
                  </a:lnTo>
                  <a:lnTo>
                    <a:pt x="684" y="208"/>
                  </a:lnTo>
                  <a:lnTo>
                    <a:pt x="676" y="193"/>
                  </a:lnTo>
                  <a:lnTo>
                    <a:pt x="668" y="178"/>
                  </a:lnTo>
                  <a:lnTo>
                    <a:pt x="659" y="163"/>
                  </a:lnTo>
                  <a:lnTo>
                    <a:pt x="650" y="149"/>
                  </a:lnTo>
                  <a:lnTo>
                    <a:pt x="639" y="135"/>
                  </a:lnTo>
                  <a:lnTo>
                    <a:pt x="628" y="121"/>
                  </a:lnTo>
                  <a:lnTo>
                    <a:pt x="615" y="109"/>
                  </a:lnTo>
                  <a:lnTo>
                    <a:pt x="603" y="96"/>
                  </a:lnTo>
                  <a:lnTo>
                    <a:pt x="590" y="84"/>
                  </a:lnTo>
                  <a:lnTo>
                    <a:pt x="577" y="73"/>
                  </a:lnTo>
                  <a:lnTo>
                    <a:pt x="562" y="63"/>
                  </a:lnTo>
                  <a:lnTo>
                    <a:pt x="546" y="53"/>
                  </a:lnTo>
                  <a:lnTo>
                    <a:pt x="531" y="44"/>
                  </a:lnTo>
                  <a:lnTo>
                    <a:pt x="514" y="36"/>
                  </a:lnTo>
                  <a:lnTo>
                    <a:pt x="498" y="28"/>
                  </a:lnTo>
                  <a:lnTo>
                    <a:pt x="472" y="19"/>
                  </a:lnTo>
                  <a:lnTo>
                    <a:pt x="448" y="11"/>
                  </a:lnTo>
                  <a:lnTo>
                    <a:pt x="422" y="5"/>
                  </a:lnTo>
                  <a:lnTo>
                    <a:pt x="396" y="2"/>
                  </a:lnTo>
                  <a:lnTo>
                    <a:pt x="369" y="0"/>
                  </a:lnTo>
                  <a:lnTo>
                    <a:pt x="344" y="0"/>
                  </a:lnTo>
                  <a:lnTo>
                    <a:pt x="318" y="3"/>
                  </a:lnTo>
                  <a:lnTo>
                    <a:pt x="292" y="7"/>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8" name="Freeform 42"/>
            <p:cNvSpPr>
              <a:spLocks noEditPoints="1"/>
            </p:cNvSpPr>
            <p:nvPr userDrawn="1"/>
          </p:nvSpPr>
          <p:spPr>
            <a:xfrm>
              <a:off x="10934700" y="706438"/>
              <a:ext cx="95250" cy="93663"/>
            </a:xfrm>
            <a:custGeom>
              <a:avLst/>
              <a:gdLst>
                <a:gd name="T0" fmla="*/ 552 w 718"/>
                <a:gd name="T1" fmla="*/ 288 h 718"/>
                <a:gd name="T2" fmla="*/ 563 w 718"/>
                <a:gd name="T3" fmla="*/ 328 h 718"/>
                <a:gd name="T4" fmla="*/ 564 w 718"/>
                <a:gd name="T5" fmla="*/ 383 h 718"/>
                <a:gd name="T6" fmla="*/ 548 w 718"/>
                <a:gd name="T7" fmla="*/ 442 h 718"/>
                <a:gd name="T8" fmla="*/ 521 w 718"/>
                <a:gd name="T9" fmla="*/ 486 h 718"/>
                <a:gd name="T10" fmla="*/ 487 w 718"/>
                <a:gd name="T11" fmla="*/ 521 h 718"/>
                <a:gd name="T12" fmla="*/ 434 w 718"/>
                <a:gd name="T13" fmla="*/ 552 h 718"/>
                <a:gd name="T14" fmla="*/ 392 w 718"/>
                <a:gd name="T15" fmla="*/ 564 h 718"/>
                <a:gd name="T16" fmla="*/ 337 w 718"/>
                <a:gd name="T17" fmla="*/ 565 h 718"/>
                <a:gd name="T18" fmla="*/ 275 w 718"/>
                <a:gd name="T19" fmla="*/ 550 h 718"/>
                <a:gd name="T20" fmla="*/ 212 w 718"/>
                <a:gd name="T21" fmla="*/ 507 h 718"/>
                <a:gd name="T22" fmla="*/ 167 w 718"/>
                <a:gd name="T23" fmla="*/ 440 h 718"/>
                <a:gd name="T24" fmla="*/ 151 w 718"/>
                <a:gd name="T25" fmla="*/ 360 h 718"/>
                <a:gd name="T26" fmla="*/ 166 w 718"/>
                <a:gd name="T27" fmla="*/ 280 h 718"/>
                <a:gd name="T28" fmla="*/ 192 w 718"/>
                <a:gd name="T29" fmla="*/ 236 h 718"/>
                <a:gd name="T30" fmla="*/ 230 w 718"/>
                <a:gd name="T31" fmla="*/ 196 h 718"/>
                <a:gd name="T32" fmla="*/ 282 w 718"/>
                <a:gd name="T33" fmla="*/ 166 h 718"/>
                <a:gd name="T34" fmla="*/ 358 w 718"/>
                <a:gd name="T35" fmla="*/ 152 h 718"/>
                <a:gd name="T36" fmla="*/ 437 w 718"/>
                <a:gd name="T37" fmla="*/ 168 h 718"/>
                <a:gd name="T38" fmla="*/ 492 w 718"/>
                <a:gd name="T39" fmla="*/ 201 h 718"/>
                <a:gd name="T40" fmla="*/ 532 w 718"/>
                <a:gd name="T41" fmla="*/ 246 h 718"/>
                <a:gd name="T42" fmla="*/ 59 w 718"/>
                <a:gd name="T43" fmla="*/ 161 h 718"/>
                <a:gd name="T44" fmla="*/ 26 w 718"/>
                <a:gd name="T45" fmla="*/ 225 h 718"/>
                <a:gd name="T46" fmla="*/ 6 w 718"/>
                <a:gd name="T47" fmla="*/ 291 h 718"/>
                <a:gd name="T48" fmla="*/ 0 w 718"/>
                <a:gd name="T49" fmla="*/ 361 h 718"/>
                <a:gd name="T50" fmla="*/ 7 w 718"/>
                <a:gd name="T51" fmla="*/ 431 h 718"/>
                <a:gd name="T52" fmla="*/ 27 w 718"/>
                <a:gd name="T53" fmla="*/ 498 h 718"/>
                <a:gd name="T54" fmla="*/ 61 w 718"/>
                <a:gd name="T55" fmla="*/ 560 h 718"/>
                <a:gd name="T56" fmla="*/ 105 w 718"/>
                <a:gd name="T57" fmla="*/ 614 h 718"/>
                <a:gd name="T58" fmla="*/ 159 w 718"/>
                <a:gd name="T59" fmla="*/ 658 h 718"/>
                <a:gd name="T60" fmla="*/ 223 w 718"/>
                <a:gd name="T61" fmla="*/ 691 h 718"/>
                <a:gd name="T62" fmla="*/ 290 w 718"/>
                <a:gd name="T63" fmla="*/ 712 h 718"/>
                <a:gd name="T64" fmla="*/ 359 w 718"/>
                <a:gd name="T65" fmla="*/ 718 h 718"/>
                <a:gd name="T66" fmla="*/ 429 w 718"/>
                <a:gd name="T67" fmla="*/ 711 h 718"/>
                <a:gd name="T68" fmla="*/ 498 w 718"/>
                <a:gd name="T69" fmla="*/ 689 h 718"/>
                <a:gd name="T70" fmla="*/ 574 w 718"/>
                <a:gd name="T71" fmla="*/ 646 h 718"/>
                <a:gd name="T72" fmla="*/ 647 w 718"/>
                <a:gd name="T73" fmla="*/ 572 h 718"/>
                <a:gd name="T74" fmla="*/ 691 w 718"/>
                <a:gd name="T75" fmla="*/ 494 h 718"/>
                <a:gd name="T76" fmla="*/ 711 w 718"/>
                <a:gd name="T77" fmla="*/ 426 h 718"/>
                <a:gd name="T78" fmla="*/ 718 w 718"/>
                <a:gd name="T79" fmla="*/ 358 h 718"/>
                <a:gd name="T80" fmla="*/ 710 w 718"/>
                <a:gd name="T81" fmla="*/ 288 h 718"/>
                <a:gd name="T82" fmla="*/ 689 w 718"/>
                <a:gd name="T83" fmla="*/ 218 h 718"/>
                <a:gd name="T84" fmla="*/ 654 w 718"/>
                <a:gd name="T85" fmla="*/ 156 h 718"/>
                <a:gd name="T86" fmla="*/ 609 w 718"/>
                <a:gd name="T87" fmla="*/ 102 h 718"/>
                <a:gd name="T88" fmla="*/ 555 w 718"/>
                <a:gd name="T89" fmla="*/ 59 h 718"/>
                <a:gd name="T90" fmla="*/ 495 w 718"/>
                <a:gd name="T91" fmla="*/ 27 h 718"/>
                <a:gd name="T92" fmla="*/ 429 w 718"/>
                <a:gd name="T93" fmla="*/ 7 h 718"/>
                <a:gd name="T94" fmla="*/ 359 w 718"/>
                <a:gd name="T95" fmla="*/ 0 h 718"/>
                <a:gd name="T96" fmla="*/ 287 w 718"/>
                <a:gd name="T97" fmla="*/ 7 h 718"/>
                <a:gd name="T98" fmla="*/ 202 w 718"/>
                <a:gd name="T99" fmla="*/ 36 h 718"/>
                <a:gd name="T100" fmla="*/ 115 w 718"/>
                <a:gd name="T101" fmla="*/ 94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8">
                  <a:moveTo>
                    <a:pt x="539" y="260"/>
                  </a:moveTo>
                  <a:lnTo>
                    <a:pt x="545" y="269"/>
                  </a:lnTo>
                  <a:lnTo>
                    <a:pt x="549" y="278"/>
                  </a:lnTo>
                  <a:lnTo>
                    <a:pt x="552" y="288"/>
                  </a:lnTo>
                  <a:lnTo>
                    <a:pt x="555" y="299"/>
                  </a:lnTo>
                  <a:lnTo>
                    <a:pt x="559" y="308"/>
                  </a:lnTo>
                  <a:lnTo>
                    <a:pt x="561" y="318"/>
                  </a:lnTo>
                  <a:lnTo>
                    <a:pt x="563" y="328"/>
                  </a:lnTo>
                  <a:lnTo>
                    <a:pt x="565" y="338"/>
                  </a:lnTo>
                  <a:lnTo>
                    <a:pt x="565" y="353"/>
                  </a:lnTo>
                  <a:lnTo>
                    <a:pt x="565" y="368"/>
                  </a:lnTo>
                  <a:lnTo>
                    <a:pt x="564" y="383"/>
                  </a:lnTo>
                  <a:lnTo>
                    <a:pt x="562" y="398"/>
                  </a:lnTo>
                  <a:lnTo>
                    <a:pt x="558" y="413"/>
                  </a:lnTo>
                  <a:lnTo>
                    <a:pt x="553" y="427"/>
                  </a:lnTo>
                  <a:lnTo>
                    <a:pt x="548" y="442"/>
                  </a:lnTo>
                  <a:lnTo>
                    <a:pt x="542" y="456"/>
                  </a:lnTo>
                  <a:lnTo>
                    <a:pt x="535" y="467"/>
                  </a:lnTo>
                  <a:lnTo>
                    <a:pt x="529" y="477"/>
                  </a:lnTo>
                  <a:lnTo>
                    <a:pt x="521" y="486"/>
                  </a:lnTo>
                  <a:lnTo>
                    <a:pt x="514" y="496"/>
                  </a:lnTo>
                  <a:lnTo>
                    <a:pt x="505" y="505"/>
                  </a:lnTo>
                  <a:lnTo>
                    <a:pt x="496" y="513"/>
                  </a:lnTo>
                  <a:lnTo>
                    <a:pt x="487" y="521"/>
                  </a:lnTo>
                  <a:lnTo>
                    <a:pt x="477" y="527"/>
                  </a:lnTo>
                  <a:lnTo>
                    <a:pt x="463" y="537"/>
                  </a:lnTo>
                  <a:lnTo>
                    <a:pt x="449" y="545"/>
                  </a:lnTo>
                  <a:lnTo>
                    <a:pt x="434" y="552"/>
                  </a:lnTo>
                  <a:lnTo>
                    <a:pt x="419" y="557"/>
                  </a:lnTo>
                  <a:lnTo>
                    <a:pt x="410" y="559"/>
                  </a:lnTo>
                  <a:lnTo>
                    <a:pt x="401" y="562"/>
                  </a:lnTo>
                  <a:lnTo>
                    <a:pt x="392" y="564"/>
                  </a:lnTo>
                  <a:lnTo>
                    <a:pt x="384" y="565"/>
                  </a:lnTo>
                  <a:lnTo>
                    <a:pt x="368" y="566"/>
                  </a:lnTo>
                  <a:lnTo>
                    <a:pt x="352" y="566"/>
                  </a:lnTo>
                  <a:lnTo>
                    <a:pt x="337" y="565"/>
                  </a:lnTo>
                  <a:lnTo>
                    <a:pt x="320" y="563"/>
                  </a:lnTo>
                  <a:lnTo>
                    <a:pt x="305" y="559"/>
                  </a:lnTo>
                  <a:lnTo>
                    <a:pt x="290" y="555"/>
                  </a:lnTo>
                  <a:lnTo>
                    <a:pt x="275" y="550"/>
                  </a:lnTo>
                  <a:lnTo>
                    <a:pt x="261" y="542"/>
                  </a:lnTo>
                  <a:lnTo>
                    <a:pt x="243" y="532"/>
                  </a:lnTo>
                  <a:lnTo>
                    <a:pt x="227" y="520"/>
                  </a:lnTo>
                  <a:lnTo>
                    <a:pt x="212" y="507"/>
                  </a:lnTo>
                  <a:lnTo>
                    <a:pt x="198" y="492"/>
                  </a:lnTo>
                  <a:lnTo>
                    <a:pt x="186" y="476"/>
                  </a:lnTo>
                  <a:lnTo>
                    <a:pt x="176" y="459"/>
                  </a:lnTo>
                  <a:lnTo>
                    <a:pt x="167" y="440"/>
                  </a:lnTo>
                  <a:lnTo>
                    <a:pt x="159" y="421"/>
                  </a:lnTo>
                  <a:lnTo>
                    <a:pt x="155" y="401"/>
                  </a:lnTo>
                  <a:lnTo>
                    <a:pt x="152" y="380"/>
                  </a:lnTo>
                  <a:lnTo>
                    <a:pt x="151" y="360"/>
                  </a:lnTo>
                  <a:lnTo>
                    <a:pt x="151" y="339"/>
                  </a:lnTo>
                  <a:lnTo>
                    <a:pt x="154" y="320"/>
                  </a:lnTo>
                  <a:lnTo>
                    <a:pt x="159" y="300"/>
                  </a:lnTo>
                  <a:lnTo>
                    <a:pt x="166" y="280"/>
                  </a:lnTo>
                  <a:lnTo>
                    <a:pt x="174" y="262"/>
                  </a:lnTo>
                  <a:lnTo>
                    <a:pt x="180" y="254"/>
                  </a:lnTo>
                  <a:lnTo>
                    <a:pt x="185" y="244"/>
                  </a:lnTo>
                  <a:lnTo>
                    <a:pt x="192" y="236"/>
                  </a:lnTo>
                  <a:lnTo>
                    <a:pt x="198" y="229"/>
                  </a:lnTo>
                  <a:lnTo>
                    <a:pt x="208" y="217"/>
                  </a:lnTo>
                  <a:lnTo>
                    <a:pt x="218" y="206"/>
                  </a:lnTo>
                  <a:lnTo>
                    <a:pt x="230" y="196"/>
                  </a:lnTo>
                  <a:lnTo>
                    <a:pt x="242" y="187"/>
                  </a:lnTo>
                  <a:lnTo>
                    <a:pt x="255" y="179"/>
                  </a:lnTo>
                  <a:lnTo>
                    <a:pt x="268" y="172"/>
                  </a:lnTo>
                  <a:lnTo>
                    <a:pt x="282" y="166"/>
                  </a:lnTo>
                  <a:lnTo>
                    <a:pt x="297" y="161"/>
                  </a:lnTo>
                  <a:lnTo>
                    <a:pt x="317" y="156"/>
                  </a:lnTo>
                  <a:lnTo>
                    <a:pt x="338" y="153"/>
                  </a:lnTo>
                  <a:lnTo>
                    <a:pt x="358" y="152"/>
                  </a:lnTo>
                  <a:lnTo>
                    <a:pt x="378" y="153"/>
                  </a:lnTo>
                  <a:lnTo>
                    <a:pt x="399" y="156"/>
                  </a:lnTo>
                  <a:lnTo>
                    <a:pt x="418" y="161"/>
                  </a:lnTo>
                  <a:lnTo>
                    <a:pt x="437" y="168"/>
                  </a:lnTo>
                  <a:lnTo>
                    <a:pt x="456" y="176"/>
                  </a:lnTo>
                  <a:lnTo>
                    <a:pt x="469" y="184"/>
                  </a:lnTo>
                  <a:lnTo>
                    <a:pt x="480" y="191"/>
                  </a:lnTo>
                  <a:lnTo>
                    <a:pt x="492" y="201"/>
                  </a:lnTo>
                  <a:lnTo>
                    <a:pt x="503" y="211"/>
                  </a:lnTo>
                  <a:lnTo>
                    <a:pt x="514" y="221"/>
                  </a:lnTo>
                  <a:lnTo>
                    <a:pt x="523" y="233"/>
                  </a:lnTo>
                  <a:lnTo>
                    <a:pt x="532" y="246"/>
                  </a:lnTo>
                  <a:lnTo>
                    <a:pt x="539" y="260"/>
                  </a:lnTo>
                  <a:close/>
                  <a:moveTo>
                    <a:pt x="80" y="132"/>
                  </a:moveTo>
                  <a:lnTo>
                    <a:pt x="69" y="146"/>
                  </a:lnTo>
                  <a:lnTo>
                    <a:pt x="59" y="161"/>
                  </a:lnTo>
                  <a:lnTo>
                    <a:pt x="49" y="176"/>
                  </a:lnTo>
                  <a:lnTo>
                    <a:pt x="41" y="192"/>
                  </a:lnTo>
                  <a:lnTo>
                    <a:pt x="33" y="208"/>
                  </a:lnTo>
                  <a:lnTo>
                    <a:pt x="26" y="225"/>
                  </a:lnTo>
                  <a:lnTo>
                    <a:pt x="20" y="241"/>
                  </a:lnTo>
                  <a:lnTo>
                    <a:pt x="15" y="258"/>
                  </a:lnTo>
                  <a:lnTo>
                    <a:pt x="9" y="274"/>
                  </a:lnTo>
                  <a:lnTo>
                    <a:pt x="6" y="291"/>
                  </a:lnTo>
                  <a:lnTo>
                    <a:pt x="3" y="308"/>
                  </a:lnTo>
                  <a:lnTo>
                    <a:pt x="1" y="325"/>
                  </a:lnTo>
                  <a:lnTo>
                    <a:pt x="0" y="343"/>
                  </a:lnTo>
                  <a:lnTo>
                    <a:pt x="0" y="361"/>
                  </a:lnTo>
                  <a:lnTo>
                    <a:pt x="0" y="378"/>
                  </a:lnTo>
                  <a:lnTo>
                    <a:pt x="2" y="395"/>
                  </a:lnTo>
                  <a:lnTo>
                    <a:pt x="4" y="413"/>
                  </a:lnTo>
                  <a:lnTo>
                    <a:pt x="7" y="431"/>
                  </a:lnTo>
                  <a:lnTo>
                    <a:pt x="10" y="448"/>
                  </a:lnTo>
                  <a:lnTo>
                    <a:pt x="16" y="465"/>
                  </a:lnTo>
                  <a:lnTo>
                    <a:pt x="21" y="482"/>
                  </a:lnTo>
                  <a:lnTo>
                    <a:pt x="27" y="498"/>
                  </a:lnTo>
                  <a:lnTo>
                    <a:pt x="35" y="514"/>
                  </a:lnTo>
                  <a:lnTo>
                    <a:pt x="42" y="530"/>
                  </a:lnTo>
                  <a:lnTo>
                    <a:pt x="51" y="545"/>
                  </a:lnTo>
                  <a:lnTo>
                    <a:pt x="61" y="560"/>
                  </a:lnTo>
                  <a:lnTo>
                    <a:pt x="70" y="574"/>
                  </a:lnTo>
                  <a:lnTo>
                    <a:pt x="81" y="588"/>
                  </a:lnTo>
                  <a:lnTo>
                    <a:pt x="93" y="601"/>
                  </a:lnTo>
                  <a:lnTo>
                    <a:pt x="105" y="614"/>
                  </a:lnTo>
                  <a:lnTo>
                    <a:pt x="118" y="626"/>
                  </a:lnTo>
                  <a:lnTo>
                    <a:pt x="132" y="638"/>
                  </a:lnTo>
                  <a:lnTo>
                    <a:pt x="145" y="648"/>
                  </a:lnTo>
                  <a:lnTo>
                    <a:pt x="159" y="658"/>
                  </a:lnTo>
                  <a:lnTo>
                    <a:pt x="174" y="668"/>
                  </a:lnTo>
                  <a:lnTo>
                    <a:pt x="191" y="676"/>
                  </a:lnTo>
                  <a:lnTo>
                    <a:pt x="207" y="685"/>
                  </a:lnTo>
                  <a:lnTo>
                    <a:pt x="223" y="691"/>
                  </a:lnTo>
                  <a:lnTo>
                    <a:pt x="239" y="698"/>
                  </a:lnTo>
                  <a:lnTo>
                    <a:pt x="256" y="704"/>
                  </a:lnTo>
                  <a:lnTo>
                    <a:pt x="273" y="709"/>
                  </a:lnTo>
                  <a:lnTo>
                    <a:pt x="290" y="712"/>
                  </a:lnTo>
                  <a:lnTo>
                    <a:pt x="308" y="715"/>
                  </a:lnTo>
                  <a:lnTo>
                    <a:pt x="325" y="717"/>
                  </a:lnTo>
                  <a:lnTo>
                    <a:pt x="342" y="718"/>
                  </a:lnTo>
                  <a:lnTo>
                    <a:pt x="359" y="718"/>
                  </a:lnTo>
                  <a:lnTo>
                    <a:pt x="377" y="718"/>
                  </a:lnTo>
                  <a:lnTo>
                    <a:pt x="394" y="716"/>
                  </a:lnTo>
                  <a:lnTo>
                    <a:pt x="412" y="714"/>
                  </a:lnTo>
                  <a:lnTo>
                    <a:pt x="429" y="711"/>
                  </a:lnTo>
                  <a:lnTo>
                    <a:pt x="447" y="706"/>
                  </a:lnTo>
                  <a:lnTo>
                    <a:pt x="464" y="702"/>
                  </a:lnTo>
                  <a:lnTo>
                    <a:pt x="480" y="696"/>
                  </a:lnTo>
                  <a:lnTo>
                    <a:pt x="498" y="689"/>
                  </a:lnTo>
                  <a:lnTo>
                    <a:pt x="514" y="683"/>
                  </a:lnTo>
                  <a:lnTo>
                    <a:pt x="530" y="674"/>
                  </a:lnTo>
                  <a:lnTo>
                    <a:pt x="552" y="661"/>
                  </a:lnTo>
                  <a:lnTo>
                    <a:pt x="574" y="646"/>
                  </a:lnTo>
                  <a:lnTo>
                    <a:pt x="594" y="630"/>
                  </a:lnTo>
                  <a:lnTo>
                    <a:pt x="612" y="612"/>
                  </a:lnTo>
                  <a:lnTo>
                    <a:pt x="631" y="593"/>
                  </a:lnTo>
                  <a:lnTo>
                    <a:pt x="647" y="572"/>
                  </a:lnTo>
                  <a:lnTo>
                    <a:pt x="662" y="550"/>
                  </a:lnTo>
                  <a:lnTo>
                    <a:pt x="676" y="527"/>
                  </a:lnTo>
                  <a:lnTo>
                    <a:pt x="683" y="511"/>
                  </a:lnTo>
                  <a:lnTo>
                    <a:pt x="691" y="494"/>
                  </a:lnTo>
                  <a:lnTo>
                    <a:pt x="697" y="478"/>
                  </a:lnTo>
                  <a:lnTo>
                    <a:pt x="703" y="461"/>
                  </a:lnTo>
                  <a:lnTo>
                    <a:pt x="707" y="444"/>
                  </a:lnTo>
                  <a:lnTo>
                    <a:pt x="711" y="426"/>
                  </a:lnTo>
                  <a:lnTo>
                    <a:pt x="713" y="409"/>
                  </a:lnTo>
                  <a:lnTo>
                    <a:pt x="715" y="392"/>
                  </a:lnTo>
                  <a:lnTo>
                    <a:pt x="716" y="375"/>
                  </a:lnTo>
                  <a:lnTo>
                    <a:pt x="718" y="358"/>
                  </a:lnTo>
                  <a:lnTo>
                    <a:pt x="716" y="340"/>
                  </a:lnTo>
                  <a:lnTo>
                    <a:pt x="715" y="322"/>
                  </a:lnTo>
                  <a:lnTo>
                    <a:pt x="713" y="305"/>
                  </a:lnTo>
                  <a:lnTo>
                    <a:pt x="710" y="288"/>
                  </a:lnTo>
                  <a:lnTo>
                    <a:pt x="706" y="271"/>
                  </a:lnTo>
                  <a:lnTo>
                    <a:pt x="700" y="254"/>
                  </a:lnTo>
                  <a:lnTo>
                    <a:pt x="695" y="235"/>
                  </a:lnTo>
                  <a:lnTo>
                    <a:pt x="689" y="218"/>
                  </a:lnTo>
                  <a:lnTo>
                    <a:pt x="681" y="202"/>
                  </a:lnTo>
                  <a:lnTo>
                    <a:pt x="672" y="186"/>
                  </a:lnTo>
                  <a:lnTo>
                    <a:pt x="664" y="171"/>
                  </a:lnTo>
                  <a:lnTo>
                    <a:pt x="654" y="156"/>
                  </a:lnTo>
                  <a:lnTo>
                    <a:pt x="643" y="142"/>
                  </a:lnTo>
                  <a:lnTo>
                    <a:pt x="633" y="128"/>
                  </a:lnTo>
                  <a:lnTo>
                    <a:pt x="622" y="115"/>
                  </a:lnTo>
                  <a:lnTo>
                    <a:pt x="609" y="102"/>
                  </a:lnTo>
                  <a:lnTo>
                    <a:pt x="596" y="90"/>
                  </a:lnTo>
                  <a:lnTo>
                    <a:pt x="583" y="80"/>
                  </a:lnTo>
                  <a:lnTo>
                    <a:pt x="569" y="69"/>
                  </a:lnTo>
                  <a:lnTo>
                    <a:pt x="555" y="59"/>
                  </a:lnTo>
                  <a:lnTo>
                    <a:pt x="542" y="51"/>
                  </a:lnTo>
                  <a:lnTo>
                    <a:pt x="527" y="42"/>
                  </a:lnTo>
                  <a:lnTo>
                    <a:pt x="510" y="35"/>
                  </a:lnTo>
                  <a:lnTo>
                    <a:pt x="495" y="27"/>
                  </a:lnTo>
                  <a:lnTo>
                    <a:pt x="479" y="21"/>
                  </a:lnTo>
                  <a:lnTo>
                    <a:pt x="462" y="15"/>
                  </a:lnTo>
                  <a:lnTo>
                    <a:pt x="446" y="11"/>
                  </a:lnTo>
                  <a:lnTo>
                    <a:pt x="429" y="7"/>
                  </a:lnTo>
                  <a:lnTo>
                    <a:pt x="412" y="5"/>
                  </a:lnTo>
                  <a:lnTo>
                    <a:pt x="394" y="2"/>
                  </a:lnTo>
                  <a:lnTo>
                    <a:pt x="376" y="0"/>
                  </a:lnTo>
                  <a:lnTo>
                    <a:pt x="359" y="0"/>
                  </a:lnTo>
                  <a:lnTo>
                    <a:pt x="341" y="0"/>
                  </a:lnTo>
                  <a:lnTo>
                    <a:pt x="324" y="1"/>
                  </a:lnTo>
                  <a:lnTo>
                    <a:pt x="305" y="3"/>
                  </a:lnTo>
                  <a:lnTo>
                    <a:pt x="287" y="7"/>
                  </a:lnTo>
                  <a:lnTo>
                    <a:pt x="270" y="11"/>
                  </a:lnTo>
                  <a:lnTo>
                    <a:pt x="252" y="15"/>
                  </a:lnTo>
                  <a:lnTo>
                    <a:pt x="227" y="25"/>
                  </a:lnTo>
                  <a:lnTo>
                    <a:pt x="202" y="36"/>
                  </a:lnTo>
                  <a:lnTo>
                    <a:pt x="179" y="47"/>
                  </a:lnTo>
                  <a:lnTo>
                    <a:pt x="156" y="61"/>
                  </a:lnTo>
                  <a:lnTo>
                    <a:pt x="136" y="78"/>
                  </a:lnTo>
                  <a:lnTo>
                    <a:pt x="115" y="94"/>
                  </a:lnTo>
                  <a:lnTo>
                    <a:pt x="97" y="113"/>
                  </a:lnTo>
                  <a:lnTo>
                    <a:pt x="80" y="132"/>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89" name="Freeform 43"/>
            <p:cNvSpPr>
              <a:spLocks noEditPoints="1"/>
            </p:cNvSpPr>
            <p:nvPr userDrawn="1"/>
          </p:nvSpPr>
          <p:spPr>
            <a:xfrm>
              <a:off x="10960100" y="557213"/>
              <a:ext cx="95250" cy="95250"/>
            </a:xfrm>
            <a:custGeom>
              <a:avLst/>
              <a:gdLst>
                <a:gd name="T0" fmla="*/ 462 w 719"/>
                <a:gd name="T1" fmla="*/ 179 h 718"/>
                <a:gd name="T2" fmla="*/ 497 w 719"/>
                <a:gd name="T3" fmla="*/ 204 h 718"/>
                <a:gd name="T4" fmla="*/ 532 w 719"/>
                <a:gd name="T5" fmla="*/ 245 h 718"/>
                <a:gd name="T6" fmla="*/ 558 w 719"/>
                <a:gd name="T7" fmla="*/ 300 h 718"/>
                <a:gd name="T8" fmla="*/ 566 w 719"/>
                <a:gd name="T9" fmla="*/ 352 h 718"/>
                <a:gd name="T10" fmla="*/ 561 w 719"/>
                <a:gd name="T11" fmla="*/ 400 h 718"/>
                <a:gd name="T12" fmla="*/ 541 w 719"/>
                <a:gd name="T13" fmla="*/ 457 h 718"/>
                <a:gd name="T14" fmla="*/ 500 w 719"/>
                <a:gd name="T15" fmla="*/ 511 h 718"/>
                <a:gd name="T16" fmla="*/ 448 w 719"/>
                <a:gd name="T17" fmla="*/ 546 h 718"/>
                <a:gd name="T18" fmla="*/ 383 w 719"/>
                <a:gd name="T19" fmla="*/ 564 h 718"/>
                <a:gd name="T20" fmla="*/ 302 w 719"/>
                <a:gd name="T21" fmla="*/ 559 h 718"/>
                <a:gd name="T22" fmla="*/ 229 w 719"/>
                <a:gd name="T23" fmla="*/ 521 h 718"/>
                <a:gd name="T24" fmla="*/ 178 w 719"/>
                <a:gd name="T25" fmla="*/ 460 h 718"/>
                <a:gd name="T26" fmla="*/ 154 w 719"/>
                <a:gd name="T27" fmla="*/ 392 h 718"/>
                <a:gd name="T28" fmla="*/ 152 w 719"/>
                <a:gd name="T29" fmla="*/ 347 h 718"/>
                <a:gd name="T30" fmla="*/ 164 w 719"/>
                <a:gd name="T31" fmla="*/ 287 h 718"/>
                <a:gd name="T32" fmla="*/ 191 w 719"/>
                <a:gd name="T33" fmla="*/ 237 h 718"/>
                <a:gd name="T34" fmla="*/ 226 w 719"/>
                <a:gd name="T35" fmla="*/ 199 h 718"/>
                <a:gd name="T36" fmla="*/ 296 w 719"/>
                <a:gd name="T37" fmla="*/ 162 h 718"/>
                <a:gd name="T38" fmla="*/ 360 w 719"/>
                <a:gd name="T39" fmla="*/ 151 h 718"/>
                <a:gd name="T40" fmla="*/ 419 w 719"/>
                <a:gd name="T41" fmla="*/ 161 h 718"/>
                <a:gd name="T42" fmla="*/ 3 w 719"/>
                <a:gd name="T43" fmla="*/ 399 h 718"/>
                <a:gd name="T44" fmla="*/ 18 w 719"/>
                <a:gd name="T45" fmla="*/ 469 h 718"/>
                <a:gd name="T46" fmla="*/ 46 w 719"/>
                <a:gd name="T47" fmla="*/ 533 h 718"/>
                <a:gd name="T48" fmla="*/ 84 w 719"/>
                <a:gd name="T49" fmla="*/ 591 h 718"/>
                <a:gd name="T50" fmla="*/ 135 w 719"/>
                <a:gd name="T51" fmla="*/ 639 h 718"/>
                <a:gd name="T52" fmla="*/ 195 w 719"/>
                <a:gd name="T53" fmla="*/ 678 h 718"/>
                <a:gd name="T54" fmla="*/ 260 w 719"/>
                <a:gd name="T55" fmla="*/ 704 h 718"/>
                <a:gd name="T56" fmla="*/ 329 w 719"/>
                <a:gd name="T57" fmla="*/ 717 h 718"/>
                <a:gd name="T58" fmla="*/ 399 w 719"/>
                <a:gd name="T59" fmla="*/ 715 h 718"/>
                <a:gd name="T60" fmla="*/ 469 w 719"/>
                <a:gd name="T61" fmla="*/ 700 h 718"/>
                <a:gd name="T62" fmla="*/ 533 w 719"/>
                <a:gd name="T63" fmla="*/ 673 h 718"/>
                <a:gd name="T64" fmla="*/ 591 w 719"/>
                <a:gd name="T65" fmla="*/ 633 h 718"/>
                <a:gd name="T66" fmla="*/ 639 w 719"/>
                <a:gd name="T67" fmla="*/ 582 h 718"/>
                <a:gd name="T68" fmla="*/ 679 w 719"/>
                <a:gd name="T69" fmla="*/ 522 h 718"/>
                <a:gd name="T70" fmla="*/ 709 w 719"/>
                <a:gd name="T71" fmla="*/ 441 h 718"/>
                <a:gd name="T72" fmla="*/ 718 w 719"/>
                <a:gd name="T73" fmla="*/ 336 h 718"/>
                <a:gd name="T74" fmla="*/ 700 w 719"/>
                <a:gd name="T75" fmla="*/ 249 h 718"/>
                <a:gd name="T76" fmla="*/ 673 w 719"/>
                <a:gd name="T77" fmla="*/ 184 h 718"/>
                <a:gd name="T78" fmla="*/ 633 w 719"/>
                <a:gd name="T79" fmla="*/ 126 h 718"/>
                <a:gd name="T80" fmla="*/ 582 w 719"/>
                <a:gd name="T81" fmla="*/ 78 h 718"/>
                <a:gd name="T82" fmla="*/ 522 w 719"/>
                <a:gd name="T83" fmla="*/ 38 h 718"/>
                <a:gd name="T84" fmla="*/ 456 w 719"/>
                <a:gd name="T85" fmla="*/ 13 h 718"/>
                <a:gd name="T86" fmla="*/ 387 w 719"/>
                <a:gd name="T87" fmla="*/ 1 h 718"/>
                <a:gd name="T88" fmla="*/ 317 w 719"/>
                <a:gd name="T89" fmla="*/ 2 h 718"/>
                <a:gd name="T90" fmla="*/ 250 w 719"/>
                <a:gd name="T91" fmla="*/ 17 h 718"/>
                <a:gd name="T92" fmla="*/ 186 w 719"/>
                <a:gd name="T93" fmla="*/ 44 h 718"/>
                <a:gd name="T94" fmla="*/ 128 w 719"/>
                <a:gd name="T95" fmla="*/ 83 h 718"/>
                <a:gd name="T96" fmla="*/ 79 w 719"/>
                <a:gd name="T97" fmla="*/ 134 h 718"/>
                <a:gd name="T98" fmla="*/ 32 w 719"/>
                <a:gd name="T99" fmla="*/ 211 h 718"/>
                <a:gd name="T100" fmla="*/ 3 w 719"/>
                <a:gd name="T101" fmla="*/ 3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718">
                  <a:moveTo>
                    <a:pt x="433" y="166"/>
                  </a:moveTo>
                  <a:lnTo>
                    <a:pt x="444" y="169"/>
                  </a:lnTo>
                  <a:lnTo>
                    <a:pt x="453" y="174"/>
                  </a:lnTo>
                  <a:lnTo>
                    <a:pt x="462" y="179"/>
                  </a:lnTo>
                  <a:lnTo>
                    <a:pt x="472" y="185"/>
                  </a:lnTo>
                  <a:lnTo>
                    <a:pt x="480" y="191"/>
                  </a:lnTo>
                  <a:lnTo>
                    <a:pt x="488" y="196"/>
                  </a:lnTo>
                  <a:lnTo>
                    <a:pt x="497" y="204"/>
                  </a:lnTo>
                  <a:lnTo>
                    <a:pt x="504" y="210"/>
                  </a:lnTo>
                  <a:lnTo>
                    <a:pt x="514" y="221"/>
                  </a:lnTo>
                  <a:lnTo>
                    <a:pt x="523" y="233"/>
                  </a:lnTo>
                  <a:lnTo>
                    <a:pt x="532" y="245"/>
                  </a:lnTo>
                  <a:lnTo>
                    <a:pt x="541" y="258"/>
                  </a:lnTo>
                  <a:lnTo>
                    <a:pt x="547" y="271"/>
                  </a:lnTo>
                  <a:lnTo>
                    <a:pt x="552" y="285"/>
                  </a:lnTo>
                  <a:lnTo>
                    <a:pt x="558" y="300"/>
                  </a:lnTo>
                  <a:lnTo>
                    <a:pt x="562" y="314"/>
                  </a:lnTo>
                  <a:lnTo>
                    <a:pt x="564" y="327"/>
                  </a:lnTo>
                  <a:lnTo>
                    <a:pt x="565" y="339"/>
                  </a:lnTo>
                  <a:lnTo>
                    <a:pt x="566" y="352"/>
                  </a:lnTo>
                  <a:lnTo>
                    <a:pt x="566" y="363"/>
                  </a:lnTo>
                  <a:lnTo>
                    <a:pt x="565" y="376"/>
                  </a:lnTo>
                  <a:lnTo>
                    <a:pt x="563" y="388"/>
                  </a:lnTo>
                  <a:lnTo>
                    <a:pt x="561" y="400"/>
                  </a:lnTo>
                  <a:lnTo>
                    <a:pt x="559" y="413"/>
                  </a:lnTo>
                  <a:lnTo>
                    <a:pt x="553" y="427"/>
                  </a:lnTo>
                  <a:lnTo>
                    <a:pt x="548" y="442"/>
                  </a:lnTo>
                  <a:lnTo>
                    <a:pt x="541" y="457"/>
                  </a:lnTo>
                  <a:lnTo>
                    <a:pt x="532" y="472"/>
                  </a:lnTo>
                  <a:lnTo>
                    <a:pt x="522" y="486"/>
                  </a:lnTo>
                  <a:lnTo>
                    <a:pt x="511" y="500"/>
                  </a:lnTo>
                  <a:lnTo>
                    <a:pt x="500" y="511"/>
                  </a:lnTo>
                  <a:lnTo>
                    <a:pt x="488" y="521"/>
                  </a:lnTo>
                  <a:lnTo>
                    <a:pt x="475" y="531"/>
                  </a:lnTo>
                  <a:lnTo>
                    <a:pt x="461" y="538"/>
                  </a:lnTo>
                  <a:lnTo>
                    <a:pt x="448" y="546"/>
                  </a:lnTo>
                  <a:lnTo>
                    <a:pt x="433" y="552"/>
                  </a:lnTo>
                  <a:lnTo>
                    <a:pt x="418" y="558"/>
                  </a:lnTo>
                  <a:lnTo>
                    <a:pt x="403" y="561"/>
                  </a:lnTo>
                  <a:lnTo>
                    <a:pt x="383" y="564"/>
                  </a:lnTo>
                  <a:lnTo>
                    <a:pt x="362" y="566"/>
                  </a:lnTo>
                  <a:lnTo>
                    <a:pt x="342" y="565"/>
                  </a:lnTo>
                  <a:lnTo>
                    <a:pt x="322" y="563"/>
                  </a:lnTo>
                  <a:lnTo>
                    <a:pt x="302" y="559"/>
                  </a:lnTo>
                  <a:lnTo>
                    <a:pt x="283" y="551"/>
                  </a:lnTo>
                  <a:lnTo>
                    <a:pt x="264" y="544"/>
                  </a:lnTo>
                  <a:lnTo>
                    <a:pt x="246" y="533"/>
                  </a:lnTo>
                  <a:lnTo>
                    <a:pt x="229" y="521"/>
                  </a:lnTo>
                  <a:lnTo>
                    <a:pt x="214" y="507"/>
                  </a:lnTo>
                  <a:lnTo>
                    <a:pt x="200" y="493"/>
                  </a:lnTo>
                  <a:lnTo>
                    <a:pt x="189" y="477"/>
                  </a:lnTo>
                  <a:lnTo>
                    <a:pt x="178" y="460"/>
                  </a:lnTo>
                  <a:lnTo>
                    <a:pt x="169" y="442"/>
                  </a:lnTo>
                  <a:lnTo>
                    <a:pt x="162" y="423"/>
                  </a:lnTo>
                  <a:lnTo>
                    <a:pt x="156" y="403"/>
                  </a:lnTo>
                  <a:lnTo>
                    <a:pt x="154" y="392"/>
                  </a:lnTo>
                  <a:lnTo>
                    <a:pt x="153" y="382"/>
                  </a:lnTo>
                  <a:lnTo>
                    <a:pt x="152" y="372"/>
                  </a:lnTo>
                  <a:lnTo>
                    <a:pt x="151" y="362"/>
                  </a:lnTo>
                  <a:lnTo>
                    <a:pt x="152" y="347"/>
                  </a:lnTo>
                  <a:lnTo>
                    <a:pt x="153" y="331"/>
                  </a:lnTo>
                  <a:lnTo>
                    <a:pt x="155" y="316"/>
                  </a:lnTo>
                  <a:lnTo>
                    <a:pt x="160" y="302"/>
                  </a:lnTo>
                  <a:lnTo>
                    <a:pt x="164" y="287"/>
                  </a:lnTo>
                  <a:lnTo>
                    <a:pt x="170" y="273"/>
                  </a:lnTo>
                  <a:lnTo>
                    <a:pt x="177" y="259"/>
                  </a:lnTo>
                  <a:lnTo>
                    <a:pt x="185" y="245"/>
                  </a:lnTo>
                  <a:lnTo>
                    <a:pt x="191" y="237"/>
                  </a:lnTo>
                  <a:lnTo>
                    <a:pt x="197" y="228"/>
                  </a:lnTo>
                  <a:lnTo>
                    <a:pt x="204" y="221"/>
                  </a:lnTo>
                  <a:lnTo>
                    <a:pt x="211" y="213"/>
                  </a:lnTo>
                  <a:lnTo>
                    <a:pt x="226" y="199"/>
                  </a:lnTo>
                  <a:lnTo>
                    <a:pt x="242" y="187"/>
                  </a:lnTo>
                  <a:lnTo>
                    <a:pt x="259" y="177"/>
                  </a:lnTo>
                  <a:lnTo>
                    <a:pt x="278" y="168"/>
                  </a:lnTo>
                  <a:lnTo>
                    <a:pt x="296" y="162"/>
                  </a:lnTo>
                  <a:lnTo>
                    <a:pt x="315" y="156"/>
                  </a:lnTo>
                  <a:lnTo>
                    <a:pt x="330" y="153"/>
                  </a:lnTo>
                  <a:lnTo>
                    <a:pt x="345" y="152"/>
                  </a:lnTo>
                  <a:lnTo>
                    <a:pt x="360" y="151"/>
                  </a:lnTo>
                  <a:lnTo>
                    <a:pt x="375" y="152"/>
                  </a:lnTo>
                  <a:lnTo>
                    <a:pt x="390" y="154"/>
                  </a:lnTo>
                  <a:lnTo>
                    <a:pt x="404" y="156"/>
                  </a:lnTo>
                  <a:lnTo>
                    <a:pt x="419" y="161"/>
                  </a:lnTo>
                  <a:lnTo>
                    <a:pt x="433" y="166"/>
                  </a:lnTo>
                  <a:close/>
                  <a:moveTo>
                    <a:pt x="0" y="363"/>
                  </a:moveTo>
                  <a:lnTo>
                    <a:pt x="1" y="382"/>
                  </a:lnTo>
                  <a:lnTo>
                    <a:pt x="3" y="399"/>
                  </a:lnTo>
                  <a:lnTo>
                    <a:pt x="5" y="416"/>
                  </a:lnTo>
                  <a:lnTo>
                    <a:pt x="8" y="434"/>
                  </a:lnTo>
                  <a:lnTo>
                    <a:pt x="13" y="451"/>
                  </a:lnTo>
                  <a:lnTo>
                    <a:pt x="18" y="469"/>
                  </a:lnTo>
                  <a:lnTo>
                    <a:pt x="23" y="486"/>
                  </a:lnTo>
                  <a:lnTo>
                    <a:pt x="30" y="502"/>
                  </a:lnTo>
                  <a:lnTo>
                    <a:pt x="37" y="518"/>
                  </a:lnTo>
                  <a:lnTo>
                    <a:pt x="46" y="533"/>
                  </a:lnTo>
                  <a:lnTo>
                    <a:pt x="54" y="548"/>
                  </a:lnTo>
                  <a:lnTo>
                    <a:pt x="64" y="563"/>
                  </a:lnTo>
                  <a:lnTo>
                    <a:pt x="74" y="577"/>
                  </a:lnTo>
                  <a:lnTo>
                    <a:pt x="84" y="591"/>
                  </a:lnTo>
                  <a:lnTo>
                    <a:pt x="96" y="604"/>
                  </a:lnTo>
                  <a:lnTo>
                    <a:pt x="109" y="616"/>
                  </a:lnTo>
                  <a:lnTo>
                    <a:pt x="122" y="629"/>
                  </a:lnTo>
                  <a:lnTo>
                    <a:pt x="135" y="639"/>
                  </a:lnTo>
                  <a:lnTo>
                    <a:pt x="150" y="650"/>
                  </a:lnTo>
                  <a:lnTo>
                    <a:pt x="164" y="661"/>
                  </a:lnTo>
                  <a:lnTo>
                    <a:pt x="180" y="669"/>
                  </a:lnTo>
                  <a:lnTo>
                    <a:pt x="195" y="678"/>
                  </a:lnTo>
                  <a:lnTo>
                    <a:pt x="211" y="685"/>
                  </a:lnTo>
                  <a:lnTo>
                    <a:pt x="227" y="693"/>
                  </a:lnTo>
                  <a:lnTo>
                    <a:pt x="243" y="699"/>
                  </a:lnTo>
                  <a:lnTo>
                    <a:pt x="260" y="704"/>
                  </a:lnTo>
                  <a:lnTo>
                    <a:pt x="278" y="708"/>
                  </a:lnTo>
                  <a:lnTo>
                    <a:pt x="295" y="712"/>
                  </a:lnTo>
                  <a:lnTo>
                    <a:pt x="312" y="714"/>
                  </a:lnTo>
                  <a:lnTo>
                    <a:pt x="329" y="717"/>
                  </a:lnTo>
                  <a:lnTo>
                    <a:pt x="346" y="718"/>
                  </a:lnTo>
                  <a:lnTo>
                    <a:pt x="365" y="718"/>
                  </a:lnTo>
                  <a:lnTo>
                    <a:pt x="382" y="718"/>
                  </a:lnTo>
                  <a:lnTo>
                    <a:pt x="399" y="715"/>
                  </a:lnTo>
                  <a:lnTo>
                    <a:pt x="417" y="713"/>
                  </a:lnTo>
                  <a:lnTo>
                    <a:pt x="434" y="710"/>
                  </a:lnTo>
                  <a:lnTo>
                    <a:pt x="451" y="706"/>
                  </a:lnTo>
                  <a:lnTo>
                    <a:pt x="469" y="700"/>
                  </a:lnTo>
                  <a:lnTo>
                    <a:pt x="486" y="695"/>
                  </a:lnTo>
                  <a:lnTo>
                    <a:pt x="502" y="688"/>
                  </a:lnTo>
                  <a:lnTo>
                    <a:pt x="518" y="681"/>
                  </a:lnTo>
                  <a:lnTo>
                    <a:pt x="533" y="673"/>
                  </a:lnTo>
                  <a:lnTo>
                    <a:pt x="548" y="664"/>
                  </a:lnTo>
                  <a:lnTo>
                    <a:pt x="563" y="654"/>
                  </a:lnTo>
                  <a:lnTo>
                    <a:pt x="577" y="644"/>
                  </a:lnTo>
                  <a:lnTo>
                    <a:pt x="591" y="633"/>
                  </a:lnTo>
                  <a:lnTo>
                    <a:pt x="604" y="621"/>
                  </a:lnTo>
                  <a:lnTo>
                    <a:pt x="617" y="609"/>
                  </a:lnTo>
                  <a:lnTo>
                    <a:pt x="629" y="596"/>
                  </a:lnTo>
                  <a:lnTo>
                    <a:pt x="639" y="582"/>
                  </a:lnTo>
                  <a:lnTo>
                    <a:pt x="650" y="568"/>
                  </a:lnTo>
                  <a:lnTo>
                    <a:pt x="661" y="553"/>
                  </a:lnTo>
                  <a:lnTo>
                    <a:pt x="670" y="538"/>
                  </a:lnTo>
                  <a:lnTo>
                    <a:pt x="679" y="522"/>
                  </a:lnTo>
                  <a:lnTo>
                    <a:pt x="687" y="507"/>
                  </a:lnTo>
                  <a:lnTo>
                    <a:pt x="693" y="491"/>
                  </a:lnTo>
                  <a:lnTo>
                    <a:pt x="702" y="465"/>
                  </a:lnTo>
                  <a:lnTo>
                    <a:pt x="709" y="441"/>
                  </a:lnTo>
                  <a:lnTo>
                    <a:pt x="714" y="415"/>
                  </a:lnTo>
                  <a:lnTo>
                    <a:pt x="718" y="388"/>
                  </a:lnTo>
                  <a:lnTo>
                    <a:pt x="719" y="362"/>
                  </a:lnTo>
                  <a:lnTo>
                    <a:pt x="718" y="336"/>
                  </a:lnTo>
                  <a:lnTo>
                    <a:pt x="716" y="310"/>
                  </a:lnTo>
                  <a:lnTo>
                    <a:pt x="710" y="283"/>
                  </a:lnTo>
                  <a:lnTo>
                    <a:pt x="706" y="266"/>
                  </a:lnTo>
                  <a:lnTo>
                    <a:pt x="700" y="249"/>
                  </a:lnTo>
                  <a:lnTo>
                    <a:pt x="695" y="233"/>
                  </a:lnTo>
                  <a:lnTo>
                    <a:pt x="689" y="215"/>
                  </a:lnTo>
                  <a:lnTo>
                    <a:pt x="681" y="199"/>
                  </a:lnTo>
                  <a:lnTo>
                    <a:pt x="673" y="184"/>
                  </a:lnTo>
                  <a:lnTo>
                    <a:pt x="664" y="169"/>
                  </a:lnTo>
                  <a:lnTo>
                    <a:pt x="654" y="154"/>
                  </a:lnTo>
                  <a:lnTo>
                    <a:pt x="644" y="140"/>
                  </a:lnTo>
                  <a:lnTo>
                    <a:pt x="633" y="126"/>
                  </a:lnTo>
                  <a:lnTo>
                    <a:pt x="621" y="113"/>
                  </a:lnTo>
                  <a:lnTo>
                    <a:pt x="609" y="102"/>
                  </a:lnTo>
                  <a:lnTo>
                    <a:pt x="596" y="89"/>
                  </a:lnTo>
                  <a:lnTo>
                    <a:pt x="582" y="78"/>
                  </a:lnTo>
                  <a:lnTo>
                    <a:pt x="568" y="67"/>
                  </a:lnTo>
                  <a:lnTo>
                    <a:pt x="553" y="57"/>
                  </a:lnTo>
                  <a:lnTo>
                    <a:pt x="537" y="47"/>
                  </a:lnTo>
                  <a:lnTo>
                    <a:pt x="522" y="38"/>
                  </a:lnTo>
                  <a:lnTo>
                    <a:pt x="505" y="31"/>
                  </a:lnTo>
                  <a:lnTo>
                    <a:pt x="489" y="24"/>
                  </a:lnTo>
                  <a:lnTo>
                    <a:pt x="472" y="18"/>
                  </a:lnTo>
                  <a:lnTo>
                    <a:pt x="456" y="13"/>
                  </a:lnTo>
                  <a:lnTo>
                    <a:pt x="439" y="8"/>
                  </a:lnTo>
                  <a:lnTo>
                    <a:pt x="421" y="5"/>
                  </a:lnTo>
                  <a:lnTo>
                    <a:pt x="404" y="3"/>
                  </a:lnTo>
                  <a:lnTo>
                    <a:pt x="387" y="1"/>
                  </a:lnTo>
                  <a:lnTo>
                    <a:pt x="369" y="0"/>
                  </a:lnTo>
                  <a:lnTo>
                    <a:pt x="352" y="0"/>
                  </a:lnTo>
                  <a:lnTo>
                    <a:pt x="335" y="1"/>
                  </a:lnTo>
                  <a:lnTo>
                    <a:pt x="317" y="2"/>
                  </a:lnTo>
                  <a:lnTo>
                    <a:pt x="300" y="5"/>
                  </a:lnTo>
                  <a:lnTo>
                    <a:pt x="283" y="8"/>
                  </a:lnTo>
                  <a:lnTo>
                    <a:pt x="267" y="11"/>
                  </a:lnTo>
                  <a:lnTo>
                    <a:pt x="250" y="17"/>
                  </a:lnTo>
                  <a:lnTo>
                    <a:pt x="234" y="22"/>
                  </a:lnTo>
                  <a:lnTo>
                    <a:pt x="218" y="29"/>
                  </a:lnTo>
                  <a:lnTo>
                    <a:pt x="201" y="36"/>
                  </a:lnTo>
                  <a:lnTo>
                    <a:pt x="186" y="44"/>
                  </a:lnTo>
                  <a:lnTo>
                    <a:pt x="171" y="52"/>
                  </a:lnTo>
                  <a:lnTo>
                    <a:pt x="156" y="62"/>
                  </a:lnTo>
                  <a:lnTo>
                    <a:pt x="142" y="73"/>
                  </a:lnTo>
                  <a:lnTo>
                    <a:pt x="128" y="83"/>
                  </a:lnTo>
                  <a:lnTo>
                    <a:pt x="116" y="95"/>
                  </a:lnTo>
                  <a:lnTo>
                    <a:pt x="103" y="107"/>
                  </a:lnTo>
                  <a:lnTo>
                    <a:pt x="91" y="120"/>
                  </a:lnTo>
                  <a:lnTo>
                    <a:pt x="79" y="134"/>
                  </a:lnTo>
                  <a:lnTo>
                    <a:pt x="67" y="149"/>
                  </a:lnTo>
                  <a:lnTo>
                    <a:pt x="58" y="164"/>
                  </a:lnTo>
                  <a:lnTo>
                    <a:pt x="44" y="187"/>
                  </a:lnTo>
                  <a:lnTo>
                    <a:pt x="32" y="211"/>
                  </a:lnTo>
                  <a:lnTo>
                    <a:pt x="22" y="236"/>
                  </a:lnTo>
                  <a:lnTo>
                    <a:pt x="14" y="260"/>
                  </a:lnTo>
                  <a:lnTo>
                    <a:pt x="7" y="286"/>
                  </a:lnTo>
                  <a:lnTo>
                    <a:pt x="3" y="312"/>
                  </a:lnTo>
                  <a:lnTo>
                    <a:pt x="1" y="338"/>
                  </a:lnTo>
                  <a:lnTo>
                    <a:pt x="0" y="363"/>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90" name="Freeform 44"/>
            <p:cNvSpPr>
              <a:spLocks noEditPoints="1"/>
            </p:cNvSpPr>
            <p:nvPr userDrawn="1"/>
          </p:nvSpPr>
          <p:spPr>
            <a:xfrm>
              <a:off x="10883900" y="427038"/>
              <a:ext cx="95250" cy="95250"/>
            </a:xfrm>
            <a:custGeom>
              <a:avLst/>
              <a:gdLst>
                <a:gd name="T0" fmla="*/ 322 w 718"/>
                <a:gd name="T1" fmla="*/ 155 h 718"/>
                <a:gd name="T2" fmla="*/ 364 w 718"/>
                <a:gd name="T3" fmla="*/ 152 h 718"/>
                <a:gd name="T4" fmla="*/ 418 w 718"/>
                <a:gd name="T5" fmla="*/ 160 h 718"/>
                <a:gd name="T6" fmla="*/ 474 w 718"/>
                <a:gd name="T7" fmla="*/ 186 h 718"/>
                <a:gd name="T8" fmla="*/ 513 w 718"/>
                <a:gd name="T9" fmla="*/ 221 h 718"/>
                <a:gd name="T10" fmla="*/ 541 w 718"/>
                <a:gd name="T11" fmla="*/ 261 h 718"/>
                <a:gd name="T12" fmla="*/ 562 w 718"/>
                <a:gd name="T13" fmla="*/ 317 h 718"/>
                <a:gd name="T14" fmla="*/ 566 w 718"/>
                <a:gd name="T15" fmla="*/ 361 h 718"/>
                <a:gd name="T16" fmla="*/ 559 w 718"/>
                <a:gd name="T17" fmla="*/ 417 h 718"/>
                <a:gd name="T18" fmla="*/ 532 w 718"/>
                <a:gd name="T19" fmla="*/ 474 h 718"/>
                <a:gd name="T20" fmla="*/ 478 w 718"/>
                <a:gd name="T21" fmla="*/ 529 h 718"/>
                <a:gd name="T22" fmla="*/ 405 w 718"/>
                <a:gd name="T23" fmla="*/ 562 h 718"/>
                <a:gd name="T24" fmla="*/ 324 w 718"/>
                <a:gd name="T25" fmla="*/ 564 h 718"/>
                <a:gd name="T26" fmla="*/ 249 w 718"/>
                <a:gd name="T27" fmla="*/ 535 h 718"/>
                <a:gd name="T28" fmla="*/ 193 w 718"/>
                <a:gd name="T29" fmla="*/ 483 h 718"/>
                <a:gd name="T30" fmla="*/ 164 w 718"/>
                <a:gd name="T31" fmla="*/ 431 h 718"/>
                <a:gd name="T32" fmla="*/ 152 w 718"/>
                <a:gd name="T33" fmla="*/ 375 h 718"/>
                <a:gd name="T34" fmla="*/ 154 w 718"/>
                <a:gd name="T35" fmla="*/ 322 h 718"/>
                <a:gd name="T36" fmla="*/ 184 w 718"/>
                <a:gd name="T37" fmla="*/ 248 h 718"/>
                <a:gd name="T38" fmla="*/ 226 w 718"/>
                <a:gd name="T39" fmla="*/ 200 h 718"/>
                <a:gd name="T40" fmla="*/ 278 w 718"/>
                <a:gd name="T41" fmla="*/ 169 h 718"/>
                <a:gd name="T42" fmla="*/ 111 w 718"/>
                <a:gd name="T43" fmla="*/ 620 h 718"/>
                <a:gd name="T44" fmla="*/ 168 w 718"/>
                <a:gd name="T45" fmla="*/ 662 h 718"/>
                <a:gd name="T46" fmla="*/ 230 w 718"/>
                <a:gd name="T47" fmla="*/ 695 h 718"/>
                <a:gd name="T48" fmla="*/ 298 w 718"/>
                <a:gd name="T49" fmla="*/ 713 h 718"/>
                <a:gd name="T50" fmla="*/ 368 w 718"/>
                <a:gd name="T51" fmla="*/ 718 h 718"/>
                <a:gd name="T52" fmla="*/ 439 w 718"/>
                <a:gd name="T53" fmla="*/ 710 h 718"/>
                <a:gd name="T54" fmla="*/ 505 w 718"/>
                <a:gd name="T55" fmla="*/ 687 h 718"/>
                <a:gd name="T56" fmla="*/ 566 w 718"/>
                <a:gd name="T57" fmla="*/ 653 h 718"/>
                <a:gd name="T58" fmla="*/ 619 w 718"/>
                <a:gd name="T59" fmla="*/ 607 h 718"/>
                <a:gd name="T60" fmla="*/ 663 w 718"/>
                <a:gd name="T61" fmla="*/ 550 h 718"/>
                <a:gd name="T62" fmla="*/ 694 w 718"/>
                <a:gd name="T63" fmla="*/ 488 h 718"/>
                <a:gd name="T64" fmla="*/ 712 w 718"/>
                <a:gd name="T65" fmla="*/ 420 h 718"/>
                <a:gd name="T66" fmla="*/ 718 w 718"/>
                <a:gd name="T67" fmla="*/ 350 h 718"/>
                <a:gd name="T68" fmla="*/ 709 w 718"/>
                <a:gd name="T69" fmla="*/ 280 h 718"/>
                <a:gd name="T70" fmla="*/ 679 w 718"/>
                <a:gd name="T71" fmla="*/ 198 h 718"/>
                <a:gd name="T72" fmla="*/ 619 w 718"/>
                <a:gd name="T73" fmla="*/ 112 h 718"/>
                <a:gd name="T74" fmla="*/ 550 w 718"/>
                <a:gd name="T75" fmla="*/ 55 h 718"/>
                <a:gd name="T76" fmla="*/ 487 w 718"/>
                <a:gd name="T77" fmla="*/ 24 h 718"/>
                <a:gd name="T78" fmla="*/ 420 w 718"/>
                <a:gd name="T79" fmla="*/ 5 h 718"/>
                <a:gd name="T80" fmla="*/ 350 w 718"/>
                <a:gd name="T81" fmla="*/ 0 h 718"/>
                <a:gd name="T82" fmla="*/ 279 w 718"/>
                <a:gd name="T83" fmla="*/ 9 h 718"/>
                <a:gd name="T84" fmla="*/ 211 w 718"/>
                <a:gd name="T85" fmla="*/ 32 h 718"/>
                <a:gd name="T86" fmla="*/ 150 w 718"/>
                <a:gd name="T87" fmla="*/ 68 h 718"/>
                <a:gd name="T88" fmla="*/ 98 w 718"/>
                <a:gd name="T89" fmla="*/ 113 h 718"/>
                <a:gd name="T90" fmla="*/ 56 w 718"/>
                <a:gd name="T91" fmla="*/ 168 h 718"/>
                <a:gd name="T92" fmla="*/ 24 w 718"/>
                <a:gd name="T93" fmla="*/ 229 h 718"/>
                <a:gd name="T94" fmla="*/ 6 w 718"/>
                <a:gd name="T95" fmla="*/ 296 h 718"/>
                <a:gd name="T96" fmla="*/ 0 w 718"/>
                <a:gd name="T97" fmla="*/ 367 h 718"/>
                <a:gd name="T98" fmla="*/ 13 w 718"/>
                <a:gd name="T99" fmla="*/ 456 h 718"/>
                <a:gd name="T100" fmla="*/ 56 w 718"/>
                <a:gd name="T101" fmla="*/ 5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8">
                  <a:moveTo>
                    <a:pt x="292" y="163"/>
                  </a:moveTo>
                  <a:lnTo>
                    <a:pt x="301" y="160"/>
                  </a:lnTo>
                  <a:lnTo>
                    <a:pt x="312" y="157"/>
                  </a:lnTo>
                  <a:lnTo>
                    <a:pt x="322" y="155"/>
                  </a:lnTo>
                  <a:lnTo>
                    <a:pt x="334" y="154"/>
                  </a:lnTo>
                  <a:lnTo>
                    <a:pt x="343" y="153"/>
                  </a:lnTo>
                  <a:lnTo>
                    <a:pt x="354" y="153"/>
                  </a:lnTo>
                  <a:lnTo>
                    <a:pt x="364" y="152"/>
                  </a:lnTo>
                  <a:lnTo>
                    <a:pt x="374" y="153"/>
                  </a:lnTo>
                  <a:lnTo>
                    <a:pt x="389" y="154"/>
                  </a:lnTo>
                  <a:lnTo>
                    <a:pt x="404" y="157"/>
                  </a:lnTo>
                  <a:lnTo>
                    <a:pt x="418" y="160"/>
                  </a:lnTo>
                  <a:lnTo>
                    <a:pt x="433" y="166"/>
                  </a:lnTo>
                  <a:lnTo>
                    <a:pt x="447" y="171"/>
                  </a:lnTo>
                  <a:lnTo>
                    <a:pt x="460" y="178"/>
                  </a:lnTo>
                  <a:lnTo>
                    <a:pt x="474" y="186"/>
                  </a:lnTo>
                  <a:lnTo>
                    <a:pt x="487" y="196"/>
                  </a:lnTo>
                  <a:lnTo>
                    <a:pt x="496" y="203"/>
                  </a:lnTo>
                  <a:lnTo>
                    <a:pt x="505" y="212"/>
                  </a:lnTo>
                  <a:lnTo>
                    <a:pt x="513" y="221"/>
                  </a:lnTo>
                  <a:lnTo>
                    <a:pt x="521" y="231"/>
                  </a:lnTo>
                  <a:lnTo>
                    <a:pt x="528" y="241"/>
                  </a:lnTo>
                  <a:lnTo>
                    <a:pt x="534" y="250"/>
                  </a:lnTo>
                  <a:lnTo>
                    <a:pt x="541" y="261"/>
                  </a:lnTo>
                  <a:lnTo>
                    <a:pt x="546" y="272"/>
                  </a:lnTo>
                  <a:lnTo>
                    <a:pt x="552" y="287"/>
                  </a:lnTo>
                  <a:lnTo>
                    <a:pt x="558" y="302"/>
                  </a:lnTo>
                  <a:lnTo>
                    <a:pt x="562" y="317"/>
                  </a:lnTo>
                  <a:lnTo>
                    <a:pt x="564" y="333"/>
                  </a:lnTo>
                  <a:lnTo>
                    <a:pt x="565" y="343"/>
                  </a:lnTo>
                  <a:lnTo>
                    <a:pt x="566" y="352"/>
                  </a:lnTo>
                  <a:lnTo>
                    <a:pt x="566" y="361"/>
                  </a:lnTo>
                  <a:lnTo>
                    <a:pt x="566" y="371"/>
                  </a:lnTo>
                  <a:lnTo>
                    <a:pt x="564" y="386"/>
                  </a:lnTo>
                  <a:lnTo>
                    <a:pt x="562" y="401"/>
                  </a:lnTo>
                  <a:lnTo>
                    <a:pt x="559" y="417"/>
                  </a:lnTo>
                  <a:lnTo>
                    <a:pt x="554" y="431"/>
                  </a:lnTo>
                  <a:lnTo>
                    <a:pt x="547" y="446"/>
                  </a:lnTo>
                  <a:lnTo>
                    <a:pt x="541" y="460"/>
                  </a:lnTo>
                  <a:lnTo>
                    <a:pt x="532" y="474"/>
                  </a:lnTo>
                  <a:lnTo>
                    <a:pt x="523" y="486"/>
                  </a:lnTo>
                  <a:lnTo>
                    <a:pt x="510" y="503"/>
                  </a:lnTo>
                  <a:lnTo>
                    <a:pt x="495" y="516"/>
                  </a:lnTo>
                  <a:lnTo>
                    <a:pt x="478" y="529"/>
                  </a:lnTo>
                  <a:lnTo>
                    <a:pt x="462" y="540"/>
                  </a:lnTo>
                  <a:lnTo>
                    <a:pt x="444" y="549"/>
                  </a:lnTo>
                  <a:lnTo>
                    <a:pt x="425" y="556"/>
                  </a:lnTo>
                  <a:lnTo>
                    <a:pt x="405" y="562"/>
                  </a:lnTo>
                  <a:lnTo>
                    <a:pt x="385" y="565"/>
                  </a:lnTo>
                  <a:lnTo>
                    <a:pt x="365" y="567"/>
                  </a:lnTo>
                  <a:lnTo>
                    <a:pt x="344" y="566"/>
                  </a:lnTo>
                  <a:lnTo>
                    <a:pt x="324" y="564"/>
                  </a:lnTo>
                  <a:lnTo>
                    <a:pt x="303" y="559"/>
                  </a:lnTo>
                  <a:lnTo>
                    <a:pt x="285" y="553"/>
                  </a:lnTo>
                  <a:lnTo>
                    <a:pt x="266" y="544"/>
                  </a:lnTo>
                  <a:lnTo>
                    <a:pt x="249" y="535"/>
                  </a:lnTo>
                  <a:lnTo>
                    <a:pt x="232" y="523"/>
                  </a:lnTo>
                  <a:lnTo>
                    <a:pt x="215" y="509"/>
                  </a:lnTo>
                  <a:lnTo>
                    <a:pt x="202" y="495"/>
                  </a:lnTo>
                  <a:lnTo>
                    <a:pt x="193" y="483"/>
                  </a:lnTo>
                  <a:lnTo>
                    <a:pt x="184" y="470"/>
                  </a:lnTo>
                  <a:lnTo>
                    <a:pt x="177" y="457"/>
                  </a:lnTo>
                  <a:lnTo>
                    <a:pt x="169" y="445"/>
                  </a:lnTo>
                  <a:lnTo>
                    <a:pt x="164" y="431"/>
                  </a:lnTo>
                  <a:lnTo>
                    <a:pt x="160" y="416"/>
                  </a:lnTo>
                  <a:lnTo>
                    <a:pt x="155" y="401"/>
                  </a:lnTo>
                  <a:lnTo>
                    <a:pt x="153" y="386"/>
                  </a:lnTo>
                  <a:lnTo>
                    <a:pt x="152" y="375"/>
                  </a:lnTo>
                  <a:lnTo>
                    <a:pt x="151" y="364"/>
                  </a:lnTo>
                  <a:lnTo>
                    <a:pt x="151" y="353"/>
                  </a:lnTo>
                  <a:lnTo>
                    <a:pt x="152" y="343"/>
                  </a:lnTo>
                  <a:lnTo>
                    <a:pt x="154" y="322"/>
                  </a:lnTo>
                  <a:lnTo>
                    <a:pt x="160" y="303"/>
                  </a:lnTo>
                  <a:lnTo>
                    <a:pt x="166" y="284"/>
                  </a:lnTo>
                  <a:lnTo>
                    <a:pt x="174" y="265"/>
                  </a:lnTo>
                  <a:lnTo>
                    <a:pt x="184" y="248"/>
                  </a:lnTo>
                  <a:lnTo>
                    <a:pt x="196" y="232"/>
                  </a:lnTo>
                  <a:lnTo>
                    <a:pt x="205" y="220"/>
                  </a:lnTo>
                  <a:lnTo>
                    <a:pt x="215" y="210"/>
                  </a:lnTo>
                  <a:lnTo>
                    <a:pt x="226" y="200"/>
                  </a:lnTo>
                  <a:lnTo>
                    <a:pt x="238" y="191"/>
                  </a:lnTo>
                  <a:lnTo>
                    <a:pt x="251" y="183"/>
                  </a:lnTo>
                  <a:lnTo>
                    <a:pt x="264" y="175"/>
                  </a:lnTo>
                  <a:lnTo>
                    <a:pt x="278" y="169"/>
                  </a:lnTo>
                  <a:lnTo>
                    <a:pt x="292" y="163"/>
                  </a:lnTo>
                  <a:close/>
                  <a:moveTo>
                    <a:pt x="87" y="594"/>
                  </a:moveTo>
                  <a:lnTo>
                    <a:pt x="98" y="607"/>
                  </a:lnTo>
                  <a:lnTo>
                    <a:pt x="111" y="620"/>
                  </a:lnTo>
                  <a:lnTo>
                    <a:pt x="125" y="631"/>
                  </a:lnTo>
                  <a:lnTo>
                    <a:pt x="139" y="642"/>
                  </a:lnTo>
                  <a:lnTo>
                    <a:pt x="153" y="653"/>
                  </a:lnTo>
                  <a:lnTo>
                    <a:pt x="168" y="662"/>
                  </a:lnTo>
                  <a:lnTo>
                    <a:pt x="183" y="672"/>
                  </a:lnTo>
                  <a:lnTo>
                    <a:pt x="199" y="680"/>
                  </a:lnTo>
                  <a:lnTo>
                    <a:pt x="215" y="687"/>
                  </a:lnTo>
                  <a:lnTo>
                    <a:pt x="230" y="695"/>
                  </a:lnTo>
                  <a:lnTo>
                    <a:pt x="248" y="700"/>
                  </a:lnTo>
                  <a:lnTo>
                    <a:pt x="264" y="705"/>
                  </a:lnTo>
                  <a:lnTo>
                    <a:pt x="281" y="710"/>
                  </a:lnTo>
                  <a:lnTo>
                    <a:pt x="298" y="713"/>
                  </a:lnTo>
                  <a:lnTo>
                    <a:pt x="315" y="715"/>
                  </a:lnTo>
                  <a:lnTo>
                    <a:pt x="332" y="717"/>
                  </a:lnTo>
                  <a:lnTo>
                    <a:pt x="351" y="718"/>
                  </a:lnTo>
                  <a:lnTo>
                    <a:pt x="368" y="718"/>
                  </a:lnTo>
                  <a:lnTo>
                    <a:pt x="386" y="717"/>
                  </a:lnTo>
                  <a:lnTo>
                    <a:pt x="403" y="715"/>
                  </a:lnTo>
                  <a:lnTo>
                    <a:pt x="422" y="713"/>
                  </a:lnTo>
                  <a:lnTo>
                    <a:pt x="439" y="710"/>
                  </a:lnTo>
                  <a:lnTo>
                    <a:pt x="456" y="705"/>
                  </a:lnTo>
                  <a:lnTo>
                    <a:pt x="473" y="700"/>
                  </a:lnTo>
                  <a:lnTo>
                    <a:pt x="489" y="694"/>
                  </a:lnTo>
                  <a:lnTo>
                    <a:pt x="505" y="687"/>
                  </a:lnTo>
                  <a:lnTo>
                    <a:pt x="521" y="680"/>
                  </a:lnTo>
                  <a:lnTo>
                    <a:pt x="536" y="671"/>
                  </a:lnTo>
                  <a:lnTo>
                    <a:pt x="551" y="662"/>
                  </a:lnTo>
                  <a:lnTo>
                    <a:pt x="566" y="653"/>
                  </a:lnTo>
                  <a:lnTo>
                    <a:pt x="580" y="642"/>
                  </a:lnTo>
                  <a:lnTo>
                    <a:pt x="594" y="631"/>
                  </a:lnTo>
                  <a:lnTo>
                    <a:pt x="607" y="620"/>
                  </a:lnTo>
                  <a:lnTo>
                    <a:pt x="619" y="607"/>
                  </a:lnTo>
                  <a:lnTo>
                    <a:pt x="632" y="594"/>
                  </a:lnTo>
                  <a:lnTo>
                    <a:pt x="643" y="580"/>
                  </a:lnTo>
                  <a:lnTo>
                    <a:pt x="653" y="565"/>
                  </a:lnTo>
                  <a:lnTo>
                    <a:pt x="663" y="550"/>
                  </a:lnTo>
                  <a:lnTo>
                    <a:pt x="673" y="535"/>
                  </a:lnTo>
                  <a:lnTo>
                    <a:pt x="680" y="520"/>
                  </a:lnTo>
                  <a:lnTo>
                    <a:pt x="688" y="504"/>
                  </a:lnTo>
                  <a:lnTo>
                    <a:pt x="694" y="488"/>
                  </a:lnTo>
                  <a:lnTo>
                    <a:pt x="701" y="471"/>
                  </a:lnTo>
                  <a:lnTo>
                    <a:pt x="705" y="454"/>
                  </a:lnTo>
                  <a:lnTo>
                    <a:pt x="709" y="437"/>
                  </a:lnTo>
                  <a:lnTo>
                    <a:pt x="712" y="420"/>
                  </a:lnTo>
                  <a:lnTo>
                    <a:pt x="716" y="403"/>
                  </a:lnTo>
                  <a:lnTo>
                    <a:pt x="717" y="386"/>
                  </a:lnTo>
                  <a:lnTo>
                    <a:pt x="718" y="368"/>
                  </a:lnTo>
                  <a:lnTo>
                    <a:pt x="718" y="350"/>
                  </a:lnTo>
                  <a:lnTo>
                    <a:pt x="717" y="332"/>
                  </a:lnTo>
                  <a:lnTo>
                    <a:pt x="715" y="315"/>
                  </a:lnTo>
                  <a:lnTo>
                    <a:pt x="712" y="298"/>
                  </a:lnTo>
                  <a:lnTo>
                    <a:pt x="709" y="280"/>
                  </a:lnTo>
                  <a:lnTo>
                    <a:pt x="705" y="263"/>
                  </a:lnTo>
                  <a:lnTo>
                    <a:pt x="700" y="246"/>
                  </a:lnTo>
                  <a:lnTo>
                    <a:pt x="691" y="221"/>
                  </a:lnTo>
                  <a:lnTo>
                    <a:pt x="679" y="198"/>
                  </a:lnTo>
                  <a:lnTo>
                    <a:pt x="666" y="174"/>
                  </a:lnTo>
                  <a:lnTo>
                    <a:pt x="652" y="153"/>
                  </a:lnTo>
                  <a:lnTo>
                    <a:pt x="636" y="131"/>
                  </a:lnTo>
                  <a:lnTo>
                    <a:pt x="619" y="112"/>
                  </a:lnTo>
                  <a:lnTo>
                    <a:pt x="600" y="94"/>
                  </a:lnTo>
                  <a:lnTo>
                    <a:pt x="579" y="76"/>
                  </a:lnTo>
                  <a:lnTo>
                    <a:pt x="564" y="66"/>
                  </a:lnTo>
                  <a:lnTo>
                    <a:pt x="550" y="55"/>
                  </a:lnTo>
                  <a:lnTo>
                    <a:pt x="535" y="46"/>
                  </a:lnTo>
                  <a:lnTo>
                    <a:pt x="519" y="38"/>
                  </a:lnTo>
                  <a:lnTo>
                    <a:pt x="503" y="30"/>
                  </a:lnTo>
                  <a:lnTo>
                    <a:pt x="487" y="24"/>
                  </a:lnTo>
                  <a:lnTo>
                    <a:pt x="471" y="17"/>
                  </a:lnTo>
                  <a:lnTo>
                    <a:pt x="454" y="12"/>
                  </a:lnTo>
                  <a:lnTo>
                    <a:pt x="438" y="9"/>
                  </a:lnTo>
                  <a:lnTo>
                    <a:pt x="420" y="5"/>
                  </a:lnTo>
                  <a:lnTo>
                    <a:pt x="403" y="2"/>
                  </a:lnTo>
                  <a:lnTo>
                    <a:pt x="385" y="0"/>
                  </a:lnTo>
                  <a:lnTo>
                    <a:pt x="368" y="0"/>
                  </a:lnTo>
                  <a:lnTo>
                    <a:pt x="350" y="0"/>
                  </a:lnTo>
                  <a:lnTo>
                    <a:pt x="332" y="0"/>
                  </a:lnTo>
                  <a:lnTo>
                    <a:pt x="314" y="2"/>
                  </a:lnTo>
                  <a:lnTo>
                    <a:pt x="296" y="6"/>
                  </a:lnTo>
                  <a:lnTo>
                    <a:pt x="279" y="9"/>
                  </a:lnTo>
                  <a:lnTo>
                    <a:pt x="261" y="14"/>
                  </a:lnTo>
                  <a:lnTo>
                    <a:pt x="243" y="20"/>
                  </a:lnTo>
                  <a:lnTo>
                    <a:pt x="227" y="25"/>
                  </a:lnTo>
                  <a:lnTo>
                    <a:pt x="211" y="32"/>
                  </a:lnTo>
                  <a:lnTo>
                    <a:pt x="195" y="40"/>
                  </a:lnTo>
                  <a:lnTo>
                    <a:pt x="179" y="49"/>
                  </a:lnTo>
                  <a:lnTo>
                    <a:pt x="165" y="58"/>
                  </a:lnTo>
                  <a:lnTo>
                    <a:pt x="150" y="68"/>
                  </a:lnTo>
                  <a:lnTo>
                    <a:pt x="136" y="78"/>
                  </a:lnTo>
                  <a:lnTo>
                    <a:pt x="123" y="89"/>
                  </a:lnTo>
                  <a:lnTo>
                    <a:pt x="110" y="101"/>
                  </a:lnTo>
                  <a:lnTo>
                    <a:pt x="98" y="113"/>
                  </a:lnTo>
                  <a:lnTo>
                    <a:pt x="87" y="126"/>
                  </a:lnTo>
                  <a:lnTo>
                    <a:pt x="76" y="139"/>
                  </a:lnTo>
                  <a:lnTo>
                    <a:pt x="65" y="153"/>
                  </a:lnTo>
                  <a:lnTo>
                    <a:pt x="56" y="168"/>
                  </a:lnTo>
                  <a:lnTo>
                    <a:pt x="47" y="182"/>
                  </a:lnTo>
                  <a:lnTo>
                    <a:pt x="39" y="198"/>
                  </a:lnTo>
                  <a:lnTo>
                    <a:pt x="32" y="213"/>
                  </a:lnTo>
                  <a:lnTo>
                    <a:pt x="24" y="229"/>
                  </a:lnTo>
                  <a:lnTo>
                    <a:pt x="19" y="245"/>
                  </a:lnTo>
                  <a:lnTo>
                    <a:pt x="14" y="262"/>
                  </a:lnTo>
                  <a:lnTo>
                    <a:pt x="9" y="279"/>
                  </a:lnTo>
                  <a:lnTo>
                    <a:pt x="6" y="296"/>
                  </a:lnTo>
                  <a:lnTo>
                    <a:pt x="3" y="314"/>
                  </a:lnTo>
                  <a:lnTo>
                    <a:pt x="1" y="332"/>
                  </a:lnTo>
                  <a:lnTo>
                    <a:pt x="0" y="349"/>
                  </a:lnTo>
                  <a:lnTo>
                    <a:pt x="0" y="367"/>
                  </a:lnTo>
                  <a:lnTo>
                    <a:pt x="1" y="386"/>
                  </a:lnTo>
                  <a:lnTo>
                    <a:pt x="3" y="404"/>
                  </a:lnTo>
                  <a:lnTo>
                    <a:pt x="7" y="431"/>
                  </a:lnTo>
                  <a:lnTo>
                    <a:pt x="13" y="456"/>
                  </a:lnTo>
                  <a:lnTo>
                    <a:pt x="21" y="481"/>
                  </a:lnTo>
                  <a:lnTo>
                    <a:pt x="31" y="506"/>
                  </a:lnTo>
                  <a:lnTo>
                    <a:pt x="43" y="529"/>
                  </a:lnTo>
                  <a:lnTo>
                    <a:pt x="56" y="552"/>
                  </a:lnTo>
                  <a:lnTo>
                    <a:pt x="71" y="573"/>
                  </a:lnTo>
                  <a:lnTo>
                    <a:pt x="87" y="594"/>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sp>
          <p:nvSpPr>
            <p:cNvPr id="91" name="Freeform 45"/>
            <p:cNvSpPr>
              <a:spLocks noEditPoints="1"/>
            </p:cNvSpPr>
            <p:nvPr userDrawn="1"/>
          </p:nvSpPr>
          <p:spPr>
            <a:xfrm>
              <a:off x="10642600" y="496888"/>
              <a:ext cx="295275" cy="295275"/>
            </a:xfrm>
            <a:custGeom>
              <a:avLst/>
              <a:gdLst>
                <a:gd name="T0" fmla="*/ 913 w 2231"/>
                <a:gd name="T1" fmla="*/ 2049 h 2231"/>
                <a:gd name="T2" fmla="*/ 692 w 2231"/>
                <a:gd name="T3" fmla="*/ 1972 h 2231"/>
                <a:gd name="T4" fmla="*/ 500 w 2231"/>
                <a:gd name="T5" fmla="*/ 1847 h 2231"/>
                <a:gd name="T6" fmla="*/ 344 w 2231"/>
                <a:gd name="T7" fmla="*/ 1679 h 2231"/>
                <a:gd name="T8" fmla="*/ 231 w 2231"/>
                <a:gd name="T9" fmla="*/ 1477 h 2231"/>
                <a:gd name="T10" fmla="*/ 169 w 2231"/>
                <a:gd name="T11" fmla="*/ 1251 h 2231"/>
                <a:gd name="T12" fmla="*/ 165 w 2231"/>
                <a:gd name="T13" fmla="*/ 1007 h 2231"/>
                <a:gd name="T14" fmla="*/ 221 w 2231"/>
                <a:gd name="T15" fmla="*/ 777 h 2231"/>
                <a:gd name="T16" fmla="*/ 330 w 2231"/>
                <a:gd name="T17" fmla="*/ 572 h 2231"/>
                <a:gd name="T18" fmla="*/ 481 w 2231"/>
                <a:gd name="T19" fmla="*/ 400 h 2231"/>
                <a:gd name="T20" fmla="*/ 670 w 2231"/>
                <a:gd name="T21" fmla="*/ 269 h 2231"/>
                <a:gd name="T22" fmla="*/ 888 w 2231"/>
                <a:gd name="T23" fmla="*/ 186 h 2231"/>
                <a:gd name="T24" fmla="*/ 1127 w 2231"/>
                <a:gd name="T25" fmla="*/ 158 h 2231"/>
                <a:gd name="T26" fmla="*/ 1365 w 2231"/>
                <a:gd name="T27" fmla="*/ 192 h 2231"/>
                <a:gd name="T28" fmla="*/ 1581 w 2231"/>
                <a:gd name="T29" fmla="*/ 279 h 2231"/>
                <a:gd name="T30" fmla="*/ 1767 w 2231"/>
                <a:gd name="T31" fmla="*/ 414 h 2231"/>
                <a:gd name="T32" fmla="*/ 1916 w 2231"/>
                <a:gd name="T33" fmla="*/ 589 h 2231"/>
                <a:gd name="T34" fmla="*/ 2019 w 2231"/>
                <a:gd name="T35" fmla="*/ 796 h 2231"/>
                <a:gd name="T36" fmla="*/ 2069 w 2231"/>
                <a:gd name="T37" fmla="*/ 1028 h 2231"/>
                <a:gd name="T38" fmla="*/ 2061 w 2231"/>
                <a:gd name="T39" fmla="*/ 1270 h 2231"/>
                <a:gd name="T40" fmla="*/ 1994 w 2231"/>
                <a:gd name="T41" fmla="*/ 1497 h 2231"/>
                <a:gd name="T42" fmla="*/ 1877 w 2231"/>
                <a:gd name="T43" fmla="*/ 1695 h 2231"/>
                <a:gd name="T44" fmla="*/ 1717 w 2231"/>
                <a:gd name="T45" fmla="*/ 1860 h 2231"/>
                <a:gd name="T46" fmla="*/ 1522 w 2231"/>
                <a:gd name="T47" fmla="*/ 1982 h 2231"/>
                <a:gd name="T48" fmla="*/ 1299 w 2231"/>
                <a:gd name="T49" fmla="*/ 2054 h 2231"/>
                <a:gd name="T50" fmla="*/ 1128 w 2231"/>
                <a:gd name="T51" fmla="*/ 0 h 2231"/>
                <a:gd name="T52" fmla="*/ 849 w 2231"/>
                <a:gd name="T53" fmla="*/ 32 h 2231"/>
                <a:gd name="T54" fmla="*/ 596 w 2231"/>
                <a:gd name="T55" fmla="*/ 128 h 2231"/>
                <a:gd name="T56" fmla="*/ 375 w 2231"/>
                <a:gd name="T57" fmla="*/ 282 h 2231"/>
                <a:gd name="T58" fmla="*/ 198 w 2231"/>
                <a:gd name="T59" fmla="*/ 481 h 2231"/>
                <a:gd name="T60" fmla="*/ 72 w 2231"/>
                <a:gd name="T61" fmla="*/ 720 h 2231"/>
                <a:gd name="T62" fmla="*/ 8 w 2231"/>
                <a:gd name="T63" fmla="*/ 989 h 2231"/>
                <a:gd name="T64" fmla="*/ 12 w 2231"/>
                <a:gd name="T65" fmla="*/ 1272 h 2231"/>
                <a:gd name="T66" fmla="*/ 84 w 2231"/>
                <a:gd name="T67" fmla="*/ 1538 h 2231"/>
                <a:gd name="T68" fmla="*/ 216 w 2231"/>
                <a:gd name="T69" fmla="*/ 1773 h 2231"/>
                <a:gd name="T70" fmla="*/ 398 w 2231"/>
                <a:gd name="T71" fmla="*/ 1968 h 2231"/>
                <a:gd name="T72" fmla="*/ 623 w 2231"/>
                <a:gd name="T73" fmla="*/ 2115 h 2231"/>
                <a:gd name="T74" fmla="*/ 880 w 2231"/>
                <a:gd name="T75" fmla="*/ 2205 h 2231"/>
                <a:gd name="T76" fmla="*/ 1161 w 2231"/>
                <a:gd name="T77" fmla="*/ 2230 h 2231"/>
                <a:gd name="T78" fmla="*/ 1436 w 2231"/>
                <a:gd name="T79" fmla="*/ 2184 h 2231"/>
                <a:gd name="T80" fmla="*/ 1685 w 2231"/>
                <a:gd name="T81" fmla="*/ 2075 h 2231"/>
                <a:gd name="T82" fmla="*/ 1897 w 2231"/>
                <a:gd name="T83" fmla="*/ 1912 h 2231"/>
                <a:gd name="T84" fmla="*/ 2064 w 2231"/>
                <a:gd name="T85" fmla="*/ 1703 h 2231"/>
                <a:gd name="T86" fmla="*/ 2178 w 2231"/>
                <a:gd name="T87" fmla="*/ 1458 h 2231"/>
                <a:gd name="T88" fmla="*/ 2229 w 2231"/>
                <a:gd name="T89" fmla="*/ 1184 h 2231"/>
                <a:gd name="T90" fmla="*/ 2211 w 2231"/>
                <a:gd name="T91" fmla="*/ 902 h 2231"/>
                <a:gd name="T92" fmla="*/ 2127 w 2231"/>
                <a:gd name="T93" fmla="*/ 642 h 2231"/>
                <a:gd name="T94" fmla="*/ 1985 w 2231"/>
                <a:gd name="T95" fmla="*/ 415 h 2231"/>
                <a:gd name="T96" fmla="*/ 1793 w 2231"/>
                <a:gd name="T97" fmla="*/ 228 h 2231"/>
                <a:gd name="T98" fmla="*/ 1562 w 2231"/>
                <a:gd name="T99" fmla="*/ 92 h 2231"/>
                <a:gd name="T100" fmla="*/ 1298 w 2231"/>
                <a:gd name="T101" fmla="*/ 15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1" h="2231">
                  <a:moveTo>
                    <a:pt x="1106" y="2071"/>
                  </a:moveTo>
                  <a:lnTo>
                    <a:pt x="1057" y="2070"/>
                  </a:lnTo>
                  <a:lnTo>
                    <a:pt x="1008" y="2066"/>
                  </a:lnTo>
                  <a:lnTo>
                    <a:pt x="961" y="2059"/>
                  </a:lnTo>
                  <a:lnTo>
                    <a:pt x="913" y="2049"/>
                  </a:lnTo>
                  <a:lnTo>
                    <a:pt x="867" y="2039"/>
                  </a:lnTo>
                  <a:lnTo>
                    <a:pt x="822" y="2026"/>
                  </a:lnTo>
                  <a:lnTo>
                    <a:pt x="778" y="2010"/>
                  </a:lnTo>
                  <a:lnTo>
                    <a:pt x="735" y="1993"/>
                  </a:lnTo>
                  <a:lnTo>
                    <a:pt x="692" y="1972"/>
                  </a:lnTo>
                  <a:lnTo>
                    <a:pt x="652" y="1951"/>
                  </a:lnTo>
                  <a:lnTo>
                    <a:pt x="612" y="1928"/>
                  </a:lnTo>
                  <a:lnTo>
                    <a:pt x="573" y="1902"/>
                  </a:lnTo>
                  <a:lnTo>
                    <a:pt x="536" y="1876"/>
                  </a:lnTo>
                  <a:lnTo>
                    <a:pt x="500" y="1847"/>
                  </a:lnTo>
                  <a:lnTo>
                    <a:pt x="466" y="1816"/>
                  </a:lnTo>
                  <a:lnTo>
                    <a:pt x="433" y="1784"/>
                  </a:lnTo>
                  <a:lnTo>
                    <a:pt x="401" y="1750"/>
                  </a:lnTo>
                  <a:lnTo>
                    <a:pt x="371" y="1716"/>
                  </a:lnTo>
                  <a:lnTo>
                    <a:pt x="344" y="1679"/>
                  </a:lnTo>
                  <a:lnTo>
                    <a:pt x="318" y="1642"/>
                  </a:lnTo>
                  <a:lnTo>
                    <a:pt x="293" y="1602"/>
                  </a:lnTo>
                  <a:lnTo>
                    <a:pt x="271" y="1562"/>
                  </a:lnTo>
                  <a:lnTo>
                    <a:pt x="249" y="1520"/>
                  </a:lnTo>
                  <a:lnTo>
                    <a:pt x="231" y="1477"/>
                  </a:lnTo>
                  <a:lnTo>
                    <a:pt x="214" y="1435"/>
                  </a:lnTo>
                  <a:lnTo>
                    <a:pt x="200" y="1389"/>
                  </a:lnTo>
                  <a:lnTo>
                    <a:pt x="187" y="1344"/>
                  </a:lnTo>
                  <a:lnTo>
                    <a:pt x="177" y="1298"/>
                  </a:lnTo>
                  <a:lnTo>
                    <a:pt x="169" y="1251"/>
                  </a:lnTo>
                  <a:lnTo>
                    <a:pt x="163" y="1203"/>
                  </a:lnTo>
                  <a:lnTo>
                    <a:pt x="160" y="1154"/>
                  </a:lnTo>
                  <a:lnTo>
                    <a:pt x="160" y="1105"/>
                  </a:lnTo>
                  <a:lnTo>
                    <a:pt x="161" y="1056"/>
                  </a:lnTo>
                  <a:lnTo>
                    <a:pt x="165" y="1007"/>
                  </a:lnTo>
                  <a:lnTo>
                    <a:pt x="172" y="959"/>
                  </a:lnTo>
                  <a:lnTo>
                    <a:pt x="181" y="913"/>
                  </a:lnTo>
                  <a:lnTo>
                    <a:pt x="192" y="867"/>
                  </a:lnTo>
                  <a:lnTo>
                    <a:pt x="206" y="821"/>
                  </a:lnTo>
                  <a:lnTo>
                    <a:pt x="221" y="777"/>
                  </a:lnTo>
                  <a:lnTo>
                    <a:pt x="239" y="734"/>
                  </a:lnTo>
                  <a:lnTo>
                    <a:pt x="259" y="692"/>
                  </a:lnTo>
                  <a:lnTo>
                    <a:pt x="280" y="650"/>
                  </a:lnTo>
                  <a:lnTo>
                    <a:pt x="304" y="610"/>
                  </a:lnTo>
                  <a:lnTo>
                    <a:pt x="330" y="572"/>
                  </a:lnTo>
                  <a:lnTo>
                    <a:pt x="356" y="535"/>
                  </a:lnTo>
                  <a:lnTo>
                    <a:pt x="385" y="499"/>
                  </a:lnTo>
                  <a:lnTo>
                    <a:pt x="415" y="464"/>
                  </a:lnTo>
                  <a:lnTo>
                    <a:pt x="448" y="431"/>
                  </a:lnTo>
                  <a:lnTo>
                    <a:pt x="481" y="400"/>
                  </a:lnTo>
                  <a:lnTo>
                    <a:pt x="516" y="371"/>
                  </a:lnTo>
                  <a:lnTo>
                    <a:pt x="553" y="342"/>
                  </a:lnTo>
                  <a:lnTo>
                    <a:pt x="590" y="316"/>
                  </a:lnTo>
                  <a:lnTo>
                    <a:pt x="630" y="292"/>
                  </a:lnTo>
                  <a:lnTo>
                    <a:pt x="670" y="269"/>
                  </a:lnTo>
                  <a:lnTo>
                    <a:pt x="712" y="249"/>
                  </a:lnTo>
                  <a:lnTo>
                    <a:pt x="755" y="229"/>
                  </a:lnTo>
                  <a:lnTo>
                    <a:pt x="798" y="213"/>
                  </a:lnTo>
                  <a:lnTo>
                    <a:pt x="843" y="198"/>
                  </a:lnTo>
                  <a:lnTo>
                    <a:pt x="888" y="186"/>
                  </a:lnTo>
                  <a:lnTo>
                    <a:pt x="934" y="176"/>
                  </a:lnTo>
                  <a:lnTo>
                    <a:pt x="981" y="168"/>
                  </a:lnTo>
                  <a:lnTo>
                    <a:pt x="1029" y="163"/>
                  </a:lnTo>
                  <a:lnTo>
                    <a:pt x="1078" y="160"/>
                  </a:lnTo>
                  <a:lnTo>
                    <a:pt x="1127" y="158"/>
                  </a:lnTo>
                  <a:lnTo>
                    <a:pt x="1176" y="161"/>
                  </a:lnTo>
                  <a:lnTo>
                    <a:pt x="1225" y="165"/>
                  </a:lnTo>
                  <a:lnTo>
                    <a:pt x="1272" y="171"/>
                  </a:lnTo>
                  <a:lnTo>
                    <a:pt x="1319" y="180"/>
                  </a:lnTo>
                  <a:lnTo>
                    <a:pt x="1365" y="192"/>
                  </a:lnTo>
                  <a:lnTo>
                    <a:pt x="1410" y="205"/>
                  </a:lnTo>
                  <a:lnTo>
                    <a:pt x="1454" y="221"/>
                  </a:lnTo>
                  <a:lnTo>
                    <a:pt x="1498" y="238"/>
                  </a:lnTo>
                  <a:lnTo>
                    <a:pt x="1540" y="257"/>
                  </a:lnTo>
                  <a:lnTo>
                    <a:pt x="1581" y="279"/>
                  </a:lnTo>
                  <a:lnTo>
                    <a:pt x="1621" y="302"/>
                  </a:lnTo>
                  <a:lnTo>
                    <a:pt x="1659" y="328"/>
                  </a:lnTo>
                  <a:lnTo>
                    <a:pt x="1697" y="355"/>
                  </a:lnTo>
                  <a:lnTo>
                    <a:pt x="1732" y="384"/>
                  </a:lnTo>
                  <a:lnTo>
                    <a:pt x="1767" y="414"/>
                  </a:lnTo>
                  <a:lnTo>
                    <a:pt x="1800" y="446"/>
                  </a:lnTo>
                  <a:lnTo>
                    <a:pt x="1831" y="479"/>
                  </a:lnTo>
                  <a:lnTo>
                    <a:pt x="1861" y="515"/>
                  </a:lnTo>
                  <a:lnTo>
                    <a:pt x="1889" y="551"/>
                  </a:lnTo>
                  <a:lnTo>
                    <a:pt x="1916" y="589"/>
                  </a:lnTo>
                  <a:lnTo>
                    <a:pt x="1939" y="629"/>
                  </a:lnTo>
                  <a:lnTo>
                    <a:pt x="1962" y="668"/>
                  </a:lnTo>
                  <a:lnTo>
                    <a:pt x="1983" y="710"/>
                  </a:lnTo>
                  <a:lnTo>
                    <a:pt x="2002" y="752"/>
                  </a:lnTo>
                  <a:lnTo>
                    <a:pt x="2019" y="796"/>
                  </a:lnTo>
                  <a:lnTo>
                    <a:pt x="2033" y="841"/>
                  </a:lnTo>
                  <a:lnTo>
                    <a:pt x="2046" y="886"/>
                  </a:lnTo>
                  <a:lnTo>
                    <a:pt x="2055" y="932"/>
                  </a:lnTo>
                  <a:lnTo>
                    <a:pt x="2064" y="979"/>
                  </a:lnTo>
                  <a:lnTo>
                    <a:pt x="2069" y="1028"/>
                  </a:lnTo>
                  <a:lnTo>
                    <a:pt x="2073" y="1076"/>
                  </a:lnTo>
                  <a:lnTo>
                    <a:pt x="2074" y="1125"/>
                  </a:lnTo>
                  <a:lnTo>
                    <a:pt x="2071" y="1174"/>
                  </a:lnTo>
                  <a:lnTo>
                    <a:pt x="2067" y="1223"/>
                  </a:lnTo>
                  <a:lnTo>
                    <a:pt x="2061" y="1270"/>
                  </a:lnTo>
                  <a:lnTo>
                    <a:pt x="2052" y="1318"/>
                  </a:lnTo>
                  <a:lnTo>
                    <a:pt x="2040" y="1364"/>
                  </a:lnTo>
                  <a:lnTo>
                    <a:pt x="2027" y="1409"/>
                  </a:lnTo>
                  <a:lnTo>
                    <a:pt x="2011" y="1453"/>
                  </a:lnTo>
                  <a:lnTo>
                    <a:pt x="1994" y="1497"/>
                  </a:lnTo>
                  <a:lnTo>
                    <a:pt x="1975" y="1539"/>
                  </a:lnTo>
                  <a:lnTo>
                    <a:pt x="1952" y="1579"/>
                  </a:lnTo>
                  <a:lnTo>
                    <a:pt x="1930" y="1619"/>
                  </a:lnTo>
                  <a:lnTo>
                    <a:pt x="1904" y="1658"/>
                  </a:lnTo>
                  <a:lnTo>
                    <a:pt x="1877" y="1695"/>
                  </a:lnTo>
                  <a:lnTo>
                    <a:pt x="1848" y="1731"/>
                  </a:lnTo>
                  <a:lnTo>
                    <a:pt x="1817" y="1765"/>
                  </a:lnTo>
                  <a:lnTo>
                    <a:pt x="1786" y="1798"/>
                  </a:lnTo>
                  <a:lnTo>
                    <a:pt x="1752" y="1829"/>
                  </a:lnTo>
                  <a:lnTo>
                    <a:pt x="1717" y="1860"/>
                  </a:lnTo>
                  <a:lnTo>
                    <a:pt x="1681" y="1887"/>
                  </a:lnTo>
                  <a:lnTo>
                    <a:pt x="1642" y="1913"/>
                  </a:lnTo>
                  <a:lnTo>
                    <a:pt x="1604" y="1938"/>
                  </a:lnTo>
                  <a:lnTo>
                    <a:pt x="1563" y="1960"/>
                  </a:lnTo>
                  <a:lnTo>
                    <a:pt x="1522" y="1982"/>
                  </a:lnTo>
                  <a:lnTo>
                    <a:pt x="1479" y="2000"/>
                  </a:lnTo>
                  <a:lnTo>
                    <a:pt x="1435" y="2017"/>
                  </a:lnTo>
                  <a:lnTo>
                    <a:pt x="1391" y="2031"/>
                  </a:lnTo>
                  <a:lnTo>
                    <a:pt x="1345" y="2044"/>
                  </a:lnTo>
                  <a:lnTo>
                    <a:pt x="1299" y="2054"/>
                  </a:lnTo>
                  <a:lnTo>
                    <a:pt x="1251" y="2062"/>
                  </a:lnTo>
                  <a:lnTo>
                    <a:pt x="1204" y="2068"/>
                  </a:lnTo>
                  <a:lnTo>
                    <a:pt x="1155" y="2071"/>
                  </a:lnTo>
                  <a:lnTo>
                    <a:pt x="1106" y="2071"/>
                  </a:lnTo>
                  <a:close/>
                  <a:moveTo>
                    <a:pt x="1128" y="0"/>
                  </a:moveTo>
                  <a:lnTo>
                    <a:pt x="1071" y="1"/>
                  </a:lnTo>
                  <a:lnTo>
                    <a:pt x="1014" y="4"/>
                  </a:lnTo>
                  <a:lnTo>
                    <a:pt x="958" y="10"/>
                  </a:lnTo>
                  <a:lnTo>
                    <a:pt x="904" y="20"/>
                  </a:lnTo>
                  <a:lnTo>
                    <a:pt x="849" y="32"/>
                  </a:lnTo>
                  <a:lnTo>
                    <a:pt x="796" y="47"/>
                  </a:lnTo>
                  <a:lnTo>
                    <a:pt x="744" y="63"/>
                  </a:lnTo>
                  <a:lnTo>
                    <a:pt x="693" y="82"/>
                  </a:lnTo>
                  <a:lnTo>
                    <a:pt x="644" y="105"/>
                  </a:lnTo>
                  <a:lnTo>
                    <a:pt x="596" y="128"/>
                  </a:lnTo>
                  <a:lnTo>
                    <a:pt x="549" y="155"/>
                  </a:lnTo>
                  <a:lnTo>
                    <a:pt x="502" y="183"/>
                  </a:lnTo>
                  <a:lnTo>
                    <a:pt x="458" y="214"/>
                  </a:lnTo>
                  <a:lnTo>
                    <a:pt x="417" y="246"/>
                  </a:lnTo>
                  <a:lnTo>
                    <a:pt x="375" y="282"/>
                  </a:lnTo>
                  <a:lnTo>
                    <a:pt x="336" y="318"/>
                  </a:lnTo>
                  <a:lnTo>
                    <a:pt x="298" y="356"/>
                  </a:lnTo>
                  <a:lnTo>
                    <a:pt x="263" y="397"/>
                  </a:lnTo>
                  <a:lnTo>
                    <a:pt x="230" y="439"/>
                  </a:lnTo>
                  <a:lnTo>
                    <a:pt x="198" y="481"/>
                  </a:lnTo>
                  <a:lnTo>
                    <a:pt x="169" y="527"/>
                  </a:lnTo>
                  <a:lnTo>
                    <a:pt x="141" y="573"/>
                  </a:lnTo>
                  <a:lnTo>
                    <a:pt x="116" y="621"/>
                  </a:lnTo>
                  <a:lnTo>
                    <a:pt x="92" y="669"/>
                  </a:lnTo>
                  <a:lnTo>
                    <a:pt x="72" y="720"/>
                  </a:lnTo>
                  <a:lnTo>
                    <a:pt x="54" y="772"/>
                  </a:lnTo>
                  <a:lnTo>
                    <a:pt x="39" y="825"/>
                  </a:lnTo>
                  <a:lnTo>
                    <a:pt x="26" y="879"/>
                  </a:lnTo>
                  <a:lnTo>
                    <a:pt x="15" y="933"/>
                  </a:lnTo>
                  <a:lnTo>
                    <a:pt x="8" y="989"/>
                  </a:lnTo>
                  <a:lnTo>
                    <a:pt x="2" y="1045"/>
                  </a:lnTo>
                  <a:lnTo>
                    <a:pt x="0" y="1103"/>
                  </a:lnTo>
                  <a:lnTo>
                    <a:pt x="1" y="1160"/>
                  </a:lnTo>
                  <a:lnTo>
                    <a:pt x="4" y="1217"/>
                  </a:lnTo>
                  <a:lnTo>
                    <a:pt x="12" y="1272"/>
                  </a:lnTo>
                  <a:lnTo>
                    <a:pt x="20" y="1328"/>
                  </a:lnTo>
                  <a:lnTo>
                    <a:pt x="32" y="1382"/>
                  </a:lnTo>
                  <a:lnTo>
                    <a:pt x="47" y="1435"/>
                  </a:lnTo>
                  <a:lnTo>
                    <a:pt x="64" y="1487"/>
                  </a:lnTo>
                  <a:lnTo>
                    <a:pt x="84" y="1538"/>
                  </a:lnTo>
                  <a:lnTo>
                    <a:pt x="105" y="1588"/>
                  </a:lnTo>
                  <a:lnTo>
                    <a:pt x="130" y="1636"/>
                  </a:lnTo>
                  <a:lnTo>
                    <a:pt x="156" y="1684"/>
                  </a:lnTo>
                  <a:lnTo>
                    <a:pt x="185" y="1729"/>
                  </a:lnTo>
                  <a:lnTo>
                    <a:pt x="216" y="1773"/>
                  </a:lnTo>
                  <a:lnTo>
                    <a:pt x="248" y="1816"/>
                  </a:lnTo>
                  <a:lnTo>
                    <a:pt x="282" y="1856"/>
                  </a:lnTo>
                  <a:lnTo>
                    <a:pt x="319" y="1895"/>
                  </a:lnTo>
                  <a:lnTo>
                    <a:pt x="357" y="1932"/>
                  </a:lnTo>
                  <a:lnTo>
                    <a:pt x="398" y="1968"/>
                  </a:lnTo>
                  <a:lnTo>
                    <a:pt x="440" y="2002"/>
                  </a:lnTo>
                  <a:lnTo>
                    <a:pt x="483" y="2033"/>
                  </a:lnTo>
                  <a:lnTo>
                    <a:pt x="528" y="2062"/>
                  </a:lnTo>
                  <a:lnTo>
                    <a:pt x="574" y="2090"/>
                  </a:lnTo>
                  <a:lnTo>
                    <a:pt x="623" y="2115"/>
                  </a:lnTo>
                  <a:lnTo>
                    <a:pt x="672" y="2139"/>
                  </a:lnTo>
                  <a:lnTo>
                    <a:pt x="722" y="2159"/>
                  </a:lnTo>
                  <a:lnTo>
                    <a:pt x="774" y="2177"/>
                  </a:lnTo>
                  <a:lnTo>
                    <a:pt x="826" y="2192"/>
                  </a:lnTo>
                  <a:lnTo>
                    <a:pt x="880" y="2205"/>
                  </a:lnTo>
                  <a:lnTo>
                    <a:pt x="935" y="2216"/>
                  </a:lnTo>
                  <a:lnTo>
                    <a:pt x="991" y="2223"/>
                  </a:lnTo>
                  <a:lnTo>
                    <a:pt x="1046" y="2229"/>
                  </a:lnTo>
                  <a:lnTo>
                    <a:pt x="1104" y="2231"/>
                  </a:lnTo>
                  <a:lnTo>
                    <a:pt x="1161" y="2230"/>
                  </a:lnTo>
                  <a:lnTo>
                    <a:pt x="1218" y="2227"/>
                  </a:lnTo>
                  <a:lnTo>
                    <a:pt x="1274" y="2219"/>
                  </a:lnTo>
                  <a:lnTo>
                    <a:pt x="1330" y="2210"/>
                  </a:lnTo>
                  <a:lnTo>
                    <a:pt x="1383" y="2199"/>
                  </a:lnTo>
                  <a:lnTo>
                    <a:pt x="1436" y="2184"/>
                  </a:lnTo>
                  <a:lnTo>
                    <a:pt x="1489" y="2166"/>
                  </a:lnTo>
                  <a:lnTo>
                    <a:pt x="1539" y="2147"/>
                  </a:lnTo>
                  <a:lnTo>
                    <a:pt x="1590" y="2126"/>
                  </a:lnTo>
                  <a:lnTo>
                    <a:pt x="1638" y="2101"/>
                  </a:lnTo>
                  <a:lnTo>
                    <a:pt x="1685" y="2075"/>
                  </a:lnTo>
                  <a:lnTo>
                    <a:pt x="1730" y="2046"/>
                  </a:lnTo>
                  <a:lnTo>
                    <a:pt x="1774" y="2016"/>
                  </a:lnTo>
                  <a:lnTo>
                    <a:pt x="1817" y="1983"/>
                  </a:lnTo>
                  <a:lnTo>
                    <a:pt x="1858" y="1949"/>
                  </a:lnTo>
                  <a:lnTo>
                    <a:pt x="1897" y="1912"/>
                  </a:lnTo>
                  <a:lnTo>
                    <a:pt x="1934" y="1873"/>
                  </a:lnTo>
                  <a:lnTo>
                    <a:pt x="1969" y="1834"/>
                  </a:lnTo>
                  <a:lnTo>
                    <a:pt x="2003" y="1792"/>
                  </a:lnTo>
                  <a:lnTo>
                    <a:pt x="2035" y="1748"/>
                  </a:lnTo>
                  <a:lnTo>
                    <a:pt x="2064" y="1703"/>
                  </a:lnTo>
                  <a:lnTo>
                    <a:pt x="2092" y="1657"/>
                  </a:lnTo>
                  <a:lnTo>
                    <a:pt x="2117" y="1609"/>
                  </a:lnTo>
                  <a:lnTo>
                    <a:pt x="2140" y="1560"/>
                  </a:lnTo>
                  <a:lnTo>
                    <a:pt x="2161" y="1510"/>
                  </a:lnTo>
                  <a:lnTo>
                    <a:pt x="2178" y="1458"/>
                  </a:lnTo>
                  <a:lnTo>
                    <a:pt x="2194" y="1406"/>
                  </a:lnTo>
                  <a:lnTo>
                    <a:pt x="2207" y="1351"/>
                  </a:lnTo>
                  <a:lnTo>
                    <a:pt x="2217" y="1296"/>
                  </a:lnTo>
                  <a:lnTo>
                    <a:pt x="2225" y="1240"/>
                  </a:lnTo>
                  <a:lnTo>
                    <a:pt x="2229" y="1184"/>
                  </a:lnTo>
                  <a:lnTo>
                    <a:pt x="2231" y="1126"/>
                  </a:lnTo>
                  <a:lnTo>
                    <a:pt x="2230" y="1070"/>
                  </a:lnTo>
                  <a:lnTo>
                    <a:pt x="2227" y="1013"/>
                  </a:lnTo>
                  <a:lnTo>
                    <a:pt x="2221" y="957"/>
                  </a:lnTo>
                  <a:lnTo>
                    <a:pt x="2211" y="902"/>
                  </a:lnTo>
                  <a:lnTo>
                    <a:pt x="2199" y="847"/>
                  </a:lnTo>
                  <a:lnTo>
                    <a:pt x="2185" y="795"/>
                  </a:lnTo>
                  <a:lnTo>
                    <a:pt x="2168" y="742"/>
                  </a:lnTo>
                  <a:lnTo>
                    <a:pt x="2149" y="692"/>
                  </a:lnTo>
                  <a:lnTo>
                    <a:pt x="2127" y="642"/>
                  </a:lnTo>
                  <a:lnTo>
                    <a:pt x="2103" y="594"/>
                  </a:lnTo>
                  <a:lnTo>
                    <a:pt x="2077" y="547"/>
                  </a:lnTo>
                  <a:lnTo>
                    <a:pt x="2048" y="502"/>
                  </a:lnTo>
                  <a:lnTo>
                    <a:pt x="2018" y="458"/>
                  </a:lnTo>
                  <a:lnTo>
                    <a:pt x="1985" y="415"/>
                  </a:lnTo>
                  <a:lnTo>
                    <a:pt x="1950" y="374"/>
                  </a:lnTo>
                  <a:lnTo>
                    <a:pt x="1914" y="334"/>
                  </a:lnTo>
                  <a:lnTo>
                    <a:pt x="1875" y="298"/>
                  </a:lnTo>
                  <a:lnTo>
                    <a:pt x="1835" y="261"/>
                  </a:lnTo>
                  <a:lnTo>
                    <a:pt x="1793" y="228"/>
                  </a:lnTo>
                  <a:lnTo>
                    <a:pt x="1749" y="197"/>
                  </a:lnTo>
                  <a:lnTo>
                    <a:pt x="1704" y="167"/>
                  </a:lnTo>
                  <a:lnTo>
                    <a:pt x="1658" y="140"/>
                  </a:lnTo>
                  <a:lnTo>
                    <a:pt x="1611" y="114"/>
                  </a:lnTo>
                  <a:lnTo>
                    <a:pt x="1562" y="92"/>
                  </a:lnTo>
                  <a:lnTo>
                    <a:pt x="1511" y="72"/>
                  </a:lnTo>
                  <a:lnTo>
                    <a:pt x="1460" y="53"/>
                  </a:lnTo>
                  <a:lnTo>
                    <a:pt x="1407" y="38"/>
                  </a:lnTo>
                  <a:lnTo>
                    <a:pt x="1352" y="24"/>
                  </a:lnTo>
                  <a:lnTo>
                    <a:pt x="1298" y="15"/>
                  </a:lnTo>
                  <a:lnTo>
                    <a:pt x="1243" y="7"/>
                  </a:lnTo>
                  <a:lnTo>
                    <a:pt x="1186" y="2"/>
                  </a:lnTo>
                  <a:lnTo>
                    <a:pt x="1128" y="0"/>
                  </a:lnTo>
                  <a:close/>
                </a:path>
              </a:pathLst>
            </a:custGeom>
            <a:solidFill>
              <a:srgbClr val="B3995D"/>
            </a:solidFill>
            <a:ln>
              <a:noFill/>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76039311"/>
      </p:ext>
    </p:extLst>
  </p:cSld>
  <p:clrMap bg1="lt1" tx1="dk1" bg2="lt2" tx2="dk2" accent1="accent1" accent2="accent2" accent3="accent3" accent4="accent4" accent5="accent5" accent6="accent6" hlink="hlink" folHlink="folHlink"/>
  <p:sldLayoutIdLst>
    <p:sldLayoutId id="2147483969" r:id="rId1"/>
  </p:sldLayoutIdLst>
  <p:hf hdr="0" ftr="0" dt="0"/>
  <p:txStyles>
    <p:titleStyle>
      <a:lvl1pPr algn="l" defTabSz="914400" rtl="0" eaLnBrk="1" latinLnBrk="0" hangingPunct="1">
        <a:lnSpc>
          <a:spcPct val="100000"/>
        </a:lnSpc>
        <a:spcBef>
          <a:spcPct val="0"/>
        </a:spcBef>
        <a:buNone/>
        <a:defRPr sz="2800" kern="1200">
          <a:solidFill>
            <a:schemeClr val="tx2"/>
          </a:solidFill>
          <a:latin typeface="Arial" panose="020B0604020202020204" pitchFamily="34" charset="0"/>
          <a:ea typeface="+mj-ea"/>
          <a:cs typeface="Arial" panose="020B0604020202020204" pitchFamily="34" charset="0"/>
        </a:defRPr>
      </a:lvl1pPr>
    </p:titleStyle>
    <p:bodyStyle>
      <a:lvl1pPr marL="320040" marR="0" indent="-32004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sz="2000" kern="1200" baseline="0">
          <a:solidFill>
            <a:schemeClr val="tx2"/>
          </a:solidFill>
          <a:latin typeface="Arial" panose="020B0604020202020204" pitchFamily="34" charset="0"/>
          <a:ea typeface="+mn-ea"/>
          <a:cs typeface="Arial" panose="020B0604020202020204" pitchFamily="34" charset="0"/>
        </a:defRPr>
      </a:lvl1pPr>
      <a:lvl2pPr marL="640080" indent="-320040" algn="l" defTabSz="914400" rtl="0" eaLnBrk="1" latinLnBrk="0" hangingPunct="1">
        <a:lnSpc>
          <a:spcPct val="100000"/>
        </a:lnSpc>
        <a:spcBef>
          <a:spcPts val="0"/>
        </a:spcBef>
        <a:spcAft>
          <a:spcPts val="600"/>
        </a:spcAft>
        <a:buClr>
          <a:schemeClr val="accent2"/>
        </a:buClr>
        <a:buFont typeface="Palatino Linotype" panose="02040502050505030304" pitchFamily="18" charset="0"/>
        <a:buChar char="‒"/>
        <a:defRPr sz="1800" kern="1200">
          <a:solidFill>
            <a:schemeClr val="tx2"/>
          </a:solidFill>
          <a:latin typeface="Arial" panose="020B0604020202020204" pitchFamily="34" charset="0"/>
          <a:ea typeface="+mn-ea"/>
          <a:cs typeface="Arial" panose="020B0604020202020204" pitchFamily="34" charset="0"/>
        </a:defRPr>
      </a:lvl2pPr>
      <a:lvl3pPr marL="960120" indent="-320040" algn="l" defTabSz="914400" rtl="0" eaLnBrk="1" latinLnBrk="0" hangingPunct="1">
        <a:lnSpc>
          <a:spcPct val="100000"/>
        </a:lnSpc>
        <a:spcBef>
          <a:spcPts val="0"/>
        </a:spcBef>
        <a:spcAft>
          <a:spcPts val="600"/>
        </a:spcAft>
        <a:buClr>
          <a:schemeClr val="accent2"/>
        </a:buClr>
        <a:buSzPct val="60000"/>
        <a:buFont typeface="Wingdings" panose="05000000000000000000" pitchFamily="2" charset="2"/>
        <a:buChar char="¢"/>
        <a:defRPr sz="1600" kern="1200">
          <a:solidFill>
            <a:schemeClr val="tx2"/>
          </a:solidFill>
          <a:latin typeface="Arial" panose="020B0604020202020204" pitchFamily="34" charset="0"/>
          <a:ea typeface="+mn-ea"/>
          <a:cs typeface="Arial" panose="020B0604020202020204" pitchFamily="34" charset="0"/>
        </a:defRPr>
      </a:lvl3pPr>
      <a:lvl4pPr marL="1280160" indent="-320040" algn="l" defTabSz="914400" rtl="0" eaLnBrk="1" latinLnBrk="0" hangingPunct="1">
        <a:lnSpc>
          <a:spcPct val="100000"/>
        </a:lnSpc>
        <a:spcBef>
          <a:spcPts val="0"/>
        </a:spcBef>
        <a:spcAft>
          <a:spcPts val="600"/>
        </a:spcAft>
        <a:buClr>
          <a:schemeClr val="accent2"/>
        </a:buClr>
        <a:buSzPct val="65000"/>
        <a:buFont typeface="Wingdings" panose="05000000000000000000" pitchFamily="2" charset="2"/>
        <a:buChar char="¤"/>
        <a:defRPr sz="1400" kern="1200">
          <a:solidFill>
            <a:schemeClr val="tx2"/>
          </a:solidFill>
          <a:latin typeface="Arial" panose="020B0604020202020204" pitchFamily="34" charset="0"/>
          <a:ea typeface="+mn-ea"/>
          <a:cs typeface="Arial" panose="020B0604020202020204" pitchFamily="34" charset="0"/>
        </a:defRPr>
      </a:lvl4pPr>
      <a:lvl5pPr marL="1600200" indent="-320040" algn="l" defTabSz="914400" rtl="0" eaLnBrk="1" latinLnBrk="0" hangingPunct="1">
        <a:lnSpc>
          <a:spcPct val="100000"/>
        </a:lnSpc>
        <a:spcBef>
          <a:spcPts val="0"/>
        </a:spcBef>
        <a:spcAft>
          <a:spcPts val="600"/>
        </a:spcAft>
        <a:buClr>
          <a:schemeClr val="accent2"/>
        </a:buClr>
        <a:buSzPct val="115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p15:clr>
            <a:srgbClr val="F26B43"/>
          </p15:clr>
        </p15:guide>
        <p15:guide id="2" pos="529">
          <p15:clr>
            <a:srgbClr val="F26B43"/>
          </p15:clr>
        </p15:guide>
        <p15:guide id="3" orient="horz" pos="3984">
          <p15:clr>
            <a:srgbClr val="F26B43"/>
          </p15:clr>
        </p15:guide>
        <p15:guide id="4" pos="7381">
          <p15:clr>
            <a:srgbClr val="F26B43"/>
          </p15:clr>
        </p15:guide>
        <p15:guide id="5" orient="horz" pos="864">
          <p15:clr>
            <a:srgbClr val="F26B43"/>
          </p15:clr>
        </p15:guide>
        <p15:guide id="6" orient="horz" pos="41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7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9.xml"/><Relationship Id="rId4" Type="http://schemas.openxmlformats.org/officeDocument/2006/relationships/hyperlink" Target="https://www.techferry.com/articles/predictive-analytic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2124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B12AD573-A7DD-402E-9F4E-3474367E8BC9}"/>
              </a:ext>
            </a:extLst>
          </p:cNvPr>
          <p:cNvSpPr>
            <a:spLocks noGrp="1"/>
          </p:cNvSpPr>
          <p:nvPr>
            <p:ph type="body" sz="quarter" idx="13"/>
          </p:nvPr>
        </p:nvSpPr>
        <p:spPr>
          <a:xfrm>
            <a:off x="1495686" y="1252563"/>
            <a:ext cx="6669670" cy="5073332"/>
          </a:xfrm>
        </p:spPr>
        <p:txBody>
          <a:bodyPr/>
          <a:lstStyle/>
          <a:p>
            <a:pPr marL="285750" indent="-285750">
              <a:buFont typeface="Wingdings" panose="05000000000000000000" pitchFamily="2" charset="2"/>
              <a:buChar char="Ø"/>
            </a:pPr>
            <a:r>
              <a:rPr lang="en-US" b="1" dirty="0">
                <a:latin typeface="+mn-lt"/>
              </a:rPr>
              <a:t>Tax returns</a:t>
            </a:r>
          </a:p>
          <a:p>
            <a:pPr marL="552450" lvl="1" indent="-285750">
              <a:buFont typeface="Wingdings" panose="05000000000000000000" pitchFamily="2" charset="2"/>
              <a:buChar char="§"/>
            </a:pPr>
            <a:r>
              <a:rPr lang="en-US" dirty="0"/>
              <a:t>VAT, income tax, other taxes</a:t>
            </a:r>
          </a:p>
          <a:p>
            <a:pPr marL="285750" indent="-285750">
              <a:buFont typeface="Wingdings" panose="05000000000000000000" pitchFamily="2" charset="2"/>
              <a:buChar char="Ø"/>
            </a:pPr>
            <a:r>
              <a:rPr lang="en-US" b="1" dirty="0">
                <a:latin typeface="+mn-lt"/>
              </a:rPr>
              <a:t>Results of tax audits in recent years</a:t>
            </a:r>
          </a:p>
          <a:p>
            <a:pPr marL="552450" lvl="1" indent="-285750">
              <a:buFont typeface="Wingdings" panose="05000000000000000000" pitchFamily="2" charset="2"/>
              <a:buChar char="§"/>
            </a:pPr>
            <a:r>
              <a:rPr lang="en-US" dirty="0"/>
              <a:t>Identification of patterns and relationships using algorithms </a:t>
            </a:r>
            <a:r>
              <a:rPr lang="en-US" dirty="0">
                <a:sym typeface="Wingdings" panose="05000000000000000000" pitchFamily="2" charset="2"/>
              </a:rPr>
              <a:t></a:t>
            </a:r>
            <a:r>
              <a:rPr lang="en-US" dirty="0"/>
              <a:t> search for anomalies and unusual data of taxpayers </a:t>
            </a:r>
            <a:r>
              <a:rPr lang="en-US" dirty="0">
                <a:sym typeface="Wingdings" panose="05000000000000000000" pitchFamily="2" charset="2"/>
              </a:rPr>
              <a:t> comparison of taxpayers</a:t>
            </a:r>
            <a:endParaRPr lang="en-US" dirty="0"/>
          </a:p>
          <a:p>
            <a:pPr marL="552450" lvl="1" indent="-285750">
              <a:buFont typeface="Wingdings" panose="05000000000000000000" pitchFamily="2" charset="2"/>
              <a:buChar char="§"/>
            </a:pPr>
            <a:r>
              <a:rPr lang="en-US" dirty="0"/>
              <a:t>Identified patterns of tax risks are sought in unaudited assessment years.</a:t>
            </a:r>
          </a:p>
          <a:p>
            <a:pPr marL="552450" lvl="1" indent="-285750">
              <a:buFont typeface="Wingdings" panose="05000000000000000000" pitchFamily="2" charset="2"/>
              <a:buChar char="§"/>
            </a:pPr>
            <a:r>
              <a:rPr lang="en-US" dirty="0"/>
              <a:t>Risk assessment </a:t>
            </a:r>
            <a:r>
              <a:rPr lang="en-US" dirty="0">
                <a:sym typeface="Wingdings" panose="05000000000000000000" pitchFamily="2" charset="2"/>
              </a:rPr>
              <a:t> selection of companies for tax audits and other </a:t>
            </a:r>
            <a:endParaRPr lang="en-US" dirty="0"/>
          </a:p>
          <a:p>
            <a:pPr marL="552450" lvl="1" indent="-285750">
              <a:buFont typeface="Wingdings" panose="05000000000000000000" pitchFamily="2" charset="2"/>
              <a:buChar char="§"/>
            </a:pPr>
            <a:r>
              <a:rPr lang="en-US" dirty="0"/>
              <a:t>Objective: Distinction between companies with significant back taxes and companies with no back taxes</a:t>
            </a:r>
          </a:p>
          <a:p>
            <a:pPr marL="285750" lvl="1" indent="-285750">
              <a:spcBef>
                <a:spcPts val="1000"/>
              </a:spcBef>
              <a:buFont typeface="Wingdings" panose="05000000000000000000" pitchFamily="2" charset="2"/>
              <a:buChar char="Ø"/>
            </a:pPr>
            <a:r>
              <a:rPr lang="en-US" sz="1700" b="1" dirty="0"/>
              <a:t>External data (</a:t>
            </a:r>
            <a:r>
              <a:rPr lang="en-US" sz="1700" b="1" dirty="0" err="1"/>
              <a:t>eg</a:t>
            </a:r>
            <a:r>
              <a:rPr lang="en-US" sz="1700" b="1" dirty="0"/>
              <a:t> company register, social network </a:t>
            </a:r>
            <a:r>
              <a:rPr lang="en-US" sz="1700" b="1" dirty="0" err="1"/>
              <a:t>etc</a:t>
            </a:r>
            <a:r>
              <a:rPr lang="en-US" sz="1700" b="1" dirty="0"/>
              <a:t>)</a:t>
            </a:r>
          </a:p>
          <a:p>
            <a:pPr marL="0" lvl="1" indent="0">
              <a:spcBef>
                <a:spcPts val="1000"/>
              </a:spcBef>
              <a:buNone/>
            </a:pPr>
            <a:r>
              <a:rPr lang="en-US" sz="1700" dirty="0"/>
              <a:t>             </a:t>
            </a:r>
            <a:r>
              <a:rPr lang="en-US" sz="1700" dirty="0">
                <a:sym typeface="Wingdings" panose="05000000000000000000" pitchFamily="2" charset="2"/>
              </a:rPr>
              <a:t> </a:t>
            </a:r>
            <a:r>
              <a:rPr lang="en-US" sz="1700" dirty="0"/>
              <a:t> Collection of more than 5 billion data</a:t>
            </a:r>
          </a:p>
          <a:p>
            <a:pPr marL="285750" lvl="1" indent="-285750">
              <a:spcBef>
                <a:spcPts val="1000"/>
              </a:spcBef>
              <a:buFont typeface="Wingdings" panose="05000000000000000000" pitchFamily="2" charset="2"/>
              <a:buChar char="Ø"/>
            </a:pPr>
            <a:r>
              <a:rPr lang="en-US" sz="1700" b="1" dirty="0"/>
              <a:t>Procedure </a:t>
            </a:r>
            <a:r>
              <a:rPr lang="en-US" sz="1700" b="1" dirty="0">
                <a:sym typeface="Wingdings" panose="05000000000000000000" pitchFamily="2" charset="2"/>
              </a:rPr>
              <a:t> </a:t>
            </a:r>
            <a:r>
              <a:rPr lang="en-US" sz="1700" b="1" dirty="0"/>
              <a:t>Cross Industry Process for Data Mining</a:t>
            </a:r>
          </a:p>
          <a:p>
            <a:pPr marL="285750" lvl="1" indent="-285750">
              <a:spcBef>
                <a:spcPts val="1000"/>
              </a:spcBef>
              <a:buFont typeface="Wingdings" panose="05000000000000000000" pitchFamily="2" charset="2"/>
              <a:buChar char="Ø"/>
            </a:pPr>
            <a:endParaRPr lang="en-US" sz="1700" dirty="0">
              <a:latin typeface="+mj-lt"/>
            </a:endParaRPr>
          </a:p>
        </p:txBody>
      </p:sp>
      <p:sp>
        <p:nvSpPr>
          <p:cNvPr id="4" name="Titel 3">
            <a:extLst>
              <a:ext uri="{FF2B5EF4-FFF2-40B4-BE49-F238E27FC236}">
                <a16:creationId xmlns:a16="http://schemas.microsoft.com/office/drawing/2014/main" id="{7BB0337C-2E9D-4D12-9116-CC501A0DFE65}"/>
              </a:ext>
            </a:extLst>
          </p:cNvPr>
          <p:cNvSpPr>
            <a:spLocks noGrp="1"/>
          </p:cNvSpPr>
          <p:nvPr>
            <p:ph type="title"/>
          </p:nvPr>
        </p:nvSpPr>
        <p:spPr>
          <a:xfrm>
            <a:off x="480886" y="313867"/>
            <a:ext cx="9303194" cy="938696"/>
          </a:xfrm>
        </p:spPr>
        <p:txBody>
          <a:bodyPr/>
          <a:lstStyle/>
          <a:p>
            <a:r>
              <a:rPr lang="en-US" b="1" dirty="0">
                <a:solidFill>
                  <a:srgbClr val="033572"/>
                </a:solidFill>
                <a:latin typeface="+mn-lt"/>
              </a:rPr>
              <a:t>Tax data collected by tax administrations are the core element</a:t>
            </a:r>
          </a:p>
        </p:txBody>
      </p:sp>
    </p:spTree>
    <p:extLst>
      <p:ext uri="{BB962C8B-B14F-4D97-AF65-F5344CB8AC3E}">
        <p14:creationId xmlns:p14="http://schemas.microsoft.com/office/powerpoint/2010/main" val="16411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052961A1-209C-161E-53BC-7E2281DAAE3E}"/>
              </a:ext>
            </a:extLst>
          </p:cNvPr>
          <p:cNvSpPr/>
          <p:nvPr/>
        </p:nvSpPr>
        <p:spPr>
          <a:xfrm>
            <a:off x="2308121" y="1368396"/>
            <a:ext cx="7818064" cy="4985767"/>
          </a:xfrm>
          <a:prstGeom prst="ellipse">
            <a:avLst/>
          </a:prstGeom>
          <a:ln w="22225"/>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800"/>
          </a:p>
        </p:txBody>
      </p:sp>
      <p:grpSp>
        <p:nvGrpSpPr>
          <p:cNvPr id="23" name="Group 22">
            <a:extLst>
              <a:ext uri="{FF2B5EF4-FFF2-40B4-BE49-F238E27FC236}">
                <a16:creationId xmlns:a16="http://schemas.microsoft.com/office/drawing/2014/main" id="{7794F042-5580-74BC-9EFC-2CCE103FE0C8}"/>
              </a:ext>
            </a:extLst>
          </p:cNvPr>
          <p:cNvGrpSpPr/>
          <p:nvPr/>
        </p:nvGrpSpPr>
        <p:grpSpPr>
          <a:xfrm>
            <a:off x="2181638" y="1241142"/>
            <a:ext cx="8071029" cy="5201916"/>
            <a:chOff x="670540" y="1193626"/>
            <a:chExt cx="8071029" cy="5201916"/>
          </a:xfrm>
        </p:grpSpPr>
        <p:sp>
          <p:nvSpPr>
            <p:cNvPr id="7" name="TextBox 6">
              <a:extLst>
                <a:ext uri="{FF2B5EF4-FFF2-40B4-BE49-F238E27FC236}">
                  <a16:creationId xmlns:a16="http://schemas.microsoft.com/office/drawing/2014/main" id="{008EBEC6-0D97-4EDC-DC31-D651B8AFFD2E}"/>
                </a:ext>
              </a:extLst>
            </p:cNvPr>
            <p:cNvSpPr txBox="1"/>
            <p:nvPr/>
          </p:nvSpPr>
          <p:spPr>
            <a:xfrm>
              <a:off x="3521003" y="1455101"/>
              <a:ext cx="2519038" cy="369332"/>
            </a:xfrm>
            <a:prstGeom prst="rect">
              <a:avLst/>
            </a:prstGeom>
            <a:solidFill>
              <a:srgbClr val="66CCFF"/>
            </a:solidFill>
          </p:spPr>
          <p:txBody>
            <a:bodyPr wrap="square" rtlCol="0">
              <a:spAutoFit/>
            </a:bodyPr>
            <a:lstStyle/>
            <a:p>
              <a:r>
                <a:rPr lang="de-AT" sz="1800" dirty="0"/>
                <a:t>1</a:t>
              </a:r>
              <a:r>
                <a:rPr lang="en-GB" sz="1800" dirty="0"/>
                <a:t>. Problem translation</a:t>
              </a:r>
            </a:p>
          </p:txBody>
        </p:sp>
        <p:sp>
          <p:nvSpPr>
            <p:cNvPr id="10" name="TextBox 9">
              <a:extLst>
                <a:ext uri="{FF2B5EF4-FFF2-40B4-BE49-F238E27FC236}">
                  <a16:creationId xmlns:a16="http://schemas.microsoft.com/office/drawing/2014/main" id="{80585749-131F-4EF0-C5AB-FF2F72D4F3B9}"/>
                </a:ext>
              </a:extLst>
            </p:cNvPr>
            <p:cNvSpPr txBox="1"/>
            <p:nvPr/>
          </p:nvSpPr>
          <p:spPr>
            <a:xfrm>
              <a:off x="5654019" y="2293181"/>
              <a:ext cx="2078077" cy="369332"/>
            </a:xfrm>
            <a:prstGeom prst="rect">
              <a:avLst/>
            </a:prstGeom>
            <a:solidFill>
              <a:schemeClr val="accent3">
                <a:lumMod val="40000"/>
                <a:lumOff val="60000"/>
              </a:schemeClr>
            </a:solidFill>
          </p:spPr>
          <p:txBody>
            <a:bodyPr wrap="square" rtlCol="0">
              <a:spAutoFit/>
            </a:bodyPr>
            <a:lstStyle/>
            <a:p>
              <a:r>
                <a:rPr lang="de-AT" sz="1800" dirty="0"/>
                <a:t>2</a:t>
              </a:r>
              <a:r>
                <a:rPr lang="en-GB" sz="1800" dirty="0"/>
                <a:t>. Data extraction</a:t>
              </a:r>
            </a:p>
          </p:txBody>
        </p:sp>
        <p:sp>
          <p:nvSpPr>
            <p:cNvPr id="11" name="TextBox 10">
              <a:extLst>
                <a:ext uri="{FF2B5EF4-FFF2-40B4-BE49-F238E27FC236}">
                  <a16:creationId xmlns:a16="http://schemas.microsoft.com/office/drawing/2014/main" id="{3343A196-68DD-E087-C74B-03AA68E5CC73}"/>
                </a:ext>
              </a:extLst>
            </p:cNvPr>
            <p:cNvSpPr txBox="1"/>
            <p:nvPr/>
          </p:nvSpPr>
          <p:spPr>
            <a:xfrm>
              <a:off x="6109321" y="3429000"/>
              <a:ext cx="2353482" cy="369332"/>
            </a:xfrm>
            <a:prstGeom prst="rect">
              <a:avLst/>
            </a:prstGeom>
            <a:solidFill>
              <a:srgbClr val="66CCFF"/>
            </a:solidFill>
          </p:spPr>
          <p:txBody>
            <a:bodyPr wrap="square" rtlCol="0">
              <a:spAutoFit/>
            </a:bodyPr>
            <a:lstStyle/>
            <a:p>
              <a:r>
                <a:rPr lang="de-AT" sz="1800" dirty="0"/>
                <a:t>3. </a:t>
              </a:r>
              <a:r>
                <a:rPr lang="en-GB" sz="1800" dirty="0"/>
                <a:t>Data exploration</a:t>
              </a:r>
            </a:p>
          </p:txBody>
        </p:sp>
        <p:sp>
          <p:nvSpPr>
            <p:cNvPr id="12" name="TextBox 11">
              <a:extLst>
                <a:ext uri="{FF2B5EF4-FFF2-40B4-BE49-F238E27FC236}">
                  <a16:creationId xmlns:a16="http://schemas.microsoft.com/office/drawing/2014/main" id="{B2A072AC-6C03-8B74-5034-65CB9567681F}"/>
                </a:ext>
              </a:extLst>
            </p:cNvPr>
            <p:cNvSpPr txBox="1"/>
            <p:nvPr/>
          </p:nvSpPr>
          <p:spPr>
            <a:xfrm>
              <a:off x="5934033" y="4411887"/>
              <a:ext cx="2353482" cy="369332"/>
            </a:xfrm>
            <a:prstGeom prst="rect">
              <a:avLst/>
            </a:prstGeom>
            <a:solidFill>
              <a:srgbClr val="66CCFF"/>
            </a:solidFill>
          </p:spPr>
          <p:txBody>
            <a:bodyPr wrap="square" rtlCol="0">
              <a:spAutoFit/>
            </a:bodyPr>
            <a:lstStyle/>
            <a:p>
              <a:r>
                <a:rPr lang="de-AT" sz="1800" dirty="0"/>
                <a:t>4. </a:t>
              </a:r>
              <a:r>
                <a:rPr lang="en-GB" sz="1800" dirty="0"/>
                <a:t>Cleaning of data</a:t>
              </a:r>
            </a:p>
          </p:txBody>
        </p:sp>
        <p:sp>
          <p:nvSpPr>
            <p:cNvPr id="13" name="TextBox 12">
              <a:extLst>
                <a:ext uri="{FF2B5EF4-FFF2-40B4-BE49-F238E27FC236}">
                  <a16:creationId xmlns:a16="http://schemas.microsoft.com/office/drawing/2014/main" id="{A9DB0F08-D730-A36C-FE06-ABB4E7D1FA38}"/>
                </a:ext>
              </a:extLst>
            </p:cNvPr>
            <p:cNvSpPr txBox="1"/>
            <p:nvPr/>
          </p:nvSpPr>
          <p:spPr>
            <a:xfrm>
              <a:off x="4780522" y="5327801"/>
              <a:ext cx="2353482" cy="369332"/>
            </a:xfrm>
            <a:prstGeom prst="rect">
              <a:avLst/>
            </a:prstGeom>
            <a:solidFill>
              <a:schemeClr val="accent3">
                <a:lumMod val="40000"/>
                <a:lumOff val="60000"/>
              </a:schemeClr>
            </a:solidFill>
          </p:spPr>
          <p:txBody>
            <a:bodyPr wrap="square" rtlCol="0">
              <a:spAutoFit/>
            </a:bodyPr>
            <a:lstStyle/>
            <a:p>
              <a:r>
                <a:rPr lang="de-AT" sz="1800" dirty="0"/>
                <a:t>5. </a:t>
              </a:r>
              <a:r>
                <a:rPr lang="en-GB" sz="1800" dirty="0"/>
                <a:t>Data preparation</a:t>
              </a:r>
            </a:p>
          </p:txBody>
        </p:sp>
        <p:sp>
          <p:nvSpPr>
            <p:cNvPr id="14" name="TextBox 13">
              <a:extLst>
                <a:ext uri="{FF2B5EF4-FFF2-40B4-BE49-F238E27FC236}">
                  <a16:creationId xmlns:a16="http://schemas.microsoft.com/office/drawing/2014/main" id="{4122D269-F0CE-76FC-9012-B447653D0E08}"/>
                </a:ext>
              </a:extLst>
            </p:cNvPr>
            <p:cNvSpPr txBox="1"/>
            <p:nvPr/>
          </p:nvSpPr>
          <p:spPr>
            <a:xfrm>
              <a:off x="1415230" y="4645386"/>
              <a:ext cx="1794739" cy="369332"/>
            </a:xfrm>
            <a:prstGeom prst="rect">
              <a:avLst/>
            </a:prstGeom>
            <a:solidFill>
              <a:schemeClr val="accent3">
                <a:lumMod val="40000"/>
                <a:lumOff val="60000"/>
              </a:schemeClr>
            </a:solidFill>
          </p:spPr>
          <p:txBody>
            <a:bodyPr wrap="square" rtlCol="0">
              <a:spAutoFit/>
            </a:bodyPr>
            <a:lstStyle/>
            <a:p>
              <a:r>
                <a:rPr lang="de-AT" sz="1800" dirty="0"/>
                <a:t>7. </a:t>
              </a:r>
              <a:r>
                <a:rPr lang="en-GB" sz="1800" dirty="0"/>
                <a:t>Modelling</a:t>
              </a:r>
            </a:p>
          </p:txBody>
        </p:sp>
        <p:sp>
          <p:nvSpPr>
            <p:cNvPr id="15" name="TextBox 14">
              <a:extLst>
                <a:ext uri="{FF2B5EF4-FFF2-40B4-BE49-F238E27FC236}">
                  <a16:creationId xmlns:a16="http://schemas.microsoft.com/office/drawing/2014/main" id="{3C3FB806-B709-21EA-722F-7AC92E05DD38}"/>
                </a:ext>
              </a:extLst>
            </p:cNvPr>
            <p:cNvSpPr txBox="1"/>
            <p:nvPr/>
          </p:nvSpPr>
          <p:spPr>
            <a:xfrm>
              <a:off x="981934" y="3781646"/>
              <a:ext cx="2922604" cy="369332"/>
            </a:xfrm>
            <a:prstGeom prst="rect">
              <a:avLst/>
            </a:prstGeom>
            <a:solidFill>
              <a:srgbClr val="66CCFF"/>
            </a:solidFill>
          </p:spPr>
          <p:txBody>
            <a:bodyPr wrap="square" rtlCol="0">
              <a:spAutoFit/>
            </a:bodyPr>
            <a:lstStyle/>
            <a:p>
              <a:r>
                <a:rPr lang="de-AT" sz="1800" dirty="0"/>
                <a:t>8. </a:t>
              </a:r>
              <a:r>
                <a:rPr lang="en-GB" sz="1800" dirty="0"/>
                <a:t>Assessment of models</a:t>
              </a:r>
            </a:p>
          </p:txBody>
        </p:sp>
        <p:sp>
          <p:nvSpPr>
            <p:cNvPr id="16" name="TextBox 15">
              <a:extLst>
                <a:ext uri="{FF2B5EF4-FFF2-40B4-BE49-F238E27FC236}">
                  <a16:creationId xmlns:a16="http://schemas.microsoft.com/office/drawing/2014/main" id="{66F7B350-8765-6A62-C05D-893CB0E1F254}"/>
                </a:ext>
              </a:extLst>
            </p:cNvPr>
            <p:cNvSpPr txBox="1"/>
            <p:nvPr/>
          </p:nvSpPr>
          <p:spPr>
            <a:xfrm>
              <a:off x="1931000" y="2107464"/>
              <a:ext cx="2922604" cy="369332"/>
            </a:xfrm>
            <a:prstGeom prst="rect">
              <a:avLst/>
            </a:prstGeom>
            <a:solidFill>
              <a:srgbClr val="66CCFF"/>
            </a:solidFill>
          </p:spPr>
          <p:txBody>
            <a:bodyPr wrap="square" rtlCol="0">
              <a:spAutoFit/>
            </a:bodyPr>
            <a:lstStyle/>
            <a:p>
              <a:r>
                <a:rPr lang="de-AT" sz="1800" dirty="0"/>
                <a:t>10. </a:t>
              </a:r>
              <a:r>
                <a:rPr lang="en-GB" sz="1800" dirty="0"/>
                <a:t>Assessment of results</a:t>
              </a:r>
            </a:p>
          </p:txBody>
        </p:sp>
        <p:sp>
          <p:nvSpPr>
            <p:cNvPr id="17" name="TextBox 16">
              <a:extLst>
                <a:ext uri="{FF2B5EF4-FFF2-40B4-BE49-F238E27FC236}">
                  <a16:creationId xmlns:a16="http://schemas.microsoft.com/office/drawing/2014/main" id="{DFEFD194-37AA-FCD3-B635-672F395F7543}"/>
                </a:ext>
              </a:extLst>
            </p:cNvPr>
            <p:cNvSpPr txBox="1"/>
            <p:nvPr/>
          </p:nvSpPr>
          <p:spPr>
            <a:xfrm>
              <a:off x="1135557" y="2872869"/>
              <a:ext cx="2124180" cy="369332"/>
            </a:xfrm>
            <a:prstGeom prst="rect">
              <a:avLst/>
            </a:prstGeom>
            <a:solidFill>
              <a:schemeClr val="accent3">
                <a:lumMod val="40000"/>
                <a:lumOff val="60000"/>
              </a:schemeClr>
            </a:solidFill>
          </p:spPr>
          <p:txBody>
            <a:bodyPr wrap="square" rtlCol="0">
              <a:spAutoFit/>
            </a:bodyPr>
            <a:lstStyle/>
            <a:p>
              <a:r>
                <a:rPr lang="de-AT" sz="1800" dirty="0"/>
                <a:t>9. </a:t>
              </a:r>
              <a:r>
                <a:rPr lang="en-GB" sz="1800" dirty="0"/>
                <a:t>Use of models</a:t>
              </a:r>
            </a:p>
          </p:txBody>
        </p:sp>
        <p:sp>
          <p:nvSpPr>
            <p:cNvPr id="19" name="Arrow: Right 18">
              <a:extLst>
                <a:ext uri="{FF2B5EF4-FFF2-40B4-BE49-F238E27FC236}">
                  <a16:creationId xmlns:a16="http://schemas.microsoft.com/office/drawing/2014/main" id="{D18E2390-8067-D0C0-CD90-0F13838F3BB4}"/>
                </a:ext>
              </a:extLst>
            </p:cNvPr>
            <p:cNvSpPr/>
            <p:nvPr/>
          </p:nvSpPr>
          <p:spPr>
            <a:xfrm>
              <a:off x="4072515" y="1193626"/>
              <a:ext cx="1241275" cy="259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Arrow: Down 19">
              <a:extLst>
                <a:ext uri="{FF2B5EF4-FFF2-40B4-BE49-F238E27FC236}">
                  <a16:creationId xmlns:a16="http://schemas.microsoft.com/office/drawing/2014/main" id="{D314DCE4-3636-C015-496A-42D13057F301}"/>
                </a:ext>
              </a:extLst>
            </p:cNvPr>
            <p:cNvSpPr/>
            <p:nvPr/>
          </p:nvSpPr>
          <p:spPr>
            <a:xfrm>
              <a:off x="8462802" y="3251377"/>
              <a:ext cx="278767" cy="1005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Arrow: Down 20">
              <a:extLst>
                <a:ext uri="{FF2B5EF4-FFF2-40B4-BE49-F238E27FC236}">
                  <a16:creationId xmlns:a16="http://schemas.microsoft.com/office/drawing/2014/main" id="{048761F7-D7CC-47BA-D099-4565CD58A9C4}"/>
                </a:ext>
              </a:extLst>
            </p:cNvPr>
            <p:cNvSpPr/>
            <p:nvPr/>
          </p:nvSpPr>
          <p:spPr>
            <a:xfrm rot="5400000">
              <a:off x="4676566" y="5610761"/>
              <a:ext cx="291907" cy="1277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Arrow: Down 21">
              <a:extLst>
                <a:ext uri="{FF2B5EF4-FFF2-40B4-BE49-F238E27FC236}">
                  <a16:creationId xmlns:a16="http://schemas.microsoft.com/office/drawing/2014/main" id="{2521332B-FAB9-5EF8-430F-29B626E4FA4E}"/>
                </a:ext>
              </a:extLst>
            </p:cNvPr>
            <p:cNvSpPr/>
            <p:nvPr/>
          </p:nvSpPr>
          <p:spPr>
            <a:xfrm rot="10800000">
              <a:off x="670540" y="3110021"/>
              <a:ext cx="278767" cy="1005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5" name="TextBox 24">
            <a:extLst>
              <a:ext uri="{FF2B5EF4-FFF2-40B4-BE49-F238E27FC236}">
                <a16:creationId xmlns:a16="http://schemas.microsoft.com/office/drawing/2014/main" id="{973BA4FE-CDE2-E3FE-A6AF-05BE17B23A6D}"/>
              </a:ext>
            </a:extLst>
          </p:cNvPr>
          <p:cNvSpPr txBox="1"/>
          <p:nvPr/>
        </p:nvSpPr>
        <p:spPr>
          <a:xfrm>
            <a:off x="1704651" y="318840"/>
            <a:ext cx="9025002" cy="858697"/>
          </a:xfrm>
          <a:prstGeom prst="rect">
            <a:avLst/>
          </a:prstGeom>
          <a:noFill/>
        </p:spPr>
        <p:txBody>
          <a:bodyPr wrap="square">
            <a:spAutoFit/>
          </a:bodyPr>
          <a:lstStyle/>
          <a:p>
            <a:pPr algn="ctr">
              <a:lnSpc>
                <a:spcPct val="83000"/>
              </a:lnSpc>
              <a:spcBef>
                <a:spcPct val="0"/>
              </a:spcBef>
            </a:pPr>
            <a:r>
              <a:rPr lang="en-GB" sz="3000" b="1" cap="all" dirty="0">
                <a:solidFill>
                  <a:srgbClr val="033572"/>
                </a:solidFill>
                <a:latin typeface="Arial" panose="020B0604020202020204" pitchFamily="34" charset="0"/>
                <a:ea typeface="+mj-ea"/>
                <a:cs typeface="Arial" panose="020B0604020202020204" pitchFamily="34" charset="0"/>
              </a:rPr>
              <a:t>Cross Industry Process for Data Mining </a:t>
            </a:r>
          </a:p>
        </p:txBody>
      </p:sp>
      <p:sp>
        <p:nvSpPr>
          <p:cNvPr id="27" name="TextBox 26">
            <a:extLst>
              <a:ext uri="{FF2B5EF4-FFF2-40B4-BE49-F238E27FC236}">
                <a16:creationId xmlns:a16="http://schemas.microsoft.com/office/drawing/2014/main" id="{71F329DF-7C2F-7A01-93A5-3BFFD61CE3FC}"/>
              </a:ext>
            </a:extLst>
          </p:cNvPr>
          <p:cNvSpPr txBox="1"/>
          <p:nvPr/>
        </p:nvSpPr>
        <p:spPr>
          <a:xfrm>
            <a:off x="1704651" y="5486950"/>
            <a:ext cx="1514228" cy="369332"/>
          </a:xfrm>
          <a:prstGeom prst="rect">
            <a:avLst/>
          </a:prstGeom>
          <a:solidFill>
            <a:srgbClr val="66CCFF"/>
          </a:solidFill>
        </p:spPr>
        <p:txBody>
          <a:bodyPr wrap="square" rtlCol="0">
            <a:spAutoFit/>
          </a:bodyPr>
          <a:lstStyle/>
          <a:p>
            <a:r>
              <a:rPr lang="de-AT" sz="1800" dirty="0" err="1"/>
              <a:t>Tax</a:t>
            </a:r>
            <a:r>
              <a:rPr lang="de-AT" sz="1800" dirty="0"/>
              <a:t> </a:t>
            </a:r>
            <a:r>
              <a:rPr lang="de-AT" sz="1800" dirty="0" err="1"/>
              <a:t>task</a:t>
            </a:r>
            <a:endParaRPr lang="en-GB" sz="1800" dirty="0"/>
          </a:p>
        </p:txBody>
      </p:sp>
      <p:sp>
        <p:nvSpPr>
          <p:cNvPr id="28" name="TextBox 27">
            <a:extLst>
              <a:ext uri="{FF2B5EF4-FFF2-40B4-BE49-F238E27FC236}">
                <a16:creationId xmlns:a16="http://schemas.microsoft.com/office/drawing/2014/main" id="{FE1A5330-56EE-E2C1-8F77-31F2E9B4298C}"/>
              </a:ext>
            </a:extLst>
          </p:cNvPr>
          <p:cNvSpPr txBox="1"/>
          <p:nvPr/>
        </p:nvSpPr>
        <p:spPr>
          <a:xfrm>
            <a:off x="4375963" y="5352978"/>
            <a:ext cx="1794739" cy="646331"/>
          </a:xfrm>
          <a:prstGeom prst="rect">
            <a:avLst/>
          </a:prstGeom>
          <a:solidFill>
            <a:srgbClr val="66CCFF"/>
          </a:solidFill>
        </p:spPr>
        <p:txBody>
          <a:bodyPr wrap="square" rtlCol="0">
            <a:spAutoFit/>
          </a:bodyPr>
          <a:lstStyle/>
          <a:p>
            <a:r>
              <a:rPr lang="de-AT" sz="1800" dirty="0"/>
              <a:t>6. </a:t>
            </a:r>
            <a:r>
              <a:rPr lang="en-GB" sz="1800" dirty="0"/>
              <a:t>Modelling of tax data</a:t>
            </a:r>
          </a:p>
        </p:txBody>
      </p:sp>
      <p:sp>
        <p:nvSpPr>
          <p:cNvPr id="29" name="TextBox 28">
            <a:extLst>
              <a:ext uri="{FF2B5EF4-FFF2-40B4-BE49-F238E27FC236}">
                <a16:creationId xmlns:a16="http://schemas.microsoft.com/office/drawing/2014/main" id="{8DE656D8-5E21-6193-23D5-5B00276ABBD0}"/>
              </a:ext>
            </a:extLst>
          </p:cNvPr>
          <p:cNvSpPr txBox="1"/>
          <p:nvPr/>
        </p:nvSpPr>
        <p:spPr>
          <a:xfrm>
            <a:off x="1706597" y="5920556"/>
            <a:ext cx="1880114" cy="369332"/>
          </a:xfrm>
          <a:prstGeom prst="rect">
            <a:avLst/>
          </a:prstGeom>
          <a:solidFill>
            <a:schemeClr val="accent3">
              <a:lumMod val="40000"/>
              <a:lumOff val="60000"/>
            </a:schemeClr>
          </a:solidFill>
        </p:spPr>
        <p:txBody>
          <a:bodyPr wrap="square" rtlCol="0">
            <a:spAutoFit/>
          </a:bodyPr>
          <a:lstStyle/>
          <a:p>
            <a:r>
              <a:rPr lang="en-GB" sz="1800" dirty="0"/>
              <a:t>Technical task</a:t>
            </a:r>
          </a:p>
        </p:txBody>
      </p:sp>
    </p:spTree>
    <p:extLst>
      <p:ext uri="{BB962C8B-B14F-4D97-AF65-F5344CB8AC3E}">
        <p14:creationId xmlns:p14="http://schemas.microsoft.com/office/powerpoint/2010/main" val="25616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1046952" y="1068018"/>
            <a:ext cx="6653856" cy="2982676"/>
          </a:xfrm>
        </p:spPr>
        <p:txBody>
          <a:bodyPr>
            <a:spAutoFit/>
          </a:bodyPr>
          <a:lstStyle/>
          <a:p>
            <a:pPr marL="285750" lvl="1" indent="-285750">
              <a:spcBef>
                <a:spcPts val="1000"/>
              </a:spcBef>
              <a:buFont typeface="Wingdings" panose="05000000000000000000" pitchFamily="2" charset="2"/>
              <a:buChar char="Ø"/>
            </a:pPr>
            <a:r>
              <a:rPr lang="en-GB" sz="1700" b="1" dirty="0"/>
              <a:t>Data as raw material for the knowledge process.</a:t>
            </a:r>
          </a:p>
          <a:p>
            <a:pPr marL="285750" lvl="1" indent="-285750">
              <a:spcBef>
                <a:spcPts val="1000"/>
              </a:spcBef>
              <a:buFont typeface="Wingdings" panose="05000000000000000000" pitchFamily="2" charset="2"/>
              <a:buChar char="Ø"/>
            </a:pPr>
            <a:r>
              <a:rPr lang="en-GB" sz="1700" b="1" dirty="0"/>
              <a:t>Added value is generated from data only when new insights can be derived from it or decision-making processes can be optimized.</a:t>
            </a:r>
          </a:p>
          <a:p>
            <a:pPr marL="285750" lvl="1" indent="-285750">
              <a:spcBef>
                <a:spcPts val="1000"/>
              </a:spcBef>
              <a:buFont typeface="Wingdings" panose="05000000000000000000" pitchFamily="2" charset="2"/>
              <a:buChar char="Ø"/>
            </a:pPr>
            <a:r>
              <a:rPr lang="en-GB" sz="1700" b="1" dirty="0"/>
              <a:t>Predictive analytics and data protection </a:t>
            </a:r>
          </a:p>
          <a:p>
            <a:pPr marL="552450" lvl="1" indent="-285750">
              <a:buFont typeface="Wingdings" panose="05000000000000000000" pitchFamily="2" charset="2"/>
              <a:buChar char="§"/>
            </a:pPr>
            <a:r>
              <a:rPr lang="en-GB" dirty="0"/>
              <a:t>“Is the Ministry of Finance allowed to analyse and evaluate personal data with innovative methods such as predictive analytics?”</a:t>
            </a:r>
          </a:p>
          <a:p>
            <a:pPr marL="552450" lvl="1" indent="-285750">
              <a:buFont typeface="Wingdings" panose="05000000000000000000" pitchFamily="2" charset="2"/>
              <a:buChar char="§"/>
            </a:pPr>
            <a:r>
              <a:rPr lang="en-GB" dirty="0"/>
              <a:t>Answer was generated in sec 114 of  Austrian Federal Fiscal Code (BAO)</a:t>
            </a:r>
            <a:endParaRPr lang="de-AT" dirty="0"/>
          </a:p>
        </p:txBody>
      </p:sp>
      <p:sp>
        <p:nvSpPr>
          <p:cNvPr id="6" name="Titel 5"/>
          <p:cNvSpPr>
            <a:spLocks noGrp="1"/>
          </p:cNvSpPr>
          <p:nvPr>
            <p:ph type="title"/>
          </p:nvPr>
        </p:nvSpPr>
        <p:spPr>
          <a:xfrm>
            <a:off x="404783" y="339940"/>
            <a:ext cx="7938194" cy="884527"/>
          </a:xfrm>
        </p:spPr>
        <p:txBody>
          <a:bodyPr/>
          <a:lstStyle/>
          <a:p>
            <a:pPr algn="ctr"/>
            <a:r>
              <a:rPr lang="en-GB" b="1" dirty="0">
                <a:solidFill>
                  <a:srgbClr val="033572"/>
                </a:solidFill>
                <a:latin typeface="+mn-lt"/>
              </a:rPr>
              <a:t>Analysis and use of personal data</a:t>
            </a:r>
            <a:endParaRPr lang="de-AT" b="1" dirty="0">
              <a:solidFill>
                <a:srgbClr val="033572"/>
              </a:solidFill>
              <a:latin typeface="+mn-lt"/>
            </a:endParaRPr>
          </a:p>
        </p:txBody>
      </p:sp>
    </p:spTree>
    <p:extLst>
      <p:ext uri="{BB962C8B-B14F-4D97-AF65-F5344CB8AC3E}">
        <p14:creationId xmlns:p14="http://schemas.microsoft.com/office/powerpoint/2010/main" val="191161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boat&#10;&#10;Description automatically generated">
            <a:extLst>
              <a:ext uri="{FF2B5EF4-FFF2-40B4-BE49-F238E27FC236}">
                <a16:creationId xmlns:a16="http://schemas.microsoft.com/office/drawing/2014/main" id="{51F62FF4-B2C8-4482-A84C-B59097741B19}"/>
              </a:ext>
            </a:extLst>
          </p:cNvPr>
          <p:cNvPicPr>
            <a:picLocks noChangeAspect="1"/>
          </p:cNvPicPr>
          <p:nvPr/>
        </p:nvPicPr>
        <p:blipFill rotWithShape="1">
          <a:blip r:embed="rId3">
            <a:extLst>
              <a:ext uri="{28A0092B-C50C-407E-A947-70E740481C1C}">
                <a14:useLocalDpi xmlns:a14="http://schemas.microsoft.com/office/drawing/2010/main" val="0"/>
              </a:ext>
            </a:extLst>
          </a:blip>
          <a:srcRect l="691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Content Placeholder 3">
            <a:extLst>
              <a:ext uri="{FF2B5EF4-FFF2-40B4-BE49-F238E27FC236}">
                <a16:creationId xmlns:a16="http://schemas.microsoft.com/office/drawing/2014/main" id="{F22333E0-1304-4C51-9CF6-3433AF11DB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134"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9" name="Freeform: Shape 3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Freeform: Shape 4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vert="horz" lIns="91440" tIns="45720" rIns="91440" bIns="45720" rtlCol="0">
            <a:normAutofit/>
          </a:bodyPr>
          <a:lstStyle/>
          <a:p>
            <a:r>
              <a:rPr lang="en-IE" sz="4000" b="1" dirty="0">
                <a:latin typeface="Arial" panose="020B0604020202020204" pitchFamily="34" charset="0"/>
                <a:cs typeface="Arial" panose="020B0604020202020204" pitchFamily="34" charset="0"/>
              </a:rPr>
              <a:t>Malaysia</a:t>
            </a:r>
            <a:endParaRPr lang="en-US" sz="4000" b="1" kern="120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5" name="Rectangle 4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83726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82AB1F4C-DDE4-4652-88AC-9576D0283374}"/>
              </a:ext>
            </a:extLst>
          </p:cNvPr>
          <p:cNvPicPr>
            <a:picLocks noChangeAspect="1"/>
          </p:cNvPicPr>
          <p:nvPr/>
        </p:nvPicPr>
        <p:blipFill rotWithShape="1">
          <a:blip r:embed="rId3">
            <a:extLst>
              <a:ext uri="{28A0092B-C50C-407E-A947-70E740481C1C}">
                <a14:useLocalDpi xmlns:a14="http://schemas.microsoft.com/office/drawing/2010/main" val="0"/>
              </a:ext>
            </a:extLst>
          </a:blip>
          <a:srcRect t="7922" r="-1" b="-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18874"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Title 1">
            <a:extLst>
              <a:ext uri="{FF2B5EF4-FFF2-40B4-BE49-F238E27FC236}">
                <a16:creationId xmlns:a16="http://schemas.microsoft.com/office/drawing/2014/main" id="{D7EA3C9C-38EC-47EE-A3AE-9A0D0B8E0765}"/>
              </a:ext>
            </a:extLst>
          </p:cNvPr>
          <p:cNvSpPr txBox="1">
            <a:spLocks/>
          </p:cNvSpPr>
          <p:nvPr/>
        </p:nvSpPr>
        <p:spPr>
          <a:xfrm>
            <a:off x="448056" y="859536"/>
            <a:ext cx="4832802"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Arial" panose="020B0604020202020204" pitchFamily="34" charset="0"/>
                <a:cs typeface="Arial" panose="020B0604020202020204" pitchFamily="34" charset="0"/>
              </a:rPr>
              <a:t>India</a:t>
            </a:r>
          </a:p>
        </p:txBody>
      </p:sp>
      <p:sp>
        <p:nvSpPr>
          <p:cNvPr id="26" name="Rectangle 2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20954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C97911-49E6-4A0D-B694-B8C4EFB14650}"/>
              </a:ext>
            </a:extLst>
          </p:cNvPr>
          <p:cNvPicPr>
            <a:picLocks noChangeAspect="1"/>
          </p:cNvPicPr>
          <p:nvPr/>
        </p:nvPicPr>
        <p:blipFill>
          <a:blip r:embed="rId3"/>
          <a:stretch>
            <a:fillRect/>
          </a:stretch>
        </p:blipFill>
        <p:spPr>
          <a:xfrm>
            <a:off x="185374" y="6146982"/>
            <a:ext cx="1571625" cy="695325"/>
          </a:xfrm>
          <a:prstGeom prst="rect">
            <a:avLst/>
          </a:prstGeom>
        </p:spPr>
      </p:pic>
      <p:pic>
        <p:nvPicPr>
          <p:cNvPr id="6" name="Picture 5">
            <a:extLst>
              <a:ext uri="{FF2B5EF4-FFF2-40B4-BE49-F238E27FC236}">
                <a16:creationId xmlns:a16="http://schemas.microsoft.com/office/drawing/2014/main" id="{DE2F55E4-9BEA-4261-BD37-C92F99E2C4E6}"/>
              </a:ext>
            </a:extLst>
          </p:cNvPr>
          <p:cNvPicPr>
            <a:picLocks noChangeAspect="1"/>
          </p:cNvPicPr>
          <p:nvPr/>
        </p:nvPicPr>
        <p:blipFill>
          <a:blip r:embed="rId4"/>
          <a:stretch>
            <a:fillRect/>
          </a:stretch>
        </p:blipFill>
        <p:spPr>
          <a:xfrm>
            <a:off x="10330615" y="6629498"/>
            <a:ext cx="1733550" cy="180975"/>
          </a:xfrm>
          <a:prstGeom prst="rect">
            <a:avLst/>
          </a:prstGeom>
        </p:spPr>
      </p:pic>
      <p:grpSp>
        <p:nvGrpSpPr>
          <p:cNvPr id="2" name="Group 1">
            <a:extLst>
              <a:ext uri="{FF2B5EF4-FFF2-40B4-BE49-F238E27FC236}">
                <a16:creationId xmlns:a16="http://schemas.microsoft.com/office/drawing/2014/main" id="{D12C2411-A4A7-0464-E142-EDB03821566D}"/>
              </a:ext>
            </a:extLst>
          </p:cNvPr>
          <p:cNvGrpSpPr/>
          <p:nvPr/>
        </p:nvGrpSpPr>
        <p:grpSpPr>
          <a:xfrm>
            <a:off x="3396529" y="792480"/>
            <a:ext cx="4724171" cy="4952999"/>
            <a:chOff x="3396529" y="792480"/>
            <a:chExt cx="4724171" cy="4952999"/>
          </a:xfrm>
        </p:grpSpPr>
        <p:sp>
          <p:nvSpPr>
            <p:cNvPr id="3" name="Freeform 2">
              <a:extLst>
                <a:ext uri="{FF2B5EF4-FFF2-40B4-BE49-F238E27FC236}">
                  <a16:creationId xmlns:a16="http://schemas.microsoft.com/office/drawing/2014/main" id="{DADBAF0D-8008-7710-D850-23447ECC1EBF}"/>
                </a:ext>
              </a:extLst>
            </p:cNvPr>
            <p:cNvSpPr/>
            <p:nvPr/>
          </p:nvSpPr>
          <p:spPr>
            <a:xfrm>
              <a:off x="4742918" y="2390317"/>
              <a:ext cx="2030921" cy="1756829"/>
            </a:xfrm>
            <a:custGeom>
              <a:avLst/>
              <a:gdLst>
                <a:gd name="connsiteX0" fmla="*/ 0 w 2030921"/>
                <a:gd name="connsiteY0" fmla="*/ 878415 h 1756829"/>
                <a:gd name="connsiteX1" fmla="*/ 501926 w 2030921"/>
                <a:gd name="connsiteY1" fmla="*/ 0 h 1756829"/>
                <a:gd name="connsiteX2" fmla="*/ 1528995 w 2030921"/>
                <a:gd name="connsiteY2" fmla="*/ 0 h 1756829"/>
                <a:gd name="connsiteX3" fmla="*/ 2030921 w 2030921"/>
                <a:gd name="connsiteY3" fmla="*/ 878415 h 1756829"/>
                <a:gd name="connsiteX4" fmla="*/ 1528995 w 2030921"/>
                <a:gd name="connsiteY4" fmla="*/ 1756829 h 1756829"/>
                <a:gd name="connsiteX5" fmla="*/ 501926 w 2030921"/>
                <a:gd name="connsiteY5" fmla="*/ 1756829 h 1756829"/>
                <a:gd name="connsiteX6" fmla="*/ 0 w 2030921"/>
                <a:gd name="connsiteY6" fmla="*/ 878415 h 175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921" h="1756829">
                  <a:moveTo>
                    <a:pt x="0" y="878415"/>
                  </a:moveTo>
                  <a:lnTo>
                    <a:pt x="501926" y="0"/>
                  </a:lnTo>
                  <a:lnTo>
                    <a:pt x="1528995" y="0"/>
                  </a:lnTo>
                  <a:lnTo>
                    <a:pt x="2030921" y="878415"/>
                  </a:lnTo>
                  <a:lnTo>
                    <a:pt x="1528995" y="1756829"/>
                  </a:lnTo>
                  <a:lnTo>
                    <a:pt x="501926" y="1756829"/>
                  </a:lnTo>
                  <a:lnTo>
                    <a:pt x="0" y="8784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332" tIns="308911" rIns="354332" bIns="308911" numCol="1" spcCol="1270" anchor="ctr" anchorCtr="0">
              <a:noAutofit/>
            </a:bodyPr>
            <a:lstStyle/>
            <a:p>
              <a:pPr marL="0" lvl="0" indent="0" algn="ctr" defTabSz="622300">
                <a:lnSpc>
                  <a:spcPct val="90000"/>
                </a:lnSpc>
                <a:spcBef>
                  <a:spcPct val="0"/>
                </a:spcBef>
                <a:spcAft>
                  <a:spcPct val="35000"/>
                </a:spcAft>
                <a:buNone/>
              </a:pPr>
              <a:r>
                <a:rPr lang="en-US" sz="1400" u="sng" kern="1200" dirty="0"/>
                <a:t>Tax &amp; Technology</a:t>
              </a:r>
              <a:r>
                <a:rPr lang="en-US" sz="1400" kern="1200" dirty="0"/>
                <a:t> Trust, Transparency, Efficiency &amp; Enforcement</a:t>
              </a:r>
              <a:endParaRPr lang="en-AU" sz="1400" kern="1200" dirty="0"/>
            </a:p>
          </p:txBody>
        </p:sp>
        <p:sp>
          <p:nvSpPr>
            <p:cNvPr id="4" name="Hexagon 3">
              <a:extLst>
                <a:ext uri="{FF2B5EF4-FFF2-40B4-BE49-F238E27FC236}">
                  <a16:creationId xmlns:a16="http://schemas.microsoft.com/office/drawing/2014/main" id="{D8284DDE-363B-EA4B-4473-578FC105A484}"/>
                </a:ext>
              </a:extLst>
            </p:cNvPr>
            <p:cNvSpPr/>
            <p:nvPr/>
          </p:nvSpPr>
          <p:spPr>
            <a:xfrm>
              <a:off x="6014665" y="1549793"/>
              <a:ext cx="766260" cy="660234"/>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a:extLst>
                <a:ext uri="{FF2B5EF4-FFF2-40B4-BE49-F238E27FC236}">
                  <a16:creationId xmlns:a16="http://schemas.microsoft.com/office/drawing/2014/main" id="{7E1835B9-DA86-0104-19EC-BCA90C4AACF0}"/>
                </a:ext>
              </a:extLst>
            </p:cNvPr>
            <p:cNvSpPr/>
            <p:nvPr/>
          </p:nvSpPr>
          <p:spPr>
            <a:xfrm>
              <a:off x="4929995" y="792480"/>
              <a:ext cx="1664325" cy="1439837"/>
            </a:xfrm>
            <a:custGeom>
              <a:avLst/>
              <a:gdLst>
                <a:gd name="connsiteX0" fmla="*/ 0 w 1664325"/>
                <a:gd name="connsiteY0" fmla="*/ 719919 h 1439837"/>
                <a:gd name="connsiteX1" fmla="*/ 411361 w 1664325"/>
                <a:gd name="connsiteY1" fmla="*/ 0 h 1439837"/>
                <a:gd name="connsiteX2" fmla="*/ 1252964 w 1664325"/>
                <a:gd name="connsiteY2" fmla="*/ 0 h 1439837"/>
                <a:gd name="connsiteX3" fmla="*/ 1664325 w 1664325"/>
                <a:gd name="connsiteY3" fmla="*/ 719919 h 1439837"/>
                <a:gd name="connsiteX4" fmla="*/ 1252964 w 1664325"/>
                <a:gd name="connsiteY4" fmla="*/ 1439837 h 1439837"/>
                <a:gd name="connsiteX5" fmla="*/ 411361 w 1664325"/>
                <a:gd name="connsiteY5" fmla="*/ 1439837 h 1439837"/>
                <a:gd name="connsiteX6" fmla="*/ 0 w 1664325"/>
                <a:gd name="connsiteY6" fmla="*/ 719919 h 143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4325" h="1439837">
                  <a:moveTo>
                    <a:pt x="0" y="719919"/>
                  </a:moveTo>
                  <a:lnTo>
                    <a:pt x="411361" y="0"/>
                  </a:lnTo>
                  <a:lnTo>
                    <a:pt x="1252964" y="0"/>
                  </a:lnTo>
                  <a:lnTo>
                    <a:pt x="1664325" y="719919"/>
                  </a:lnTo>
                  <a:lnTo>
                    <a:pt x="1252964" y="1439837"/>
                  </a:lnTo>
                  <a:lnTo>
                    <a:pt x="411361" y="1439837"/>
                  </a:lnTo>
                  <a:lnTo>
                    <a:pt x="0" y="719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594" tIns="256392" rIns="293594" bIns="256392" numCol="1" spcCol="1270" anchor="ctr" anchorCtr="0">
              <a:noAutofit/>
            </a:bodyPr>
            <a:lstStyle/>
            <a:p>
              <a:pPr marL="0" lvl="0" indent="0" algn="ctr" defTabSz="622300">
                <a:lnSpc>
                  <a:spcPct val="90000"/>
                </a:lnSpc>
                <a:spcBef>
                  <a:spcPct val="0"/>
                </a:spcBef>
                <a:spcAft>
                  <a:spcPct val="35000"/>
                </a:spcAft>
                <a:buNone/>
              </a:pPr>
              <a:r>
                <a:rPr lang="en-US" sz="1400" kern="1200" dirty="0"/>
                <a:t>Data analytics &amp; Risk management </a:t>
              </a:r>
              <a:endParaRPr lang="en-AU" sz="1400" kern="1200" dirty="0"/>
            </a:p>
          </p:txBody>
        </p:sp>
        <p:sp>
          <p:nvSpPr>
            <p:cNvPr id="8" name="Hexagon 7">
              <a:extLst>
                <a:ext uri="{FF2B5EF4-FFF2-40B4-BE49-F238E27FC236}">
                  <a16:creationId xmlns:a16="http://schemas.microsoft.com/office/drawing/2014/main" id="{6FB9A6D8-2575-F6F9-958A-25F31C1C7884}"/>
                </a:ext>
              </a:extLst>
            </p:cNvPr>
            <p:cNvSpPr/>
            <p:nvPr/>
          </p:nvSpPr>
          <p:spPr>
            <a:xfrm>
              <a:off x="6908950" y="2784081"/>
              <a:ext cx="766260" cy="660234"/>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id="{F4CDDB27-1634-DFE1-B783-0CA4531FCA53}"/>
                </a:ext>
              </a:extLst>
            </p:cNvPr>
            <p:cNvSpPr/>
            <p:nvPr/>
          </p:nvSpPr>
          <p:spPr>
            <a:xfrm>
              <a:off x="6456375" y="1678076"/>
              <a:ext cx="1664325" cy="1439837"/>
            </a:xfrm>
            <a:custGeom>
              <a:avLst/>
              <a:gdLst>
                <a:gd name="connsiteX0" fmla="*/ 0 w 1664325"/>
                <a:gd name="connsiteY0" fmla="*/ 719919 h 1439837"/>
                <a:gd name="connsiteX1" fmla="*/ 411361 w 1664325"/>
                <a:gd name="connsiteY1" fmla="*/ 0 h 1439837"/>
                <a:gd name="connsiteX2" fmla="*/ 1252964 w 1664325"/>
                <a:gd name="connsiteY2" fmla="*/ 0 h 1439837"/>
                <a:gd name="connsiteX3" fmla="*/ 1664325 w 1664325"/>
                <a:gd name="connsiteY3" fmla="*/ 719919 h 1439837"/>
                <a:gd name="connsiteX4" fmla="*/ 1252964 w 1664325"/>
                <a:gd name="connsiteY4" fmla="*/ 1439837 h 1439837"/>
                <a:gd name="connsiteX5" fmla="*/ 411361 w 1664325"/>
                <a:gd name="connsiteY5" fmla="*/ 1439837 h 1439837"/>
                <a:gd name="connsiteX6" fmla="*/ 0 w 1664325"/>
                <a:gd name="connsiteY6" fmla="*/ 719919 h 143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4325" h="1439837">
                  <a:moveTo>
                    <a:pt x="0" y="719919"/>
                  </a:moveTo>
                  <a:lnTo>
                    <a:pt x="411361" y="0"/>
                  </a:lnTo>
                  <a:lnTo>
                    <a:pt x="1252964" y="0"/>
                  </a:lnTo>
                  <a:lnTo>
                    <a:pt x="1664325" y="719919"/>
                  </a:lnTo>
                  <a:lnTo>
                    <a:pt x="1252964" y="1439837"/>
                  </a:lnTo>
                  <a:lnTo>
                    <a:pt x="411361" y="1439837"/>
                  </a:lnTo>
                  <a:lnTo>
                    <a:pt x="0" y="719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594" tIns="256392" rIns="293594" bIns="256392" numCol="1" spcCol="1270" anchor="ctr" anchorCtr="0">
              <a:noAutofit/>
            </a:bodyPr>
            <a:lstStyle/>
            <a:p>
              <a:pPr marL="0" lvl="0" indent="0" algn="ctr" defTabSz="622300">
                <a:lnSpc>
                  <a:spcPct val="90000"/>
                </a:lnSpc>
                <a:spcBef>
                  <a:spcPct val="0"/>
                </a:spcBef>
                <a:spcAft>
                  <a:spcPct val="35000"/>
                </a:spcAft>
                <a:buNone/>
              </a:pPr>
              <a:r>
                <a:rPr lang="en-US" sz="1400" kern="1200" dirty="0"/>
                <a:t>Digital delivery of taxpayer services </a:t>
              </a:r>
              <a:endParaRPr lang="en-AU" sz="1400" kern="1200" dirty="0"/>
            </a:p>
          </p:txBody>
        </p:sp>
        <p:sp>
          <p:nvSpPr>
            <p:cNvPr id="11" name="Hexagon 10">
              <a:extLst>
                <a:ext uri="{FF2B5EF4-FFF2-40B4-BE49-F238E27FC236}">
                  <a16:creationId xmlns:a16="http://schemas.microsoft.com/office/drawing/2014/main" id="{D09EDFA7-077D-34E7-9171-AE4BCBA2614F}"/>
                </a:ext>
              </a:extLst>
            </p:cNvPr>
            <p:cNvSpPr/>
            <p:nvPr/>
          </p:nvSpPr>
          <p:spPr>
            <a:xfrm>
              <a:off x="6287722" y="4177360"/>
              <a:ext cx="766260" cy="660234"/>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11">
              <a:extLst>
                <a:ext uri="{FF2B5EF4-FFF2-40B4-BE49-F238E27FC236}">
                  <a16:creationId xmlns:a16="http://schemas.microsoft.com/office/drawing/2014/main" id="{47534443-B7FA-2339-F2CB-D7CE2D9157BE}"/>
                </a:ext>
              </a:extLst>
            </p:cNvPr>
            <p:cNvSpPr/>
            <p:nvPr/>
          </p:nvSpPr>
          <p:spPr>
            <a:xfrm>
              <a:off x="6456375" y="3419055"/>
              <a:ext cx="1664325" cy="1439837"/>
            </a:xfrm>
            <a:custGeom>
              <a:avLst/>
              <a:gdLst>
                <a:gd name="connsiteX0" fmla="*/ 0 w 1664325"/>
                <a:gd name="connsiteY0" fmla="*/ 719919 h 1439837"/>
                <a:gd name="connsiteX1" fmla="*/ 411361 w 1664325"/>
                <a:gd name="connsiteY1" fmla="*/ 0 h 1439837"/>
                <a:gd name="connsiteX2" fmla="*/ 1252964 w 1664325"/>
                <a:gd name="connsiteY2" fmla="*/ 0 h 1439837"/>
                <a:gd name="connsiteX3" fmla="*/ 1664325 w 1664325"/>
                <a:gd name="connsiteY3" fmla="*/ 719919 h 1439837"/>
                <a:gd name="connsiteX4" fmla="*/ 1252964 w 1664325"/>
                <a:gd name="connsiteY4" fmla="*/ 1439837 h 1439837"/>
                <a:gd name="connsiteX5" fmla="*/ 411361 w 1664325"/>
                <a:gd name="connsiteY5" fmla="*/ 1439837 h 1439837"/>
                <a:gd name="connsiteX6" fmla="*/ 0 w 1664325"/>
                <a:gd name="connsiteY6" fmla="*/ 719919 h 143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4325" h="1439837">
                  <a:moveTo>
                    <a:pt x="0" y="719919"/>
                  </a:moveTo>
                  <a:lnTo>
                    <a:pt x="411361" y="0"/>
                  </a:lnTo>
                  <a:lnTo>
                    <a:pt x="1252964" y="0"/>
                  </a:lnTo>
                  <a:lnTo>
                    <a:pt x="1664325" y="719919"/>
                  </a:lnTo>
                  <a:lnTo>
                    <a:pt x="1252964" y="1439837"/>
                  </a:lnTo>
                  <a:lnTo>
                    <a:pt x="411361" y="1439837"/>
                  </a:lnTo>
                  <a:lnTo>
                    <a:pt x="0" y="719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594" tIns="256392" rIns="293594" bIns="256392" numCol="1" spcCol="1270" anchor="ctr" anchorCtr="0">
              <a:noAutofit/>
            </a:bodyPr>
            <a:lstStyle/>
            <a:p>
              <a:pPr marL="0" lvl="0" indent="0" algn="ctr" defTabSz="622300">
                <a:lnSpc>
                  <a:spcPct val="90000"/>
                </a:lnSpc>
                <a:spcBef>
                  <a:spcPct val="0"/>
                </a:spcBef>
                <a:spcAft>
                  <a:spcPct val="35000"/>
                </a:spcAft>
                <a:buNone/>
              </a:pPr>
              <a:r>
                <a:rPr lang="en-US" sz="1400" kern="1200" dirty="0"/>
                <a:t>Blockchain &amp; IoT  use cases</a:t>
              </a:r>
              <a:endParaRPr lang="en-AU" sz="1400" kern="1200" dirty="0"/>
            </a:p>
          </p:txBody>
        </p:sp>
        <p:sp>
          <p:nvSpPr>
            <p:cNvPr id="13" name="Hexagon 12">
              <a:extLst>
                <a:ext uri="{FF2B5EF4-FFF2-40B4-BE49-F238E27FC236}">
                  <a16:creationId xmlns:a16="http://schemas.microsoft.com/office/drawing/2014/main" id="{F897CA79-C440-3BBF-F3B3-46BD0B572C14}"/>
                </a:ext>
              </a:extLst>
            </p:cNvPr>
            <p:cNvSpPr/>
            <p:nvPr/>
          </p:nvSpPr>
          <p:spPr>
            <a:xfrm>
              <a:off x="4746697" y="4321987"/>
              <a:ext cx="766260" cy="660234"/>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82F8E922-B2AE-1FDC-63FC-507C32F6FF77}"/>
                </a:ext>
              </a:extLst>
            </p:cNvPr>
            <p:cNvSpPr/>
            <p:nvPr/>
          </p:nvSpPr>
          <p:spPr>
            <a:xfrm>
              <a:off x="4929995" y="4305642"/>
              <a:ext cx="1664325" cy="1439837"/>
            </a:xfrm>
            <a:custGeom>
              <a:avLst/>
              <a:gdLst>
                <a:gd name="connsiteX0" fmla="*/ 0 w 1664325"/>
                <a:gd name="connsiteY0" fmla="*/ 719919 h 1439837"/>
                <a:gd name="connsiteX1" fmla="*/ 411361 w 1664325"/>
                <a:gd name="connsiteY1" fmla="*/ 0 h 1439837"/>
                <a:gd name="connsiteX2" fmla="*/ 1252964 w 1664325"/>
                <a:gd name="connsiteY2" fmla="*/ 0 h 1439837"/>
                <a:gd name="connsiteX3" fmla="*/ 1664325 w 1664325"/>
                <a:gd name="connsiteY3" fmla="*/ 719919 h 1439837"/>
                <a:gd name="connsiteX4" fmla="*/ 1252964 w 1664325"/>
                <a:gd name="connsiteY4" fmla="*/ 1439837 h 1439837"/>
                <a:gd name="connsiteX5" fmla="*/ 411361 w 1664325"/>
                <a:gd name="connsiteY5" fmla="*/ 1439837 h 1439837"/>
                <a:gd name="connsiteX6" fmla="*/ 0 w 1664325"/>
                <a:gd name="connsiteY6" fmla="*/ 719919 h 143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4325" h="1439837">
                  <a:moveTo>
                    <a:pt x="0" y="719919"/>
                  </a:moveTo>
                  <a:lnTo>
                    <a:pt x="411361" y="0"/>
                  </a:lnTo>
                  <a:lnTo>
                    <a:pt x="1252964" y="0"/>
                  </a:lnTo>
                  <a:lnTo>
                    <a:pt x="1664325" y="719919"/>
                  </a:lnTo>
                  <a:lnTo>
                    <a:pt x="1252964" y="1439837"/>
                  </a:lnTo>
                  <a:lnTo>
                    <a:pt x="411361" y="1439837"/>
                  </a:lnTo>
                  <a:lnTo>
                    <a:pt x="0" y="719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594" tIns="256392" rIns="293594" bIns="256392" numCol="1" spcCol="1270" anchor="ctr" anchorCtr="0">
              <a:noAutofit/>
            </a:bodyPr>
            <a:lstStyle/>
            <a:p>
              <a:pPr marL="0" lvl="0" indent="0" algn="ctr" defTabSz="622300">
                <a:lnSpc>
                  <a:spcPct val="90000"/>
                </a:lnSpc>
                <a:spcBef>
                  <a:spcPct val="0"/>
                </a:spcBef>
                <a:spcAft>
                  <a:spcPct val="35000"/>
                </a:spcAft>
                <a:buNone/>
              </a:pPr>
              <a:r>
                <a:rPr lang="en-US" sz="1400" kern="1200" dirty="0"/>
                <a:t>Intra-governmental cooperation</a:t>
              </a:r>
              <a:endParaRPr lang="en-AU" sz="1400" kern="1200" dirty="0"/>
            </a:p>
          </p:txBody>
        </p:sp>
        <p:sp>
          <p:nvSpPr>
            <p:cNvPr id="15" name="Hexagon 14">
              <a:extLst>
                <a:ext uri="{FF2B5EF4-FFF2-40B4-BE49-F238E27FC236}">
                  <a16:creationId xmlns:a16="http://schemas.microsoft.com/office/drawing/2014/main" id="{BA873FA7-223E-2825-7268-9128C4BACE1E}"/>
                </a:ext>
              </a:extLst>
            </p:cNvPr>
            <p:cNvSpPr/>
            <p:nvPr/>
          </p:nvSpPr>
          <p:spPr>
            <a:xfrm>
              <a:off x="3837766" y="3088195"/>
              <a:ext cx="766260" cy="660234"/>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15">
              <a:extLst>
                <a:ext uri="{FF2B5EF4-FFF2-40B4-BE49-F238E27FC236}">
                  <a16:creationId xmlns:a16="http://schemas.microsoft.com/office/drawing/2014/main" id="{2F969C2E-6EC2-0B29-FD3E-36E74D15799E}"/>
                </a:ext>
              </a:extLst>
            </p:cNvPr>
            <p:cNvSpPr/>
            <p:nvPr/>
          </p:nvSpPr>
          <p:spPr>
            <a:xfrm>
              <a:off x="3396529" y="3420046"/>
              <a:ext cx="1664325" cy="1439837"/>
            </a:xfrm>
            <a:custGeom>
              <a:avLst/>
              <a:gdLst>
                <a:gd name="connsiteX0" fmla="*/ 0 w 1664325"/>
                <a:gd name="connsiteY0" fmla="*/ 719919 h 1439837"/>
                <a:gd name="connsiteX1" fmla="*/ 411361 w 1664325"/>
                <a:gd name="connsiteY1" fmla="*/ 0 h 1439837"/>
                <a:gd name="connsiteX2" fmla="*/ 1252964 w 1664325"/>
                <a:gd name="connsiteY2" fmla="*/ 0 h 1439837"/>
                <a:gd name="connsiteX3" fmla="*/ 1664325 w 1664325"/>
                <a:gd name="connsiteY3" fmla="*/ 719919 h 1439837"/>
                <a:gd name="connsiteX4" fmla="*/ 1252964 w 1664325"/>
                <a:gd name="connsiteY4" fmla="*/ 1439837 h 1439837"/>
                <a:gd name="connsiteX5" fmla="*/ 411361 w 1664325"/>
                <a:gd name="connsiteY5" fmla="*/ 1439837 h 1439837"/>
                <a:gd name="connsiteX6" fmla="*/ 0 w 1664325"/>
                <a:gd name="connsiteY6" fmla="*/ 719919 h 143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4325" h="1439837">
                  <a:moveTo>
                    <a:pt x="0" y="719919"/>
                  </a:moveTo>
                  <a:lnTo>
                    <a:pt x="411361" y="0"/>
                  </a:lnTo>
                  <a:lnTo>
                    <a:pt x="1252964" y="0"/>
                  </a:lnTo>
                  <a:lnTo>
                    <a:pt x="1664325" y="719919"/>
                  </a:lnTo>
                  <a:lnTo>
                    <a:pt x="1252964" y="1439837"/>
                  </a:lnTo>
                  <a:lnTo>
                    <a:pt x="411361" y="1439837"/>
                  </a:lnTo>
                  <a:lnTo>
                    <a:pt x="0" y="719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594" tIns="256392" rIns="293594" bIns="256392" numCol="1" spcCol="1270" anchor="ctr" anchorCtr="0">
              <a:noAutofit/>
            </a:bodyPr>
            <a:lstStyle/>
            <a:p>
              <a:pPr marL="0" lvl="0" indent="0" algn="ctr" defTabSz="622300">
                <a:lnSpc>
                  <a:spcPct val="90000"/>
                </a:lnSpc>
                <a:spcBef>
                  <a:spcPct val="0"/>
                </a:spcBef>
                <a:spcAft>
                  <a:spcPct val="35000"/>
                </a:spcAft>
                <a:buNone/>
              </a:pPr>
              <a:r>
                <a:rPr lang="en-US" sz="1400" kern="1200" dirty="0"/>
                <a:t>API Integration  &amp; Interoperable systems</a:t>
              </a:r>
              <a:endParaRPr lang="en-AU" sz="1400" kern="1200" dirty="0"/>
            </a:p>
          </p:txBody>
        </p:sp>
        <p:sp>
          <p:nvSpPr>
            <p:cNvPr id="17" name="Freeform 16">
              <a:extLst>
                <a:ext uri="{FF2B5EF4-FFF2-40B4-BE49-F238E27FC236}">
                  <a16:creationId xmlns:a16="http://schemas.microsoft.com/office/drawing/2014/main" id="{88FF2EAA-9EC8-D15C-71CB-41F0CDA4213F}"/>
                </a:ext>
              </a:extLst>
            </p:cNvPr>
            <p:cNvSpPr/>
            <p:nvPr/>
          </p:nvSpPr>
          <p:spPr>
            <a:xfrm>
              <a:off x="3396529" y="1676095"/>
              <a:ext cx="1664325" cy="1439837"/>
            </a:xfrm>
            <a:custGeom>
              <a:avLst/>
              <a:gdLst>
                <a:gd name="connsiteX0" fmla="*/ 0 w 1664325"/>
                <a:gd name="connsiteY0" fmla="*/ 719919 h 1439837"/>
                <a:gd name="connsiteX1" fmla="*/ 411361 w 1664325"/>
                <a:gd name="connsiteY1" fmla="*/ 0 h 1439837"/>
                <a:gd name="connsiteX2" fmla="*/ 1252964 w 1664325"/>
                <a:gd name="connsiteY2" fmla="*/ 0 h 1439837"/>
                <a:gd name="connsiteX3" fmla="*/ 1664325 w 1664325"/>
                <a:gd name="connsiteY3" fmla="*/ 719919 h 1439837"/>
                <a:gd name="connsiteX4" fmla="*/ 1252964 w 1664325"/>
                <a:gd name="connsiteY4" fmla="*/ 1439837 h 1439837"/>
                <a:gd name="connsiteX5" fmla="*/ 411361 w 1664325"/>
                <a:gd name="connsiteY5" fmla="*/ 1439837 h 1439837"/>
                <a:gd name="connsiteX6" fmla="*/ 0 w 1664325"/>
                <a:gd name="connsiteY6" fmla="*/ 719919 h 143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4325" h="1439837">
                  <a:moveTo>
                    <a:pt x="0" y="719919"/>
                  </a:moveTo>
                  <a:lnTo>
                    <a:pt x="411361" y="0"/>
                  </a:lnTo>
                  <a:lnTo>
                    <a:pt x="1252964" y="0"/>
                  </a:lnTo>
                  <a:lnTo>
                    <a:pt x="1664325" y="719919"/>
                  </a:lnTo>
                  <a:lnTo>
                    <a:pt x="1252964" y="1439837"/>
                  </a:lnTo>
                  <a:lnTo>
                    <a:pt x="411361" y="1439837"/>
                  </a:lnTo>
                  <a:lnTo>
                    <a:pt x="0" y="719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3594" tIns="256392" rIns="293594" bIns="256392" numCol="1" spcCol="1270" anchor="ctr" anchorCtr="0">
              <a:noAutofit/>
            </a:bodyPr>
            <a:lstStyle/>
            <a:p>
              <a:pPr marL="0" lvl="0" indent="0" algn="ctr" defTabSz="622300">
                <a:lnSpc>
                  <a:spcPct val="90000"/>
                </a:lnSpc>
                <a:spcBef>
                  <a:spcPct val="0"/>
                </a:spcBef>
                <a:spcAft>
                  <a:spcPct val="35000"/>
                </a:spcAft>
                <a:buNone/>
              </a:pPr>
              <a:r>
                <a:rPr lang="en-US" sz="1400" kern="1200" dirty="0"/>
                <a:t>Faceless Assessment</a:t>
              </a:r>
              <a:endParaRPr lang="en-AU" sz="1400" kern="1200" dirty="0"/>
            </a:p>
          </p:txBody>
        </p:sp>
      </p:grpSp>
    </p:spTree>
    <p:extLst>
      <p:ext uri="{BB962C8B-B14F-4D97-AF65-F5344CB8AC3E}">
        <p14:creationId xmlns:p14="http://schemas.microsoft.com/office/powerpoint/2010/main" val="109158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axes">
            <a:extLst>
              <a:ext uri="{FF2B5EF4-FFF2-40B4-BE49-F238E27FC236}">
                <a16:creationId xmlns:a16="http://schemas.microsoft.com/office/drawing/2014/main" id="{0C1FF925-9B88-4FCB-84B8-D0765C3284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81"/>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8874"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059" name="Freeform: Shape 2058">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1" name="Freeform: Shape 2060">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D7EA3C9C-38EC-47EE-A3AE-9A0D0B8E0765}"/>
              </a:ext>
            </a:extLst>
          </p:cNvPr>
          <p:cNvSpPr txBox="1">
            <a:spLocks/>
          </p:cNvSpPr>
          <p:nvPr/>
        </p:nvSpPr>
        <p:spPr>
          <a:xfrm>
            <a:off x="438912" y="1524659"/>
            <a:ext cx="5019074" cy="27740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Arial" panose="020B0604020202020204" pitchFamily="34" charset="0"/>
                <a:cs typeface="Arial" panose="020B0604020202020204" pitchFamily="34" charset="0"/>
              </a:rPr>
              <a:t>Spain</a:t>
            </a:r>
          </a:p>
        </p:txBody>
      </p:sp>
      <p:sp>
        <p:nvSpPr>
          <p:cNvPr id="2063" name="Rectangle 2062">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065" name="Rectangle 2064">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4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solidFill>
                  <a:srgbClr val="002855"/>
                </a:solidFill>
              </a:rPr>
              <a:t>Use of technologies by the Spanish TA</a:t>
            </a:r>
            <a:endParaRPr lang="en-GB" dirty="0"/>
          </a:p>
        </p:txBody>
      </p:sp>
      <p:sp>
        <p:nvSpPr>
          <p:cNvPr id="6" name="5 CuadroTexto"/>
          <p:cNvSpPr txBox="1"/>
          <p:nvPr/>
        </p:nvSpPr>
        <p:spPr>
          <a:xfrm>
            <a:off x="2067303" y="1670964"/>
            <a:ext cx="7607844" cy="837537"/>
          </a:xfrm>
          <a:prstGeom prst="rect">
            <a:avLst/>
          </a:prstGeom>
          <a:noFill/>
        </p:spPr>
        <p:txBody>
          <a:bodyPr wrap="square" lIns="0" tIns="0" rIns="0" bIns="0" rtlCol="0">
            <a:spAutoFit/>
          </a:bodyPr>
          <a:lstStyle/>
          <a:p>
            <a:pPr>
              <a:spcBef>
                <a:spcPts val="907"/>
              </a:spcBef>
              <a:buClr>
                <a:srgbClr val="40C1AC"/>
              </a:buClr>
              <a:buSzPct val="125000"/>
            </a:pPr>
            <a:r>
              <a:rPr lang="en-GB" sz="1814" dirty="0">
                <a:latin typeface="Arial Narrow" panose="020B0606020202030204" pitchFamily="34" charset="0"/>
              </a:rPr>
              <a:t>Spanish tax authorities are </a:t>
            </a:r>
            <a:r>
              <a:rPr lang="en-GB" sz="1814" b="1" dirty="0">
                <a:solidFill>
                  <a:schemeClr val="accent2"/>
                </a:solidFill>
                <a:latin typeface="Arial Narrow" panose="020B0606020202030204" pitchFamily="34" charset="0"/>
              </a:rPr>
              <a:t>increasing the use of technologies </a:t>
            </a:r>
            <a:r>
              <a:rPr lang="en-GB" sz="1814" dirty="0">
                <a:latin typeface="Arial Narrow" panose="020B0606020202030204" pitchFamily="34" charset="0"/>
              </a:rPr>
              <a:t>in different aspects of the day-to day management of taxes, fraud detection as well as in the determination of certain substantive tax obligations.</a:t>
            </a:r>
          </a:p>
        </p:txBody>
      </p:sp>
      <p:grpSp>
        <p:nvGrpSpPr>
          <p:cNvPr id="19" name="Grupo 18"/>
          <p:cNvGrpSpPr/>
          <p:nvPr/>
        </p:nvGrpSpPr>
        <p:grpSpPr>
          <a:xfrm>
            <a:off x="2667729" y="3900899"/>
            <a:ext cx="592822" cy="544046"/>
            <a:chOff x="3098801" y="2943225"/>
            <a:chExt cx="501650" cy="460375"/>
          </a:xfrm>
          <a:solidFill>
            <a:srgbClr val="305E6D"/>
          </a:solidFill>
        </p:grpSpPr>
        <p:sp>
          <p:nvSpPr>
            <p:cNvPr id="20" name="Freeform 40"/>
            <p:cNvSpPr>
              <a:spLocks noEditPoints="1"/>
            </p:cNvSpPr>
            <p:nvPr/>
          </p:nvSpPr>
          <p:spPr bwMode="auto">
            <a:xfrm>
              <a:off x="3467101" y="3240087"/>
              <a:ext cx="92075" cy="92075"/>
            </a:xfrm>
            <a:custGeom>
              <a:avLst/>
              <a:gdLst>
                <a:gd name="T0" fmla="*/ 21 w 48"/>
                <a:gd name="T1" fmla="*/ 0 h 48"/>
                <a:gd name="T2" fmla="*/ 5 w 48"/>
                <a:gd name="T3" fmla="*/ 9 h 48"/>
                <a:gd name="T4" fmla="*/ 1 w 48"/>
                <a:gd name="T5" fmla="*/ 27 h 48"/>
                <a:gd name="T6" fmla="*/ 10 w 48"/>
                <a:gd name="T7" fmla="*/ 42 h 48"/>
                <a:gd name="T8" fmla="*/ 27 w 48"/>
                <a:gd name="T9" fmla="*/ 47 h 48"/>
                <a:gd name="T10" fmla="*/ 42 w 48"/>
                <a:gd name="T11" fmla="*/ 38 h 48"/>
                <a:gd name="T12" fmla="*/ 47 w 48"/>
                <a:gd name="T13" fmla="*/ 20 h 48"/>
                <a:gd name="T14" fmla="*/ 38 w 48"/>
                <a:gd name="T15" fmla="*/ 5 h 48"/>
                <a:gd name="T16" fmla="*/ 21 w 48"/>
                <a:gd name="T17" fmla="*/ 0 h 48"/>
                <a:gd name="T18" fmla="*/ 41 w 48"/>
                <a:gd name="T19" fmla="*/ 21 h 48"/>
                <a:gd name="T20" fmla="*/ 37 w 48"/>
                <a:gd name="T21" fmla="*/ 34 h 48"/>
                <a:gd name="T22" fmla="*/ 26 w 48"/>
                <a:gd name="T23" fmla="*/ 40 h 48"/>
                <a:gd name="T24" fmla="*/ 14 w 48"/>
                <a:gd name="T25" fmla="*/ 37 h 48"/>
                <a:gd name="T26" fmla="*/ 7 w 48"/>
                <a:gd name="T27" fmla="*/ 26 h 48"/>
                <a:gd name="T28" fmla="*/ 10 w 48"/>
                <a:gd name="T29" fmla="*/ 13 h 48"/>
                <a:gd name="T30" fmla="*/ 22 w 48"/>
                <a:gd name="T31" fmla="*/ 7 h 48"/>
                <a:gd name="T32" fmla="*/ 34 w 48"/>
                <a:gd name="T33" fmla="*/ 10 h 48"/>
                <a:gd name="T34" fmla="*/ 41 w 48"/>
                <a:gd name="T35"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8">
                  <a:moveTo>
                    <a:pt x="21" y="0"/>
                  </a:moveTo>
                  <a:cubicBezTo>
                    <a:pt x="14" y="1"/>
                    <a:pt x="9" y="5"/>
                    <a:pt x="5" y="9"/>
                  </a:cubicBezTo>
                  <a:cubicBezTo>
                    <a:pt x="2" y="14"/>
                    <a:pt x="0" y="20"/>
                    <a:pt x="1" y="27"/>
                  </a:cubicBezTo>
                  <a:cubicBezTo>
                    <a:pt x="2" y="33"/>
                    <a:pt x="5" y="39"/>
                    <a:pt x="10" y="42"/>
                  </a:cubicBezTo>
                  <a:cubicBezTo>
                    <a:pt x="15" y="46"/>
                    <a:pt x="21" y="48"/>
                    <a:pt x="27" y="47"/>
                  </a:cubicBezTo>
                  <a:cubicBezTo>
                    <a:pt x="33" y="46"/>
                    <a:pt x="39" y="42"/>
                    <a:pt x="42" y="38"/>
                  </a:cubicBezTo>
                  <a:cubicBezTo>
                    <a:pt x="46" y="33"/>
                    <a:pt x="48" y="27"/>
                    <a:pt x="47" y="20"/>
                  </a:cubicBezTo>
                  <a:cubicBezTo>
                    <a:pt x="46" y="14"/>
                    <a:pt x="43" y="9"/>
                    <a:pt x="38" y="5"/>
                  </a:cubicBezTo>
                  <a:cubicBezTo>
                    <a:pt x="33" y="1"/>
                    <a:pt x="27" y="0"/>
                    <a:pt x="21" y="0"/>
                  </a:cubicBezTo>
                  <a:close/>
                  <a:moveTo>
                    <a:pt x="41" y="21"/>
                  </a:moveTo>
                  <a:cubicBezTo>
                    <a:pt x="41" y="26"/>
                    <a:pt x="40" y="30"/>
                    <a:pt x="37" y="34"/>
                  </a:cubicBezTo>
                  <a:cubicBezTo>
                    <a:pt x="35" y="37"/>
                    <a:pt x="31" y="40"/>
                    <a:pt x="26" y="40"/>
                  </a:cubicBezTo>
                  <a:cubicBezTo>
                    <a:pt x="22" y="41"/>
                    <a:pt x="17" y="40"/>
                    <a:pt x="14" y="37"/>
                  </a:cubicBezTo>
                  <a:cubicBezTo>
                    <a:pt x="10" y="34"/>
                    <a:pt x="8" y="30"/>
                    <a:pt x="7" y="26"/>
                  </a:cubicBezTo>
                  <a:cubicBezTo>
                    <a:pt x="7" y="21"/>
                    <a:pt x="8" y="17"/>
                    <a:pt x="10" y="13"/>
                  </a:cubicBezTo>
                  <a:cubicBezTo>
                    <a:pt x="13" y="10"/>
                    <a:pt x="17" y="8"/>
                    <a:pt x="22" y="7"/>
                  </a:cubicBezTo>
                  <a:cubicBezTo>
                    <a:pt x="26" y="6"/>
                    <a:pt x="31" y="8"/>
                    <a:pt x="34" y="10"/>
                  </a:cubicBezTo>
                  <a:cubicBezTo>
                    <a:pt x="37" y="13"/>
                    <a:pt x="40" y="17"/>
                    <a:pt x="41" y="21"/>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21" name="Freeform 41"/>
            <p:cNvSpPr>
              <a:spLocks/>
            </p:cNvSpPr>
            <p:nvPr/>
          </p:nvSpPr>
          <p:spPr bwMode="auto">
            <a:xfrm>
              <a:off x="3130551" y="3089275"/>
              <a:ext cx="84138" cy="12700"/>
            </a:xfrm>
            <a:custGeom>
              <a:avLst/>
              <a:gdLst>
                <a:gd name="T0" fmla="*/ 3 w 45"/>
                <a:gd name="T1" fmla="*/ 6 h 6"/>
                <a:gd name="T2" fmla="*/ 42 w 45"/>
                <a:gd name="T3" fmla="*/ 6 h 6"/>
                <a:gd name="T4" fmla="*/ 45 w 45"/>
                <a:gd name="T5" fmla="*/ 3 h 6"/>
                <a:gd name="T6" fmla="*/ 42 w 45"/>
                <a:gd name="T7" fmla="*/ 0 h 6"/>
                <a:gd name="T8" fmla="*/ 3 w 45"/>
                <a:gd name="T9" fmla="*/ 0 h 6"/>
                <a:gd name="T10" fmla="*/ 0 w 45"/>
                <a:gd name="T11" fmla="*/ 3 h 6"/>
                <a:gd name="T12" fmla="*/ 3 w 4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5" h="6">
                  <a:moveTo>
                    <a:pt x="3" y="6"/>
                  </a:moveTo>
                  <a:cubicBezTo>
                    <a:pt x="42" y="6"/>
                    <a:pt x="42" y="6"/>
                    <a:pt x="42" y="6"/>
                  </a:cubicBezTo>
                  <a:cubicBezTo>
                    <a:pt x="44" y="6"/>
                    <a:pt x="45" y="5"/>
                    <a:pt x="45" y="3"/>
                  </a:cubicBezTo>
                  <a:cubicBezTo>
                    <a:pt x="45" y="1"/>
                    <a:pt x="44" y="0"/>
                    <a:pt x="42" y="0"/>
                  </a:cubicBezTo>
                  <a:cubicBezTo>
                    <a:pt x="3" y="0"/>
                    <a:pt x="3" y="0"/>
                    <a:pt x="3" y="0"/>
                  </a:cubicBezTo>
                  <a:cubicBezTo>
                    <a:pt x="1" y="0"/>
                    <a:pt x="0" y="1"/>
                    <a:pt x="0" y="3"/>
                  </a:cubicBezTo>
                  <a:cubicBezTo>
                    <a:pt x="0" y="5"/>
                    <a:pt x="1" y="6"/>
                    <a:pt x="3" y="6"/>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22" name="Freeform 42"/>
            <p:cNvSpPr>
              <a:spLocks noEditPoints="1"/>
            </p:cNvSpPr>
            <p:nvPr/>
          </p:nvSpPr>
          <p:spPr bwMode="auto">
            <a:xfrm>
              <a:off x="3395663" y="2943225"/>
              <a:ext cx="204788" cy="458788"/>
            </a:xfrm>
            <a:custGeom>
              <a:avLst/>
              <a:gdLst>
                <a:gd name="T0" fmla="*/ 78 w 108"/>
                <a:gd name="T1" fmla="*/ 10 h 241"/>
                <a:gd name="T2" fmla="*/ 74 w 108"/>
                <a:gd name="T3" fmla="*/ 2 h 241"/>
                <a:gd name="T4" fmla="*/ 74 w 108"/>
                <a:gd name="T5" fmla="*/ 2 h 241"/>
                <a:gd name="T6" fmla="*/ 66 w 108"/>
                <a:gd name="T7" fmla="*/ 0 h 241"/>
                <a:gd name="T8" fmla="*/ 65 w 108"/>
                <a:gd name="T9" fmla="*/ 0 h 241"/>
                <a:gd name="T10" fmla="*/ 11 w 108"/>
                <a:gd name="T11" fmla="*/ 8 h 241"/>
                <a:gd name="T12" fmla="*/ 10 w 108"/>
                <a:gd name="T13" fmla="*/ 8 h 241"/>
                <a:gd name="T14" fmla="*/ 3 w 108"/>
                <a:gd name="T15" fmla="*/ 12 h 241"/>
                <a:gd name="T16" fmla="*/ 3 w 108"/>
                <a:gd name="T17" fmla="*/ 12 h 241"/>
                <a:gd name="T18" fmla="*/ 3 w 108"/>
                <a:gd name="T19" fmla="*/ 12 h 241"/>
                <a:gd name="T20" fmla="*/ 1 w 108"/>
                <a:gd name="T21" fmla="*/ 20 h 241"/>
                <a:gd name="T22" fmla="*/ 1 w 108"/>
                <a:gd name="T23" fmla="*/ 21 h 241"/>
                <a:gd name="T24" fmla="*/ 30 w 108"/>
                <a:gd name="T25" fmla="*/ 231 h 241"/>
                <a:gd name="T26" fmla="*/ 30 w 108"/>
                <a:gd name="T27" fmla="*/ 231 h 241"/>
                <a:gd name="T28" fmla="*/ 34 w 108"/>
                <a:gd name="T29" fmla="*/ 238 h 241"/>
                <a:gd name="T30" fmla="*/ 34 w 108"/>
                <a:gd name="T31" fmla="*/ 238 h 241"/>
                <a:gd name="T32" fmla="*/ 34 w 108"/>
                <a:gd name="T33" fmla="*/ 238 h 241"/>
                <a:gd name="T34" fmla="*/ 42 w 108"/>
                <a:gd name="T35" fmla="*/ 241 h 241"/>
                <a:gd name="T36" fmla="*/ 43 w 108"/>
                <a:gd name="T37" fmla="*/ 241 h 241"/>
                <a:gd name="T38" fmla="*/ 97 w 108"/>
                <a:gd name="T39" fmla="*/ 233 h 241"/>
                <a:gd name="T40" fmla="*/ 98 w 108"/>
                <a:gd name="T41" fmla="*/ 233 h 241"/>
                <a:gd name="T42" fmla="*/ 105 w 108"/>
                <a:gd name="T43" fmla="*/ 229 h 241"/>
                <a:gd name="T44" fmla="*/ 105 w 108"/>
                <a:gd name="T45" fmla="*/ 229 h 241"/>
                <a:gd name="T46" fmla="*/ 105 w 108"/>
                <a:gd name="T47" fmla="*/ 229 h 241"/>
                <a:gd name="T48" fmla="*/ 107 w 108"/>
                <a:gd name="T49" fmla="*/ 221 h 241"/>
                <a:gd name="T50" fmla="*/ 107 w 108"/>
                <a:gd name="T51" fmla="*/ 220 h 241"/>
                <a:gd name="T52" fmla="*/ 78 w 108"/>
                <a:gd name="T53" fmla="*/ 10 h 241"/>
                <a:gd name="T54" fmla="*/ 78 w 108"/>
                <a:gd name="T55" fmla="*/ 10 h 241"/>
                <a:gd name="T56" fmla="*/ 101 w 108"/>
                <a:gd name="T57" fmla="*/ 221 h 241"/>
                <a:gd name="T58" fmla="*/ 100 w 108"/>
                <a:gd name="T59" fmla="*/ 225 h 241"/>
                <a:gd name="T60" fmla="*/ 100 w 108"/>
                <a:gd name="T61" fmla="*/ 225 h 241"/>
                <a:gd name="T62" fmla="*/ 97 w 108"/>
                <a:gd name="T63" fmla="*/ 227 h 241"/>
                <a:gd name="T64" fmla="*/ 97 w 108"/>
                <a:gd name="T65" fmla="*/ 227 h 241"/>
                <a:gd name="T66" fmla="*/ 42 w 108"/>
                <a:gd name="T67" fmla="*/ 234 h 241"/>
                <a:gd name="T68" fmla="*/ 42 w 108"/>
                <a:gd name="T69" fmla="*/ 234 h 241"/>
                <a:gd name="T70" fmla="*/ 38 w 108"/>
                <a:gd name="T71" fmla="*/ 233 h 241"/>
                <a:gd name="T72" fmla="*/ 38 w 108"/>
                <a:gd name="T73" fmla="*/ 233 h 241"/>
                <a:gd name="T74" fmla="*/ 36 w 108"/>
                <a:gd name="T75" fmla="*/ 230 h 241"/>
                <a:gd name="T76" fmla="*/ 36 w 108"/>
                <a:gd name="T77" fmla="*/ 230 h 241"/>
                <a:gd name="T78" fmla="*/ 7 w 108"/>
                <a:gd name="T79" fmla="*/ 20 h 241"/>
                <a:gd name="T80" fmla="*/ 7 w 108"/>
                <a:gd name="T81" fmla="*/ 20 h 241"/>
                <a:gd name="T82" fmla="*/ 8 w 108"/>
                <a:gd name="T83" fmla="*/ 16 h 241"/>
                <a:gd name="T84" fmla="*/ 8 w 108"/>
                <a:gd name="T85" fmla="*/ 16 h 241"/>
                <a:gd name="T86" fmla="*/ 11 w 108"/>
                <a:gd name="T87" fmla="*/ 14 h 241"/>
                <a:gd name="T88" fmla="*/ 11 w 108"/>
                <a:gd name="T89" fmla="*/ 14 h 241"/>
                <a:gd name="T90" fmla="*/ 66 w 108"/>
                <a:gd name="T91" fmla="*/ 7 h 241"/>
                <a:gd name="T92" fmla="*/ 66 w 108"/>
                <a:gd name="T93" fmla="*/ 7 h 241"/>
                <a:gd name="T94" fmla="*/ 70 w 108"/>
                <a:gd name="T95" fmla="*/ 8 h 241"/>
                <a:gd name="T96" fmla="*/ 70 w 108"/>
                <a:gd name="T97" fmla="*/ 8 h 241"/>
                <a:gd name="T98" fmla="*/ 72 w 108"/>
                <a:gd name="T99" fmla="*/ 11 h 241"/>
                <a:gd name="T100" fmla="*/ 72 w 108"/>
                <a:gd name="T101" fmla="*/ 11 h 241"/>
                <a:gd name="T102" fmla="*/ 101 w 108"/>
                <a:gd name="T103" fmla="*/ 22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241">
                  <a:moveTo>
                    <a:pt x="78" y="10"/>
                  </a:moveTo>
                  <a:cubicBezTo>
                    <a:pt x="78" y="7"/>
                    <a:pt x="76" y="4"/>
                    <a:pt x="74" y="2"/>
                  </a:cubicBezTo>
                  <a:cubicBezTo>
                    <a:pt x="74" y="2"/>
                    <a:pt x="74" y="2"/>
                    <a:pt x="74" y="2"/>
                  </a:cubicBezTo>
                  <a:cubicBezTo>
                    <a:pt x="72" y="1"/>
                    <a:pt x="69" y="0"/>
                    <a:pt x="66" y="0"/>
                  </a:cubicBezTo>
                  <a:cubicBezTo>
                    <a:pt x="66" y="0"/>
                    <a:pt x="65" y="0"/>
                    <a:pt x="65" y="0"/>
                  </a:cubicBezTo>
                  <a:cubicBezTo>
                    <a:pt x="11" y="8"/>
                    <a:pt x="11" y="8"/>
                    <a:pt x="11" y="8"/>
                  </a:cubicBezTo>
                  <a:cubicBezTo>
                    <a:pt x="11" y="8"/>
                    <a:pt x="10" y="8"/>
                    <a:pt x="10" y="8"/>
                  </a:cubicBezTo>
                  <a:cubicBezTo>
                    <a:pt x="7" y="8"/>
                    <a:pt x="5" y="10"/>
                    <a:pt x="3" y="12"/>
                  </a:cubicBezTo>
                  <a:cubicBezTo>
                    <a:pt x="3" y="12"/>
                    <a:pt x="3" y="12"/>
                    <a:pt x="3" y="12"/>
                  </a:cubicBezTo>
                  <a:cubicBezTo>
                    <a:pt x="3" y="12"/>
                    <a:pt x="3" y="12"/>
                    <a:pt x="3" y="12"/>
                  </a:cubicBezTo>
                  <a:cubicBezTo>
                    <a:pt x="1" y="14"/>
                    <a:pt x="0" y="17"/>
                    <a:pt x="1" y="20"/>
                  </a:cubicBezTo>
                  <a:cubicBezTo>
                    <a:pt x="1" y="20"/>
                    <a:pt x="1" y="21"/>
                    <a:pt x="1" y="21"/>
                  </a:cubicBezTo>
                  <a:cubicBezTo>
                    <a:pt x="30" y="231"/>
                    <a:pt x="30" y="231"/>
                    <a:pt x="30" y="231"/>
                  </a:cubicBezTo>
                  <a:cubicBezTo>
                    <a:pt x="30" y="231"/>
                    <a:pt x="30" y="231"/>
                    <a:pt x="30" y="231"/>
                  </a:cubicBezTo>
                  <a:cubicBezTo>
                    <a:pt x="30" y="234"/>
                    <a:pt x="32" y="237"/>
                    <a:pt x="34" y="238"/>
                  </a:cubicBezTo>
                  <a:cubicBezTo>
                    <a:pt x="34" y="238"/>
                    <a:pt x="34" y="238"/>
                    <a:pt x="34" y="238"/>
                  </a:cubicBezTo>
                  <a:cubicBezTo>
                    <a:pt x="34" y="238"/>
                    <a:pt x="34" y="238"/>
                    <a:pt x="34" y="238"/>
                  </a:cubicBezTo>
                  <a:cubicBezTo>
                    <a:pt x="36" y="240"/>
                    <a:pt x="39" y="241"/>
                    <a:pt x="42" y="241"/>
                  </a:cubicBezTo>
                  <a:cubicBezTo>
                    <a:pt x="42" y="241"/>
                    <a:pt x="43" y="241"/>
                    <a:pt x="43" y="241"/>
                  </a:cubicBezTo>
                  <a:cubicBezTo>
                    <a:pt x="97" y="233"/>
                    <a:pt x="97" y="233"/>
                    <a:pt x="97" y="233"/>
                  </a:cubicBezTo>
                  <a:cubicBezTo>
                    <a:pt x="97" y="233"/>
                    <a:pt x="98" y="233"/>
                    <a:pt x="98" y="233"/>
                  </a:cubicBezTo>
                  <a:cubicBezTo>
                    <a:pt x="101" y="233"/>
                    <a:pt x="103" y="231"/>
                    <a:pt x="105" y="229"/>
                  </a:cubicBezTo>
                  <a:cubicBezTo>
                    <a:pt x="105" y="229"/>
                    <a:pt x="105" y="229"/>
                    <a:pt x="105" y="229"/>
                  </a:cubicBezTo>
                  <a:cubicBezTo>
                    <a:pt x="105" y="229"/>
                    <a:pt x="105" y="229"/>
                    <a:pt x="105" y="229"/>
                  </a:cubicBezTo>
                  <a:cubicBezTo>
                    <a:pt x="107" y="226"/>
                    <a:pt x="108" y="224"/>
                    <a:pt x="107" y="221"/>
                  </a:cubicBezTo>
                  <a:cubicBezTo>
                    <a:pt x="107" y="220"/>
                    <a:pt x="107" y="220"/>
                    <a:pt x="107" y="220"/>
                  </a:cubicBezTo>
                  <a:cubicBezTo>
                    <a:pt x="78" y="10"/>
                    <a:pt x="78" y="10"/>
                    <a:pt x="78" y="10"/>
                  </a:cubicBezTo>
                  <a:cubicBezTo>
                    <a:pt x="78" y="10"/>
                    <a:pt x="78" y="10"/>
                    <a:pt x="78" y="10"/>
                  </a:cubicBezTo>
                  <a:close/>
                  <a:moveTo>
                    <a:pt x="101" y="221"/>
                  </a:moveTo>
                  <a:cubicBezTo>
                    <a:pt x="101" y="222"/>
                    <a:pt x="101" y="224"/>
                    <a:pt x="100" y="225"/>
                  </a:cubicBezTo>
                  <a:cubicBezTo>
                    <a:pt x="100" y="225"/>
                    <a:pt x="100" y="225"/>
                    <a:pt x="100" y="225"/>
                  </a:cubicBezTo>
                  <a:cubicBezTo>
                    <a:pt x="99" y="226"/>
                    <a:pt x="98" y="226"/>
                    <a:pt x="97" y="227"/>
                  </a:cubicBezTo>
                  <a:cubicBezTo>
                    <a:pt x="97" y="227"/>
                    <a:pt x="97" y="227"/>
                    <a:pt x="97" y="227"/>
                  </a:cubicBezTo>
                  <a:cubicBezTo>
                    <a:pt x="42" y="234"/>
                    <a:pt x="42" y="234"/>
                    <a:pt x="42" y="234"/>
                  </a:cubicBezTo>
                  <a:cubicBezTo>
                    <a:pt x="42" y="234"/>
                    <a:pt x="42" y="234"/>
                    <a:pt x="42" y="234"/>
                  </a:cubicBezTo>
                  <a:cubicBezTo>
                    <a:pt x="40" y="234"/>
                    <a:pt x="39" y="234"/>
                    <a:pt x="38" y="233"/>
                  </a:cubicBezTo>
                  <a:cubicBezTo>
                    <a:pt x="38" y="233"/>
                    <a:pt x="38" y="233"/>
                    <a:pt x="38" y="233"/>
                  </a:cubicBezTo>
                  <a:cubicBezTo>
                    <a:pt x="37" y="233"/>
                    <a:pt x="36" y="231"/>
                    <a:pt x="36" y="230"/>
                  </a:cubicBezTo>
                  <a:cubicBezTo>
                    <a:pt x="36" y="230"/>
                    <a:pt x="36" y="230"/>
                    <a:pt x="36" y="230"/>
                  </a:cubicBezTo>
                  <a:cubicBezTo>
                    <a:pt x="7" y="20"/>
                    <a:pt x="7" y="20"/>
                    <a:pt x="7" y="20"/>
                  </a:cubicBezTo>
                  <a:cubicBezTo>
                    <a:pt x="7" y="20"/>
                    <a:pt x="7" y="20"/>
                    <a:pt x="7" y="20"/>
                  </a:cubicBezTo>
                  <a:cubicBezTo>
                    <a:pt x="7" y="18"/>
                    <a:pt x="7" y="17"/>
                    <a:pt x="8" y="16"/>
                  </a:cubicBezTo>
                  <a:cubicBezTo>
                    <a:pt x="8" y="16"/>
                    <a:pt x="8" y="16"/>
                    <a:pt x="8" y="16"/>
                  </a:cubicBezTo>
                  <a:cubicBezTo>
                    <a:pt x="9" y="15"/>
                    <a:pt x="10" y="14"/>
                    <a:pt x="11" y="14"/>
                  </a:cubicBezTo>
                  <a:cubicBezTo>
                    <a:pt x="11" y="14"/>
                    <a:pt x="11" y="14"/>
                    <a:pt x="11" y="14"/>
                  </a:cubicBezTo>
                  <a:cubicBezTo>
                    <a:pt x="66" y="7"/>
                    <a:pt x="66" y="7"/>
                    <a:pt x="66" y="7"/>
                  </a:cubicBezTo>
                  <a:cubicBezTo>
                    <a:pt x="66" y="7"/>
                    <a:pt x="66" y="7"/>
                    <a:pt x="66" y="7"/>
                  </a:cubicBezTo>
                  <a:cubicBezTo>
                    <a:pt x="68" y="6"/>
                    <a:pt x="69" y="7"/>
                    <a:pt x="70" y="8"/>
                  </a:cubicBezTo>
                  <a:cubicBezTo>
                    <a:pt x="70" y="8"/>
                    <a:pt x="70" y="8"/>
                    <a:pt x="70" y="8"/>
                  </a:cubicBezTo>
                  <a:cubicBezTo>
                    <a:pt x="71" y="8"/>
                    <a:pt x="72" y="9"/>
                    <a:pt x="72" y="11"/>
                  </a:cubicBezTo>
                  <a:cubicBezTo>
                    <a:pt x="72" y="11"/>
                    <a:pt x="72" y="11"/>
                    <a:pt x="72" y="11"/>
                  </a:cubicBezTo>
                  <a:cubicBezTo>
                    <a:pt x="101" y="221"/>
                    <a:pt x="101" y="221"/>
                    <a:pt x="101" y="221"/>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23" name="Freeform 43"/>
            <p:cNvSpPr>
              <a:spLocks noEditPoints="1"/>
            </p:cNvSpPr>
            <p:nvPr/>
          </p:nvSpPr>
          <p:spPr bwMode="auto">
            <a:xfrm>
              <a:off x="3263901" y="3249612"/>
              <a:ext cx="87313" cy="87313"/>
            </a:xfrm>
            <a:custGeom>
              <a:avLst/>
              <a:gdLst>
                <a:gd name="T0" fmla="*/ 23 w 46"/>
                <a:gd name="T1" fmla="*/ 46 h 46"/>
                <a:gd name="T2" fmla="*/ 40 w 46"/>
                <a:gd name="T3" fmla="*/ 39 h 46"/>
                <a:gd name="T4" fmla="*/ 46 w 46"/>
                <a:gd name="T5" fmla="*/ 23 h 46"/>
                <a:gd name="T6" fmla="*/ 40 w 46"/>
                <a:gd name="T7" fmla="*/ 6 h 46"/>
                <a:gd name="T8" fmla="*/ 23 w 46"/>
                <a:gd name="T9" fmla="*/ 0 h 46"/>
                <a:gd name="T10" fmla="*/ 7 w 46"/>
                <a:gd name="T11" fmla="*/ 6 h 46"/>
                <a:gd name="T12" fmla="*/ 0 w 46"/>
                <a:gd name="T13" fmla="*/ 23 h 46"/>
                <a:gd name="T14" fmla="*/ 7 w 46"/>
                <a:gd name="T15" fmla="*/ 39 h 46"/>
                <a:gd name="T16" fmla="*/ 23 w 46"/>
                <a:gd name="T17" fmla="*/ 46 h 46"/>
                <a:gd name="T18" fmla="*/ 11 w 46"/>
                <a:gd name="T19" fmla="*/ 11 h 46"/>
                <a:gd name="T20" fmla="*/ 23 w 46"/>
                <a:gd name="T21" fmla="*/ 6 h 46"/>
                <a:gd name="T22" fmla="*/ 35 w 46"/>
                <a:gd name="T23" fmla="*/ 11 h 46"/>
                <a:gd name="T24" fmla="*/ 40 w 46"/>
                <a:gd name="T25" fmla="*/ 23 h 46"/>
                <a:gd name="T26" fmla="*/ 35 w 46"/>
                <a:gd name="T27" fmla="*/ 35 h 46"/>
                <a:gd name="T28" fmla="*/ 23 w 46"/>
                <a:gd name="T29" fmla="*/ 40 h 46"/>
                <a:gd name="T30" fmla="*/ 11 w 46"/>
                <a:gd name="T31" fmla="*/ 35 h 46"/>
                <a:gd name="T32" fmla="*/ 6 w 46"/>
                <a:gd name="T33" fmla="*/ 23 h 46"/>
                <a:gd name="T34" fmla="*/ 11 w 46"/>
                <a:gd name="T35"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23" y="46"/>
                  </a:moveTo>
                  <a:cubicBezTo>
                    <a:pt x="30" y="46"/>
                    <a:pt x="35" y="44"/>
                    <a:pt x="40" y="39"/>
                  </a:cubicBezTo>
                  <a:cubicBezTo>
                    <a:pt x="44" y="35"/>
                    <a:pt x="46" y="29"/>
                    <a:pt x="46" y="23"/>
                  </a:cubicBezTo>
                  <a:cubicBezTo>
                    <a:pt x="46" y="16"/>
                    <a:pt x="44" y="11"/>
                    <a:pt x="40" y="6"/>
                  </a:cubicBezTo>
                  <a:cubicBezTo>
                    <a:pt x="35" y="2"/>
                    <a:pt x="30" y="0"/>
                    <a:pt x="23" y="0"/>
                  </a:cubicBezTo>
                  <a:cubicBezTo>
                    <a:pt x="17" y="0"/>
                    <a:pt x="11" y="2"/>
                    <a:pt x="7" y="6"/>
                  </a:cubicBezTo>
                  <a:cubicBezTo>
                    <a:pt x="2" y="11"/>
                    <a:pt x="0" y="16"/>
                    <a:pt x="0" y="23"/>
                  </a:cubicBezTo>
                  <a:cubicBezTo>
                    <a:pt x="0" y="29"/>
                    <a:pt x="2" y="35"/>
                    <a:pt x="7" y="39"/>
                  </a:cubicBezTo>
                  <a:cubicBezTo>
                    <a:pt x="11" y="44"/>
                    <a:pt x="17" y="46"/>
                    <a:pt x="23" y="46"/>
                  </a:cubicBezTo>
                  <a:close/>
                  <a:moveTo>
                    <a:pt x="11" y="11"/>
                  </a:moveTo>
                  <a:cubicBezTo>
                    <a:pt x="14" y="8"/>
                    <a:pt x="18" y="6"/>
                    <a:pt x="23" y="6"/>
                  </a:cubicBezTo>
                  <a:cubicBezTo>
                    <a:pt x="28" y="6"/>
                    <a:pt x="32" y="8"/>
                    <a:pt x="35" y="11"/>
                  </a:cubicBezTo>
                  <a:cubicBezTo>
                    <a:pt x="38" y="14"/>
                    <a:pt x="40" y="18"/>
                    <a:pt x="40" y="23"/>
                  </a:cubicBezTo>
                  <a:cubicBezTo>
                    <a:pt x="40" y="28"/>
                    <a:pt x="38" y="32"/>
                    <a:pt x="35" y="35"/>
                  </a:cubicBezTo>
                  <a:cubicBezTo>
                    <a:pt x="32" y="38"/>
                    <a:pt x="28" y="40"/>
                    <a:pt x="23" y="40"/>
                  </a:cubicBezTo>
                  <a:cubicBezTo>
                    <a:pt x="18" y="40"/>
                    <a:pt x="14" y="38"/>
                    <a:pt x="11" y="35"/>
                  </a:cubicBezTo>
                  <a:cubicBezTo>
                    <a:pt x="8" y="32"/>
                    <a:pt x="6" y="28"/>
                    <a:pt x="6" y="23"/>
                  </a:cubicBezTo>
                  <a:cubicBezTo>
                    <a:pt x="6" y="18"/>
                    <a:pt x="8" y="14"/>
                    <a:pt x="11" y="11"/>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24" name="Freeform 44"/>
            <p:cNvSpPr>
              <a:spLocks/>
            </p:cNvSpPr>
            <p:nvPr/>
          </p:nvSpPr>
          <p:spPr bwMode="auto">
            <a:xfrm>
              <a:off x="3263901" y="3089275"/>
              <a:ext cx="87313" cy="12700"/>
            </a:xfrm>
            <a:custGeom>
              <a:avLst/>
              <a:gdLst>
                <a:gd name="T0" fmla="*/ 4 w 46"/>
                <a:gd name="T1" fmla="*/ 6 h 6"/>
                <a:gd name="T2" fmla="*/ 42 w 46"/>
                <a:gd name="T3" fmla="*/ 6 h 6"/>
                <a:gd name="T4" fmla="*/ 46 w 46"/>
                <a:gd name="T5" fmla="*/ 3 h 6"/>
                <a:gd name="T6" fmla="*/ 42 w 46"/>
                <a:gd name="T7" fmla="*/ 0 h 6"/>
                <a:gd name="T8" fmla="*/ 4 w 46"/>
                <a:gd name="T9" fmla="*/ 0 h 6"/>
                <a:gd name="T10" fmla="*/ 0 w 46"/>
                <a:gd name="T11" fmla="*/ 3 h 6"/>
                <a:gd name="T12" fmla="*/ 4 w 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6"/>
                  </a:moveTo>
                  <a:cubicBezTo>
                    <a:pt x="42" y="6"/>
                    <a:pt x="42" y="6"/>
                    <a:pt x="42" y="6"/>
                  </a:cubicBezTo>
                  <a:cubicBezTo>
                    <a:pt x="44" y="6"/>
                    <a:pt x="46" y="5"/>
                    <a:pt x="46" y="3"/>
                  </a:cubicBezTo>
                  <a:cubicBezTo>
                    <a:pt x="46" y="1"/>
                    <a:pt x="44" y="0"/>
                    <a:pt x="42" y="0"/>
                  </a:cubicBezTo>
                  <a:cubicBezTo>
                    <a:pt x="4" y="0"/>
                    <a:pt x="4" y="0"/>
                    <a:pt x="4" y="0"/>
                  </a:cubicBezTo>
                  <a:cubicBezTo>
                    <a:pt x="2" y="0"/>
                    <a:pt x="0" y="1"/>
                    <a:pt x="0" y="3"/>
                  </a:cubicBezTo>
                  <a:cubicBezTo>
                    <a:pt x="0" y="5"/>
                    <a:pt x="2" y="6"/>
                    <a:pt x="4" y="6"/>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33" name="Freeform 45"/>
            <p:cNvSpPr>
              <a:spLocks/>
            </p:cNvSpPr>
            <p:nvPr/>
          </p:nvSpPr>
          <p:spPr bwMode="auto">
            <a:xfrm>
              <a:off x="3263901" y="3030537"/>
              <a:ext cx="87313" cy="14288"/>
            </a:xfrm>
            <a:custGeom>
              <a:avLst/>
              <a:gdLst>
                <a:gd name="T0" fmla="*/ 4 w 46"/>
                <a:gd name="T1" fmla="*/ 7 h 7"/>
                <a:gd name="T2" fmla="*/ 42 w 46"/>
                <a:gd name="T3" fmla="*/ 7 h 7"/>
                <a:gd name="T4" fmla="*/ 46 w 46"/>
                <a:gd name="T5" fmla="*/ 3 h 7"/>
                <a:gd name="T6" fmla="*/ 42 w 46"/>
                <a:gd name="T7" fmla="*/ 0 h 7"/>
                <a:gd name="T8" fmla="*/ 4 w 46"/>
                <a:gd name="T9" fmla="*/ 0 h 7"/>
                <a:gd name="T10" fmla="*/ 0 w 46"/>
                <a:gd name="T11" fmla="*/ 3 h 7"/>
                <a:gd name="T12" fmla="*/ 4 w 4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4" y="7"/>
                  </a:moveTo>
                  <a:cubicBezTo>
                    <a:pt x="42" y="7"/>
                    <a:pt x="42" y="7"/>
                    <a:pt x="42" y="7"/>
                  </a:cubicBezTo>
                  <a:cubicBezTo>
                    <a:pt x="44" y="7"/>
                    <a:pt x="46" y="5"/>
                    <a:pt x="46" y="3"/>
                  </a:cubicBezTo>
                  <a:cubicBezTo>
                    <a:pt x="46" y="2"/>
                    <a:pt x="44" y="0"/>
                    <a:pt x="42" y="0"/>
                  </a:cubicBezTo>
                  <a:cubicBezTo>
                    <a:pt x="4" y="0"/>
                    <a:pt x="4" y="0"/>
                    <a:pt x="4" y="0"/>
                  </a:cubicBezTo>
                  <a:cubicBezTo>
                    <a:pt x="2" y="0"/>
                    <a:pt x="0" y="2"/>
                    <a:pt x="0" y="3"/>
                  </a:cubicBezTo>
                  <a:cubicBezTo>
                    <a:pt x="0" y="5"/>
                    <a:pt x="2" y="7"/>
                    <a:pt x="4" y="7"/>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34" name="Freeform 46"/>
            <p:cNvSpPr>
              <a:spLocks/>
            </p:cNvSpPr>
            <p:nvPr/>
          </p:nvSpPr>
          <p:spPr bwMode="auto">
            <a:xfrm>
              <a:off x="3435351" y="3019425"/>
              <a:ext cx="85725" cy="23813"/>
            </a:xfrm>
            <a:custGeom>
              <a:avLst/>
              <a:gdLst>
                <a:gd name="T0" fmla="*/ 45 w 45"/>
                <a:gd name="T1" fmla="*/ 3 h 12"/>
                <a:gd name="T2" fmla="*/ 41 w 45"/>
                <a:gd name="T3" fmla="*/ 0 h 12"/>
                <a:gd name="T4" fmla="*/ 3 w 45"/>
                <a:gd name="T5" fmla="*/ 6 h 12"/>
                <a:gd name="T6" fmla="*/ 0 w 45"/>
                <a:gd name="T7" fmla="*/ 9 h 12"/>
                <a:gd name="T8" fmla="*/ 4 w 45"/>
                <a:gd name="T9" fmla="*/ 12 h 12"/>
                <a:gd name="T10" fmla="*/ 42 w 45"/>
                <a:gd name="T11" fmla="*/ 7 h 12"/>
                <a:gd name="T12" fmla="*/ 45 w 45"/>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45" h="12">
                  <a:moveTo>
                    <a:pt x="45" y="3"/>
                  </a:moveTo>
                  <a:cubicBezTo>
                    <a:pt x="45" y="1"/>
                    <a:pt x="43" y="0"/>
                    <a:pt x="41" y="0"/>
                  </a:cubicBezTo>
                  <a:cubicBezTo>
                    <a:pt x="3" y="6"/>
                    <a:pt x="3" y="6"/>
                    <a:pt x="3" y="6"/>
                  </a:cubicBezTo>
                  <a:cubicBezTo>
                    <a:pt x="1" y="6"/>
                    <a:pt x="0" y="8"/>
                    <a:pt x="0" y="9"/>
                  </a:cubicBezTo>
                  <a:cubicBezTo>
                    <a:pt x="0" y="11"/>
                    <a:pt x="2" y="12"/>
                    <a:pt x="4" y="12"/>
                  </a:cubicBezTo>
                  <a:cubicBezTo>
                    <a:pt x="42" y="7"/>
                    <a:pt x="42" y="7"/>
                    <a:pt x="42" y="7"/>
                  </a:cubicBezTo>
                  <a:cubicBezTo>
                    <a:pt x="44" y="7"/>
                    <a:pt x="45" y="5"/>
                    <a:pt x="45" y="3"/>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35" name="Freeform 47"/>
            <p:cNvSpPr>
              <a:spLocks/>
            </p:cNvSpPr>
            <p:nvPr/>
          </p:nvSpPr>
          <p:spPr bwMode="auto">
            <a:xfrm>
              <a:off x="3130551" y="3030537"/>
              <a:ext cx="84138" cy="14288"/>
            </a:xfrm>
            <a:custGeom>
              <a:avLst/>
              <a:gdLst>
                <a:gd name="T0" fmla="*/ 3 w 45"/>
                <a:gd name="T1" fmla="*/ 7 h 7"/>
                <a:gd name="T2" fmla="*/ 42 w 45"/>
                <a:gd name="T3" fmla="*/ 7 h 7"/>
                <a:gd name="T4" fmla="*/ 45 w 45"/>
                <a:gd name="T5" fmla="*/ 3 h 7"/>
                <a:gd name="T6" fmla="*/ 42 w 45"/>
                <a:gd name="T7" fmla="*/ 0 h 7"/>
                <a:gd name="T8" fmla="*/ 3 w 45"/>
                <a:gd name="T9" fmla="*/ 0 h 7"/>
                <a:gd name="T10" fmla="*/ 0 w 45"/>
                <a:gd name="T11" fmla="*/ 3 h 7"/>
                <a:gd name="T12" fmla="*/ 3 w 4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5" h="7">
                  <a:moveTo>
                    <a:pt x="3" y="7"/>
                  </a:moveTo>
                  <a:cubicBezTo>
                    <a:pt x="42" y="7"/>
                    <a:pt x="42" y="7"/>
                    <a:pt x="42" y="7"/>
                  </a:cubicBezTo>
                  <a:cubicBezTo>
                    <a:pt x="44" y="7"/>
                    <a:pt x="45" y="5"/>
                    <a:pt x="45" y="3"/>
                  </a:cubicBezTo>
                  <a:cubicBezTo>
                    <a:pt x="45" y="2"/>
                    <a:pt x="44" y="0"/>
                    <a:pt x="42" y="0"/>
                  </a:cubicBezTo>
                  <a:cubicBezTo>
                    <a:pt x="3" y="0"/>
                    <a:pt x="3" y="0"/>
                    <a:pt x="3" y="0"/>
                  </a:cubicBezTo>
                  <a:cubicBezTo>
                    <a:pt x="1" y="0"/>
                    <a:pt x="0" y="2"/>
                    <a:pt x="0" y="3"/>
                  </a:cubicBezTo>
                  <a:cubicBezTo>
                    <a:pt x="0" y="5"/>
                    <a:pt x="1" y="7"/>
                    <a:pt x="3" y="7"/>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36" name="Freeform 48"/>
            <p:cNvSpPr>
              <a:spLocks noEditPoints="1"/>
            </p:cNvSpPr>
            <p:nvPr/>
          </p:nvSpPr>
          <p:spPr bwMode="auto">
            <a:xfrm>
              <a:off x="3098801" y="2957512"/>
              <a:ext cx="285750" cy="446088"/>
            </a:xfrm>
            <a:custGeom>
              <a:avLst/>
              <a:gdLst>
                <a:gd name="T0" fmla="*/ 3 w 150"/>
                <a:gd name="T1" fmla="*/ 231 h 235"/>
                <a:gd name="T2" fmla="*/ 11 w 150"/>
                <a:gd name="T3" fmla="*/ 235 h 235"/>
                <a:gd name="T4" fmla="*/ 66 w 150"/>
                <a:gd name="T5" fmla="*/ 235 h 235"/>
                <a:gd name="T6" fmla="*/ 74 w 150"/>
                <a:gd name="T7" fmla="*/ 231 h 235"/>
                <a:gd name="T8" fmla="*/ 75 w 150"/>
                <a:gd name="T9" fmla="*/ 231 h 235"/>
                <a:gd name="T10" fmla="*/ 75 w 150"/>
                <a:gd name="T11" fmla="*/ 231 h 235"/>
                <a:gd name="T12" fmla="*/ 75 w 150"/>
                <a:gd name="T13" fmla="*/ 231 h 235"/>
                <a:gd name="T14" fmla="*/ 83 w 150"/>
                <a:gd name="T15" fmla="*/ 235 h 235"/>
                <a:gd name="T16" fmla="*/ 138 w 150"/>
                <a:gd name="T17" fmla="*/ 235 h 235"/>
                <a:gd name="T18" fmla="*/ 146 w 150"/>
                <a:gd name="T19" fmla="*/ 231 h 235"/>
                <a:gd name="T20" fmla="*/ 146 w 150"/>
                <a:gd name="T21" fmla="*/ 231 h 235"/>
                <a:gd name="T22" fmla="*/ 150 w 150"/>
                <a:gd name="T23" fmla="*/ 223 h 235"/>
                <a:gd name="T24" fmla="*/ 150 w 150"/>
                <a:gd name="T25" fmla="*/ 11 h 235"/>
                <a:gd name="T26" fmla="*/ 146 w 150"/>
                <a:gd name="T27" fmla="*/ 3 h 235"/>
                <a:gd name="T28" fmla="*/ 138 w 150"/>
                <a:gd name="T29" fmla="*/ 0 h 235"/>
                <a:gd name="T30" fmla="*/ 83 w 150"/>
                <a:gd name="T31" fmla="*/ 0 h 235"/>
                <a:gd name="T32" fmla="*/ 75 w 150"/>
                <a:gd name="T33" fmla="*/ 3 h 235"/>
                <a:gd name="T34" fmla="*/ 75 w 150"/>
                <a:gd name="T35" fmla="*/ 3 h 235"/>
                <a:gd name="T36" fmla="*/ 74 w 150"/>
                <a:gd name="T37" fmla="*/ 3 h 235"/>
                <a:gd name="T38" fmla="*/ 66 w 150"/>
                <a:gd name="T39" fmla="*/ 0 h 235"/>
                <a:gd name="T40" fmla="*/ 11 w 150"/>
                <a:gd name="T41" fmla="*/ 0 h 235"/>
                <a:gd name="T42" fmla="*/ 3 w 150"/>
                <a:gd name="T43" fmla="*/ 3 h 235"/>
                <a:gd name="T44" fmla="*/ 3 w 150"/>
                <a:gd name="T45" fmla="*/ 3 h 235"/>
                <a:gd name="T46" fmla="*/ 0 w 150"/>
                <a:gd name="T47" fmla="*/ 11 h 235"/>
                <a:gd name="T48" fmla="*/ 0 w 150"/>
                <a:gd name="T49" fmla="*/ 223 h 235"/>
                <a:gd name="T50" fmla="*/ 3 w 150"/>
                <a:gd name="T51" fmla="*/ 231 h 235"/>
                <a:gd name="T52" fmla="*/ 78 w 150"/>
                <a:gd name="T53" fmla="*/ 11 h 235"/>
                <a:gd name="T54" fmla="*/ 79 w 150"/>
                <a:gd name="T55" fmla="*/ 8 h 235"/>
                <a:gd name="T56" fmla="*/ 79 w 150"/>
                <a:gd name="T57" fmla="*/ 8 h 235"/>
                <a:gd name="T58" fmla="*/ 83 w 150"/>
                <a:gd name="T59" fmla="*/ 6 h 235"/>
                <a:gd name="T60" fmla="*/ 138 w 150"/>
                <a:gd name="T61" fmla="*/ 6 h 235"/>
                <a:gd name="T62" fmla="*/ 142 w 150"/>
                <a:gd name="T63" fmla="*/ 8 h 235"/>
                <a:gd name="T64" fmla="*/ 143 w 150"/>
                <a:gd name="T65" fmla="*/ 11 h 235"/>
                <a:gd name="T66" fmla="*/ 143 w 150"/>
                <a:gd name="T67" fmla="*/ 223 h 235"/>
                <a:gd name="T68" fmla="*/ 142 w 150"/>
                <a:gd name="T69" fmla="*/ 227 h 235"/>
                <a:gd name="T70" fmla="*/ 142 w 150"/>
                <a:gd name="T71" fmla="*/ 227 h 235"/>
                <a:gd name="T72" fmla="*/ 138 w 150"/>
                <a:gd name="T73" fmla="*/ 228 h 235"/>
                <a:gd name="T74" fmla="*/ 83 w 150"/>
                <a:gd name="T75" fmla="*/ 228 h 235"/>
                <a:gd name="T76" fmla="*/ 79 w 150"/>
                <a:gd name="T77" fmla="*/ 227 h 235"/>
                <a:gd name="T78" fmla="*/ 78 w 150"/>
                <a:gd name="T79" fmla="*/ 223 h 235"/>
                <a:gd name="T80" fmla="*/ 78 w 150"/>
                <a:gd name="T81" fmla="*/ 11 h 235"/>
                <a:gd name="T82" fmla="*/ 6 w 150"/>
                <a:gd name="T83" fmla="*/ 11 h 235"/>
                <a:gd name="T84" fmla="*/ 7 w 150"/>
                <a:gd name="T85" fmla="*/ 8 h 235"/>
                <a:gd name="T86" fmla="*/ 7 w 150"/>
                <a:gd name="T87" fmla="*/ 8 h 235"/>
                <a:gd name="T88" fmla="*/ 11 w 150"/>
                <a:gd name="T89" fmla="*/ 6 h 235"/>
                <a:gd name="T90" fmla="*/ 66 w 150"/>
                <a:gd name="T91" fmla="*/ 6 h 235"/>
                <a:gd name="T92" fmla="*/ 70 w 150"/>
                <a:gd name="T93" fmla="*/ 8 h 235"/>
                <a:gd name="T94" fmla="*/ 71 w 150"/>
                <a:gd name="T95" fmla="*/ 11 h 235"/>
                <a:gd name="T96" fmla="*/ 71 w 150"/>
                <a:gd name="T97" fmla="*/ 223 h 235"/>
                <a:gd name="T98" fmla="*/ 70 w 150"/>
                <a:gd name="T99" fmla="*/ 227 h 235"/>
                <a:gd name="T100" fmla="*/ 70 w 150"/>
                <a:gd name="T101" fmla="*/ 227 h 235"/>
                <a:gd name="T102" fmla="*/ 66 w 150"/>
                <a:gd name="T103" fmla="*/ 228 h 235"/>
                <a:gd name="T104" fmla="*/ 11 w 150"/>
                <a:gd name="T105" fmla="*/ 228 h 235"/>
                <a:gd name="T106" fmla="*/ 7 w 150"/>
                <a:gd name="T107" fmla="*/ 227 h 235"/>
                <a:gd name="T108" fmla="*/ 6 w 150"/>
                <a:gd name="T109" fmla="*/ 223 h 235"/>
                <a:gd name="T110" fmla="*/ 6 w 150"/>
                <a:gd name="T111" fmla="*/ 1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235">
                  <a:moveTo>
                    <a:pt x="3" y="231"/>
                  </a:moveTo>
                  <a:cubicBezTo>
                    <a:pt x="5" y="233"/>
                    <a:pt x="8" y="235"/>
                    <a:pt x="11" y="235"/>
                  </a:cubicBezTo>
                  <a:cubicBezTo>
                    <a:pt x="66" y="235"/>
                    <a:pt x="66" y="235"/>
                    <a:pt x="66" y="235"/>
                  </a:cubicBezTo>
                  <a:cubicBezTo>
                    <a:pt x="69" y="235"/>
                    <a:pt x="72" y="233"/>
                    <a:pt x="74" y="231"/>
                  </a:cubicBezTo>
                  <a:cubicBezTo>
                    <a:pt x="75" y="231"/>
                    <a:pt x="75" y="231"/>
                    <a:pt x="75" y="231"/>
                  </a:cubicBezTo>
                  <a:cubicBezTo>
                    <a:pt x="75" y="231"/>
                    <a:pt x="75" y="231"/>
                    <a:pt x="75" y="231"/>
                  </a:cubicBezTo>
                  <a:cubicBezTo>
                    <a:pt x="75" y="231"/>
                    <a:pt x="75" y="231"/>
                    <a:pt x="75" y="231"/>
                  </a:cubicBezTo>
                  <a:cubicBezTo>
                    <a:pt x="77" y="233"/>
                    <a:pt x="80" y="235"/>
                    <a:pt x="83" y="235"/>
                  </a:cubicBezTo>
                  <a:cubicBezTo>
                    <a:pt x="138" y="235"/>
                    <a:pt x="138" y="235"/>
                    <a:pt x="138" y="235"/>
                  </a:cubicBezTo>
                  <a:cubicBezTo>
                    <a:pt x="141" y="235"/>
                    <a:pt x="144" y="233"/>
                    <a:pt x="146" y="231"/>
                  </a:cubicBezTo>
                  <a:cubicBezTo>
                    <a:pt x="146" y="231"/>
                    <a:pt x="146" y="231"/>
                    <a:pt x="146" y="231"/>
                  </a:cubicBezTo>
                  <a:cubicBezTo>
                    <a:pt x="148" y="229"/>
                    <a:pt x="150" y="227"/>
                    <a:pt x="150" y="223"/>
                  </a:cubicBezTo>
                  <a:cubicBezTo>
                    <a:pt x="150" y="11"/>
                    <a:pt x="150" y="11"/>
                    <a:pt x="150" y="11"/>
                  </a:cubicBezTo>
                  <a:cubicBezTo>
                    <a:pt x="150" y="8"/>
                    <a:pt x="148" y="5"/>
                    <a:pt x="146" y="3"/>
                  </a:cubicBezTo>
                  <a:cubicBezTo>
                    <a:pt x="144" y="1"/>
                    <a:pt x="141" y="0"/>
                    <a:pt x="138" y="0"/>
                  </a:cubicBezTo>
                  <a:cubicBezTo>
                    <a:pt x="83" y="0"/>
                    <a:pt x="83" y="0"/>
                    <a:pt x="83" y="0"/>
                  </a:cubicBezTo>
                  <a:cubicBezTo>
                    <a:pt x="80" y="0"/>
                    <a:pt x="77" y="1"/>
                    <a:pt x="75" y="3"/>
                  </a:cubicBezTo>
                  <a:cubicBezTo>
                    <a:pt x="75" y="3"/>
                    <a:pt x="75" y="3"/>
                    <a:pt x="75" y="3"/>
                  </a:cubicBezTo>
                  <a:cubicBezTo>
                    <a:pt x="74" y="3"/>
                    <a:pt x="74" y="3"/>
                    <a:pt x="74" y="3"/>
                  </a:cubicBezTo>
                  <a:cubicBezTo>
                    <a:pt x="72" y="1"/>
                    <a:pt x="70" y="0"/>
                    <a:pt x="66" y="0"/>
                  </a:cubicBezTo>
                  <a:cubicBezTo>
                    <a:pt x="11" y="0"/>
                    <a:pt x="11" y="0"/>
                    <a:pt x="11" y="0"/>
                  </a:cubicBezTo>
                  <a:cubicBezTo>
                    <a:pt x="8" y="0"/>
                    <a:pt x="5" y="1"/>
                    <a:pt x="3" y="3"/>
                  </a:cubicBezTo>
                  <a:cubicBezTo>
                    <a:pt x="3" y="3"/>
                    <a:pt x="3" y="3"/>
                    <a:pt x="3" y="3"/>
                  </a:cubicBezTo>
                  <a:cubicBezTo>
                    <a:pt x="1" y="5"/>
                    <a:pt x="0" y="8"/>
                    <a:pt x="0" y="11"/>
                  </a:cubicBezTo>
                  <a:cubicBezTo>
                    <a:pt x="0" y="223"/>
                    <a:pt x="0" y="223"/>
                    <a:pt x="0" y="223"/>
                  </a:cubicBezTo>
                  <a:cubicBezTo>
                    <a:pt x="0" y="226"/>
                    <a:pt x="1" y="229"/>
                    <a:pt x="3" y="231"/>
                  </a:cubicBezTo>
                  <a:close/>
                  <a:moveTo>
                    <a:pt x="78" y="11"/>
                  </a:moveTo>
                  <a:cubicBezTo>
                    <a:pt x="78" y="10"/>
                    <a:pt x="78" y="9"/>
                    <a:pt x="79" y="8"/>
                  </a:cubicBezTo>
                  <a:cubicBezTo>
                    <a:pt x="79" y="8"/>
                    <a:pt x="79" y="8"/>
                    <a:pt x="79" y="8"/>
                  </a:cubicBezTo>
                  <a:cubicBezTo>
                    <a:pt x="80" y="7"/>
                    <a:pt x="81" y="6"/>
                    <a:pt x="83" y="6"/>
                  </a:cubicBezTo>
                  <a:cubicBezTo>
                    <a:pt x="138" y="6"/>
                    <a:pt x="138" y="6"/>
                    <a:pt x="138" y="6"/>
                  </a:cubicBezTo>
                  <a:cubicBezTo>
                    <a:pt x="139" y="6"/>
                    <a:pt x="141" y="7"/>
                    <a:pt x="142" y="8"/>
                  </a:cubicBezTo>
                  <a:cubicBezTo>
                    <a:pt x="142" y="8"/>
                    <a:pt x="143" y="10"/>
                    <a:pt x="143" y="11"/>
                  </a:cubicBezTo>
                  <a:cubicBezTo>
                    <a:pt x="143" y="223"/>
                    <a:pt x="143" y="223"/>
                    <a:pt x="143" y="223"/>
                  </a:cubicBezTo>
                  <a:cubicBezTo>
                    <a:pt x="143" y="225"/>
                    <a:pt x="142" y="226"/>
                    <a:pt x="142" y="227"/>
                  </a:cubicBezTo>
                  <a:cubicBezTo>
                    <a:pt x="142" y="227"/>
                    <a:pt x="142" y="227"/>
                    <a:pt x="142" y="227"/>
                  </a:cubicBezTo>
                  <a:cubicBezTo>
                    <a:pt x="141" y="228"/>
                    <a:pt x="139" y="228"/>
                    <a:pt x="138" y="228"/>
                  </a:cubicBezTo>
                  <a:cubicBezTo>
                    <a:pt x="83" y="228"/>
                    <a:pt x="83" y="228"/>
                    <a:pt x="83" y="228"/>
                  </a:cubicBezTo>
                  <a:cubicBezTo>
                    <a:pt x="81" y="228"/>
                    <a:pt x="80" y="228"/>
                    <a:pt x="79" y="227"/>
                  </a:cubicBezTo>
                  <a:cubicBezTo>
                    <a:pt x="78" y="226"/>
                    <a:pt x="78" y="225"/>
                    <a:pt x="78" y="223"/>
                  </a:cubicBezTo>
                  <a:lnTo>
                    <a:pt x="78" y="11"/>
                  </a:lnTo>
                  <a:close/>
                  <a:moveTo>
                    <a:pt x="6" y="11"/>
                  </a:moveTo>
                  <a:cubicBezTo>
                    <a:pt x="6" y="10"/>
                    <a:pt x="7" y="9"/>
                    <a:pt x="7" y="8"/>
                  </a:cubicBezTo>
                  <a:cubicBezTo>
                    <a:pt x="7" y="8"/>
                    <a:pt x="7" y="8"/>
                    <a:pt x="7" y="8"/>
                  </a:cubicBezTo>
                  <a:cubicBezTo>
                    <a:pt x="8" y="7"/>
                    <a:pt x="10" y="6"/>
                    <a:pt x="11" y="6"/>
                  </a:cubicBezTo>
                  <a:cubicBezTo>
                    <a:pt x="66" y="6"/>
                    <a:pt x="66" y="6"/>
                    <a:pt x="66" y="6"/>
                  </a:cubicBezTo>
                  <a:cubicBezTo>
                    <a:pt x="68" y="6"/>
                    <a:pt x="69" y="7"/>
                    <a:pt x="70" y="8"/>
                  </a:cubicBezTo>
                  <a:cubicBezTo>
                    <a:pt x="71" y="8"/>
                    <a:pt x="71" y="10"/>
                    <a:pt x="71" y="11"/>
                  </a:cubicBezTo>
                  <a:cubicBezTo>
                    <a:pt x="71" y="223"/>
                    <a:pt x="71" y="223"/>
                    <a:pt x="71" y="223"/>
                  </a:cubicBezTo>
                  <a:cubicBezTo>
                    <a:pt x="71" y="225"/>
                    <a:pt x="71" y="226"/>
                    <a:pt x="70" y="227"/>
                  </a:cubicBezTo>
                  <a:cubicBezTo>
                    <a:pt x="70" y="227"/>
                    <a:pt x="70" y="227"/>
                    <a:pt x="70" y="227"/>
                  </a:cubicBezTo>
                  <a:cubicBezTo>
                    <a:pt x="69" y="228"/>
                    <a:pt x="68" y="228"/>
                    <a:pt x="66" y="228"/>
                  </a:cubicBezTo>
                  <a:cubicBezTo>
                    <a:pt x="11" y="228"/>
                    <a:pt x="11" y="228"/>
                    <a:pt x="11" y="228"/>
                  </a:cubicBezTo>
                  <a:cubicBezTo>
                    <a:pt x="10" y="228"/>
                    <a:pt x="8" y="228"/>
                    <a:pt x="7" y="227"/>
                  </a:cubicBezTo>
                  <a:cubicBezTo>
                    <a:pt x="7" y="226"/>
                    <a:pt x="6" y="225"/>
                    <a:pt x="6" y="223"/>
                  </a:cubicBezTo>
                  <a:lnTo>
                    <a:pt x="6" y="11"/>
                  </a:ln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37" name="Freeform 49"/>
            <p:cNvSpPr>
              <a:spLocks noEditPoints="1"/>
            </p:cNvSpPr>
            <p:nvPr/>
          </p:nvSpPr>
          <p:spPr bwMode="auto">
            <a:xfrm>
              <a:off x="3127376" y="3249612"/>
              <a:ext cx="90488" cy="87313"/>
            </a:xfrm>
            <a:custGeom>
              <a:avLst/>
              <a:gdLst>
                <a:gd name="T0" fmla="*/ 23 w 47"/>
                <a:gd name="T1" fmla="*/ 46 h 46"/>
                <a:gd name="T2" fmla="*/ 40 w 47"/>
                <a:gd name="T3" fmla="*/ 39 h 46"/>
                <a:gd name="T4" fmla="*/ 47 w 47"/>
                <a:gd name="T5" fmla="*/ 23 h 46"/>
                <a:gd name="T6" fmla="*/ 40 w 47"/>
                <a:gd name="T7" fmla="*/ 6 h 46"/>
                <a:gd name="T8" fmla="*/ 23 w 47"/>
                <a:gd name="T9" fmla="*/ 0 h 46"/>
                <a:gd name="T10" fmla="*/ 7 w 47"/>
                <a:gd name="T11" fmla="*/ 6 h 46"/>
                <a:gd name="T12" fmla="*/ 0 w 47"/>
                <a:gd name="T13" fmla="*/ 23 h 46"/>
                <a:gd name="T14" fmla="*/ 7 w 47"/>
                <a:gd name="T15" fmla="*/ 39 h 46"/>
                <a:gd name="T16" fmla="*/ 23 w 47"/>
                <a:gd name="T17" fmla="*/ 46 h 46"/>
                <a:gd name="T18" fmla="*/ 11 w 47"/>
                <a:gd name="T19" fmla="*/ 11 h 46"/>
                <a:gd name="T20" fmla="*/ 23 w 47"/>
                <a:gd name="T21" fmla="*/ 6 h 46"/>
                <a:gd name="T22" fmla="*/ 35 w 47"/>
                <a:gd name="T23" fmla="*/ 11 h 46"/>
                <a:gd name="T24" fmla="*/ 40 w 47"/>
                <a:gd name="T25" fmla="*/ 23 h 46"/>
                <a:gd name="T26" fmla="*/ 35 w 47"/>
                <a:gd name="T27" fmla="*/ 35 h 46"/>
                <a:gd name="T28" fmla="*/ 23 w 47"/>
                <a:gd name="T29" fmla="*/ 40 h 46"/>
                <a:gd name="T30" fmla="*/ 11 w 47"/>
                <a:gd name="T31" fmla="*/ 35 h 46"/>
                <a:gd name="T32" fmla="*/ 7 w 47"/>
                <a:gd name="T33" fmla="*/ 23 h 46"/>
                <a:gd name="T34" fmla="*/ 11 w 47"/>
                <a:gd name="T35"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46">
                  <a:moveTo>
                    <a:pt x="23" y="46"/>
                  </a:moveTo>
                  <a:cubicBezTo>
                    <a:pt x="30" y="46"/>
                    <a:pt x="36" y="44"/>
                    <a:pt x="40" y="39"/>
                  </a:cubicBezTo>
                  <a:cubicBezTo>
                    <a:pt x="44" y="35"/>
                    <a:pt x="47" y="29"/>
                    <a:pt x="47" y="23"/>
                  </a:cubicBezTo>
                  <a:cubicBezTo>
                    <a:pt x="47" y="16"/>
                    <a:pt x="44" y="11"/>
                    <a:pt x="40" y="6"/>
                  </a:cubicBezTo>
                  <a:cubicBezTo>
                    <a:pt x="36" y="2"/>
                    <a:pt x="30" y="0"/>
                    <a:pt x="23" y="0"/>
                  </a:cubicBezTo>
                  <a:cubicBezTo>
                    <a:pt x="17" y="0"/>
                    <a:pt x="11" y="2"/>
                    <a:pt x="7" y="6"/>
                  </a:cubicBezTo>
                  <a:cubicBezTo>
                    <a:pt x="3" y="11"/>
                    <a:pt x="0" y="16"/>
                    <a:pt x="0" y="23"/>
                  </a:cubicBezTo>
                  <a:cubicBezTo>
                    <a:pt x="0" y="29"/>
                    <a:pt x="3" y="35"/>
                    <a:pt x="7" y="39"/>
                  </a:cubicBezTo>
                  <a:cubicBezTo>
                    <a:pt x="11" y="44"/>
                    <a:pt x="17" y="46"/>
                    <a:pt x="23" y="46"/>
                  </a:cubicBezTo>
                  <a:close/>
                  <a:moveTo>
                    <a:pt x="11" y="11"/>
                  </a:moveTo>
                  <a:cubicBezTo>
                    <a:pt x="15" y="8"/>
                    <a:pt x="19" y="6"/>
                    <a:pt x="23" y="6"/>
                  </a:cubicBezTo>
                  <a:cubicBezTo>
                    <a:pt x="28" y="6"/>
                    <a:pt x="32" y="8"/>
                    <a:pt x="35" y="11"/>
                  </a:cubicBezTo>
                  <a:cubicBezTo>
                    <a:pt x="38" y="14"/>
                    <a:pt x="40" y="18"/>
                    <a:pt x="40" y="23"/>
                  </a:cubicBezTo>
                  <a:cubicBezTo>
                    <a:pt x="40" y="28"/>
                    <a:pt x="38" y="32"/>
                    <a:pt x="35" y="35"/>
                  </a:cubicBezTo>
                  <a:cubicBezTo>
                    <a:pt x="32" y="38"/>
                    <a:pt x="28" y="40"/>
                    <a:pt x="23" y="40"/>
                  </a:cubicBezTo>
                  <a:cubicBezTo>
                    <a:pt x="19" y="40"/>
                    <a:pt x="15" y="38"/>
                    <a:pt x="11" y="35"/>
                  </a:cubicBezTo>
                  <a:cubicBezTo>
                    <a:pt x="8" y="32"/>
                    <a:pt x="7" y="28"/>
                    <a:pt x="7" y="23"/>
                  </a:cubicBezTo>
                  <a:cubicBezTo>
                    <a:pt x="7" y="18"/>
                    <a:pt x="8" y="14"/>
                    <a:pt x="11" y="11"/>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38" name="Freeform 50"/>
            <p:cNvSpPr>
              <a:spLocks/>
            </p:cNvSpPr>
            <p:nvPr/>
          </p:nvSpPr>
          <p:spPr bwMode="auto">
            <a:xfrm>
              <a:off x="3443288" y="3078162"/>
              <a:ext cx="85725" cy="23813"/>
            </a:xfrm>
            <a:custGeom>
              <a:avLst/>
              <a:gdLst>
                <a:gd name="T0" fmla="*/ 45 w 45"/>
                <a:gd name="T1" fmla="*/ 3 h 12"/>
                <a:gd name="T2" fmla="*/ 42 w 45"/>
                <a:gd name="T3" fmla="*/ 0 h 12"/>
                <a:gd name="T4" fmla="*/ 3 w 45"/>
                <a:gd name="T5" fmla="*/ 5 h 12"/>
                <a:gd name="T6" fmla="*/ 0 w 45"/>
                <a:gd name="T7" fmla="*/ 9 h 12"/>
                <a:gd name="T8" fmla="*/ 4 w 45"/>
                <a:gd name="T9" fmla="*/ 12 h 12"/>
                <a:gd name="T10" fmla="*/ 42 w 45"/>
                <a:gd name="T11" fmla="*/ 6 h 12"/>
                <a:gd name="T12" fmla="*/ 45 w 45"/>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45" h="12">
                  <a:moveTo>
                    <a:pt x="45" y="3"/>
                  </a:moveTo>
                  <a:cubicBezTo>
                    <a:pt x="45" y="1"/>
                    <a:pt x="43" y="0"/>
                    <a:pt x="42" y="0"/>
                  </a:cubicBezTo>
                  <a:cubicBezTo>
                    <a:pt x="3" y="5"/>
                    <a:pt x="3" y="5"/>
                    <a:pt x="3" y="5"/>
                  </a:cubicBezTo>
                  <a:cubicBezTo>
                    <a:pt x="1" y="5"/>
                    <a:pt x="0" y="7"/>
                    <a:pt x="0" y="9"/>
                  </a:cubicBezTo>
                  <a:cubicBezTo>
                    <a:pt x="1" y="11"/>
                    <a:pt x="2" y="12"/>
                    <a:pt x="4" y="12"/>
                  </a:cubicBezTo>
                  <a:cubicBezTo>
                    <a:pt x="42" y="6"/>
                    <a:pt x="42" y="6"/>
                    <a:pt x="42" y="6"/>
                  </a:cubicBezTo>
                  <a:cubicBezTo>
                    <a:pt x="44" y="6"/>
                    <a:pt x="45" y="4"/>
                    <a:pt x="45" y="3"/>
                  </a:cubicBezTo>
                  <a:close/>
                </a:path>
              </a:pathLst>
            </a:custGeom>
            <a:grpFill/>
            <a:ln w="4763" cap="flat">
              <a:solidFill>
                <a:srgbClr val="305E6D"/>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grpSp>
      <p:grpSp>
        <p:nvGrpSpPr>
          <p:cNvPr id="39" name="Grupo 38"/>
          <p:cNvGrpSpPr/>
          <p:nvPr/>
        </p:nvGrpSpPr>
        <p:grpSpPr>
          <a:xfrm>
            <a:off x="6529864" y="3976415"/>
            <a:ext cx="558362" cy="517236"/>
            <a:chOff x="8316913" y="2913062"/>
            <a:chExt cx="560388" cy="519113"/>
          </a:xfrm>
          <a:solidFill>
            <a:srgbClr val="3E8C8B"/>
          </a:solidFill>
        </p:grpSpPr>
        <p:sp>
          <p:nvSpPr>
            <p:cNvPr id="40" name="Freeform 87"/>
            <p:cNvSpPr>
              <a:spLocks noEditPoints="1"/>
            </p:cNvSpPr>
            <p:nvPr/>
          </p:nvSpPr>
          <p:spPr bwMode="auto">
            <a:xfrm>
              <a:off x="8669338" y="3203575"/>
              <a:ext cx="207963" cy="228600"/>
            </a:xfrm>
            <a:custGeom>
              <a:avLst/>
              <a:gdLst>
                <a:gd name="T0" fmla="*/ 71 w 109"/>
                <a:gd name="T1" fmla="*/ 65 h 120"/>
                <a:gd name="T2" fmla="*/ 79 w 109"/>
                <a:gd name="T3" fmla="*/ 59 h 120"/>
                <a:gd name="T4" fmla="*/ 79 w 109"/>
                <a:gd name="T5" fmla="*/ 59 h 120"/>
                <a:gd name="T6" fmla="*/ 79 w 109"/>
                <a:gd name="T7" fmla="*/ 59 h 120"/>
                <a:gd name="T8" fmla="*/ 89 w 109"/>
                <a:gd name="T9" fmla="*/ 35 h 120"/>
                <a:gd name="T10" fmla="*/ 79 w 109"/>
                <a:gd name="T11" fmla="*/ 10 h 120"/>
                <a:gd name="T12" fmla="*/ 54 w 109"/>
                <a:gd name="T13" fmla="*/ 0 h 120"/>
                <a:gd name="T14" fmla="*/ 30 w 109"/>
                <a:gd name="T15" fmla="*/ 10 h 120"/>
                <a:gd name="T16" fmla="*/ 20 w 109"/>
                <a:gd name="T17" fmla="*/ 35 h 120"/>
                <a:gd name="T18" fmla="*/ 30 w 109"/>
                <a:gd name="T19" fmla="*/ 59 h 120"/>
                <a:gd name="T20" fmla="*/ 38 w 109"/>
                <a:gd name="T21" fmla="*/ 65 h 120"/>
                <a:gd name="T22" fmla="*/ 16 w 109"/>
                <a:gd name="T23" fmla="*/ 79 h 120"/>
                <a:gd name="T24" fmla="*/ 0 w 109"/>
                <a:gd name="T25" fmla="*/ 117 h 120"/>
                <a:gd name="T26" fmla="*/ 4 w 109"/>
                <a:gd name="T27" fmla="*/ 120 h 120"/>
                <a:gd name="T28" fmla="*/ 105 w 109"/>
                <a:gd name="T29" fmla="*/ 120 h 120"/>
                <a:gd name="T30" fmla="*/ 109 w 109"/>
                <a:gd name="T31" fmla="*/ 117 h 120"/>
                <a:gd name="T32" fmla="*/ 93 w 109"/>
                <a:gd name="T33" fmla="*/ 79 h 120"/>
                <a:gd name="T34" fmla="*/ 71 w 109"/>
                <a:gd name="T35" fmla="*/ 65 h 120"/>
                <a:gd name="T36" fmla="*/ 35 w 109"/>
                <a:gd name="T37" fmla="*/ 55 h 120"/>
                <a:gd name="T38" fmla="*/ 26 w 109"/>
                <a:gd name="T39" fmla="*/ 35 h 120"/>
                <a:gd name="T40" fmla="*/ 35 w 109"/>
                <a:gd name="T41" fmla="*/ 15 h 120"/>
                <a:gd name="T42" fmla="*/ 54 w 109"/>
                <a:gd name="T43" fmla="*/ 7 h 120"/>
                <a:gd name="T44" fmla="*/ 74 w 109"/>
                <a:gd name="T45" fmla="*/ 15 h 120"/>
                <a:gd name="T46" fmla="*/ 82 w 109"/>
                <a:gd name="T47" fmla="*/ 35 h 120"/>
                <a:gd name="T48" fmla="*/ 74 w 109"/>
                <a:gd name="T49" fmla="*/ 55 h 120"/>
                <a:gd name="T50" fmla="*/ 74 w 109"/>
                <a:gd name="T51" fmla="*/ 55 h 120"/>
                <a:gd name="T52" fmla="*/ 54 w 109"/>
                <a:gd name="T53" fmla="*/ 63 h 120"/>
                <a:gd name="T54" fmla="*/ 54 w 109"/>
                <a:gd name="T55" fmla="*/ 63 h 120"/>
                <a:gd name="T56" fmla="*/ 35 w 109"/>
                <a:gd name="T57" fmla="*/ 55 h 120"/>
                <a:gd name="T58" fmla="*/ 7 w 109"/>
                <a:gd name="T59" fmla="*/ 114 h 120"/>
                <a:gd name="T60" fmla="*/ 21 w 109"/>
                <a:gd name="T61" fmla="*/ 83 h 120"/>
                <a:gd name="T62" fmla="*/ 54 w 109"/>
                <a:gd name="T63" fmla="*/ 69 h 120"/>
                <a:gd name="T64" fmla="*/ 54 w 109"/>
                <a:gd name="T65" fmla="*/ 69 h 120"/>
                <a:gd name="T66" fmla="*/ 88 w 109"/>
                <a:gd name="T67" fmla="*/ 83 h 120"/>
                <a:gd name="T68" fmla="*/ 102 w 109"/>
                <a:gd name="T69" fmla="*/ 114 h 120"/>
                <a:gd name="T70" fmla="*/ 7 w 109"/>
                <a:gd name="T71"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20">
                  <a:moveTo>
                    <a:pt x="71" y="65"/>
                  </a:moveTo>
                  <a:cubicBezTo>
                    <a:pt x="74" y="64"/>
                    <a:pt x="76" y="62"/>
                    <a:pt x="79" y="59"/>
                  </a:cubicBezTo>
                  <a:cubicBezTo>
                    <a:pt x="79" y="59"/>
                    <a:pt x="79" y="59"/>
                    <a:pt x="79" y="59"/>
                  </a:cubicBezTo>
                  <a:cubicBezTo>
                    <a:pt x="79" y="59"/>
                    <a:pt x="79" y="59"/>
                    <a:pt x="79" y="59"/>
                  </a:cubicBezTo>
                  <a:cubicBezTo>
                    <a:pt x="85" y="53"/>
                    <a:pt x="89" y="44"/>
                    <a:pt x="89" y="35"/>
                  </a:cubicBezTo>
                  <a:cubicBezTo>
                    <a:pt x="89" y="25"/>
                    <a:pt x="85" y="17"/>
                    <a:pt x="79" y="10"/>
                  </a:cubicBezTo>
                  <a:cubicBezTo>
                    <a:pt x="73" y="4"/>
                    <a:pt x="64" y="0"/>
                    <a:pt x="54" y="0"/>
                  </a:cubicBezTo>
                  <a:cubicBezTo>
                    <a:pt x="45" y="0"/>
                    <a:pt x="36" y="4"/>
                    <a:pt x="30" y="10"/>
                  </a:cubicBezTo>
                  <a:cubicBezTo>
                    <a:pt x="24" y="17"/>
                    <a:pt x="20" y="25"/>
                    <a:pt x="20" y="35"/>
                  </a:cubicBezTo>
                  <a:cubicBezTo>
                    <a:pt x="20" y="44"/>
                    <a:pt x="24" y="53"/>
                    <a:pt x="30" y="59"/>
                  </a:cubicBezTo>
                  <a:cubicBezTo>
                    <a:pt x="32" y="62"/>
                    <a:pt x="35" y="64"/>
                    <a:pt x="38" y="65"/>
                  </a:cubicBezTo>
                  <a:cubicBezTo>
                    <a:pt x="30" y="68"/>
                    <a:pt x="22" y="73"/>
                    <a:pt x="16" y="79"/>
                  </a:cubicBezTo>
                  <a:cubicBezTo>
                    <a:pt x="6" y="88"/>
                    <a:pt x="0" y="102"/>
                    <a:pt x="0" y="117"/>
                  </a:cubicBezTo>
                  <a:cubicBezTo>
                    <a:pt x="0" y="119"/>
                    <a:pt x="2" y="120"/>
                    <a:pt x="4" y="120"/>
                  </a:cubicBezTo>
                  <a:cubicBezTo>
                    <a:pt x="105" y="120"/>
                    <a:pt x="105" y="120"/>
                    <a:pt x="105" y="120"/>
                  </a:cubicBezTo>
                  <a:cubicBezTo>
                    <a:pt x="107" y="120"/>
                    <a:pt x="109" y="119"/>
                    <a:pt x="109" y="117"/>
                  </a:cubicBezTo>
                  <a:cubicBezTo>
                    <a:pt x="109" y="102"/>
                    <a:pt x="103" y="88"/>
                    <a:pt x="93" y="79"/>
                  </a:cubicBezTo>
                  <a:cubicBezTo>
                    <a:pt x="87" y="73"/>
                    <a:pt x="79" y="68"/>
                    <a:pt x="71" y="65"/>
                  </a:cubicBezTo>
                  <a:close/>
                  <a:moveTo>
                    <a:pt x="35" y="55"/>
                  </a:moveTo>
                  <a:cubicBezTo>
                    <a:pt x="30" y="50"/>
                    <a:pt x="26" y="43"/>
                    <a:pt x="26" y="35"/>
                  </a:cubicBezTo>
                  <a:cubicBezTo>
                    <a:pt x="26" y="27"/>
                    <a:pt x="30" y="20"/>
                    <a:pt x="35" y="15"/>
                  </a:cubicBezTo>
                  <a:cubicBezTo>
                    <a:pt x="40" y="10"/>
                    <a:pt x="47" y="7"/>
                    <a:pt x="54" y="7"/>
                  </a:cubicBezTo>
                  <a:cubicBezTo>
                    <a:pt x="62" y="7"/>
                    <a:pt x="69" y="10"/>
                    <a:pt x="74" y="15"/>
                  </a:cubicBezTo>
                  <a:cubicBezTo>
                    <a:pt x="79" y="20"/>
                    <a:pt x="82" y="27"/>
                    <a:pt x="82" y="35"/>
                  </a:cubicBezTo>
                  <a:cubicBezTo>
                    <a:pt x="82" y="43"/>
                    <a:pt x="79" y="50"/>
                    <a:pt x="74" y="55"/>
                  </a:cubicBezTo>
                  <a:cubicBezTo>
                    <a:pt x="74" y="55"/>
                    <a:pt x="74" y="55"/>
                    <a:pt x="74" y="55"/>
                  </a:cubicBezTo>
                  <a:cubicBezTo>
                    <a:pt x="69" y="60"/>
                    <a:pt x="62" y="63"/>
                    <a:pt x="54" y="63"/>
                  </a:cubicBezTo>
                  <a:cubicBezTo>
                    <a:pt x="54" y="63"/>
                    <a:pt x="54" y="63"/>
                    <a:pt x="54" y="63"/>
                  </a:cubicBezTo>
                  <a:cubicBezTo>
                    <a:pt x="47" y="63"/>
                    <a:pt x="40" y="60"/>
                    <a:pt x="35" y="55"/>
                  </a:cubicBezTo>
                  <a:close/>
                  <a:moveTo>
                    <a:pt x="7" y="114"/>
                  </a:moveTo>
                  <a:cubicBezTo>
                    <a:pt x="8" y="102"/>
                    <a:pt x="13" y="91"/>
                    <a:pt x="21" y="83"/>
                  </a:cubicBezTo>
                  <a:cubicBezTo>
                    <a:pt x="29" y="75"/>
                    <a:pt x="41" y="69"/>
                    <a:pt x="54" y="69"/>
                  </a:cubicBezTo>
                  <a:cubicBezTo>
                    <a:pt x="54" y="69"/>
                    <a:pt x="54" y="69"/>
                    <a:pt x="54" y="69"/>
                  </a:cubicBezTo>
                  <a:cubicBezTo>
                    <a:pt x="68" y="69"/>
                    <a:pt x="80" y="75"/>
                    <a:pt x="88" y="83"/>
                  </a:cubicBezTo>
                  <a:cubicBezTo>
                    <a:pt x="96" y="91"/>
                    <a:pt x="101" y="102"/>
                    <a:pt x="102" y="114"/>
                  </a:cubicBezTo>
                  <a:lnTo>
                    <a:pt x="7" y="114"/>
                  </a:lnTo>
                  <a:close/>
                </a:path>
              </a:pathLst>
            </a:custGeom>
            <a:grpFill/>
            <a:ln w="4763" cap="flat">
              <a:solidFill>
                <a:srgbClr val="3E8C8B"/>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41" name="Freeform 88"/>
            <p:cNvSpPr>
              <a:spLocks noEditPoints="1"/>
            </p:cNvSpPr>
            <p:nvPr/>
          </p:nvSpPr>
          <p:spPr bwMode="auto">
            <a:xfrm>
              <a:off x="8518526" y="3152775"/>
              <a:ext cx="157163" cy="174625"/>
            </a:xfrm>
            <a:custGeom>
              <a:avLst/>
              <a:gdLst>
                <a:gd name="T0" fmla="*/ 82 w 83"/>
                <a:gd name="T1" fmla="*/ 86 h 92"/>
                <a:gd name="T2" fmla="*/ 65 w 83"/>
                <a:gd name="T3" fmla="*/ 69 h 92"/>
                <a:gd name="T4" fmla="*/ 69 w 83"/>
                <a:gd name="T5" fmla="*/ 53 h 92"/>
                <a:gd name="T6" fmla="*/ 61 w 83"/>
                <a:gd name="T7" fmla="*/ 33 h 92"/>
                <a:gd name="T8" fmla="*/ 61 w 83"/>
                <a:gd name="T9" fmla="*/ 33 h 92"/>
                <a:gd name="T10" fmla="*/ 45 w 83"/>
                <a:gd name="T11" fmla="*/ 25 h 92"/>
                <a:gd name="T12" fmla="*/ 45 w 83"/>
                <a:gd name="T13" fmla="*/ 3 h 92"/>
                <a:gd name="T14" fmla="*/ 41 w 83"/>
                <a:gd name="T15" fmla="*/ 0 h 92"/>
                <a:gd name="T16" fmla="*/ 38 w 83"/>
                <a:gd name="T17" fmla="*/ 3 h 92"/>
                <a:gd name="T18" fmla="*/ 38 w 83"/>
                <a:gd name="T19" fmla="*/ 25 h 92"/>
                <a:gd name="T20" fmla="*/ 22 w 83"/>
                <a:gd name="T21" fmla="*/ 33 h 92"/>
                <a:gd name="T22" fmla="*/ 14 w 83"/>
                <a:gd name="T23" fmla="*/ 53 h 92"/>
                <a:gd name="T24" fmla="*/ 19 w 83"/>
                <a:gd name="T25" fmla="*/ 69 h 92"/>
                <a:gd name="T26" fmla="*/ 2 w 83"/>
                <a:gd name="T27" fmla="*/ 86 h 92"/>
                <a:gd name="T28" fmla="*/ 2 w 83"/>
                <a:gd name="T29" fmla="*/ 91 h 92"/>
                <a:gd name="T30" fmla="*/ 6 w 83"/>
                <a:gd name="T31" fmla="*/ 91 h 92"/>
                <a:gd name="T32" fmla="*/ 23 w 83"/>
                <a:gd name="T33" fmla="*/ 74 h 92"/>
                <a:gd name="T34" fmla="*/ 41 w 83"/>
                <a:gd name="T35" fmla="*/ 81 h 92"/>
                <a:gd name="T36" fmla="*/ 60 w 83"/>
                <a:gd name="T37" fmla="*/ 74 h 92"/>
                <a:gd name="T38" fmla="*/ 78 w 83"/>
                <a:gd name="T39" fmla="*/ 91 h 92"/>
                <a:gd name="T40" fmla="*/ 82 w 83"/>
                <a:gd name="T41" fmla="*/ 91 h 92"/>
                <a:gd name="T42" fmla="*/ 82 w 83"/>
                <a:gd name="T43" fmla="*/ 86 h 92"/>
                <a:gd name="T44" fmla="*/ 57 w 83"/>
                <a:gd name="T45" fmla="*/ 68 h 92"/>
                <a:gd name="T46" fmla="*/ 41 w 83"/>
                <a:gd name="T47" fmla="*/ 74 h 92"/>
                <a:gd name="T48" fmla="*/ 26 w 83"/>
                <a:gd name="T49" fmla="*/ 68 h 92"/>
                <a:gd name="T50" fmla="*/ 26 w 83"/>
                <a:gd name="T51" fmla="*/ 68 h 92"/>
                <a:gd name="T52" fmla="*/ 26 w 83"/>
                <a:gd name="T53" fmla="*/ 67 h 92"/>
                <a:gd name="T54" fmla="*/ 26 w 83"/>
                <a:gd name="T55" fmla="*/ 67 h 92"/>
                <a:gd name="T56" fmla="*/ 26 w 83"/>
                <a:gd name="T57" fmla="*/ 67 h 92"/>
                <a:gd name="T58" fmla="*/ 20 w 83"/>
                <a:gd name="T59" fmla="*/ 53 h 92"/>
                <a:gd name="T60" fmla="*/ 26 w 83"/>
                <a:gd name="T61" fmla="*/ 38 h 92"/>
                <a:gd name="T62" fmla="*/ 41 w 83"/>
                <a:gd name="T63" fmla="*/ 31 h 92"/>
                <a:gd name="T64" fmla="*/ 41 w 83"/>
                <a:gd name="T65" fmla="*/ 31 h 92"/>
                <a:gd name="T66" fmla="*/ 57 w 83"/>
                <a:gd name="T67" fmla="*/ 38 h 92"/>
                <a:gd name="T68" fmla="*/ 63 w 83"/>
                <a:gd name="T69" fmla="*/ 53 h 92"/>
                <a:gd name="T70" fmla="*/ 57 w 83"/>
                <a:gd name="T71" fmla="*/ 6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82" y="86"/>
                  </a:moveTo>
                  <a:cubicBezTo>
                    <a:pt x="65" y="69"/>
                    <a:pt x="65" y="69"/>
                    <a:pt x="65" y="69"/>
                  </a:cubicBezTo>
                  <a:cubicBezTo>
                    <a:pt x="68" y="64"/>
                    <a:pt x="69" y="59"/>
                    <a:pt x="69" y="53"/>
                  </a:cubicBezTo>
                  <a:cubicBezTo>
                    <a:pt x="69" y="45"/>
                    <a:pt x="66" y="38"/>
                    <a:pt x="61" y="33"/>
                  </a:cubicBezTo>
                  <a:cubicBezTo>
                    <a:pt x="61" y="33"/>
                    <a:pt x="61" y="33"/>
                    <a:pt x="61" y="33"/>
                  </a:cubicBezTo>
                  <a:cubicBezTo>
                    <a:pt x="57" y="29"/>
                    <a:pt x="51" y="26"/>
                    <a:pt x="45" y="25"/>
                  </a:cubicBezTo>
                  <a:cubicBezTo>
                    <a:pt x="45" y="3"/>
                    <a:pt x="45" y="3"/>
                    <a:pt x="45" y="3"/>
                  </a:cubicBezTo>
                  <a:cubicBezTo>
                    <a:pt x="45" y="1"/>
                    <a:pt x="43" y="0"/>
                    <a:pt x="41" y="0"/>
                  </a:cubicBezTo>
                  <a:cubicBezTo>
                    <a:pt x="40" y="0"/>
                    <a:pt x="38" y="1"/>
                    <a:pt x="38" y="3"/>
                  </a:cubicBezTo>
                  <a:cubicBezTo>
                    <a:pt x="38" y="25"/>
                    <a:pt x="38" y="25"/>
                    <a:pt x="38" y="25"/>
                  </a:cubicBezTo>
                  <a:cubicBezTo>
                    <a:pt x="32" y="26"/>
                    <a:pt x="26" y="29"/>
                    <a:pt x="22" y="33"/>
                  </a:cubicBezTo>
                  <a:cubicBezTo>
                    <a:pt x="17" y="38"/>
                    <a:pt x="14" y="45"/>
                    <a:pt x="14" y="53"/>
                  </a:cubicBezTo>
                  <a:cubicBezTo>
                    <a:pt x="14" y="59"/>
                    <a:pt x="16" y="65"/>
                    <a:pt x="19" y="69"/>
                  </a:cubicBezTo>
                  <a:cubicBezTo>
                    <a:pt x="2" y="86"/>
                    <a:pt x="2" y="86"/>
                    <a:pt x="2" y="86"/>
                  </a:cubicBezTo>
                  <a:cubicBezTo>
                    <a:pt x="0" y="88"/>
                    <a:pt x="0" y="90"/>
                    <a:pt x="2" y="91"/>
                  </a:cubicBezTo>
                  <a:cubicBezTo>
                    <a:pt x="3" y="92"/>
                    <a:pt x="5" y="92"/>
                    <a:pt x="6" y="91"/>
                  </a:cubicBezTo>
                  <a:cubicBezTo>
                    <a:pt x="23" y="74"/>
                    <a:pt x="23" y="74"/>
                    <a:pt x="23" y="74"/>
                  </a:cubicBezTo>
                  <a:cubicBezTo>
                    <a:pt x="28" y="78"/>
                    <a:pt x="35" y="81"/>
                    <a:pt x="41" y="81"/>
                  </a:cubicBezTo>
                  <a:cubicBezTo>
                    <a:pt x="49" y="81"/>
                    <a:pt x="55" y="78"/>
                    <a:pt x="60" y="74"/>
                  </a:cubicBezTo>
                  <a:cubicBezTo>
                    <a:pt x="78" y="91"/>
                    <a:pt x="78" y="91"/>
                    <a:pt x="78" y="91"/>
                  </a:cubicBezTo>
                  <a:cubicBezTo>
                    <a:pt x="79" y="92"/>
                    <a:pt x="81" y="92"/>
                    <a:pt x="82" y="91"/>
                  </a:cubicBezTo>
                  <a:cubicBezTo>
                    <a:pt x="83" y="90"/>
                    <a:pt x="83" y="88"/>
                    <a:pt x="82" y="86"/>
                  </a:cubicBezTo>
                  <a:close/>
                  <a:moveTo>
                    <a:pt x="57" y="68"/>
                  </a:moveTo>
                  <a:cubicBezTo>
                    <a:pt x="53" y="72"/>
                    <a:pt x="47" y="74"/>
                    <a:pt x="41" y="74"/>
                  </a:cubicBezTo>
                  <a:cubicBezTo>
                    <a:pt x="36" y="74"/>
                    <a:pt x="30" y="72"/>
                    <a:pt x="26" y="68"/>
                  </a:cubicBezTo>
                  <a:cubicBezTo>
                    <a:pt x="26" y="68"/>
                    <a:pt x="26" y="68"/>
                    <a:pt x="26" y="68"/>
                  </a:cubicBezTo>
                  <a:cubicBezTo>
                    <a:pt x="26" y="68"/>
                    <a:pt x="26" y="68"/>
                    <a:pt x="26" y="67"/>
                  </a:cubicBezTo>
                  <a:cubicBezTo>
                    <a:pt x="26" y="67"/>
                    <a:pt x="26" y="67"/>
                    <a:pt x="26" y="67"/>
                  </a:cubicBezTo>
                  <a:cubicBezTo>
                    <a:pt x="26" y="67"/>
                    <a:pt x="26" y="67"/>
                    <a:pt x="26" y="67"/>
                  </a:cubicBezTo>
                  <a:cubicBezTo>
                    <a:pt x="22" y="63"/>
                    <a:pt x="20" y="58"/>
                    <a:pt x="20" y="53"/>
                  </a:cubicBezTo>
                  <a:cubicBezTo>
                    <a:pt x="20" y="47"/>
                    <a:pt x="22" y="42"/>
                    <a:pt x="26" y="38"/>
                  </a:cubicBezTo>
                  <a:cubicBezTo>
                    <a:pt x="30" y="34"/>
                    <a:pt x="36" y="31"/>
                    <a:pt x="41" y="31"/>
                  </a:cubicBezTo>
                  <a:cubicBezTo>
                    <a:pt x="41" y="31"/>
                    <a:pt x="41" y="31"/>
                    <a:pt x="41" y="31"/>
                  </a:cubicBezTo>
                  <a:cubicBezTo>
                    <a:pt x="47" y="31"/>
                    <a:pt x="53" y="34"/>
                    <a:pt x="57" y="38"/>
                  </a:cubicBezTo>
                  <a:cubicBezTo>
                    <a:pt x="61" y="42"/>
                    <a:pt x="63" y="47"/>
                    <a:pt x="63" y="53"/>
                  </a:cubicBezTo>
                  <a:cubicBezTo>
                    <a:pt x="63" y="59"/>
                    <a:pt x="60" y="64"/>
                    <a:pt x="57" y="68"/>
                  </a:cubicBezTo>
                  <a:close/>
                </a:path>
              </a:pathLst>
            </a:custGeom>
            <a:grpFill/>
            <a:ln w="4763" cap="flat">
              <a:solidFill>
                <a:srgbClr val="3E8C8B"/>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42" name="Freeform 89"/>
            <p:cNvSpPr>
              <a:spLocks noEditPoints="1"/>
            </p:cNvSpPr>
            <p:nvPr/>
          </p:nvSpPr>
          <p:spPr bwMode="auto">
            <a:xfrm>
              <a:off x="8493126" y="2913062"/>
              <a:ext cx="207963" cy="227013"/>
            </a:xfrm>
            <a:custGeom>
              <a:avLst/>
              <a:gdLst>
                <a:gd name="T0" fmla="*/ 109 w 109"/>
                <a:gd name="T1" fmla="*/ 116 h 119"/>
                <a:gd name="T2" fmla="*/ 93 w 109"/>
                <a:gd name="T3" fmla="*/ 78 h 119"/>
                <a:gd name="T4" fmla="*/ 71 w 109"/>
                <a:gd name="T5" fmla="*/ 65 h 119"/>
                <a:gd name="T6" fmla="*/ 79 w 109"/>
                <a:gd name="T7" fmla="*/ 58 h 119"/>
                <a:gd name="T8" fmla="*/ 79 w 109"/>
                <a:gd name="T9" fmla="*/ 58 h 119"/>
                <a:gd name="T10" fmla="*/ 89 w 109"/>
                <a:gd name="T11" fmla="*/ 34 h 119"/>
                <a:gd name="T12" fmla="*/ 79 w 109"/>
                <a:gd name="T13" fmla="*/ 10 h 119"/>
                <a:gd name="T14" fmla="*/ 54 w 109"/>
                <a:gd name="T15" fmla="*/ 0 h 119"/>
                <a:gd name="T16" fmla="*/ 30 w 109"/>
                <a:gd name="T17" fmla="*/ 10 h 119"/>
                <a:gd name="T18" fmla="*/ 20 w 109"/>
                <a:gd name="T19" fmla="*/ 34 h 119"/>
                <a:gd name="T20" fmla="*/ 30 w 109"/>
                <a:gd name="T21" fmla="*/ 58 h 119"/>
                <a:gd name="T22" fmla="*/ 38 w 109"/>
                <a:gd name="T23" fmla="*/ 65 h 119"/>
                <a:gd name="T24" fmla="*/ 16 w 109"/>
                <a:gd name="T25" fmla="*/ 78 h 119"/>
                <a:gd name="T26" fmla="*/ 0 w 109"/>
                <a:gd name="T27" fmla="*/ 116 h 119"/>
                <a:gd name="T28" fmla="*/ 4 w 109"/>
                <a:gd name="T29" fmla="*/ 119 h 119"/>
                <a:gd name="T30" fmla="*/ 105 w 109"/>
                <a:gd name="T31" fmla="*/ 119 h 119"/>
                <a:gd name="T32" fmla="*/ 109 w 109"/>
                <a:gd name="T33" fmla="*/ 116 h 119"/>
                <a:gd name="T34" fmla="*/ 35 w 109"/>
                <a:gd name="T35" fmla="*/ 54 h 119"/>
                <a:gd name="T36" fmla="*/ 26 w 109"/>
                <a:gd name="T37" fmla="*/ 34 h 119"/>
                <a:gd name="T38" fmla="*/ 35 w 109"/>
                <a:gd name="T39" fmla="*/ 14 h 119"/>
                <a:gd name="T40" fmla="*/ 54 w 109"/>
                <a:gd name="T41" fmla="*/ 6 h 119"/>
                <a:gd name="T42" fmla="*/ 74 w 109"/>
                <a:gd name="T43" fmla="*/ 14 h 119"/>
                <a:gd name="T44" fmla="*/ 82 w 109"/>
                <a:gd name="T45" fmla="*/ 34 h 119"/>
                <a:gd name="T46" fmla="*/ 74 w 109"/>
                <a:gd name="T47" fmla="*/ 54 h 119"/>
                <a:gd name="T48" fmla="*/ 74 w 109"/>
                <a:gd name="T49" fmla="*/ 54 h 119"/>
                <a:gd name="T50" fmla="*/ 54 w 109"/>
                <a:gd name="T51" fmla="*/ 62 h 119"/>
                <a:gd name="T52" fmla="*/ 54 w 109"/>
                <a:gd name="T53" fmla="*/ 62 h 119"/>
                <a:gd name="T54" fmla="*/ 35 w 109"/>
                <a:gd name="T55" fmla="*/ 54 h 119"/>
                <a:gd name="T56" fmla="*/ 7 w 109"/>
                <a:gd name="T57" fmla="*/ 113 h 119"/>
                <a:gd name="T58" fmla="*/ 21 w 109"/>
                <a:gd name="T59" fmla="*/ 83 h 119"/>
                <a:gd name="T60" fmla="*/ 54 w 109"/>
                <a:gd name="T61" fmla="*/ 69 h 119"/>
                <a:gd name="T62" fmla="*/ 54 w 109"/>
                <a:gd name="T63" fmla="*/ 69 h 119"/>
                <a:gd name="T64" fmla="*/ 88 w 109"/>
                <a:gd name="T65" fmla="*/ 83 h 119"/>
                <a:gd name="T66" fmla="*/ 102 w 109"/>
                <a:gd name="T67" fmla="*/ 113 h 119"/>
                <a:gd name="T68" fmla="*/ 7 w 109"/>
                <a:gd name="T69"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19">
                  <a:moveTo>
                    <a:pt x="109" y="116"/>
                  </a:moveTo>
                  <a:cubicBezTo>
                    <a:pt x="109" y="101"/>
                    <a:pt x="103" y="88"/>
                    <a:pt x="93" y="78"/>
                  </a:cubicBezTo>
                  <a:cubicBezTo>
                    <a:pt x="87" y="72"/>
                    <a:pt x="79" y="67"/>
                    <a:pt x="71" y="65"/>
                  </a:cubicBezTo>
                  <a:cubicBezTo>
                    <a:pt x="74" y="63"/>
                    <a:pt x="76" y="61"/>
                    <a:pt x="79" y="58"/>
                  </a:cubicBezTo>
                  <a:cubicBezTo>
                    <a:pt x="79" y="58"/>
                    <a:pt x="79" y="58"/>
                    <a:pt x="79" y="58"/>
                  </a:cubicBezTo>
                  <a:cubicBezTo>
                    <a:pt x="85" y="52"/>
                    <a:pt x="89" y="44"/>
                    <a:pt x="89" y="34"/>
                  </a:cubicBezTo>
                  <a:cubicBezTo>
                    <a:pt x="89" y="25"/>
                    <a:pt x="85" y="16"/>
                    <a:pt x="79" y="10"/>
                  </a:cubicBezTo>
                  <a:cubicBezTo>
                    <a:pt x="73" y="3"/>
                    <a:pt x="64" y="0"/>
                    <a:pt x="54" y="0"/>
                  </a:cubicBezTo>
                  <a:cubicBezTo>
                    <a:pt x="45" y="0"/>
                    <a:pt x="36" y="3"/>
                    <a:pt x="30" y="10"/>
                  </a:cubicBezTo>
                  <a:cubicBezTo>
                    <a:pt x="24" y="16"/>
                    <a:pt x="20" y="25"/>
                    <a:pt x="20" y="34"/>
                  </a:cubicBezTo>
                  <a:cubicBezTo>
                    <a:pt x="20" y="44"/>
                    <a:pt x="24" y="52"/>
                    <a:pt x="30" y="58"/>
                  </a:cubicBezTo>
                  <a:cubicBezTo>
                    <a:pt x="32" y="61"/>
                    <a:pt x="35" y="63"/>
                    <a:pt x="38" y="65"/>
                  </a:cubicBezTo>
                  <a:cubicBezTo>
                    <a:pt x="30" y="67"/>
                    <a:pt x="22" y="72"/>
                    <a:pt x="16" y="78"/>
                  </a:cubicBezTo>
                  <a:cubicBezTo>
                    <a:pt x="6" y="88"/>
                    <a:pt x="0" y="101"/>
                    <a:pt x="0" y="116"/>
                  </a:cubicBezTo>
                  <a:cubicBezTo>
                    <a:pt x="0" y="118"/>
                    <a:pt x="2" y="119"/>
                    <a:pt x="4" y="119"/>
                  </a:cubicBezTo>
                  <a:cubicBezTo>
                    <a:pt x="105" y="119"/>
                    <a:pt x="105" y="119"/>
                    <a:pt x="105" y="119"/>
                  </a:cubicBezTo>
                  <a:cubicBezTo>
                    <a:pt x="107" y="119"/>
                    <a:pt x="109" y="118"/>
                    <a:pt x="109" y="116"/>
                  </a:cubicBezTo>
                  <a:close/>
                  <a:moveTo>
                    <a:pt x="35" y="54"/>
                  </a:moveTo>
                  <a:cubicBezTo>
                    <a:pt x="30" y="49"/>
                    <a:pt x="26" y="42"/>
                    <a:pt x="26" y="34"/>
                  </a:cubicBezTo>
                  <a:cubicBezTo>
                    <a:pt x="26" y="26"/>
                    <a:pt x="30" y="19"/>
                    <a:pt x="35" y="14"/>
                  </a:cubicBezTo>
                  <a:cubicBezTo>
                    <a:pt x="40" y="9"/>
                    <a:pt x="47" y="6"/>
                    <a:pt x="54" y="6"/>
                  </a:cubicBezTo>
                  <a:cubicBezTo>
                    <a:pt x="62" y="6"/>
                    <a:pt x="69" y="9"/>
                    <a:pt x="74" y="14"/>
                  </a:cubicBezTo>
                  <a:cubicBezTo>
                    <a:pt x="79" y="19"/>
                    <a:pt x="82" y="26"/>
                    <a:pt x="82" y="34"/>
                  </a:cubicBezTo>
                  <a:cubicBezTo>
                    <a:pt x="82" y="42"/>
                    <a:pt x="79" y="49"/>
                    <a:pt x="74" y="54"/>
                  </a:cubicBezTo>
                  <a:cubicBezTo>
                    <a:pt x="74" y="54"/>
                    <a:pt x="74" y="54"/>
                    <a:pt x="74" y="54"/>
                  </a:cubicBezTo>
                  <a:cubicBezTo>
                    <a:pt x="69" y="59"/>
                    <a:pt x="62" y="62"/>
                    <a:pt x="54" y="62"/>
                  </a:cubicBezTo>
                  <a:cubicBezTo>
                    <a:pt x="54" y="62"/>
                    <a:pt x="54" y="62"/>
                    <a:pt x="54" y="62"/>
                  </a:cubicBezTo>
                  <a:cubicBezTo>
                    <a:pt x="47" y="62"/>
                    <a:pt x="40" y="59"/>
                    <a:pt x="35" y="54"/>
                  </a:cubicBezTo>
                  <a:close/>
                  <a:moveTo>
                    <a:pt x="7" y="113"/>
                  </a:moveTo>
                  <a:cubicBezTo>
                    <a:pt x="8" y="101"/>
                    <a:pt x="13" y="90"/>
                    <a:pt x="21" y="83"/>
                  </a:cubicBezTo>
                  <a:cubicBezTo>
                    <a:pt x="29" y="74"/>
                    <a:pt x="41" y="69"/>
                    <a:pt x="54" y="69"/>
                  </a:cubicBezTo>
                  <a:cubicBezTo>
                    <a:pt x="54" y="69"/>
                    <a:pt x="54" y="69"/>
                    <a:pt x="54" y="69"/>
                  </a:cubicBezTo>
                  <a:cubicBezTo>
                    <a:pt x="68" y="69"/>
                    <a:pt x="80" y="74"/>
                    <a:pt x="88" y="83"/>
                  </a:cubicBezTo>
                  <a:cubicBezTo>
                    <a:pt x="96" y="90"/>
                    <a:pt x="101" y="101"/>
                    <a:pt x="102" y="113"/>
                  </a:cubicBezTo>
                  <a:lnTo>
                    <a:pt x="7" y="113"/>
                  </a:lnTo>
                  <a:close/>
                </a:path>
              </a:pathLst>
            </a:custGeom>
            <a:grpFill/>
            <a:ln w="4763" cap="flat">
              <a:solidFill>
                <a:srgbClr val="3E8C8B"/>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43" name="Freeform 90"/>
            <p:cNvSpPr>
              <a:spLocks noEditPoints="1"/>
            </p:cNvSpPr>
            <p:nvPr/>
          </p:nvSpPr>
          <p:spPr bwMode="auto">
            <a:xfrm>
              <a:off x="8316913" y="3203575"/>
              <a:ext cx="206375" cy="228600"/>
            </a:xfrm>
            <a:custGeom>
              <a:avLst/>
              <a:gdLst>
                <a:gd name="T0" fmla="*/ 109 w 109"/>
                <a:gd name="T1" fmla="*/ 117 h 120"/>
                <a:gd name="T2" fmla="*/ 93 w 109"/>
                <a:gd name="T3" fmla="*/ 79 h 120"/>
                <a:gd name="T4" fmla="*/ 71 w 109"/>
                <a:gd name="T5" fmla="*/ 65 h 120"/>
                <a:gd name="T6" fmla="*/ 79 w 109"/>
                <a:gd name="T7" fmla="*/ 59 h 120"/>
                <a:gd name="T8" fmla="*/ 79 w 109"/>
                <a:gd name="T9" fmla="*/ 59 h 120"/>
                <a:gd name="T10" fmla="*/ 89 w 109"/>
                <a:gd name="T11" fmla="*/ 35 h 120"/>
                <a:gd name="T12" fmla="*/ 79 w 109"/>
                <a:gd name="T13" fmla="*/ 10 h 120"/>
                <a:gd name="T14" fmla="*/ 54 w 109"/>
                <a:gd name="T15" fmla="*/ 0 h 120"/>
                <a:gd name="T16" fmla="*/ 30 w 109"/>
                <a:gd name="T17" fmla="*/ 10 h 120"/>
                <a:gd name="T18" fmla="*/ 20 w 109"/>
                <a:gd name="T19" fmla="*/ 35 h 120"/>
                <a:gd name="T20" fmla="*/ 30 w 109"/>
                <a:gd name="T21" fmla="*/ 59 h 120"/>
                <a:gd name="T22" fmla="*/ 38 w 109"/>
                <a:gd name="T23" fmla="*/ 65 h 120"/>
                <a:gd name="T24" fmla="*/ 16 w 109"/>
                <a:gd name="T25" fmla="*/ 79 h 120"/>
                <a:gd name="T26" fmla="*/ 0 w 109"/>
                <a:gd name="T27" fmla="*/ 117 h 120"/>
                <a:gd name="T28" fmla="*/ 4 w 109"/>
                <a:gd name="T29" fmla="*/ 120 h 120"/>
                <a:gd name="T30" fmla="*/ 105 w 109"/>
                <a:gd name="T31" fmla="*/ 120 h 120"/>
                <a:gd name="T32" fmla="*/ 109 w 109"/>
                <a:gd name="T33" fmla="*/ 117 h 120"/>
                <a:gd name="T34" fmla="*/ 35 w 109"/>
                <a:gd name="T35" fmla="*/ 55 h 120"/>
                <a:gd name="T36" fmla="*/ 26 w 109"/>
                <a:gd name="T37" fmla="*/ 35 h 120"/>
                <a:gd name="T38" fmla="*/ 35 w 109"/>
                <a:gd name="T39" fmla="*/ 15 h 120"/>
                <a:gd name="T40" fmla="*/ 54 w 109"/>
                <a:gd name="T41" fmla="*/ 7 h 120"/>
                <a:gd name="T42" fmla="*/ 74 w 109"/>
                <a:gd name="T43" fmla="*/ 15 h 120"/>
                <a:gd name="T44" fmla="*/ 82 w 109"/>
                <a:gd name="T45" fmla="*/ 35 h 120"/>
                <a:gd name="T46" fmla="*/ 74 w 109"/>
                <a:gd name="T47" fmla="*/ 55 h 120"/>
                <a:gd name="T48" fmla="*/ 74 w 109"/>
                <a:gd name="T49" fmla="*/ 55 h 120"/>
                <a:gd name="T50" fmla="*/ 55 w 109"/>
                <a:gd name="T51" fmla="*/ 63 h 120"/>
                <a:gd name="T52" fmla="*/ 54 w 109"/>
                <a:gd name="T53" fmla="*/ 63 h 120"/>
                <a:gd name="T54" fmla="*/ 35 w 109"/>
                <a:gd name="T55" fmla="*/ 55 h 120"/>
                <a:gd name="T56" fmla="*/ 7 w 109"/>
                <a:gd name="T57" fmla="*/ 114 h 120"/>
                <a:gd name="T58" fmla="*/ 21 w 109"/>
                <a:gd name="T59" fmla="*/ 83 h 120"/>
                <a:gd name="T60" fmla="*/ 54 w 109"/>
                <a:gd name="T61" fmla="*/ 69 h 120"/>
                <a:gd name="T62" fmla="*/ 55 w 109"/>
                <a:gd name="T63" fmla="*/ 69 h 120"/>
                <a:gd name="T64" fmla="*/ 88 w 109"/>
                <a:gd name="T65" fmla="*/ 83 h 120"/>
                <a:gd name="T66" fmla="*/ 102 w 109"/>
                <a:gd name="T67" fmla="*/ 114 h 120"/>
                <a:gd name="T68" fmla="*/ 7 w 109"/>
                <a:gd name="T69"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20">
                  <a:moveTo>
                    <a:pt x="109" y="117"/>
                  </a:moveTo>
                  <a:cubicBezTo>
                    <a:pt x="109" y="102"/>
                    <a:pt x="103" y="88"/>
                    <a:pt x="93" y="79"/>
                  </a:cubicBezTo>
                  <a:cubicBezTo>
                    <a:pt x="87" y="73"/>
                    <a:pt x="79" y="68"/>
                    <a:pt x="71" y="65"/>
                  </a:cubicBezTo>
                  <a:cubicBezTo>
                    <a:pt x="74" y="64"/>
                    <a:pt x="76" y="62"/>
                    <a:pt x="79" y="59"/>
                  </a:cubicBezTo>
                  <a:cubicBezTo>
                    <a:pt x="79" y="59"/>
                    <a:pt x="79" y="59"/>
                    <a:pt x="79" y="59"/>
                  </a:cubicBezTo>
                  <a:cubicBezTo>
                    <a:pt x="85" y="53"/>
                    <a:pt x="89" y="44"/>
                    <a:pt x="89" y="35"/>
                  </a:cubicBezTo>
                  <a:cubicBezTo>
                    <a:pt x="89" y="25"/>
                    <a:pt x="85" y="17"/>
                    <a:pt x="79" y="10"/>
                  </a:cubicBezTo>
                  <a:cubicBezTo>
                    <a:pt x="73" y="4"/>
                    <a:pt x="64" y="0"/>
                    <a:pt x="54" y="0"/>
                  </a:cubicBezTo>
                  <a:cubicBezTo>
                    <a:pt x="45" y="0"/>
                    <a:pt x="36" y="4"/>
                    <a:pt x="30" y="10"/>
                  </a:cubicBezTo>
                  <a:cubicBezTo>
                    <a:pt x="24" y="17"/>
                    <a:pt x="20" y="25"/>
                    <a:pt x="20" y="35"/>
                  </a:cubicBezTo>
                  <a:cubicBezTo>
                    <a:pt x="20" y="44"/>
                    <a:pt x="24" y="53"/>
                    <a:pt x="30" y="59"/>
                  </a:cubicBezTo>
                  <a:cubicBezTo>
                    <a:pt x="32" y="62"/>
                    <a:pt x="35" y="64"/>
                    <a:pt x="38" y="65"/>
                  </a:cubicBezTo>
                  <a:cubicBezTo>
                    <a:pt x="30" y="68"/>
                    <a:pt x="22" y="73"/>
                    <a:pt x="16" y="79"/>
                  </a:cubicBezTo>
                  <a:cubicBezTo>
                    <a:pt x="6" y="88"/>
                    <a:pt x="0" y="102"/>
                    <a:pt x="0" y="117"/>
                  </a:cubicBezTo>
                  <a:cubicBezTo>
                    <a:pt x="0" y="119"/>
                    <a:pt x="2" y="120"/>
                    <a:pt x="4" y="120"/>
                  </a:cubicBezTo>
                  <a:cubicBezTo>
                    <a:pt x="105" y="120"/>
                    <a:pt x="105" y="120"/>
                    <a:pt x="105" y="120"/>
                  </a:cubicBezTo>
                  <a:cubicBezTo>
                    <a:pt x="107" y="120"/>
                    <a:pt x="109" y="119"/>
                    <a:pt x="109" y="117"/>
                  </a:cubicBezTo>
                  <a:close/>
                  <a:moveTo>
                    <a:pt x="35" y="55"/>
                  </a:moveTo>
                  <a:cubicBezTo>
                    <a:pt x="30" y="50"/>
                    <a:pt x="26" y="43"/>
                    <a:pt x="26" y="35"/>
                  </a:cubicBezTo>
                  <a:cubicBezTo>
                    <a:pt x="26" y="27"/>
                    <a:pt x="30" y="20"/>
                    <a:pt x="35" y="15"/>
                  </a:cubicBezTo>
                  <a:cubicBezTo>
                    <a:pt x="40" y="10"/>
                    <a:pt x="47" y="7"/>
                    <a:pt x="54" y="7"/>
                  </a:cubicBezTo>
                  <a:cubicBezTo>
                    <a:pt x="62" y="7"/>
                    <a:pt x="69" y="10"/>
                    <a:pt x="74" y="15"/>
                  </a:cubicBezTo>
                  <a:cubicBezTo>
                    <a:pt x="79" y="20"/>
                    <a:pt x="82" y="27"/>
                    <a:pt x="82" y="35"/>
                  </a:cubicBezTo>
                  <a:cubicBezTo>
                    <a:pt x="82" y="43"/>
                    <a:pt x="79" y="50"/>
                    <a:pt x="74" y="55"/>
                  </a:cubicBezTo>
                  <a:cubicBezTo>
                    <a:pt x="74" y="55"/>
                    <a:pt x="74" y="55"/>
                    <a:pt x="74" y="55"/>
                  </a:cubicBezTo>
                  <a:cubicBezTo>
                    <a:pt x="69" y="60"/>
                    <a:pt x="62" y="63"/>
                    <a:pt x="55" y="63"/>
                  </a:cubicBezTo>
                  <a:cubicBezTo>
                    <a:pt x="54" y="63"/>
                    <a:pt x="54" y="63"/>
                    <a:pt x="54" y="63"/>
                  </a:cubicBezTo>
                  <a:cubicBezTo>
                    <a:pt x="47" y="63"/>
                    <a:pt x="40" y="60"/>
                    <a:pt x="35" y="55"/>
                  </a:cubicBezTo>
                  <a:close/>
                  <a:moveTo>
                    <a:pt x="7" y="114"/>
                  </a:moveTo>
                  <a:cubicBezTo>
                    <a:pt x="8" y="102"/>
                    <a:pt x="13" y="91"/>
                    <a:pt x="21" y="83"/>
                  </a:cubicBezTo>
                  <a:cubicBezTo>
                    <a:pt x="29" y="75"/>
                    <a:pt x="41" y="69"/>
                    <a:pt x="54" y="69"/>
                  </a:cubicBezTo>
                  <a:cubicBezTo>
                    <a:pt x="55" y="69"/>
                    <a:pt x="55" y="69"/>
                    <a:pt x="55" y="69"/>
                  </a:cubicBezTo>
                  <a:cubicBezTo>
                    <a:pt x="68" y="69"/>
                    <a:pt x="80" y="75"/>
                    <a:pt x="88" y="83"/>
                  </a:cubicBezTo>
                  <a:cubicBezTo>
                    <a:pt x="96" y="91"/>
                    <a:pt x="101" y="102"/>
                    <a:pt x="102" y="114"/>
                  </a:cubicBezTo>
                  <a:lnTo>
                    <a:pt x="7" y="114"/>
                  </a:lnTo>
                  <a:close/>
                </a:path>
              </a:pathLst>
            </a:custGeom>
            <a:grpFill/>
            <a:ln w="4763" cap="flat">
              <a:solidFill>
                <a:srgbClr val="3E8C8B"/>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grpSp>
      <p:grpSp>
        <p:nvGrpSpPr>
          <p:cNvPr id="44" name="Grupo 43"/>
          <p:cNvGrpSpPr/>
          <p:nvPr/>
        </p:nvGrpSpPr>
        <p:grpSpPr>
          <a:xfrm>
            <a:off x="4579229" y="3736324"/>
            <a:ext cx="673087" cy="706372"/>
            <a:chOff x="8377238" y="1801813"/>
            <a:chExt cx="577850" cy="606425"/>
          </a:xfrm>
          <a:solidFill>
            <a:schemeClr val="tx2"/>
          </a:solidFill>
        </p:grpSpPr>
        <p:sp>
          <p:nvSpPr>
            <p:cNvPr id="45" name="Freeform 150"/>
            <p:cNvSpPr>
              <a:spLocks noEditPoints="1"/>
            </p:cNvSpPr>
            <p:nvPr/>
          </p:nvSpPr>
          <p:spPr bwMode="auto">
            <a:xfrm>
              <a:off x="8505825" y="1928813"/>
              <a:ext cx="323850" cy="479425"/>
            </a:xfrm>
            <a:custGeom>
              <a:avLst/>
              <a:gdLst>
                <a:gd name="T0" fmla="*/ 96 w 162"/>
                <a:gd name="T1" fmla="*/ 239 h 239"/>
                <a:gd name="T2" fmla="*/ 99 w 162"/>
                <a:gd name="T3" fmla="*/ 226 h 239"/>
                <a:gd name="T4" fmla="*/ 117 w 162"/>
                <a:gd name="T5" fmla="*/ 221 h 239"/>
                <a:gd name="T6" fmla="*/ 122 w 162"/>
                <a:gd name="T7" fmla="*/ 181 h 239"/>
                <a:gd name="T8" fmla="*/ 132 w 162"/>
                <a:gd name="T9" fmla="*/ 165 h 239"/>
                <a:gd name="T10" fmla="*/ 154 w 162"/>
                <a:gd name="T11" fmla="*/ 116 h 239"/>
                <a:gd name="T12" fmla="*/ 138 w 162"/>
                <a:gd name="T13" fmla="*/ 24 h 239"/>
                <a:gd name="T14" fmla="*/ 23 w 162"/>
                <a:gd name="T15" fmla="*/ 24 h 239"/>
                <a:gd name="T16" fmla="*/ 8 w 162"/>
                <a:gd name="T17" fmla="*/ 116 h 239"/>
                <a:gd name="T18" fmla="*/ 29 w 162"/>
                <a:gd name="T19" fmla="*/ 165 h 239"/>
                <a:gd name="T20" fmla="*/ 34 w 162"/>
                <a:gd name="T21" fmla="*/ 177 h 239"/>
                <a:gd name="T22" fmla="*/ 34 w 162"/>
                <a:gd name="T23" fmla="*/ 177 h 239"/>
                <a:gd name="T24" fmla="*/ 40 w 162"/>
                <a:gd name="T25" fmla="*/ 201 h 239"/>
                <a:gd name="T26" fmla="*/ 45 w 162"/>
                <a:gd name="T27" fmla="*/ 221 h 239"/>
                <a:gd name="T28" fmla="*/ 45 w 162"/>
                <a:gd name="T29" fmla="*/ 221 h 239"/>
                <a:gd name="T30" fmla="*/ 63 w 162"/>
                <a:gd name="T31" fmla="*/ 226 h 239"/>
                <a:gd name="T32" fmla="*/ 66 w 162"/>
                <a:gd name="T33" fmla="*/ 239 h 239"/>
                <a:gd name="T34" fmla="*/ 68 w 162"/>
                <a:gd name="T35" fmla="*/ 233 h 239"/>
                <a:gd name="T36" fmla="*/ 93 w 162"/>
                <a:gd name="T37" fmla="*/ 226 h 239"/>
                <a:gd name="T38" fmla="*/ 116 w 162"/>
                <a:gd name="T39" fmla="*/ 199 h 239"/>
                <a:gd name="T40" fmla="*/ 45 w 162"/>
                <a:gd name="T41" fmla="*/ 182 h 239"/>
                <a:gd name="T42" fmla="*/ 56 w 162"/>
                <a:gd name="T43" fmla="*/ 182 h 239"/>
                <a:gd name="T44" fmla="*/ 115 w 162"/>
                <a:gd name="T45" fmla="*/ 182 h 239"/>
                <a:gd name="T46" fmla="*/ 116 w 162"/>
                <a:gd name="T47" fmla="*/ 199 h 239"/>
                <a:gd name="T48" fmla="*/ 83 w 162"/>
                <a:gd name="T49" fmla="*/ 112 h 239"/>
                <a:gd name="T50" fmla="*/ 102 w 162"/>
                <a:gd name="T51" fmla="*/ 98 h 239"/>
                <a:gd name="T52" fmla="*/ 102 w 162"/>
                <a:gd name="T53" fmla="*/ 112 h 239"/>
                <a:gd name="T54" fmla="*/ 59 w 162"/>
                <a:gd name="T55" fmla="*/ 177 h 239"/>
                <a:gd name="T56" fmla="*/ 59 w 162"/>
                <a:gd name="T57" fmla="*/ 112 h 239"/>
                <a:gd name="T58" fmla="*/ 78 w 162"/>
                <a:gd name="T59" fmla="*/ 98 h 239"/>
                <a:gd name="T60" fmla="*/ 81 w 162"/>
                <a:gd name="T61" fmla="*/ 115 h 239"/>
                <a:gd name="T62" fmla="*/ 38 w 162"/>
                <a:gd name="T63" fmla="*/ 173 h 239"/>
                <a:gd name="T64" fmla="*/ 35 w 162"/>
                <a:gd name="T65" fmla="*/ 142 h 239"/>
                <a:gd name="T66" fmla="*/ 13 w 162"/>
                <a:gd name="T67" fmla="*/ 114 h 239"/>
                <a:gd name="T68" fmla="*/ 27 w 162"/>
                <a:gd name="T69" fmla="*/ 28 h 239"/>
                <a:gd name="T70" fmla="*/ 134 w 162"/>
                <a:gd name="T71" fmla="*/ 28 h 239"/>
                <a:gd name="T72" fmla="*/ 149 w 162"/>
                <a:gd name="T73" fmla="*/ 114 h 239"/>
                <a:gd name="T74" fmla="*/ 127 w 162"/>
                <a:gd name="T75" fmla="*/ 142 h 239"/>
                <a:gd name="T76" fmla="*/ 123 w 162"/>
                <a:gd name="T77" fmla="*/ 173 h 239"/>
                <a:gd name="T78" fmla="*/ 108 w 162"/>
                <a:gd name="T79" fmla="*/ 177 h 239"/>
                <a:gd name="T80" fmla="*/ 108 w 162"/>
                <a:gd name="T81" fmla="*/ 95 h 239"/>
                <a:gd name="T82" fmla="*/ 105 w 162"/>
                <a:gd name="T83" fmla="*/ 75 h 239"/>
                <a:gd name="T84" fmla="*/ 102 w 162"/>
                <a:gd name="T85" fmla="*/ 92 h 239"/>
                <a:gd name="T86" fmla="*/ 83 w 162"/>
                <a:gd name="T87" fmla="*/ 77 h 239"/>
                <a:gd name="T88" fmla="*/ 78 w 162"/>
                <a:gd name="T89" fmla="*/ 77 h 239"/>
                <a:gd name="T90" fmla="*/ 59 w 162"/>
                <a:gd name="T91" fmla="*/ 92 h 239"/>
                <a:gd name="T92" fmla="*/ 56 w 162"/>
                <a:gd name="T93" fmla="*/ 75 h 239"/>
                <a:gd name="T94" fmla="*/ 53 w 162"/>
                <a:gd name="T95" fmla="*/ 95 h 239"/>
                <a:gd name="T96" fmla="*/ 53 w 162"/>
                <a:gd name="T97" fmla="*/ 177 h 239"/>
                <a:gd name="T98" fmla="*/ 38 w 162"/>
                <a:gd name="T99" fmla="*/ 173 h 239"/>
                <a:gd name="T100" fmla="*/ 49 w 162"/>
                <a:gd name="T101" fmla="*/ 217 h 239"/>
                <a:gd name="T102" fmla="*/ 45 w 162"/>
                <a:gd name="T103" fmla="*/ 209 h 239"/>
                <a:gd name="T104" fmla="*/ 116 w 162"/>
                <a:gd name="T105" fmla="*/ 204 h 239"/>
                <a:gd name="T106" fmla="*/ 113 w 162"/>
                <a:gd name="T107" fmla="*/ 217 h 239"/>
                <a:gd name="T108" fmla="*/ 96 w 162"/>
                <a:gd name="T109" fmla="*/ 220 h 239"/>
                <a:gd name="T110" fmla="*/ 56 w 162"/>
                <a:gd name="T111" fmla="*/ 22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 h="239">
                  <a:moveTo>
                    <a:pt x="66" y="239"/>
                  </a:moveTo>
                  <a:cubicBezTo>
                    <a:pt x="96" y="239"/>
                    <a:pt x="96" y="239"/>
                    <a:pt x="96" y="239"/>
                  </a:cubicBezTo>
                  <a:cubicBezTo>
                    <a:pt x="97" y="239"/>
                    <a:pt x="99" y="238"/>
                    <a:pt x="99" y="236"/>
                  </a:cubicBezTo>
                  <a:cubicBezTo>
                    <a:pt x="99" y="226"/>
                    <a:pt x="99" y="226"/>
                    <a:pt x="99" y="226"/>
                  </a:cubicBezTo>
                  <a:cubicBezTo>
                    <a:pt x="105" y="226"/>
                    <a:pt x="105" y="226"/>
                    <a:pt x="105" y="226"/>
                  </a:cubicBezTo>
                  <a:cubicBezTo>
                    <a:pt x="110" y="226"/>
                    <a:pt x="114" y="224"/>
                    <a:pt x="117" y="221"/>
                  </a:cubicBezTo>
                  <a:cubicBezTo>
                    <a:pt x="120" y="218"/>
                    <a:pt x="122" y="213"/>
                    <a:pt x="122" y="209"/>
                  </a:cubicBezTo>
                  <a:cubicBezTo>
                    <a:pt x="122" y="181"/>
                    <a:pt x="122" y="181"/>
                    <a:pt x="122" y="181"/>
                  </a:cubicBezTo>
                  <a:cubicBezTo>
                    <a:pt x="124" y="180"/>
                    <a:pt x="126" y="179"/>
                    <a:pt x="127" y="177"/>
                  </a:cubicBezTo>
                  <a:cubicBezTo>
                    <a:pt x="130" y="174"/>
                    <a:pt x="132" y="170"/>
                    <a:pt x="132" y="165"/>
                  </a:cubicBezTo>
                  <a:cubicBezTo>
                    <a:pt x="132" y="143"/>
                    <a:pt x="132" y="143"/>
                    <a:pt x="132" y="143"/>
                  </a:cubicBezTo>
                  <a:cubicBezTo>
                    <a:pt x="141" y="136"/>
                    <a:pt x="149" y="127"/>
                    <a:pt x="154" y="116"/>
                  </a:cubicBezTo>
                  <a:cubicBezTo>
                    <a:pt x="159" y="105"/>
                    <a:pt x="162" y="94"/>
                    <a:pt x="162" y="81"/>
                  </a:cubicBezTo>
                  <a:cubicBezTo>
                    <a:pt x="162" y="59"/>
                    <a:pt x="153" y="38"/>
                    <a:pt x="138" y="24"/>
                  </a:cubicBezTo>
                  <a:cubicBezTo>
                    <a:pt x="123" y="9"/>
                    <a:pt x="103" y="0"/>
                    <a:pt x="81" y="0"/>
                  </a:cubicBezTo>
                  <a:cubicBezTo>
                    <a:pt x="58" y="0"/>
                    <a:pt x="38" y="9"/>
                    <a:pt x="23" y="24"/>
                  </a:cubicBezTo>
                  <a:cubicBezTo>
                    <a:pt x="9" y="38"/>
                    <a:pt x="0" y="59"/>
                    <a:pt x="0" y="81"/>
                  </a:cubicBezTo>
                  <a:cubicBezTo>
                    <a:pt x="0" y="94"/>
                    <a:pt x="3" y="105"/>
                    <a:pt x="8" y="116"/>
                  </a:cubicBezTo>
                  <a:cubicBezTo>
                    <a:pt x="13" y="127"/>
                    <a:pt x="20" y="136"/>
                    <a:pt x="29" y="143"/>
                  </a:cubicBezTo>
                  <a:cubicBezTo>
                    <a:pt x="29" y="165"/>
                    <a:pt x="29" y="165"/>
                    <a:pt x="29" y="165"/>
                  </a:cubicBezTo>
                  <a:cubicBezTo>
                    <a:pt x="29" y="170"/>
                    <a:pt x="31" y="174"/>
                    <a:pt x="34" y="177"/>
                  </a:cubicBezTo>
                  <a:cubicBezTo>
                    <a:pt x="34" y="177"/>
                    <a:pt x="34" y="177"/>
                    <a:pt x="34" y="177"/>
                  </a:cubicBezTo>
                  <a:cubicBezTo>
                    <a:pt x="34" y="177"/>
                    <a:pt x="34" y="177"/>
                    <a:pt x="34" y="177"/>
                  </a:cubicBezTo>
                  <a:cubicBezTo>
                    <a:pt x="34" y="177"/>
                    <a:pt x="34" y="177"/>
                    <a:pt x="34" y="177"/>
                  </a:cubicBezTo>
                  <a:cubicBezTo>
                    <a:pt x="36" y="179"/>
                    <a:pt x="38" y="180"/>
                    <a:pt x="40" y="181"/>
                  </a:cubicBezTo>
                  <a:cubicBezTo>
                    <a:pt x="40" y="201"/>
                    <a:pt x="40" y="201"/>
                    <a:pt x="40" y="201"/>
                  </a:cubicBezTo>
                  <a:cubicBezTo>
                    <a:pt x="40" y="209"/>
                    <a:pt x="40" y="209"/>
                    <a:pt x="40" y="209"/>
                  </a:cubicBezTo>
                  <a:cubicBezTo>
                    <a:pt x="40" y="213"/>
                    <a:pt x="42" y="218"/>
                    <a:pt x="45" y="221"/>
                  </a:cubicBezTo>
                  <a:cubicBezTo>
                    <a:pt x="45" y="221"/>
                    <a:pt x="45" y="221"/>
                    <a:pt x="45" y="221"/>
                  </a:cubicBezTo>
                  <a:cubicBezTo>
                    <a:pt x="45" y="221"/>
                    <a:pt x="45" y="221"/>
                    <a:pt x="45" y="221"/>
                  </a:cubicBezTo>
                  <a:cubicBezTo>
                    <a:pt x="48" y="224"/>
                    <a:pt x="52" y="226"/>
                    <a:pt x="56" y="226"/>
                  </a:cubicBezTo>
                  <a:cubicBezTo>
                    <a:pt x="63" y="226"/>
                    <a:pt x="63" y="226"/>
                    <a:pt x="63" y="226"/>
                  </a:cubicBezTo>
                  <a:cubicBezTo>
                    <a:pt x="63" y="236"/>
                    <a:pt x="63" y="236"/>
                    <a:pt x="63" y="236"/>
                  </a:cubicBezTo>
                  <a:cubicBezTo>
                    <a:pt x="63" y="238"/>
                    <a:pt x="64" y="239"/>
                    <a:pt x="66" y="239"/>
                  </a:cubicBezTo>
                  <a:close/>
                  <a:moveTo>
                    <a:pt x="93" y="233"/>
                  </a:moveTo>
                  <a:cubicBezTo>
                    <a:pt x="68" y="233"/>
                    <a:pt x="68" y="233"/>
                    <a:pt x="68" y="233"/>
                  </a:cubicBezTo>
                  <a:cubicBezTo>
                    <a:pt x="68" y="226"/>
                    <a:pt x="68" y="226"/>
                    <a:pt x="68" y="226"/>
                  </a:cubicBezTo>
                  <a:cubicBezTo>
                    <a:pt x="93" y="226"/>
                    <a:pt x="93" y="226"/>
                    <a:pt x="93" y="226"/>
                  </a:cubicBezTo>
                  <a:lnTo>
                    <a:pt x="93" y="233"/>
                  </a:lnTo>
                  <a:close/>
                  <a:moveTo>
                    <a:pt x="116" y="199"/>
                  </a:moveTo>
                  <a:cubicBezTo>
                    <a:pt x="45" y="199"/>
                    <a:pt x="45" y="199"/>
                    <a:pt x="45" y="199"/>
                  </a:cubicBezTo>
                  <a:cubicBezTo>
                    <a:pt x="45" y="182"/>
                    <a:pt x="45" y="182"/>
                    <a:pt x="45" y="182"/>
                  </a:cubicBezTo>
                  <a:cubicBezTo>
                    <a:pt x="46" y="182"/>
                    <a:pt x="46" y="182"/>
                    <a:pt x="46" y="182"/>
                  </a:cubicBezTo>
                  <a:cubicBezTo>
                    <a:pt x="56" y="182"/>
                    <a:pt x="56" y="182"/>
                    <a:pt x="56" y="182"/>
                  </a:cubicBezTo>
                  <a:cubicBezTo>
                    <a:pt x="105" y="182"/>
                    <a:pt x="105" y="182"/>
                    <a:pt x="105" y="182"/>
                  </a:cubicBezTo>
                  <a:cubicBezTo>
                    <a:pt x="115" y="182"/>
                    <a:pt x="115" y="182"/>
                    <a:pt x="115" y="182"/>
                  </a:cubicBezTo>
                  <a:cubicBezTo>
                    <a:pt x="116" y="182"/>
                    <a:pt x="116" y="182"/>
                    <a:pt x="116" y="182"/>
                  </a:cubicBezTo>
                  <a:lnTo>
                    <a:pt x="116" y="199"/>
                  </a:lnTo>
                  <a:close/>
                  <a:moveTo>
                    <a:pt x="81" y="115"/>
                  </a:moveTo>
                  <a:cubicBezTo>
                    <a:pt x="82" y="115"/>
                    <a:pt x="83" y="114"/>
                    <a:pt x="83" y="112"/>
                  </a:cubicBezTo>
                  <a:cubicBezTo>
                    <a:pt x="83" y="98"/>
                    <a:pt x="83" y="98"/>
                    <a:pt x="83" y="98"/>
                  </a:cubicBezTo>
                  <a:cubicBezTo>
                    <a:pt x="102" y="98"/>
                    <a:pt x="102" y="98"/>
                    <a:pt x="102" y="98"/>
                  </a:cubicBezTo>
                  <a:cubicBezTo>
                    <a:pt x="102" y="112"/>
                    <a:pt x="102" y="112"/>
                    <a:pt x="102" y="112"/>
                  </a:cubicBezTo>
                  <a:cubicBezTo>
                    <a:pt x="102" y="112"/>
                    <a:pt x="102" y="112"/>
                    <a:pt x="102" y="112"/>
                  </a:cubicBezTo>
                  <a:cubicBezTo>
                    <a:pt x="102" y="177"/>
                    <a:pt x="102" y="177"/>
                    <a:pt x="102" y="177"/>
                  </a:cubicBezTo>
                  <a:cubicBezTo>
                    <a:pt x="59" y="177"/>
                    <a:pt x="59" y="177"/>
                    <a:pt x="59" y="177"/>
                  </a:cubicBezTo>
                  <a:cubicBezTo>
                    <a:pt x="59" y="112"/>
                    <a:pt x="59" y="112"/>
                    <a:pt x="59" y="112"/>
                  </a:cubicBezTo>
                  <a:cubicBezTo>
                    <a:pt x="59" y="112"/>
                    <a:pt x="59" y="112"/>
                    <a:pt x="59" y="112"/>
                  </a:cubicBezTo>
                  <a:cubicBezTo>
                    <a:pt x="59" y="98"/>
                    <a:pt x="59" y="98"/>
                    <a:pt x="59" y="98"/>
                  </a:cubicBezTo>
                  <a:cubicBezTo>
                    <a:pt x="78" y="98"/>
                    <a:pt x="78" y="98"/>
                    <a:pt x="78" y="98"/>
                  </a:cubicBezTo>
                  <a:cubicBezTo>
                    <a:pt x="78" y="112"/>
                    <a:pt x="78" y="112"/>
                    <a:pt x="78" y="112"/>
                  </a:cubicBezTo>
                  <a:cubicBezTo>
                    <a:pt x="78" y="114"/>
                    <a:pt x="79" y="115"/>
                    <a:pt x="81" y="115"/>
                  </a:cubicBezTo>
                  <a:close/>
                  <a:moveTo>
                    <a:pt x="38" y="173"/>
                  </a:moveTo>
                  <a:cubicBezTo>
                    <a:pt x="38" y="173"/>
                    <a:pt x="38" y="173"/>
                    <a:pt x="38" y="173"/>
                  </a:cubicBezTo>
                  <a:cubicBezTo>
                    <a:pt x="36" y="171"/>
                    <a:pt x="35" y="169"/>
                    <a:pt x="35" y="165"/>
                  </a:cubicBezTo>
                  <a:cubicBezTo>
                    <a:pt x="35" y="142"/>
                    <a:pt x="35" y="142"/>
                    <a:pt x="35" y="142"/>
                  </a:cubicBezTo>
                  <a:cubicBezTo>
                    <a:pt x="35" y="141"/>
                    <a:pt x="34" y="140"/>
                    <a:pt x="34" y="140"/>
                  </a:cubicBezTo>
                  <a:cubicBezTo>
                    <a:pt x="25" y="133"/>
                    <a:pt x="18" y="124"/>
                    <a:pt x="13" y="114"/>
                  </a:cubicBezTo>
                  <a:cubicBezTo>
                    <a:pt x="8" y="104"/>
                    <a:pt x="5" y="93"/>
                    <a:pt x="5" y="81"/>
                  </a:cubicBezTo>
                  <a:cubicBezTo>
                    <a:pt x="5" y="60"/>
                    <a:pt x="14" y="41"/>
                    <a:pt x="27" y="28"/>
                  </a:cubicBezTo>
                  <a:cubicBezTo>
                    <a:pt x="41" y="14"/>
                    <a:pt x="60" y="6"/>
                    <a:pt x="81" y="6"/>
                  </a:cubicBezTo>
                  <a:cubicBezTo>
                    <a:pt x="102" y="6"/>
                    <a:pt x="120" y="14"/>
                    <a:pt x="134" y="28"/>
                  </a:cubicBezTo>
                  <a:cubicBezTo>
                    <a:pt x="148" y="41"/>
                    <a:pt x="156" y="60"/>
                    <a:pt x="156" y="81"/>
                  </a:cubicBezTo>
                  <a:cubicBezTo>
                    <a:pt x="156" y="93"/>
                    <a:pt x="153" y="104"/>
                    <a:pt x="149" y="114"/>
                  </a:cubicBezTo>
                  <a:cubicBezTo>
                    <a:pt x="144" y="124"/>
                    <a:pt x="137" y="133"/>
                    <a:pt x="128" y="140"/>
                  </a:cubicBezTo>
                  <a:cubicBezTo>
                    <a:pt x="127" y="141"/>
                    <a:pt x="127" y="141"/>
                    <a:pt x="127" y="142"/>
                  </a:cubicBezTo>
                  <a:cubicBezTo>
                    <a:pt x="127" y="165"/>
                    <a:pt x="127" y="165"/>
                    <a:pt x="127" y="165"/>
                  </a:cubicBezTo>
                  <a:cubicBezTo>
                    <a:pt x="127" y="169"/>
                    <a:pt x="125" y="171"/>
                    <a:pt x="123" y="173"/>
                  </a:cubicBezTo>
                  <a:cubicBezTo>
                    <a:pt x="121" y="175"/>
                    <a:pt x="119" y="177"/>
                    <a:pt x="115" y="177"/>
                  </a:cubicBezTo>
                  <a:cubicBezTo>
                    <a:pt x="108" y="177"/>
                    <a:pt x="108" y="177"/>
                    <a:pt x="108" y="177"/>
                  </a:cubicBezTo>
                  <a:cubicBezTo>
                    <a:pt x="108" y="95"/>
                    <a:pt x="108" y="95"/>
                    <a:pt x="108" y="95"/>
                  </a:cubicBezTo>
                  <a:cubicBezTo>
                    <a:pt x="108" y="95"/>
                    <a:pt x="108" y="95"/>
                    <a:pt x="108" y="95"/>
                  </a:cubicBezTo>
                  <a:cubicBezTo>
                    <a:pt x="108" y="77"/>
                    <a:pt x="108" y="77"/>
                    <a:pt x="108" y="77"/>
                  </a:cubicBezTo>
                  <a:cubicBezTo>
                    <a:pt x="108" y="76"/>
                    <a:pt x="107" y="75"/>
                    <a:pt x="105" y="75"/>
                  </a:cubicBezTo>
                  <a:cubicBezTo>
                    <a:pt x="104" y="75"/>
                    <a:pt x="102" y="76"/>
                    <a:pt x="102" y="77"/>
                  </a:cubicBezTo>
                  <a:cubicBezTo>
                    <a:pt x="102" y="92"/>
                    <a:pt x="102" y="92"/>
                    <a:pt x="102" y="92"/>
                  </a:cubicBezTo>
                  <a:cubicBezTo>
                    <a:pt x="83" y="92"/>
                    <a:pt x="83" y="92"/>
                    <a:pt x="83" y="92"/>
                  </a:cubicBezTo>
                  <a:cubicBezTo>
                    <a:pt x="83" y="77"/>
                    <a:pt x="83" y="77"/>
                    <a:pt x="83" y="77"/>
                  </a:cubicBezTo>
                  <a:cubicBezTo>
                    <a:pt x="83" y="76"/>
                    <a:pt x="82" y="75"/>
                    <a:pt x="81" y="75"/>
                  </a:cubicBezTo>
                  <a:cubicBezTo>
                    <a:pt x="79" y="75"/>
                    <a:pt x="78" y="76"/>
                    <a:pt x="78" y="77"/>
                  </a:cubicBezTo>
                  <a:cubicBezTo>
                    <a:pt x="78" y="92"/>
                    <a:pt x="78" y="92"/>
                    <a:pt x="78" y="92"/>
                  </a:cubicBezTo>
                  <a:cubicBezTo>
                    <a:pt x="59" y="92"/>
                    <a:pt x="59" y="92"/>
                    <a:pt x="59" y="92"/>
                  </a:cubicBezTo>
                  <a:cubicBezTo>
                    <a:pt x="59" y="77"/>
                    <a:pt x="59" y="77"/>
                    <a:pt x="59" y="77"/>
                  </a:cubicBezTo>
                  <a:cubicBezTo>
                    <a:pt x="59" y="76"/>
                    <a:pt x="58" y="75"/>
                    <a:pt x="56" y="75"/>
                  </a:cubicBezTo>
                  <a:cubicBezTo>
                    <a:pt x="55" y="75"/>
                    <a:pt x="53" y="76"/>
                    <a:pt x="53" y="77"/>
                  </a:cubicBezTo>
                  <a:cubicBezTo>
                    <a:pt x="53" y="95"/>
                    <a:pt x="53" y="95"/>
                    <a:pt x="53" y="95"/>
                  </a:cubicBezTo>
                  <a:cubicBezTo>
                    <a:pt x="53" y="95"/>
                    <a:pt x="53" y="95"/>
                    <a:pt x="53" y="95"/>
                  </a:cubicBezTo>
                  <a:cubicBezTo>
                    <a:pt x="53" y="177"/>
                    <a:pt x="53" y="177"/>
                    <a:pt x="53" y="177"/>
                  </a:cubicBezTo>
                  <a:cubicBezTo>
                    <a:pt x="46" y="177"/>
                    <a:pt x="46" y="177"/>
                    <a:pt x="46" y="177"/>
                  </a:cubicBezTo>
                  <a:cubicBezTo>
                    <a:pt x="43" y="177"/>
                    <a:pt x="40" y="175"/>
                    <a:pt x="38" y="173"/>
                  </a:cubicBezTo>
                  <a:close/>
                  <a:moveTo>
                    <a:pt x="56" y="220"/>
                  </a:moveTo>
                  <a:cubicBezTo>
                    <a:pt x="53" y="220"/>
                    <a:pt x="51" y="219"/>
                    <a:pt x="49" y="217"/>
                  </a:cubicBezTo>
                  <a:cubicBezTo>
                    <a:pt x="49" y="217"/>
                    <a:pt x="49" y="217"/>
                    <a:pt x="49" y="217"/>
                  </a:cubicBezTo>
                  <a:cubicBezTo>
                    <a:pt x="46" y="215"/>
                    <a:pt x="45" y="212"/>
                    <a:pt x="45" y="209"/>
                  </a:cubicBezTo>
                  <a:cubicBezTo>
                    <a:pt x="45" y="204"/>
                    <a:pt x="45" y="204"/>
                    <a:pt x="45" y="204"/>
                  </a:cubicBezTo>
                  <a:cubicBezTo>
                    <a:pt x="116" y="204"/>
                    <a:pt x="116" y="204"/>
                    <a:pt x="116" y="204"/>
                  </a:cubicBezTo>
                  <a:cubicBezTo>
                    <a:pt x="116" y="209"/>
                    <a:pt x="116" y="209"/>
                    <a:pt x="116" y="209"/>
                  </a:cubicBezTo>
                  <a:cubicBezTo>
                    <a:pt x="116" y="212"/>
                    <a:pt x="115" y="215"/>
                    <a:pt x="113" y="217"/>
                  </a:cubicBezTo>
                  <a:cubicBezTo>
                    <a:pt x="111" y="219"/>
                    <a:pt x="108" y="220"/>
                    <a:pt x="105" y="220"/>
                  </a:cubicBezTo>
                  <a:cubicBezTo>
                    <a:pt x="96" y="220"/>
                    <a:pt x="96" y="220"/>
                    <a:pt x="96" y="220"/>
                  </a:cubicBezTo>
                  <a:cubicBezTo>
                    <a:pt x="66" y="220"/>
                    <a:pt x="66" y="220"/>
                    <a:pt x="66" y="220"/>
                  </a:cubicBezTo>
                  <a:lnTo>
                    <a:pt x="56" y="220"/>
                  </a:lnTo>
                  <a:close/>
                </a:path>
              </a:pathLst>
            </a:custGeom>
            <a:grpFill/>
            <a:ln w="3175" cap="flat">
              <a:solidFill>
                <a:schemeClr val="tx2"/>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46" name="Freeform 151"/>
            <p:cNvSpPr>
              <a:spLocks/>
            </p:cNvSpPr>
            <p:nvPr/>
          </p:nvSpPr>
          <p:spPr bwMode="auto">
            <a:xfrm>
              <a:off x="8377238" y="2084388"/>
              <a:ext cx="76200" cy="12700"/>
            </a:xfrm>
            <a:custGeom>
              <a:avLst/>
              <a:gdLst>
                <a:gd name="T0" fmla="*/ 3 w 38"/>
                <a:gd name="T1" fmla="*/ 6 h 6"/>
                <a:gd name="T2" fmla="*/ 36 w 38"/>
                <a:gd name="T3" fmla="*/ 6 h 6"/>
                <a:gd name="T4" fmla="*/ 38 w 38"/>
                <a:gd name="T5" fmla="*/ 3 h 6"/>
                <a:gd name="T6" fmla="*/ 36 w 38"/>
                <a:gd name="T7" fmla="*/ 0 h 6"/>
                <a:gd name="T8" fmla="*/ 3 w 38"/>
                <a:gd name="T9" fmla="*/ 0 h 6"/>
                <a:gd name="T10" fmla="*/ 0 w 38"/>
                <a:gd name="T11" fmla="*/ 3 h 6"/>
                <a:gd name="T12" fmla="*/ 3 w 3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8" h="6">
                  <a:moveTo>
                    <a:pt x="3" y="6"/>
                  </a:moveTo>
                  <a:cubicBezTo>
                    <a:pt x="36" y="6"/>
                    <a:pt x="36" y="6"/>
                    <a:pt x="36" y="6"/>
                  </a:cubicBezTo>
                  <a:cubicBezTo>
                    <a:pt x="37" y="6"/>
                    <a:pt x="38" y="5"/>
                    <a:pt x="38" y="3"/>
                  </a:cubicBezTo>
                  <a:cubicBezTo>
                    <a:pt x="38" y="1"/>
                    <a:pt x="37" y="0"/>
                    <a:pt x="36" y="0"/>
                  </a:cubicBezTo>
                  <a:cubicBezTo>
                    <a:pt x="3" y="0"/>
                    <a:pt x="3" y="0"/>
                    <a:pt x="3" y="0"/>
                  </a:cubicBezTo>
                  <a:cubicBezTo>
                    <a:pt x="2" y="0"/>
                    <a:pt x="0" y="1"/>
                    <a:pt x="0" y="3"/>
                  </a:cubicBezTo>
                  <a:cubicBezTo>
                    <a:pt x="0" y="5"/>
                    <a:pt x="2" y="6"/>
                    <a:pt x="3" y="6"/>
                  </a:cubicBezTo>
                  <a:close/>
                </a:path>
              </a:pathLst>
            </a:custGeom>
            <a:grpFill/>
            <a:ln w="3175" cap="flat">
              <a:solidFill>
                <a:schemeClr val="tx2"/>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47" name="Freeform 152"/>
            <p:cNvSpPr>
              <a:spLocks/>
            </p:cNvSpPr>
            <p:nvPr/>
          </p:nvSpPr>
          <p:spPr bwMode="auto">
            <a:xfrm>
              <a:off x="8815388" y="1884363"/>
              <a:ext cx="58737" cy="58738"/>
            </a:xfrm>
            <a:custGeom>
              <a:avLst/>
              <a:gdLst>
                <a:gd name="T0" fmla="*/ 28 w 29"/>
                <a:gd name="T1" fmla="*/ 1 h 29"/>
                <a:gd name="T2" fmla="*/ 24 w 29"/>
                <a:gd name="T3" fmla="*/ 1 h 29"/>
                <a:gd name="T4" fmla="*/ 1 w 29"/>
                <a:gd name="T5" fmla="*/ 24 h 29"/>
                <a:gd name="T6" fmla="*/ 1 w 29"/>
                <a:gd name="T7" fmla="*/ 28 h 29"/>
                <a:gd name="T8" fmla="*/ 5 w 29"/>
                <a:gd name="T9" fmla="*/ 28 h 29"/>
                <a:gd name="T10" fmla="*/ 28 w 29"/>
                <a:gd name="T11" fmla="*/ 5 h 29"/>
                <a:gd name="T12" fmla="*/ 28 w 29"/>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8" y="1"/>
                  </a:moveTo>
                  <a:cubicBezTo>
                    <a:pt x="27" y="0"/>
                    <a:pt x="25" y="0"/>
                    <a:pt x="24" y="1"/>
                  </a:cubicBezTo>
                  <a:cubicBezTo>
                    <a:pt x="1" y="24"/>
                    <a:pt x="1" y="24"/>
                    <a:pt x="1" y="24"/>
                  </a:cubicBezTo>
                  <a:cubicBezTo>
                    <a:pt x="0" y="25"/>
                    <a:pt x="0" y="27"/>
                    <a:pt x="1" y="28"/>
                  </a:cubicBezTo>
                  <a:cubicBezTo>
                    <a:pt x="2" y="29"/>
                    <a:pt x="4" y="29"/>
                    <a:pt x="5" y="28"/>
                  </a:cubicBezTo>
                  <a:cubicBezTo>
                    <a:pt x="28" y="5"/>
                    <a:pt x="28" y="5"/>
                    <a:pt x="28" y="5"/>
                  </a:cubicBezTo>
                  <a:cubicBezTo>
                    <a:pt x="29" y="4"/>
                    <a:pt x="29" y="2"/>
                    <a:pt x="28" y="1"/>
                  </a:cubicBezTo>
                  <a:close/>
                </a:path>
              </a:pathLst>
            </a:custGeom>
            <a:grpFill/>
            <a:ln w="3175" cap="flat">
              <a:solidFill>
                <a:schemeClr val="tx2"/>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48" name="Freeform 153"/>
            <p:cNvSpPr>
              <a:spLocks/>
            </p:cNvSpPr>
            <p:nvPr/>
          </p:nvSpPr>
          <p:spPr bwMode="auto">
            <a:xfrm>
              <a:off x="8459788" y="1884363"/>
              <a:ext cx="58737" cy="58738"/>
            </a:xfrm>
            <a:custGeom>
              <a:avLst/>
              <a:gdLst>
                <a:gd name="T0" fmla="*/ 2 w 30"/>
                <a:gd name="T1" fmla="*/ 1 h 29"/>
                <a:gd name="T2" fmla="*/ 2 w 30"/>
                <a:gd name="T3" fmla="*/ 5 h 29"/>
                <a:gd name="T4" fmla="*/ 25 w 30"/>
                <a:gd name="T5" fmla="*/ 28 h 29"/>
                <a:gd name="T6" fmla="*/ 29 w 30"/>
                <a:gd name="T7" fmla="*/ 28 h 29"/>
                <a:gd name="T8" fmla="*/ 29 w 30"/>
                <a:gd name="T9" fmla="*/ 24 h 29"/>
                <a:gd name="T10" fmla="*/ 6 w 30"/>
                <a:gd name="T11" fmla="*/ 1 h 29"/>
                <a:gd name="T12" fmla="*/ 2 w 30"/>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2" y="1"/>
                  </a:moveTo>
                  <a:cubicBezTo>
                    <a:pt x="0" y="2"/>
                    <a:pt x="0" y="4"/>
                    <a:pt x="2" y="5"/>
                  </a:cubicBezTo>
                  <a:cubicBezTo>
                    <a:pt x="25" y="28"/>
                    <a:pt x="25" y="28"/>
                    <a:pt x="25" y="28"/>
                  </a:cubicBezTo>
                  <a:cubicBezTo>
                    <a:pt x="26" y="29"/>
                    <a:pt x="27" y="29"/>
                    <a:pt x="29" y="28"/>
                  </a:cubicBezTo>
                  <a:cubicBezTo>
                    <a:pt x="30" y="27"/>
                    <a:pt x="30" y="25"/>
                    <a:pt x="29" y="24"/>
                  </a:cubicBezTo>
                  <a:cubicBezTo>
                    <a:pt x="6" y="1"/>
                    <a:pt x="6" y="1"/>
                    <a:pt x="6" y="1"/>
                  </a:cubicBezTo>
                  <a:cubicBezTo>
                    <a:pt x="4" y="0"/>
                    <a:pt x="3" y="0"/>
                    <a:pt x="2" y="1"/>
                  </a:cubicBezTo>
                  <a:close/>
                </a:path>
              </a:pathLst>
            </a:custGeom>
            <a:grpFill/>
            <a:ln w="3175" cap="flat">
              <a:solidFill>
                <a:schemeClr val="tx2"/>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49" name="Freeform 154"/>
            <p:cNvSpPr>
              <a:spLocks/>
            </p:cNvSpPr>
            <p:nvPr/>
          </p:nvSpPr>
          <p:spPr bwMode="auto">
            <a:xfrm>
              <a:off x="8878888" y="2084388"/>
              <a:ext cx="76200" cy="12700"/>
            </a:xfrm>
            <a:custGeom>
              <a:avLst/>
              <a:gdLst>
                <a:gd name="T0" fmla="*/ 0 w 38"/>
                <a:gd name="T1" fmla="*/ 3 h 6"/>
                <a:gd name="T2" fmla="*/ 3 w 38"/>
                <a:gd name="T3" fmla="*/ 6 h 6"/>
                <a:gd name="T4" fmla="*/ 35 w 38"/>
                <a:gd name="T5" fmla="*/ 6 h 6"/>
                <a:gd name="T6" fmla="*/ 38 w 38"/>
                <a:gd name="T7" fmla="*/ 3 h 6"/>
                <a:gd name="T8" fmla="*/ 35 w 38"/>
                <a:gd name="T9" fmla="*/ 0 h 6"/>
                <a:gd name="T10" fmla="*/ 3 w 38"/>
                <a:gd name="T11" fmla="*/ 0 h 6"/>
                <a:gd name="T12" fmla="*/ 0 w 3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38" h="6">
                  <a:moveTo>
                    <a:pt x="0" y="3"/>
                  </a:moveTo>
                  <a:cubicBezTo>
                    <a:pt x="0" y="5"/>
                    <a:pt x="1" y="6"/>
                    <a:pt x="3" y="6"/>
                  </a:cubicBezTo>
                  <a:cubicBezTo>
                    <a:pt x="35" y="6"/>
                    <a:pt x="35" y="6"/>
                    <a:pt x="35" y="6"/>
                  </a:cubicBezTo>
                  <a:cubicBezTo>
                    <a:pt x="37" y="6"/>
                    <a:pt x="38" y="5"/>
                    <a:pt x="38" y="3"/>
                  </a:cubicBezTo>
                  <a:cubicBezTo>
                    <a:pt x="38" y="1"/>
                    <a:pt x="37" y="0"/>
                    <a:pt x="35" y="0"/>
                  </a:cubicBezTo>
                  <a:cubicBezTo>
                    <a:pt x="3" y="0"/>
                    <a:pt x="3" y="0"/>
                    <a:pt x="3" y="0"/>
                  </a:cubicBezTo>
                  <a:cubicBezTo>
                    <a:pt x="1" y="0"/>
                    <a:pt x="0" y="1"/>
                    <a:pt x="0" y="3"/>
                  </a:cubicBezTo>
                  <a:close/>
                </a:path>
              </a:pathLst>
            </a:custGeom>
            <a:grpFill/>
            <a:ln w="3175" cap="flat">
              <a:solidFill>
                <a:schemeClr val="tx2"/>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50" name="Freeform 155"/>
            <p:cNvSpPr>
              <a:spLocks/>
            </p:cNvSpPr>
            <p:nvPr/>
          </p:nvSpPr>
          <p:spPr bwMode="auto">
            <a:xfrm>
              <a:off x="8661400" y="1801813"/>
              <a:ext cx="9525" cy="76200"/>
            </a:xfrm>
            <a:custGeom>
              <a:avLst/>
              <a:gdLst>
                <a:gd name="T0" fmla="*/ 0 w 5"/>
                <a:gd name="T1" fmla="*/ 2 h 38"/>
                <a:gd name="T2" fmla="*/ 0 w 5"/>
                <a:gd name="T3" fmla="*/ 35 h 38"/>
                <a:gd name="T4" fmla="*/ 3 w 5"/>
                <a:gd name="T5" fmla="*/ 38 h 38"/>
                <a:gd name="T6" fmla="*/ 5 w 5"/>
                <a:gd name="T7" fmla="*/ 35 h 38"/>
                <a:gd name="T8" fmla="*/ 5 w 5"/>
                <a:gd name="T9" fmla="*/ 2 h 38"/>
                <a:gd name="T10" fmla="*/ 3 w 5"/>
                <a:gd name="T11" fmla="*/ 0 h 38"/>
                <a:gd name="T12" fmla="*/ 0 w 5"/>
                <a:gd name="T13" fmla="*/ 2 h 38"/>
              </a:gdLst>
              <a:ahLst/>
              <a:cxnLst>
                <a:cxn ang="0">
                  <a:pos x="T0" y="T1"/>
                </a:cxn>
                <a:cxn ang="0">
                  <a:pos x="T2" y="T3"/>
                </a:cxn>
                <a:cxn ang="0">
                  <a:pos x="T4" y="T5"/>
                </a:cxn>
                <a:cxn ang="0">
                  <a:pos x="T6" y="T7"/>
                </a:cxn>
                <a:cxn ang="0">
                  <a:pos x="T8" y="T9"/>
                </a:cxn>
                <a:cxn ang="0">
                  <a:pos x="T10" y="T11"/>
                </a:cxn>
                <a:cxn ang="0">
                  <a:pos x="T12" y="T13"/>
                </a:cxn>
              </a:cxnLst>
              <a:rect l="0" t="0" r="r" b="b"/>
              <a:pathLst>
                <a:path w="5" h="38">
                  <a:moveTo>
                    <a:pt x="0" y="2"/>
                  </a:moveTo>
                  <a:cubicBezTo>
                    <a:pt x="0" y="35"/>
                    <a:pt x="0" y="35"/>
                    <a:pt x="0" y="35"/>
                  </a:cubicBezTo>
                  <a:cubicBezTo>
                    <a:pt x="0" y="36"/>
                    <a:pt x="1" y="38"/>
                    <a:pt x="3" y="38"/>
                  </a:cubicBezTo>
                  <a:cubicBezTo>
                    <a:pt x="4" y="38"/>
                    <a:pt x="5" y="36"/>
                    <a:pt x="5" y="35"/>
                  </a:cubicBezTo>
                  <a:cubicBezTo>
                    <a:pt x="5" y="2"/>
                    <a:pt x="5" y="2"/>
                    <a:pt x="5" y="2"/>
                  </a:cubicBezTo>
                  <a:cubicBezTo>
                    <a:pt x="5" y="1"/>
                    <a:pt x="4" y="0"/>
                    <a:pt x="3" y="0"/>
                  </a:cubicBezTo>
                  <a:cubicBezTo>
                    <a:pt x="1" y="0"/>
                    <a:pt x="0" y="1"/>
                    <a:pt x="0" y="2"/>
                  </a:cubicBezTo>
                  <a:close/>
                </a:path>
              </a:pathLst>
            </a:custGeom>
            <a:grpFill/>
            <a:ln w="3175" cap="flat">
              <a:solidFill>
                <a:schemeClr val="tx2"/>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grpSp>
      <p:grpSp>
        <p:nvGrpSpPr>
          <p:cNvPr id="51" name="Grupo 50"/>
          <p:cNvGrpSpPr/>
          <p:nvPr/>
        </p:nvGrpSpPr>
        <p:grpSpPr>
          <a:xfrm>
            <a:off x="2020094" y="3547506"/>
            <a:ext cx="7685607" cy="1957618"/>
            <a:chOff x="852825" y="1804172"/>
            <a:chExt cx="7528712" cy="1917655"/>
          </a:xfrm>
        </p:grpSpPr>
        <p:sp>
          <p:nvSpPr>
            <p:cNvPr id="52" name="Elipse 51"/>
            <p:cNvSpPr/>
            <p:nvPr/>
          </p:nvSpPr>
          <p:spPr>
            <a:xfrm>
              <a:off x="6470954" y="1804172"/>
              <a:ext cx="1854451" cy="1911600"/>
            </a:xfrm>
            <a:prstGeom prst="ellipse">
              <a:avLst/>
            </a:prstGeom>
            <a:ln w="57150">
              <a:solidFill>
                <a:srgbClr val="DFE4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53" name="Elipse 52"/>
            <p:cNvSpPr/>
            <p:nvPr/>
          </p:nvSpPr>
          <p:spPr>
            <a:xfrm>
              <a:off x="4616722" y="1810227"/>
              <a:ext cx="1854451" cy="1911600"/>
            </a:xfrm>
            <a:prstGeom prst="ellipse">
              <a:avLst/>
            </a:prstGeom>
            <a:ln w="57150">
              <a:solidFill>
                <a:srgbClr val="DFE4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54" name="Elipse 53"/>
            <p:cNvSpPr/>
            <p:nvPr/>
          </p:nvSpPr>
          <p:spPr>
            <a:xfrm>
              <a:off x="2763129" y="1804172"/>
              <a:ext cx="1854451" cy="1911600"/>
            </a:xfrm>
            <a:prstGeom prst="ellipse">
              <a:avLst/>
            </a:prstGeom>
            <a:ln w="57150">
              <a:solidFill>
                <a:srgbClr val="DFE4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55" name="Elipse 54"/>
            <p:cNvSpPr/>
            <p:nvPr/>
          </p:nvSpPr>
          <p:spPr>
            <a:xfrm>
              <a:off x="908897" y="1810227"/>
              <a:ext cx="1854451" cy="1911600"/>
            </a:xfrm>
            <a:prstGeom prst="ellipse">
              <a:avLst/>
            </a:prstGeom>
            <a:ln w="57150">
              <a:solidFill>
                <a:srgbClr val="DFE4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56" name="Arco 55"/>
            <p:cNvSpPr/>
            <p:nvPr/>
          </p:nvSpPr>
          <p:spPr>
            <a:xfrm rot="16200000">
              <a:off x="909915" y="1810228"/>
              <a:ext cx="1910582" cy="1910582"/>
            </a:xfrm>
            <a:prstGeom prst="arc">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57" name="Arco 56"/>
            <p:cNvSpPr/>
            <p:nvPr/>
          </p:nvSpPr>
          <p:spPr>
            <a:xfrm rot="16200000" flipV="1">
              <a:off x="852825" y="1810228"/>
              <a:ext cx="1910582" cy="1910582"/>
            </a:xfrm>
            <a:prstGeom prst="arc">
              <a:avLst/>
            </a:prstGeom>
            <a:ln w="762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58" name="Arco 57"/>
            <p:cNvSpPr/>
            <p:nvPr/>
          </p:nvSpPr>
          <p:spPr>
            <a:xfrm rot="5400000" flipV="1">
              <a:off x="2763348" y="1805190"/>
              <a:ext cx="1910582" cy="1910582"/>
            </a:xfrm>
            <a:prstGeom prst="arc">
              <a:avLst/>
            </a:prstGeom>
            <a:ln w="76200">
              <a:solidFill>
                <a:srgbClr val="305E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59" name="Arco 58"/>
            <p:cNvSpPr/>
            <p:nvPr/>
          </p:nvSpPr>
          <p:spPr>
            <a:xfrm rot="5400000">
              <a:off x="2706258" y="1805190"/>
              <a:ext cx="1910582" cy="1910582"/>
            </a:xfrm>
            <a:prstGeom prst="arc">
              <a:avLst/>
            </a:prstGeom>
            <a:ln w="76200">
              <a:solidFill>
                <a:srgbClr val="305E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60" name="Arco 59"/>
            <p:cNvSpPr/>
            <p:nvPr/>
          </p:nvSpPr>
          <p:spPr>
            <a:xfrm rot="16200000">
              <a:off x="4617522" y="1810228"/>
              <a:ext cx="1910582" cy="1910582"/>
            </a:xfrm>
            <a:prstGeom prst="arc">
              <a:avLst/>
            </a:prstGeom>
            <a:ln w="76200">
              <a:solidFill>
                <a:srgbClr val="3E8C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61" name="Arco 60"/>
            <p:cNvSpPr/>
            <p:nvPr/>
          </p:nvSpPr>
          <p:spPr>
            <a:xfrm rot="16200000" flipV="1">
              <a:off x="4560432" y="1810228"/>
              <a:ext cx="1910582" cy="1910582"/>
            </a:xfrm>
            <a:prstGeom prst="arc">
              <a:avLst/>
            </a:prstGeom>
            <a:ln w="76200">
              <a:solidFill>
                <a:srgbClr val="3E8C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62" name="Arco 61"/>
            <p:cNvSpPr/>
            <p:nvPr/>
          </p:nvSpPr>
          <p:spPr>
            <a:xfrm rot="5400000" flipV="1">
              <a:off x="6470955" y="1805190"/>
              <a:ext cx="1910582" cy="1910582"/>
            </a:xfrm>
            <a:prstGeom prst="arc">
              <a:avLst/>
            </a:prstGeom>
            <a:ln w="762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sp>
          <p:nvSpPr>
            <p:cNvPr id="63" name="Arco 62"/>
            <p:cNvSpPr/>
            <p:nvPr/>
          </p:nvSpPr>
          <p:spPr>
            <a:xfrm rot="5400000">
              <a:off x="6413865" y="1805190"/>
              <a:ext cx="1910582" cy="1910582"/>
            </a:xfrm>
            <a:prstGeom prst="arc">
              <a:avLst/>
            </a:prstGeom>
            <a:ln w="762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33" dirty="0"/>
            </a:p>
          </p:txBody>
        </p:sp>
      </p:grpSp>
      <p:sp>
        <p:nvSpPr>
          <p:cNvPr id="64" name="26 CuadroTexto"/>
          <p:cNvSpPr txBox="1"/>
          <p:nvPr/>
        </p:nvSpPr>
        <p:spPr>
          <a:xfrm>
            <a:off x="2076356" y="4704000"/>
            <a:ext cx="1892875" cy="371512"/>
          </a:xfrm>
          <a:prstGeom prst="rect">
            <a:avLst/>
          </a:prstGeom>
          <a:noFill/>
        </p:spPr>
        <p:txBody>
          <a:bodyPr wrap="square" rtlCol="0" anchor="ctr">
            <a:spAutoFit/>
          </a:bodyPr>
          <a:lstStyle/>
          <a:p>
            <a:pPr algn="ctr"/>
            <a:r>
              <a:rPr lang="en-GB" sz="1814" dirty="0">
                <a:solidFill>
                  <a:schemeClr val="tx2"/>
                </a:solidFill>
              </a:rPr>
              <a:t>Compliance</a:t>
            </a:r>
          </a:p>
        </p:txBody>
      </p:sp>
      <p:sp>
        <p:nvSpPr>
          <p:cNvPr id="65" name="26 CuadroTexto"/>
          <p:cNvSpPr txBox="1"/>
          <p:nvPr/>
        </p:nvSpPr>
        <p:spPr>
          <a:xfrm>
            <a:off x="3984325" y="4704000"/>
            <a:ext cx="1892875" cy="371512"/>
          </a:xfrm>
          <a:prstGeom prst="rect">
            <a:avLst/>
          </a:prstGeom>
          <a:noFill/>
        </p:spPr>
        <p:txBody>
          <a:bodyPr wrap="square" rtlCol="0" anchor="ctr">
            <a:spAutoFit/>
          </a:bodyPr>
          <a:lstStyle/>
          <a:p>
            <a:pPr algn="ctr"/>
            <a:r>
              <a:rPr lang="en-GB" sz="1814" dirty="0">
                <a:solidFill>
                  <a:schemeClr val="tx2"/>
                </a:solidFill>
              </a:rPr>
              <a:t>Fraud detection</a:t>
            </a:r>
            <a:endParaRPr lang="en-GB" sz="1633" dirty="0">
              <a:solidFill>
                <a:schemeClr val="tx2"/>
              </a:solidFill>
            </a:endParaRPr>
          </a:p>
        </p:txBody>
      </p:sp>
      <p:sp>
        <p:nvSpPr>
          <p:cNvPr id="66" name="26 CuadroTexto"/>
          <p:cNvSpPr txBox="1"/>
          <p:nvPr/>
        </p:nvSpPr>
        <p:spPr>
          <a:xfrm>
            <a:off x="5879278" y="4704000"/>
            <a:ext cx="1892875" cy="371512"/>
          </a:xfrm>
          <a:prstGeom prst="rect">
            <a:avLst/>
          </a:prstGeom>
          <a:noFill/>
        </p:spPr>
        <p:txBody>
          <a:bodyPr wrap="square" rtlCol="0" anchor="ctr">
            <a:spAutoFit/>
          </a:bodyPr>
          <a:lstStyle/>
          <a:p>
            <a:pPr algn="ctr"/>
            <a:r>
              <a:rPr lang="en-GB" sz="1814" dirty="0">
                <a:solidFill>
                  <a:schemeClr val="tx2"/>
                </a:solidFill>
              </a:rPr>
              <a:t>Selection</a:t>
            </a:r>
            <a:endParaRPr lang="en-GB" sz="1633" dirty="0">
              <a:solidFill>
                <a:schemeClr val="tx2"/>
              </a:solidFill>
            </a:endParaRPr>
          </a:p>
        </p:txBody>
      </p:sp>
      <p:sp>
        <p:nvSpPr>
          <p:cNvPr id="67" name="26 CuadroTexto"/>
          <p:cNvSpPr txBox="1"/>
          <p:nvPr/>
        </p:nvSpPr>
        <p:spPr>
          <a:xfrm>
            <a:off x="7787247" y="4704000"/>
            <a:ext cx="1892875" cy="371512"/>
          </a:xfrm>
          <a:prstGeom prst="rect">
            <a:avLst/>
          </a:prstGeom>
          <a:noFill/>
        </p:spPr>
        <p:txBody>
          <a:bodyPr wrap="square" rtlCol="0" anchor="ctr">
            <a:spAutoFit/>
          </a:bodyPr>
          <a:lstStyle/>
          <a:p>
            <a:pPr algn="ctr"/>
            <a:r>
              <a:rPr lang="en-GB" sz="1814" dirty="0">
                <a:solidFill>
                  <a:schemeClr val="tx2"/>
                </a:solidFill>
              </a:rPr>
              <a:t>Digital taxes</a:t>
            </a:r>
            <a:endParaRPr lang="en-GB" sz="1633" dirty="0">
              <a:solidFill>
                <a:schemeClr val="tx2"/>
              </a:solidFill>
            </a:endParaRPr>
          </a:p>
        </p:txBody>
      </p:sp>
      <p:grpSp>
        <p:nvGrpSpPr>
          <p:cNvPr id="68" name="Grupo 67"/>
          <p:cNvGrpSpPr/>
          <p:nvPr/>
        </p:nvGrpSpPr>
        <p:grpSpPr>
          <a:xfrm>
            <a:off x="8437055" y="3984289"/>
            <a:ext cx="620139" cy="499907"/>
            <a:chOff x="904876" y="3884613"/>
            <a:chExt cx="622300" cy="501650"/>
          </a:xfrm>
          <a:solidFill>
            <a:schemeClr val="bg2"/>
          </a:solidFill>
        </p:grpSpPr>
        <p:sp>
          <p:nvSpPr>
            <p:cNvPr id="69" name="Freeform 71"/>
            <p:cNvSpPr>
              <a:spLocks noEditPoints="1"/>
            </p:cNvSpPr>
            <p:nvPr/>
          </p:nvSpPr>
          <p:spPr bwMode="auto">
            <a:xfrm>
              <a:off x="904876" y="3884613"/>
              <a:ext cx="622300" cy="501650"/>
            </a:xfrm>
            <a:custGeom>
              <a:avLst/>
              <a:gdLst>
                <a:gd name="T0" fmla="*/ 242 w 311"/>
                <a:gd name="T1" fmla="*/ 6 h 250"/>
                <a:gd name="T2" fmla="*/ 83 w 311"/>
                <a:gd name="T3" fmla="*/ 0 h 250"/>
                <a:gd name="T4" fmla="*/ 6 w 311"/>
                <a:gd name="T5" fmla="*/ 6 h 250"/>
                <a:gd name="T6" fmla="*/ 0 w 311"/>
                <a:gd name="T7" fmla="*/ 19 h 250"/>
                <a:gd name="T8" fmla="*/ 19 w 311"/>
                <a:gd name="T9" fmla="*/ 221 h 250"/>
                <a:gd name="T10" fmla="*/ 242 w 311"/>
                <a:gd name="T11" fmla="*/ 249 h 250"/>
                <a:gd name="T12" fmla="*/ 264 w 311"/>
                <a:gd name="T13" fmla="*/ 230 h 250"/>
                <a:gd name="T14" fmla="*/ 311 w 311"/>
                <a:gd name="T15" fmla="*/ 149 h 250"/>
                <a:gd name="T16" fmla="*/ 80 w 311"/>
                <a:gd name="T17" fmla="*/ 117 h 250"/>
                <a:gd name="T18" fmla="*/ 33 w 311"/>
                <a:gd name="T19" fmla="*/ 154 h 250"/>
                <a:gd name="T20" fmla="*/ 43 w 311"/>
                <a:gd name="T21" fmla="*/ 178 h 250"/>
                <a:gd name="T22" fmla="*/ 55 w 311"/>
                <a:gd name="T23" fmla="*/ 156 h 250"/>
                <a:gd name="T24" fmla="*/ 19 w 311"/>
                <a:gd name="T25" fmla="*/ 215 h 250"/>
                <a:gd name="T26" fmla="*/ 6 w 311"/>
                <a:gd name="T27" fmla="*/ 19 h 250"/>
                <a:gd name="T28" fmla="*/ 80 w 311"/>
                <a:gd name="T29" fmla="*/ 7 h 250"/>
                <a:gd name="T30" fmla="*/ 49 w 311"/>
                <a:gd name="T31" fmla="*/ 170 h 250"/>
                <a:gd name="T32" fmla="*/ 35 w 311"/>
                <a:gd name="T33" fmla="*/ 164 h 250"/>
                <a:gd name="T34" fmla="*/ 49 w 311"/>
                <a:gd name="T35" fmla="*/ 158 h 250"/>
                <a:gd name="T36" fmla="*/ 87 w 311"/>
                <a:gd name="T37" fmla="*/ 215 h 250"/>
                <a:gd name="T38" fmla="*/ 119 w 311"/>
                <a:gd name="T39" fmla="*/ 92 h 250"/>
                <a:gd name="T40" fmla="*/ 161 w 311"/>
                <a:gd name="T41" fmla="*/ 72 h 250"/>
                <a:gd name="T42" fmla="*/ 113 w 311"/>
                <a:gd name="T43" fmla="*/ 71 h 250"/>
                <a:gd name="T44" fmla="*/ 127 w 311"/>
                <a:gd name="T45" fmla="*/ 77 h 250"/>
                <a:gd name="T46" fmla="*/ 113 w 311"/>
                <a:gd name="T47" fmla="*/ 83 h 250"/>
                <a:gd name="T48" fmla="*/ 132 w 311"/>
                <a:gd name="T49" fmla="*/ 72 h 250"/>
                <a:gd name="T50" fmla="*/ 109 w 311"/>
                <a:gd name="T51" fmla="*/ 67 h 250"/>
                <a:gd name="T52" fmla="*/ 87 w 311"/>
                <a:gd name="T53" fmla="*/ 110 h 250"/>
                <a:gd name="T54" fmla="*/ 161 w 311"/>
                <a:gd name="T55" fmla="*/ 66 h 250"/>
                <a:gd name="T56" fmla="*/ 189 w 311"/>
                <a:gd name="T57" fmla="*/ 66 h 250"/>
                <a:gd name="T58" fmla="*/ 213 w 311"/>
                <a:gd name="T59" fmla="*/ 70 h 250"/>
                <a:gd name="T60" fmla="*/ 203 w 311"/>
                <a:gd name="T61" fmla="*/ 46 h 250"/>
                <a:gd name="T62" fmla="*/ 167 w 311"/>
                <a:gd name="T63" fmla="*/ 64 h 250"/>
                <a:gd name="T64" fmla="*/ 237 w 311"/>
                <a:gd name="T65" fmla="*/ 10 h 250"/>
                <a:gd name="T66" fmla="*/ 197 w 311"/>
                <a:gd name="T67" fmla="*/ 101 h 250"/>
                <a:gd name="T68" fmla="*/ 189 w 311"/>
                <a:gd name="T69" fmla="*/ 187 h 250"/>
                <a:gd name="T70" fmla="*/ 212 w 311"/>
                <a:gd name="T71" fmla="*/ 215 h 250"/>
                <a:gd name="T72" fmla="*/ 197 w 311"/>
                <a:gd name="T73" fmla="*/ 55 h 250"/>
                <a:gd name="T74" fmla="*/ 211 w 311"/>
                <a:gd name="T75" fmla="*/ 60 h 250"/>
                <a:gd name="T76" fmla="*/ 197 w 311"/>
                <a:gd name="T77" fmla="*/ 66 h 250"/>
                <a:gd name="T78" fmla="*/ 294 w 311"/>
                <a:gd name="T79" fmla="*/ 184 h 250"/>
                <a:gd name="T80" fmla="*/ 229 w 311"/>
                <a:gd name="T81" fmla="*/ 225 h 250"/>
                <a:gd name="T82" fmla="*/ 221 w 311"/>
                <a:gd name="T83" fmla="*/ 216 h 250"/>
                <a:gd name="T84" fmla="*/ 186 w 311"/>
                <a:gd name="T85" fmla="*/ 167 h 250"/>
                <a:gd name="T86" fmla="*/ 244 w 311"/>
                <a:gd name="T87" fmla="*/ 88 h 250"/>
                <a:gd name="T88" fmla="*/ 305 w 311"/>
                <a:gd name="T89" fmla="*/ 14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1" h="250">
                  <a:moveTo>
                    <a:pt x="247" y="81"/>
                  </a:moveTo>
                  <a:cubicBezTo>
                    <a:pt x="247" y="19"/>
                    <a:pt x="247" y="19"/>
                    <a:pt x="247" y="19"/>
                  </a:cubicBezTo>
                  <a:cubicBezTo>
                    <a:pt x="247" y="14"/>
                    <a:pt x="245" y="9"/>
                    <a:pt x="242" y="6"/>
                  </a:cubicBezTo>
                  <a:cubicBezTo>
                    <a:pt x="238" y="3"/>
                    <a:pt x="234" y="0"/>
                    <a:pt x="228" y="0"/>
                  </a:cubicBezTo>
                  <a:cubicBezTo>
                    <a:pt x="164" y="0"/>
                    <a:pt x="164" y="0"/>
                    <a:pt x="164" y="0"/>
                  </a:cubicBezTo>
                  <a:cubicBezTo>
                    <a:pt x="83" y="0"/>
                    <a:pt x="83" y="0"/>
                    <a:pt x="83" y="0"/>
                  </a:cubicBezTo>
                  <a:cubicBezTo>
                    <a:pt x="19" y="0"/>
                    <a:pt x="19" y="0"/>
                    <a:pt x="19" y="0"/>
                  </a:cubicBezTo>
                  <a:cubicBezTo>
                    <a:pt x="14" y="0"/>
                    <a:pt x="9" y="3"/>
                    <a:pt x="6" y="6"/>
                  </a:cubicBezTo>
                  <a:cubicBezTo>
                    <a:pt x="6" y="6"/>
                    <a:pt x="6" y="6"/>
                    <a:pt x="6" y="6"/>
                  </a:cubicBezTo>
                  <a:cubicBezTo>
                    <a:pt x="6" y="6"/>
                    <a:pt x="6" y="6"/>
                    <a:pt x="6" y="6"/>
                  </a:cubicBezTo>
                  <a:cubicBezTo>
                    <a:pt x="6" y="6"/>
                    <a:pt x="6" y="6"/>
                    <a:pt x="6" y="6"/>
                  </a:cubicBezTo>
                  <a:cubicBezTo>
                    <a:pt x="2" y="9"/>
                    <a:pt x="0" y="14"/>
                    <a:pt x="0" y="19"/>
                  </a:cubicBezTo>
                  <a:cubicBezTo>
                    <a:pt x="0" y="203"/>
                    <a:pt x="0" y="203"/>
                    <a:pt x="0" y="203"/>
                  </a:cubicBezTo>
                  <a:cubicBezTo>
                    <a:pt x="0" y="208"/>
                    <a:pt x="2" y="212"/>
                    <a:pt x="6" y="216"/>
                  </a:cubicBezTo>
                  <a:cubicBezTo>
                    <a:pt x="9" y="219"/>
                    <a:pt x="14" y="221"/>
                    <a:pt x="19" y="221"/>
                  </a:cubicBezTo>
                  <a:cubicBezTo>
                    <a:pt x="217" y="221"/>
                    <a:pt x="217" y="221"/>
                    <a:pt x="217" y="221"/>
                  </a:cubicBezTo>
                  <a:cubicBezTo>
                    <a:pt x="220" y="224"/>
                    <a:pt x="222" y="227"/>
                    <a:pt x="225" y="230"/>
                  </a:cubicBezTo>
                  <a:cubicBezTo>
                    <a:pt x="231" y="236"/>
                    <a:pt x="237" y="243"/>
                    <a:pt x="242" y="249"/>
                  </a:cubicBezTo>
                  <a:cubicBezTo>
                    <a:pt x="242" y="249"/>
                    <a:pt x="242" y="249"/>
                    <a:pt x="242" y="249"/>
                  </a:cubicBezTo>
                  <a:cubicBezTo>
                    <a:pt x="243" y="250"/>
                    <a:pt x="245" y="250"/>
                    <a:pt x="247" y="249"/>
                  </a:cubicBezTo>
                  <a:cubicBezTo>
                    <a:pt x="252" y="243"/>
                    <a:pt x="258" y="236"/>
                    <a:pt x="264" y="230"/>
                  </a:cubicBezTo>
                  <a:cubicBezTo>
                    <a:pt x="276" y="216"/>
                    <a:pt x="290" y="201"/>
                    <a:pt x="299" y="187"/>
                  </a:cubicBezTo>
                  <a:cubicBezTo>
                    <a:pt x="303" y="182"/>
                    <a:pt x="306" y="175"/>
                    <a:pt x="308" y="169"/>
                  </a:cubicBezTo>
                  <a:cubicBezTo>
                    <a:pt x="310" y="162"/>
                    <a:pt x="311" y="156"/>
                    <a:pt x="311" y="149"/>
                  </a:cubicBezTo>
                  <a:cubicBezTo>
                    <a:pt x="311" y="130"/>
                    <a:pt x="304" y="113"/>
                    <a:pt x="292" y="101"/>
                  </a:cubicBezTo>
                  <a:cubicBezTo>
                    <a:pt x="280" y="90"/>
                    <a:pt x="265" y="82"/>
                    <a:pt x="247" y="81"/>
                  </a:cubicBezTo>
                  <a:close/>
                  <a:moveTo>
                    <a:pt x="80" y="117"/>
                  </a:moveTo>
                  <a:cubicBezTo>
                    <a:pt x="50" y="152"/>
                    <a:pt x="50" y="152"/>
                    <a:pt x="50" y="152"/>
                  </a:cubicBezTo>
                  <a:cubicBezTo>
                    <a:pt x="48" y="150"/>
                    <a:pt x="45" y="150"/>
                    <a:pt x="43" y="150"/>
                  </a:cubicBezTo>
                  <a:cubicBezTo>
                    <a:pt x="39" y="150"/>
                    <a:pt x="35" y="151"/>
                    <a:pt x="33" y="154"/>
                  </a:cubicBezTo>
                  <a:cubicBezTo>
                    <a:pt x="30" y="156"/>
                    <a:pt x="28" y="160"/>
                    <a:pt x="28" y="164"/>
                  </a:cubicBezTo>
                  <a:cubicBezTo>
                    <a:pt x="28" y="168"/>
                    <a:pt x="30" y="172"/>
                    <a:pt x="33" y="174"/>
                  </a:cubicBezTo>
                  <a:cubicBezTo>
                    <a:pt x="35" y="177"/>
                    <a:pt x="39" y="178"/>
                    <a:pt x="43" y="178"/>
                  </a:cubicBezTo>
                  <a:cubicBezTo>
                    <a:pt x="47" y="178"/>
                    <a:pt x="50" y="177"/>
                    <a:pt x="53" y="174"/>
                  </a:cubicBezTo>
                  <a:cubicBezTo>
                    <a:pt x="56" y="172"/>
                    <a:pt x="57" y="168"/>
                    <a:pt x="57" y="164"/>
                  </a:cubicBezTo>
                  <a:cubicBezTo>
                    <a:pt x="57" y="161"/>
                    <a:pt x="56" y="158"/>
                    <a:pt x="55" y="156"/>
                  </a:cubicBezTo>
                  <a:cubicBezTo>
                    <a:pt x="80" y="126"/>
                    <a:pt x="80" y="126"/>
                    <a:pt x="80" y="126"/>
                  </a:cubicBezTo>
                  <a:cubicBezTo>
                    <a:pt x="80" y="215"/>
                    <a:pt x="80" y="215"/>
                    <a:pt x="80" y="215"/>
                  </a:cubicBezTo>
                  <a:cubicBezTo>
                    <a:pt x="19" y="215"/>
                    <a:pt x="19" y="215"/>
                    <a:pt x="19" y="215"/>
                  </a:cubicBezTo>
                  <a:cubicBezTo>
                    <a:pt x="15" y="215"/>
                    <a:pt x="12" y="214"/>
                    <a:pt x="10" y="211"/>
                  </a:cubicBezTo>
                  <a:cubicBezTo>
                    <a:pt x="8" y="209"/>
                    <a:pt x="6" y="206"/>
                    <a:pt x="6" y="203"/>
                  </a:cubicBezTo>
                  <a:cubicBezTo>
                    <a:pt x="6" y="19"/>
                    <a:pt x="6" y="19"/>
                    <a:pt x="6" y="19"/>
                  </a:cubicBezTo>
                  <a:cubicBezTo>
                    <a:pt x="6" y="16"/>
                    <a:pt x="8" y="13"/>
                    <a:pt x="10" y="10"/>
                  </a:cubicBezTo>
                  <a:cubicBezTo>
                    <a:pt x="12" y="8"/>
                    <a:pt x="15" y="7"/>
                    <a:pt x="19" y="7"/>
                  </a:cubicBezTo>
                  <a:cubicBezTo>
                    <a:pt x="80" y="7"/>
                    <a:pt x="80" y="7"/>
                    <a:pt x="80" y="7"/>
                  </a:cubicBezTo>
                  <a:lnTo>
                    <a:pt x="80" y="117"/>
                  </a:lnTo>
                  <a:close/>
                  <a:moveTo>
                    <a:pt x="51" y="164"/>
                  </a:moveTo>
                  <a:cubicBezTo>
                    <a:pt x="51" y="166"/>
                    <a:pt x="50" y="168"/>
                    <a:pt x="49" y="170"/>
                  </a:cubicBezTo>
                  <a:cubicBezTo>
                    <a:pt x="47" y="171"/>
                    <a:pt x="45" y="172"/>
                    <a:pt x="43" y="172"/>
                  </a:cubicBezTo>
                  <a:cubicBezTo>
                    <a:pt x="41" y="172"/>
                    <a:pt x="39" y="171"/>
                    <a:pt x="37" y="170"/>
                  </a:cubicBezTo>
                  <a:cubicBezTo>
                    <a:pt x="36" y="168"/>
                    <a:pt x="35" y="166"/>
                    <a:pt x="35" y="164"/>
                  </a:cubicBezTo>
                  <a:cubicBezTo>
                    <a:pt x="35" y="162"/>
                    <a:pt x="36" y="160"/>
                    <a:pt x="37" y="158"/>
                  </a:cubicBezTo>
                  <a:cubicBezTo>
                    <a:pt x="39" y="157"/>
                    <a:pt x="41" y="156"/>
                    <a:pt x="43" y="156"/>
                  </a:cubicBezTo>
                  <a:cubicBezTo>
                    <a:pt x="45" y="156"/>
                    <a:pt x="47" y="157"/>
                    <a:pt x="49" y="158"/>
                  </a:cubicBezTo>
                  <a:cubicBezTo>
                    <a:pt x="50" y="160"/>
                    <a:pt x="51" y="162"/>
                    <a:pt x="51" y="164"/>
                  </a:cubicBezTo>
                  <a:close/>
                  <a:moveTo>
                    <a:pt x="161" y="215"/>
                  </a:moveTo>
                  <a:cubicBezTo>
                    <a:pt x="87" y="215"/>
                    <a:pt x="87" y="215"/>
                    <a:pt x="87" y="215"/>
                  </a:cubicBezTo>
                  <a:cubicBezTo>
                    <a:pt x="87" y="119"/>
                    <a:pt x="87" y="119"/>
                    <a:pt x="87" y="119"/>
                  </a:cubicBezTo>
                  <a:cubicBezTo>
                    <a:pt x="112" y="90"/>
                    <a:pt x="112" y="90"/>
                    <a:pt x="112" y="90"/>
                  </a:cubicBezTo>
                  <a:cubicBezTo>
                    <a:pt x="114" y="91"/>
                    <a:pt x="117" y="92"/>
                    <a:pt x="119" y="92"/>
                  </a:cubicBezTo>
                  <a:cubicBezTo>
                    <a:pt x="123" y="92"/>
                    <a:pt x="127" y="90"/>
                    <a:pt x="129" y="87"/>
                  </a:cubicBezTo>
                  <a:cubicBezTo>
                    <a:pt x="132" y="85"/>
                    <a:pt x="133" y="82"/>
                    <a:pt x="133" y="78"/>
                  </a:cubicBezTo>
                  <a:cubicBezTo>
                    <a:pt x="161" y="72"/>
                    <a:pt x="161" y="72"/>
                    <a:pt x="161" y="72"/>
                  </a:cubicBezTo>
                  <a:lnTo>
                    <a:pt x="161" y="215"/>
                  </a:lnTo>
                  <a:close/>
                  <a:moveTo>
                    <a:pt x="111" y="77"/>
                  </a:moveTo>
                  <a:cubicBezTo>
                    <a:pt x="111" y="75"/>
                    <a:pt x="112" y="73"/>
                    <a:pt x="113" y="71"/>
                  </a:cubicBezTo>
                  <a:cubicBezTo>
                    <a:pt x="115" y="70"/>
                    <a:pt x="117" y="69"/>
                    <a:pt x="119" y="69"/>
                  </a:cubicBezTo>
                  <a:cubicBezTo>
                    <a:pt x="121" y="69"/>
                    <a:pt x="123" y="70"/>
                    <a:pt x="125" y="71"/>
                  </a:cubicBezTo>
                  <a:cubicBezTo>
                    <a:pt x="126" y="73"/>
                    <a:pt x="127" y="75"/>
                    <a:pt x="127" y="77"/>
                  </a:cubicBezTo>
                  <a:cubicBezTo>
                    <a:pt x="127" y="79"/>
                    <a:pt x="126" y="82"/>
                    <a:pt x="125" y="83"/>
                  </a:cubicBezTo>
                  <a:cubicBezTo>
                    <a:pt x="123" y="84"/>
                    <a:pt x="121" y="85"/>
                    <a:pt x="119" y="85"/>
                  </a:cubicBezTo>
                  <a:cubicBezTo>
                    <a:pt x="117" y="85"/>
                    <a:pt x="115" y="84"/>
                    <a:pt x="113" y="83"/>
                  </a:cubicBezTo>
                  <a:cubicBezTo>
                    <a:pt x="112" y="82"/>
                    <a:pt x="111" y="79"/>
                    <a:pt x="111" y="77"/>
                  </a:cubicBezTo>
                  <a:close/>
                  <a:moveTo>
                    <a:pt x="161" y="66"/>
                  </a:moveTo>
                  <a:cubicBezTo>
                    <a:pt x="132" y="72"/>
                    <a:pt x="132" y="72"/>
                    <a:pt x="132" y="72"/>
                  </a:cubicBezTo>
                  <a:cubicBezTo>
                    <a:pt x="132" y="70"/>
                    <a:pt x="131" y="68"/>
                    <a:pt x="129" y="67"/>
                  </a:cubicBezTo>
                  <a:cubicBezTo>
                    <a:pt x="127" y="64"/>
                    <a:pt x="123" y="63"/>
                    <a:pt x="119" y="63"/>
                  </a:cubicBezTo>
                  <a:cubicBezTo>
                    <a:pt x="115" y="63"/>
                    <a:pt x="111" y="64"/>
                    <a:pt x="109" y="67"/>
                  </a:cubicBezTo>
                  <a:cubicBezTo>
                    <a:pt x="106" y="70"/>
                    <a:pt x="105" y="73"/>
                    <a:pt x="105" y="77"/>
                  </a:cubicBezTo>
                  <a:cubicBezTo>
                    <a:pt x="105" y="80"/>
                    <a:pt x="106" y="83"/>
                    <a:pt x="107" y="86"/>
                  </a:cubicBezTo>
                  <a:cubicBezTo>
                    <a:pt x="87" y="110"/>
                    <a:pt x="87" y="110"/>
                    <a:pt x="87" y="110"/>
                  </a:cubicBezTo>
                  <a:cubicBezTo>
                    <a:pt x="87" y="7"/>
                    <a:pt x="87" y="7"/>
                    <a:pt x="87" y="7"/>
                  </a:cubicBezTo>
                  <a:cubicBezTo>
                    <a:pt x="161" y="7"/>
                    <a:pt x="161" y="7"/>
                    <a:pt x="161" y="7"/>
                  </a:cubicBezTo>
                  <a:lnTo>
                    <a:pt x="161" y="66"/>
                  </a:lnTo>
                  <a:close/>
                  <a:moveTo>
                    <a:pt x="167" y="215"/>
                  </a:moveTo>
                  <a:cubicBezTo>
                    <a:pt x="167" y="71"/>
                    <a:pt x="167" y="71"/>
                    <a:pt x="167" y="71"/>
                  </a:cubicBezTo>
                  <a:cubicBezTo>
                    <a:pt x="189" y="66"/>
                    <a:pt x="189" y="66"/>
                    <a:pt x="189" y="66"/>
                  </a:cubicBezTo>
                  <a:cubicBezTo>
                    <a:pt x="190" y="68"/>
                    <a:pt x="191" y="69"/>
                    <a:pt x="192" y="70"/>
                  </a:cubicBezTo>
                  <a:cubicBezTo>
                    <a:pt x="195" y="73"/>
                    <a:pt x="199" y="75"/>
                    <a:pt x="203" y="75"/>
                  </a:cubicBezTo>
                  <a:cubicBezTo>
                    <a:pt x="207" y="75"/>
                    <a:pt x="210" y="73"/>
                    <a:pt x="213" y="70"/>
                  </a:cubicBezTo>
                  <a:cubicBezTo>
                    <a:pt x="215" y="68"/>
                    <a:pt x="217" y="64"/>
                    <a:pt x="217" y="60"/>
                  </a:cubicBezTo>
                  <a:cubicBezTo>
                    <a:pt x="217" y="56"/>
                    <a:pt x="215" y="53"/>
                    <a:pt x="213" y="50"/>
                  </a:cubicBezTo>
                  <a:cubicBezTo>
                    <a:pt x="210" y="47"/>
                    <a:pt x="207" y="46"/>
                    <a:pt x="203" y="46"/>
                  </a:cubicBezTo>
                  <a:cubicBezTo>
                    <a:pt x="199" y="46"/>
                    <a:pt x="195" y="47"/>
                    <a:pt x="192" y="50"/>
                  </a:cubicBezTo>
                  <a:cubicBezTo>
                    <a:pt x="190" y="53"/>
                    <a:pt x="188" y="56"/>
                    <a:pt x="188" y="60"/>
                  </a:cubicBezTo>
                  <a:cubicBezTo>
                    <a:pt x="167" y="64"/>
                    <a:pt x="167" y="64"/>
                    <a:pt x="167" y="64"/>
                  </a:cubicBezTo>
                  <a:cubicBezTo>
                    <a:pt x="167" y="7"/>
                    <a:pt x="167" y="7"/>
                    <a:pt x="167" y="7"/>
                  </a:cubicBezTo>
                  <a:cubicBezTo>
                    <a:pt x="228" y="7"/>
                    <a:pt x="228" y="7"/>
                    <a:pt x="228" y="7"/>
                  </a:cubicBezTo>
                  <a:cubicBezTo>
                    <a:pt x="232" y="7"/>
                    <a:pt x="235" y="8"/>
                    <a:pt x="237" y="10"/>
                  </a:cubicBezTo>
                  <a:cubicBezTo>
                    <a:pt x="240" y="13"/>
                    <a:pt x="241" y="16"/>
                    <a:pt x="241" y="19"/>
                  </a:cubicBezTo>
                  <a:cubicBezTo>
                    <a:pt x="241" y="81"/>
                    <a:pt x="241" y="81"/>
                    <a:pt x="241" y="81"/>
                  </a:cubicBezTo>
                  <a:cubicBezTo>
                    <a:pt x="224" y="82"/>
                    <a:pt x="208" y="90"/>
                    <a:pt x="197" y="101"/>
                  </a:cubicBezTo>
                  <a:cubicBezTo>
                    <a:pt x="184" y="113"/>
                    <a:pt x="177" y="130"/>
                    <a:pt x="177" y="149"/>
                  </a:cubicBezTo>
                  <a:cubicBezTo>
                    <a:pt x="177" y="156"/>
                    <a:pt x="178" y="162"/>
                    <a:pt x="180" y="169"/>
                  </a:cubicBezTo>
                  <a:cubicBezTo>
                    <a:pt x="182" y="175"/>
                    <a:pt x="185" y="182"/>
                    <a:pt x="189" y="187"/>
                  </a:cubicBezTo>
                  <a:cubicBezTo>
                    <a:pt x="189" y="187"/>
                    <a:pt x="189" y="187"/>
                    <a:pt x="189" y="187"/>
                  </a:cubicBezTo>
                  <a:cubicBezTo>
                    <a:pt x="189" y="187"/>
                    <a:pt x="189" y="187"/>
                    <a:pt x="189" y="187"/>
                  </a:cubicBezTo>
                  <a:cubicBezTo>
                    <a:pt x="195" y="196"/>
                    <a:pt x="203" y="206"/>
                    <a:pt x="212" y="215"/>
                  </a:cubicBezTo>
                  <a:lnTo>
                    <a:pt x="167" y="215"/>
                  </a:lnTo>
                  <a:close/>
                  <a:moveTo>
                    <a:pt x="194" y="60"/>
                  </a:moveTo>
                  <a:cubicBezTo>
                    <a:pt x="194" y="58"/>
                    <a:pt x="195" y="56"/>
                    <a:pt x="197" y="55"/>
                  </a:cubicBezTo>
                  <a:cubicBezTo>
                    <a:pt x="198" y="53"/>
                    <a:pt x="200" y="52"/>
                    <a:pt x="203" y="52"/>
                  </a:cubicBezTo>
                  <a:cubicBezTo>
                    <a:pt x="205" y="52"/>
                    <a:pt x="207" y="53"/>
                    <a:pt x="208" y="55"/>
                  </a:cubicBezTo>
                  <a:cubicBezTo>
                    <a:pt x="210" y="56"/>
                    <a:pt x="211" y="58"/>
                    <a:pt x="211" y="60"/>
                  </a:cubicBezTo>
                  <a:cubicBezTo>
                    <a:pt x="211" y="63"/>
                    <a:pt x="210" y="65"/>
                    <a:pt x="208" y="66"/>
                  </a:cubicBezTo>
                  <a:cubicBezTo>
                    <a:pt x="207" y="67"/>
                    <a:pt x="205" y="68"/>
                    <a:pt x="203" y="68"/>
                  </a:cubicBezTo>
                  <a:cubicBezTo>
                    <a:pt x="200" y="68"/>
                    <a:pt x="198" y="67"/>
                    <a:pt x="197" y="66"/>
                  </a:cubicBezTo>
                  <a:cubicBezTo>
                    <a:pt x="195" y="65"/>
                    <a:pt x="194" y="63"/>
                    <a:pt x="194" y="60"/>
                  </a:cubicBezTo>
                  <a:close/>
                  <a:moveTo>
                    <a:pt x="302" y="167"/>
                  </a:moveTo>
                  <a:cubicBezTo>
                    <a:pt x="300" y="173"/>
                    <a:pt x="298" y="179"/>
                    <a:pt x="294" y="184"/>
                  </a:cubicBezTo>
                  <a:cubicBezTo>
                    <a:pt x="285" y="197"/>
                    <a:pt x="272" y="212"/>
                    <a:pt x="259" y="225"/>
                  </a:cubicBezTo>
                  <a:cubicBezTo>
                    <a:pt x="254" y="231"/>
                    <a:pt x="249" y="237"/>
                    <a:pt x="244" y="242"/>
                  </a:cubicBezTo>
                  <a:cubicBezTo>
                    <a:pt x="240" y="237"/>
                    <a:pt x="235" y="231"/>
                    <a:pt x="229" y="225"/>
                  </a:cubicBezTo>
                  <a:cubicBezTo>
                    <a:pt x="229" y="225"/>
                    <a:pt x="229" y="225"/>
                    <a:pt x="229" y="225"/>
                  </a:cubicBezTo>
                  <a:cubicBezTo>
                    <a:pt x="227" y="222"/>
                    <a:pt x="224" y="219"/>
                    <a:pt x="221" y="216"/>
                  </a:cubicBezTo>
                  <a:cubicBezTo>
                    <a:pt x="221" y="216"/>
                    <a:pt x="221" y="216"/>
                    <a:pt x="221" y="216"/>
                  </a:cubicBezTo>
                  <a:cubicBezTo>
                    <a:pt x="211" y="205"/>
                    <a:pt x="201" y="194"/>
                    <a:pt x="194" y="184"/>
                  </a:cubicBezTo>
                  <a:cubicBezTo>
                    <a:pt x="194" y="184"/>
                    <a:pt x="194" y="184"/>
                    <a:pt x="194" y="184"/>
                  </a:cubicBezTo>
                  <a:cubicBezTo>
                    <a:pt x="191" y="178"/>
                    <a:pt x="188" y="173"/>
                    <a:pt x="186" y="167"/>
                  </a:cubicBezTo>
                  <a:cubicBezTo>
                    <a:pt x="184" y="161"/>
                    <a:pt x="183" y="155"/>
                    <a:pt x="183" y="149"/>
                  </a:cubicBezTo>
                  <a:cubicBezTo>
                    <a:pt x="183" y="132"/>
                    <a:pt x="190" y="117"/>
                    <a:pt x="201" y="105"/>
                  </a:cubicBezTo>
                  <a:cubicBezTo>
                    <a:pt x="212" y="94"/>
                    <a:pt x="227" y="88"/>
                    <a:pt x="244" y="88"/>
                  </a:cubicBezTo>
                  <a:cubicBezTo>
                    <a:pt x="244" y="88"/>
                    <a:pt x="244" y="88"/>
                    <a:pt x="244" y="88"/>
                  </a:cubicBezTo>
                  <a:cubicBezTo>
                    <a:pt x="261" y="88"/>
                    <a:pt x="276" y="94"/>
                    <a:pt x="287" y="105"/>
                  </a:cubicBezTo>
                  <a:cubicBezTo>
                    <a:pt x="298" y="117"/>
                    <a:pt x="305" y="132"/>
                    <a:pt x="305" y="149"/>
                  </a:cubicBezTo>
                  <a:cubicBezTo>
                    <a:pt x="305" y="155"/>
                    <a:pt x="304" y="161"/>
                    <a:pt x="302" y="167"/>
                  </a:cubicBezTo>
                  <a:close/>
                </a:path>
              </a:pathLst>
            </a:custGeom>
            <a:grpFill/>
            <a:ln w="3175" cap="flat">
              <a:solidFill>
                <a:schemeClr val="bg2"/>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sp>
          <p:nvSpPr>
            <p:cNvPr id="70" name="Freeform 72"/>
            <p:cNvSpPr>
              <a:spLocks noEditPoints="1"/>
            </p:cNvSpPr>
            <p:nvPr/>
          </p:nvSpPr>
          <p:spPr bwMode="auto">
            <a:xfrm>
              <a:off x="1319213" y="4106863"/>
              <a:ext cx="150813" cy="150812"/>
            </a:xfrm>
            <a:custGeom>
              <a:avLst/>
              <a:gdLst>
                <a:gd name="T0" fmla="*/ 64 w 75"/>
                <a:gd name="T1" fmla="*/ 11 h 75"/>
                <a:gd name="T2" fmla="*/ 64 w 75"/>
                <a:gd name="T3" fmla="*/ 11 h 75"/>
                <a:gd name="T4" fmla="*/ 64 w 75"/>
                <a:gd name="T5" fmla="*/ 11 h 75"/>
                <a:gd name="T6" fmla="*/ 37 w 75"/>
                <a:gd name="T7" fmla="*/ 0 h 75"/>
                <a:gd name="T8" fmla="*/ 37 w 75"/>
                <a:gd name="T9" fmla="*/ 0 h 75"/>
                <a:gd name="T10" fmla="*/ 11 w 75"/>
                <a:gd name="T11" fmla="*/ 11 h 75"/>
                <a:gd name="T12" fmla="*/ 11 w 75"/>
                <a:gd name="T13" fmla="*/ 11 h 75"/>
                <a:gd name="T14" fmla="*/ 0 w 75"/>
                <a:gd name="T15" fmla="*/ 38 h 75"/>
                <a:gd name="T16" fmla="*/ 11 w 75"/>
                <a:gd name="T17" fmla="*/ 64 h 75"/>
                <a:gd name="T18" fmla="*/ 11 w 75"/>
                <a:gd name="T19" fmla="*/ 64 h 75"/>
                <a:gd name="T20" fmla="*/ 11 w 75"/>
                <a:gd name="T21" fmla="*/ 64 h 75"/>
                <a:gd name="T22" fmla="*/ 11 w 75"/>
                <a:gd name="T23" fmla="*/ 64 h 75"/>
                <a:gd name="T24" fmla="*/ 37 w 75"/>
                <a:gd name="T25" fmla="*/ 75 h 75"/>
                <a:gd name="T26" fmla="*/ 64 w 75"/>
                <a:gd name="T27" fmla="*/ 64 h 75"/>
                <a:gd name="T28" fmla="*/ 75 w 75"/>
                <a:gd name="T29" fmla="*/ 38 h 75"/>
                <a:gd name="T30" fmla="*/ 64 w 75"/>
                <a:gd name="T31" fmla="*/ 11 h 75"/>
                <a:gd name="T32" fmla="*/ 68 w 75"/>
                <a:gd name="T33" fmla="*/ 38 h 75"/>
                <a:gd name="T34" fmla="*/ 59 w 75"/>
                <a:gd name="T35" fmla="*/ 60 h 75"/>
                <a:gd name="T36" fmla="*/ 37 w 75"/>
                <a:gd name="T37" fmla="*/ 69 h 75"/>
                <a:gd name="T38" fmla="*/ 15 w 75"/>
                <a:gd name="T39" fmla="*/ 60 h 75"/>
                <a:gd name="T40" fmla="*/ 15 w 75"/>
                <a:gd name="T41" fmla="*/ 60 h 75"/>
                <a:gd name="T42" fmla="*/ 6 w 75"/>
                <a:gd name="T43" fmla="*/ 38 h 75"/>
                <a:gd name="T44" fmla="*/ 15 w 75"/>
                <a:gd name="T45" fmla="*/ 16 h 75"/>
                <a:gd name="T46" fmla="*/ 37 w 75"/>
                <a:gd name="T47" fmla="*/ 6 h 75"/>
                <a:gd name="T48" fmla="*/ 37 w 75"/>
                <a:gd name="T49" fmla="*/ 6 h 75"/>
                <a:gd name="T50" fmla="*/ 59 w 75"/>
                <a:gd name="T51" fmla="*/ 16 h 75"/>
                <a:gd name="T52" fmla="*/ 59 w 75"/>
                <a:gd name="T53" fmla="*/ 16 h 75"/>
                <a:gd name="T54" fmla="*/ 68 w 75"/>
                <a:gd name="T55"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75">
                  <a:moveTo>
                    <a:pt x="64" y="11"/>
                  </a:moveTo>
                  <a:cubicBezTo>
                    <a:pt x="64" y="11"/>
                    <a:pt x="64" y="11"/>
                    <a:pt x="64" y="11"/>
                  </a:cubicBezTo>
                  <a:cubicBezTo>
                    <a:pt x="64" y="11"/>
                    <a:pt x="64" y="11"/>
                    <a:pt x="64" y="11"/>
                  </a:cubicBezTo>
                  <a:cubicBezTo>
                    <a:pt x="57" y="4"/>
                    <a:pt x="47" y="0"/>
                    <a:pt x="37" y="0"/>
                  </a:cubicBezTo>
                  <a:cubicBezTo>
                    <a:pt x="37" y="0"/>
                    <a:pt x="37" y="0"/>
                    <a:pt x="37" y="0"/>
                  </a:cubicBezTo>
                  <a:cubicBezTo>
                    <a:pt x="27" y="0"/>
                    <a:pt x="17" y="4"/>
                    <a:pt x="11" y="11"/>
                  </a:cubicBezTo>
                  <a:cubicBezTo>
                    <a:pt x="11" y="11"/>
                    <a:pt x="11" y="11"/>
                    <a:pt x="11" y="11"/>
                  </a:cubicBezTo>
                  <a:cubicBezTo>
                    <a:pt x="4" y="18"/>
                    <a:pt x="0" y="27"/>
                    <a:pt x="0" y="38"/>
                  </a:cubicBezTo>
                  <a:cubicBezTo>
                    <a:pt x="0" y="48"/>
                    <a:pt x="4" y="57"/>
                    <a:pt x="11" y="64"/>
                  </a:cubicBezTo>
                  <a:cubicBezTo>
                    <a:pt x="11" y="64"/>
                    <a:pt x="11" y="64"/>
                    <a:pt x="11" y="64"/>
                  </a:cubicBezTo>
                  <a:cubicBezTo>
                    <a:pt x="11" y="64"/>
                    <a:pt x="11" y="64"/>
                    <a:pt x="11" y="64"/>
                  </a:cubicBezTo>
                  <a:cubicBezTo>
                    <a:pt x="11" y="64"/>
                    <a:pt x="11" y="64"/>
                    <a:pt x="11" y="64"/>
                  </a:cubicBezTo>
                  <a:cubicBezTo>
                    <a:pt x="18" y="71"/>
                    <a:pt x="27" y="75"/>
                    <a:pt x="37" y="75"/>
                  </a:cubicBezTo>
                  <a:cubicBezTo>
                    <a:pt x="48" y="75"/>
                    <a:pt x="57" y="71"/>
                    <a:pt x="64" y="64"/>
                  </a:cubicBezTo>
                  <a:cubicBezTo>
                    <a:pt x="70" y="57"/>
                    <a:pt x="75" y="48"/>
                    <a:pt x="75" y="38"/>
                  </a:cubicBezTo>
                  <a:cubicBezTo>
                    <a:pt x="75" y="27"/>
                    <a:pt x="70" y="18"/>
                    <a:pt x="64" y="11"/>
                  </a:cubicBezTo>
                  <a:close/>
                  <a:moveTo>
                    <a:pt x="68" y="38"/>
                  </a:moveTo>
                  <a:cubicBezTo>
                    <a:pt x="68" y="46"/>
                    <a:pt x="65" y="54"/>
                    <a:pt x="59" y="60"/>
                  </a:cubicBezTo>
                  <a:cubicBezTo>
                    <a:pt x="54" y="65"/>
                    <a:pt x="46" y="69"/>
                    <a:pt x="37" y="69"/>
                  </a:cubicBezTo>
                  <a:cubicBezTo>
                    <a:pt x="29" y="69"/>
                    <a:pt x="21" y="65"/>
                    <a:pt x="15" y="60"/>
                  </a:cubicBezTo>
                  <a:cubicBezTo>
                    <a:pt x="15" y="60"/>
                    <a:pt x="15" y="60"/>
                    <a:pt x="15" y="60"/>
                  </a:cubicBezTo>
                  <a:cubicBezTo>
                    <a:pt x="9" y="54"/>
                    <a:pt x="6" y="46"/>
                    <a:pt x="6" y="38"/>
                  </a:cubicBezTo>
                  <a:cubicBezTo>
                    <a:pt x="6" y="29"/>
                    <a:pt x="9" y="21"/>
                    <a:pt x="15" y="16"/>
                  </a:cubicBezTo>
                  <a:cubicBezTo>
                    <a:pt x="21" y="10"/>
                    <a:pt x="29" y="6"/>
                    <a:pt x="37" y="6"/>
                  </a:cubicBezTo>
                  <a:cubicBezTo>
                    <a:pt x="37" y="6"/>
                    <a:pt x="37" y="6"/>
                    <a:pt x="37" y="6"/>
                  </a:cubicBezTo>
                  <a:cubicBezTo>
                    <a:pt x="46" y="6"/>
                    <a:pt x="54" y="10"/>
                    <a:pt x="59" y="16"/>
                  </a:cubicBezTo>
                  <a:cubicBezTo>
                    <a:pt x="59" y="16"/>
                    <a:pt x="59" y="16"/>
                    <a:pt x="59" y="16"/>
                  </a:cubicBezTo>
                  <a:cubicBezTo>
                    <a:pt x="65" y="21"/>
                    <a:pt x="68" y="29"/>
                    <a:pt x="68" y="38"/>
                  </a:cubicBezTo>
                  <a:close/>
                </a:path>
              </a:pathLst>
            </a:custGeom>
            <a:grpFill/>
            <a:ln w="3175" cap="flat">
              <a:solidFill>
                <a:schemeClr val="bg2"/>
              </a:solidFill>
              <a:prstDash val="solid"/>
              <a:miter lim="800000"/>
              <a:headEnd/>
              <a:tailEnd/>
            </a:ln>
          </p:spPr>
          <p:txBody>
            <a:bodyPr vert="horz" wrap="square" lIns="82935" tIns="41468" rIns="82935" bIns="41468" numCol="1" anchor="t" anchorCtr="0" compatLnSpc="1">
              <a:prstTxWarp prst="textNoShape">
                <a:avLst/>
              </a:prstTxWarp>
            </a:bodyPr>
            <a:lstStyle/>
            <a:p>
              <a:endParaRPr lang="en-GB" sz="1633" dirty="0"/>
            </a:p>
          </p:txBody>
        </p:sp>
      </p:grpSp>
    </p:spTree>
    <p:extLst>
      <p:ext uri="{BB962C8B-B14F-4D97-AF65-F5344CB8AC3E}">
        <p14:creationId xmlns:p14="http://schemas.microsoft.com/office/powerpoint/2010/main" val="281107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CB102F83-2DCE-48C8-AF43-C029E56E29BA}"/>
              </a:ext>
            </a:extLst>
          </p:cNvPr>
          <p:cNvPicPr>
            <a:picLocks noChangeAspect="1"/>
          </p:cNvPicPr>
          <p:nvPr/>
        </p:nvPicPr>
        <p:blipFill rotWithShape="1">
          <a:blip r:embed="rId2">
            <a:extLst>
              <a:ext uri="{28A0092B-C50C-407E-A947-70E740481C1C}">
                <a14:useLocalDpi xmlns:a14="http://schemas.microsoft.com/office/drawing/2010/main" val="0"/>
              </a:ext>
            </a:extLst>
          </a:blip>
          <a:srcRect l="7136" r="324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Content Placeholder 3">
            <a:extLst>
              <a:ext uri="{FF2B5EF4-FFF2-40B4-BE49-F238E27FC236}">
                <a16:creationId xmlns:a16="http://schemas.microsoft.com/office/drawing/2014/main" id="{C42A9533-435F-4F9C-8B64-E513A7550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874"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5" name="Freeform: Shape 2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vert="horz" lIns="91440" tIns="45720" rIns="91440" bIns="45720" rtlCol="0">
            <a:normAutofit/>
          </a:bodyPr>
          <a:lstStyle/>
          <a:p>
            <a:r>
              <a:rPr lang="en-US" sz="4000" b="1" kern="1200" dirty="0">
                <a:latin typeface="Arial" panose="020B0604020202020204" pitchFamily="34" charset="0"/>
                <a:cs typeface="Arial" panose="020B0604020202020204" pitchFamily="34" charset="0"/>
              </a:rPr>
              <a:t>Legal Basis</a:t>
            </a:r>
          </a:p>
        </p:txBody>
      </p:sp>
      <p:sp>
        <p:nvSpPr>
          <p:cNvPr id="29" name="Rectangle 2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 name="Rectangle 3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115096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07940B5E-7158-4E83-801B-B96ED282E5D8}"/>
              </a:ext>
            </a:extLst>
          </p:cNvPr>
          <p:cNvSpPr>
            <a:spLocks noChangeArrowheads="1"/>
          </p:cNvSpPr>
          <p:nvPr/>
        </p:nvSpPr>
        <p:spPr bwMode="auto">
          <a:xfrm>
            <a:off x="1524000" y="1295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b="1">
              <a:solidFill>
                <a:srgbClr val="FF5050"/>
              </a:solidFill>
              <a:latin typeface="Cambria" panose="02040503050406030204" pitchFamily="18" charset="0"/>
              <a:cs typeface="Times New Roman" panose="02020603050405020304" pitchFamily="18" charset="0"/>
            </a:endParaRPr>
          </a:p>
        </p:txBody>
      </p:sp>
      <p:sp>
        <p:nvSpPr>
          <p:cNvPr id="29700" name="Rectangle 4">
            <a:extLst>
              <a:ext uri="{FF2B5EF4-FFF2-40B4-BE49-F238E27FC236}">
                <a16:creationId xmlns:a16="http://schemas.microsoft.com/office/drawing/2014/main" id="{E4CD42A5-9320-488B-A2B4-F49049A34933}"/>
              </a:ext>
            </a:extLst>
          </p:cNvPr>
          <p:cNvSpPr>
            <a:spLocks noChangeArrowheads="1"/>
          </p:cNvSpPr>
          <p:nvPr/>
        </p:nvSpPr>
        <p:spPr bwMode="auto">
          <a:xfrm>
            <a:off x="1676400" y="2214564"/>
            <a:ext cx="899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endParaRPr lang="en-MY" altLang="en-US" sz="1000">
              <a:latin typeface="Times New Roman" panose="02020603050405020304" pitchFamily="18" charset="0"/>
              <a:cs typeface="Times New Roman" panose="02020603050405020304" pitchFamily="18" charset="0"/>
            </a:endParaRPr>
          </a:p>
        </p:txBody>
      </p:sp>
      <p:sp>
        <p:nvSpPr>
          <p:cNvPr id="11269" name="Rectangle 4">
            <a:extLst>
              <a:ext uri="{FF2B5EF4-FFF2-40B4-BE49-F238E27FC236}">
                <a16:creationId xmlns:a16="http://schemas.microsoft.com/office/drawing/2014/main" id="{3D334B70-8488-4FB3-8A79-6742718BA898}"/>
              </a:ext>
            </a:extLst>
          </p:cNvPr>
          <p:cNvSpPr>
            <a:spLocks noChangeArrowheads="1"/>
          </p:cNvSpPr>
          <p:nvPr/>
        </p:nvSpPr>
        <p:spPr bwMode="auto">
          <a:xfrm>
            <a:off x="1239252" y="332768"/>
            <a:ext cx="9865895" cy="6358664"/>
          </a:xfrm>
          <a:prstGeom prst="rect">
            <a:avLst/>
          </a:prstGeom>
          <a:noFill/>
          <a:ln>
            <a:noFill/>
          </a:ln>
        </p:spPr>
        <p:txBody>
          <a:bodyPr wrap="square">
            <a:spAutoFit/>
          </a:bodyPr>
          <a:lstStyle/>
          <a:p>
            <a:pPr algn="ctr">
              <a:defRPr/>
            </a:pPr>
            <a:r>
              <a:rPr lang="en-GB" altLang="en-US" sz="3000" b="1" dirty="0">
                <a:solidFill>
                  <a:srgbClr val="002060"/>
                </a:solidFill>
                <a:latin typeface="Arial" panose="020B0604020202020204" pitchFamily="34" charset="0"/>
                <a:cs typeface="Arial" panose="020B0604020202020204" pitchFamily="34" charset="0"/>
              </a:rPr>
              <a:t>CASE STUDY#1: </a:t>
            </a:r>
          </a:p>
          <a:p>
            <a:pPr algn="ctr">
              <a:defRPr/>
            </a:pPr>
            <a:r>
              <a:rPr lang="en-GB" altLang="en-US" sz="3000" b="1" dirty="0">
                <a:solidFill>
                  <a:srgbClr val="002060"/>
                </a:solidFill>
                <a:latin typeface="Arial" panose="020B0604020202020204" pitchFamily="34" charset="0"/>
                <a:cs typeface="Arial" panose="020B0604020202020204" pitchFamily="34" charset="0"/>
              </a:rPr>
              <a:t>TAX AUTHORITIES VS. LEGAL PROFESSIONAL PRIVILEGE (“LPP”)</a:t>
            </a:r>
          </a:p>
          <a:p>
            <a:pPr algn="ctr">
              <a:defRPr/>
            </a:pPr>
            <a:endParaRPr lang="en-GB" altLang="en-US" sz="3000" b="1" dirty="0">
              <a:solidFill>
                <a:srgbClr val="002060"/>
              </a:solidFill>
              <a:latin typeface="Arial" panose="020B0604020202020204" pitchFamily="34" charset="0"/>
              <a:cs typeface="Arial" panose="020B0604020202020204" pitchFamily="34" charset="0"/>
            </a:endParaRPr>
          </a:p>
          <a:p>
            <a:pPr marL="342900" indent="-342900">
              <a:spcBef>
                <a:spcPct val="20000"/>
              </a:spcBef>
              <a:buFont typeface="Wingdings" panose="05000000000000000000" pitchFamily="2" charset="2"/>
              <a:buChar char="§"/>
              <a:defRPr/>
            </a:pP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In the course of auditing law firms, Revenue sought information from a law firm regarding the firm’s clients’ accounts, i.e., monies and documents belonging to clients of law firms that are made or given in the course of employing the firm/lawyer for services. </a:t>
            </a:r>
          </a:p>
          <a:p>
            <a:pPr marL="342900" indent="-342900">
              <a:spcBef>
                <a:spcPct val="20000"/>
              </a:spcBef>
              <a:buFont typeface="Wingdings" panose="05000000000000000000" pitchFamily="2" charset="2"/>
              <a:buChar char="§"/>
              <a:defRPr/>
            </a:pP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Malaysian Bar challenged the Revenue’s actions in the case of </a:t>
            </a:r>
            <a:r>
              <a:rPr lang="en-MY" sz="1600" b="1" dirty="0">
                <a:solidFill>
                  <a:srgbClr val="202020"/>
                </a:solidFill>
                <a:latin typeface="Arial" panose="020B0604020202020204" pitchFamily="34" charset="0"/>
                <a:ea typeface="Cambria" panose="02040503050406030204" pitchFamily="18" charset="0"/>
                <a:cs typeface="Arial" panose="020B0604020202020204" pitchFamily="34" charset="0"/>
              </a:rPr>
              <a:t>Malaysian Bar v Director General of Inland Revenue</a:t>
            </a: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 on the basis that it contravened LPP.  </a:t>
            </a:r>
          </a:p>
          <a:p>
            <a:pPr marL="342900" indent="-342900">
              <a:spcBef>
                <a:spcPct val="20000"/>
              </a:spcBef>
              <a:buFont typeface="Wingdings" panose="05000000000000000000" pitchFamily="2" charset="2"/>
              <a:buChar char="§"/>
              <a:defRPr/>
            </a:pP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High Court, Court of Appeal and Federal Court (apex court) all ruled </a:t>
            </a:r>
            <a:r>
              <a:rPr lang="en-MY" sz="1600" i="1" u="sng" dirty="0">
                <a:solidFill>
                  <a:srgbClr val="202020"/>
                </a:solidFill>
                <a:latin typeface="Arial" panose="020B0604020202020204" pitchFamily="34" charset="0"/>
                <a:ea typeface="Cambria" panose="02040503050406030204" pitchFamily="18" charset="0"/>
                <a:cs typeface="Arial" panose="020B0604020202020204" pitchFamily="34" charset="0"/>
              </a:rPr>
              <a:t>against </a:t>
            </a: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the Revenue. </a:t>
            </a:r>
          </a:p>
          <a:p>
            <a:pPr marL="342900" indent="-342900">
              <a:spcBef>
                <a:spcPct val="20000"/>
              </a:spcBef>
              <a:buFont typeface="Wingdings" panose="05000000000000000000" pitchFamily="2" charset="2"/>
              <a:buChar char="§"/>
              <a:defRPr/>
            </a:pPr>
            <a:r>
              <a:rPr lang="en-MY" sz="1600" b="1" u="sng" dirty="0">
                <a:solidFill>
                  <a:srgbClr val="202020"/>
                </a:solidFill>
                <a:latin typeface="Arial" panose="020B0604020202020204" pitchFamily="34" charset="0"/>
                <a:ea typeface="Cambria" panose="02040503050406030204" pitchFamily="18" charset="0"/>
                <a:cs typeface="Arial" panose="020B0604020202020204" pitchFamily="34" charset="0"/>
              </a:rPr>
              <a:t>The Courts held </a:t>
            </a: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 </a:t>
            </a:r>
          </a:p>
          <a:p>
            <a:pPr marL="742950" lvl="1" indent="-285750">
              <a:spcBef>
                <a:spcPct val="20000"/>
              </a:spcBef>
              <a:buFont typeface="Wingdings" panose="05000000000000000000" pitchFamily="2" charset="2"/>
              <a:buChar char="q"/>
              <a:defRPr/>
            </a:pP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Contents of clients’ accounts are covered by solicitor-client privilege, and cannot be divulged to the Revenue by reason of Section 126 of the Evidence Act.</a:t>
            </a:r>
          </a:p>
          <a:p>
            <a:pPr marL="742950" lvl="1" indent="-285750">
              <a:spcBef>
                <a:spcPct val="20000"/>
              </a:spcBef>
              <a:buFont typeface="Wingdings" panose="05000000000000000000" pitchFamily="2" charset="2"/>
              <a:buChar char="q"/>
              <a:defRPr/>
            </a:pP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LPP belongs to the client, not the solicitor, i.e., privilege is absolute unless waived by the holder or falls within the proviso to Section 126.  It protects clients, not lawyers!</a:t>
            </a:r>
          </a:p>
          <a:p>
            <a:pPr marL="742950" lvl="1" indent="-285750">
              <a:spcBef>
                <a:spcPct val="20000"/>
              </a:spcBef>
              <a:buFont typeface="Wingdings" panose="05000000000000000000" pitchFamily="2" charset="2"/>
              <a:buChar char="q"/>
              <a:defRPr/>
            </a:pP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This was a </a:t>
            </a:r>
            <a:r>
              <a:rPr lang="en-MY" sz="1600" i="1" u="sng" dirty="0">
                <a:solidFill>
                  <a:srgbClr val="202020"/>
                </a:solidFill>
                <a:latin typeface="Arial" panose="020B0604020202020204" pitchFamily="34" charset="0"/>
                <a:ea typeface="Cambria" panose="02040503050406030204" pitchFamily="18" charset="0"/>
                <a:cs typeface="Arial" panose="020B0604020202020204" pitchFamily="34" charset="0"/>
              </a:rPr>
              <a:t>fishing </a:t>
            </a: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expedition by the Revenue since no credible reason given for seeking to sight a third party’s accounts in order to tax the law firm/lawyer;</a:t>
            </a:r>
          </a:p>
          <a:p>
            <a:pPr marL="742950" lvl="1" indent="-285750">
              <a:spcBef>
                <a:spcPct val="20000"/>
              </a:spcBef>
              <a:buFont typeface="Wingdings" panose="05000000000000000000" pitchFamily="2" charset="2"/>
              <a:buChar char="q"/>
              <a:defRPr/>
            </a:pP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The Revenue cannot be allowed to use the Income Tax Act 1967 as an </a:t>
            </a:r>
            <a:r>
              <a:rPr lang="en-MY" sz="1600" i="1" u="sng" dirty="0">
                <a:solidFill>
                  <a:srgbClr val="202020"/>
                </a:solidFill>
                <a:latin typeface="Arial" panose="020B0604020202020204" pitchFamily="34" charset="0"/>
                <a:ea typeface="Cambria" panose="02040503050406030204" pitchFamily="18" charset="0"/>
                <a:cs typeface="Arial" panose="020B0604020202020204" pitchFamily="34" charset="0"/>
              </a:rPr>
              <a:t>instrument of fraud</a:t>
            </a: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 purportedly to fish for information on the clients of the law firms.</a:t>
            </a:r>
            <a:endParaRPr lang="en-US"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a:spcBef>
                <a:spcPct val="20000"/>
              </a:spcBef>
              <a:defRPr/>
            </a:pPr>
            <a:endParaRPr lang="en-US" dirty="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18437" name="Picture 13">
            <a:extLst>
              <a:ext uri="{FF2B5EF4-FFF2-40B4-BE49-F238E27FC236}">
                <a16:creationId xmlns:a16="http://schemas.microsoft.com/office/drawing/2014/main" id="{86FDEB07-769E-4333-B88A-EAA3A9F96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6434137"/>
            <a:ext cx="24828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147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29700">
                                            <p:txEl>
                                              <p:pRg st="0" end="0"/>
                                            </p:txEl>
                                          </p:spTgt>
                                        </p:tgtEl>
                                        <p:attrNameLst>
                                          <p:attrName>style.visibility</p:attrName>
                                        </p:attrNameLst>
                                      </p:cBhvr>
                                      <p:to>
                                        <p:strVal val="visible"/>
                                      </p:to>
                                    </p:set>
                                    <p:animEffect transition="in" filter="wipe(up)">
                                      <p:cBhvr>
                                        <p:cTn id="12" dur="5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70" y="500061"/>
            <a:ext cx="10515600" cy="1325563"/>
          </a:xfrm>
        </p:spPr>
        <p:txBody>
          <a:bodyPr>
            <a:normAutofit/>
          </a:bodyPr>
          <a:lstStyle/>
          <a:p>
            <a:pPr algn="ctr"/>
            <a:r>
              <a:rPr lang="en-US" sz="3200" b="1" dirty="0">
                <a:latin typeface="Arial" panose="020B0604020202020204" pitchFamily="34" charset="0"/>
                <a:cs typeface="Arial" panose="020B0604020202020204" pitchFamily="34" charset="0"/>
              </a:rPr>
              <a:t>The Use of Technologies by the Tax Administration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Fintech</a:t>
            </a:r>
            <a:endParaRPr lang="en-GB" sz="32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0420" y="2655806"/>
            <a:ext cx="8221579" cy="4178133"/>
          </a:xfrm>
        </p:spPr>
      </p:pic>
      <p:sp>
        <p:nvSpPr>
          <p:cNvPr id="3" name="TextBox 2">
            <a:extLst>
              <a:ext uri="{FF2B5EF4-FFF2-40B4-BE49-F238E27FC236}">
                <a16:creationId xmlns:a16="http://schemas.microsoft.com/office/drawing/2014/main" id="{526E2CA6-A36A-446A-A8F7-A02062E08994}"/>
              </a:ext>
            </a:extLst>
          </p:cNvPr>
          <p:cNvSpPr txBox="1"/>
          <p:nvPr/>
        </p:nvSpPr>
        <p:spPr>
          <a:xfrm>
            <a:off x="1610396" y="2066259"/>
            <a:ext cx="6779237" cy="2308324"/>
          </a:xfrm>
          <a:prstGeom prst="rect">
            <a:avLst/>
          </a:prstGeom>
          <a:noFill/>
        </p:spPr>
        <p:txBody>
          <a:bodyPr wrap="square" rtlCol="0">
            <a:spAutoFit/>
          </a:bodyPr>
          <a:lstStyle/>
          <a:p>
            <a:r>
              <a:rPr lang="en-IE" b="1" dirty="0">
                <a:latin typeface="Arial" panose="020B0604020202020204" pitchFamily="34" charset="0"/>
                <a:cs typeface="Arial" panose="020B0604020202020204" pitchFamily="34" charset="0"/>
              </a:rPr>
              <a:t>New Era of Taxation Conference</a:t>
            </a:r>
            <a:br>
              <a:rPr lang="en-IE" b="1" dirty="0">
                <a:latin typeface="Arial" panose="020B0604020202020204" pitchFamily="34" charset="0"/>
                <a:cs typeface="Arial" panose="020B0604020202020204" pitchFamily="34" charset="0"/>
              </a:rPr>
            </a:br>
            <a:r>
              <a:rPr lang="en-IE" b="1" dirty="0">
                <a:latin typeface="Arial" panose="020B0604020202020204" pitchFamily="34" charset="0"/>
                <a:cs typeface="Arial" panose="020B0604020202020204" pitchFamily="34" charset="0"/>
              </a:rPr>
              <a:t>15</a:t>
            </a:r>
            <a:r>
              <a:rPr lang="en-IE" b="1" baseline="30000" dirty="0">
                <a:latin typeface="Arial" panose="020B0604020202020204" pitchFamily="34" charset="0"/>
                <a:cs typeface="Arial" panose="020B0604020202020204" pitchFamily="34" charset="0"/>
              </a:rPr>
              <a:t>th</a:t>
            </a:r>
            <a:r>
              <a:rPr lang="en-IE" b="1" dirty="0">
                <a:latin typeface="Arial" panose="020B0604020202020204" pitchFamily="34" charset="0"/>
                <a:cs typeface="Arial" panose="020B0604020202020204" pitchFamily="34" charset="0"/>
              </a:rPr>
              <a:t> September 2022, Barcelona</a:t>
            </a: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Session Co-Chairs</a:t>
            </a: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Speakers</a:t>
            </a:r>
          </a:p>
        </p:txBody>
      </p:sp>
      <p:sp>
        <p:nvSpPr>
          <p:cNvPr id="5" name="TextBox 4">
            <a:extLst>
              <a:ext uri="{FF2B5EF4-FFF2-40B4-BE49-F238E27FC236}">
                <a16:creationId xmlns:a16="http://schemas.microsoft.com/office/drawing/2014/main" id="{441EF433-427E-4631-B968-448F3E3CD356}"/>
              </a:ext>
            </a:extLst>
          </p:cNvPr>
          <p:cNvSpPr txBox="1"/>
          <p:nvPr/>
        </p:nvSpPr>
        <p:spPr>
          <a:xfrm>
            <a:off x="3802367" y="2342443"/>
            <a:ext cx="6779237" cy="2862322"/>
          </a:xfrm>
          <a:prstGeom prst="rect">
            <a:avLst/>
          </a:prstGeom>
          <a:noFill/>
        </p:spPr>
        <p:txBody>
          <a:bodyPr wrap="square" rtlCol="0">
            <a:spAutoFit/>
          </a:bodyPr>
          <a:lstStyle/>
          <a:p>
            <a:endParaRPr lang="en-IE" b="1"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Charlotte </a:t>
            </a:r>
            <a:r>
              <a:rPr lang="en-IE" b="1" dirty="0" err="1">
                <a:latin typeface="Arial" panose="020B0604020202020204" pitchFamily="34" charset="0"/>
                <a:cs typeface="Arial" panose="020B0604020202020204" pitchFamily="34" charset="0"/>
              </a:rPr>
              <a:t>Kiès</a:t>
            </a:r>
            <a:r>
              <a:rPr lang="en-IE" b="1" dirty="0">
                <a:latin typeface="Arial" panose="020B0604020202020204" pitchFamily="34" charset="0"/>
                <a:cs typeface="Arial" panose="020B0604020202020204" pitchFamily="34" charset="0"/>
              </a:rPr>
              <a:t> </a:t>
            </a:r>
            <a:r>
              <a:rPr lang="en-IE" i="1" dirty="0" err="1">
                <a:latin typeface="Arial" panose="020B0604020202020204" pitchFamily="34" charset="0"/>
                <a:cs typeface="Arial" panose="020B0604020202020204" pitchFamily="34" charset="0"/>
              </a:rPr>
              <a:t>Loyens</a:t>
            </a:r>
            <a:r>
              <a:rPr lang="en-IE" i="1" dirty="0">
                <a:latin typeface="Arial" panose="020B0604020202020204" pitchFamily="34" charset="0"/>
                <a:cs typeface="Arial" panose="020B0604020202020204" pitchFamily="34" charset="0"/>
              </a:rPr>
              <a:t> &amp; </a:t>
            </a:r>
            <a:r>
              <a:rPr lang="en-IE" i="1" dirty="0" err="1">
                <a:latin typeface="Arial" panose="020B0604020202020204" pitchFamily="34" charset="0"/>
                <a:cs typeface="Arial" panose="020B0604020202020204" pitchFamily="34" charset="0"/>
              </a:rPr>
              <a:t>Loeff</a:t>
            </a:r>
            <a:r>
              <a:rPr lang="en-IE" i="1" dirty="0">
                <a:latin typeface="Arial" panose="020B0604020202020204" pitchFamily="34" charset="0"/>
                <a:cs typeface="Arial" panose="020B0604020202020204" pitchFamily="34" charset="0"/>
              </a:rPr>
              <a:t>, Amsterdam</a:t>
            </a:r>
          </a:p>
          <a:p>
            <a:r>
              <a:rPr lang="en-IE" b="1" dirty="0">
                <a:latin typeface="Arial" panose="020B0604020202020204" pitchFamily="34" charset="0"/>
                <a:cs typeface="Arial" panose="020B0604020202020204" pitchFamily="34" charset="0"/>
              </a:rPr>
              <a:t>Christian </a:t>
            </a:r>
            <a:r>
              <a:rPr lang="en-IE" b="1" dirty="0" err="1">
                <a:latin typeface="Arial" panose="020B0604020202020204" pitchFamily="34" charset="0"/>
                <a:cs typeface="Arial" panose="020B0604020202020204" pitchFamily="34" charset="0"/>
              </a:rPr>
              <a:t>Wimpissinger</a:t>
            </a:r>
            <a:r>
              <a:rPr lang="en-IE" b="1" dirty="0">
                <a:latin typeface="Arial" panose="020B0604020202020204" pitchFamily="34" charset="0"/>
                <a:cs typeface="Arial" panose="020B0604020202020204" pitchFamily="34" charset="0"/>
              </a:rPr>
              <a:t> </a:t>
            </a:r>
            <a:r>
              <a:rPr lang="en-IE" i="1" dirty="0">
                <a:latin typeface="Arial" panose="020B0604020202020204" pitchFamily="34" charset="0"/>
                <a:cs typeface="Arial" panose="020B0604020202020204" pitchFamily="34" charset="0"/>
              </a:rPr>
              <a:t>Binder </a:t>
            </a:r>
            <a:r>
              <a:rPr lang="en-IE" i="1" dirty="0" err="1">
                <a:latin typeface="Arial" panose="020B0604020202020204" pitchFamily="34" charset="0"/>
                <a:cs typeface="Arial" panose="020B0604020202020204" pitchFamily="34" charset="0"/>
              </a:rPr>
              <a:t>Grösswang</a:t>
            </a:r>
            <a:r>
              <a:rPr lang="en-IE" i="1" dirty="0">
                <a:latin typeface="Arial" panose="020B0604020202020204" pitchFamily="34" charset="0"/>
                <a:cs typeface="Arial" panose="020B0604020202020204" pitchFamily="34" charset="0"/>
              </a:rPr>
              <a:t>, Vienna</a:t>
            </a:r>
          </a:p>
          <a:p>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Darya </a:t>
            </a:r>
            <a:r>
              <a:rPr lang="en-IE" b="1" dirty="0" err="1">
                <a:latin typeface="Arial" panose="020B0604020202020204" pitchFamily="34" charset="0"/>
                <a:cs typeface="Arial" panose="020B0604020202020204" pitchFamily="34" charset="0"/>
              </a:rPr>
              <a:t>Budova</a:t>
            </a:r>
            <a:r>
              <a:rPr lang="en-IE" b="1" dirty="0">
                <a:latin typeface="Arial" panose="020B0604020202020204" pitchFamily="34" charset="0"/>
                <a:cs typeface="Arial" panose="020B0604020202020204" pitchFamily="34" charset="0"/>
              </a:rPr>
              <a:t> </a:t>
            </a:r>
            <a:r>
              <a:rPr lang="en-IE" i="1" dirty="0" err="1">
                <a:latin typeface="Arial" panose="020B0604020202020204" pitchFamily="34" charset="0"/>
                <a:cs typeface="Arial" panose="020B0604020202020204" pitchFamily="34" charset="0"/>
              </a:rPr>
              <a:t>Uría</a:t>
            </a:r>
            <a:r>
              <a:rPr lang="en-IE" i="1" dirty="0">
                <a:latin typeface="Arial" panose="020B0604020202020204" pitchFamily="34" charset="0"/>
                <a:cs typeface="Arial" panose="020B0604020202020204" pitchFamily="34" charset="0"/>
              </a:rPr>
              <a:t> Menéndez Abogados, Madrid</a:t>
            </a:r>
          </a:p>
          <a:p>
            <a:r>
              <a:rPr lang="en-IE" b="1" dirty="0">
                <a:latin typeface="Arial" panose="020B0604020202020204" pitchFamily="34" charset="0"/>
                <a:cs typeface="Arial" panose="020B0604020202020204" pitchFamily="34" charset="0"/>
              </a:rPr>
              <a:t>Marina </a:t>
            </a:r>
            <a:r>
              <a:rPr lang="en-IE" b="1" dirty="0" err="1">
                <a:latin typeface="Arial" panose="020B0604020202020204" pitchFamily="34" charset="0"/>
                <a:cs typeface="Arial" panose="020B0604020202020204" pitchFamily="34" charset="0"/>
              </a:rPr>
              <a:t>Luketina</a:t>
            </a:r>
            <a:r>
              <a:rPr lang="en-IE" b="1" dirty="0">
                <a:latin typeface="Arial" panose="020B0604020202020204" pitchFamily="34" charset="0"/>
                <a:cs typeface="Arial" panose="020B0604020202020204" pitchFamily="34" charset="0"/>
              </a:rPr>
              <a:t> </a:t>
            </a:r>
            <a:r>
              <a:rPr lang="en-IE" i="1" dirty="0">
                <a:latin typeface="Arial" panose="020B0604020202020204" pitchFamily="34" charset="0"/>
                <a:cs typeface="Arial" panose="020B0604020202020204" pitchFamily="34" charset="0"/>
              </a:rPr>
              <a:t>Johannes Kepler University, Linz</a:t>
            </a:r>
          </a:p>
          <a:p>
            <a:r>
              <a:rPr lang="en-IE" b="1" dirty="0">
                <a:latin typeface="Arial" panose="020B0604020202020204" pitchFamily="34" charset="0"/>
                <a:cs typeface="Arial" panose="020B0604020202020204" pitchFamily="34" charset="0"/>
              </a:rPr>
              <a:t>Gouri Puri </a:t>
            </a:r>
            <a:r>
              <a:rPr lang="en-IE" i="1" dirty="0" err="1">
                <a:latin typeface="Arial" panose="020B0604020202020204" pitchFamily="34" charset="0"/>
                <a:cs typeface="Arial" panose="020B0604020202020204" pitchFamily="34" charset="0"/>
              </a:rPr>
              <a:t>Shardul</a:t>
            </a:r>
            <a:r>
              <a:rPr lang="en-IE" i="1" dirty="0">
                <a:latin typeface="Arial" panose="020B0604020202020204" pitchFamily="34" charset="0"/>
                <a:cs typeface="Arial" panose="020B0604020202020204" pitchFamily="34" charset="0"/>
              </a:rPr>
              <a:t> </a:t>
            </a:r>
            <a:r>
              <a:rPr lang="en-IE" i="1" dirty="0" err="1">
                <a:latin typeface="Arial" panose="020B0604020202020204" pitchFamily="34" charset="0"/>
                <a:cs typeface="Arial" panose="020B0604020202020204" pitchFamily="34" charset="0"/>
              </a:rPr>
              <a:t>Amarchand</a:t>
            </a:r>
            <a:r>
              <a:rPr lang="en-IE" i="1" dirty="0">
                <a:latin typeface="Arial" panose="020B0604020202020204" pitchFamily="34" charset="0"/>
                <a:cs typeface="Arial" panose="020B0604020202020204" pitchFamily="34" charset="0"/>
              </a:rPr>
              <a:t> </a:t>
            </a:r>
            <a:r>
              <a:rPr lang="en-IE" i="1" dirty="0" err="1">
                <a:latin typeface="Arial" panose="020B0604020202020204" pitchFamily="34" charset="0"/>
                <a:cs typeface="Arial" panose="020B0604020202020204" pitchFamily="34" charset="0"/>
              </a:rPr>
              <a:t>Mangaldas</a:t>
            </a:r>
            <a:r>
              <a:rPr lang="en-IE" i="1" dirty="0">
                <a:latin typeface="Arial" panose="020B0604020202020204" pitchFamily="34" charset="0"/>
                <a:cs typeface="Arial" panose="020B0604020202020204" pitchFamily="34" charset="0"/>
              </a:rPr>
              <a:t>, New Delhi, Delhi</a:t>
            </a:r>
          </a:p>
          <a:p>
            <a:r>
              <a:rPr lang="en-IE" b="1" dirty="0">
                <a:latin typeface="Arial" panose="020B0604020202020204" pitchFamily="34" charset="0"/>
                <a:cs typeface="Arial" panose="020B0604020202020204" pitchFamily="34" charset="0"/>
              </a:rPr>
              <a:t>Irene Yong </a:t>
            </a:r>
            <a:r>
              <a:rPr lang="en-IE" i="1" dirty="0" err="1">
                <a:latin typeface="Arial" panose="020B0604020202020204" pitchFamily="34" charset="0"/>
                <a:cs typeface="Arial" panose="020B0604020202020204" pitchFamily="34" charset="0"/>
              </a:rPr>
              <a:t>Shearn</a:t>
            </a:r>
            <a:r>
              <a:rPr lang="en-IE" i="1" dirty="0">
                <a:latin typeface="Arial" panose="020B0604020202020204" pitchFamily="34" charset="0"/>
                <a:cs typeface="Arial" panose="020B0604020202020204" pitchFamily="34" charset="0"/>
              </a:rPr>
              <a:t> </a:t>
            </a:r>
            <a:r>
              <a:rPr lang="en-IE" i="1" dirty="0" err="1">
                <a:latin typeface="Arial" panose="020B0604020202020204" pitchFamily="34" charset="0"/>
                <a:cs typeface="Arial" panose="020B0604020202020204" pitchFamily="34" charset="0"/>
              </a:rPr>
              <a:t>Delamore</a:t>
            </a:r>
            <a:r>
              <a:rPr lang="en-IE" i="1" dirty="0">
                <a:latin typeface="Arial" panose="020B0604020202020204" pitchFamily="34" charset="0"/>
                <a:cs typeface="Arial" panose="020B0604020202020204" pitchFamily="34" charset="0"/>
              </a:rPr>
              <a:t> &amp; Co., Kuala Lumpur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17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02C3E842-3D4F-45C9-BF6D-0008E8875538}"/>
              </a:ext>
            </a:extLst>
          </p:cNvPr>
          <p:cNvSpPr>
            <a:spLocks noChangeArrowheads="1"/>
          </p:cNvSpPr>
          <p:nvPr/>
        </p:nvSpPr>
        <p:spPr bwMode="auto">
          <a:xfrm>
            <a:off x="1524000" y="1295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b="1">
              <a:solidFill>
                <a:srgbClr val="FF5050"/>
              </a:solidFill>
              <a:latin typeface="Cambria" panose="02040503050406030204" pitchFamily="18" charset="0"/>
              <a:cs typeface="Times New Roman" panose="02020603050405020304" pitchFamily="18" charset="0"/>
            </a:endParaRPr>
          </a:p>
        </p:txBody>
      </p:sp>
      <p:sp>
        <p:nvSpPr>
          <p:cNvPr id="29700" name="Rectangle 4">
            <a:extLst>
              <a:ext uri="{FF2B5EF4-FFF2-40B4-BE49-F238E27FC236}">
                <a16:creationId xmlns:a16="http://schemas.microsoft.com/office/drawing/2014/main" id="{31F86510-33B0-420F-B4D5-567292952A70}"/>
              </a:ext>
            </a:extLst>
          </p:cNvPr>
          <p:cNvSpPr>
            <a:spLocks noChangeArrowheads="1"/>
          </p:cNvSpPr>
          <p:nvPr/>
        </p:nvSpPr>
        <p:spPr bwMode="auto">
          <a:xfrm>
            <a:off x="1676400" y="2214564"/>
            <a:ext cx="899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endParaRPr lang="en-MY" altLang="en-US" sz="1000">
              <a:latin typeface="Times New Roman" panose="02020603050405020304" pitchFamily="18" charset="0"/>
              <a:cs typeface="Times New Roman" panose="02020603050405020304" pitchFamily="18" charset="0"/>
            </a:endParaRPr>
          </a:p>
        </p:txBody>
      </p:sp>
      <p:sp>
        <p:nvSpPr>
          <p:cNvPr id="11269" name="Rectangle 4">
            <a:extLst>
              <a:ext uri="{FF2B5EF4-FFF2-40B4-BE49-F238E27FC236}">
                <a16:creationId xmlns:a16="http://schemas.microsoft.com/office/drawing/2014/main" id="{F5FE9884-E85A-4D8B-8BD8-2516370791CF}"/>
              </a:ext>
            </a:extLst>
          </p:cNvPr>
          <p:cNvSpPr>
            <a:spLocks noChangeArrowheads="1"/>
          </p:cNvSpPr>
          <p:nvPr/>
        </p:nvSpPr>
        <p:spPr bwMode="auto">
          <a:xfrm>
            <a:off x="1147010" y="474345"/>
            <a:ext cx="10050379" cy="5909310"/>
          </a:xfrm>
          <a:prstGeom prst="rect">
            <a:avLst/>
          </a:prstGeom>
          <a:noFill/>
          <a:ln>
            <a:noFill/>
          </a:ln>
        </p:spPr>
        <p:txBody>
          <a:bodyPr wrap="square">
            <a:spAutoFit/>
          </a:bodyPr>
          <a:lstStyle/>
          <a:p>
            <a:pPr algn="ctr">
              <a:defRPr/>
            </a:pPr>
            <a:r>
              <a:rPr lang="en-GB" altLang="en-US" sz="3000" b="1" dirty="0">
                <a:solidFill>
                  <a:srgbClr val="002060"/>
                </a:solidFill>
                <a:latin typeface="Arial" panose="020B0604020202020204" pitchFamily="34" charset="0"/>
                <a:cs typeface="Arial" panose="020B0604020202020204" pitchFamily="34" charset="0"/>
              </a:rPr>
              <a:t>CASE STUDY#2: </a:t>
            </a:r>
          </a:p>
          <a:p>
            <a:pPr algn="ctr">
              <a:defRPr/>
            </a:pPr>
            <a:r>
              <a:rPr lang="en-GB" altLang="en-US" sz="3000" b="1" dirty="0">
                <a:solidFill>
                  <a:srgbClr val="002060"/>
                </a:solidFill>
                <a:latin typeface="Arial" panose="020B0604020202020204" pitchFamily="34" charset="0"/>
                <a:cs typeface="Arial" panose="020B0604020202020204" pitchFamily="34" charset="0"/>
              </a:rPr>
              <a:t>TAX AUTHORITIES VS. PERSONAL DATA PROTECTION ACT (“PDPA”)</a:t>
            </a:r>
            <a:endParaRPr lang="en-GB" altLang="en-US" sz="2400" b="1" u="sng" dirty="0">
              <a:solidFill>
                <a:srgbClr val="002060"/>
              </a:solidFill>
              <a:latin typeface="Arial" panose="020B0604020202020204" pitchFamily="34" charset="0"/>
              <a:cs typeface="Arial" panose="020B0604020202020204" pitchFamily="34" charset="0"/>
            </a:endParaRPr>
          </a:p>
          <a:p>
            <a:pPr marL="285750" indent="-285750">
              <a:spcBef>
                <a:spcPct val="20000"/>
              </a:spcBef>
              <a:buFont typeface="Wingdings" panose="05000000000000000000" pitchFamily="2" charset="2"/>
              <a:buChar char="§"/>
              <a:defRPr/>
            </a:pPr>
            <a:r>
              <a:rPr lang="en-US" sz="1600" dirty="0">
                <a:latin typeface="Arial" panose="020B0604020202020204" pitchFamily="34" charset="0"/>
                <a:ea typeface="Cambria" panose="02040503050406030204" pitchFamily="18" charset="0"/>
                <a:cs typeface="Arial" panose="020B0604020202020204" pitchFamily="34" charset="0"/>
              </a:rPr>
              <a:t>Revenue’s Intelligence &amp; Profiling Department wrote to a company demanding access to all personal data (“</a:t>
            </a:r>
            <a:r>
              <a:rPr lang="en-US" sz="1600" b="1" dirty="0">
                <a:latin typeface="Arial" panose="020B0604020202020204" pitchFamily="34" charset="0"/>
                <a:ea typeface="Cambria" panose="02040503050406030204" pitchFamily="18" charset="0"/>
                <a:cs typeface="Arial" panose="020B0604020202020204" pitchFamily="34" charset="0"/>
              </a:rPr>
              <a:t>PD</a:t>
            </a:r>
            <a:r>
              <a:rPr lang="en-US" sz="1600" dirty="0">
                <a:latin typeface="Arial" panose="020B0604020202020204" pitchFamily="34" charset="0"/>
                <a:ea typeface="Cambria" panose="02040503050406030204" pitchFamily="18" charset="0"/>
                <a:cs typeface="Arial" panose="020B0604020202020204" pitchFamily="34" charset="0"/>
              </a:rPr>
              <a:t>”) held by the Company, including PD given by its customers (“</a:t>
            </a:r>
            <a:r>
              <a:rPr lang="en-US" sz="1600" b="1" dirty="0">
                <a:latin typeface="Arial" panose="020B0604020202020204" pitchFamily="34" charset="0"/>
                <a:ea typeface="Cambria" panose="02040503050406030204" pitchFamily="18" charset="0"/>
                <a:cs typeface="Arial" panose="020B0604020202020204" pitchFamily="34" charset="0"/>
              </a:rPr>
              <a:t>Customers</a:t>
            </a:r>
            <a:r>
              <a:rPr lang="en-US" sz="1600" dirty="0">
                <a:latin typeface="Arial" panose="020B0604020202020204" pitchFamily="34" charset="0"/>
                <a:ea typeface="Cambria" panose="02040503050406030204" pitchFamily="18" charset="0"/>
                <a:cs typeface="Arial" panose="020B0604020202020204" pitchFamily="34" charset="0"/>
              </a:rPr>
              <a:t>”) who joined the Company’s loyalty program.  Demand not pursuant to any audits/investigations on specific individuals.</a:t>
            </a:r>
          </a:p>
          <a:p>
            <a:pPr marL="285750" indent="-285750">
              <a:spcBef>
                <a:spcPct val="20000"/>
              </a:spcBef>
              <a:buFont typeface="Wingdings" panose="05000000000000000000" pitchFamily="2" charset="2"/>
              <a:buChar char="§"/>
              <a:defRPr/>
            </a:pPr>
            <a:r>
              <a:rPr lang="en-US" sz="1600" dirty="0">
                <a:latin typeface="Arial" panose="020B0604020202020204" pitchFamily="34" charset="0"/>
                <a:ea typeface="Cambria" panose="02040503050406030204" pitchFamily="18" charset="0"/>
                <a:cs typeface="Arial" panose="020B0604020202020204" pitchFamily="34" charset="0"/>
              </a:rPr>
              <a:t>Sole purpose of request was to store the Customers’ PD in the Revenue’s data warehouse and use it to broaden their tax base.  Revenue claimed their powers to call for info under Section 81 of the ITA was unlimited and overrode the PDPA. </a:t>
            </a:r>
          </a:p>
          <a:p>
            <a:pPr marL="285750" indent="-285750">
              <a:spcBef>
                <a:spcPct val="20000"/>
              </a:spcBef>
              <a:buFont typeface="Wingdings" panose="05000000000000000000" pitchFamily="2" charset="2"/>
              <a:buChar char="§"/>
              <a:defRPr/>
            </a:pPr>
            <a:r>
              <a:rPr lang="en-US" sz="1600" dirty="0">
                <a:latin typeface="Arial" panose="020B0604020202020204" pitchFamily="34" charset="0"/>
                <a:ea typeface="Cambria" panose="02040503050406030204" pitchFamily="18" charset="0"/>
                <a:cs typeface="Arial" panose="020B0604020202020204" pitchFamily="34" charset="0"/>
              </a:rPr>
              <a:t>Revenue relied upon exceptions to the PDPA’s Disclosure Principle, such as disclosures that are required or authorized by law, or that are necessary for preventing crime or for investigation purpose. Also relied on exemption for “assessment or collection of tax”.</a:t>
            </a:r>
          </a:p>
          <a:p>
            <a:pPr marL="285750" indent="-285750">
              <a:spcBef>
                <a:spcPct val="20000"/>
              </a:spcBef>
              <a:buFont typeface="Wingdings" panose="05000000000000000000" pitchFamily="2" charset="2"/>
              <a:buChar char="§"/>
              <a:defRPr/>
            </a:pPr>
            <a:r>
              <a:rPr lang="en-US" sz="1600" dirty="0">
                <a:latin typeface="Arial" panose="020B0604020202020204" pitchFamily="34" charset="0"/>
                <a:ea typeface="Cambria" panose="02040503050406030204" pitchFamily="18" charset="0"/>
                <a:cs typeface="Arial" panose="020B0604020202020204" pitchFamily="34" charset="0"/>
              </a:rPr>
              <a:t>Revenue sought the PDP Commissioner’s confirmation that the Director General of Inland Revenue’s (“</a:t>
            </a:r>
            <a:r>
              <a:rPr lang="en-US" sz="1600" b="1" dirty="0">
                <a:latin typeface="Arial" panose="020B0604020202020204" pitchFamily="34" charset="0"/>
                <a:ea typeface="Cambria" panose="02040503050406030204" pitchFamily="18" charset="0"/>
                <a:cs typeface="Arial" panose="020B0604020202020204" pitchFamily="34" charset="0"/>
              </a:rPr>
              <a:t>DGIR’s</a:t>
            </a:r>
            <a:r>
              <a:rPr lang="en-US" sz="1600" dirty="0">
                <a:latin typeface="Arial" panose="020B0604020202020204" pitchFamily="34" charset="0"/>
                <a:ea typeface="Cambria" panose="02040503050406030204" pitchFamily="18" charset="0"/>
                <a:cs typeface="Arial" panose="020B0604020202020204" pitchFamily="34" charset="0"/>
              </a:rPr>
              <a:t>”) powers under the Income Tax Act 1967 (“</a:t>
            </a:r>
            <a:r>
              <a:rPr lang="en-US" sz="1600" b="1" dirty="0">
                <a:latin typeface="Arial" panose="020B0604020202020204" pitchFamily="34" charset="0"/>
                <a:ea typeface="Cambria" panose="02040503050406030204" pitchFamily="18" charset="0"/>
                <a:cs typeface="Arial" panose="020B0604020202020204" pitchFamily="34" charset="0"/>
              </a:rPr>
              <a:t>ITA”</a:t>
            </a:r>
            <a:r>
              <a:rPr lang="en-US" sz="1600" dirty="0">
                <a:latin typeface="Arial" panose="020B0604020202020204" pitchFamily="34" charset="0"/>
                <a:ea typeface="Cambria" panose="02040503050406030204" pitchFamily="18" charset="0"/>
                <a:cs typeface="Arial" panose="020B0604020202020204" pitchFamily="34" charset="0"/>
              </a:rPr>
              <a:t>) overrode PDPA protections.  PDP Commissioner agreed with DGIR’s views and overrode the PD protections under the PDPA, allowing blanket demands for PD to be made without Customers’ consent. </a:t>
            </a:r>
          </a:p>
          <a:p>
            <a:pPr marL="285750" indent="-285750">
              <a:spcBef>
                <a:spcPct val="20000"/>
              </a:spcBef>
              <a:buFont typeface="Wingdings" panose="05000000000000000000" pitchFamily="2" charset="2"/>
              <a:buChar char="§"/>
              <a:defRPr/>
            </a:pPr>
            <a:r>
              <a:rPr lang="en-MY" sz="1600" b="1" u="sng" dirty="0">
                <a:solidFill>
                  <a:srgbClr val="202020"/>
                </a:solidFill>
                <a:latin typeface="Arial" panose="020B0604020202020204" pitchFamily="34" charset="0"/>
                <a:ea typeface="Cambria" panose="02040503050406030204" pitchFamily="18" charset="0"/>
                <a:cs typeface="Arial" panose="020B0604020202020204" pitchFamily="34" charset="0"/>
              </a:rPr>
              <a:t>High Court</a:t>
            </a:r>
            <a:r>
              <a:rPr lang="en-MY" sz="1600" dirty="0">
                <a:solidFill>
                  <a:srgbClr val="202020"/>
                </a:solidFill>
                <a:latin typeface="Arial" panose="020B0604020202020204" pitchFamily="34" charset="0"/>
                <a:ea typeface="Cambria" panose="02040503050406030204" pitchFamily="18" charset="0"/>
                <a:cs typeface="Arial" panose="020B0604020202020204" pitchFamily="34" charset="0"/>
              </a:rPr>
              <a:t> held that the DGIR is bound by the PDPA; cannot </a:t>
            </a:r>
            <a:r>
              <a:rPr lang="en-US" sz="1600" dirty="0">
                <a:latin typeface="Arial" panose="020B0604020202020204" pitchFamily="34" charset="0"/>
                <a:ea typeface="Cambria" panose="02040503050406030204" pitchFamily="18" charset="0"/>
                <a:cs typeface="Arial" panose="020B0604020202020204" pitchFamily="34" charset="0"/>
              </a:rPr>
              <a:t>use the ITA to undertake a fishing expedition to demand such PD.  DGIR has appealed to the Court of Appeal.</a:t>
            </a:r>
            <a:endParaRPr lang="en-MY" sz="1600" dirty="0">
              <a:solidFill>
                <a:srgbClr val="202020"/>
              </a:solidFill>
              <a:latin typeface="Arial" panose="020B0604020202020204" pitchFamily="34" charset="0"/>
              <a:ea typeface="Cambria" panose="02040503050406030204" pitchFamily="18" charset="0"/>
              <a:cs typeface="Arial" panose="020B0604020202020204" pitchFamily="34" charset="0"/>
            </a:endParaRPr>
          </a:p>
          <a:p>
            <a:pPr algn="ctr">
              <a:spcBef>
                <a:spcPts val="0"/>
              </a:spcBef>
              <a:spcAft>
                <a:spcPts val="0"/>
              </a:spcAft>
              <a:defRPr/>
            </a:pPr>
            <a:r>
              <a:rPr lang="en-MY" sz="1600" b="1" i="1" dirty="0">
                <a:solidFill>
                  <a:srgbClr val="00B0F0"/>
                </a:solidFill>
                <a:latin typeface="Arial" panose="020B0604020202020204" pitchFamily="34" charset="0"/>
                <a:ea typeface="Cambria" panose="02040503050406030204" pitchFamily="18" charset="0"/>
                <a:cs typeface="Arial" panose="020B0604020202020204" pitchFamily="34" charset="0"/>
              </a:rPr>
              <a:t>1</a:t>
            </a:r>
            <a:r>
              <a:rPr lang="en-MY" sz="1600" b="1" i="1" baseline="30000" dirty="0">
                <a:solidFill>
                  <a:srgbClr val="00B0F0"/>
                </a:solidFill>
                <a:latin typeface="Arial" panose="020B0604020202020204" pitchFamily="34" charset="0"/>
                <a:ea typeface="Cambria" panose="02040503050406030204" pitchFamily="18" charset="0"/>
                <a:cs typeface="Arial" panose="020B0604020202020204" pitchFamily="34" charset="0"/>
              </a:rPr>
              <a:t>st</a:t>
            </a:r>
            <a:r>
              <a:rPr lang="en-MY" sz="1600" b="1" i="1" dirty="0">
                <a:solidFill>
                  <a:srgbClr val="00B0F0"/>
                </a:solidFill>
                <a:latin typeface="Arial" panose="020B0604020202020204" pitchFamily="34" charset="0"/>
                <a:ea typeface="Cambria" panose="02040503050406030204" pitchFamily="18" charset="0"/>
                <a:cs typeface="Arial" panose="020B0604020202020204" pitchFamily="34" charset="0"/>
              </a:rPr>
              <a:t> Malaysian case which ruled that Revenue cannot undertake a fishing expedition to demand disclosure of PD! </a:t>
            </a:r>
            <a:endParaRPr lang="en-US" sz="2000" dirty="0">
              <a:solidFill>
                <a:srgbClr val="000000"/>
              </a:solidFill>
              <a:latin typeface="Arial" panose="020B0604020202020204" pitchFamily="34" charset="0"/>
              <a:ea typeface="Cambria" panose="02040503050406030204" pitchFamily="18" charset="0"/>
              <a:cs typeface="Arial" panose="020B0604020202020204" pitchFamily="34" charset="0"/>
            </a:endParaRPr>
          </a:p>
        </p:txBody>
      </p:sp>
      <p:pic>
        <p:nvPicPr>
          <p:cNvPr id="20485" name="Picture 13">
            <a:extLst>
              <a:ext uri="{FF2B5EF4-FFF2-40B4-BE49-F238E27FC236}">
                <a16:creationId xmlns:a16="http://schemas.microsoft.com/office/drawing/2014/main" id="{A26722D7-67D0-4621-9A82-135A62604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6426201"/>
            <a:ext cx="24828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276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29700">
                                            <p:txEl>
                                              <p:pRg st="0" end="0"/>
                                            </p:txEl>
                                          </p:spTgt>
                                        </p:tgtEl>
                                        <p:attrNameLst>
                                          <p:attrName>style.visibility</p:attrName>
                                        </p:attrNameLst>
                                      </p:cBhvr>
                                      <p:to>
                                        <p:strVal val="visible"/>
                                      </p:to>
                                    </p:set>
                                    <p:animEffect transition="in" filter="wipe(up)">
                                      <p:cBhvr>
                                        <p:cTn id="12" dur="5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60B76F4-3F8A-4851-9D36-D1543498C3BA}"/>
              </a:ext>
            </a:extLst>
          </p:cNvPr>
          <p:cNvSpPr>
            <a:spLocks noGrp="1"/>
          </p:cNvSpPr>
          <p:nvPr>
            <p:ph type="body" sz="quarter" idx="13"/>
          </p:nvPr>
        </p:nvSpPr>
        <p:spPr>
          <a:xfrm>
            <a:off x="2574667" y="2022559"/>
            <a:ext cx="6718680" cy="4112116"/>
          </a:xfrm>
        </p:spPr>
        <p:txBody>
          <a:bodyPr/>
          <a:lstStyle/>
          <a:p>
            <a:pPr marL="285750" lvl="1" indent="-285750">
              <a:spcBef>
                <a:spcPts val="1000"/>
              </a:spcBef>
              <a:buFont typeface="Wingdings" panose="05000000000000000000" pitchFamily="2" charset="2"/>
              <a:buChar char="Ø"/>
            </a:pPr>
            <a:r>
              <a:rPr lang="en-GB" sz="1800" b="1" dirty="0"/>
              <a:t>In order to perform a risk management based on predictive analytics a legal basis was needed. </a:t>
            </a:r>
            <a:endParaRPr lang="de-AT" sz="1800" b="1" dirty="0"/>
          </a:p>
          <a:p>
            <a:pPr marL="285750" lvl="1" indent="-285750">
              <a:spcBef>
                <a:spcPts val="1000"/>
              </a:spcBef>
              <a:buFont typeface="Wingdings" panose="05000000000000000000" pitchFamily="2" charset="2"/>
              <a:buChar char="Ø"/>
            </a:pPr>
            <a:r>
              <a:rPr lang="en-GB" sz="1800" b="1" dirty="0"/>
              <a:t>Amendment of sec 114 of the Austrian Law on Tax Procedure</a:t>
            </a:r>
            <a:r>
              <a:rPr lang="en-GB" sz="2000" b="1" i="0" dirty="0">
                <a:solidFill>
                  <a:srgbClr val="000000"/>
                </a:solidFill>
                <a:effectLst/>
              </a:rPr>
              <a:t> </a:t>
            </a:r>
            <a:r>
              <a:rPr lang="en-GB" sz="1800" b="1" dirty="0"/>
              <a:t>in 2016.</a:t>
            </a:r>
          </a:p>
          <a:p>
            <a:pPr marL="285750" lvl="1" indent="-285750">
              <a:spcBef>
                <a:spcPts val="1000"/>
              </a:spcBef>
              <a:buFont typeface="Wingdings" panose="05000000000000000000" pitchFamily="2" charset="2"/>
              <a:buChar char="Ø"/>
            </a:pPr>
            <a:r>
              <a:rPr lang="en-GB" sz="1800" b="1" dirty="0"/>
              <a:t>Justification of the legislative amendment:</a:t>
            </a:r>
          </a:p>
          <a:p>
            <a:pPr marL="669300" lvl="2" indent="0" algn="just">
              <a:spcBef>
                <a:spcPts val="1000"/>
              </a:spcBef>
              <a:buNone/>
            </a:pPr>
            <a:r>
              <a:rPr lang="en-GB" dirty="0"/>
              <a:t>“The advancing digitalization also increasingly requires software-supported analyses of data with predictive analytics methods in the tax administration in order to effectively enforce the uniformity of taxation by preventing and clarifying illegal behaviour of taxpayers. In particular, the tax authorities have the task of using efficient data analysis to quickly and accurately identify risk cases for control and audit activities.”</a:t>
            </a:r>
          </a:p>
        </p:txBody>
      </p:sp>
      <p:sp>
        <p:nvSpPr>
          <p:cNvPr id="4" name="Titel 3">
            <a:extLst>
              <a:ext uri="{FF2B5EF4-FFF2-40B4-BE49-F238E27FC236}">
                <a16:creationId xmlns:a16="http://schemas.microsoft.com/office/drawing/2014/main" id="{97CD6B2F-1D42-44C1-8584-CE84A83A9359}"/>
              </a:ext>
            </a:extLst>
          </p:cNvPr>
          <p:cNvSpPr>
            <a:spLocks noGrp="1"/>
          </p:cNvSpPr>
          <p:nvPr>
            <p:ph type="title"/>
          </p:nvPr>
        </p:nvSpPr>
        <p:spPr>
          <a:xfrm>
            <a:off x="2073128" y="388654"/>
            <a:ext cx="7938194" cy="1412230"/>
          </a:xfrm>
        </p:spPr>
        <p:txBody>
          <a:bodyPr/>
          <a:lstStyle/>
          <a:p>
            <a:pPr algn="ctr"/>
            <a:r>
              <a:rPr lang="de-AT" b="1" dirty="0">
                <a:solidFill>
                  <a:srgbClr val="033572"/>
                </a:solidFill>
                <a:latin typeface="+mn-lt"/>
              </a:rPr>
              <a:t>Legislative Amendment was </a:t>
            </a:r>
            <a:r>
              <a:rPr lang="de-AT" b="1" dirty="0" err="1">
                <a:solidFill>
                  <a:srgbClr val="033572"/>
                </a:solidFill>
                <a:latin typeface="+mn-lt"/>
              </a:rPr>
              <a:t>the</a:t>
            </a:r>
            <a:r>
              <a:rPr lang="de-AT" b="1" dirty="0">
                <a:solidFill>
                  <a:srgbClr val="033572"/>
                </a:solidFill>
                <a:latin typeface="+mn-lt"/>
              </a:rPr>
              <a:t> </a:t>
            </a:r>
            <a:r>
              <a:rPr lang="en-GB" b="1" dirty="0">
                <a:solidFill>
                  <a:srgbClr val="033572"/>
                </a:solidFill>
                <a:latin typeface="+mn-lt"/>
              </a:rPr>
              <a:t>starting gun for application of predictive analytics </a:t>
            </a:r>
            <a:endParaRPr lang="de-AT" b="1" dirty="0">
              <a:solidFill>
                <a:srgbClr val="033572"/>
              </a:solidFill>
              <a:latin typeface="+mn-lt"/>
            </a:endParaRPr>
          </a:p>
        </p:txBody>
      </p:sp>
    </p:spTree>
    <p:extLst>
      <p:ext uri="{BB962C8B-B14F-4D97-AF65-F5344CB8AC3E}">
        <p14:creationId xmlns:p14="http://schemas.microsoft.com/office/powerpoint/2010/main" val="181781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073516" y="1512810"/>
            <a:ext cx="7938000" cy="4424400"/>
          </a:xfrm>
        </p:spPr>
        <p:txBody>
          <a:bodyPr/>
          <a:lstStyle/>
          <a:p>
            <a:pPr marL="552450" lvl="1" indent="-285750">
              <a:buFont typeface="Wingdings" panose="05000000000000000000" pitchFamily="2" charset="2"/>
              <a:buChar char="Ø"/>
            </a:pPr>
            <a:endParaRPr lang="de-AT" dirty="0">
              <a:solidFill>
                <a:srgbClr val="FF0000"/>
              </a:solidFill>
            </a:endParaRPr>
          </a:p>
          <a:p>
            <a:pPr marL="552450" lvl="1" indent="-285750">
              <a:buFont typeface="Wingdings" panose="05000000000000000000" pitchFamily="2" charset="2"/>
              <a:buChar char="Ø"/>
            </a:pPr>
            <a:endParaRPr lang="de-AT" dirty="0">
              <a:solidFill>
                <a:srgbClr val="FF0000"/>
              </a:solidFill>
            </a:endParaRPr>
          </a:p>
          <a:p>
            <a:endParaRPr lang="de-AT" dirty="0"/>
          </a:p>
        </p:txBody>
      </p:sp>
      <p:sp>
        <p:nvSpPr>
          <p:cNvPr id="6" name="Titel 5"/>
          <p:cNvSpPr>
            <a:spLocks noGrp="1"/>
          </p:cNvSpPr>
          <p:nvPr>
            <p:ph type="title"/>
          </p:nvPr>
        </p:nvSpPr>
        <p:spPr>
          <a:xfrm>
            <a:off x="2073322" y="420584"/>
            <a:ext cx="7938194" cy="938696"/>
          </a:xfrm>
        </p:spPr>
        <p:txBody>
          <a:bodyPr/>
          <a:lstStyle/>
          <a:p>
            <a:pPr algn="ctr"/>
            <a:r>
              <a:rPr lang="en-US" b="1" dirty="0">
                <a:solidFill>
                  <a:srgbClr val="033572"/>
                </a:solidFill>
                <a:latin typeface="+mn-lt"/>
              </a:rPr>
              <a:t>Legal basis in Austria: Law on Tax procedure I</a:t>
            </a:r>
          </a:p>
        </p:txBody>
      </p:sp>
      <p:sp>
        <p:nvSpPr>
          <p:cNvPr id="7" name="Textplatzhalter 1"/>
          <p:cNvSpPr txBox="1">
            <a:spLocks/>
          </p:cNvSpPr>
          <p:nvPr/>
        </p:nvSpPr>
        <p:spPr>
          <a:xfrm>
            <a:off x="2790265" y="1452117"/>
            <a:ext cx="6611470" cy="4811396"/>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1000"/>
              </a:spcBef>
              <a:spcAft>
                <a:spcPts val="600"/>
              </a:spcAft>
              <a:buSzPct val="90000"/>
              <a:buFontTx/>
              <a:buNone/>
              <a:defRPr lang="de-AT" sz="1700" kern="1200" baseline="0" noProof="0" dirty="0" smtClean="0">
                <a:solidFill>
                  <a:schemeClr val="tx1"/>
                </a:solidFill>
                <a:latin typeface="+mj-lt"/>
                <a:ea typeface="+mn-ea"/>
                <a:cs typeface="+mn-cs"/>
              </a:defRPr>
            </a:lvl1pPr>
            <a:lvl2pPr marL="266700" indent="-266700" algn="l" defTabSz="914400" rtl="0" eaLnBrk="1" latinLnBrk="0" hangingPunct="1">
              <a:lnSpc>
                <a:spcPct val="105000"/>
              </a:lnSpc>
              <a:spcBef>
                <a:spcPts val="0"/>
              </a:spcBef>
              <a:spcAft>
                <a:spcPts val="600"/>
              </a:spcAft>
              <a:buSzPct val="90000"/>
              <a:buFont typeface="Wingdings 2" panose="05020102010507070707" pitchFamily="18" charset="2"/>
              <a:buChar char=""/>
              <a:defRPr sz="1500" kern="1200">
                <a:solidFill>
                  <a:schemeClr val="tx1"/>
                </a:solidFill>
                <a:latin typeface="+mn-lt"/>
                <a:ea typeface="+mn-ea"/>
                <a:cs typeface="+mn-cs"/>
              </a:defRPr>
            </a:lvl2pPr>
            <a:lvl3pPr marL="936000" indent="-288000" algn="l" defTabSz="914400" rtl="0" eaLnBrk="1" latinLnBrk="0" hangingPunct="1">
              <a:lnSpc>
                <a:spcPct val="105000"/>
              </a:lnSpc>
              <a:spcBef>
                <a:spcPts val="0"/>
              </a:spcBef>
              <a:spcAft>
                <a:spcPts val="600"/>
              </a:spcAft>
              <a:buFont typeface="Wingdings 2" panose="05020102010507070707" pitchFamily="18" charset="2"/>
              <a:buChar char=""/>
              <a:defRPr sz="1600" kern="1200">
                <a:solidFill>
                  <a:schemeClr val="tx1"/>
                </a:solidFill>
                <a:latin typeface="+mn-lt"/>
                <a:ea typeface="+mn-ea"/>
                <a:cs typeface="+mn-cs"/>
              </a:defRPr>
            </a:lvl3pPr>
            <a:lvl4pPr marL="1224000" indent="-288000" algn="l" defTabSz="914400" rtl="0" eaLnBrk="1" latinLnBrk="0" hangingPunct="1">
              <a:lnSpc>
                <a:spcPct val="105000"/>
              </a:lnSpc>
              <a:spcBef>
                <a:spcPts val="0"/>
              </a:spcBef>
              <a:spcAft>
                <a:spcPts val="600"/>
              </a:spcAft>
              <a:buFont typeface="Wingdings 2" panose="05020102010507070707" pitchFamily="18" charset="2"/>
              <a:buChar char=""/>
              <a:defRPr sz="1500" kern="1200">
                <a:solidFill>
                  <a:schemeClr val="tx1"/>
                </a:solidFill>
                <a:latin typeface="+mn-lt"/>
                <a:ea typeface="+mn-ea"/>
                <a:cs typeface="+mn-cs"/>
              </a:defRPr>
            </a:lvl4pPr>
            <a:lvl5pPr marL="1512000" indent="-288000" algn="l" defTabSz="914400" rtl="0" eaLnBrk="1" latinLnBrk="0" hangingPunct="1">
              <a:lnSpc>
                <a:spcPct val="105000"/>
              </a:lnSpc>
              <a:spcBef>
                <a:spcPts val="0"/>
              </a:spcBef>
              <a:spcAft>
                <a:spcPts val="600"/>
              </a:spcAft>
              <a:buFont typeface="Wingdings 2" panose="050201020105070707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spcBef>
                <a:spcPts val="1000"/>
              </a:spcBef>
              <a:buFont typeface="Wingdings" panose="05000000000000000000" pitchFamily="2" charset="2"/>
              <a:buChar char="Ø"/>
            </a:pPr>
            <a:r>
              <a:rPr lang="en-US" sz="1800" b="1" dirty="0"/>
              <a:t>Sec 114 Federal Fiscal Code</a:t>
            </a:r>
          </a:p>
          <a:p>
            <a:pPr marL="285750" lvl="1" indent="-285750">
              <a:spcBef>
                <a:spcPts val="1000"/>
              </a:spcBef>
              <a:buFont typeface="Wingdings" panose="05000000000000000000" pitchFamily="2" charset="2"/>
              <a:buChar char="Ø"/>
            </a:pPr>
            <a:r>
              <a:rPr lang="en-US" sz="1800" b="1" dirty="0"/>
              <a:t>Sec 48d Federal Fiscal Code</a:t>
            </a:r>
          </a:p>
          <a:p>
            <a:pPr marL="552450" lvl="1" indent="-285750" algn="just">
              <a:buFont typeface="Wingdings" panose="05000000000000000000" pitchFamily="2" charset="2"/>
              <a:buChar char="§"/>
            </a:pPr>
            <a:endParaRPr lang="en-GB" sz="1700" b="1" dirty="0"/>
          </a:p>
          <a:p>
            <a:pPr marL="552450" lvl="1" indent="-285750" algn="just">
              <a:buFont typeface="Wingdings" panose="05000000000000000000" pitchFamily="2" charset="2"/>
              <a:buChar char="§"/>
            </a:pPr>
            <a:endParaRPr lang="en-GB" sz="1700" b="1" dirty="0"/>
          </a:p>
          <a:p>
            <a:pPr marL="552450" lvl="1" indent="-285750" algn="just">
              <a:buFont typeface="Wingdings" panose="05000000000000000000" pitchFamily="2" charset="2"/>
              <a:buChar char="§"/>
            </a:pPr>
            <a:endParaRPr lang="en-US" sz="1700" b="1" dirty="0"/>
          </a:p>
        </p:txBody>
      </p:sp>
      <p:sp>
        <p:nvSpPr>
          <p:cNvPr id="8" name="Textfeld 9">
            <a:extLst>
              <a:ext uri="{FF2B5EF4-FFF2-40B4-BE49-F238E27FC236}">
                <a16:creationId xmlns:a16="http://schemas.microsoft.com/office/drawing/2014/main" id="{AB4CEB1B-C51D-44B4-80B6-F64376CFF31E}"/>
              </a:ext>
            </a:extLst>
          </p:cNvPr>
          <p:cNvSpPr txBox="1"/>
          <p:nvPr/>
        </p:nvSpPr>
        <p:spPr>
          <a:xfrm>
            <a:off x="2865177" y="4080804"/>
            <a:ext cx="6536558" cy="1856406"/>
          </a:xfrm>
          <a:prstGeom prst="rect">
            <a:avLst/>
          </a:prstGeom>
          <a:noFill/>
        </p:spPr>
        <p:txBody>
          <a:bodyPr wrap="square" rtlCol="0">
            <a:spAutoFit/>
          </a:bodyPr>
          <a:lstStyle/>
          <a:p>
            <a:pPr marL="285750" lvl="1" indent="-285750" algn="just">
              <a:lnSpc>
                <a:spcPct val="105000"/>
              </a:lnSpc>
              <a:spcAft>
                <a:spcPts val="600"/>
              </a:spcAft>
              <a:buSzPct val="90000"/>
              <a:buFont typeface="Wingdings" panose="05000000000000000000" pitchFamily="2" charset="2"/>
              <a:buChar char="Ø"/>
            </a:pPr>
            <a:r>
              <a:rPr lang="en-US" sz="1600" b="1" dirty="0"/>
              <a:t>Main objective of the law: Tax fraud prevention</a:t>
            </a:r>
          </a:p>
          <a:p>
            <a:pPr marL="285750" lvl="1" indent="-285750" algn="just">
              <a:lnSpc>
                <a:spcPct val="105000"/>
              </a:lnSpc>
              <a:spcAft>
                <a:spcPts val="600"/>
              </a:spcAft>
              <a:buSzPct val="90000"/>
              <a:buFont typeface="Wingdings" panose="05000000000000000000" pitchFamily="2" charset="2"/>
              <a:buChar char="Ø"/>
            </a:pPr>
            <a:r>
              <a:rPr lang="en-GB" sz="1600" b="1" dirty="0"/>
              <a:t>In order to ensure this, the tax administration is bound by certain obligations</a:t>
            </a:r>
            <a:endParaRPr lang="en-GB" sz="1600" dirty="0"/>
          </a:p>
          <a:p>
            <a:pPr marL="457200" lvl="2" algn="just">
              <a:lnSpc>
                <a:spcPct val="105000"/>
              </a:lnSpc>
              <a:spcAft>
                <a:spcPts val="600"/>
              </a:spcAft>
              <a:buSzPct val="90000"/>
            </a:pPr>
            <a:r>
              <a:rPr lang="en-GB" sz="1600" dirty="0">
                <a:sym typeface="Wingdings" panose="05000000000000000000" pitchFamily="2" charset="2"/>
              </a:rPr>
              <a:t> </a:t>
            </a:r>
            <a:r>
              <a:rPr lang="en-GB" sz="1600" b="1" dirty="0"/>
              <a:t>Principle of investigation: material truth has to be determined!</a:t>
            </a:r>
          </a:p>
          <a:p>
            <a:pPr marL="285750" lvl="1" indent="-285750" algn="just">
              <a:lnSpc>
                <a:spcPct val="105000"/>
              </a:lnSpc>
              <a:spcAft>
                <a:spcPts val="600"/>
              </a:spcAft>
              <a:buSzPct val="90000"/>
              <a:buFont typeface="Wingdings" panose="05000000000000000000" pitchFamily="2" charset="2"/>
              <a:buChar char="Ø"/>
            </a:pPr>
            <a:r>
              <a:rPr lang="en-GB" sz="1600" b="1" dirty="0"/>
              <a:t>Tools of the tax administration</a:t>
            </a:r>
          </a:p>
        </p:txBody>
      </p:sp>
      <p:sp>
        <p:nvSpPr>
          <p:cNvPr id="9" name="Titel 5">
            <a:extLst>
              <a:ext uri="{FF2B5EF4-FFF2-40B4-BE49-F238E27FC236}">
                <a16:creationId xmlns:a16="http://schemas.microsoft.com/office/drawing/2014/main" id="{0AD2AEE3-6CAF-44E3-B32A-37DF66A30833}"/>
              </a:ext>
            </a:extLst>
          </p:cNvPr>
          <p:cNvSpPr txBox="1">
            <a:spLocks/>
          </p:cNvSpPr>
          <p:nvPr/>
        </p:nvSpPr>
        <p:spPr>
          <a:xfrm>
            <a:off x="1542605" y="3290534"/>
            <a:ext cx="8400465" cy="568989"/>
          </a:xfrm>
          <a:prstGeom prst="rect">
            <a:avLst/>
          </a:prstGeom>
        </p:spPr>
        <p:txBody>
          <a:bodyPr vert="horz" lIns="91440" tIns="45720" rIns="91440" bIns="45720" rtlCol="0" anchor="t">
            <a:noAutofit/>
          </a:bodyPr>
          <a:lstStyle>
            <a:lvl1pPr algn="l" defTabSz="914400" rtl="0" eaLnBrk="1" latinLnBrk="0" hangingPunct="1">
              <a:lnSpc>
                <a:spcPct val="83000"/>
              </a:lnSpc>
              <a:spcBef>
                <a:spcPct val="0"/>
              </a:spcBef>
              <a:buNone/>
              <a:defRPr sz="3000" kern="1200" cap="all" baseline="0">
                <a:solidFill>
                  <a:schemeClr val="tx1"/>
                </a:solidFill>
                <a:latin typeface="+mj-lt"/>
                <a:ea typeface="+mj-ea"/>
                <a:cs typeface="+mj-cs"/>
              </a:defRPr>
            </a:lvl1pPr>
          </a:lstStyle>
          <a:p>
            <a:pPr algn="ctr"/>
            <a:r>
              <a:rPr lang="en-US" b="1">
                <a:solidFill>
                  <a:srgbClr val="033572"/>
                </a:solidFill>
                <a:latin typeface="+mn-lt"/>
              </a:rPr>
              <a:t>Interpretation of the law    </a:t>
            </a:r>
            <a:endParaRPr lang="de-AT" dirty="0">
              <a:solidFill>
                <a:srgbClr val="033572"/>
              </a:solidFill>
              <a:latin typeface="+mn-lt"/>
            </a:endParaRPr>
          </a:p>
        </p:txBody>
      </p:sp>
    </p:spTree>
    <p:extLst>
      <p:ext uri="{BB962C8B-B14F-4D97-AF65-F5344CB8AC3E}">
        <p14:creationId xmlns:p14="http://schemas.microsoft.com/office/powerpoint/2010/main" val="130405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228909" y="2436745"/>
            <a:ext cx="5933608" cy="2424768"/>
          </a:xfrm>
        </p:spPr>
        <p:txBody>
          <a:bodyPr/>
          <a:lstStyle/>
          <a:p>
            <a:pPr marL="285750" lvl="1" indent="-285750" algn="just">
              <a:spcBef>
                <a:spcPts val="1000"/>
              </a:spcBef>
              <a:buFont typeface="Wingdings" panose="05000000000000000000" pitchFamily="2" charset="2"/>
              <a:buChar char="Ø"/>
            </a:pPr>
            <a:r>
              <a:rPr lang="en-GB" sz="1800" b="1" dirty="0">
                <a:latin typeface="Arial" panose="020B0604020202020204" pitchFamily="34" charset="0"/>
                <a:cs typeface="Arial" panose="020B0604020202020204" pitchFamily="34" charset="0"/>
              </a:rPr>
              <a:t>The Austrian provisions for the application of predictive analytics are worded in a timeless manner and independently of the state of technical possibilities. </a:t>
            </a:r>
          </a:p>
          <a:p>
            <a:pPr marL="285750" lvl="1" indent="-285750" algn="just">
              <a:spcBef>
                <a:spcPts val="1000"/>
              </a:spcBef>
              <a:buFont typeface="Wingdings" panose="05000000000000000000" pitchFamily="2" charset="2"/>
              <a:buChar char="Ø"/>
            </a:pPr>
            <a:r>
              <a:rPr lang="en-GB" sz="1800" b="1" dirty="0">
                <a:latin typeface="Arial" panose="020B0604020202020204" pitchFamily="34" charset="0"/>
                <a:cs typeface="Arial" panose="020B0604020202020204" pitchFamily="34" charset="0"/>
              </a:rPr>
              <a:t>These provisions also allow the use of the most modern and up-to-date IT and other technical achievements.</a:t>
            </a:r>
            <a:endParaRPr lang="en-US" sz="1800" b="1" dirty="0">
              <a:latin typeface="Arial" panose="020B0604020202020204" pitchFamily="34" charset="0"/>
              <a:cs typeface="Arial" panose="020B0604020202020204" pitchFamily="34" charset="0"/>
            </a:endParaRPr>
          </a:p>
        </p:txBody>
      </p:sp>
      <p:sp>
        <p:nvSpPr>
          <p:cNvPr id="6" name="Titel 5"/>
          <p:cNvSpPr>
            <a:spLocks noGrp="1"/>
          </p:cNvSpPr>
          <p:nvPr>
            <p:ph type="title"/>
          </p:nvPr>
        </p:nvSpPr>
        <p:spPr>
          <a:xfrm>
            <a:off x="1986968" y="673886"/>
            <a:ext cx="8417490" cy="938696"/>
          </a:xfrm>
        </p:spPr>
        <p:txBody>
          <a:bodyPr/>
          <a:lstStyle/>
          <a:p>
            <a:pPr algn="ctr"/>
            <a:r>
              <a:rPr lang="en-US" sz="3200" b="1" dirty="0">
                <a:solidFill>
                  <a:srgbClr val="033572"/>
                </a:solidFill>
                <a:latin typeface="+mn-lt"/>
              </a:rPr>
              <a:t>Timeless provisions with broad scope of technical applications</a:t>
            </a:r>
            <a:endParaRPr lang="en-US" dirty="0">
              <a:solidFill>
                <a:srgbClr val="033572"/>
              </a:solidFill>
              <a:latin typeface="+mn-lt"/>
            </a:endParaRPr>
          </a:p>
        </p:txBody>
      </p:sp>
    </p:spTree>
    <p:extLst>
      <p:ext uri="{BB962C8B-B14F-4D97-AF65-F5344CB8AC3E}">
        <p14:creationId xmlns:p14="http://schemas.microsoft.com/office/powerpoint/2010/main" val="257042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t>Managing an increasing reporting burden</a:t>
            </a:r>
            <a:br>
              <a:rPr lang="en-GB" dirty="0"/>
            </a:br>
            <a:r>
              <a:rPr lang="en-GB" sz="2540" dirty="0">
                <a:solidFill>
                  <a:schemeClr val="accent2"/>
                </a:solidFill>
              </a:rPr>
              <a:t>The taxpayers’ side</a:t>
            </a:r>
          </a:p>
        </p:txBody>
      </p:sp>
      <p:sp>
        <p:nvSpPr>
          <p:cNvPr id="3" name="2 Marcador de contenido"/>
          <p:cNvSpPr>
            <a:spLocks noGrp="1"/>
          </p:cNvSpPr>
          <p:nvPr>
            <p:ph sz="quarter" idx="10"/>
          </p:nvPr>
        </p:nvSpPr>
        <p:spPr>
          <a:xfrm>
            <a:off x="1030233" y="1246136"/>
            <a:ext cx="9588143" cy="2563864"/>
          </a:xfrm>
        </p:spPr>
        <p:txBody>
          <a:bodyPr/>
          <a:lstStyle/>
          <a:p>
            <a:pPr marL="444500" indent="-444500">
              <a:buClr>
                <a:srgbClr val="40C1AC"/>
              </a:buClr>
              <a:buSzPct val="50000"/>
            </a:pPr>
            <a:r>
              <a:rPr lang="en-GB" dirty="0">
                <a:latin typeface="Arial Narrow" panose="020B0606020202030204" pitchFamily="34" charset="0"/>
              </a:rPr>
              <a:t>System integration may be challenging &gt; </a:t>
            </a:r>
            <a:r>
              <a:rPr lang="en-GB" dirty="0">
                <a:solidFill>
                  <a:schemeClr val="accent2"/>
                </a:solidFill>
                <a:latin typeface="Arial Narrow" panose="020B0606020202030204" pitchFamily="34" charset="0"/>
              </a:rPr>
              <a:t>technological solutions </a:t>
            </a:r>
          </a:p>
          <a:p>
            <a:pPr marL="444500" indent="-444500">
              <a:buClr>
                <a:srgbClr val="40C1AC"/>
              </a:buClr>
              <a:buSzPct val="50000"/>
            </a:pPr>
            <a:r>
              <a:rPr lang="en-GB" dirty="0">
                <a:latin typeface="Arial Narrow" panose="020B0606020202030204" pitchFamily="34" charset="0"/>
              </a:rPr>
              <a:t>From the Spanish tax perspective: no sanctions if errors are due to tax authorities’ technologies fail</a:t>
            </a:r>
          </a:p>
          <a:p>
            <a:pPr marL="444500" indent="-444500">
              <a:buClr>
                <a:srgbClr val="40C1AC"/>
              </a:buClr>
              <a:buSzPct val="50000"/>
            </a:pPr>
            <a:r>
              <a:rPr lang="en-GB" dirty="0">
                <a:latin typeface="Arial Narrow" panose="020B0606020202030204" pitchFamily="34" charset="0"/>
              </a:rPr>
              <a:t>What happens if what fails is the taxpayers’ system managing complex reporting obligations? </a:t>
            </a:r>
          </a:p>
          <a:p>
            <a:pPr marL="726099" lvl="1" indent="-259175">
              <a:buClr>
                <a:srgbClr val="40C1AC"/>
              </a:buClr>
              <a:buSzPct val="100000"/>
            </a:pPr>
            <a:r>
              <a:rPr lang="en-GB" dirty="0">
                <a:latin typeface="Arial Narrow" panose="020B0606020202030204" pitchFamily="34" charset="0"/>
              </a:rPr>
              <a:t>Some courts have excluded penalties as well</a:t>
            </a:r>
          </a:p>
          <a:p>
            <a:pPr marL="259175" indent="-259175">
              <a:buClr>
                <a:srgbClr val="40C1AC"/>
              </a:buClr>
              <a:buSzPct val="100000"/>
            </a:pPr>
            <a:endParaRPr lang="en-GB" dirty="0">
              <a:latin typeface="Arial Narrow" panose="020B0606020202030204" pitchFamily="34" charset="0"/>
            </a:endParaRPr>
          </a:p>
          <a:p>
            <a:pPr marL="259175" indent="-259175">
              <a:buClr>
                <a:srgbClr val="40C1AC"/>
              </a:buClr>
              <a:buSzPct val="100000"/>
            </a:pPr>
            <a:endParaRPr lang="en-GB" dirty="0">
              <a:latin typeface="Arial Narrow" panose="020B0606020202030204" pitchFamily="34" charset="0"/>
            </a:endParaRPr>
          </a:p>
          <a:p>
            <a:pPr marL="0" indent="0">
              <a:buNone/>
            </a:pPr>
            <a:endParaRPr lang="en-GB" dirty="0"/>
          </a:p>
        </p:txBody>
      </p:sp>
      <p:sp>
        <p:nvSpPr>
          <p:cNvPr id="4" name="2 Marcador de contenido">
            <a:extLst>
              <a:ext uri="{FF2B5EF4-FFF2-40B4-BE49-F238E27FC236}">
                <a16:creationId xmlns:a16="http://schemas.microsoft.com/office/drawing/2014/main" id="{5245BA49-10C8-0607-1F32-32654C869388}"/>
              </a:ext>
            </a:extLst>
          </p:cNvPr>
          <p:cNvSpPr txBox="1">
            <a:spLocks/>
          </p:cNvSpPr>
          <p:nvPr/>
        </p:nvSpPr>
        <p:spPr>
          <a:xfrm>
            <a:off x="1030233" y="4878336"/>
            <a:ext cx="9588143" cy="1763764"/>
          </a:xfrm>
          <a:prstGeom prst="rect">
            <a:avLst/>
          </a:prstGeom>
        </p:spPr>
        <p:txBody>
          <a:bodyPr vert="horz" lIns="0" tIns="0" rIns="0" bIns="0" rtlCol="0" anchor="t" anchorCtr="0">
            <a:noAutofit/>
          </a:bodyPr>
          <a:lstStyle>
            <a:lvl1pPr marL="257951" indent="-257951" algn="l" defTabSz="914400" rtl="0" eaLnBrk="1" latinLnBrk="0" hangingPunct="1">
              <a:lnSpc>
                <a:spcPct val="100000"/>
              </a:lnSpc>
              <a:spcBef>
                <a:spcPts val="0"/>
              </a:spcBef>
              <a:spcAft>
                <a:spcPts val="600"/>
              </a:spcAft>
              <a:buClr>
                <a:schemeClr val="bg2"/>
              </a:buClr>
              <a:buSzPct val="90000"/>
              <a:buFont typeface="Wingdings 2" panose="05020102010507070707" pitchFamily="18" charset="2"/>
              <a:buChar char=""/>
              <a:defRPr sz="2358" kern="1200">
                <a:solidFill>
                  <a:schemeClr val="tx1"/>
                </a:solidFill>
                <a:latin typeface="+mn-lt"/>
                <a:ea typeface="+mn-ea"/>
                <a:cs typeface="+mn-cs"/>
              </a:defRPr>
            </a:lvl1pPr>
            <a:lvl2pPr marL="724874" indent="-310194" algn="l" defTabSz="914400" rtl="0" eaLnBrk="1" latinLnBrk="0" hangingPunct="1">
              <a:lnSpc>
                <a:spcPct val="100000"/>
              </a:lnSpc>
              <a:spcBef>
                <a:spcPts val="544"/>
              </a:spcBef>
              <a:spcAft>
                <a:spcPts val="600"/>
              </a:spcAft>
              <a:buClr>
                <a:srgbClr val="333F48"/>
              </a:buClr>
              <a:buSzPct val="90000"/>
              <a:buFont typeface="Arial Narrow" panose="020B0606020202030204" pitchFamily="34" charset="0"/>
              <a:buChar char="−"/>
              <a:defRPr sz="1800" kern="1200">
                <a:solidFill>
                  <a:schemeClr val="tx1"/>
                </a:solidFill>
                <a:latin typeface="+mn-lt"/>
                <a:ea typeface="+mn-ea"/>
                <a:cs typeface="+mn-cs"/>
              </a:defRPr>
            </a:lvl2pPr>
            <a:lvl3pPr marL="1139555" indent="-310194" algn="l" defTabSz="914400" rtl="0" eaLnBrk="1" latinLnBrk="0" hangingPunct="1">
              <a:lnSpc>
                <a:spcPct val="100000"/>
              </a:lnSpc>
              <a:spcBef>
                <a:spcPts val="544"/>
              </a:spcBef>
              <a:spcAft>
                <a:spcPts val="600"/>
              </a:spcAft>
              <a:buClr>
                <a:schemeClr val="bg2"/>
              </a:buClr>
              <a:buSzPct val="75000"/>
              <a:buFont typeface="Wingdings" panose="05000000000000000000" pitchFamily="2" charset="2"/>
              <a:buChar char="§"/>
              <a:defRPr sz="1995" kern="1200">
                <a:solidFill>
                  <a:schemeClr val="tx1"/>
                </a:solidFill>
                <a:latin typeface="+mn-lt"/>
                <a:ea typeface="+mn-ea"/>
                <a:cs typeface="+mn-cs"/>
              </a:defRPr>
            </a:lvl3pPr>
            <a:lvl4pPr marL="1554235" indent="-310194" algn="l" defTabSz="914400" rtl="0" eaLnBrk="1" latinLnBrk="0" hangingPunct="1">
              <a:lnSpc>
                <a:spcPct val="100000"/>
              </a:lnSpc>
              <a:spcBef>
                <a:spcPts val="0"/>
              </a:spcBef>
              <a:spcAft>
                <a:spcPts val="600"/>
              </a:spcAft>
              <a:buClrTx/>
              <a:buSzPct val="100000"/>
              <a:buFont typeface="Arial Narrow" panose="020B0606020202030204" pitchFamily="34" charset="0"/>
              <a:buChar char="»"/>
              <a:defRPr sz="1814" kern="1200">
                <a:solidFill>
                  <a:schemeClr val="tx1"/>
                </a:solidFill>
                <a:latin typeface="+mn-lt"/>
                <a:ea typeface="+mn-ea"/>
                <a:cs typeface="+mn-cs"/>
              </a:defRPr>
            </a:lvl4pPr>
            <a:lvl5pPr marL="1916672" indent="-257951" algn="just" defTabSz="914400" rtl="0" eaLnBrk="1" latinLnBrk="0" hangingPunct="1">
              <a:lnSpc>
                <a:spcPct val="100000"/>
              </a:lnSpc>
              <a:spcBef>
                <a:spcPts val="363"/>
              </a:spcBef>
              <a:spcAft>
                <a:spcPts val="600"/>
              </a:spcAft>
              <a:buClr>
                <a:schemeClr val="tx2"/>
              </a:buClr>
              <a:buSzPct val="110000"/>
              <a:buFont typeface="Arial Narrow" panose="020B06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buClr>
                <a:srgbClr val="40C1AC"/>
              </a:buClr>
              <a:buSzPct val="50000"/>
            </a:pPr>
            <a:r>
              <a:rPr lang="en-GB">
                <a:latin typeface="Arial Narrow" panose="020B0606020202030204" pitchFamily="34" charset="0"/>
              </a:rPr>
              <a:t>Under the Spanish tax law penalties are excluded if the taxpayer is acting following a written criteria of the TA. </a:t>
            </a:r>
          </a:p>
          <a:p>
            <a:pPr marL="726099" lvl="1" indent="-259175">
              <a:buClr>
                <a:srgbClr val="40C1AC"/>
              </a:buClr>
              <a:buSzPct val="100000"/>
            </a:pPr>
            <a:r>
              <a:rPr lang="en-GB">
                <a:latin typeface="Arial Narrow" panose="020B0606020202030204" pitchFamily="34" charset="0"/>
              </a:rPr>
              <a:t>Is AI criteria a TA criteria? </a:t>
            </a:r>
          </a:p>
          <a:p>
            <a:pPr marL="355600" indent="-355600">
              <a:buClr>
                <a:srgbClr val="40C1AC"/>
              </a:buClr>
              <a:buSzPct val="50000"/>
            </a:pPr>
            <a:r>
              <a:rPr lang="en-GB">
                <a:latin typeface="Arial Narrow" panose="020B0606020202030204" pitchFamily="34" charset="0"/>
              </a:rPr>
              <a:t>What is the impact of behavioural warnings on the potential future infringements? </a:t>
            </a:r>
          </a:p>
          <a:p>
            <a:pPr marL="259175" indent="-259175">
              <a:buClr>
                <a:srgbClr val="40C1AC"/>
              </a:buClr>
              <a:buSzPct val="100000"/>
            </a:pPr>
            <a:endParaRPr lang="en-GB">
              <a:latin typeface="Arial Narrow" panose="020B0606020202030204" pitchFamily="34" charset="0"/>
            </a:endParaRPr>
          </a:p>
          <a:p>
            <a:pPr marL="0" indent="0">
              <a:buFont typeface="Wingdings 2" panose="05020102010507070707" pitchFamily="18" charset="2"/>
              <a:buNone/>
            </a:pPr>
            <a:endParaRPr lang="en-GB" dirty="0"/>
          </a:p>
        </p:txBody>
      </p:sp>
      <p:sp>
        <p:nvSpPr>
          <p:cNvPr id="5" name="1 Título">
            <a:extLst>
              <a:ext uri="{FF2B5EF4-FFF2-40B4-BE49-F238E27FC236}">
                <a16:creationId xmlns:a16="http://schemas.microsoft.com/office/drawing/2014/main" id="{8EA86659-15C9-DCDF-5739-869E12745CC8}"/>
              </a:ext>
            </a:extLst>
          </p:cNvPr>
          <p:cNvSpPr txBox="1">
            <a:spLocks/>
          </p:cNvSpPr>
          <p:nvPr/>
        </p:nvSpPr>
        <p:spPr>
          <a:xfrm>
            <a:off x="1030233" y="4012582"/>
            <a:ext cx="9017615" cy="790171"/>
          </a:xfrm>
          <a:prstGeom prst="rect">
            <a:avLst/>
          </a:prstGeom>
        </p:spPr>
        <p:txBody>
          <a:bodyPr vert="horz" lIns="0" tIns="0" rIns="0" bIns="0" rtlCol="0" anchor="b">
            <a:noAutofit/>
          </a:bodyPr>
          <a:lstStyle>
            <a:lvl1pPr algn="l" defTabSz="914400" rtl="0" eaLnBrk="1" latinLnBrk="0" hangingPunct="1">
              <a:lnSpc>
                <a:spcPts val="3084"/>
              </a:lnSpc>
              <a:spcBef>
                <a:spcPct val="0"/>
              </a:spcBef>
              <a:buNone/>
              <a:defRPr lang="es-ES" sz="2902" kern="1200" cap="all" baseline="0" dirty="0">
                <a:solidFill>
                  <a:schemeClr val="tx2"/>
                </a:solidFill>
                <a:latin typeface="Arial Narrow" panose="020B0606020202030204" pitchFamily="34" charset="0"/>
                <a:ea typeface="Tahoma" pitchFamily="34" charset="0"/>
                <a:cs typeface="Tahoma" pitchFamily="34" charset="0"/>
              </a:defRPr>
            </a:lvl1pPr>
          </a:lstStyle>
          <a:p>
            <a:r>
              <a:rPr lang="en-GB"/>
              <a:t>Assistance to the taxpayer </a:t>
            </a:r>
            <a:br>
              <a:rPr lang="en-GB"/>
            </a:br>
            <a:r>
              <a:rPr lang="en-GB" sz="2540">
                <a:solidFill>
                  <a:schemeClr val="accent2"/>
                </a:solidFill>
              </a:rPr>
              <a:t>The taxpayers’ side </a:t>
            </a:r>
          </a:p>
        </p:txBody>
      </p:sp>
    </p:spTree>
    <p:extLst>
      <p:ext uri="{BB962C8B-B14F-4D97-AF65-F5344CB8AC3E}">
        <p14:creationId xmlns:p14="http://schemas.microsoft.com/office/powerpoint/2010/main" val="304039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a:t>Selection of taxpayers</a:t>
            </a:r>
            <a:br>
              <a:rPr lang="en-GB" dirty="0"/>
            </a:br>
            <a:r>
              <a:rPr lang="en-GB" sz="2540" dirty="0" err="1">
                <a:solidFill>
                  <a:srgbClr val="40C1AC"/>
                </a:solidFill>
              </a:rPr>
              <a:t>Taxpayers</a:t>
            </a:r>
            <a:r>
              <a:rPr lang="en-GB" sz="2540" dirty="0">
                <a:solidFill>
                  <a:srgbClr val="40C1AC"/>
                </a:solidFill>
              </a:rPr>
              <a:t>’ rights</a:t>
            </a:r>
            <a:endParaRPr lang="en-GB" dirty="0"/>
          </a:p>
        </p:txBody>
      </p:sp>
      <p:sp>
        <p:nvSpPr>
          <p:cNvPr id="30" name="Rectángulo 29"/>
          <p:cNvSpPr/>
          <p:nvPr/>
        </p:nvSpPr>
        <p:spPr>
          <a:xfrm>
            <a:off x="1928142" y="2421948"/>
            <a:ext cx="1821485" cy="97955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07" tIns="130607" rIns="130607" bIns="130607" numCol="1" spcCol="1270" anchor="ctr" anchorCtr="0">
            <a:noAutofit/>
          </a:bodyPr>
          <a:lstStyle/>
          <a:p>
            <a:pPr algn="r" defTabSz="1209485">
              <a:lnSpc>
                <a:spcPct val="90000"/>
              </a:lnSpc>
              <a:spcBef>
                <a:spcPct val="0"/>
              </a:spcBef>
              <a:spcAft>
                <a:spcPct val="35000"/>
              </a:spcAft>
            </a:pPr>
            <a:r>
              <a:rPr lang="en-GB" sz="1542" b="1" dirty="0">
                <a:solidFill>
                  <a:schemeClr val="tx1"/>
                </a:solidFill>
              </a:rPr>
              <a:t>Selection </a:t>
            </a:r>
            <a:endParaRPr lang="en-GB" sz="1542" dirty="0">
              <a:solidFill>
                <a:schemeClr val="tx1"/>
              </a:solidFill>
            </a:endParaRPr>
          </a:p>
          <a:p>
            <a:pPr algn="r" defTabSz="1209485">
              <a:lnSpc>
                <a:spcPct val="90000"/>
              </a:lnSpc>
              <a:spcBef>
                <a:spcPct val="0"/>
              </a:spcBef>
              <a:spcAft>
                <a:spcPct val="35000"/>
              </a:spcAft>
            </a:pPr>
            <a:r>
              <a:rPr lang="en-GB" sz="1451" dirty="0">
                <a:solidFill>
                  <a:schemeClr val="tx1"/>
                </a:solidFill>
              </a:rPr>
              <a:t>There is not right “not to be selected”, yet the decision cannot be arbitrary + sound administration</a:t>
            </a:r>
          </a:p>
        </p:txBody>
      </p:sp>
      <p:sp>
        <p:nvSpPr>
          <p:cNvPr id="31" name="Rectángulo 30"/>
          <p:cNvSpPr/>
          <p:nvPr/>
        </p:nvSpPr>
        <p:spPr>
          <a:xfrm>
            <a:off x="1928143" y="5186566"/>
            <a:ext cx="1821485" cy="97955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07" tIns="130607" rIns="130607" bIns="130607" numCol="1" spcCol="1270" anchor="ctr" anchorCtr="0">
            <a:noAutofit/>
          </a:bodyPr>
          <a:lstStyle/>
          <a:p>
            <a:pPr algn="r" defTabSz="1209485">
              <a:lnSpc>
                <a:spcPct val="90000"/>
              </a:lnSpc>
              <a:spcBef>
                <a:spcPct val="0"/>
              </a:spcBef>
              <a:spcAft>
                <a:spcPct val="35000"/>
              </a:spcAft>
            </a:pPr>
            <a:r>
              <a:rPr lang="en-GB" sz="1542" b="1" dirty="0">
                <a:solidFill>
                  <a:schemeClr val="tx1"/>
                </a:solidFill>
              </a:rPr>
              <a:t>AI bias</a:t>
            </a:r>
            <a:endParaRPr lang="en-GB" sz="1542" dirty="0">
              <a:solidFill>
                <a:schemeClr val="tx1"/>
              </a:solidFill>
            </a:endParaRPr>
          </a:p>
          <a:p>
            <a:pPr algn="r" defTabSz="1209485">
              <a:lnSpc>
                <a:spcPct val="90000"/>
              </a:lnSpc>
              <a:spcBef>
                <a:spcPct val="0"/>
              </a:spcBef>
              <a:spcAft>
                <a:spcPct val="35000"/>
              </a:spcAft>
            </a:pPr>
            <a:r>
              <a:rPr lang="en-US" sz="1451" dirty="0">
                <a:solidFill>
                  <a:schemeClr val="tx1"/>
                </a:solidFill>
              </a:rPr>
              <a:t>AI systems can exhibit biases that stem from their programming and data sources</a:t>
            </a:r>
            <a:endParaRPr lang="en-GB" sz="1451" dirty="0">
              <a:solidFill>
                <a:schemeClr val="tx1"/>
              </a:solidFill>
            </a:endParaRPr>
          </a:p>
        </p:txBody>
      </p:sp>
      <p:sp>
        <p:nvSpPr>
          <p:cNvPr id="33" name="Rectángulo 32"/>
          <p:cNvSpPr/>
          <p:nvPr/>
        </p:nvSpPr>
        <p:spPr>
          <a:xfrm flipH="1">
            <a:off x="8152186" y="2419318"/>
            <a:ext cx="1821485" cy="97955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07" tIns="130607" rIns="130607" bIns="130607" numCol="1" spcCol="1270" anchor="ctr" anchorCtr="0">
            <a:noAutofit/>
          </a:bodyPr>
          <a:lstStyle/>
          <a:p>
            <a:pPr defTabSz="1209485">
              <a:lnSpc>
                <a:spcPct val="90000"/>
              </a:lnSpc>
              <a:spcBef>
                <a:spcPct val="0"/>
              </a:spcBef>
              <a:spcAft>
                <a:spcPct val="35000"/>
              </a:spcAft>
            </a:pPr>
            <a:r>
              <a:rPr lang="en-GB" sz="1542" b="1" dirty="0">
                <a:solidFill>
                  <a:schemeClr val="tx1"/>
                </a:solidFill>
              </a:rPr>
              <a:t>Other rights</a:t>
            </a:r>
            <a:endParaRPr lang="en-GB" sz="1542" dirty="0">
              <a:solidFill>
                <a:schemeClr val="tx1"/>
              </a:solidFill>
            </a:endParaRPr>
          </a:p>
          <a:p>
            <a:pPr defTabSz="1209485">
              <a:lnSpc>
                <a:spcPct val="90000"/>
              </a:lnSpc>
              <a:spcBef>
                <a:spcPct val="0"/>
              </a:spcBef>
              <a:spcAft>
                <a:spcPct val="35000"/>
              </a:spcAft>
            </a:pPr>
            <a:r>
              <a:rPr lang="en-GB" sz="1451" dirty="0">
                <a:solidFill>
                  <a:schemeClr val="tx1"/>
                </a:solidFill>
              </a:rPr>
              <a:t>According to Spanish Constitutional Court the reasoning for </a:t>
            </a:r>
            <a:r>
              <a:rPr lang="en-GB" sz="1451" b="1" dirty="0">
                <a:solidFill>
                  <a:srgbClr val="0070C0"/>
                </a:solidFill>
              </a:rPr>
              <a:t>entry into taxpayer’s premises</a:t>
            </a:r>
            <a:r>
              <a:rPr lang="en-GB" sz="1451" dirty="0">
                <a:solidFill>
                  <a:schemeClr val="tx1"/>
                </a:solidFill>
              </a:rPr>
              <a:t> cannot be based on AI solely. </a:t>
            </a:r>
          </a:p>
        </p:txBody>
      </p:sp>
      <p:sp>
        <p:nvSpPr>
          <p:cNvPr id="34" name="Rectángulo 33"/>
          <p:cNvSpPr/>
          <p:nvPr/>
        </p:nvSpPr>
        <p:spPr>
          <a:xfrm flipH="1">
            <a:off x="8151226" y="5186566"/>
            <a:ext cx="1821485" cy="97955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07" tIns="130607" rIns="130607" bIns="130607" numCol="1" spcCol="1270" anchor="ctr" anchorCtr="0">
            <a:noAutofit/>
          </a:bodyPr>
          <a:lstStyle/>
          <a:p>
            <a:pPr defTabSz="1209485">
              <a:lnSpc>
                <a:spcPct val="90000"/>
              </a:lnSpc>
              <a:spcBef>
                <a:spcPct val="0"/>
              </a:spcBef>
              <a:spcAft>
                <a:spcPct val="35000"/>
              </a:spcAft>
            </a:pPr>
            <a:r>
              <a:rPr lang="en-GB" sz="1542" b="1" dirty="0">
                <a:solidFill>
                  <a:schemeClr val="tx1"/>
                </a:solidFill>
              </a:rPr>
              <a:t>Substantive tax</a:t>
            </a:r>
          </a:p>
          <a:p>
            <a:pPr defTabSz="1209485">
              <a:lnSpc>
                <a:spcPct val="90000"/>
              </a:lnSpc>
              <a:spcBef>
                <a:spcPct val="0"/>
              </a:spcBef>
              <a:spcAft>
                <a:spcPct val="35000"/>
              </a:spcAft>
            </a:pPr>
            <a:r>
              <a:rPr lang="en-GB" sz="1451" dirty="0">
                <a:solidFill>
                  <a:schemeClr val="tx1"/>
                </a:solidFill>
              </a:rPr>
              <a:t>Selection criteria may involve substantive tax issues, such as use of Big Data for</a:t>
            </a:r>
            <a:r>
              <a:rPr lang="en-GB" sz="1451" dirty="0">
                <a:solidFill>
                  <a:schemeClr val="accent2"/>
                </a:solidFill>
              </a:rPr>
              <a:t> </a:t>
            </a:r>
            <a:r>
              <a:rPr lang="en-GB" sz="1451" b="1" dirty="0">
                <a:solidFill>
                  <a:schemeClr val="bg2">
                    <a:lumMod val="75000"/>
                  </a:schemeClr>
                </a:solidFill>
              </a:rPr>
              <a:t>tax residency</a:t>
            </a:r>
            <a:r>
              <a:rPr lang="en-GB" sz="1451" dirty="0">
                <a:solidFill>
                  <a:schemeClr val="tx1"/>
                </a:solidFill>
              </a:rPr>
              <a:t>. In such cases, right of defence and disclosure. </a:t>
            </a:r>
          </a:p>
        </p:txBody>
      </p:sp>
      <p:sp>
        <p:nvSpPr>
          <p:cNvPr id="8" name="AutoShape 3"/>
          <p:cNvSpPr>
            <a:spLocks noChangeAspect="1" noChangeArrowheads="1" noTextEdit="1"/>
          </p:cNvSpPr>
          <p:nvPr/>
        </p:nvSpPr>
        <p:spPr bwMode="auto">
          <a:xfrm>
            <a:off x="3844076" y="2151135"/>
            <a:ext cx="4223077" cy="422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nvGrpSpPr>
          <p:cNvPr id="21" name="Grupo 20"/>
          <p:cNvGrpSpPr/>
          <p:nvPr/>
        </p:nvGrpSpPr>
        <p:grpSpPr>
          <a:xfrm>
            <a:off x="4279988" y="5276645"/>
            <a:ext cx="622481" cy="676328"/>
            <a:chOff x="3586163" y="6437313"/>
            <a:chExt cx="458788" cy="498475"/>
          </a:xfrm>
          <a:solidFill>
            <a:schemeClr val="bg1"/>
          </a:solidFill>
        </p:grpSpPr>
        <p:sp>
          <p:nvSpPr>
            <p:cNvPr id="22" name="Freeform 468"/>
            <p:cNvSpPr>
              <a:spLocks/>
            </p:cNvSpPr>
            <p:nvPr/>
          </p:nvSpPr>
          <p:spPr bwMode="auto">
            <a:xfrm>
              <a:off x="3644901" y="6827838"/>
              <a:ext cx="22225" cy="22225"/>
            </a:xfrm>
            <a:custGeom>
              <a:avLst/>
              <a:gdLst>
                <a:gd name="T0" fmla="*/ 5 w 13"/>
                <a:gd name="T1" fmla="*/ 13 h 13"/>
                <a:gd name="T2" fmla="*/ 0 w 13"/>
                <a:gd name="T3" fmla="*/ 8 h 13"/>
                <a:gd name="T4" fmla="*/ 9 w 13"/>
                <a:gd name="T5" fmla="*/ 0 h 13"/>
                <a:gd name="T6" fmla="*/ 13 w 13"/>
                <a:gd name="T7" fmla="*/ 4 h 13"/>
                <a:gd name="T8" fmla="*/ 5 w 13"/>
                <a:gd name="T9" fmla="*/ 13 h 13"/>
              </a:gdLst>
              <a:ahLst/>
              <a:cxnLst>
                <a:cxn ang="0">
                  <a:pos x="T0" y="T1"/>
                </a:cxn>
                <a:cxn ang="0">
                  <a:pos x="T2" y="T3"/>
                </a:cxn>
                <a:cxn ang="0">
                  <a:pos x="T4" y="T5"/>
                </a:cxn>
                <a:cxn ang="0">
                  <a:pos x="T6" y="T7"/>
                </a:cxn>
                <a:cxn ang="0">
                  <a:pos x="T8" y="T9"/>
                </a:cxn>
              </a:cxnLst>
              <a:rect l="0" t="0" r="r" b="b"/>
              <a:pathLst>
                <a:path w="13" h="13">
                  <a:moveTo>
                    <a:pt x="5" y="13"/>
                  </a:moveTo>
                  <a:cubicBezTo>
                    <a:pt x="3" y="11"/>
                    <a:pt x="2" y="10"/>
                    <a:pt x="0" y="8"/>
                  </a:cubicBezTo>
                  <a:cubicBezTo>
                    <a:pt x="9" y="0"/>
                    <a:pt x="9" y="0"/>
                    <a:pt x="9" y="0"/>
                  </a:cubicBezTo>
                  <a:cubicBezTo>
                    <a:pt x="10" y="2"/>
                    <a:pt x="11" y="3"/>
                    <a:pt x="13" y="4"/>
                  </a:cubicBez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 name="Freeform 469"/>
            <p:cNvSpPr>
              <a:spLocks noEditPoints="1"/>
            </p:cNvSpPr>
            <p:nvPr/>
          </p:nvSpPr>
          <p:spPr bwMode="auto">
            <a:xfrm>
              <a:off x="3586163" y="6546851"/>
              <a:ext cx="61913" cy="279400"/>
            </a:xfrm>
            <a:custGeom>
              <a:avLst/>
              <a:gdLst>
                <a:gd name="T0" fmla="*/ 27 w 36"/>
                <a:gd name="T1" fmla="*/ 162 h 162"/>
                <a:gd name="T2" fmla="*/ 20 w 36"/>
                <a:gd name="T3" fmla="*/ 153 h 162"/>
                <a:gd name="T4" fmla="*/ 30 w 36"/>
                <a:gd name="T5" fmla="*/ 147 h 162"/>
                <a:gd name="T6" fmla="*/ 36 w 36"/>
                <a:gd name="T7" fmla="*/ 155 h 162"/>
                <a:gd name="T8" fmla="*/ 27 w 36"/>
                <a:gd name="T9" fmla="*/ 162 h 162"/>
                <a:gd name="T10" fmla="*/ 15 w 36"/>
                <a:gd name="T11" fmla="*/ 143 h 162"/>
                <a:gd name="T12" fmla="*/ 10 w 36"/>
                <a:gd name="T13" fmla="*/ 132 h 162"/>
                <a:gd name="T14" fmla="*/ 20 w 36"/>
                <a:gd name="T15" fmla="*/ 128 h 162"/>
                <a:gd name="T16" fmla="*/ 25 w 36"/>
                <a:gd name="T17" fmla="*/ 137 h 162"/>
                <a:gd name="T18" fmla="*/ 15 w 36"/>
                <a:gd name="T19" fmla="*/ 143 h 162"/>
                <a:gd name="T20" fmla="*/ 6 w 36"/>
                <a:gd name="T21" fmla="*/ 121 h 162"/>
                <a:gd name="T22" fmla="*/ 3 w 36"/>
                <a:gd name="T23" fmla="*/ 110 h 162"/>
                <a:gd name="T24" fmla="*/ 14 w 36"/>
                <a:gd name="T25" fmla="*/ 108 h 162"/>
                <a:gd name="T26" fmla="*/ 17 w 36"/>
                <a:gd name="T27" fmla="*/ 118 h 162"/>
                <a:gd name="T28" fmla="*/ 6 w 36"/>
                <a:gd name="T29" fmla="*/ 121 h 162"/>
                <a:gd name="T30" fmla="*/ 1 w 36"/>
                <a:gd name="T31" fmla="*/ 99 h 162"/>
                <a:gd name="T32" fmla="*/ 0 w 36"/>
                <a:gd name="T33" fmla="*/ 87 h 162"/>
                <a:gd name="T34" fmla="*/ 11 w 36"/>
                <a:gd name="T35" fmla="*/ 87 h 162"/>
                <a:gd name="T36" fmla="*/ 12 w 36"/>
                <a:gd name="T37" fmla="*/ 97 h 162"/>
                <a:gd name="T38" fmla="*/ 1 w 36"/>
                <a:gd name="T39" fmla="*/ 99 h 162"/>
                <a:gd name="T40" fmla="*/ 11 w 36"/>
                <a:gd name="T41" fmla="*/ 76 h 162"/>
                <a:gd name="T42" fmla="*/ 0 w 36"/>
                <a:gd name="T43" fmla="*/ 75 h 162"/>
                <a:gd name="T44" fmla="*/ 1 w 36"/>
                <a:gd name="T45" fmla="*/ 64 h 162"/>
                <a:gd name="T46" fmla="*/ 12 w 36"/>
                <a:gd name="T47" fmla="*/ 65 h 162"/>
                <a:gd name="T48" fmla="*/ 11 w 36"/>
                <a:gd name="T49" fmla="*/ 76 h 162"/>
                <a:gd name="T50" fmla="*/ 14 w 36"/>
                <a:gd name="T51" fmla="*/ 55 h 162"/>
                <a:gd name="T52" fmla="*/ 3 w 36"/>
                <a:gd name="T53" fmla="*/ 52 h 162"/>
                <a:gd name="T54" fmla="*/ 6 w 36"/>
                <a:gd name="T55" fmla="*/ 41 h 162"/>
                <a:gd name="T56" fmla="*/ 17 w 36"/>
                <a:gd name="T57" fmla="*/ 45 h 162"/>
                <a:gd name="T58" fmla="*/ 14 w 36"/>
                <a:gd name="T59" fmla="*/ 55 h 162"/>
                <a:gd name="T60" fmla="*/ 20 w 36"/>
                <a:gd name="T61" fmla="*/ 35 h 162"/>
                <a:gd name="T62" fmla="*/ 10 w 36"/>
                <a:gd name="T63" fmla="*/ 30 h 162"/>
                <a:gd name="T64" fmla="*/ 15 w 36"/>
                <a:gd name="T65" fmla="*/ 20 h 162"/>
                <a:gd name="T66" fmla="*/ 25 w 36"/>
                <a:gd name="T67" fmla="*/ 25 h 162"/>
                <a:gd name="T68" fmla="*/ 20 w 36"/>
                <a:gd name="T69" fmla="*/ 35 h 162"/>
                <a:gd name="T70" fmla="*/ 30 w 36"/>
                <a:gd name="T71" fmla="*/ 16 h 162"/>
                <a:gd name="T72" fmla="*/ 20 w 36"/>
                <a:gd name="T73" fmla="*/ 10 h 162"/>
                <a:gd name="T74" fmla="*/ 27 w 36"/>
                <a:gd name="T75" fmla="*/ 0 h 162"/>
                <a:gd name="T76" fmla="*/ 36 w 36"/>
                <a:gd name="T77" fmla="*/ 7 h 162"/>
                <a:gd name="T78" fmla="*/ 30 w 36"/>
                <a:gd name="T79" fmla="*/ 1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162">
                  <a:moveTo>
                    <a:pt x="27" y="162"/>
                  </a:moveTo>
                  <a:cubicBezTo>
                    <a:pt x="25" y="159"/>
                    <a:pt x="22" y="156"/>
                    <a:pt x="20" y="153"/>
                  </a:cubicBezTo>
                  <a:cubicBezTo>
                    <a:pt x="30" y="147"/>
                    <a:pt x="30" y="147"/>
                    <a:pt x="30" y="147"/>
                  </a:cubicBezTo>
                  <a:cubicBezTo>
                    <a:pt x="32" y="150"/>
                    <a:pt x="34" y="152"/>
                    <a:pt x="36" y="155"/>
                  </a:cubicBezTo>
                  <a:lnTo>
                    <a:pt x="27" y="162"/>
                  </a:lnTo>
                  <a:close/>
                  <a:moveTo>
                    <a:pt x="15" y="143"/>
                  </a:moveTo>
                  <a:cubicBezTo>
                    <a:pt x="13" y="139"/>
                    <a:pt x="11" y="136"/>
                    <a:pt x="10" y="132"/>
                  </a:cubicBezTo>
                  <a:cubicBezTo>
                    <a:pt x="20" y="128"/>
                    <a:pt x="20" y="128"/>
                    <a:pt x="20" y="128"/>
                  </a:cubicBezTo>
                  <a:cubicBezTo>
                    <a:pt x="22" y="131"/>
                    <a:pt x="23" y="134"/>
                    <a:pt x="25" y="137"/>
                  </a:cubicBezTo>
                  <a:lnTo>
                    <a:pt x="15" y="143"/>
                  </a:lnTo>
                  <a:close/>
                  <a:moveTo>
                    <a:pt x="6" y="121"/>
                  </a:moveTo>
                  <a:cubicBezTo>
                    <a:pt x="5" y="118"/>
                    <a:pt x="4" y="114"/>
                    <a:pt x="3" y="110"/>
                  </a:cubicBezTo>
                  <a:cubicBezTo>
                    <a:pt x="14" y="108"/>
                    <a:pt x="14" y="108"/>
                    <a:pt x="14" y="108"/>
                  </a:cubicBezTo>
                  <a:cubicBezTo>
                    <a:pt x="15" y="111"/>
                    <a:pt x="16" y="114"/>
                    <a:pt x="17" y="118"/>
                  </a:cubicBezTo>
                  <a:lnTo>
                    <a:pt x="6" y="121"/>
                  </a:lnTo>
                  <a:close/>
                  <a:moveTo>
                    <a:pt x="1" y="99"/>
                  </a:moveTo>
                  <a:cubicBezTo>
                    <a:pt x="0" y="95"/>
                    <a:pt x="0" y="91"/>
                    <a:pt x="0" y="87"/>
                  </a:cubicBezTo>
                  <a:cubicBezTo>
                    <a:pt x="11" y="87"/>
                    <a:pt x="11" y="87"/>
                    <a:pt x="11" y="87"/>
                  </a:cubicBezTo>
                  <a:cubicBezTo>
                    <a:pt x="11" y="90"/>
                    <a:pt x="12" y="94"/>
                    <a:pt x="12" y="97"/>
                  </a:cubicBezTo>
                  <a:lnTo>
                    <a:pt x="1" y="99"/>
                  </a:lnTo>
                  <a:close/>
                  <a:moveTo>
                    <a:pt x="11" y="76"/>
                  </a:moveTo>
                  <a:cubicBezTo>
                    <a:pt x="0" y="75"/>
                    <a:pt x="0" y="75"/>
                    <a:pt x="0" y="75"/>
                  </a:cubicBezTo>
                  <a:cubicBezTo>
                    <a:pt x="0" y="72"/>
                    <a:pt x="0" y="68"/>
                    <a:pt x="1" y="64"/>
                  </a:cubicBezTo>
                  <a:cubicBezTo>
                    <a:pt x="12" y="65"/>
                    <a:pt x="12" y="65"/>
                    <a:pt x="12" y="65"/>
                  </a:cubicBezTo>
                  <a:cubicBezTo>
                    <a:pt x="12" y="69"/>
                    <a:pt x="11" y="72"/>
                    <a:pt x="11" y="76"/>
                  </a:cubicBezTo>
                  <a:close/>
                  <a:moveTo>
                    <a:pt x="14" y="55"/>
                  </a:moveTo>
                  <a:cubicBezTo>
                    <a:pt x="3" y="52"/>
                    <a:pt x="3" y="52"/>
                    <a:pt x="3" y="52"/>
                  </a:cubicBezTo>
                  <a:cubicBezTo>
                    <a:pt x="4" y="49"/>
                    <a:pt x="5" y="45"/>
                    <a:pt x="6" y="41"/>
                  </a:cubicBezTo>
                  <a:cubicBezTo>
                    <a:pt x="17" y="45"/>
                    <a:pt x="17" y="45"/>
                    <a:pt x="17" y="45"/>
                  </a:cubicBezTo>
                  <a:cubicBezTo>
                    <a:pt x="16" y="48"/>
                    <a:pt x="15" y="52"/>
                    <a:pt x="14" y="55"/>
                  </a:cubicBezTo>
                  <a:close/>
                  <a:moveTo>
                    <a:pt x="20" y="35"/>
                  </a:moveTo>
                  <a:cubicBezTo>
                    <a:pt x="10" y="30"/>
                    <a:pt x="10" y="30"/>
                    <a:pt x="10" y="30"/>
                  </a:cubicBezTo>
                  <a:cubicBezTo>
                    <a:pt x="11" y="27"/>
                    <a:pt x="13" y="23"/>
                    <a:pt x="15" y="20"/>
                  </a:cubicBezTo>
                  <a:cubicBezTo>
                    <a:pt x="25" y="25"/>
                    <a:pt x="25" y="25"/>
                    <a:pt x="25" y="25"/>
                  </a:cubicBezTo>
                  <a:cubicBezTo>
                    <a:pt x="23" y="28"/>
                    <a:pt x="22" y="31"/>
                    <a:pt x="20" y="35"/>
                  </a:cubicBezTo>
                  <a:close/>
                  <a:moveTo>
                    <a:pt x="30" y="16"/>
                  </a:moveTo>
                  <a:cubicBezTo>
                    <a:pt x="20" y="10"/>
                    <a:pt x="20" y="10"/>
                    <a:pt x="20" y="10"/>
                  </a:cubicBezTo>
                  <a:cubicBezTo>
                    <a:pt x="22" y="7"/>
                    <a:pt x="25" y="3"/>
                    <a:pt x="27" y="0"/>
                  </a:cubicBezTo>
                  <a:cubicBezTo>
                    <a:pt x="36" y="7"/>
                    <a:pt x="36" y="7"/>
                    <a:pt x="36" y="7"/>
                  </a:cubicBezTo>
                  <a:cubicBezTo>
                    <a:pt x="34" y="10"/>
                    <a:pt x="32" y="13"/>
                    <a:pt x="3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 name="Freeform 470"/>
            <p:cNvSpPr>
              <a:spLocks/>
            </p:cNvSpPr>
            <p:nvPr/>
          </p:nvSpPr>
          <p:spPr bwMode="auto">
            <a:xfrm>
              <a:off x="3644901" y="6524626"/>
              <a:ext cx="22225" cy="20638"/>
            </a:xfrm>
            <a:custGeom>
              <a:avLst/>
              <a:gdLst>
                <a:gd name="T0" fmla="*/ 9 w 13"/>
                <a:gd name="T1" fmla="*/ 12 h 12"/>
                <a:gd name="T2" fmla="*/ 0 w 13"/>
                <a:gd name="T3" fmla="*/ 4 h 12"/>
                <a:gd name="T4" fmla="*/ 5 w 13"/>
                <a:gd name="T5" fmla="*/ 0 h 12"/>
                <a:gd name="T6" fmla="*/ 13 w 13"/>
                <a:gd name="T7" fmla="*/ 8 h 12"/>
                <a:gd name="T8" fmla="*/ 9 w 13"/>
                <a:gd name="T9" fmla="*/ 12 h 12"/>
              </a:gdLst>
              <a:ahLst/>
              <a:cxnLst>
                <a:cxn ang="0">
                  <a:pos x="T0" y="T1"/>
                </a:cxn>
                <a:cxn ang="0">
                  <a:pos x="T2" y="T3"/>
                </a:cxn>
                <a:cxn ang="0">
                  <a:pos x="T4" y="T5"/>
                </a:cxn>
                <a:cxn ang="0">
                  <a:pos x="T6" y="T7"/>
                </a:cxn>
                <a:cxn ang="0">
                  <a:pos x="T8" y="T9"/>
                </a:cxn>
              </a:cxnLst>
              <a:rect l="0" t="0" r="r" b="b"/>
              <a:pathLst>
                <a:path w="13" h="12">
                  <a:moveTo>
                    <a:pt x="9" y="12"/>
                  </a:moveTo>
                  <a:cubicBezTo>
                    <a:pt x="0" y="4"/>
                    <a:pt x="0" y="4"/>
                    <a:pt x="0" y="4"/>
                  </a:cubicBezTo>
                  <a:cubicBezTo>
                    <a:pt x="2" y="3"/>
                    <a:pt x="3" y="1"/>
                    <a:pt x="5" y="0"/>
                  </a:cubicBezTo>
                  <a:cubicBezTo>
                    <a:pt x="13" y="8"/>
                    <a:pt x="13" y="8"/>
                    <a:pt x="13" y="8"/>
                  </a:cubicBezTo>
                  <a:cubicBezTo>
                    <a:pt x="11" y="9"/>
                    <a:pt x="10" y="11"/>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 name="Freeform 471"/>
            <p:cNvSpPr>
              <a:spLocks/>
            </p:cNvSpPr>
            <p:nvPr/>
          </p:nvSpPr>
          <p:spPr bwMode="auto">
            <a:xfrm>
              <a:off x="3962401" y="6524626"/>
              <a:ext cx="22225" cy="20638"/>
            </a:xfrm>
            <a:custGeom>
              <a:avLst/>
              <a:gdLst>
                <a:gd name="T0" fmla="*/ 4 w 12"/>
                <a:gd name="T1" fmla="*/ 12 h 12"/>
                <a:gd name="T2" fmla="*/ 0 w 12"/>
                <a:gd name="T3" fmla="*/ 8 h 12"/>
                <a:gd name="T4" fmla="*/ 8 w 12"/>
                <a:gd name="T5" fmla="*/ 0 h 12"/>
                <a:gd name="T6" fmla="*/ 12 w 12"/>
                <a:gd name="T7" fmla="*/ 4 h 12"/>
                <a:gd name="T8" fmla="*/ 4 w 12"/>
                <a:gd name="T9" fmla="*/ 12 h 12"/>
              </a:gdLst>
              <a:ahLst/>
              <a:cxnLst>
                <a:cxn ang="0">
                  <a:pos x="T0" y="T1"/>
                </a:cxn>
                <a:cxn ang="0">
                  <a:pos x="T2" y="T3"/>
                </a:cxn>
                <a:cxn ang="0">
                  <a:pos x="T4" y="T5"/>
                </a:cxn>
                <a:cxn ang="0">
                  <a:pos x="T6" y="T7"/>
                </a:cxn>
                <a:cxn ang="0">
                  <a:pos x="T8" y="T9"/>
                </a:cxn>
              </a:cxnLst>
              <a:rect l="0" t="0" r="r" b="b"/>
              <a:pathLst>
                <a:path w="12" h="12">
                  <a:moveTo>
                    <a:pt x="4" y="12"/>
                  </a:moveTo>
                  <a:cubicBezTo>
                    <a:pt x="3" y="11"/>
                    <a:pt x="1" y="9"/>
                    <a:pt x="0" y="8"/>
                  </a:cubicBezTo>
                  <a:cubicBezTo>
                    <a:pt x="8" y="0"/>
                    <a:pt x="8" y="0"/>
                    <a:pt x="8" y="0"/>
                  </a:cubicBezTo>
                  <a:cubicBezTo>
                    <a:pt x="10" y="1"/>
                    <a:pt x="11" y="3"/>
                    <a:pt x="12" y="4"/>
                  </a:cubicBezTo>
                  <a:lnTo>
                    <a:pt x="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 name="Freeform 472"/>
            <p:cNvSpPr>
              <a:spLocks noEditPoints="1"/>
            </p:cNvSpPr>
            <p:nvPr/>
          </p:nvSpPr>
          <p:spPr bwMode="auto">
            <a:xfrm>
              <a:off x="3981451" y="6546851"/>
              <a:ext cx="63500" cy="279400"/>
            </a:xfrm>
            <a:custGeom>
              <a:avLst/>
              <a:gdLst>
                <a:gd name="T0" fmla="*/ 9 w 36"/>
                <a:gd name="T1" fmla="*/ 162 h 162"/>
                <a:gd name="T2" fmla="*/ 0 w 36"/>
                <a:gd name="T3" fmla="*/ 155 h 162"/>
                <a:gd name="T4" fmla="*/ 6 w 36"/>
                <a:gd name="T5" fmla="*/ 147 h 162"/>
                <a:gd name="T6" fmla="*/ 15 w 36"/>
                <a:gd name="T7" fmla="*/ 153 h 162"/>
                <a:gd name="T8" fmla="*/ 9 w 36"/>
                <a:gd name="T9" fmla="*/ 162 h 162"/>
                <a:gd name="T10" fmla="*/ 21 w 36"/>
                <a:gd name="T11" fmla="*/ 143 h 162"/>
                <a:gd name="T12" fmla="*/ 11 w 36"/>
                <a:gd name="T13" fmla="*/ 137 h 162"/>
                <a:gd name="T14" fmla="*/ 16 w 36"/>
                <a:gd name="T15" fmla="*/ 128 h 162"/>
                <a:gd name="T16" fmla="*/ 26 w 36"/>
                <a:gd name="T17" fmla="*/ 132 h 162"/>
                <a:gd name="T18" fmla="*/ 21 w 36"/>
                <a:gd name="T19" fmla="*/ 143 h 162"/>
                <a:gd name="T20" fmla="*/ 30 w 36"/>
                <a:gd name="T21" fmla="*/ 121 h 162"/>
                <a:gd name="T22" fmla="*/ 19 w 36"/>
                <a:gd name="T23" fmla="*/ 118 h 162"/>
                <a:gd name="T24" fmla="*/ 22 w 36"/>
                <a:gd name="T25" fmla="*/ 108 h 162"/>
                <a:gd name="T26" fmla="*/ 33 w 36"/>
                <a:gd name="T27" fmla="*/ 110 h 162"/>
                <a:gd name="T28" fmla="*/ 30 w 36"/>
                <a:gd name="T29" fmla="*/ 121 h 162"/>
                <a:gd name="T30" fmla="*/ 35 w 36"/>
                <a:gd name="T31" fmla="*/ 99 h 162"/>
                <a:gd name="T32" fmla="*/ 24 w 36"/>
                <a:gd name="T33" fmla="*/ 97 h 162"/>
                <a:gd name="T34" fmla="*/ 25 w 36"/>
                <a:gd name="T35" fmla="*/ 87 h 162"/>
                <a:gd name="T36" fmla="*/ 36 w 36"/>
                <a:gd name="T37" fmla="*/ 87 h 162"/>
                <a:gd name="T38" fmla="*/ 35 w 36"/>
                <a:gd name="T39" fmla="*/ 99 h 162"/>
                <a:gd name="T40" fmla="*/ 25 w 36"/>
                <a:gd name="T41" fmla="*/ 76 h 162"/>
                <a:gd name="T42" fmla="*/ 24 w 36"/>
                <a:gd name="T43" fmla="*/ 65 h 162"/>
                <a:gd name="T44" fmla="*/ 35 w 36"/>
                <a:gd name="T45" fmla="*/ 64 h 162"/>
                <a:gd name="T46" fmla="*/ 36 w 36"/>
                <a:gd name="T47" fmla="*/ 75 h 162"/>
                <a:gd name="T48" fmla="*/ 25 w 36"/>
                <a:gd name="T49" fmla="*/ 76 h 162"/>
                <a:gd name="T50" fmla="*/ 22 w 36"/>
                <a:gd name="T51" fmla="*/ 55 h 162"/>
                <a:gd name="T52" fmla="*/ 19 w 36"/>
                <a:gd name="T53" fmla="*/ 45 h 162"/>
                <a:gd name="T54" fmla="*/ 30 w 36"/>
                <a:gd name="T55" fmla="*/ 41 h 162"/>
                <a:gd name="T56" fmla="*/ 33 w 36"/>
                <a:gd name="T57" fmla="*/ 52 h 162"/>
                <a:gd name="T58" fmla="*/ 22 w 36"/>
                <a:gd name="T59" fmla="*/ 55 h 162"/>
                <a:gd name="T60" fmla="*/ 15 w 36"/>
                <a:gd name="T61" fmla="*/ 35 h 162"/>
                <a:gd name="T62" fmla="*/ 11 w 36"/>
                <a:gd name="T63" fmla="*/ 25 h 162"/>
                <a:gd name="T64" fmla="*/ 21 w 36"/>
                <a:gd name="T65" fmla="*/ 20 h 162"/>
                <a:gd name="T66" fmla="*/ 26 w 36"/>
                <a:gd name="T67" fmla="*/ 30 h 162"/>
                <a:gd name="T68" fmla="*/ 15 w 36"/>
                <a:gd name="T69" fmla="*/ 35 h 162"/>
                <a:gd name="T70" fmla="*/ 6 w 36"/>
                <a:gd name="T71" fmla="*/ 16 h 162"/>
                <a:gd name="T72" fmla="*/ 0 w 36"/>
                <a:gd name="T73" fmla="*/ 7 h 162"/>
                <a:gd name="T74" fmla="*/ 9 w 36"/>
                <a:gd name="T75" fmla="*/ 0 h 162"/>
                <a:gd name="T76" fmla="*/ 15 w 36"/>
                <a:gd name="T77" fmla="*/ 10 h 162"/>
                <a:gd name="T78" fmla="*/ 6 w 36"/>
                <a:gd name="T79" fmla="*/ 1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162">
                  <a:moveTo>
                    <a:pt x="9" y="162"/>
                  </a:moveTo>
                  <a:cubicBezTo>
                    <a:pt x="0" y="155"/>
                    <a:pt x="0" y="155"/>
                    <a:pt x="0" y="155"/>
                  </a:cubicBezTo>
                  <a:cubicBezTo>
                    <a:pt x="2" y="152"/>
                    <a:pt x="4" y="150"/>
                    <a:pt x="6" y="147"/>
                  </a:cubicBezTo>
                  <a:cubicBezTo>
                    <a:pt x="15" y="153"/>
                    <a:pt x="15" y="153"/>
                    <a:pt x="15" y="153"/>
                  </a:cubicBezTo>
                  <a:cubicBezTo>
                    <a:pt x="13" y="156"/>
                    <a:pt x="11" y="159"/>
                    <a:pt x="9" y="162"/>
                  </a:cubicBezTo>
                  <a:close/>
                  <a:moveTo>
                    <a:pt x="21" y="143"/>
                  </a:moveTo>
                  <a:cubicBezTo>
                    <a:pt x="11" y="137"/>
                    <a:pt x="11" y="137"/>
                    <a:pt x="11" y="137"/>
                  </a:cubicBezTo>
                  <a:cubicBezTo>
                    <a:pt x="13" y="134"/>
                    <a:pt x="14" y="131"/>
                    <a:pt x="16" y="128"/>
                  </a:cubicBezTo>
                  <a:cubicBezTo>
                    <a:pt x="26" y="132"/>
                    <a:pt x="26" y="132"/>
                    <a:pt x="26" y="132"/>
                  </a:cubicBezTo>
                  <a:cubicBezTo>
                    <a:pt x="25" y="136"/>
                    <a:pt x="23" y="139"/>
                    <a:pt x="21" y="143"/>
                  </a:cubicBezTo>
                  <a:close/>
                  <a:moveTo>
                    <a:pt x="30" y="121"/>
                  </a:moveTo>
                  <a:cubicBezTo>
                    <a:pt x="19" y="118"/>
                    <a:pt x="19" y="118"/>
                    <a:pt x="19" y="118"/>
                  </a:cubicBezTo>
                  <a:cubicBezTo>
                    <a:pt x="20" y="114"/>
                    <a:pt x="21" y="111"/>
                    <a:pt x="22" y="108"/>
                  </a:cubicBezTo>
                  <a:cubicBezTo>
                    <a:pt x="33" y="110"/>
                    <a:pt x="33" y="110"/>
                    <a:pt x="33" y="110"/>
                  </a:cubicBezTo>
                  <a:cubicBezTo>
                    <a:pt x="32" y="114"/>
                    <a:pt x="31" y="118"/>
                    <a:pt x="30" y="121"/>
                  </a:cubicBezTo>
                  <a:close/>
                  <a:moveTo>
                    <a:pt x="35" y="99"/>
                  </a:moveTo>
                  <a:cubicBezTo>
                    <a:pt x="24" y="97"/>
                    <a:pt x="24" y="97"/>
                    <a:pt x="24" y="97"/>
                  </a:cubicBezTo>
                  <a:cubicBezTo>
                    <a:pt x="24" y="94"/>
                    <a:pt x="24" y="90"/>
                    <a:pt x="25" y="87"/>
                  </a:cubicBezTo>
                  <a:cubicBezTo>
                    <a:pt x="36" y="87"/>
                    <a:pt x="36" y="87"/>
                    <a:pt x="36" y="87"/>
                  </a:cubicBezTo>
                  <a:cubicBezTo>
                    <a:pt x="36" y="91"/>
                    <a:pt x="36" y="95"/>
                    <a:pt x="35" y="99"/>
                  </a:cubicBezTo>
                  <a:close/>
                  <a:moveTo>
                    <a:pt x="25" y="76"/>
                  </a:moveTo>
                  <a:cubicBezTo>
                    <a:pt x="24" y="72"/>
                    <a:pt x="24" y="69"/>
                    <a:pt x="24" y="65"/>
                  </a:cubicBezTo>
                  <a:cubicBezTo>
                    <a:pt x="35" y="64"/>
                    <a:pt x="35" y="64"/>
                    <a:pt x="35" y="64"/>
                  </a:cubicBezTo>
                  <a:cubicBezTo>
                    <a:pt x="36" y="68"/>
                    <a:pt x="36" y="72"/>
                    <a:pt x="36" y="75"/>
                  </a:cubicBezTo>
                  <a:lnTo>
                    <a:pt x="25" y="76"/>
                  </a:lnTo>
                  <a:close/>
                  <a:moveTo>
                    <a:pt x="22" y="55"/>
                  </a:moveTo>
                  <a:cubicBezTo>
                    <a:pt x="21" y="51"/>
                    <a:pt x="20" y="48"/>
                    <a:pt x="19" y="45"/>
                  </a:cubicBezTo>
                  <a:cubicBezTo>
                    <a:pt x="30" y="41"/>
                    <a:pt x="30" y="41"/>
                    <a:pt x="30" y="41"/>
                  </a:cubicBezTo>
                  <a:cubicBezTo>
                    <a:pt x="31" y="45"/>
                    <a:pt x="32" y="49"/>
                    <a:pt x="33" y="52"/>
                  </a:cubicBezTo>
                  <a:lnTo>
                    <a:pt x="22" y="55"/>
                  </a:lnTo>
                  <a:close/>
                  <a:moveTo>
                    <a:pt x="15" y="35"/>
                  </a:moveTo>
                  <a:cubicBezTo>
                    <a:pt x="14" y="31"/>
                    <a:pt x="13" y="28"/>
                    <a:pt x="11" y="25"/>
                  </a:cubicBezTo>
                  <a:cubicBezTo>
                    <a:pt x="21" y="20"/>
                    <a:pt x="21" y="20"/>
                    <a:pt x="21" y="20"/>
                  </a:cubicBezTo>
                  <a:cubicBezTo>
                    <a:pt x="23" y="23"/>
                    <a:pt x="25" y="27"/>
                    <a:pt x="26" y="30"/>
                  </a:cubicBezTo>
                  <a:lnTo>
                    <a:pt x="15" y="35"/>
                  </a:lnTo>
                  <a:close/>
                  <a:moveTo>
                    <a:pt x="6" y="16"/>
                  </a:moveTo>
                  <a:cubicBezTo>
                    <a:pt x="4" y="13"/>
                    <a:pt x="2" y="10"/>
                    <a:pt x="0" y="7"/>
                  </a:cubicBezTo>
                  <a:cubicBezTo>
                    <a:pt x="9" y="0"/>
                    <a:pt x="9" y="0"/>
                    <a:pt x="9" y="0"/>
                  </a:cubicBezTo>
                  <a:cubicBezTo>
                    <a:pt x="11" y="3"/>
                    <a:pt x="13" y="6"/>
                    <a:pt x="15" y="10"/>
                  </a:cubicBez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8" name="Freeform 473"/>
            <p:cNvSpPr>
              <a:spLocks/>
            </p:cNvSpPr>
            <p:nvPr/>
          </p:nvSpPr>
          <p:spPr bwMode="auto">
            <a:xfrm>
              <a:off x="3962401" y="6827838"/>
              <a:ext cx="22225" cy="22225"/>
            </a:xfrm>
            <a:custGeom>
              <a:avLst/>
              <a:gdLst>
                <a:gd name="T0" fmla="*/ 8 w 12"/>
                <a:gd name="T1" fmla="*/ 13 h 13"/>
                <a:gd name="T2" fmla="*/ 0 w 12"/>
                <a:gd name="T3" fmla="*/ 4 h 13"/>
                <a:gd name="T4" fmla="*/ 4 w 12"/>
                <a:gd name="T5" fmla="*/ 0 h 13"/>
                <a:gd name="T6" fmla="*/ 12 w 12"/>
                <a:gd name="T7" fmla="*/ 8 h 13"/>
                <a:gd name="T8" fmla="*/ 8 w 12"/>
                <a:gd name="T9" fmla="*/ 13 h 13"/>
              </a:gdLst>
              <a:ahLst/>
              <a:cxnLst>
                <a:cxn ang="0">
                  <a:pos x="T0" y="T1"/>
                </a:cxn>
                <a:cxn ang="0">
                  <a:pos x="T2" y="T3"/>
                </a:cxn>
                <a:cxn ang="0">
                  <a:pos x="T4" y="T5"/>
                </a:cxn>
                <a:cxn ang="0">
                  <a:pos x="T6" y="T7"/>
                </a:cxn>
                <a:cxn ang="0">
                  <a:pos x="T8" y="T9"/>
                </a:cxn>
              </a:cxnLst>
              <a:rect l="0" t="0" r="r" b="b"/>
              <a:pathLst>
                <a:path w="12" h="13">
                  <a:moveTo>
                    <a:pt x="8" y="13"/>
                  </a:moveTo>
                  <a:cubicBezTo>
                    <a:pt x="0" y="4"/>
                    <a:pt x="0" y="4"/>
                    <a:pt x="0" y="4"/>
                  </a:cubicBezTo>
                  <a:cubicBezTo>
                    <a:pt x="1" y="3"/>
                    <a:pt x="3" y="2"/>
                    <a:pt x="4" y="0"/>
                  </a:cubicBezTo>
                  <a:cubicBezTo>
                    <a:pt x="12" y="8"/>
                    <a:pt x="12" y="8"/>
                    <a:pt x="12" y="8"/>
                  </a:cubicBezTo>
                  <a:cubicBezTo>
                    <a:pt x="11" y="10"/>
                    <a:pt x="10" y="11"/>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9" name="Freeform 474"/>
            <p:cNvSpPr>
              <a:spLocks noEditPoints="1"/>
            </p:cNvSpPr>
            <p:nvPr/>
          </p:nvSpPr>
          <p:spPr bwMode="auto">
            <a:xfrm>
              <a:off x="3684588" y="6437313"/>
              <a:ext cx="261938" cy="498475"/>
            </a:xfrm>
            <a:custGeom>
              <a:avLst/>
              <a:gdLst>
                <a:gd name="T0" fmla="*/ 138 w 152"/>
                <a:gd name="T1" fmla="*/ 289 h 289"/>
                <a:gd name="T2" fmla="*/ 14 w 152"/>
                <a:gd name="T3" fmla="*/ 289 h 289"/>
                <a:gd name="T4" fmla="*/ 0 w 152"/>
                <a:gd name="T5" fmla="*/ 274 h 289"/>
                <a:gd name="T6" fmla="*/ 0 w 152"/>
                <a:gd name="T7" fmla="*/ 14 h 289"/>
                <a:gd name="T8" fmla="*/ 14 w 152"/>
                <a:gd name="T9" fmla="*/ 0 h 289"/>
                <a:gd name="T10" fmla="*/ 138 w 152"/>
                <a:gd name="T11" fmla="*/ 0 h 289"/>
                <a:gd name="T12" fmla="*/ 152 w 152"/>
                <a:gd name="T13" fmla="*/ 14 h 289"/>
                <a:gd name="T14" fmla="*/ 152 w 152"/>
                <a:gd name="T15" fmla="*/ 274 h 289"/>
                <a:gd name="T16" fmla="*/ 138 w 152"/>
                <a:gd name="T17" fmla="*/ 289 h 289"/>
                <a:gd name="T18" fmla="*/ 14 w 152"/>
                <a:gd name="T19" fmla="*/ 11 h 289"/>
                <a:gd name="T20" fmla="*/ 11 w 152"/>
                <a:gd name="T21" fmla="*/ 14 h 289"/>
                <a:gd name="T22" fmla="*/ 11 w 152"/>
                <a:gd name="T23" fmla="*/ 274 h 289"/>
                <a:gd name="T24" fmla="*/ 14 w 152"/>
                <a:gd name="T25" fmla="*/ 277 h 289"/>
                <a:gd name="T26" fmla="*/ 138 w 152"/>
                <a:gd name="T27" fmla="*/ 277 h 289"/>
                <a:gd name="T28" fmla="*/ 141 w 152"/>
                <a:gd name="T29" fmla="*/ 274 h 289"/>
                <a:gd name="T30" fmla="*/ 141 w 152"/>
                <a:gd name="T31" fmla="*/ 14 h 289"/>
                <a:gd name="T32" fmla="*/ 138 w 152"/>
                <a:gd name="T33" fmla="*/ 11 h 289"/>
                <a:gd name="T34" fmla="*/ 14 w 152"/>
                <a:gd name="T35"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289">
                  <a:moveTo>
                    <a:pt x="138" y="289"/>
                  </a:moveTo>
                  <a:cubicBezTo>
                    <a:pt x="14" y="289"/>
                    <a:pt x="14" y="289"/>
                    <a:pt x="14" y="289"/>
                  </a:cubicBezTo>
                  <a:cubicBezTo>
                    <a:pt x="6" y="289"/>
                    <a:pt x="0" y="282"/>
                    <a:pt x="0" y="274"/>
                  </a:cubicBezTo>
                  <a:cubicBezTo>
                    <a:pt x="0" y="14"/>
                    <a:pt x="0" y="14"/>
                    <a:pt x="0" y="14"/>
                  </a:cubicBezTo>
                  <a:cubicBezTo>
                    <a:pt x="0" y="6"/>
                    <a:pt x="6" y="0"/>
                    <a:pt x="14" y="0"/>
                  </a:cubicBezTo>
                  <a:cubicBezTo>
                    <a:pt x="138" y="0"/>
                    <a:pt x="138" y="0"/>
                    <a:pt x="138" y="0"/>
                  </a:cubicBezTo>
                  <a:cubicBezTo>
                    <a:pt x="146" y="0"/>
                    <a:pt x="152" y="6"/>
                    <a:pt x="152" y="14"/>
                  </a:cubicBezTo>
                  <a:cubicBezTo>
                    <a:pt x="152" y="274"/>
                    <a:pt x="152" y="274"/>
                    <a:pt x="152" y="274"/>
                  </a:cubicBezTo>
                  <a:cubicBezTo>
                    <a:pt x="152" y="282"/>
                    <a:pt x="146" y="289"/>
                    <a:pt x="138" y="289"/>
                  </a:cubicBezTo>
                  <a:close/>
                  <a:moveTo>
                    <a:pt x="14" y="11"/>
                  </a:moveTo>
                  <a:cubicBezTo>
                    <a:pt x="12" y="11"/>
                    <a:pt x="11" y="13"/>
                    <a:pt x="11" y="14"/>
                  </a:cubicBezTo>
                  <a:cubicBezTo>
                    <a:pt x="11" y="274"/>
                    <a:pt x="11" y="274"/>
                    <a:pt x="11" y="274"/>
                  </a:cubicBezTo>
                  <a:cubicBezTo>
                    <a:pt x="11" y="276"/>
                    <a:pt x="12" y="277"/>
                    <a:pt x="14" y="277"/>
                  </a:cubicBezTo>
                  <a:cubicBezTo>
                    <a:pt x="138" y="277"/>
                    <a:pt x="138" y="277"/>
                    <a:pt x="138" y="277"/>
                  </a:cubicBezTo>
                  <a:cubicBezTo>
                    <a:pt x="139" y="277"/>
                    <a:pt x="141" y="276"/>
                    <a:pt x="141" y="274"/>
                  </a:cubicBezTo>
                  <a:cubicBezTo>
                    <a:pt x="141" y="14"/>
                    <a:pt x="141" y="14"/>
                    <a:pt x="141" y="14"/>
                  </a:cubicBezTo>
                  <a:cubicBezTo>
                    <a:pt x="141" y="13"/>
                    <a:pt x="139" y="11"/>
                    <a:pt x="138" y="11"/>
                  </a:cubicBezTo>
                  <a:lnTo>
                    <a:pt x="1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2" name="Rectangle 475"/>
            <p:cNvSpPr>
              <a:spLocks noChangeArrowheads="1"/>
            </p:cNvSpPr>
            <p:nvPr/>
          </p:nvSpPr>
          <p:spPr bwMode="auto">
            <a:xfrm>
              <a:off x="3719513" y="6840538"/>
              <a:ext cx="190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5" name="Rectangle 476"/>
            <p:cNvSpPr>
              <a:spLocks noChangeArrowheads="1"/>
            </p:cNvSpPr>
            <p:nvPr/>
          </p:nvSpPr>
          <p:spPr bwMode="auto">
            <a:xfrm>
              <a:off x="3719513" y="6510338"/>
              <a:ext cx="190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6" name="Rectangle 477"/>
            <p:cNvSpPr>
              <a:spLocks noChangeArrowheads="1"/>
            </p:cNvSpPr>
            <p:nvPr/>
          </p:nvSpPr>
          <p:spPr bwMode="auto">
            <a:xfrm>
              <a:off x="3773488" y="6470651"/>
              <a:ext cx="8096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7" name="Rectangle 478"/>
            <p:cNvSpPr>
              <a:spLocks noChangeArrowheads="1"/>
            </p:cNvSpPr>
            <p:nvPr/>
          </p:nvSpPr>
          <p:spPr bwMode="auto">
            <a:xfrm>
              <a:off x="3805238" y="6875463"/>
              <a:ext cx="20638"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8" name="Freeform 479"/>
            <p:cNvSpPr>
              <a:spLocks noEditPoints="1"/>
            </p:cNvSpPr>
            <p:nvPr/>
          </p:nvSpPr>
          <p:spPr bwMode="auto">
            <a:xfrm>
              <a:off x="3748088" y="6618288"/>
              <a:ext cx="133350" cy="134938"/>
            </a:xfrm>
            <a:custGeom>
              <a:avLst/>
              <a:gdLst>
                <a:gd name="T0" fmla="*/ 59 w 84"/>
                <a:gd name="T1" fmla="*/ 85 h 85"/>
                <a:gd name="T2" fmla="*/ 24 w 84"/>
                <a:gd name="T3" fmla="*/ 85 h 85"/>
                <a:gd name="T4" fmla="*/ 24 w 84"/>
                <a:gd name="T5" fmla="*/ 61 h 85"/>
                <a:gd name="T6" fmla="*/ 0 w 84"/>
                <a:gd name="T7" fmla="*/ 61 h 85"/>
                <a:gd name="T8" fmla="*/ 0 w 84"/>
                <a:gd name="T9" fmla="*/ 25 h 85"/>
                <a:gd name="T10" fmla="*/ 24 w 84"/>
                <a:gd name="T11" fmla="*/ 25 h 85"/>
                <a:gd name="T12" fmla="*/ 24 w 84"/>
                <a:gd name="T13" fmla="*/ 0 h 85"/>
                <a:gd name="T14" fmla="*/ 59 w 84"/>
                <a:gd name="T15" fmla="*/ 0 h 85"/>
                <a:gd name="T16" fmla="*/ 59 w 84"/>
                <a:gd name="T17" fmla="*/ 25 h 85"/>
                <a:gd name="T18" fmla="*/ 84 w 84"/>
                <a:gd name="T19" fmla="*/ 25 h 85"/>
                <a:gd name="T20" fmla="*/ 84 w 84"/>
                <a:gd name="T21" fmla="*/ 61 h 85"/>
                <a:gd name="T22" fmla="*/ 59 w 84"/>
                <a:gd name="T23" fmla="*/ 61 h 85"/>
                <a:gd name="T24" fmla="*/ 59 w 84"/>
                <a:gd name="T25" fmla="*/ 85 h 85"/>
                <a:gd name="T26" fmla="*/ 37 w 84"/>
                <a:gd name="T27" fmla="*/ 73 h 85"/>
                <a:gd name="T28" fmla="*/ 48 w 84"/>
                <a:gd name="T29" fmla="*/ 73 h 85"/>
                <a:gd name="T30" fmla="*/ 48 w 84"/>
                <a:gd name="T31" fmla="*/ 48 h 85"/>
                <a:gd name="T32" fmla="*/ 73 w 84"/>
                <a:gd name="T33" fmla="*/ 48 h 85"/>
                <a:gd name="T34" fmla="*/ 73 w 84"/>
                <a:gd name="T35" fmla="*/ 37 h 85"/>
                <a:gd name="T36" fmla="*/ 48 w 84"/>
                <a:gd name="T37" fmla="*/ 37 h 85"/>
                <a:gd name="T38" fmla="*/ 48 w 84"/>
                <a:gd name="T39" fmla="*/ 13 h 85"/>
                <a:gd name="T40" fmla="*/ 37 w 84"/>
                <a:gd name="T41" fmla="*/ 13 h 85"/>
                <a:gd name="T42" fmla="*/ 37 w 84"/>
                <a:gd name="T43" fmla="*/ 37 h 85"/>
                <a:gd name="T44" fmla="*/ 12 w 84"/>
                <a:gd name="T45" fmla="*/ 37 h 85"/>
                <a:gd name="T46" fmla="*/ 12 w 84"/>
                <a:gd name="T47" fmla="*/ 48 h 85"/>
                <a:gd name="T48" fmla="*/ 37 w 84"/>
                <a:gd name="T49" fmla="*/ 48 h 85"/>
                <a:gd name="T50" fmla="*/ 37 w 84"/>
                <a:gd name="T51"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85">
                  <a:moveTo>
                    <a:pt x="59" y="85"/>
                  </a:moveTo>
                  <a:lnTo>
                    <a:pt x="24" y="85"/>
                  </a:lnTo>
                  <a:lnTo>
                    <a:pt x="24" y="61"/>
                  </a:lnTo>
                  <a:lnTo>
                    <a:pt x="0" y="61"/>
                  </a:lnTo>
                  <a:lnTo>
                    <a:pt x="0" y="25"/>
                  </a:lnTo>
                  <a:lnTo>
                    <a:pt x="24" y="25"/>
                  </a:lnTo>
                  <a:lnTo>
                    <a:pt x="24" y="0"/>
                  </a:lnTo>
                  <a:lnTo>
                    <a:pt x="59" y="0"/>
                  </a:lnTo>
                  <a:lnTo>
                    <a:pt x="59" y="25"/>
                  </a:lnTo>
                  <a:lnTo>
                    <a:pt x="84" y="25"/>
                  </a:lnTo>
                  <a:lnTo>
                    <a:pt x="84" y="61"/>
                  </a:lnTo>
                  <a:lnTo>
                    <a:pt x="59" y="61"/>
                  </a:lnTo>
                  <a:lnTo>
                    <a:pt x="59" y="85"/>
                  </a:lnTo>
                  <a:close/>
                  <a:moveTo>
                    <a:pt x="37" y="73"/>
                  </a:moveTo>
                  <a:lnTo>
                    <a:pt x="48" y="73"/>
                  </a:lnTo>
                  <a:lnTo>
                    <a:pt x="48" y="48"/>
                  </a:lnTo>
                  <a:lnTo>
                    <a:pt x="73" y="48"/>
                  </a:lnTo>
                  <a:lnTo>
                    <a:pt x="73" y="37"/>
                  </a:lnTo>
                  <a:lnTo>
                    <a:pt x="48" y="37"/>
                  </a:lnTo>
                  <a:lnTo>
                    <a:pt x="48" y="13"/>
                  </a:lnTo>
                  <a:lnTo>
                    <a:pt x="37" y="13"/>
                  </a:lnTo>
                  <a:lnTo>
                    <a:pt x="37" y="37"/>
                  </a:lnTo>
                  <a:lnTo>
                    <a:pt x="12" y="37"/>
                  </a:lnTo>
                  <a:lnTo>
                    <a:pt x="12" y="48"/>
                  </a:lnTo>
                  <a:lnTo>
                    <a:pt x="37" y="48"/>
                  </a:lnTo>
                  <a:lnTo>
                    <a:pt x="3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39" name="Grupo 38"/>
          <p:cNvGrpSpPr/>
          <p:nvPr/>
        </p:nvGrpSpPr>
        <p:grpSpPr>
          <a:xfrm>
            <a:off x="7020760" y="5248571"/>
            <a:ext cx="628942" cy="684944"/>
            <a:chOff x="5499101" y="3017838"/>
            <a:chExt cx="463550" cy="504825"/>
          </a:xfrm>
          <a:solidFill>
            <a:schemeClr val="bg1"/>
          </a:solidFill>
        </p:grpSpPr>
        <p:sp>
          <p:nvSpPr>
            <p:cNvPr id="40" name="Freeform 531"/>
            <p:cNvSpPr>
              <a:spLocks noEditPoints="1"/>
            </p:cNvSpPr>
            <p:nvPr/>
          </p:nvSpPr>
          <p:spPr bwMode="auto">
            <a:xfrm>
              <a:off x="5499101" y="3143251"/>
              <a:ext cx="142875" cy="323850"/>
            </a:xfrm>
            <a:custGeom>
              <a:avLst/>
              <a:gdLst>
                <a:gd name="T0" fmla="*/ 19 w 83"/>
                <a:gd name="T1" fmla="*/ 188 h 188"/>
                <a:gd name="T2" fmla="*/ 15 w 83"/>
                <a:gd name="T3" fmla="*/ 182 h 188"/>
                <a:gd name="T4" fmla="*/ 25 w 83"/>
                <a:gd name="T5" fmla="*/ 176 h 188"/>
                <a:gd name="T6" fmla="*/ 29 w 83"/>
                <a:gd name="T7" fmla="*/ 182 h 188"/>
                <a:gd name="T8" fmla="*/ 19 w 83"/>
                <a:gd name="T9" fmla="*/ 188 h 188"/>
                <a:gd name="T10" fmla="*/ 10 w 83"/>
                <a:gd name="T11" fmla="*/ 171 h 188"/>
                <a:gd name="T12" fmla="*/ 6 w 83"/>
                <a:gd name="T13" fmla="*/ 160 h 188"/>
                <a:gd name="T14" fmla="*/ 17 w 83"/>
                <a:gd name="T15" fmla="*/ 156 h 188"/>
                <a:gd name="T16" fmla="*/ 21 w 83"/>
                <a:gd name="T17" fmla="*/ 166 h 188"/>
                <a:gd name="T18" fmla="*/ 10 w 83"/>
                <a:gd name="T19" fmla="*/ 171 h 188"/>
                <a:gd name="T20" fmla="*/ 3 w 83"/>
                <a:gd name="T21" fmla="*/ 148 h 188"/>
                <a:gd name="T22" fmla="*/ 1 w 83"/>
                <a:gd name="T23" fmla="*/ 136 h 188"/>
                <a:gd name="T24" fmla="*/ 12 w 83"/>
                <a:gd name="T25" fmla="*/ 135 h 188"/>
                <a:gd name="T26" fmla="*/ 14 w 83"/>
                <a:gd name="T27" fmla="*/ 145 h 188"/>
                <a:gd name="T28" fmla="*/ 3 w 83"/>
                <a:gd name="T29" fmla="*/ 148 h 188"/>
                <a:gd name="T30" fmla="*/ 0 w 83"/>
                <a:gd name="T31" fmla="*/ 124 h 188"/>
                <a:gd name="T32" fmla="*/ 0 w 83"/>
                <a:gd name="T33" fmla="*/ 120 h 188"/>
                <a:gd name="T34" fmla="*/ 0 w 83"/>
                <a:gd name="T35" fmla="*/ 115 h 188"/>
                <a:gd name="T36" fmla="*/ 0 w 83"/>
                <a:gd name="T37" fmla="*/ 112 h 188"/>
                <a:gd name="T38" fmla="*/ 11 w 83"/>
                <a:gd name="T39" fmla="*/ 113 h 188"/>
                <a:gd name="T40" fmla="*/ 11 w 83"/>
                <a:gd name="T41" fmla="*/ 116 h 188"/>
                <a:gd name="T42" fmla="*/ 11 w 83"/>
                <a:gd name="T43" fmla="*/ 120 h 188"/>
                <a:gd name="T44" fmla="*/ 11 w 83"/>
                <a:gd name="T45" fmla="*/ 124 h 188"/>
                <a:gd name="T46" fmla="*/ 0 w 83"/>
                <a:gd name="T47" fmla="*/ 124 h 188"/>
                <a:gd name="T48" fmla="*/ 13 w 83"/>
                <a:gd name="T49" fmla="*/ 102 h 188"/>
                <a:gd name="T50" fmla="*/ 1 w 83"/>
                <a:gd name="T51" fmla="*/ 100 h 188"/>
                <a:gd name="T52" fmla="*/ 4 w 83"/>
                <a:gd name="T53" fmla="*/ 88 h 188"/>
                <a:gd name="T54" fmla="*/ 15 w 83"/>
                <a:gd name="T55" fmla="*/ 91 h 188"/>
                <a:gd name="T56" fmla="*/ 13 w 83"/>
                <a:gd name="T57" fmla="*/ 102 h 188"/>
                <a:gd name="T58" fmla="*/ 18 w 83"/>
                <a:gd name="T59" fmla="*/ 80 h 188"/>
                <a:gd name="T60" fmla="*/ 7 w 83"/>
                <a:gd name="T61" fmla="*/ 77 h 188"/>
                <a:gd name="T62" fmla="*/ 11 w 83"/>
                <a:gd name="T63" fmla="*/ 66 h 188"/>
                <a:gd name="T64" fmla="*/ 22 w 83"/>
                <a:gd name="T65" fmla="*/ 70 h 188"/>
                <a:gd name="T66" fmla="*/ 18 w 83"/>
                <a:gd name="T67" fmla="*/ 80 h 188"/>
                <a:gd name="T68" fmla="*/ 27 w 83"/>
                <a:gd name="T69" fmla="*/ 61 h 188"/>
                <a:gd name="T70" fmla="*/ 17 w 83"/>
                <a:gd name="T71" fmla="*/ 55 h 188"/>
                <a:gd name="T72" fmla="*/ 23 w 83"/>
                <a:gd name="T73" fmla="*/ 45 h 188"/>
                <a:gd name="T74" fmla="*/ 33 w 83"/>
                <a:gd name="T75" fmla="*/ 51 h 188"/>
                <a:gd name="T76" fmla="*/ 27 w 83"/>
                <a:gd name="T77" fmla="*/ 61 h 188"/>
                <a:gd name="T78" fmla="*/ 40 w 83"/>
                <a:gd name="T79" fmla="*/ 43 h 188"/>
                <a:gd name="T80" fmla="*/ 31 w 83"/>
                <a:gd name="T81" fmla="*/ 35 h 188"/>
                <a:gd name="T82" fmla="*/ 39 w 83"/>
                <a:gd name="T83" fmla="*/ 26 h 188"/>
                <a:gd name="T84" fmla="*/ 47 w 83"/>
                <a:gd name="T85" fmla="*/ 35 h 188"/>
                <a:gd name="T86" fmla="*/ 40 w 83"/>
                <a:gd name="T87" fmla="*/ 43 h 188"/>
                <a:gd name="T88" fmla="*/ 55 w 83"/>
                <a:gd name="T89" fmla="*/ 27 h 188"/>
                <a:gd name="T90" fmla="*/ 48 w 83"/>
                <a:gd name="T91" fmla="*/ 18 h 188"/>
                <a:gd name="T92" fmla="*/ 58 w 83"/>
                <a:gd name="T93" fmla="*/ 11 h 188"/>
                <a:gd name="T94" fmla="*/ 64 w 83"/>
                <a:gd name="T95" fmla="*/ 21 h 188"/>
                <a:gd name="T96" fmla="*/ 55 w 83"/>
                <a:gd name="T97" fmla="*/ 27 h 188"/>
                <a:gd name="T98" fmla="*/ 73 w 83"/>
                <a:gd name="T99" fmla="*/ 15 h 188"/>
                <a:gd name="T100" fmla="*/ 68 w 83"/>
                <a:gd name="T101" fmla="*/ 5 h 188"/>
                <a:gd name="T102" fmla="*/ 79 w 83"/>
                <a:gd name="T103" fmla="*/ 0 h 188"/>
                <a:gd name="T104" fmla="*/ 83 w 83"/>
                <a:gd name="T105" fmla="*/ 10 h 188"/>
                <a:gd name="T106" fmla="*/ 73 w 83"/>
                <a:gd name="T107" fmla="*/ 1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88">
                  <a:moveTo>
                    <a:pt x="19" y="188"/>
                  </a:moveTo>
                  <a:cubicBezTo>
                    <a:pt x="18" y="186"/>
                    <a:pt x="16" y="184"/>
                    <a:pt x="15" y="182"/>
                  </a:cubicBezTo>
                  <a:cubicBezTo>
                    <a:pt x="25" y="176"/>
                    <a:pt x="25" y="176"/>
                    <a:pt x="25" y="176"/>
                  </a:cubicBezTo>
                  <a:cubicBezTo>
                    <a:pt x="26" y="178"/>
                    <a:pt x="28" y="180"/>
                    <a:pt x="29" y="182"/>
                  </a:cubicBezTo>
                  <a:lnTo>
                    <a:pt x="19" y="188"/>
                  </a:lnTo>
                  <a:close/>
                  <a:moveTo>
                    <a:pt x="10" y="171"/>
                  </a:moveTo>
                  <a:cubicBezTo>
                    <a:pt x="9" y="167"/>
                    <a:pt x="7" y="163"/>
                    <a:pt x="6" y="160"/>
                  </a:cubicBezTo>
                  <a:cubicBezTo>
                    <a:pt x="17" y="156"/>
                    <a:pt x="17" y="156"/>
                    <a:pt x="17" y="156"/>
                  </a:cubicBezTo>
                  <a:cubicBezTo>
                    <a:pt x="18" y="159"/>
                    <a:pt x="19" y="163"/>
                    <a:pt x="21" y="166"/>
                  </a:cubicBezTo>
                  <a:lnTo>
                    <a:pt x="10" y="171"/>
                  </a:lnTo>
                  <a:close/>
                  <a:moveTo>
                    <a:pt x="3" y="148"/>
                  </a:moveTo>
                  <a:cubicBezTo>
                    <a:pt x="2" y="144"/>
                    <a:pt x="1" y="140"/>
                    <a:pt x="1" y="136"/>
                  </a:cubicBezTo>
                  <a:cubicBezTo>
                    <a:pt x="12" y="135"/>
                    <a:pt x="12" y="135"/>
                    <a:pt x="12" y="135"/>
                  </a:cubicBezTo>
                  <a:cubicBezTo>
                    <a:pt x="13" y="138"/>
                    <a:pt x="13" y="142"/>
                    <a:pt x="14" y="145"/>
                  </a:cubicBezTo>
                  <a:lnTo>
                    <a:pt x="3" y="148"/>
                  </a:lnTo>
                  <a:close/>
                  <a:moveTo>
                    <a:pt x="0" y="124"/>
                  </a:moveTo>
                  <a:cubicBezTo>
                    <a:pt x="0" y="123"/>
                    <a:pt x="0" y="121"/>
                    <a:pt x="0" y="120"/>
                  </a:cubicBezTo>
                  <a:cubicBezTo>
                    <a:pt x="0" y="118"/>
                    <a:pt x="0" y="117"/>
                    <a:pt x="0" y="115"/>
                  </a:cubicBezTo>
                  <a:cubicBezTo>
                    <a:pt x="0" y="114"/>
                    <a:pt x="0" y="113"/>
                    <a:pt x="0" y="112"/>
                  </a:cubicBezTo>
                  <a:cubicBezTo>
                    <a:pt x="11" y="113"/>
                    <a:pt x="11" y="113"/>
                    <a:pt x="11" y="113"/>
                  </a:cubicBezTo>
                  <a:cubicBezTo>
                    <a:pt x="11" y="114"/>
                    <a:pt x="11" y="115"/>
                    <a:pt x="11" y="116"/>
                  </a:cubicBezTo>
                  <a:cubicBezTo>
                    <a:pt x="11" y="117"/>
                    <a:pt x="11" y="118"/>
                    <a:pt x="11" y="120"/>
                  </a:cubicBezTo>
                  <a:cubicBezTo>
                    <a:pt x="11" y="121"/>
                    <a:pt x="11" y="122"/>
                    <a:pt x="11" y="124"/>
                  </a:cubicBezTo>
                  <a:lnTo>
                    <a:pt x="0" y="124"/>
                  </a:lnTo>
                  <a:close/>
                  <a:moveTo>
                    <a:pt x="13" y="102"/>
                  </a:moveTo>
                  <a:cubicBezTo>
                    <a:pt x="1" y="100"/>
                    <a:pt x="1" y="100"/>
                    <a:pt x="1" y="100"/>
                  </a:cubicBezTo>
                  <a:cubicBezTo>
                    <a:pt x="2" y="96"/>
                    <a:pt x="3" y="92"/>
                    <a:pt x="4" y="88"/>
                  </a:cubicBezTo>
                  <a:cubicBezTo>
                    <a:pt x="15" y="91"/>
                    <a:pt x="15" y="91"/>
                    <a:pt x="15" y="91"/>
                  </a:cubicBezTo>
                  <a:cubicBezTo>
                    <a:pt x="14" y="95"/>
                    <a:pt x="13" y="98"/>
                    <a:pt x="13" y="102"/>
                  </a:cubicBezTo>
                  <a:close/>
                  <a:moveTo>
                    <a:pt x="18" y="80"/>
                  </a:moveTo>
                  <a:cubicBezTo>
                    <a:pt x="7" y="77"/>
                    <a:pt x="7" y="77"/>
                    <a:pt x="7" y="77"/>
                  </a:cubicBezTo>
                  <a:cubicBezTo>
                    <a:pt x="8" y="73"/>
                    <a:pt x="10" y="69"/>
                    <a:pt x="11" y="66"/>
                  </a:cubicBezTo>
                  <a:cubicBezTo>
                    <a:pt x="22" y="70"/>
                    <a:pt x="22" y="70"/>
                    <a:pt x="22" y="70"/>
                  </a:cubicBezTo>
                  <a:cubicBezTo>
                    <a:pt x="20" y="74"/>
                    <a:pt x="19" y="77"/>
                    <a:pt x="18" y="80"/>
                  </a:cubicBezTo>
                  <a:close/>
                  <a:moveTo>
                    <a:pt x="27" y="61"/>
                  </a:moveTo>
                  <a:cubicBezTo>
                    <a:pt x="17" y="55"/>
                    <a:pt x="17" y="55"/>
                    <a:pt x="17" y="55"/>
                  </a:cubicBezTo>
                  <a:cubicBezTo>
                    <a:pt x="19" y="51"/>
                    <a:pt x="21" y="48"/>
                    <a:pt x="23" y="45"/>
                  </a:cubicBezTo>
                  <a:cubicBezTo>
                    <a:pt x="33" y="51"/>
                    <a:pt x="33" y="51"/>
                    <a:pt x="33" y="51"/>
                  </a:cubicBezTo>
                  <a:cubicBezTo>
                    <a:pt x="31" y="54"/>
                    <a:pt x="29" y="57"/>
                    <a:pt x="27" y="61"/>
                  </a:cubicBezTo>
                  <a:close/>
                  <a:moveTo>
                    <a:pt x="40" y="43"/>
                  </a:moveTo>
                  <a:cubicBezTo>
                    <a:pt x="31" y="35"/>
                    <a:pt x="31" y="35"/>
                    <a:pt x="31" y="35"/>
                  </a:cubicBezTo>
                  <a:cubicBezTo>
                    <a:pt x="33" y="32"/>
                    <a:pt x="36" y="29"/>
                    <a:pt x="39" y="26"/>
                  </a:cubicBezTo>
                  <a:cubicBezTo>
                    <a:pt x="47" y="35"/>
                    <a:pt x="47" y="35"/>
                    <a:pt x="47" y="35"/>
                  </a:cubicBezTo>
                  <a:cubicBezTo>
                    <a:pt x="44" y="37"/>
                    <a:pt x="42" y="40"/>
                    <a:pt x="40" y="43"/>
                  </a:cubicBezTo>
                  <a:close/>
                  <a:moveTo>
                    <a:pt x="55" y="27"/>
                  </a:moveTo>
                  <a:cubicBezTo>
                    <a:pt x="48" y="18"/>
                    <a:pt x="48" y="18"/>
                    <a:pt x="48" y="18"/>
                  </a:cubicBezTo>
                  <a:cubicBezTo>
                    <a:pt x="51" y="16"/>
                    <a:pt x="54" y="13"/>
                    <a:pt x="58" y="11"/>
                  </a:cubicBezTo>
                  <a:cubicBezTo>
                    <a:pt x="64" y="21"/>
                    <a:pt x="64" y="21"/>
                    <a:pt x="64" y="21"/>
                  </a:cubicBezTo>
                  <a:cubicBezTo>
                    <a:pt x="61" y="23"/>
                    <a:pt x="58" y="25"/>
                    <a:pt x="55" y="27"/>
                  </a:cubicBezTo>
                  <a:close/>
                  <a:moveTo>
                    <a:pt x="73" y="15"/>
                  </a:moveTo>
                  <a:cubicBezTo>
                    <a:pt x="68" y="5"/>
                    <a:pt x="68" y="5"/>
                    <a:pt x="68" y="5"/>
                  </a:cubicBezTo>
                  <a:cubicBezTo>
                    <a:pt x="71" y="3"/>
                    <a:pt x="75" y="1"/>
                    <a:pt x="79" y="0"/>
                  </a:cubicBezTo>
                  <a:cubicBezTo>
                    <a:pt x="83" y="10"/>
                    <a:pt x="83" y="10"/>
                    <a:pt x="83" y="10"/>
                  </a:cubicBezTo>
                  <a:cubicBezTo>
                    <a:pt x="80" y="12"/>
                    <a:pt x="77" y="13"/>
                    <a:pt x="7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1" name="Freeform 532"/>
            <p:cNvSpPr>
              <a:spLocks noEditPoints="1"/>
            </p:cNvSpPr>
            <p:nvPr/>
          </p:nvSpPr>
          <p:spPr bwMode="auto">
            <a:xfrm>
              <a:off x="5819776" y="3143251"/>
              <a:ext cx="142875" cy="323850"/>
            </a:xfrm>
            <a:custGeom>
              <a:avLst/>
              <a:gdLst>
                <a:gd name="T0" fmla="*/ 64 w 83"/>
                <a:gd name="T1" fmla="*/ 188 h 188"/>
                <a:gd name="T2" fmla="*/ 54 w 83"/>
                <a:gd name="T3" fmla="*/ 182 h 188"/>
                <a:gd name="T4" fmla="*/ 58 w 83"/>
                <a:gd name="T5" fmla="*/ 176 h 188"/>
                <a:gd name="T6" fmla="*/ 68 w 83"/>
                <a:gd name="T7" fmla="*/ 182 h 188"/>
                <a:gd name="T8" fmla="*/ 64 w 83"/>
                <a:gd name="T9" fmla="*/ 188 h 188"/>
                <a:gd name="T10" fmla="*/ 73 w 83"/>
                <a:gd name="T11" fmla="*/ 171 h 188"/>
                <a:gd name="T12" fmla="*/ 62 w 83"/>
                <a:gd name="T13" fmla="*/ 166 h 188"/>
                <a:gd name="T14" fmla="*/ 66 w 83"/>
                <a:gd name="T15" fmla="*/ 156 h 188"/>
                <a:gd name="T16" fmla="*/ 77 w 83"/>
                <a:gd name="T17" fmla="*/ 160 h 188"/>
                <a:gd name="T18" fmla="*/ 73 w 83"/>
                <a:gd name="T19" fmla="*/ 171 h 188"/>
                <a:gd name="T20" fmla="*/ 80 w 83"/>
                <a:gd name="T21" fmla="*/ 148 h 188"/>
                <a:gd name="T22" fmla="*/ 69 w 83"/>
                <a:gd name="T23" fmla="*/ 145 h 188"/>
                <a:gd name="T24" fmla="*/ 71 w 83"/>
                <a:gd name="T25" fmla="*/ 135 h 188"/>
                <a:gd name="T26" fmla="*/ 82 w 83"/>
                <a:gd name="T27" fmla="*/ 136 h 188"/>
                <a:gd name="T28" fmla="*/ 80 w 83"/>
                <a:gd name="T29" fmla="*/ 148 h 188"/>
                <a:gd name="T30" fmla="*/ 83 w 83"/>
                <a:gd name="T31" fmla="*/ 124 h 188"/>
                <a:gd name="T32" fmla="*/ 72 w 83"/>
                <a:gd name="T33" fmla="*/ 124 h 188"/>
                <a:gd name="T34" fmla="*/ 72 w 83"/>
                <a:gd name="T35" fmla="*/ 120 h 188"/>
                <a:gd name="T36" fmla="*/ 72 w 83"/>
                <a:gd name="T37" fmla="*/ 116 h 188"/>
                <a:gd name="T38" fmla="*/ 72 w 83"/>
                <a:gd name="T39" fmla="*/ 113 h 188"/>
                <a:gd name="T40" fmla="*/ 83 w 83"/>
                <a:gd name="T41" fmla="*/ 112 h 188"/>
                <a:gd name="T42" fmla="*/ 83 w 83"/>
                <a:gd name="T43" fmla="*/ 115 h 188"/>
                <a:gd name="T44" fmla="*/ 83 w 83"/>
                <a:gd name="T45" fmla="*/ 120 h 188"/>
                <a:gd name="T46" fmla="*/ 83 w 83"/>
                <a:gd name="T47" fmla="*/ 124 h 188"/>
                <a:gd name="T48" fmla="*/ 71 w 83"/>
                <a:gd name="T49" fmla="*/ 102 h 188"/>
                <a:gd name="T50" fmla="*/ 68 w 83"/>
                <a:gd name="T51" fmla="*/ 91 h 188"/>
                <a:gd name="T52" fmla="*/ 80 w 83"/>
                <a:gd name="T53" fmla="*/ 88 h 188"/>
                <a:gd name="T54" fmla="*/ 82 w 83"/>
                <a:gd name="T55" fmla="*/ 100 h 188"/>
                <a:gd name="T56" fmla="*/ 71 w 83"/>
                <a:gd name="T57" fmla="*/ 102 h 188"/>
                <a:gd name="T58" fmla="*/ 65 w 83"/>
                <a:gd name="T59" fmla="*/ 80 h 188"/>
                <a:gd name="T60" fmla="*/ 61 w 83"/>
                <a:gd name="T61" fmla="*/ 70 h 188"/>
                <a:gd name="T62" fmla="*/ 72 w 83"/>
                <a:gd name="T63" fmla="*/ 66 h 188"/>
                <a:gd name="T64" fmla="*/ 76 w 83"/>
                <a:gd name="T65" fmla="*/ 77 h 188"/>
                <a:gd name="T66" fmla="*/ 65 w 83"/>
                <a:gd name="T67" fmla="*/ 80 h 188"/>
                <a:gd name="T68" fmla="*/ 56 w 83"/>
                <a:gd name="T69" fmla="*/ 61 h 188"/>
                <a:gd name="T70" fmla="*/ 50 w 83"/>
                <a:gd name="T71" fmla="*/ 51 h 188"/>
                <a:gd name="T72" fmla="*/ 60 w 83"/>
                <a:gd name="T73" fmla="*/ 45 h 188"/>
                <a:gd name="T74" fmla="*/ 66 w 83"/>
                <a:gd name="T75" fmla="*/ 55 h 188"/>
                <a:gd name="T76" fmla="*/ 56 w 83"/>
                <a:gd name="T77" fmla="*/ 61 h 188"/>
                <a:gd name="T78" fmla="*/ 44 w 83"/>
                <a:gd name="T79" fmla="*/ 43 h 188"/>
                <a:gd name="T80" fmla="*/ 36 w 83"/>
                <a:gd name="T81" fmla="*/ 35 h 188"/>
                <a:gd name="T82" fmla="*/ 44 w 83"/>
                <a:gd name="T83" fmla="*/ 26 h 188"/>
                <a:gd name="T84" fmla="*/ 52 w 83"/>
                <a:gd name="T85" fmla="*/ 35 h 188"/>
                <a:gd name="T86" fmla="*/ 44 w 83"/>
                <a:gd name="T87" fmla="*/ 43 h 188"/>
                <a:gd name="T88" fmla="*/ 28 w 83"/>
                <a:gd name="T89" fmla="*/ 27 h 188"/>
                <a:gd name="T90" fmla="*/ 19 w 83"/>
                <a:gd name="T91" fmla="*/ 21 h 188"/>
                <a:gd name="T92" fmla="*/ 25 w 83"/>
                <a:gd name="T93" fmla="*/ 11 h 188"/>
                <a:gd name="T94" fmla="*/ 35 w 83"/>
                <a:gd name="T95" fmla="*/ 18 h 188"/>
                <a:gd name="T96" fmla="*/ 28 w 83"/>
                <a:gd name="T97" fmla="*/ 27 h 188"/>
                <a:gd name="T98" fmla="*/ 10 w 83"/>
                <a:gd name="T99" fmla="*/ 15 h 188"/>
                <a:gd name="T100" fmla="*/ 0 w 83"/>
                <a:gd name="T101" fmla="*/ 10 h 188"/>
                <a:gd name="T102" fmla="*/ 4 w 83"/>
                <a:gd name="T103" fmla="*/ 0 h 188"/>
                <a:gd name="T104" fmla="*/ 15 w 83"/>
                <a:gd name="T105" fmla="*/ 5 h 188"/>
                <a:gd name="T106" fmla="*/ 10 w 83"/>
                <a:gd name="T107" fmla="*/ 1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88">
                  <a:moveTo>
                    <a:pt x="64" y="188"/>
                  </a:moveTo>
                  <a:cubicBezTo>
                    <a:pt x="54" y="182"/>
                    <a:pt x="54" y="182"/>
                    <a:pt x="54" y="182"/>
                  </a:cubicBezTo>
                  <a:cubicBezTo>
                    <a:pt x="56" y="180"/>
                    <a:pt x="57" y="178"/>
                    <a:pt x="58" y="176"/>
                  </a:cubicBezTo>
                  <a:cubicBezTo>
                    <a:pt x="68" y="182"/>
                    <a:pt x="68" y="182"/>
                    <a:pt x="68" y="182"/>
                  </a:cubicBezTo>
                  <a:cubicBezTo>
                    <a:pt x="67" y="184"/>
                    <a:pt x="66" y="186"/>
                    <a:pt x="64" y="188"/>
                  </a:cubicBezTo>
                  <a:close/>
                  <a:moveTo>
                    <a:pt x="73" y="171"/>
                  </a:moveTo>
                  <a:cubicBezTo>
                    <a:pt x="62" y="166"/>
                    <a:pt x="62" y="166"/>
                    <a:pt x="62" y="166"/>
                  </a:cubicBezTo>
                  <a:cubicBezTo>
                    <a:pt x="64" y="163"/>
                    <a:pt x="65" y="159"/>
                    <a:pt x="66" y="156"/>
                  </a:cubicBezTo>
                  <a:cubicBezTo>
                    <a:pt x="77" y="160"/>
                    <a:pt x="77" y="160"/>
                    <a:pt x="77" y="160"/>
                  </a:cubicBezTo>
                  <a:cubicBezTo>
                    <a:pt x="76" y="163"/>
                    <a:pt x="75" y="167"/>
                    <a:pt x="73" y="171"/>
                  </a:cubicBezTo>
                  <a:close/>
                  <a:moveTo>
                    <a:pt x="80" y="148"/>
                  </a:moveTo>
                  <a:cubicBezTo>
                    <a:pt x="69" y="145"/>
                    <a:pt x="69" y="145"/>
                    <a:pt x="69" y="145"/>
                  </a:cubicBezTo>
                  <a:cubicBezTo>
                    <a:pt x="70" y="142"/>
                    <a:pt x="71" y="138"/>
                    <a:pt x="71" y="135"/>
                  </a:cubicBezTo>
                  <a:cubicBezTo>
                    <a:pt x="82" y="136"/>
                    <a:pt x="82" y="136"/>
                    <a:pt x="82" y="136"/>
                  </a:cubicBezTo>
                  <a:cubicBezTo>
                    <a:pt x="82" y="140"/>
                    <a:pt x="81" y="144"/>
                    <a:pt x="80" y="148"/>
                  </a:cubicBezTo>
                  <a:close/>
                  <a:moveTo>
                    <a:pt x="83" y="124"/>
                  </a:moveTo>
                  <a:cubicBezTo>
                    <a:pt x="72" y="124"/>
                    <a:pt x="72" y="124"/>
                    <a:pt x="72" y="124"/>
                  </a:cubicBezTo>
                  <a:cubicBezTo>
                    <a:pt x="72" y="122"/>
                    <a:pt x="72" y="121"/>
                    <a:pt x="72" y="120"/>
                  </a:cubicBezTo>
                  <a:cubicBezTo>
                    <a:pt x="72" y="118"/>
                    <a:pt x="72" y="117"/>
                    <a:pt x="72" y="116"/>
                  </a:cubicBezTo>
                  <a:cubicBezTo>
                    <a:pt x="72" y="115"/>
                    <a:pt x="72" y="114"/>
                    <a:pt x="72" y="113"/>
                  </a:cubicBezTo>
                  <a:cubicBezTo>
                    <a:pt x="83" y="112"/>
                    <a:pt x="83" y="112"/>
                    <a:pt x="83" y="112"/>
                  </a:cubicBezTo>
                  <a:cubicBezTo>
                    <a:pt x="83" y="113"/>
                    <a:pt x="83" y="114"/>
                    <a:pt x="83" y="115"/>
                  </a:cubicBezTo>
                  <a:cubicBezTo>
                    <a:pt x="83" y="117"/>
                    <a:pt x="83" y="118"/>
                    <a:pt x="83" y="120"/>
                  </a:cubicBezTo>
                  <a:cubicBezTo>
                    <a:pt x="83" y="121"/>
                    <a:pt x="83" y="123"/>
                    <a:pt x="83" y="124"/>
                  </a:cubicBezTo>
                  <a:close/>
                  <a:moveTo>
                    <a:pt x="71" y="102"/>
                  </a:moveTo>
                  <a:cubicBezTo>
                    <a:pt x="70" y="98"/>
                    <a:pt x="69" y="95"/>
                    <a:pt x="68" y="91"/>
                  </a:cubicBezTo>
                  <a:cubicBezTo>
                    <a:pt x="80" y="88"/>
                    <a:pt x="80" y="88"/>
                    <a:pt x="80" y="88"/>
                  </a:cubicBezTo>
                  <a:cubicBezTo>
                    <a:pt x="81" y="92"/>
                    <a:pt x="81" y="96"/>
                    <a:pt x="82" y="100"/>
                  </a:cubicBezTo>
                  <a:lnTo>
                    <a:pt x="71" y="102"/>
                  </a:lnTo>
                  <a:close/>
                  <a:moveTo>
                    <a:pt x="65" y="80"/>
                  </a:moveTo>
                  <a:cubicBezTo>
                    <a:pt x="64" y="77"/>
                    <a:pt x="63" y="74"/>
                    <a:pt x="61" y="70"/>
                  </a:cubicBezTo>
                  <a:cubicBezTo>
                    <a:pt x="72" y="66"/>
                    <a:pt x="72" y="66"/>
                    <a:pt x="72" y="66"/>
                  </a:cubicBezTo>
                  <a:cubicBezTo>
                    <a:pt x="73" y="69"/>
                    <a:pt x="75" y="73"/>
                    <a:pt x="76" y="77"/>
                  </a:cubicBezTo>
                  <a:lnTo>
                    <a:pt x="65" y="80"/>
                  </a:lnTo>
                  <a:close/>
                  <a:moveTo>
                    <a:pt x="56" y="61"/>
                  </a:moveTo>
                  <a:cubicBezTo>
                    <a:pt x="54" y="57"/>
                    <a:pt x="52" y="54"/>
                    <a:pt x="50" y="51"/>
                  </a:cubicBezTo>
                  <a:cubicBezTo>
                    <a:pt x="60" y="45"/>
                    <a:pt x="60" y="45"/>
                    <a:pt x="60" y="45"/>
                  </a:cubicBezTo>
                  <a:cubicBezTo>
                    <a:pt x="62" y="48"/>
                    <a:pt x="64" y="51"/>
                    <a:pt x="66" y="55"/>
                  </a:cubicBezTo>
                  <a:lnTo>
                    <a:pt x="56" y="61"/>
                  </a:lnTo>
                  <a:close/>
                  <a:moveTo>
                    <a:pt x="44" y="43"/>
                  </a:moveTo>
                  <a:cubicBezTo>
                    <a:pt x="41" y="40"/>
                    <a:pt x="39" y="37"/>
                    <a:pt x="36" y="35"/>
                  </a:cubicBezTo>
                  <a:cubicBezTo>
                    <a:pt x="44" y="26"/>
                    <a:pt x="44" y="26"/>
                    <a:pt x="44" y="26"/>
                  </a:cubicBezTo>
                  <a:cubicBezTo>
                    <a:pt x="47" y="29"/>
                    <a:pt x="50" y="32"/>
                    <a:pt x="52" y="35"/>
                  </a:cubicBezTo>
                  <a:lnTo>
                    <a:pt x="44" y="43"/>
                  </a:lnTo>
                  <a:close/>
                  <a:moveTo>
                    <a:pt x="28" y="27"/>
                  </a:moveTo>
                  <a:cubicBezTo>
                    <a:pt x="25" y="25"/>
                    <a:pt x="22" y="23"/>
                    <a:pt x="19" y="21"/>
                  </a:cubicBezTo>
                  <a:cubicBezTo>
                    <a:pt x="25" y="11"/>
                    <a:pt x="25" y="11"/>
                    <a:pt x="25" y="11"/>
                  </a:cubicBezTo>
                  <a:cubicBezTo>
                    <a:pt x="29" y="13"/>
                    <a:pt x="32" y="16"/>
                    <a:pt x="35" y="18"/>
                  </a:cubicBezTo>
                  <a:lnTo>
                    <a:pt x="28" y="27"/>
                  </a:lnTo>
                  <a:close/>
                  <a:moveTo>
                    <a:pt x="10" y="15"/>
                  </a:moveTo>
                  <a:cubicBezTo>
                    <a:pt x="6" y="13"/>
                    <a:pt x="3" y="12"/>
                    <a:pt x="0" y="10"/>
                  </a:cubicBezTo>
                  <a:cubicBezTo>
                    <a:pt x="4" y="0"/>
                    <a:pt x="4" y="0"/>
                    <a:pt x="4" y="0"/>
                  </a:cubicBezTo>
                  <a:cubicBezTo>
                    <a:pt x="8" y="1"/>
                    <a:pt x="12" y="3"/>
                    <a:pt x="15" y="5"/>
                  </a:cubicBezTo>
                  <a:lnTo>
                    <a:pt x="1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2" name="Freeform 533"/>
            <p:cNvSpPr>
              <a:spLocks/>
            </p:cNvSpPr>
            <p:nvPr/>
          </p:nvSpPr>
          <p:spPr bwMode="auto">
            <a:xfrm>
              <a:off x="5768976" y="3198813"/>
              <a:ext cx="127000" cy="250825"/>
            </a:xfrm>
            <a:custGeom>
              <a:avLst/>
              <a:gdLst>
                <a:gd name="T0" fmla="*/ 0 w 73"/>
                <a:gd name="T1" fmla="*/ 146 h 146"/>
                <a:gd name="T2" fmla="*/ 0 w 73"/>
                <a:gd name="T3" fmla="*/ 134 h 146"/>
                <a:gd name="T4" fmla="*/ 62 w 73"/>
                <a:gd name="T5" fmla="*/ 73 h 146"/>
                <a:gd name="T6" fmla="*/ 0 w 73"/>
                <a:gd name="T7" fmla="*/ 12 h 146"/>
                <a:gd name="T8" fmla="*/ 0 w 73"/>
                <a:gd name="T9" fmla="*/ 0 h 146"/>
                <a:gd name="T10" fmla="*/ 73 w 73"/>
                <a:gd name="T11" fmla="*/ 73 h 146"/>
                <a:gd name="T12" fmla="*/ 0 w 73"/>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73" h="146">
                  <a:moveTo>
                    <a:pt x="0" y="146"/>
                  </a:moveTo>
                  <a:cubicBezTo>
                    <a:pt x="0" y="134"/>
                    <a:pt x="0" y="134"/>
                    <a:pt x="0" y="134"/>
                  </a:cubicBezTo>
                  <a:cubicBezTo>
                    <a:pt x="34" y="134"/>
                    <a:pt x="62" y="107"/>
                    <a:pt x="62" y="73"/>
                  </a:cubicBezTo>
                  <a:cubicBezTo>
                    <a:pt x="62" y="39"/>
                    <a:pt x="34" y="12"/>
                    <a:pt x="0" y="12"/>
                  </a:cubicBezTo>
                  <a:cubicBezTo>
                    <a:pt x="0" y="0"/>
                    <a:pt x="0" y="0"/>
                    <a:pt x="0" y="0"/>
                  </a:cubicBezTo>
                  <a:cubicBezTo>
                    <a:pt x="40" y="0"/>
                    <a:pt x="73" y="33"/>
                    <a:pt x="73" y="73"/>
                  </a:cubicBezTo>
                  <a:cubicBezTo>
                    <a:pt x="73" y="113"/>
                    <a:pt x="40" y="146"/>
                    <a:pt x="0"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3" name="Rectangle 534"/>
            <p:cNvSpPr>
              <a:spLocks noChangeArrowheads="1"/>
            </p:cNvSpPr>
            <p:nvPr/>
          </p:nvSpPr>
          <p:spPr bwMode="auto">
            <a:xfrm>
              <a:off x="5767388" y="3409951"/>
              <a:ext cx="2063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4" name="Freeform 535"/>
            <p:cNvSpPr>
              <a:spLocks/>
            </p:cNvSpPr>
            <p:nvPr/>
          </p:nvSpPr>
          <p:spPr bwMode="auto">
            <a:xfrm>
              <a:off x="5683251" y="3306763"/>
              <a:ext cx="79375" cy="44450"/>
            </a:xfrm>
            <a:custGeom>
              <a:avLst/>
              <a:gdLst>
                <a:gd name="T0" fmla="*/ 50 w 50"/>
                <a:gd name="T1" fmla="*/ 28 h 28"/>
                <a:gd name="T2" fmla="*/ 0 w 50"/>
                <a:gd name="T3" fmla="*/ 28 h 28"/>
                <a:gd name="T4" fmla="*/ 0 w 50"/>
                <a:gd name="T5" fmla="*/ 0 h 28"/>
                <a:gd name="T6" fmla="*/ 12 w 50"/>
                <a:gd name="T7" fmla="*/ 0 h 28"/>
                <a:gd name="T8" fmla="*/ 12 w 50"/>
                <a:gd name="T9" fmla="*/ 16 h 28"/>
                <a:gd name="T10" fmla="*/ 38 w 50"/>
                <a:gd name="T11" fmla="*/ 16 h 28"/>
                <a:gd name="T12" fmla="*/ 38 w 50"/>
                <a:gd name="T13" fmla="*/ 1 h 28"/>
                <a:gd name="T14" fmla="*/ 50 w 50"/>
                <a:gd name="T15" fmla="*/ 1 h 28"/>
                <a:gd name="T16" fmla="*/ 50 w 50"/>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8">
                  <a:moveTo>
                    <a:pt x="50" y="28"/>
                  </a:moveTo>
                  <a:lnTo>
                    <a:pt x="0" y="28"/>
                  </a:lnTo>
                  <a:lnTo>
                    <a:pt x="0" y="0"/>
                  </a:lnTo>
                  <a:lnTo>
                    <a:pt x="12" y="0"/>
                  </a:lnTo>
                  <a:lnTo>
                    <a:pt x="12" y="16"/>
                  </a:lnTo>
                  <a:lnTo>
                    <a:pt x="38" y="16"/>
                  </a:lnTo>
                  <a:lnTo>
                    <a:pt x="38" y="1"/>
                  </a:lnTo>
                  <a:lnTo>
                    <a:pt x="50" y="1"/>
                  </a:lnTo>
                  <a:lnTo>
                    <a:pt x="5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5" name="Freeform 536"/>
            <p:cNvSpPr>
              <a:spLocks/>
            </p:cNvSpPr>
            <p:nvPr/>
          </p:nvSpPr>
          <p:spPr bwMode="auto">
            <a:xfrm>
              <a:off x="5683251" y="3017838"/>
              <a:ext cx="79375" cy="73025"/>
            </a:xfrm>
            <a:custGeom>
              <a:avLst/>
              <a:gdLst>
                <a:gd name="T0" fmla="*/ 50 w 50"/>
                <a:gd name="T1" fmla="*/ 46 h 46"/>
                <a:gd name="T2" fmla="*/ 38 w 50"/>
                <a:gd name="T3" fmla="*/ 46 h 46"/>
                <a:gd name="T4" fmla="*/ 38 w 50"/>
                <a:gd name="T5" fmla="*/ 13 h 46"/>
                <a:gd name="T6" fmla="*/ 12 w 50"/>
                <a:gd name="T7" fmla="*/ 13 h 46"/>
                <a:gd name="T8" fmla="*/ 12 w 50"/>
                <a:gd name="T9" fmla="*/ 46 h 46"/>
                <a:gd name="T10" fmla="*/ 0 w 50"/>
                <a:gd name="T11" fmla="*/ 46 h 46"/>
                <a:gd name="T12" fmla="*/ 0 w 50"/>
                <a:gd name="T13" fmla="*/ 0 h 46"/>
                <a:gd name="T14" fmla="*/ 50 w 50"/>
                <a:gd name="T15" fmla="*/ 0 h 46"/>
                <a:gd name="T16" fmla="*/ 50 w 5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6">
                  <a:moveTo>
                    <a:pt x="50" y="46"/>
                  </a:moveTo>
                  <a:lnTo>
                    <a:pt x="38" y="46"/>
                  </a:lnTo>
                  <a:lnTo>
                    <a:pt x="38" y="13"/>
                  </a:lnTo>
                  <a:lnTo>
                    <a:pt x="12" y="13"/>
                  </a:lnTo>
                  <a:lnTo>
                    <a:pt x="12" y="46"/>
                  </a:lnTo>
                  <a:lnTo>
                    <a:pt x="0" y="46"/>
                  </a:lnTo>
                  <a:lnTo>
                    <a:pt x="0" y="0"/>
                  </a:lnTo>
                  <a:lnTo>
                    <a:pt x="50" y="0"/>
                  </a:lnTo>
                  <a:lnTo>
                    <a:pt x="5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6" name="Freeform 537"/>
            <p:cNvSpPr>
              <a:spLocks/>
            </p:cNvSpPr>
            <p:nvPr/>
          </p:nvSpPr>
          <p:spPr bwMode="auto">
            <a:xfrm>
              <a:off x="5662613" y="3087688"/>
              <a:ext cx="120650" cy="231775"/>
            </a:xfrm>
            <a:custGeom>
              <a:avLst/>
              <a:gdLst>
                <a:gd name="T0" fmla="*/ 76 w 76"/>
                <a:gd name="T1" fmla="*/ 146 h 146"/>
                <a:gd name="T2" fmla="*/ 0 w 76"/>
                <a:gd name="T3" fmla="*/ 146 h 146"/>
                <a:gd name="T4" fmla="*/ 0 w 76"/>
                <a:gd name="T5" fmla="*/ 0 h 146"/>
                <a:gd name="T6" fmla="*/ 76 w 76"/>
                <a:gd name="T7" fmla="*/ 0 h 146"/>
                <a:gd name="T8" fmla="*/ 76 w 76"/>
                <a:gd name="T9" fmla="*/ 49 h 146"/>
                <a:gd name="T10" fmla="*/ 64 w 76"/>
                <a:gd name="T11" fmla="*/ 49 h 146"/>
                <a:gd name="T12" fmla="*/ 64 w 76"/>
                <a:gd name="T13" fmla="*/ 12 h 146"/>
                <a:gd name="T14" fmla="*/ 13 w 76"/>
                <a:gd name="T15" fmla="*/ 12 h 146"/>
                <a:gd name="T16" fmla="*/ 13 w 76"/>
                <a:gd name="T17" fmla="*/ 134 h 146"/>
                <a:gd name="T18" fmla="*/ 64 w 76"/>
                <a:gd name="T19" fmla="*/ 134 h 146"/>
                <a:gd name="T20" fmla="*/ 64 w 76"/>
                <a:gd name="T21" fmla="*/ 104 h 146"/>
                <a:gd name="T22" fmla="*/ 76 w 76"/>
                <a:gd name="T23" fmla="*/ 104 h 146"/>
                <a:gd name="T24" fmla="*/ 76 w 76"/>
                <a:gd name="T2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46">
                  <a:moveTo>
                    <a:pt x="76" y="146"/>
                  </a:moveTo>
                  <a:lnTo>
                    <a:pt x="0" y="146"/>
                  </a:lnTo>
                  <a:lnTo>
                    <a:pt x="0" y="0"/>
                  </a:lnTo>
                  <a:lnTo>
                    <a:pt x="76" y="0"/>
                  </a:lnTo>
                  <a:lnTo>
                    <a:pt x="76" y="49"/>
                  </a:lnTo>
                  <a:lnTo>
                    <a:pt x="64" y="49"/>
                  </a:lnTo>
                  <a:lnTo>
                    <a:pt x="64" y="12"/>
                  </a:lnTo>
                  <a:lnTo>
                    <a:pt x="13" y="12"/>
                  </a:lnTo>
                  <a:lnTo>
                    <a:pt x="13" y="134"/>
                  </a:lnTo>
                  <a:lnTo>
                    <a:pt x="64" y="134"/>
                  </a:lnTo>
                  <a:lnTo>
                    <a:pt x="64" y="104"/>
                  </a:lnTo>
                  <a:lnTo>
                    <a:pt x="76" y="104"/>
                  </a:lnTo>
                  <a:lnTo>
                    <a:pt x="76"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7" name="Rectangle 538"/>
            <p:cNvSpPr>
              <a:spLocks noChangeArrowheads="1"/>
            </p:cNvSpPr>
            <p:nvPr/>
          </p:nvSpPr>
          <p:spPr bwMode="auto">
            <a:xfrm>
              <a:off x="5672138" y="3049588"/>
              <a:ext cx="10001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8" name="Rectangle 539"/>
            <p:cNvSpPr>
              <a:spLocks noChangeArrowheads="1"/>
            </p:cNvSpPr>
            <p:nvPr/>
          </p:nvSpPr>
          <p:spPr bwMode="auto">
            <a:xfrm>
              <a:off x="5629276" y="3402013"/>
              <a:ext cx="17621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9" name="Freeform 540"/>
            <p:cNvSpPr>
              <a:spLocks noEditPoints="1"/>
            </p:cNvSpPr>
            <p:nvPr/>
          </p:nvSpPr>
          <p:spPr bwMode="auto">
            <a:xfrm>
              <a:off x="5562601" y="3452813"/>
              <a:ext cx="322263" cy="69850"/>
            </a:xfrm>
            <a:custGeom>
              <a:avLst/>
              <a:gdLst>
                <a:gd name="T0" fmla="*/ 187 w 187"/>
                <a:gd name="T1" fmla="*/ 40 h 40"/>
                <a:gd name="T2" fmla="*/ 0 w 187"/>
                <a:gd name="T3" fmla="*/ 40 h 40"/>
                <a:gd name="T4" fmla="*/ 0 w 187"/>
                <a:gd name="T5" fmla="*/ 15 h 40"/>
                <a:gd name="T6" fmla="*/ 15 w 187"/>
                <a:gd name="T7" fmla="*/ 0 h 40"/>
                <a:gd name="T8" fmla="*/ 172 w 187"/>
                <a:gd name="T9" fmla="*/ 0 h 40"/>
                <a:gd name="T10" fmla="*/ 187 w 187"/>
                <a:gd name="T11" fmla="*/ 15 h 40"/>
                <a:gd name="T12" fmla="*/ 187 w 187"/>
                <a:gd name="T13" fmla="*/ 40 h 40"/>
                <a:gd name="T14" fmla="*/ 12 w 187"/>
                <a:gd name="T15" fmla="*/ 28 h 40"/>
                <a:gd name="T16" fmla="*/ 175 w 187"/>
                <a:gd name="T17" fmla="*/ 28 h 40"/>
                <a:gd name="T18" fmla="*/ 175 w 187"/>
                <a:gd name="T19" fmla="*/ 15 h 40"/>
                <a:gd name="T20" fmla="*/ 172 w 187"/>
                <a:gd name="T21" fmla="*/ 12 h 40"/>
                <a:gd name="T22" fmla="*/ 15 w 187"/>
                <a:gd name="T23" fmla="*/ 12 h 40"/>
                <a:gd name="T24" fmla="*/ 12 w 187"/>
                <a:gd name="T25" fmla="*/ 15 h 40"/>
                <a:gd name="T26" fmla="*/ 12 w 187"/>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40">
                  <a:moveTo>
                    <a:pt x="187" y="40"/>
                  </a:moveTo>
                  <a:cubicBezTo>
                    <a:pt x="0" y="40"/>
                    <a:pt x="0" y="40"/>
                    <a:pt x="0" y="40"/>
                  </a:cubicBezTo>
                  <a:cubicBezTo>
                    <a:pt x="0" y="15"/>
                    <a:pt x="0" y="15"/>
                    <a:pt x="0" y="15"/>
                  </a:cubicBezTo>
                  <a:cubicBezTo>
                    <a:pt x="0" y="7"/>
                    <a:pt x="7" y="0"/>
                    <a:pt x="15" y="0"/>
                  </a:cubicBezTo>
                  <a:cubicBezTo>
                    <a:pt x="172" y="0"/>
                    <a:pt x="172" y="0"/>
                    <a:pt x="172" y="0"/>
                  </a:cubicBezTo>
                  <a:cubicBezTo>
                    <a:pt x="180" y="0"/>
                    <a:pt x="187" y="7"/>
                    <a:pt x="187" y="15"/>
                  </a:cubicBezTo>
                  <a:lnTo>
                    <a:pt x="187" y="40"/>
                  </a:lnTo>
                  <a:close/>
                  <a:moveTo>
                    <a:pt x="12" y="28"/>
                  </a:moveTo>
                  <a:cubicBezTo>
                    <a:pt x="175" y="28"/>
                    <a:pt x="175" y="28"/>
                    <a:pt x="175" y="28"/>
                  </a:cubicBezTo>
                  <a:cubicBezTo>
                    <a:pt x="175" y="15"/>
                    <a:pt x="175" y="15"/>
                    <a:pt x="175" y="15"/>
                  </a:cubicBezTo>
                  <a:cubicBezTo>
                    <a:pt x="175" y="13"/>
                    <a:pt x="174" y="12"/>
                    <a:pt x="172" y="12"/>
                  </a:cubicBezTo>
                  <a:cubicBezTo>
                    <a:pt x="15" y="12"/>
                    <a:pt x="15" y="12"/>
                    <a:pt x="15" y="12"/>
                  </a:cubicBezTo>
                  <a:cubicBezTo>
                    <a:pt x="13" y="12"/>
                    <a:pt x="12" y="13"/>
                    <a:pt x="12" y="15"/>
                  </a:cubicBezTo>
                  <a:lnTo>
                    <a:pt x="1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0" name="Freeform 541"/>
            <p:cNvSpPr>
              <a:spLocks noEditPoints="1"/>
            </p:cNvSpPr>
            <p:nvPr/>
          </p:nvSpPr>
          <p:spPr bwMode="auto">
            <a:xfrm>
              <a:off x="5718176" y="3157538"/>
              <a:ext cx="103188" cy="103188"/>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9 h 60"/>
                <a:gd name="T16" fmla="*/ 49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4"/>
                    <a:pt x="14" y="0"/>
                    <a:pt x="30" y="0"/>
                  </a:cubicBezTo>
                  <a:cubicBezTo>
                    <a:pt x="47" y="0"/>
                    <a:pt x="60" y="14"/>
                    <a:pt x="60" y="30"/>
                  </a:cubicBezTo>
                  <a:cubicBezTo>
                    <a:pt x="60" y="47"/>
                    <a:pt x="47" y="60"/>
                    <a:pt x="30" y="60"/>
                  </a:cubicBezTo>
                  <a:close/>
                  <a:moveTo>
                    <a:pt x="30" y="12"/>
                  </a:moveTo>
                  <a:cubicBezTo>
                    <a:pt x="20" y="12"/>
                    <a:pt x="12" y="20"/>
                    <a:pt x="12" y="30"/>
                  </a:cubicBezTo>
                  <a:cubicBezTo>
                    <a:pt x="12" y="41"/>
                    <a:pt x="20" y="49"/>
                    <a:pt x="30" y="49"/>
                  </a:cubicBezTo>
                  <a:cubicBezTo>
                    <a:pt x="41" y="49"/>
                    <a:pt x="49" y="41"/>
                    <a:pt x="49" y="30"/>
                  </a:cubicBezTo>
                  <a:cubicBezTo>
                    <a:pt x="49" y="20"/>
                    <a:pt x="4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51" name="Grupo 50"/>
          <p:cNvGrpSpPr/>
          <p:nvPr/>
        </p:nvGrpSpPr>
        <p:grpSpPr>
          <a:xfrm>
            <a:off x="4184056" y="2535240"/>
            <a:ext cx="768946" cy="631096"/>
            <a:chOff x="2566988" y="3063876"/>
            <a:chExt cx="566738" cy="465138"/>
          </a:xfrm>
          <a:solidFill>
            <a:schemeClr val="bg1"/>
          </a:solidFill>
        </p:grpSpPr>
        <p:sp>
          <p:nvSpPr>
            <p:cNvPr id="52" name="Rectangle 672"/>
            <p:cNvSpPr>
              <a:spLocks noChangeArrowheads="1"/>
            </p:cNvSpPr>
            <p:nvPr/>
          </p:nvSpPr>
          <p:spPr bwMode="auto">
            <a:xfrm>
              <a:off x="3036888" y="3408363"/>
              <a:ext cx="190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3" name="Freeform 673"/>
            <p:cNvSpPr>
              <a:spLocks/>
            </p:cNvSpPr>
            <p:nvPr/>
          </p:nvSpPr>
          <p:spPr bwMode="auto">
            <a:xfrm>
              <a:off x="2994026" y="3198813"/>
              <a:ext cx="61913" cy="38100"/>
            </a:xfrm>
            <a:custGeom>
              <a:avLst/>
              <a:gdLst>
                <a:gd name="T0" fmla="*/ 36 w 36"/>
                <a:gd name="T1" fmla="*/ 22 h 22"/>
                <a:gd name="T2" fmla="*/ 25 w 36"/>
                <a:gd name="T3" fmla="*/ 22 h 22"/>
                <a:gd name="T4" fmla="*/ 25 w 36"/>
                <a:gd name="T5" fmla="*/ 14 h 22"/>
                <a:gd name="T6" fmla="*/ 22 w 36"/>
                <a:gd name="T7" fmla="*/ 12 h 22"/>
                <a:gd name="T8" fmla="*/ 0 w 36"/>
                <a:gd name="T9" fmla="*/ 12 h 22"/>
                <a:gd name="T10" fmla="*/ 0 w 36"/>
                <a:gd name="T11" fmla="*/ 0 h 22"/>
                <a:gd name="T12" fmla="*/ 22 w 36"/>
                <a:gd name="T13" fmla="*/ 0 h 22"/>
                <a:gd name="T14" fmla="*/ 36 w 36"/>
                <a:gd name="T15" fmla="*/ 14 h 22"/>
                <a:gd name="T16" fmla="*/ 36 w 3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2">
                  <a:moveTo>
                    <a:pt x="36" y="22"/>
                  </a:moveTo>
                  <a:cubicBezTo>
                    <a:pt x="25" y="22"/>
                    <a:pt x="25" y="22"/>
                    <a:pt x="25" y="22"/>
                  </a:cubicBezTo>
                  <a:cubicBezTo>
                    <a:pt x="25" y="14"/>
                    <a:pt x="25" y="14"/>
                    <a:pt x="25" y="14"/>
                  </a:cubicBezTo>
                  <a:cubicBezTo>
                    <a:pt x="25" y="13"/>
                    <a:pt x="24" y="12"/>
                    <a:pt x="22" y="12"/>
                  </a:cubicBezTo>
                  <a:cubicBezTo>
                    <a:pt x="0" y="12"/>
                    <a:pt x="0" y="12"/>
                    <a:pt x="0" y="12"/>
                  </a:cubicBezTo>
                  <a:cubicBezTo>
                    <a:pt x="0" y="0"/>
                    <a:pt x="0" y="0"/>
                    <a:pt x="0" y="0"/>
                  </a:cubicBezTo>
                  <a:cubicBezTo>
                    <a:pt x="22" y="0"/>
                    <a:pt x="22" y="0"/>
                    <a:pt x="22" y="0"/>
                  </a:cubicBezTo>
                  <a:cubicBezTo>
                    <a:pt x="30" y="0"/>
                    <a:pt x="36" y="7"/>
                    <a:pt x="36" y="14"/>
                  </a:cubicBezTo>
                  <a:lnTo>
                    <a:pt x="3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4" name="Rectangle 674"/>
            <p:cNvSpPr>
              <a:spLocks noChangeArrowheads="1"/>
            </p:cNvSpPr>
            <p:nvPr/>
          </p:nvSpPr>
          <p:spPr bwMode="auto">
            <a:xfrm>
              <a:off x="2878138" y="3198813"/>
              <a:ext cx="539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5" name="Freeform 675"/>
            <p:cNvSpPr>
              <a:spLocks/>
            </p:cNvSpPr>
            <p:nvPr/>
          </p:nvSpPr>
          <p:spPr bwMode="auto">
            <a:xfrm>
              <a:off x="2627313" y="3198813"/>
              <a:ext cx="217488" cy="284163"/>
            </a:xfrm>
            <a:custGeom>
              <a:avLst/>
              <a:gdLst>
                <a:gd name="T0" fmla="*/ 12 w 126"/>
                <a:gd name="T1" fmla="*/ 165 h 165"/>
                <a:gd name="T2" fmla="*/ 0 w 126"/>
                <a:gd name="T3" fmla="*/ 165 h 165"/>
                <a:gd name="T4" fmla="*/ 0 w 126"/>
                <a:gd name="T5" fmla="*/ 14 h 165"/>
                <a:gd name="T6" fmla="*/ 14 w 126"/>
                <a:gd name="T7" fmla="*/ 0 h 165"/>
                <a:gd name="T8" fmla="*/ 126 w 126"/>
                <a:gd name="T9" fmla="*/ 0 h 165"/>
                <a:gd name="T10" fmla="*/ 126 w 126"/>
                <a:gd name="T11" fmla="*/ 12 h 165"/>
                <a:gd name="T12" fmla="*/ 14 w 126"/>
                <a:gd name="T13" fmla="*/ 12 h 165"/>
                <a:gd name="T14" fmla="*/ 12 w 126"/>
                <a:gd name="T15" fmla="*/ 14 h 165"/>
                <a:gd name="T16" fmla="*/ 12 w 126"/>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65">
                  <a:moveTo>
                    <a:pt x="12" y="165"/>
                  </a:moveTo>
                  <a:cubicBezTo>
                    <a:pt x="0" y="165"/>
                    <a:pt x="0" y="165"/>
                    <a:pt x="0" y="165"/>
                  </a:cubicBezTo>
                  <a:cubicBezTo>
                    <a:pt x="0" y="14"/>
                    <a:pt x="0" y="14"/>
                    <a:pt x="0" y="14"/>
                  </a:cubicBezTo>
                  <a:cubicBezTo>
                    <a:pt x="0" y="7"/>
                    <a:pt x="6" y="0"/>
                    <a:pt x="14" y="0"/>
                  </a:cubicBezTo>
                  <a:cubicBezTo>
                    <a:pt x="126" y="0"/>
                    <a:pt x="126" y="0"/>
                    <a:pt x="126" y="0"/>
                  </a:cubicBezTo>
                  <a:cubicBezTo>
                    <a:pt x="126" y="12"/>
                    <a:pt x="126" y="12"/>
                    <a:pt x="126" y="12"/>
                  </a:cubicBezTo>
                  <a:cubicBezTo>
                    <a:pt x="14" y="12"/>
                    <a:pt x="14" y="12"/>
                    <a:pt x="14" y="12"/>
                  </a:cubicBezTo>
                  <a:cubicBezTo>
                    <a:pt x="13" y="12"/>
                    <a:pt x="12" y="13"/>
                    <a:pt x="12" y="14"/>
                  </a:cubicBezTo>
                  <a:lnTo>
                    <a:pt x="12"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6" name="Freeform 676"/>
            <p:cNvSpPr>
              <a:spLocks/>
            </p:cNvSpPr>
            <p:nvPr/>
          </p:nvSpPr>
          <p:spPr bwMode="auto">
            <a:xfrm>
              <a:off x="2667001" y="3238501"/>
              <a:ext cx="349250" cy="212725"/>
            </a:xfrm>
            <a:custGeom>
              <a:avLst/>
              <a:gdLst>
                <a:gd name="T0" fmla="*/ 220 w 220"/>
                <a:gd name="T1" fmla="*/ 134 h 134"/>
                <a:gd name="T2" fmla="*/ 0 w 220"/>
                <a:gd name="T3" fmla="*/ 134 h 134"/>
                <a:gd name="T4" fmla="*/ 0 w 220"/>
                <a:gd name="T5" fmla="*/ 0 h 134"/>
                <a:gd name="T6" fmla="*/ 98 w 220"/>
                <a:gd name="T7" fmla="*/ 0 h 134"/>
                <a:gd name="T8" fmla="*/ 98 w 220"/>
                <a:gd name="T9" fmla="*/ 13 h 134"/>
                <a:gd name="T10" fmla="*/ 13 w 220"/>
                <a:gd name="T11" fmla="*/ 13 h 134"/>
                <a:gd name="T12" fmla="*/ 13 w 220"/>
                <a:gd name="T13" fmla="*/ 122 h 134"/>
                <a:gd name="T14" fmla="*/ 209 w 220"/>
                <a:gd name="T15" fmla="*/ 122 h 134"/>
                <a:gd name="T16" fmla="*/ 209 w 220"/>
                <a:gd name="T17" fmla="*/ 107 h 134"/>
                <a:gd name="T18" fmla="*/ 220 w 220"/>
                <a:gd name="T19" fmla="*/ 107 h 134"/>
                <a:gd name="T20" fmla="*/ 220 w 220"/>
                <a:gd name="T2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134">
                  <a:moveTo>
                    <a:pt x="220" y="134"/>
                  </a:moveTo>
                  <a:lnTo>
                    <a:pt x="0" y="134"/>
                  </a:lnTo>
                  <a:lnTo>
                    <a:pt x="0" y="0"/>
                  </a:lnTo>
                  <a:lnTo>
                    <a:pt x="98" y="0"/>
                  </a:lnTo>
                  <a:lnTo>
                    <a:pt x="98" y="13"/>
                  </a:lnTo>
                  <a:lnTo>
                    <a:pt x="13" y="13"/>
                  </a:lnTo>
                  <a:lnTo>
                    <a:pt x="13" y="122"/>
                  </a:lnTo>
                  <a:lnTo>
                    <a:pt x="209" y="122"/>
                  </a:lnTo>
                  <a:lnTo>
                    <a:pt x="209" y="107"/>
                  </a:lnTo>
                  <a:lnTo>
                    <a:pt x="220" y="107"/>
                  </a:lnTo>
                  <a:lnTo>
                    <a:pt x="22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7" name="Freeform 677"/>
            <p:cNvSpPr>
              <a:spLocks noEditPoints="1"/>
            </p:cNvSpPr>
            <p:nvPr/>
          </p:nvSpPr>
          <p:spPr bwMode="auto">
            <a:xfrm>
              <a:off x="2566988" y="3470276"/>
              <a:ext cx="552450" cy="58738"/>
            </a:xfrm>
            <a:custGeom>
              <a:avLst/>
              <a:gdLst>
                <a:gd name="T0" fmla="*/ 295 w 320"/>
                <a:gd name="T1" fmla="*/ 34 h 34"/>
                <a:gd name="T2" fmla="*/ 24 w 320"/>
                <a:gd name="T3" fmla="*/ 34 h 34"/>
                <a:gd name="T4" fmla="*/ 2 w 320"/>
                <a:gd name="T5" fmla="*/ 25 h 34"/>
                <a:gd name="T6" fmla="*/ 0 w 320"/>
                <a:gd name="T7" fmla="*/ 24 h 34"/>
                <a:gd name="T8" fmla="*/ 0 w 320"/>
                <a:gd name="T9" fmla="*/ 0 h 34"/>
                <a:gd name="T10" fmla="*/ 320 w 320"/>
                <a:gd name="T11" fmla="*/ 0 h 34"/>
                <a:gd name="T12" fmla="*/ 320 w 320"/>
                <a:gd name="T13" fmla="*/ 24 h 34"/>
                <a:gd name="T14" fmla="*/ 317 w 320"/>
                <a:gd name="T15" fmla="*/ 25 h 34"/>
                <a:gd name="T16" fmla="*/ 295 w 320"/>
                <a:gd name="T17" fmla="*/ 34 h 34"/>
                <a:gd name="T18" fmla="*/ 11 w 320"/>
                <a:gd name="T19" fmla="*/ 18 h 34"/>
                <a:gd name="T20" fmla="*/ 24 w 320"/>
                <a:gd name="T21" fmla="*/ 23 h 34"/>
                <a:gd name="T22" fmla="*/ 295 w 320"/>
                <a:gd name="T23" fmla="*/ 23 h 34"/>
                <a:gd name="T24" fmla="*/ 308 w 320"/>
                <a:gd name="T25" fmla="*/ 18 h 34"/>
                <a:gd name="T26" fmla="*/ 308 w 320"/>
                <a:gd name="T27" fmla="*/ 12 h 34"/>
                <a:gd name="T28" fmla="*/ 11 w 320"/>
                <a:gd name="T29" fmla="*/ 12 h 34"/>
                <a:gd name="T30" fmla="*/ 11 w 320"/>
                <a:gd name="T31"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0" h="34">
                  <a:moveTo>
                    <a:pt x="295" y="34"/>
                  </a:moveTo>
                  <a:cubicBezTo>
                    <a:pt x="24" y="34"/>
                    <a:pt x="24" y="34"/>
                    <a:pt x="24" y="34"/>
                  </a:cubicBezTo>
                  <a:cubicBezTo>
                    <a:pt x="15" y="34"/>
                    <a:pt x="3" y="26"/>
                    <a:pt x="2" y="25"/>
                  </a:cubicBezTo>
                  <a:cubicBezTo>
                    <a:pt x="0" y="24"/>
                    <a:pt x="0" y="24"/>
                    <a:pt x="0" y="24"/>
                  </a:cubicBezTo>
                  <a:cubicBezTo>
                    <a:pt x="0" y="0"/>
                    <a:pt x="0" y="0"/>
                    <a:pt x="0" y="0"/>
                  </a:cubicBezTo>
                  <a:cubicBezTo>
                    <a:pt x="320" y="0"/>
                    <a:pt x="320" y="0"/>
                    <a:pt x="320" y="0"/>
                  </a:cubicBezTo>
                  <a:cubicBezTo>
                    <a:pt x="320" y="24"/>
                    <a:pt x="320" y="24"/>
                    <a:pt x="320" y="24"/>
                  </a:cubicBezTo>
                  <a:cubicBezTo>
                    <a:pt x="317" y="25"/>
                    <a:pt x="317" y="25"/>
                    <a:pt x="317" y="25"/>
                  </a:cubicBezTo>
                  <a:cubicBezTo>
                    <a:pt x="316" y="26"/>
                    <a:pt x="305" y="34"/>
                    <a:pt x="295" y="34"/>
                  </a:cubicBezTo>
                  <a:close/>
                  <a:moveTo>
                    <a:pt x="11" y="18"/>
                  </a:moveTo>
                  <a:cubicBezTo>
                    <a:pt x="15" y="20"/>
                    <a:pt x="21" y="23"/>
                    <a:pt x="24" y="23"/>
                  </a:cubicBezTo>
                  <a:cubicBezTo>
                    <a:pt x="295" y="23"/>
                    <a:pt x="295" y="23"/>
                    <a:pt x="295" y="23"/>
                  </a:cubicBezTo>
                  <a:cubicBezTo>
                    <a:pt x="299" y="23"/>
                    <a:pt x="304" y="20"/>
                    <a:pt x="308" y="18"/>
                  </a:cubicBezTo>
                  <a:cubicBezTo>
                    <a:pt x="308" y="12"/>
                    <a:pt x="308" y="12"/>
                    <a:pt x="308" y="12"/>
                  </a:cubicBezTo>
                  <a:cubicBezTo>
                    <a:pt x="11" y="12"/>
                    <a:pt x="11" y="12"/>
                    <a:pt x="11" y="12"/>
                  </a:cubicBezTo>
                  <a:lnTo>
                    <a:pt x="1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8" name="Freeform 678"/>
            <p:cNvSpPr>
              <a:spLocks/>
            </p:cNvSpPr>
            <p:nvPr/>
          </p:nvSpPr>
          <p:spPr bwMode="auto">
            <a:xfrm>
              <a:off x="2924176" y="3198813"/>
              <a:ext cx="134938" cy="188913"/>
            </a:xfrm>
            <a:custGeom>
              <a:avLst/>
              <a:gdLst>
                <a:gd name="T0" fmla="*/ 41 w 78"/>
                <a:gd name="T1" fmla="*/ 110 h 110"/>
                <a:gd name="T2" fmla="*/ 36 w 78"/>
                <a:gd name="T3" fmla="*/ 110 h 110"/>
                <a:gd name="T4" fmla="*/ 0 w 78"/>
                <a:gd name="T5" fmla="*/ 74 h 110"/>
                <a:gd name="T6" fmla="*/ 0 w 78"/>
                <a:gd name="T7" fmla="*/ 0 h 110"/>
                <a:gd name="T8" fmla="*/ 12 w 78"/>
                <a:gd name="T9" fmla="*/ 0 h 110"/>
                <a:gd name="T10" fmla="*/ 12 w 78"/>
                <a:gd name="T11" fmla="*/ 74 h 110"/>
                <a:gd name="T12" fmla="*/ 36 w 78"/>
                <a:gd name="T13" fmla="*/ 98 h 110"/>
                <a:gd name="T14" fmla="*/ 41 w 78"/>
                <a:gd name="T15" fmla="*/ 98 h 110"/>
                <a:gd name="T16" fmla="*/ 66 w 78"/>
                <a:gd name="T17" fmla="*/ 74 h 110"/>
                <a:gd name="T18" fmla="*/ 66 w 78"/>
                <a:gd name="T19" fmla="*/ 38 h 110"/>
                <a:gd name="T20" fmla="*/ 78 w 78"/>
                <a:gd name="T21" fmla="*/ 38 h 110"/>
                <a:gd name="T22" fmla="*/ 78 w 78"/>
                <a:gd name="T23" fmla="*/ 74 h 110"/>
                <a:gd name="T24" fmla="*/ 41 w 78"/>
                <a:gd name="T2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10">
                  <a:moveTo>
                    <a:pt x="41" y="110"/>
                  </a:moveTo>
                  <a:cubicBezTo>
                    <a:pt x="36" y="110"/>
                    <a:pt x="36" y="110"/>
                    <a:pt x="36" y="110"/>
                  </a:cubicBezTo>
                  <a:cubicBezTo>
                    <a:pt x="17" y="110"/>
                    <a:pt x="0" y="94"/>
                    <a:pt x="0" y="74"/>
                  </a:cubicBezTo>
                  <a:cubicBezTo>
                    <a:pt x="0" y="0"/>
                    <a:pt x="0" y="0"/>
                    <a:pt x="0" y="0"/>
                  </a:cubicBezTo>
                  <a:cubicBezTo>
                    <a:pt x="12" y="0"/>
                    <a:pt x="12" y="0"/>
                    <a:pt x="12" y="0"/>
                  </a:cubicBezTo>
                  <a:cubicBezTo>
                    <a:pt x="12" y="74"/>
                    <a:pt x="12" y="74"/>
                    <a:pt x="12" y="74"/>
                  </a:cubicBezTo>
                  <a:cubicBezTo>
                    <a:pt x="12" y="87"/>
                    <a:pt x="23" y="98"/>
                    <a:pt x="36" y="98"/>
                  </a:cubicBezTo>
                  <a:cubicBezTo>
                    <a:pt x="41" y="98"/>
                    <a:pt x="41" y="98"/>
                    <a:pt x="41" y="98"/>
                  </a:cubicBezTo>
                  <a:cubicBezTo>
                    <a:pt x="55" y="98"/>
                    <a:pt x="66" y="87"/>
                    <a:pt x="66" y="74"/>
                  </a:cubicBezTo>
                  <a:cubicBezTo>
                    <a:pt x="66" y="38"/>
                    <a:pt x="66" y="38"/>
                    <a:pt x="66" y="38"/>
                  </a:cubicBezTo>
                  <a:cubicBezTo>
                    <a:pt x="78" y="38"/>
                    <a:pt x="78" y="38"/>
                    <a:pt x="78" y="38"/>
                  </a:cubicBezTo>
                  <a:cubicBezTo>
                    <a:pt x="78" y="74"/>
                    <a:pt x="78" y="74"/>
                    <a:pt x="78" y="74"/>
                  </a:cubicBezTo>
                  <a:cubicBezTo>
                    <a:pt x="78" y="94"/>
                    <a:pt x="61" y="110"/>
                    <a:pt x="41"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9" name="Freeform 679"/>
            <p:cNvSpPr>
              <a:spLocks/>
            </p:cNvSpPr>
            <p:nvPr/>
          </p:nvSpPr>
          <p:spPr bwMode="auto">
            <a:xfrm>
              <a:off x="2840038" y="3124201"/>
              <a:ext cx="104775" cy="174625"/>
            </a:xfrm>
            <a:custGeom>
              <a:avLst/>
              <a:gdLst>
                <a:gd name="T0" fmla="*/ 12 w 61"/>
                <a:gd name="T1" fmla="*/ 101 h 101"/>
                <a:gd name="T2" fmla="*/ 0 w 61"/>
                <a:gd name="T3" fmla="*/ 101 h 101"/>
                <a:gd name="T4" fmla="*/ 0 w 61"/>
                <a:gd name="T5" fmla="*/ 28 h 101"/>
                <a:gd name="T6" fmla="*/ 29 w 61"/>
                <a:gd name="T7" fmla="*/ 0 h 101"/>
                <a:gd name="T8" fmla="*/ 32 w 61"/>
                <a:gd name="T9" fmla="*/ 0 h 101"/>
                <a:gd name="T10" fmla="*/ 61 w 61"/>
                <a:gd name="T11" fmla="*/ 28 h 101"/>
                <a:gd name="T12" fmla="*/ 61 w 61"/>
                <a:gd name="T13" fmla="*/ 55 h 101"/>
                <a:gd name="T14" fmla="*/ 49 w 61"/>
                <a:gd name="T15" fmla="*/ 55 h 101"/>
                <a:gd name="T16" fmla="*/ 49 w 61"/>
                <a:gd name="T17" fmla="*/ 28 h 101"/>
                <a:gd name="T18" fmla="*/ 32 w 61"/>
                <a:gd name="T19" fmla="*/ 11 h 101"/>
                <a:gd name="T20" fmla="*/ 29 w 61"/>
                <a:gd name="T21" fmla="*/ 11 h 101"/>
                <a:gd name="T22" fmla="*/ 12 w 61"/>
                <a:gd name="T23" fmla="*/ 28 h 101"/>
                <a:gd name="T24" fmla="*/ 12 w 61"/>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1">
                  <a:moveTo>
                    <a:pt x="12" y="101"/>
                  </a:moveTo>
                  <a:cubicBezTo>
                    <a:pt x="0" y="101"/>
                    <a:pt x="0" y="101"/>
                    <a:pt x="0" y="101"/>
                  </a:cubicBezTo>
                  <a:cubicBezTo>
                    <a:pt x="0" y="28"/>
                    <a:pt x="0" y="28"/>
                    <a:pt x="0" y="28"/>
                  </a:cubicBezTo>
                  <a:cubicBezTo>
                    <a:pt x="0" y="12"/>
                    <a:pt x="13" y="0"/>
                    <a:pt x="29" y="0"/>
                  </a:cubicBezTo>
                  <a:cubicBezTo>
                    <a:pt x="32" y="0"/>
                    <a:pt x="32" y="0"/>
                    <a:pt x="32" y="0"/>
                  </a:cubicBezTo>
                  <a:cubicBezTo>
                    <a:pt x="48" y="0"/>
                    <a:pt x="61" y="12"/>
                    <a:pt x="61" y="28"/>
                  </a:cubicBezTo>
                  <a:cubicBezTo>
                    <a:pt x="61" y="55"/>
                    <a:pt x="61" y="55"/>
                    <a:pt x="61" y="55"/>
                  </a:cubicBezTo>
                  <a:cubicBezTo>
                    <a:pt x="49" y="55"/>
                    <a:pt x="49" y="55"/>
                    <a:pt x="49" y="55"/>
                  </a:cubicBezTo>
                  <a:cubicBezTo>
                    <a:pt x="49" y="28"/>
                    <a:pt x="49" y="28"/>
                    <a:pt x="49" y="28"/>
                  </a:cubicBezTo>
                  <a:cubicBezTo>
                    <a:pt x="49" y="19"/>
                    <a:pt x="42" y="11"/>
                    <a:pt x="32" y="11"/>
                  </a:cubicBezTo>
                  <a:cubicBezTo>
                    <a:pt x="29" y="11"/>
                    <a:pt x="29" y="11"/>
                    <a:pt x="29" y="11"/>
                  </a:cubicBezTo>
                  <a:cubicBezTo>
                    <a:pt x="19" y="11"/>
                    <a:pt x="12" y="19"/>
                    <a:pt x="12" y="28"/>
                  </a:cubicBezTo>
                  <a:lnTo>
                    <a:pt x="1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0" name="Freeform 680"/>
            <p:cNvSpPr>
              <a:spLocks noEditPoints="1"/>
            </p:cNvSpPr>
            <p:nvPr/>
          </p:nvSpPr>
          <p:spPr bwMode="auto">
            <a:xfrm>
              <a:off x="2794001" y="3286126"/>
              <a:ext cx="107950" cy="106363"/>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2 h 62"/>
                <a:gd name="T12" fmla="*/ 12 w 62"/>
                <a:gd name="T13" fmla="*/ 31 h 62"/>
                <a:gd name="T14" fmla="*/ 31 w 62"/>
                <a:gd name="T15" fmla="*/ 51 h 62"/>
                <a:gd name="T16" fmla="*/ 51 w 62"/>
                <a:gd name="T17" fmla="*/ 31 h 62"/>
                <a:gd name="T18" fmla="*/ 31 w 62"/>
                <a:gd name="T19"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9" y="0"/>
                    <a:pt x="62" y="14"/>
                    <a:pt x="62" y="31"/>
                  </a:cubicBezTo>
                  <a:cubicBezTo>
                    <a:pt x="62" y="48"/>
                    <a:pt x="49" y="62"/>
                    <a:pt x="31" y="62"/>
                  </a:cubicBezTo>
                  <a:close/>
                  <a:moveTo>
                    <a:pt x="31" y="12"/>
                  </a:moveTo>
                  <a:cubicBezTo>
                    <a:pt x="21" y="12"/>
                    <a:pt x="12" y="20"/>
                    <a:pt x="12" y="31"/>
                  </a:cubicBezTo>
                  <a:cubicBezTo>
                    <a:pt x="12" y="42"/>
                    <a:pt x="21" y="51"/>
                    <a:pt x="31" y="51"/>
                  </a:cubicBezTo>
                  <a:cubicBezTo>
                    <a:pt x="42" y="51"/>
                    <a:pt x="51" y="42"/>
                    <a:pt x="51" y="31"/>
                  </a:cubicBezTo>
                  <a:cubicBezTo>
                    <a:pt x="51" y="20"/>
                    <a:pt x="42" y="12"/>
                    <a:pt x="3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1" name="Freeform 681"/>
            <p:cNvSpPr>
              <a:spLocks/>
            </p:cNvSpPr>
            <p:nvPr/>
          </p:nvSpPr>
          <p:spPr bwMode="auto">
            <a:xfrm>
              <a:off x="3090863" y="3063876"/>
              <a:ext cx="42863" cy="103188"/>
            </a:xfrm>
            <a:custGeom>
              <a:avLst/>
              <a:gdLst>
                <a:gd name="T0" fmla="*/ 25 w 25"/>
                <a:gd name="T1" fmla="*/ 60 h 60"/>
                <a:gd name="T2" fmla="*/ 14 w 25"/>
                <a:gd name="T3" fmla="*/ 60 h 60"/>
                <a:gd name="T4" fmla="*/ 14 w 25"/>
                <a:gd name="T5" fmla="*/ 25 h 60"/>
                <a:gd name="T6" fmla="*/ 0 w 25"/>
                <a:gd name="T7" fmla="*/ 11 h 60"/>
                <a:gd name="T8" fmla="*/ 0 w 25"/>
                <a:gd name="T9" fmla="*/ 0 h 60"/>
                <a:gd name="T10" fmla="*/ 25 w 25"/>
                <a:gd name="T11" fmla="*/ 25 h 60"/>
                <a:gd name="T12" fmla="*/ 25 w 2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5" h="60">
                  <a:moveTo>
                    <a:pt x="25" y="60"/>
                  </a:moveTo>
                  <a:cubicBezTo>
                    <a:pt x="14" y="60"/>
                    <a:pt x="14" y="60"/>
                    <a:pt x="14" y="60"/>
                  </a:cubicBezTo>
                  <a:cubicBezTo>
                    <a:pt x="14" y="25"/>
                    <a:pt x="14" y="25"/>
                    <a:pt x="14" y="25"/>
                  </a:cubicBezTo>
                  <a:cubicBezTo>
                    <a:pt x="14" y="17"/>
                    <a:pt x="8" y="11"/>
                    <a:pt x="0" y="11"/>
                  </a:cubicBezTo>
                  <a:cubicBezTo>
                    <a:pt x="0" y="0"/>
                    <a:pt x="0" y="0"/>
                    <a:pt x="0" y="0"/>
                  </a:cubicBezTo>
                  <a:cubicBezTo>
                    <a:pt x="14" y="0"/>
                    <a:pt x="25" y="11"/>
                    <a:pt x="25" y="25"/>
                  </a:cubicBezTo>
                  <a:lnTo>
                    <a:pt x="25"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2" name="Freeform 682"/>
            <p:cNvSpPr>
              <a:spLocks/>
            </p:cNvSpPr>
            <p:nvPr/>
          </p:nvSpPr>
          <p:spPr bwMode="auto">
            <a:xfrm>
              <a:off x="2959101" y="3063876"/>
              <a:ext cx="42863" cy="104775"/>
            </a:xfrm>
            <a:custGeom>
              <a:avLst/>
              <a:gdLst>
                <a:gd name="T0" fmla="*/ 11 w 25"/>
                <a:gd name="T1" fmla="*/ 61 h 61"/>
                <a:gd name="T2" fmla="*/ 0 w 25"/>
                <a:gd name="T3" fmla="*/ 61 h 61"/>
                <a:gd name="T4" fmla="*/ 0 w 25"/>
                <a:gd name="T5" fmla="*/ 25 h 61"/>
                <a:gd name="T6" fmla="*/ 25 w 25"/>
                <a:gd name="T7" fmla="*/ 0 h 61"/>
                <a:gd name="T8" fmla="*/ 25 w 25"/>
                <a:gd name="T9" fmla="*/ 11 h 61"/>
                <a:gd name="T10" fmla="*/ 11 w 25"/>
                <a:gd name="T11" fmla="*/ 25 h 61"/>
                <a:gd name="T12" fmla="*/ 11 w 25"/>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25" h="61">
                  <a:moveTo>
                    <a:pt x="11" y="61"/>
                  </a:moveTo>
                  <a:cubicBezTo>
                    <a:pt x="0" y="61"/>
                    <a:pt x="0" y="61"/>
                    <a:pt x="0" y="61"/>
                  </a:cubicBezTo>
                  <a:cubicBezTo>
                    <a:pt x="0" y="25"/>
                    <a:pt x="0" y="25"/>
                    <a:pt x="0" y="25"/>
                  </a:cubicBezTo>
                  <a:cubicBezTo>
                    <a:pt x="0" y="11"/>
                    <a:pt x="11" y="0"/>
                    <a:pt x="25" y="0"/>
                  </a:cubicBezTo>
                  <a:cubicBezTo>
                    <a:pt x="25" y="11"/>
                    <a:pt x="25" y="11"/>
                    <a:pt x="25" y="11"/>
                  </a:cubicBezTo>
                  <a:cubicBezTo>
                    <a:pt x="17" y="11"/>
                    <a:pt x="11" y="18"/>
                    <a:pt x="11" y="25"/>
                  </a:cubicBezTo>
                  <a:lnTo>
                    <a:pt x="1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3" name="Freeform 683"/>
            <p:cNvSpPr>
              <a:spLocks/>
            </p:cNvSpPr>
            <p:nvPr/>
          </p:nvSpPr>
          <p:spPr bwMode="auto">
            <a:xfrm>
              <a:off x="2959101" y="3167063"/>
              <a:ext cx="174625" cy="111125"/>
            </a:xfrm>
            <a:custGeom>
              <a:avLst/>
              <a:gdLst>
                <a:gd name="T0" fmla="*/ 61 w 102"/>
                <a:gd name="T1" fmla="*/ 64 h 64"/>
                <a:gd name="T2" fmla="*/ 41 w 102"/>
                <a:gd name="T3" fmla="*/ 64 h 64"/>
                <a:gd name="T4" fmla="*/ 0 w 102"/>
                <a:gd name="T5" fmla="*/ 23 h 64"/>
                <a:gd name="T6" fmla="*/ 0 w 102"/>
                <a:gd name="T7" fmla="*/ 0 h 64"/>
                <a:gd name="T8" fmla="*/ 11 w 102"/>
                <a:gd name="T9" fmla="*/ 0 h 64"/>
                <a:gd name="T10" fmla="*/ 11 w 102"/>
                <a:gd name="T11" fmla="*/ 23 h 64"/>
                <a:gd name="T12" fmla="*/ 41 w 102"/>
                <a:gd name="T13" fmla="*/ 52 h 64"/>
                <a:gd name="T14" fmla="*/ 61 w 102"/>
                <a:gd name="T15" fmla="*/ 52 h 64"/>
                <a:gd name="T16" fmla="*/ 91 w 102"/>
                <a:gd name="T17" fmla="*/ 23 h 64"/>
                <a:gd name="T18" fmla="*/ 91 w 102"/>
                <a:gd name="T19" fmla="*/ 0 h 64"/>
                <a:gd name="T20" fmla="*/ 102 w 102"/>
                <a:gd name="T21" fmla="*/ 0 h 64"/>
                <a:gd name="T22" fmla="*/ 102 w 102"/>
                <a:gd name="T23" fmla="*/ 23 h 64"/>
                <a:gd name="T24" fmla="*/ 61 w 102"/>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64">
                  <a:moveTo>
                    <a:pt x="61" y="64"/>
                  </a:moveTo>
                  <a:cubicBezTo>
                    <a:pt x="41" y="64"/>
                    <a:pt x="41" y="64"/>
                    <a:pt x="41" y="64"/>
                  </a:cubicBezTo>
                  <a:cubicBezTo>
                    <a:pt x="18" y="64"/>
                    <a:pt x="0" y="45"/>
                    <a:pt x="0" y="23"/>
                  </a:cubicBezTo>
                  <a:cubicBezTo>
                    <a:pt x="0" y="0"/>
                    <a:pt x="0" y="0"/>
                    <a:pt x="0" y="0"/>
                  </a:cubicBezTo>
                  <a:cubicBezTo>
                    <a:pt x="11" y="0"/>
                    <a:pt x="11" y="0"/>
                    <a:pt x="11" y="0"/>
                  </a:cubicBezTo>
                  <a:cubicBezTo>
                    <a:pt x="11" y="23"/>
                    <a:pt x="11" y="23"/>
                    <a:pt x="11" y="23"/>
                  </a:cubicBezTo>
                  <a:cubicBezTo>
                    <a:pt x="11" y="39"/>
                    <a:pt x="25" y="52"/>
                    <a:pt x="41" y="52"/>
                  </a:cubicBezTo>
                  <a:cubicBezTo>
                    <a:pt x="61" y="52"/>
                    <a:pt x="61" y="52"/>
                    <a:pt x="61" y="52"/>
                  </a:cubicBezTo>
                  <a:cubicBezTo>
                    <a:pt x="78" y="52"/>
                    <a:pt x="91" y="39"/>
                    <a:pt x="91" y="23"/>
                  </a:cubicBezTo>
                  <a:cubicBezTo>
                    <a:pt x="91" y="0"/>
                    <a:pt x="91" y="0"/>
                    <a:pt x="91" y="0"/>
                  </a:cubicBezTo>
                  <a:cubicBezTo>
                    <a:pt x="102" y="0"/>
                    <a:pt x="102" y="0"/>
                    <a:pt x="102" y="0"/>
                  </a:cubicBezTo>
                  <a:cubicBezTo>
                    <a:pt x="102" y="23"/>
                    <a:pt x="102" y="23"/>
                    <a:pt x="102" y="23"/>
                  </a:cubicBezTo>
                  <a:cubicBezTo>
                    <a:pt x="102" y="45"/>
                    <a:pt x="84" y="64"/>
                    <a:pt x="6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4" name="Rectangle 684"/>
            <p:cNvSpPr>
              <a:spLocks noChangeArrowheads="1"/>
            </p:cNvSpPr>
            <p:nvPr/>
          </p:nvSpPr>
          <p:spPr bwMode="auto">
            <a:xfrm>
              <a:off x="3030538" y="3098801"/>
              <a:ext cx="20638"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5" name="Rectangle 685"/>
            <p:cNvSpPr>
              <a:spLocks noChangeArrowheads="1"/>
            </p:cNvSpPr>
            <p:nvPr/>
          </p:nvSpPr>
          <p:spPr bwMode="auto">
            <a:xfrm>
              <a:off x="3005138" y="3124201"/>
              <a:ext cx="71438"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66" name="Grupo 65"/>
          <p:cNvGrpSpPr/>
          <p:nvPr/>
        </p:nvGrpSpPr>
        <p:grpSpPr>
          <a:xfrm>
            <a:off x="7001345" y="2532685"/>
            <a:ext cx="646172" cy="689251"/>
            <a:chOff x="4540251" y="5321301"/>
            <a:chExt cx="476250" cy="508000"/>
          </a:xfrm>
          <a:solidFill>
            <a:schemeClr val="bg1"/>
          </a:solidFill>
        </p:grpSpPr>
        <p:sp>
          <p:nvSpPr>
            <p:cNvPr id="67" name="Freeform 614"/>
            <p:cNvSpPr>
              <a:spLocks/>
            </p:cNvSpPr>
            <p:nvPr/>
          </p:nvSpPr>
          <p:spPr bwMode="auto">
            <a:xfrm>
              <a:off x="4608513" y="5472113"/>
              <a:ext cx="338138" cy="357188"/>
            </a:xfrm>
            <a:custGeom>
              <a:avLst/>
              <a:gdLst>
                <a:gd name="T0" fmla="*/ 190 w 213"/>
                <a:gd name="T1" fmla="*/ 225 h 225"/>
                <a:gd name="T2" fmla="*/ 24 w 213"/>
                <a:gd name="T3" fmla="*/ 225 h 225"/>
                <a:gd name="T4" fmla="*/ 0 w 213"/>
                <a:gd name="T5" fmla="*/ 201 h 225"/>
                <a:gd name="T6" fmla="*/ 64 w 213"/>
                <a:gd name="T7" fmla="*/ 70 h 225"/>
                <a:gd name="T8" fmla="*/ 64 w 213"/>
                <a:gd name="T9" fmla="*/ 0 h 225"/>
                <a:gd name="T10" fmla="*/ 77 w 213"/>
                <a:gd name="T11" fmla="*/ 0 h 225"/>
                <a:gd name="T12" fmla="*/ 77 w 213"/>
                <a:gd name="T13" fmla="*/ 73 h 225"/>
                <a:gd name="T14" fmla="*/ 15 w 213"/>
                <a:gd name="T15" fmla="*/ 198 h 225"/>
                <a:gd name="T16" fmla="*/ 30 w 213"/>
                <a:gd name="T17" fmla="*/ 213 h 225"/>
                <a:gd name="T18" fmla="*/ 184 w 213"/>
                <a:gd name="T19" fmla="*/ 213 h 225"/>
                <a:gd name="T20" fmla="*/ 198 w 213"/>
                <a:gd name="T21" fmla="*/ 198 h 225"/>
                <a:gd name="T22" fmla="*/ 137 w 213"/>
                <a:gd name="T23" fmla="*/ 73 h 225"/>
                <a:gd name="T24" fmla="*/ 137 w 213"/>
                <a:gd name="T25" fmla="*/ 0 h 225"/>
                <a:gd name="T26" fmla="*/ 149 w 213"/>
                <a:gd name="T27" fmla="*/ 0 h 225"/>
                <a:gd name="T28" fmla="*/ 149 w 213"/>
                <a:gd name="T29" fmla="*/ 70 h 225"/>
                <a:gd name="T30" fmla="*/ 213 w 213"/>
                <a:gd name="T31" fmla="*/ 201 h 225"/>
                <a:gd name="T32" fmla="*/ 190 w 213"/>
                <a:gd name="T3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225">
                  <a:moveTo>
                    <a:pt x="190" y="225"/>
                  </a:moveTo>
                  <a:lnTo>
                    <a:pt x="24" y="225"/>
                  </a:lnTo>
                  <a:lnTo>
                    <a:pt x="0" y="201"/>
                  </a:lnTo>
                  <a:lnTo>
                    <a:pt x="64" y="70"/>
                  </a:lnTo>
                  <a:lnTo>
                    <a:pt x="64" y="0"/>
                  </a:lnTo>
                  <a:lnTo>
                    <a:pt x="77" y="0"/>
                  </a:lnTo>
                  <a:lnTo>
                    <a:pt x="77" y="73"/>
                  </a:lnTo>
                  <a:lnTo>
                    <a:pt x="15" y="198"/>
                  </a:lnTo>
                  <a:lnTo>
                    <a:pt x="30" y="213"/>
                  </a:lnTo>
                  <a:lnTo>
                    <a:pt x="184" y="213"/>
                  </a:lnTo>
                  <a:lnTo>
                    <a:pt x="198" y="198"/>
                  </a:lnTo>
                  <a:lnTo>
                    <a:pt x="137" y="73"/>
                  </a:lnTo>
                  <a:lnTo>
                    <a:pt x="137" y="0"/>
                  </a:lnTo>
                  <a:lnTo>
                    <a:pt x="149" y="0"/>
                  </a:lnTo>
                  <a:lnTo>
                    <a:pt x="149" y="70"/>
                  </a:lnTo>
                  <a:lnTo>
                    <a:pt x="213" y="201"/>
                  </a:lnTo>
                  <a:lnTo>
                    <a:pt x="190"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8" name="Freeform 615"/>
            <p:cNvSpPr>
              <a:spLocks/>
            </p:cNvSpPr>
            <p:nvPr/>
          </p:nvSpPr>
          <p:spPr bwMode="auto">
            <a:xfrm>
              <a:off x="4699001" y="5410201"/>
              <a:ext cx="157163" cy="68263"/>
            </a:xfrm>
            <a:custGeom>
              <a:avLst/>
              <a:gdLst>
                <a:gd name="T0" fmla="*/ 99 w 99"/>
                <a:gd name="T1" fmla="*/ 43 h 43"/>
                <a:gd name="T2" fmla="*/ 73 w 99"/>
                <a:gd name="T3" fmla="*/ 43 h 43"/>
                <a:gd name="T4" fmla="*/ 73 w 99"/>
                <a:gd name="T5" fmla="*/ 31 h 43"/>
                <a:gd name="T6" fmla="*/ 87 w 99"/>
                <a:gd name="T7" fmla="*/ 31 h 43"/>
                <a:gd name="T8" fmla="*/ 87 w 99"/>
                <a:gd name="T9" fmla="*/ 13 h 43"/>
                <a:gd name="T10" fmla="*/ 13 w 99"/>
                <a:gd name="T11" fmla="*/ 13 h 43"/>
                <a:gd name="T12" fmla="*/ 13 w 99"/>
                <a:gd name="T13" fmla="*/ 31 h 43"/>
                <a:gd name="T14" fmla="*/ 43 w 99"/>
                <a:gd name="T15" fmla="*/ 31 h 43"/>
                <a:gd name="T16" fmla="*/ 43 w 99"/>
                <a:gd name="T17" fmla="*/ 43 h 43"/>
                <a:gd name="T18" fmla="*/ 0 w 99"/>
                <a:gd name="T19" fmla="*/ 43 h 43"/>
                <a:gd name="T20" fmla="*/ 0 w 99"/>
                <a:gd name="T21" fmla="*/ 0 h 43"/>
                <a:gd name="T22" fmla="*/ 99 w 99"/>
                <a:gd name="T23" fmla="*/ 0 h 43"/>
                <a:gd name="T24" fmla="*/ 99 w 99"/>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43">
                  <a:moveTo>
                    <a:pt x="99" y="43"/>
                  </a:moveTo>
                  <a:lnTo>
                    <a:pt x="73" y="43"/>
                  </a:lnTo>
                  <a:lnTo>
                    <a:pt x="73" y="31"/>
                  </a:lnTo>
                  <a:lnTo>
                    <a:pt x="87" y="31"/>
                  </a:lnTo>
                  <a:lnTo>
                    <a:pt x="87" y="13"/>
                  </a:lnTo>
                  <a:lnTo>
                    <a:pt x="13" y="13"/>
                  </a:lnTo>
                  <a:lnTo>
                    <a:pt x="13" y="31"/>
                  </a:lnTo>
                  <a:lnTo>
                    <a:pt x="43" y="31"/>
                  </a:lnTo>
                  <a:lnTo>
                    <a:pt x="43" y="43"/>
                  </a:lnTo>
                  <a:lnTo>
                    <a:pt x="0" y="43"/>
                  </a:lnTo>
                  <a:lnTo>
                    <a:pt x="0" y="0"/>
                  </a:lnTo>
                  <a:lnTo>
                    <a:pt x="99" y="0"/>
                  </a:lnTo>
                  <a:lnTo>
                    <a:pt x="99"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9" name="Rectangle 616"/>
            <p:cNvSpPr>
              <a:spLocks noChangeArrowheads="1"/>
            </p:cNvSpPr>
            <p:nvPr/>
          </p:nvSpPr>
          <p:spPr bwMode="auto">
            <a:xfrm>
              <a:off x="4722813" y="5573713"/>
              <a:ext cx="50800"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0" name="Rectangle 617"/>
            <p:cNvSpPr>
              <a:spLocks noChangeArrowheads="1"/>
            </p:cNvSpPr>
            <p:nvPr/>
          </p:nvSpPr>
          <p:spPr bwMode="auto">
            <a:xfrm>
              <a:off x="4662488" y="5772151"/>
              <a:ext cx="12382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1" name="Rectangle 618"/>
            <p:cNvSpPr>
              <a:spLocks noChangeArrowheads="1"/>
            </p:cNvSpPr>
            <p:nvPr/>
          </p:nvSpPr>
          <p:spPr bwMode="auto">
            <a:xfrm>
              <a:off x="4770438" y="5613401"/>
              <a:ext cx="4921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2" name="Rectangle 619"/>
            <p:cNvSpPr>
              <a:spLocks noChangeArrowheads="1"/>
            </p:cNvSpPr>
            <p:nvPr/>
          </p:nvSpPr>
          <p:spPr bwMode="auto">
            <a:xfrm>
              <a:off x="4770438" y="5653088"/>
              <a:ext cx="4921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3" name="Rectangle 620"/>
            <p:cNvSpPr>
              <a:spLocks noChangeArrowheads="1"/>
            </p:cNvSpPr>
            <p:nvPr/>
          </p:nvSpPr>
          <p:spPr bwMode="auto">
            <a:xfrm>
              <a:off x="4770438" y="5692776"/>
              <a:ext cx="4921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4" name="Rectangle 621"/>
            <p:cNvSpPr>
              <a:spLocks noChangeArrowheads="1"/>
            </p:cNvSpPr>
            <p:nvPr/>
          </p:nvSpPr>
          <p:spPr bwMode="auto">
            <a:xfrm>
              <a:off x="4770438" y="5732463"/>
              <a:ext cx="4921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5" name="Rectangle 622"/>
            <p:cNvSpPr>
              <a:spLocks noChangeArrowheads="1"/>
            </p:cNvSpPr>
            <p:nvPr/>
          </p:nvSpPr>
          <p:spPr bwMode="auto">
            <a:xfrm>
              <a:off x="4770438" y="5772151"/>
              <a:ext cx="49213"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6" name="Rectangle 623"/>
            <p:cNvSpPr>
              <a:spLocks noChangeArrowheads="1"/>
            </p:cNvSpPr>
            <p:nvPr/>
          </p:nvSpPr>
          <p:spPr bwMode="auto">
            <a:xfrm>
              <a:off x="4879976" y="5772151"/>
              <a:ext cx="46038"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7" name="Freeform 624"/>
            <p:cNvSpPr>
              <a:spLocks/>
            </p:cNvSpPr>
            <p:nvPr/>
          </p:nvSpPr>
          <p:spPr bwMode="auto">
            <a:xfrm>
              <a:off x="4922838" y="5715001"/>
              <a:ext cx="20638" cy="20638"/>
            </a:xfrm>
            <a:custGeom>
              <a:avLst/>
              <a:gdLst>
                <a:gd name="T0" fmla="*/ 8 w 12"/>
                <a:gd name="T1" fmla="*/ 12 h 12"/>
                <a:gd name="T2" fmla="*/ 0 w 12"/>
                <a:gd name="T3" fmla="*/ 4 h 12"/>
                <a:gd name="T4" fmla="*/ 4 w 12"/>
                <a:gd name="T5" fmla="*/ 0 h 12"/>
                <a:gd name="T6" fmla="*/ 12 w 12"/>
                <a:gd name="T7" fmla="*/ 8 h 12"/>
                <a:gd name="T8" fmla="*/ 8 w 12"/>
                <a:gd name="T9" fmla="*/ 12 h 12"/>
              </a:gdLst>
              <a:ahLst/>
              <a:cxnLst>
                <a:cxn ang="0">
                  <a:pos x="T0" y="T1"/>
                </a:cxn>
                <a:cxn ang="0">
                  <a:pos x="T2" y="T3"/>
                </a:cxn>
                <a:cxn ang="0">
                  <a:pos x="T4" y="T5"/>
                </a:cxn>
                <a:cxn ang="0">
                  <a:pos x="T6" y="T7"/>
                </a:cxn>
                <a:cxn ang="0">
                  <a:pos x="T8" y="T9"/>
                </a:cxn>
              </a:cxnLst>
              <a:rect l="0" t="0" r="r" b="b"/>
              <a:pathLst>
                <a:path w="12" h="12">
                  <a:moveTo>
                    <a:pt x="8" y="12"/>
                  </a:moveTo>
                  <a:cubicBezTo>
                    <a:pt x="0" y="4"/>
                    <a:pt x="0" y="4"/>
                    <a:pt x="0" y="4"/>
                  </a:cubicBezTo>
                  <a:cubicBezTo>
                    <a:pt x="2" y="3"/>
                    <a:pt x="3" y="1"/>
                    <a:pt x="4" y="0"/>
                  </a:cubicBezTo>
                  <a:cubicBezTo>
                    <a:pt x="12" y="8"/>
                    <a:pt x="12" y="8"/>
                    <a:pt x="12" y="8"/>
                  </a:cubicBezTo>
                  <a:cubicBezTo>
                    <a:pt x="11" y="10"/>
                    <a:pt x="9" y="11"/>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8" name="Freeform 625"/>
            <p:cNvSpPr>
              <a:spLocks noEditPoints="1"/>
            </p:cNvSpPr>
            <p:nvPr/>
          </p:nvSpPr>
          <p:spPr bwMode="auto">
            <a:xfrm>
              <a:off x="4540251" y="5321301"/>
              <a:ext cx="476250" cy="393700"/>
            </a:xfrm>
            <a:custGeom>
              <a:avLst/>
              <a:gdLst>
                <a:gd name="T0" fmla="*/ 241 w 276"/>
                <a:gd name="T1" fmla="*/ 213 h 229"/>
                <a:gd name="T2" fmla="*/ 33 w 276"/>
                <a:gd name="T3" fmla="*/ 228 h 229"/>
                <a:gd name="T4" fmla="*/ 42 w 276"/>
                <a:gd name="T5" fmla="*/ 221 h 229"/>
                <a:gd name="T6" fmla="*/ 246 w 276"/>
                <a:gd name="T7" fmla="*/ 203 h 229"/>
                <a:gd name="T8" fmla="*/ 256 w 276"/>
                <a:gd name="T9" fmla="*/ 209 h 229"/>
                <a:gd name="T10" fmla="*/ 24 w 276"/>
                <a:gd name="T11" fmla="*/ 194 h 229"/>
                <a:gd name="T12" fmla="*/ 267 w 276"/>
                <a:gd name="T13" fmla="*/ 188 h 229"/>
                <a:gd name="T14" fmla="*/ 271 w 276"/>
                <a:gd name="T15" fmla="*/ 177 h 229"/>
                <a:gd name="T16" fmla="*/ 5 w 276"/>
                <a:gd name="T17" fmla="*/ 176 h 229"/>
                <a:gd name="T18" fmla="*/ 9 w 276"/>
                <a:gd name="T19" fmla="*/ 188 h 229"/>
                <a:gd name="T20" fmla="*/ 264 w 276"/>
                <a:gd name="T21" fmla="*/ 152 h 229"/>
                <a:gd name="T22" fmla="*/ 2 w 276"/>
                <a:gd name="T23" fmla="*/ 165 h 229"/>
                <a:gd name="T24" fmla="*/ 13 w 276"/>
                <a:gd name="T25" fmla="*/ 163 h 229"/>
                <a:gd name="T26" fmla="*/ 264 w 276"/>
                <a:gd name="T27" fmla="*/ 141 h 229"/>
                <a:gd name="T28" fmla="*/ 276 w 276"/>
                <a:gd name="T29" fmla="*/ 130 h 229"/>
                <a:gd name="T30" fmla="*/ 0 w 276"/>
                <a:gd name="T31" fmla="*/ 141 h 229"/>
                <a:gd name="T32" fmla="*/ 11 w 276"/>
                <a:gd name="T33" fmla="*/ 130 h 229"/>
                <a:gd name="T34" fmla="*/ 0 w 276"/>
                <a:gd name="T35" fmla="*/ 141 h 229"/>
                <a:gd name="T36" fmla="*/ 272 w 276"/>
                <a:gd name="T37" fmla="*/ 106 h 229"/>
                <a:gd name="T38" fmla="*/ 13 w 276"/>
                <a:gd name="T39" fmla="*/ 119 h 229"/>
                <a:gd name="T40" fmla="*/ 15 w 276"/>
                <a:gd name="T41" fmla="*/ 109 h 229"/>
                <a:gd name="T42" fmla="*/ 254 w 276"/>
                <a:gd name="T43" fmla="*/ 88 h 229"/>
                <a:gd name="T44" fmla="*/ 258 w 276"/>
                <a:gd name="T45" fmla="*/ 98 h 229"/>
                <a:gd name="T46" fmla="*/ 11 w 276"/>
                <a:gd name="T47" fmla="*/ 83 h 229"/>
                <a:gd name="T48" fmla="*/ 249 w 276"/>
                <a:gd name="T49" fmla="*/ 78 h 229"/>
                <a:gd name="T50" fmla="*/ 259 w 276"/>
                <a:gd name="T51" fmla="*/ 73 h 229"/>
                <a:gd name="T52" fmla="*/ 16 w 276"/>
                <a:gd name="T53" fmla="*/ 73 h 229"/>
                <a:gd name="T54" fmla="*/ 26 w 276"/>
                <a:gd name="T55" fmla="*/ 78 h 229"/>
                <a:gd name="T56" fmla="*/ 239 w 276"/>
                <a:gd name="T57" fmla="*/ 44 h 229"/>
                <a:gd name="T58" fmla="*/ 38 w 276"/>
                <a:gd name="T59" fmla="*/ 60 h 229"/>
                <a:gd name="T60" fmla="*/ 46 w 276"/>
                <a:gd name="T61" fmla="*/ 52 h 229"/>
                <a:gd name="T62" fmla="*/ 214 w 276"/>
                <a:gd name="T63" fmla="*/ 37 h 229"/>
                <a:gd name="T64" fmla="*/ 222 w 276"/>
                <a:gd name="T65" fmla="*/ 44 h 229"/>
                <a:gd name="T66" fmla="*/ 55 w 276"/>
                <a:gd name="T67" fmla="*/ 28 h 229"/>
                <a:gd name="T68" fmla="*/ 205 w 276"/>
                <a:gd name="T69" fmla="*/ 31 h 229"/>
                <a:gd name="T70" fmla="*/ 211 w 276"/>
                <a:gd name="T71" fmla="*/ 21 h 229"/>
                <a:gd name="T72" fmla="*/ 65 w 276"/>
                <a:gd name="T73" fmla="*/ 21 h 229"/>
                <a:gd name="T74" fmla="*/ 71 w 276"/>
                <a:gd name="T75" fmla="*/ 31 h 229"/>
                <a:gd name="T76" fmla="*/ 179 w 276"/>
                <a:gd name="T77" fmla="*/ 7 h 229"/>
                <a:gd name="T78" fmla="*/ 90 w 276"/>
                <a:gd name="T79" fmla="*/ 21 h 229"/>
                <a:gd name="T80" fmla="*/ 100 w 276"/>
                <a:gd name="T81" fmla="*/ 17 h 229"/>
                <a:gd name="T82" fmla="*/ 154 w 276"/>
                <a:gd name="T83" fmla="*/ 13 h 229"/>
                <a:gd name="T84" fmla="*/ 165 w 276"/>
                <a:gd name="T85" fmla="*/ 15 h 229"/>
                <a:gd name="T86" fmla="*/ 120 w 276"/>
                <a:gd name="T87" fmla="*/ 1 h 229"/>
                <a:gd name="T88" fmla="*/ 143 w 276"/>
                <a:gd name="T89" fmla="*/ 12 h 229"/>
                <a:gd name="T90" fmla="*/ 144 w 276"/>
                <a:gd name="T91"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229">
                  <a:moveTo>
                    <a:pt x="242" y="229"/>
                  </a:moveTo>
                  <a:cubicBezTo>
                    <a:pt x="234" y="221"/>
                    <a:pt x="234" y="221"/>
                    <a:pt x="234" y="221"/>
                  </a:cubicBezTo>
                  <a:cubicBezTo>
                    <a:pt x="236" y="218"/>
                    <a:pt x="238" y="215"/>
                    <a:pt x="241" y="213"/>
                  </a:cubicBezTo>
                  <a:cubicBezTo>
                    <a:pt x="250" y="219"/>
                    <a:pt x="250" y="219"/>
                    <a:pt x="250" y="219"/>
                  </a:cubicBezTo>
                  <a:cubicBezTo>
                    <a:pt x="248" y="222"/>
                    <a:pt x="245" y="226"/>
                    <a:pt x="242" y="229"/>
                  </a:cubicBezTo>
                  <a:close/>
                  <a:moveTo>
                    <a:pt x="33" y="228"/>
                  </a:moveTo>
                  <a:cubicBezTo>
                    <a:pt x="30" y="225"/>
                    <a:pt x="28" y="222"/>
                    <a:pt x="25" y="219"/>
                  </a:cubicBezTo>
                  <a:cubicBezTo>
                    <a:pt x="35" y="212"/>
                    <a:pt x="35" y="212"/>
                    <a:pt x="35" y="212"/>
                  </a:cubicBezTo>
                  <a:cubicBezTo>
                    <a:pt x="37" y="215"/>
                    <a:pt x="39" y="218"/>
                    <a:pt x="42" y="221"/>
                  </a:cubicBezTo>
                  <a:lnTo>
                    <a:pt x="33" y="228"/>
                  </a:lnTo>
                  <a:close/>
                  <a:moveTo>
                    <a:pt x="256" y="209"/>
                  </a:moveTo>
                  <a:cubicBezTo>
                    <a:pt x="246" y="203"/>
                    <a:pt x="246" y="203"/>
                    <a:pt x="246" y="203"/>
                  </a:cubicBezTo>
                  <a:cubicBezTo>
                    <a:pt x="248" y="200"/>
                    <a:pt x="250" y="197"/>
                    <a:pt x="252" y="194"/>
                  </a:cubicBezTo>
                  <a:cubicBezTo>
                    <a:pt x="262" y="199"/>
                    <a:pt x="262" y="199"/>
                    <a:pt x="262" y="199"/>
                  </a:cubicBezTo>
                  <a:cubicBezTo>
                    <a:pt x="260" y="202"/>
                    <a:pt x="258" y="206"/>
                    <a:pt x="256" y="209"/>
                  </a:cubicBezTo>
                  <a:close/>
                  <a:moveTo>
                    <a:pt x="19" y="209"/>
                  </a:moveTo>
                  <a:cubicBezTo>
                    <a:pt x="17" y="206"/>
                    <a:pt x="15" y="202"/>
                    <a:pt x="13" y="199"/>
                  </a:cubicBezTo>
                  <a:cubicBezTo>
                    <a:pt x="24" y="194"/>
                    <a:pt x="24" y="194"/>
                    <a:pt x="24" y="194"/>
                  </a:cubicBezTo>
                  <a:cubicBezTo>
                    <a:pt x="25" y="197"/>
                    <a:pt x="27" y="200"/>
                    <a:pt x="29" y="203"/>
                  </a:cubicBezTo>
                  <a:lnTo>
                    <a:pt x="19" y="209"/>
                  </a:lnTo>
                  <a:close/>
                  <a:moveTo>
                    <a:pt x="267" y="188"/>
                  </a:moveTo>
                  <a:cubicBezTo>
                    <a:pt x="256" y="184"/>
                    <a:pt x="256" y="184"/>
                    <a:pt x="256" y="184"/>
                  </a:cubicBezTo>
                  <a:cubicBezTo>
                    <a:pt x="257" y="180"/>
                    <a:pt x="258" y="177"/>
                    <a:pt x="259" y="174"/>
                  </a:cubicBezTo>
                  <a:cubicBezTo>
                    <a:pt x="271" y="177"/>
                    <a:pt x="271" y="177"/>
                    <a:pt x="271" y="177"/>
                  </a:cubicBezTo>
                  <a:cubicBezTo>
                    <a:pt x="269" y="181"/>
                    <a:pt x="268" y="184"/>
                    <a:pt x="267" y="188"/>
                  </a:cubicBezTo>
                  <a:close/>
                  <a:moveTo>
                    <a:pt x="9" y="188"/>
                  </a:moveTo>
                  <a:cubicBezTo>
                    <a:pt x="7" y="184"/>
                    <a:pt x="6" y="180"/>
                    <a:pt x="5" y="176"/>
                  </a:cubicBezTo>
                  <a:cubicBezTo>
                    <a:pt x="16" y="173"/>
                    <a:pt x="16" y="173"/>
                    <a:pt x="16" y="173"/>
                  </a:cubicBezTo>
                  <a:cubicBezTo>
                    <a:pt x="17" y="177"/>
                    <a:pt x="18" y="180"/>
                    <a:pt x="19" y="184"/>
                  </a:cubicBezTo>
                  <a:lnTo>
                    <a:pt x="9" y="188"/>
                  </a:lnTo>
                  <a:close/>
                  <a:moveTo>
                    <a:pt x="273" y="165"/>
                  </a:moveTo>
                  <a:cubicBezTo>
                    <a:pt x="262" y="163"/>
                    <a:pt x="262" y="163"/>
                    <a:pt x="262" y="163"/>
                  </a:cubicBezTo>
                  <a:cubicBezTo>
                    <a:pt x="263" y="159"/>
                    <a:pt x="263" y="156"/>
                    <a:pt x="264" y="152"/>
                  </a:cubicBezTo>
                  <a:cubicBezTo>
                    <a:pt x="275" y="153"/>
                    <a:pt x="275" y="153"/>
                    <a:pt x="275" y="153"/>
                  </a:cubicBezTo>
                  <a:cubicBezTo>
                    <a:pt x="275" y="157"/>
                    <a:pt x="274" y="161"/>
                    <a:pt x="273" y="165"/>
                  </a:cubicBezTo>
                  <a:close/>
                  <a:moveTo>
                    <a:pt x="2" y="165"/>
                  </a:moveTo>
                  <a:cubicBezTo>
                    <a:pt x="1" y="161"/>
                    <a:pt x="1" y="157"/>
                    <a:pt x="0" y="153"/>
                  </a:cubicBezTo>
                  <a:cubicBezTo>
                    <a:pt x="12" y="152"/>
                    <a:pt x="12" y="152"/>
                    <a:pt x="12" y="152"/>
                  </a:cubicBezTo>
                  <a:cubicBezTo>
                    <a:pt x="12" y="155"/>
                    <a:pt x="13" y="159"/>
                    <a:pt x="13" y="163"/>
                  </a:cubicBezTo>
                  <a:lnTo>
                    <a:pt x="2" y="165"/>
                  </a:lnTo>
                  <a:close/>
                  <a:moveTo>
                    <a:pt x="276" y="142"/>
                  </a:moveTo>
                  <a:cubicBezTo>
                    <a:pt x="264" y="141"/>
                    <a:pt x="264" y="141"/>
                    <a:pt x="264" y="141"/>
                  </a:cubicBezTo>
                  <a:cubicBezTo>
                    <a:pt x="264" y="140"/>
                    <a:pt x="264" y="139"/>
                    <a:pt x="264" y="138"/>
                  </a:cubicBezTo>
                  <a:cubicBezTo>
                    <a:pt x="264" y="136"/>
                    <a:pt x="264" y="133"/>
                    <a:pt x="264" y="130"/>
                  </a:cubicBezTo>
                  <a:cubicBezTo>
                    <a:pt x="276" y="130"/>
                    <a:pt x="276" y="130"/>
                    <a:pt x="276" y="130"/>
                  </a:cubicBezTo>
                  <a:cubicBezTo>
                    <a:pt x="276" y="133"/>
                    <a:pt x="276" y="136"/>
                    <a:pt x="276" y="138"/>
                  </a:cubicBezTo>
                  <a:cubicBezTo>
                    <a:pt x="276" y="140"/>
                    <a:pt x="276" y="141"/>
                    <a:pt x="276" y="142"/>
                  </a:cubicBezTo>
                  <a:close/>
                  <a:moveTo>
                    <a:pt x="0" y="141"/>
                  </a:moveTo>
                  <a:cubicBezTo>
                    <a:pt x="0" y="140"/>
                    <a:pt x="0" y="139"/>
                    <a:pt x="0" y="138"/>
                  </a:cubicBezTo>
                  <a:cubicBezTo>
                    <a:pt x="0" y="135"/>
                    <a:pt x="0" y="132"/>
                    <a:pt x="0" y="129"/>
                  </a:cubicBezTo>
                  <a:cubicBezTo>
                    <a:pt x="11" y="130"/>
                    <a:pt x="11" y="130"/>
                    <a:pt x="11" y="130"/>
                  </a:cubicBezTo>
                  <a:cubicBezTo>
                    <a:pt x="11" y="133"/>
                    <a:pt x="11" y="136"/>
                    <a:pt x="11" y="138"/>
                  </a:cubicBezTo>
                  <a:cubicBezTo>
                    <a:pt x="11" y="139"/>
                    <a:pt x="11" y="140"/>
                    <a:pt x="11" y="141"/>
                  </a:cubicBezTo>
                  <a:lnTo>
                    <a:pt x="0" y="141"/>
                  </a:lnTo>
                  <a:close/>
                  <a:moveTo>
                    <a:pt x="263" y="120"/>
                  </a:moveTo>
                  <a:cubicBezTo>
                    <a:pt x="262" y="116"/>
                    <a:pt x="262" y="112"/>
                    <a:pt x="261" y="109"/>
                  </a:cubicBezTo>
                  <a:cubicBezTo>
                    <a:pt x="272" y="106"/>
                    <a:pt x="272" y="106"/>
                    <a:pt x="272" y="106"/>
                  </a:cubicBezTo>
                  <a:cubicBezTo>
                    <a:pt x="273" y="110"/>
                    <a:pt x="274" y="114"/>
                    <a:pt x="274" y="118"/>
                  </a:cubicBezTo>
                  <a:lnTo>
                    <a:pt x="263" y="120"/>
                  </a:lnTo>
                  <a:close/>
                  <a:moveTo>
                    <a:pt x="13" y="119"/>
                  </a:moveTo>
                  <a:cubicBezTo>
                    <a:pt x="1" y="117"/>
                    <a:pt x="1" y="117"/>
                    <a:pt x="1" y="117"/>
                  </a:cubicBezTo>
                  <a:cubicBezTo>
                    <a:pt x="2" y="114"/>
                    <a:pt x="3" y="110"/>
                    <a:pt x="4" y="106"/>
                  </a:cubicBezTo>
                  <a:cubicBezTo>
                    <a:pt x="15" y="109"/>
                    <a:pt x="15" y="109"/>
                    <a:pt x="15" y="109"/>
                  </a:cubicBezTo>
                  <a:cubicBezTo>
                    <a:pt x="14" y="112"/>
                    <a:pt x="13" y="116"/>
                    <a:pt x="13" y="119"/>
                  </a:cubicBezTo>
                  <a:close/>
                  <a:moveTo>
                    <a:pt x="258" y="98"/>
                  </a:moveTo>
                  <a:cubicBezTo>
                    <a:pt x="257" y="95"/>
                    <a:pt x="255" y="92"/>
                    <a:pt x="254" y="88"/>
                  </a:cubicBezTo>
                  <a:cubicBezTo>
                    <a:pt x="265" y="84"/>
                    <a:pt x="265" y="84"/>
                    <a:pt x="265" y="84"/>
                  </a:cubicBezTo>
                  <a:cubicBezTo>
                    <a:pt x="266" y="87"/>
                    <a:pt x="268" y="91"/>
                    <a:pt x="269" y="95"/>
                  </a:cubicBezTo>
                  <a:lnTo>
                    <a:pt x="258" y="98"/>
                  </a:lnTo>
                  <a:close/>
                  <a:moveTo>
                    <a:pt x="18" y="98"/>
                  </a:moveTo>
                  <a:cubicBezTo>
                    <a:pt x="7" y="94"/>
                    <a:pt x="7" y="94"/>
                    <a:pt x="7" y="94"/>
                  </a:cubicBezTo>
                  <a:cubicBezTo>
                    <a:pt x="8" y="91"/>
                    <a:pt x="10" y="87"/>
                    <a:pt x="11" y="83"/>
                  </a:cubicBezTo>
                  <a:cubicBezTo>
                    <a:pt x="22" y="88"/>
                    <a:pt x="22" y="88"/>
                    <a:pt x="22" y="88"/>
                  </a:cubicBezTo>
                  <a:cubicBezTo>
                    <a:pt x="20" y="91"/>
                    <a:pt x="19" y="95"/>
                    <a:pt x="18" y="98"/>
                  </a:cubicBezTo>
                  <a:close/>
                  <a:moveTo>
                    <a:pt x="249" y="78"/>
                  </a:moveTo>
                  <a:cubicBezTo>
                    <a:pt x="248" y="75"/>
                    <a:pt x="246" y="72"/>
                    <a:pt x="244" y="69"/>
                  </a:cubicBezTo>
                  <a:cubicBezTo>
                    <a:pt x="253" y="63"/>
                    <a:pt x="253" y="63"/>
                    <a:pt x="253" y="63"/>
                  </a:cubicBezTo>
                  <a:cubicBezTo>
                    <a:pt x="255" y="66"/>
                    <a:pt x="258" y="70"/>
                    <a:pt x="259" y="73"/>
                  </a:cubicBezTo>
                  <a:lnTo>
                    <a:pt x="249" y="78"/>
                  </a:lnTo>
                  <a:close/>
                  <a:moveTo>
                    <a:pt x="26" y="78"/>
                  </a:moveTo>
                  <a:cubicBezTo>
                    <a:pt x="16" y="73"/>
                    <a:pt x="16" y="73"/>
                    <a:pt x="16" y="73"/>
                  </a:cubicBezTo>
                  <a:cubicBezTo>
                    <a:pt x="18" y="69"/>
                    <a:pt x="20" y="66"/>
                    <a:pt x="22" y="62"/>
                  </a:cubicBezTo>
                  <a:cubicBezTo>
                    <a:pt x="32" y="69"/>
                    <a:pt x="32" y="69"/>
                    <a:pt x="32" y="69"/>
                  </a:cubicBezTo>
                  <a:cubicBezTo>
                    <a:pt x="30" y="72"/>
                    <a:pt x="28" y="75"/>
                    <a:pt x="26" y="78"/>
                  </a:cubicBezTo>
                  <a:close/>
                  <a:moveTo>
                    <a:pt x="237" y="60"/>
                  </a:moveTo>
                  <a:cubicBezTo>
                    <a:pt x="235" y="57"/>
                    <a:pt x="233" y="55"/>
                    <a:pt x="230" y="52"/>
                  </a:cubicBezTo>
                  <a:cubicBezTo>
                    <a:pt x="239" y="44"/>
                    <a:pt x="239" y="44"/>
                    <a:pt x="239" y="44"/>
                  </a:cubicBezTo>
                  <a:cubicBezTo>
                    <a:pt x="241" y="47"/>
                    <a:pt x="244" y="50"/>
                    <a:pt x="246" y="53"/>
                  </a:cubicBezTo>
                  <a:lnTo>
                    <a:pt x="237" y="60"/>
                  </a:lnTo>
                  <a:close/>
                  <a:moveTo>
                    <a:pt x="38" y="60"/>
                  </a:moveTo>
                  <a:cubicBezTo>
                    <a:pt x="29" y="53"/>
                    <a:pt x="29" y="53"/>
                    <a:pt x="29" y="53"/>
                  </a:cubicBezTo>
                  <a:cubicBezTo>
                    <a:pt x="32" y="50"/>
                    <a:pt x="34" y="47"/>
                    <a:pt x="37" y="44"/>
                  </a:cubicBezTo>
                  <a:cubicBezTo>
                    <a:pt x="46" y="52"/>
                    <a:pt x="46" y="52"/>
                    <a:pt x="46" y="52"/>
                  </a:cubicBezTo>
                  <a:cubicBezTo>
                    <a:pt x="43" y="54"/>
                    <a:pt x="41" y="57"/>
                    <a:pt x="38" y="60"/>
                  </a:cubicBezTo>
                  <a:close/>
                  <a:moveTo>
                    <a:pt x="222" y="44"/>
                  </a:moveTo>
                  <a:cubicBezTo>
                    <a:pt x="220" y="42"/>
                    <a:pt x="217" y="40"/>
                    <a:pt x="214" y="37"/>
                  </a:cubicBezTo>
                  <a:cubicBezTo>
                    <a:pt x="221" y="28"/>
                    <a:pt x="221" y="28"/>
                    <a:pt x="221" y="28"/>
                  </a:cubicBezTo>
                  <a:cubicBezTo>
                    <a:pt x="224" y="31"/>
                    <a:pt x="227" y="33"/>
                    <a:pt x="230" y="36"/>
                  </a:cubicBezTo>
                  <a:lnTo>
                    <a:pt x="222" y="44"/>
                  </a:lnTo>
                  <a:close/>
                  <a:moveTo>
                    <a:pt x="53" y="44"/>
                  </a:moveTo>
                  <a:cubicBezTo>
                    <a:pt x="46" y="36"/>
                    <a:pt x="46" y="36"/>
                    <a:pt x="46" y="36"/>
                  </a:cubicBezTo>
                  <a:cubicBezTo>
                    <a:pt x="49" y="33"/>
                    <a:pt x="52" y="30"/>
                    <a:pt x="55" y="28"/>
                  </a:cubicBezTo>
                  <a:cubicBezTo>
                    <a:pt x="62" y="37"/>
                    <a:pt x="62" y="37"/>
                    <a:pt x="62" y="37"/>
                  </a:cubicBezTo>
                  <a:cubicBezTo>
                    <a:pt x="59" y="39"/>
                    <a:pt x="56" y="42"/>
                    <a:pt x="53" y="44"/>
                  </a:cubicBezTo>
                  <a:close/>
                  <a:moveTo>
                    <a:pt x="205" y="31"/>
                  </a:moveTo>
                  <a:cubicBezTo>
                    <a:pt x="202" y="29"/>
                    <a:pt x="199" y="27"/>
                    <a:pt x="196" y="26"/>
                  </a:cubicBezTo>
                  <a:cubicBezTo>
                    <a:pt x="201" y="16"/>
                    <a:pt x="201" y="16"/>
                    <a:pt x="201" y="16"/>
                  </a:cubicBezTo>
                  <a:cubicBezTo>
                    <a:pt x="204" y="17"/>
                    <a:pt x="208" y="19"/>
                    <a:pt x="211" y="21"/>
                  </a:cubicBezTo>
                  <a:lnTo>
                    <a:pt x="205" y="31"/>
                  </a:lnTo>
                  <a:close/>
                  <a:moveTo>
                    <a:pt x="71" y="31"/>
                  </a:moveTo>
                  <a:cubicBezTo>
                    <a:pt x="65" y="21"/>
                    <a:pt x="65" y="21"/>
                    <a:pt x="65" y="21"/>
                  </a:cubicBezTo>
                  <a:cubicBezTo>
                    <a:pt x="68" y="19"/>
                    <a:pt x="72" y="17"/>
                    <a:pt x="75" y="15"/>
                  </a:cubicBezTo>
                  <a:cubicBezTo>
                    <a:pt x="80" y="26"/>
                    <a:pt x="80" y="26"/>
                    <a:pt x="80" y="26"/>
                  </a:cubicBezTo>
                  <a:cubicBezTo>
                    <a:pt x="77" y="27"/>
                    <a:pt x="74" y="29"/>
                    <a:pt x="71" y="31"/>
                  </a:cubicBezTo>
                  <a:close/>
                  <a:moveTo>
                    <a:pt x="186" y="21"/>
                  </a:moveTo>
                  <a:cubicBezTo>
                    <a:pt x="182" y="20"/>
                    <a:pt x="179" y="19"/>
                    <a:pt x="176" y="18"/>
                  </a:cubicBezTo>
                  <a:cubicBezTo>
                    <a:pt x="179" y="7"/>
                    <a:pt x="179" y="7"/>
                    <a:pt x="179" y="7"/>
                  </a:cubicBezTo>
                  <a:cubicBezTo>
                    <a:pt x="183" y="8"/>
                    <a:pt x="186" y="9"/>
                    <a:pt x="190" y="11"/>
                  </a:cubicBezTo>
                  <a:lnTo>
                    <a:pt x="186" y="21"/>
                  </a:lnTo>
                  <a:close/>
                  <a:moveTo>
                    <a:pt x="90" y="21"/>
                  </a:moveTo>
                  <a:cubicBezTo>
                    <a:pt x="86" y="10"/>
                    <a:pt x="86" y="10"/>
                    <a:pt x="86" y="10"/>
                  </a:cubicBezTo>
                  <a:cubicBezTo>
                    <a:pt x="89" y="9"/>
                    <a:pt x="93" y="8"/>
                    <a:pt x="97" y="6"/>
                  </a:cubicBezTo>
                  <a:cubicBezTo>
                    <a:pt x="100" y="17"/>
                    <a:pt x="100" y="17"/>
                    <a:pt x="100" y="17"/>
                  </a:cubicBezTo>
                  <a:cubicBezTo>
                    <a:pt x="97" y="19"/>
                    <a:pt x="94" y="20"/>
                    <a:pt x="90" y="21"/>
                  </a:cubicBezTo>
                  <a:close/>
                  <a:moveTo>
                    <a:pt x="165" y="15"/>
                  </a:moveTo>
                  <a:cubicBezTo>
                    <a:pt x="161" y="14"/>
                    <a:pt x="158" y="13"/>
                    <a:pt x="154" y="13"/>
                  </a:cubicBezTo>
                  <a:cubicBezTo>
                    <a:pt x="156" y="2"/>
                    <a:pt x="156" y="2"/>
                    <a:pt x="156" y="2"/>
                  </a:cubicBezTo>
                  <a:cubicBezTo>
                    <a:pt x="160" y="2"/>
                    <a:pt x="164" y="3"/>
                    <a:pt x="167" y="4"/>
                  </a:cubicBezTo>
                  <a:lnTo>
                    <a:pt x="165" y="15"/>
                  </a:lnTo>
                  <a:close/>
                  <a:moveTo>
                    <a:pt x="111" y="15"/>
                  </a:moveTo>
                  <a:cubicBezTo>
                    <a:pt x="109" y="3"/>
                    <a:pt x="109" y="3"/>
                    <a:pt x="109" y="3"/>
                  </a:cubicBezTo>
                  <a:cubicBezTo>
                    <a:pt x="112" y="3"/>
                    <a:pt x="116" y="2"/>
                    <a:pt x="120" y="1"/>
                  </a:cubicBezTo>
                  <a:cubicBezTo>
                    <a:pt x="122" y="13"/>
                    <a:pt x="122" y="13"/>
                    <a:pt x="122" y="13"/>
                  </a:cubicBezTo>
                  <a:cubicBezTo>
                    <a:pt x="118" y="13"/>
                    <a:pt x="114" y="14"/>
                    <a:pt x="111" y="15"/>
                  </a:cubicBezTo>
                  <a:close/>
                  <a:moveTo>
                    <a:pt x="143" y="12"/>
                  </a:moveTo>
                  <a:cubicBezTo>
                    <a:pt x="140" y="12"/>
                    <a:pt x="136" y="12"/>
                    <a:pt x="133" y="12"/>
                  </a:cubicBezTo>
                  <a:cubicBezTo>
                    <a:pt x="132" y="0"/>
                    <a:pt x="132" y="0"/>
                    <a:pt x="132" y="0"/>
                  </a:cubicBezTo>
                  <a:cubicBezTo>
                    <a:pt x="136" y="0"/>
                    <a:pt x="140" y="0"/>
                    <a:pt x="144" y="1"/>
                  </a:cubicBezTo>
                  <a:lnTo>
                    <a:pt x="14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9" name="Freeform 626"/>
            <p:cNvSpPr>
              <a:spLocks/>
            </p:cNvSpPr>
            <p:nvPr/>
          </p:nvSpPr>
          <p:spPr bwMode="auto">
            <a:xfrm>
              <a:off x="4611688" y="5715001"/>
              <a:ext cx="20638" cy="20638"/>
            </a:xfrm>
            <a:custGeom>
              <a:avLst/>
              <a:gdLst>
                <a:gd name="T0" fmla="*/ 5 w 12"/>
                <a:gd name="T1" fmla="*/ 12 h 12"/>
                <a:gd name="T2" fmla="*/ 0 w 12"/>
                <a:gd name="T3" fmla="*/ 8 h 12"/>
                <a:gd name="T4" fmla="*/ 8 w 12"/>
                <a:gd name="T5" fmla="*/ 0 h 12"/>
                <a:gd name="T6" fmla="*/ 12 w 12"/>
                <a:gd name="T7" fmla="*/ 4 h 12"/>
                <a:gd name="T8" fmla="*/ 5 w 12"/>
                <a:gd name="T9" fmla="*/ 12 h 12"/>
              </a:gdLst>
              <a:ahLst/>
              <a:cxnLst>
                <a:cxn ang="0">
                  <a:pos x="T0" y="T1"/>
                </a:cxn>
                <a:cxn ang="0">
                  <a:pos x="T2" y="T3"/>
                </a:cxn>
                <a:cxn ang="0">
                  <a:pos x="T4" y="T5"/>
                </a:cxn>
                <a:cxn ang="0">
                  <a:pos x="T6" y="T7"/>
                </a:cxn>
                <a:cxn ang="0">
                  <a:pos x="T8" y="T9"/>
                </a:cxn>
              </a:cxnLst>
              <a:rect l="0" t="0" r="r" b="b"/>
              <a:pathLst>
                <a:path w="12" h="12">
                  <a:moveTo>
                    <a:pt x="5" y="12"/>
                  </a:moveTo>
                  <a:cubicBezTo>
                    <a:pt x="3" y="11"/>
                    <a:pt x="2" y="10"/>
                    <a:pt x="0" y="8"/>
                  </a:cubicBezTo>
                  <a:cubicBezTo>
                    <a:pt x="8" y="0"/>
                    <a:pt x="8" y="0"/>
                    <a:pt x="8" y="0"/>
                  </a:cubicBezTo>
                  <a:cubicBezTo>
                    <a:pt x="10" y="1"/>
                    <a:pt x="11" y="3"/>
                    <a:pt x="12" y="4"/>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80" name="Grupo 79"/>
          <p:cNvGrpSpPr/>
          <p:nvPr/>
        </p:nvGrpSpPr>
        <p:grpSpPr>
          <a:xfrm rot="2700000">
            <a:off x="3827356" y="2152963"/>
            <a:ext cx="1555747" cy="1551861"/>
            <a:chOff x="922175" y="3852830"/>
            <a:chExt cx="1271588" cy="1268412"/>
          </a:xfrm>
        </p:grpSpPr>
        <p:sp>
          <p:nvSpPr>
            <p:cNvPr id="81" name="Freeform 122"/>
            <p:cNvSpPr>
              <a:spLocks/>
            </p:cNvSpPr>
            <p:nvPr/>
          </p:nvSpPr>
          <p:spPr bwMode="auto">
            <a:xfrm>
              <a:off x="1347625" y="4633880"/>
              <a:ext cx="777875" cy="487362"/>
            </a:xfrm>
            <a:custGeom>
              <a:avLst/>
              <a:gdLst>
                <a:gd name="T0" fmla="*/ 216 w 216"/>
                <a:gd name="T1" fmla="*/ 0 h 135"/>
                <a:gd name="T2" fmla="*/ 181 w 216"/>
                <a:gd name="T3" fmla="*/ 13 h 135"/>
                <a:gd name="T4" fmla="*/ 51 w 216"/>
                <a:gd name="T5" fmla="*/ 13 h 135"/>
                <a:gd name="T6" fmla="*/ 21 w 216"/>
                <a:gd name="T7" fmla="*/ 43 h 135"/>
                <a:gd name="T8" fmla="*/ 21 w 216"/>
                <a:gd name="T9" fmla="*/ 119 h 135"/>
                <a:gd name="T10" fmla="*/ 59 w 216"/>
                <a:gd name="T11" fmla="*/ 135 h 135"/>
                <a:gd name="T12" fmla="*/ 97 w 216"/>
                <a:gd name="T13" fmla="*/ 119 h 135"/>
                <a:gd name="T14" fmla="*/ 216 w 216"/>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35">
                  <a:moveTo>
                    <a:pt x="216" y="0"/>
                  </a:moveTo>
                  <a:cubicBezTo>
                    <a:pt x="207" y="8"/>
                    <a:pt x="195" y="13"/>
                    <a:pt x="181" y="13"/>
                  </a:cubicBezTo>
                  <a:cubicBezTo>
                    <a:pt x="51" y="13"/>
                    <a:pt x="51" y="13"/>
                    <a:pt x="51" y="13"/>
                  </a:cubicBezTo>
                  <a:cubicBezTo>
                    <a:pt x="21" y="43"/>
                    <a:pt x="21" y="43"/>
                    <a:pt x="21" y="43"/>
                  </a:cubicBezTo>
                  <a:cubicBezTo>
                    <a:pt x="0" y="64"/>
                    <a:pt x="0" y="98"/>
                    <a:pt x="21" y="119"/>
                  </a:cubicBezTo>
                  <a:cubicBezTo>
                    <a:pt x="31" y="130"/>
                    <a:pt x="45" y="135"/>
                    <a:pt x="59" y="135"/>
                  </a:cubicBezTo>
                  <a:cubicBezTo>
                    <a:pt x="73" y="135"/>
                    <a:pt x="86" y="130"/>
                    <a:pt x="97" y="119"/>
                  </a:cubicBezTo>
                  <a:cubicBezTo>
                    <a:pt x="216" y="0"/>
                    <a:pt x="216" y="0"/>
                    <a:pt x="216" y="0"/>
                  </a:cubicBezTo>
                </a:path>
              </a:pathLst>
            </a:custGeom>
            <a:solidFill>
              <a:srgbClr val="AB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2" name="Freeform 123"/>
            <p:cNvSpPr>
              <a:spLocks noEditPoints="1"/>
            </p:cNvSpPr>
            <p:nvPr/>
          </p:nvSpPr>
          <p:spPr bwMode="auto">
            <a:xfrm>
              <a:off x="922175" y="4292568"/>
              <a:ext cx="1271588" cy="388937"/>
            </a:xfrm>
            <a:custGeom>
              <a:avLst/>
              <a:gdLst>
                <a:gd name="T0" fmla="*/ 341 w 353"/>
                <a:gd name="T1" fmla="*/ 20 h 108"/>
                <a:gd name="T2" fmla="*/ 353 w 353"/>
                <a:gd name="T3" fmla="*/ 54 h 108"/>
                <a:gd name="T4" fmla="*/ 337 w 353"/>
                <a:gd name="T5" fmla="*/ 92 h 108"/>
                <a:gd name="T6" fmla="*/ 334 w 353"/>
                <a:gd name="T7" fmla="*/ 95 h 108"/>
                <a:gd name="T8" fmla="*/ 353 w 353"/>
                <a:gd name="T9" fmla="*/ 54 h 108"/>
                <a:gd name="T10" fmla="*/ 341 w 353"/>
                <a:gd name="T11" fmla="*/ 20 h 108"/>
                <a:gd name="T12" fmla="*/ 169 w 353"/>
                <a:gd name="T13" fmla="*/ 0 h 108"/>
                <a:gd name="T14" fmla="*/ 54 w 353"/>
                <a:gd name="T15" fmla="*/ 0 h 108"/>
                <a:gd name="T16" fmla="*/ 0 w 353"/>
                <a:gd name="T17" fmla="*/ 54 h 108"/>
                <a:gd name="T18" fmla="*/ 54 w 353"/>
                <a:gd name="T19" fmla="*/ 108 h 108"/>
                <a:gd name="T20" fmla="*/ 169 w 353"/>
                <a:gd name="T21" fmla="*/ 108 h 108"/>
                <a:gd name="T22" fmla="*/ 223 w 353"/>
                <a:gd name="T23" fmla="*/ 54 h 108"/>
                <a:gd name="T24" fmla="*/ 169 w 353"/>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08">
                  <a:moveTo>
                    <a:pt x="341" y="20"/>
                  </a:moveTo>
                  <a:cubicBezTo>
                    <a:pt x="349" y="30"/>
                    <a:pt x="353" y="42"/>
                    <a:pt x="353" y="54"/>
                  </a:cubicBezTo>
                  <a:cubicBezTo>
                    <a:pt x="353" y="68"/>
                    <a:pt x="348" y="82"/>
                    <a:pt x="337" y="92"/>
                  </a:cubicBezTo>
                  <a:cubicBezTo>
                    <a:pt x="334" y="95"/>
                    <a:pt x="334" y="95"/>
                    <a:pt x="334" y="95"/>
                  </a:cubicBezTo>
                  <a:cubicBezTo>
                    <a:pt x="346" y="85"/>
                    <a:pt x="353" y="70"/>
                    <a:pt x="353" y="54"/>
                  </a:cubicBezTo>
                  <a:cubicBezTo>
                    <a:pt x="353" y="41"/>
                    <a:pt x="349" y="29"/>
                    <a:pt x="341" y="20"/>
                  </a:cubicBezTo>
                  <a:moveTo>
                    <a:pt x="169" y="0"/>
                  </a:moveTo>
                  <a:cubicBezTo>
                    <a:pt x="54" y="0"/>
                    <a:pt x="54" y="0"/>
                    <a:pt x="54" y="0"/>
                  </a:cubicBezTo>
                  <a:cubicBezTo>
                    <a:pt x="24" y="0"/>
                    <a:pt x="0" y="24"/>
                    <a:pt x="0" y="54"/>
                  </a:cubicBezTo>
                  <a:cubicBezTo>
                    <a:pt x="0" y="84"/>
                    <a:pt x="24" y="108"/>
                    <a:pt x="54" y="108"/>
                  </a:cubicBezTo>
                  <a:cubicBezTo>
                    <a:pt x="169" y="108"/>
                    <a:pt x="169" y="108"/>
                    <a:pt x="169" y="108"/>
                  </a:cubicBezTo>
                  <a:cubicBezTo>
                    <a:pt x="223" y="54"/>
                    <a:pt x="223" y="54"/>
                    <a:pt x="223" y="54"/>
                  </a:cubicBezTo>
                  <a:cubicBezTo>
                    <a:pt x="169" y="0"/>
                    <a:pt x="169" y="0"/>
                    <a:pt x="169" y="0"/>
                  </a:cubicBezTo>
                </a:path>
              </a:pathLst>
            </a:custGeom>
            <a:solidFill>
              <a:srgbClr val="AB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3" name="Freeform 124"/>
            <p:cNvSpPr>
              <a:spLocks/>
            </p:cNvSpPr>
            <p:nvPr/>
          </p:nvSpPr>
          <p:spPr bwMode="auto">
            <a:xfrm>
              <a:off x="1531775" y="4486243"/>
              <a:ext cx="661988" cy="195262"/>
            </a:xfrm>
            <a:custGeom>
              <a:avLst/>
              <a:gdLst>
                <a:gd name="T0" fmla="*/ 54 w 184"/>
                <a:gd name="T1" fmla="*/ 0 h 54"/>
                <a:gd name="T2" fmla="*/ 0 w 184"/>
                <a:gd name="T3" fmla="*/ 54 h 54"/>
                <a:gd name="T4" fmla="*/ 130 w 184"/>
                <a:gd name="T5" fmla="*/ 54 h 54"/>
                <a:gd name="T6" fmla="*/ 165 w 184"/>
                <a:gd name="T7" fmla="*/ 41 h 54"/>
                <a:gd name="T8" fmla="*/ 168 w 184"/>
                <a:gd name="T9" fmla="*/ 38 h 54"/>
                <a:gd name="T10" fmla="*/ 184 w 184"/>
                <a:gd name="T11" fmla="*/ 0 h 54"/>
                <a:gd name="T12" fmla="*/ 168 w 184"/>
                <a:gd name="T13" fmla="*/ 38 h 54"/>
                <a:gd name="T14" fmla="*/ 130 w 184"/>
                <a:gd name="T15" fmla="*/ 54 h 54"/>
                <a:gd name="T16" fmla="*/ 92 w 184"/>
                <a:gd name="T17" fmla="*/ 38 h 54"/>
                <a:gd name="T18" fmla="*/ 54 w 184"/>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54">
                  <a:moveTo>
                    <a:pt x="54" y="0"/>
                  </a:moveTo>
                  <a:cubicBezTo>
                    <a:pt x="0" y="54"/>
                    <a:pt x="0" y="54"/>
                    <a:pt x="0" y="54"/>
                  </a:cubicBezTo>
                  <a:cubicBezTo>
                    <a:pt x="130" y="54"/>
                    <a:pt x="130" y="54"/>
                    <a:pt x="130" y="54"/>
                  </a:cubicBezTo>
                  <a:cubicBezTo>
                    <a:pt x="144" y="54"/>
                    <a:pt x="156" y="49"/>
                    <a:pt x="165" y="41"/>
                  </a:cubicBezTo>
                  <a:cubicBezTo>
                    <a:pt x="168" y="38"/>
                    <a:pt x="168" y="38"/>
                    <a:pt x="168" y="38"/>
                  </a:cubicBezTo>
                  <a:cubicBezTo>
                    <a:pt x="179" y="28"/>
                    <a:pt x="184" y="14"/>
                    <a:pt x="184" y="0"/>
                  </a:cubicBezTo>
                  <a:cubicBezTo>
                    <a:pt x="184" y="14"/>
                    <a:pt x="179" y="28"/>
                    <a:pt x="168" y="38"/>
                  </a:cubicBezTo>
                  <a:cubicBezTo>
                    <a:pt x="158" y="49"/>
                    <a:pt x="144" y="54"/>
                    <a:pt x="130" y="54"/>
                  </a:cubicBezTo>
                  <a:cubicBezTo>
                    <a:pt x="116" y="54"/>
                    <a:pt x="102" y="49"/>
                    <a:pt x="92" y="38"/>
                  </a:cubicBezTo>
                  <a:cubicBezTo>
                    <a:pt x="54" y="0"/>
                    <a:pt x="54" y="0"/>
                    <a:pt x="54" y="0"/>
                  </a:cubicBezTo>
                </a:path>
              </a:pathLst>
            </a:custGeom>
            <a:solidFill>
              <a:srgbClr val="747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4" name="Freeform 125"/>
            <p:cNvSpPr>
              <a:spLocks/>
            </p:cNvSpPr>
            <p:nvPr/>
          </p:nvSpPr>
          <p:spPr bwMode="auto">
            <a:xfrm>
              <a:off x="1347625" y="3852830"/>
              <a:ext cx="803275" cy="511175"/>
            </a:xfrm>
            <a:custGeom>
              <a:avLst/>
              <a:gdLst>
                <a:gd name="T0" fmla="*/ 59 w 223"/>
                <a:gd name="T1" fmla="*/ 0 h 142"/>
                <a:gd name="T2" fmla="*/ 21 w 223"/>
                <a:gd name="T3" fmla="*/ 16 h 142"/>
                <a:gd name="T4" fmla="*/ 21 w 223"/>
                <a:gd name="T5" fmla="*/ 92 h 142"/>
                <a:gd name="T6" fmla="*/ 51 w 223"/>
                <a:gd name="T7" fmla="*/ 122 h 142"/>
                <a:gd name="T8" fmla="*/ 178 w 223"/>
                <a:gd name="T9" fmla="*/ 122 h 142"/>
                <a:gd name="T10" fmla="*/ 181 w 223"/>
                <a:gd name="T11" fmla="*/ 122 h 142"/>
                <a:gd name="T12" fmla="*/ 219 w 223"/>
                <a:gd name="T13" fmla="*/ 138 h 142"/>
                <a:gd name="T14" fmla="*/ 223 w 223"/>
                <a:gd name="T15" fmla="*/ 142 h 142"/>
                <a:gd name="T16" fmla="*/ 223 w 223"/>
                <a:gd name="T17" fmla="*/ 142 h 142"/>
                <a:gd name="T18" fmla="*/ 219 w 223"/>
                <a:gd name="T19" fmla="*/ 138 h 142"/>
                <a:gd name="T20" fmla="*/ 97 w 223"/>
                <a:gd name="T21" fmla="*/ 16 h 142"/>
                <a:gd name="T22" fmla="*/ 59 w 223"/>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42">
                  <a:moveTo>
                    <a:pt x="59" y="0"/>
                  </a:moveTo>
                  <a:cubicBezTo>
                    <a:pt x="45" y="0"/>
                    <a:pt x="31" y="5"/>
                    <a:pt x="21" y="16"/>
                  </a:cubicBezTo>
                  <a:cubicBezTo>
                    <a:pt x="0" y="37"/>
                    <a:pt x="0" y="71"/>
                    <a:pt x="21" y="92"/>
                  </a:cubicBezTo>
                  <a:cubicBezTo>
                    <a:pt x="51" y="122"/>
                    <a:pt x="51" y="122"/>
                    <a:pt x="51" y="122"/>
                  </a:cubicBezTo>
                  <a:cubicBezTo>
                    <a:pt x="178" y="122"/>
                    <a:pt x="178" y="122"/>
                    <a:pt x="178" y="122"/>
                  </a:cubicBezTo>
                  <a:cubicBezTo>
                    <a:pt x="179" y="122"/>
                    <a:pt x="180" y="122"/>
                    <a:pt x="181" y="122"/>
                  </a:cubicBezTo>
                  <a:cubicBezTo>
                    <a:pt x="195" y="122"/>
                    <a:pt x="209" y="127"/>
                    <a:pt x="219" y="138"/>
                  </a:cubicBezTo>
                  <a:cubicBezTo>
                    <a:pt x="221" y="139"/>
                    <a:pt x="222" y="141"/>
                    <a:pt x="223" y="142"/>
                  </a:cubicBezTo>
                  <a:cubicBezTo>
                    <a:pt x="223" y="142"/>
                    <a:pt x="223" y="142"/>
                    <a:pt x="223" y="142"/>
                  </a:cubicBezTo>
                  <a:cubicBezTo>
                    <a:pt x="222" y="141"/>
                    <a:pt x="221" y="139"/>
                    <a:pt x="219" y="138"/>
                  </a:cubicBezTo>
                  <a:cubicBezTo>
                    <a:pt x="97" y="16"/>
                    <a:pt x="97" y="16"/>
                    <a:pt x="97" y="16"/>
                  </a:cubicBezTo>
                  <a:cubicBezTo>
                    <a:pt x="86" y="5"/>
                    <a:pt x="73" y="0"/>
                    <a:pt x="59" y="0"/>
                  </a:cubicBezTo>
                </a:path>
              </a:pathLst>
            </a:custGeom>
            <a:solidFill>
              <a:srgbClr val="AB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5" name="Freeform 126"/>
            <p:cNvSpPr>
              <a:spLocks/>
            </p:cNvSpPr>
            <p:nvPr/>
          </p:nvSpPr>
          <p:spPr bwMode="auto">
            <a:xfrm>
              <a:off x="1988975" y="4292568"/>
              <a:ext cx="161925" cy="71437"/>
            </a:xfrm>
            <a:custGeom>
              <a:avLst/>
              <a:gdLst>
                <a:gd name="T0" fmla="*/ 3 w 45"/>
                <a:gd name="T1" fmla="*/ 0 h 20"/>
                <a:gd name="T2" fmla="*/ 0 w 45"/>
                <a:gd name="T3" fmla="*/ 0 h 20"/>
                <a:gd name="T4" fmla="*/ 3 w 45"/>
                <a:gd name="T5" fmla="*/ 0 h 20"/>
                <a:gd name="T6" fmla="*/ 45 w 45"/>
                <a:gd name="T7" fmla="*/ 20 h 20"/>
                <a:gd name="T8" fmla="*/ 41 w 45"/>
                <a:gd name="T9" fmla="*/ 16 h 20"/>
                <a:gd name="T10" fmla="*/ 3 w 45"/>
                <a:gd name="T11" fmla="*/ 0 h 20"/>
              </a:gdLst>
              <a:ahLst/>
              <a:cxnLst>
                <a:cxn ang="0">
                  <a:pos x="T0" y="T1"/>
                </a:cxn>
                <a:cxn ang="0">
                  <a:pos x="T2" y="T3"/>
                </a:cxn>
                <a:cxn ang="0">
                  <a:pos x="T4" y="T5"/>
                </a:cxn>
                <a:cxn ang="0">
                  <a:pos x="T6" y="T7"/>
                </a:cxn>
                <a:cxn ang="0">
                  <a:pos x="T8" y="T9"/>
                </a:cxn>
                <a:cxn ang="0">
                  <a:pos x="T10" y="T11"/>
                </a:cxn>
              </a:cxnLst>
              <a:rect l="0" t="0" r="r" b="b"/>
              <a:pathLst>
                <a:path w="45" h="20">
                  <a:moveTo>
                    <a:pt x="3" y="0"/>
                  </a:moveTo>
                  <a:cubicBezTo>
                    <a:pt x="2" y="0"/>
                    <a:pt x="1" y="0"/>
                    <a:pt x="0" y="0"/>
                  </a:cubicBezTo>
                  <a:cubicBezTo>
                    <a:pt x="3" y="0"/>
                    <a:pt x="3" y="0"/>
                    <a:pt x="3" y="0"/>
                  </a:cubicBezTo>
                  <a:cubicBezTo>
                    <a:pt x="20" y="0"/>
                    <a:pt x="35" y="8"/>
                    <a:pt x="45" y="20"/>
                  </a:cubicBezTo>
                  <a:cubicBezTo>
                    <a:pt x="44" y="19"/>
                    <a:pt x="43" y="17"/>
                    <a:pt x="41" y="16"/>
                  </a:cubicBezTo>
                  <a:cubicBezTo>
                    <a:pt x="31" y="5"/>
                    <a:pt x="17" y="0"/>
                    <a:pt x="3" y="0"/>
                  </a:cubicBezTo>
                </a:path>
              </a:pathLst>
            </a:custGeom>
            <a:solidFill>
              <a:srgbClr val="747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6" name="Freeform 127"/>
            <p:cNvSpPr>
              <a:spLocks/>
            </p:cNvSpPr>
            <p:nvPr/>
          </p:nvSpPr>
          <p:spPr bwMode="auto">
            <a:xfrm>
              <a:off x="1531775" y="4292568"/>
              <a:ext cx="457200" cy="193675"/>
            </a:xfrm>
            <a:custGeom>
              <a:avLst/>
              <a:gdLst>
                <a:gd name="T0" fmla="*/ 127 w 127"/>
                <a:gd name="T1" fmla="*/ 0 h 54"/>
                <a:gd name="T2" fmla="*/ 0 w 127"/>
                <a:gd name="T3" fmla="*/ 0 h 54"/>
                <a:gd name="T4" fmla="*/ 54 w 127"/>
                <a:gd name="T5" fmla="*/ 54 h 54"/>
                <a:gd name="T6" fmla="*/ 92 w 127"/>
                <a:gd name="T7" fmla="*/ 16 h 54"/>
                <a:gd name="T8" fmla="*/ 127 w 127"/>
                <a:gd name="T9" fmla="*/ 0 h 54"/>
              </a:gdLst>
              <a:ahLst/>
              <a:cxnLst>
                <a:cxn ang="0">
                  <a:pos x="T0" y="T1"/>
                </a:cxn>
                <a:cxn ang="0">
                  <a:pos x="T2" y="T3"/>
                </a:cxn>
                <a:cxn ang="0">
                  <a:pos x="T4" y="T5"/>
                </a:cxn>
                <a:cxn ang="0">
                  <a:pos x="T6" y="T7"/>
                </a:cxn>
                <a:cxn ang="0">
                  <a:pos x="T8" y="T9"/>
                </a:cxn>
              </a:cxnLst>
              <a:rect l="0" t="0" r="r" b="b"/>
              <a:pathLst>
                <a:path w="127" h="54">
                  <a:moveTo>
                    <a:pt x="127" y="0"/>
                  </a:moveTo>
                  <a:cubicBezTo>
                    <a:pt x="0" y="0"/>
                    <a:pt x="0" y="0"/>
                    <a:pt x="0" y="0"/>
                  </a:cubicBezTo>
                  <a:cubicBezTo>
                    <a:pt x="54" y="54"/>
                    <a:pt x="54" y="54"/>
                    <a:pt x="54" y="54"/>
                  </a:cubicBezTo>
                  <a:cubicBezTo>
                    <a:pt x="92" y="16"/>
                    <a:pt x="92" y="16"/>
                    <a:pt x="92" y="16"/>
                  </a:cubicBezTo>
                  <a:cubicBezTo>
                    <a:pt x="102" y="6"/>
                    <a:pt x="114" y="1"/>
                    <a:pt x="127" y="0"/>
                  </a:cubicBezTo>
                </a:path>
              </a:pathLst>
            </a:custGeom>
            <a:solidFill>
              <a:srgbClr val="747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7" name="Freeform 128"/>
            <p:cNvSpPr>
              <a:spLocks/>
            </p:cNvSpPr>
            <p:nvPr/>
          </p:nvSpPr>
          <p:spPr bwMode="auto">
            <a:xfrm>
              <a:off x="1725450" y="4292568"/>
              <a:ext cx="468313" cy="388937"/>
            </a:xfrm>
            <a:custGeom>
              <a:avLst/>
              <a:gdLst>
                <a:gd name="T0" fmla="*/ 76 w 130"/>
                <a:gd name="T1" fmla="*/ 0 h 108"/>
                <a:gd name="T2" fmla="*/ 73 w 130"/>
                <a:gd name="T3" fmla="*/ 0 h 108"/>
                <a:gd name="T4" fmla="*/ 38 w 130"/>
                <a:gd name="T5" fmla="*/ 16 h 108"/>
                <a:gd name="T6" fmla="*/ 0 w 130"/>
                <a:gd name="T7" fmla="*/ 54 h 108"/>
                <a:gd name="T8" fmla="*/ 38 w 130"/>
                <a:gd name="T9" fmla="*/ 92 h 108"/>
                <a:gd name="T10" fmla="*/ 76 w 130"/>
                <a:gd name="T11" fmla="*/ 108 h 108"/>
                <a:gd name="T12" fmla="*/ 114 w 130"/>
                <a:gd name="T13" fmla="*/ 92 h 108"/>
                <a:gd name="T14" fmla="*/ 130 w 130"/>
                <a:gd name="T15" fmla="*/ 54 h 108"/>
                <a:gd name="T16" fmla="*/ 118 w 130"/>
                <a:gd name="T17" fmla="*/ 20 h 108"/>
                <a:gd name="T18" fmla="*/ 76 w 130"/>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08">
                  <a:moveTo>
                    <a:pt x="76" y="0"/>
                  </a:moveTo>
                  <a:cubicBezTo>
                    <a:pt x="73" y="0"/>
                    <a:pt x="73" y="0"/>
                    <a:pt x="73" y="0"/>
                  </a:cubicBezTo>
                  <a:cubicBezTo>
                    <a:pt x="60" y="1"/>
                    <a:pt x="48" y="6"/>
                    <a:pt x="38" y="16"/>
                  </a:cubicBezTo>
                  <a:cubicBezTo>
                    <a:pt x="0" y="54"/>
                    <a:pt x="0" y="54"/>
                    <a:pt x="0" y="54"/>
                  </a:cubicBezTo>
                  <a:cubicBezTo>
                    <a:pt x="38" y="92"/>
                    <a:pt x="38" y="92"/>
                    <a:pt x="38" y="92"/>
                  </a:cubicBezTo>
                  <a:cubicBezTo>
                    <a:pt x="48" y="103"/>
                    <a:pt x="62" y="108"/>
                    <a:pt x="76" y="108"/>
                  </a:cubicBezTo>
                  <a:cubicBezTo>
                    <a:pt x="90" y="108"/>
                    <a:pt x="104" y="103"/>
                    <a:pt x="114" y="92"/>
                  </a:cubicBezTo>
                  <a:cubicBezTo>
                    <a:pt x="125" y="82"/>
                    <a:pt x="130" y="68"/>
                    <a:pt x="130" y="54"/>
                  </a:cubicBezTo>
                  <a:cubicBezTo>
                    <a:pt x="130" y="42"/>
                    <a:pt x="126" y="30"/>
                    <a:pt x="118" y="20"/>
                  </a:cubicBezTo>
                  <a:cubicBezTo>
                    <a:pt x="108" y="8"/>
                    <a:pt x="93" y="0"/>
                    <a:pt x="76" y="0"/>
                  </a:cubicBezTo>
                </a:path>
              </a:pathLst>
            </a:custGeom>
            <a:solidFill>
              <a:srgbClr val="514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89" name="Grupo 88"/>
          <p:cNvGrpSpPr/>
          <p:nvPr/>
        </p:nvGrpSpPr>
        <p:grpSpPr>
          <a:xfrm rot="-2700000">
            <a:off x="3860658" y="4950541"/>
            <a:ext cx="1555747" cy="1551861"/>
            <a:chOff x="2741450" y="3852830"/>
            <a:chExt cx="1271588" cy="1268412"/>
          </a:xfrm>
        </p:grpSpPr>
        <p:sp>
          <p:nvSpPr>
            <p:cNvPr id="90" name="Freeform 129"/>
            <p:cNvSpPr>
              <a:spLocks/>
            </p:cNvSpPr>
            <p:nvPr/>
          </p:nvSpPr>
          <p:spPr bwMode="auto">
            <a:xfrm>
              <a:off x="3165313" y="4633880"/>
              <a:ext cx="782638" cy="487362"/>
            </a:xfrm>
            <a:custGeom>
              <a:avLst/>
              <a:gdLst>
                <a:gd name="T0" fmla="*/ 217 w 217"/>
                <a:gd name="T1" fmla="*/ 0 h 135"/>
                <a:gd name="T2" fmla="*/ 181 w 217"/>
                <a:gd name="T3" fmla="*/ 13 h 135"/>
                <a:gd name="T4" fmla="*/ 51 w 217"/>
                <a:gd name="T5" fmla="*/ 13 h 135"/>
                <a:gd name="T6" fmla="*/ 21 w 217"/>
                <a:gd name="T7" fmla="*/ 43 h 135"/>
                <a:gd name="T8" fmla="*/ 21 w 217"/>
                <a:gd name="T9" fmla="*/ 119 h 135"/>
                <a:gd name="T10" fmla="*/ 59 w 217"/>
                <a:gd name="T11" fmla="*/ 135 h 135"/>
                <a:gd name="T12" fmla="*/ 97 w 217"/>
                <a:gd name="T13" fmla="*/ 119 h 135"/>
                <a:gd name="T14" fmla="*/ 217 w 217"/>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35">
                  <a:moveTo>
                    <a:pt x="217" y="0"/>
                  </a:moveTo>
                  <a:cubicBezTo>
                    <a:pt x="207" y="8"/>
                    <a:pt x="195" y="13"/>
                    <a:pt x="181" y="13"/>
                  </a:cubicBezTo>
                  <a:cubicBezTo>
                    <a:pt x="51" y="13"/>
                    <a:pt x="51" y="13"/>
                    <a:pt x="51" y="13"/>
                  </a:cubicBezTo>
                  <a:cubicBezTo>
                    <a:pt x="21" y="43"/>
                    <a:pt x="21" y="43"/>
                    <a:pt x="21" y="43"/>
                  </a:cubicBezTo>
                  <a:cubicBezTo>
                    <a:pt x="0" y="64"/>
                    <a:pt x="0" y="98"/>
                    <a:pt x="21" y="119"/>
                  </a:cubicBezTo>
                  <a:cubicBezTo>
                    <a:pt x="31" y="130"/>
                    <a:pt x="45" y="135"/>
                    <a:pt x="59" y="135"/>
                  </a:cubicBezTo>
                  <a:cubicBezTo>
                    <a:pt x="73" y="135"/>
                    <a:pt x="87" y="130"/>
                    <a:pt x="97" y="119"/>
                  </a:cubicBezTo>
                  <a:cubicBezTo>
                    <a:pt x="217" y="0"/>
                    <a:pt x="217" y="0"/>
                    <a:pt x="217" y="0"/>
                  </a:cubicBezTo>
                </a:path>
              </a:pathLst>
            </a:custGeom>
            <a:solidFill>
              <a:srgbClr val="B7DD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1" name="Freeform 130"/>
            <p:cNvSpPr>
              <a:spLocks noEditPoints="1"/>
            </p:cNvSpPr>
            <p:nvPr/>
          </p:nvSpPr>
          <p:spPr bwMode="auto">
            <a:xfrm>
              <a:off x="2741450" y="4292568"/>
              <a:ext cx="1271588" cy="388937"/>
            </a:xfrm>
            <a:custGeom>
              <a:avLst/>
              <a:gdLst>
                <a:gd name="T0" fmla="*/ 343 w 353"/>
                <a:gd name="T1" fmla="*/ 22 h 108"/>
                <a:gd name="T2" fmla="*/ 353 w 353"/>
                <a:gd name="T3" fmla="*/ 54 h 108"/>
                <a:gd name="T4" fmla="*/ 337 w 353"/>
                <a:gd name="T5" fmla="*/ 92 h 108"/>
                <a:gd name="T6" fmla="*/ 335 w 353"/>
                <a:gd name="T7" fmla="*/ 95 h 108"/>
                <a:gd name="T8" fmla="*/ 353 w 353"/>
                <a:gd name="T9" fmla="*/ 54 h 108"/>
                <a:gd name="T10" fmla="*/ 343 w 353"/>
                <a:gd name="T11" fmla="*/ 22 h 108"/>
                <a:gd name="T12" fmla="*/ 169 w 353"/>
                <a:gd name="T13" fmla="*/ 0 h 108"/>
                <a:gd name="T14" fmla="*/ 54 w 353"/>
                <a:gd name="T15" fmla="*/ 0 h 108"/>
                <a:gd name="T16" fmla="*/ 0 w 353"/>
                <a:gd name="T17" fmla="*/ 54 h 108"/>
                <a:gd name="T18" fmla="*/ 54 w 353"/>
                <a:gd name="T19" fmla="*/ 108 h 108"/>
                <a:gd name="T20" fmla="*/ 169 w 353"/>
                <a:gd name="T21" fmla="*/ 108 h 108"/>
                <a:gd name="T22" fmla="*/ 223 w 353"/>
                <a:gd name="T23" fmla="*/ 54 h 108"/>
                <a:gd name="T24" fmla="*/ 169 w 353"/>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08">
                  <a:moveTo>
                    <a:pt x="343" y="22"/>
                  </a:moveTo>
                  <a:cubicBezTo>
                    <a:pt x="350" y="32"/>
                    <a:pt x="353" y="43"/>
                    <a:pt x="353" y="54"/>
                  </a:cubicBezTo>
                  <a:cubicBezTo>
                    <a:pt x="353" y="68"/>
                    <a:pt x="348" y="82"/>
                    <a:pt x="337" y="92"/>
                  </a:cubicBezTo>
                  <a:cubicBezTo>
                    <a:pt x="335" y="95"/>
                    <a:pt x="335" y="95"/>
                    <a:pt x="335" y="95"/>
                  </a:cubicBezTo>
                  <a:cubicBezTo>
                    <a:pt x="346" y="85"/>
                    <a:pt x="353" y="70"/>
                    <a:pt x="353" y="54"/>
                  </a:cubicBezTo>
                  <a:cubicBezTo>
                    <a:pt x="353" y="42"/>
                    <a:pt x="349" y="31"/>
                    <a:pt x="343" y="22"/>
                  </a:cubicBezTo>
                  <a:moveTo>
                    <a:pt x="169" y="0"/>
                  </a:moveTo>
                  <a:cubicBezTo>
                    <a:pt x="54" y="0"/>
                    <a:pt x="54" y="0"/>
                    <a:pt x="54" y="0"/>
                  </a:cubicBezTo>
                  <a:cubicBezTo>
                    <a:pt x="25" y="0"/>
                    <a:pt x="0" y="24"/>
                    <a:pt x="0" y="54"/>
                  </a:cubicBezTo>
                  <a:cubicBezTo>
                    <a:pt x="0" y="84"/>
                    <a:pt x="25" y="108"/>
                    <a:pt x="54" y="108"/>
                  </a:cubicBezTo>
                  <a:cubicBezTo>
                    <a:pt x="169" y="108"/>
                    <a:pt x="169" y="108"/>
                    <a:pt x="169" y="108"/>
                  </a:cubicBezTo>
                  <a:cubicBezTo>
                    <a:pt x="223" y="54"/>
                    <a:pt x="223" y="54"/>
                    <a:pt x="223" y="54"/>
                  </a:cubicBezTo>
                  <a:cubicBezTo>
                    <a:pt x="169" y="0"/>
                    <a:pt x="169" y="0"/>
                    <a:pt x="169" y="0"/>
                  </a:cubicBezTo>
                </a:path>
              </a:pathLst>
            </a:custGeom>
            <a:solidFill>
              <a:srgbClr val="B7DD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2" name="Freeform 131"/>
            <p:cNvSpPr>
              <a:spLocks/>
            </p:cNvSpPr>
            <p:nvPr/>
          </p:nvSpPr>
          <p:spPr bwMode="auto">
            <a:xfrm>
              <a:off x="3349463" y="4486243"/>
              <a:ext cx="663575" cy="195262"/>
            </a:xfrm>
            <a:custGeom>
              <a:avLst/>
              <a:gdLst>
                <a:gd name="T0" fmla="*/ 54 w 184"/>
                <a:gd name="T1" fmla="*/ 0 h 54"/>
                <a:gd name="T2" fmla="*/ 0 w 184"/>
                <a:gd name="T3" fmla="*/ 54 h 54"/>
                <a:gd name="T4" fmla="*/ 130 w 184"/>
                <a:gd name="T5" fmla="*/ 54 h 54"/>
                <a:gd name="T6" fmla="*/ 166 w 184"/>
                <a:gd name="T7" fmla="*/ 41 h 54"/>
                <a:gd name="T8" fmla="*/ 168 w 184"/>
                <a:gd name="T9" fmla="*/ 38 h 54"/>
                <a:gd name="T10" fmla="*/ 184 w 184"/>
                <a:gd name="T11" fmla="*/ 0 h 54"/>
                <a:gd name="T12" fmla="*/ 168 w 184"/>
                <a:gd name="T13" fmla="*/ 38 h 54"/>
                <a:gd name="T14" fmla="*/ 130 w 184"/>
                <a:gd name="T15" fmla="*/ 54 h 54"/>
                <a:gd name="T16" fmla="*/ 92 w 184"/>
                <a:gd name="T17" fmla="*/ 38 h 54"/>
                <a:gd name="T18" fmla="*/ 54 w 184"/>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54">
                  <a:moveTo>
                    <a:pt x="54" y="0"/>
                  </a:moveTo>
                  <a:cubicBezTo>
                    <a:pt x="0" y="54"/>
                    <a:pt x="0" y="54"/>
                    <a:pt x="0" y="54"/>
                  </a:cubicBezTo>
                  <a:cubicBezTo>
                    <a:pt x="130" y="54"/>
                    <a:pt x="130" y="54"/>
                    <a:pt x="130" y="54"/>
                  </a:cubicBezTo>
                  <a:cubicBezTo>
                    <a:pt x="144" y="54"/>
                    <a:pt x="156" y="49"/>
                    <a:pt x="166" y="41"/>
                  </a:cubicBezTo>
                  <a:cubicBezTo>
                    <a:pt x="168" y="38"/>
                    <a:pt x="168" y="38"/>
                    <a:pt x="168" y="38"/>
                  </a:cubicBezTo>
                  <a:cubicBezTo>
                    <a:pt x="179" y="28"/>
                    <a:pt x="184" y="14"/>
                    <a:pt x="184" y="0"/>
                  </a:cubicBezTo>
                  <a:cubicBezTo>
                    <a:pt x="184" y="14"/>
                    <a:pt x="179" y="28"/>
                    <a:pt x="168" y="38"/>
                  </a:cubicBezTo>
                  <a:cubicBezTo>
                    <a:pt x="158" y="49"/>
                    <a:pt x="144" y="54"/>
                    <a:pt x="130" y="54"/>
                  </a:cubicBezTo>
                  <a:cubicBezTo>
                    <a:pt x="116" y="54"/>
                    <a:pt x="103" y="49"/>
                    <a:pt x="92" y="38"/>
                  </a:cubicBezTo>
                  <a:cubicBezTo>
                    <a:pt x="54" y="0"/>
                    <a:pt x="54" y="0"/>
                    <a:pt x="54" y="0"/>
                  </a:cubicBezTo>
                </a:path>
              </a:pathLst>
            </a:custGeom>
            <a:solidFill>
              <a:srgbClr val="79C4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3" name="Freeform 132"/>
            <p:cNvSpPr>
              <a:spLocks/>
            </p:cNvSpPr>
            <p:nvPr/>
          </p:nvSpPr>
          <p:spPr bwMode="auto">
            <a:xfrm>
              <a:off x="3165313" y="3852830"/>
              <a:ext cx="811213" cy="519112"/>
            </a:xfrm>
            <a:custGeom>
              <a:avLst/>
              <a:gdLst>
                <a:gd name="T0" fmla="*/ 59 w 225"/>
                <a:gd name="T1" fmla="*/ 0 h 144"/>
                <a:gd name="T2" fmla="*/ 21 w 225"/>
                <a:gd name="T3" fmla="*/ 16 h 144"/>
                <a:gd name="T4" fmla="*/ 21 w 225"/>
                <a:gd name="T5" fmla="*/ 92 h 144"/>
                <a:gd name="T6" fmla="*/ 51 w 225"/>
                <a:gd name="T7" fmla="*/ 122 h 144"/>
                <a:gd name="T8" fmla="*/ 178 w 225"/>
                <a:gd name="T9" fmla="*/ 122 h 144"/>
                <a:gd name="T10" fmla="*/ 181 w 225"/>
                <a:gd name="T11" fmla="*/ 122 h 144"/>
                <a:gd name="T12" fmla="*/ 219 w 225"/>
                <a:gd name="T13" fmla="*/ 138 h 144"/>
                <a:gd name="T14" fmla="*/ 225 w 225"/>
                <a:gd name="T15" fmla="*/ 144 h 144"/>
                <a:gd name="T16" fmla="*/ 225 w 225"/>
                <a:gd name="T17" fmla="*/ 144 h 144"/>
                <a:gd name="T18" fmla="*/ 219 w 225"/>
                <a:gd name="T19" fmla="*/ 138 h 144"/>
                <a:gd name="T20" fmla="*/ 97 w 225"/>
                <a:gd name="T21" fmla="*/ 16 h 144"/>
                <a:gd name="T22" fmla="*/ 59 w 225"/>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44">
                  <a:moveTo>
                    <a:pt x="59" y="0"/>
                  </a:moveTo>
                  <a:cubicBezTo>
                    <a:pt x="45" y="0"/>
                    <a:pt x="31" y="5"/>
                    <a:pt x="21" y="16"/>
                  </a:cubicBezTo>
                  <a:cubicBezTo>
                    <a:pt x="0" y="37"/>
                    <a:pt x="0" y="71"/>
                    <a:pt x="21" y="92"/>
                  </a:cubicBezTo>
                  <a:cubicBezTo>
                    <a:pt x="51" y="122"/>
                    <a:pt x="51" y="122"/>
                    <a:pt x="51" y="122"/>
                  </a:cubicBezTo>
                  <a:cubicBezTo>
                    <a:pt x="178" y="122"/>
                    <a:pt x="178" y="122"/>
                    <a:pt x="178" y="122"/>
                  </a:cubicBezTo>
                  <a:cubicBezTo>
                    <a:pt x="179" y="122"/>
                    <a:pt x="180" y="122"/>
                    <a:pt x="181" y="122"/>
                  </a:cubicBezTo>
                  <a:cubicBezTo>
                    <a:pt x="195" y="122"/>
                    <a:pt x="209" y="127"/>
                    <a:pt x="219" y="138"/>
                  </a:cubicBezTo>
                  <a:cubicBezTo>
                    <a:pt x="221" y="140"/>
                    <a:pt x="223" y="142"/>
                    <a:pt x="225" y="144"/>
                  </a:cubicBezTo>
                  <a:cubicBezTo>
                    <a:pt x="225" y="144"/>
                    <a:pt x="225" y="144"/>
                    <a:pt x="225" y="144"/>
                  </a:cubicBezTo>
                  <a:cubicBezTo>
                    <a:pt x="223" y="142"/>
                    <a:pt x="221" y="140"/>
                    <a:pt x="219" y="138"/>
                  </a:cubicBezTo>
                  <a:cubicBezTo>
                    <a:pt x="97" y="16"/>
                    <a:pt x="97" y="16"/>
                    <a:pt x="97" y="16"/>
                  </a:cubicBezTo>
                  <a:cubicBezTo>
                    <a:pt x="87" y="5"/>
                    <a:pt x="73" y="0"/>
                    <a:pt x="59" y="0"/>
                  </a:cubicBezTo>
                </a:path>
              </a:pathLst>
            </a:custGeom>
            <a:solidFill>
              <a:srgbClr val="B7DD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4" name="Freeform 133"/>
            <p:cNvSpPr>
              <a:spLocks/>
            </p:cNvSpPr>
            <p:nvPr/>
          </p:nvSpPr>
          <p:spPr bwMode="auto">
            <a:xfrm>
              <a:off x="3806663" y="4292568"/>
              <a:ext cx="169863" cy="79375"/>
            </a:xfrm>
            <a:custGeom>
              <a:avLst/>
              <a:gdLst>
                <a:gd name="T0" fmla="*/ 3 w 47"/>
                <a:gd name="T1" fmla="*/ 0 h 22"/>
                <a:gd name="T2" fmla="*/ 0 w 47"/>
                <a:gd name="T3" fmla="*/ 0 h 22"/>
                <a:gd name="T4" fmla="*/ 3 w 47"/>
                <a:gd name="T5" fmla="*/ 0 h 22"/>
                <a:gd name="T6" fmla="*/ 47 w 47"/>
                <a:gd name="T7" fmla="*/ 22 h 22"/>
                <a:gd name="T8" fmla="*/ 41 w 47"/>
                <a:gd name="T9" fmla="*/ 16 h 22"/>
                <a:gd name="T10" fmla="*/ 3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3" y="0"/>
                  </a:moveTo>
                  <a:cubicBezTo>
                    <a:pt x="2" y="0"/>
                    <a:pt x="1" y="0"/>
                    <a:pt x="0" y="0"/>
                  </a:cubicBezTo>
                  <a:cubicBezTo>
                    <a:pt x="3" y="0"/>
                    <a:pt x="3" y="0"/>
                    <a:pt x="3" y="0"/>
                  </a:cubicBezTo>
                  <a:cubicBezTo>
                    <a:pt x="21" y="0"/>
                    <a:pt x="37" y="9"/>
                    <a:pt x="47" y="22"/>
                  </a:cubicBezTo>
                  <a:cubicBezTo>
                    <a:pt x="45" y="20"/>
                    <a:pt x="43" y="18"/>
                    <a:pt x="41" y="16"/>
                  </a:cubicBezTo>
                  <a:cubicBezTo>
                    <a:pt x="31" y="5"/>
                    <a:pt x="17" y="0"/>
                    <a:pt x="3" y="0"/>
                  </a:cubicBezTo>
                </a:path>
              </a:pathLst>
            </a:custGeom>
            <a:solidFill>
              <a:srgbClr val="79C4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5" name="Freeform 134"/>
            <p:cNvSpPr>
              <a:spLocks/>
            </p:cNvSpPr>
            <p:nvPr/>
          </p:nvSpPr>
          <p:spPr bwMode="auto">
            <a:xfrm>
              <a:off x="3349463" y="4292568"/>
              <a:ext cx="457200" cy="193675"/>
            </a:xfrm>
            <a:custGeom>
              <a:avLst/>
              <a:gdLst>
                <a:gd name="T0" fmla="*/ 127 w 127"/>
                <a:gd name="T1" fmla="*/ 0 h 54"/>
                <a:gd name="T2" fmla="*/ 0 w 127"/>
                <a:gd name="T3" fmla="*/ 0 h 54"/>
                <a:gd name="T4" fmla="*/ 54 w 127"/>
                <a:gd name="T5" fmla="*/ 54 h 54"/>
                <a:gd name="T6" fmla="*/ 92 w 127"/>
                <a:gd name="T7" fmla="*/ 16 h 54"/>
                <a:gd name="T8" fmla="*/ 127 w 127"/>
                <a:gd name="T9" fmla="*/ 0 h 54"/>
              </a:gdLst>
              <a:ahLst/>
              <a:cxnLst>
                <a:cxn ang="0">
                  <a:pos x="T0" y="T1"/>
                </a:cxn>
                <a:cxn ang="0">
                  <a:pos x="T2" y="T3"/>
                </a:cxn>
                <a:cxn ang="0">
                  <a:pos x="T4" y="T5"/>
                </a:cxn>
                <a:cxn ang="0">
                  <a:pos x="T6" y="T7"/>
                </a:cxn>
                <a:cxn ang="0">
                  <a:pos x="T8" y="T9"/>
                </a:cxn>
              </a:cxnLst>
              <a:rect l="0" t="0" r="r" b="b"/>
              <a:pathLst>
                <a:path w="127" h="54">
                  <a:moveTo>
                    <a:pt x="127" y="0"/>
                  </a:moveTo>
                  <a:cubicBezTo>
                    <a:pt x="0" y="0"/>
                    <a:pt x="0" y="0"/>
                    <a:pt x="0" y="0"/>
                  </a:cubicBezTo>
                  <a:cubicBezTo>
                    <a:pt x="54" y="54"/>
                    <a:pt x="54" y="54"/>
                    <a:pt x="54" y="54"/>
                  </a:cubicBezTo>
                  <a:cubicBezTo>
                    <a:pt x="92" y="16"/>
                    <a:pt x="92" y="16"/>
                    <a:pt x="92" y="16"/>
                  </a:cubicBezTo>
                  <a:cubicBezTo>
                    <a:pt x="102" y="6"/>
                    <a:pt x="114" y="1"/>
                    <a:pt x="127" y="0"/>
                  </a:cubicBezTo>
                </a:path>
              </a:pathLst>
            </a:custGeom>
            <a:solidFill>
              <a:srgbClr val="79C4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6" name="Freeform 135"/>
            <p:cNvSpPr>
              <a:spLocks/>
            </p:cNvSpPr>
            <p:nvPr/>
          </p:nvSpPr>
          <p:spPr bwMode="auto">
            <a:xfrm>
              <a:off x="3544725" y="4292568"/>
              <a:ext cx="468313" cy="388937"/>
            </a:xfrm>
            <a:custGeom>
              <a:avLst/>
              <a:gdLst>
                <a:gd name="T0" fmla="*/ 76 w 130"/>
                <a:gd name="T1" fmla="*/ 0 h 108"/>
                <a:gd name="T2" fmla="*/ 73 w 130"/>
                <a:gd name="T3" fmla="*/ 0 h 108"/>
                <a:gd name="T4" fmla="*/ 38 w 130"/>
                <a:gd name="T5" fmla="*/ 16 h 108"/>
                <a:gd name="T6" fmla="*/ 0 w 130"/>
                <a:gd name="T7" fmla="*/ 54 h 108"/>
                <a:gd name="T8" fmla="*/ 38 w 130"/>
                <a:gd name="T9" fmla="*/ 92 h 108"/>
                <a:gd name="T10" fmla="*/ 76 w 130"/>
                <a:gd name="T11" fmla="*/ 108 h 108"/>
                <a:gd name="T12" fmla="*/ 114 w 130"/>
                <a:gd name="T13" fmla="*/ 92 h 108"/>
                <a:gd name="T14" fmla="*/ 130 w 130"/>
                <a:gd name="T15" fmla="*/ 54 h 108"/>
                <a:gd name="T16" fmla="*/ 120 w 130"/>
                <a:gd name="T17" fmla="*/ 22 h 108"/>
                <a:gd name="T18" fmla="*/ 76 w 130"/>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08">
                  <a:moveTo>
                    <a:pt x="76" y="0"/>
                  </a:moveTo>
                  <a:cubicBezTo>
                    <a:pt x="73" y="0"/>
                    <a:pt x="73" y="0"/>
                    <a:pt x="73" y="0"/>
                  </a:cubicBezTo>
                  <a:cubicBezTo>
                    <a:pt x="60" y="1"/>
                    <a:pt x="48" y="6"/>
                    <a:pt x="38" y="16"/>
                  </a:cubicBezTo>
                  <a:cubicBezTo>
                    <a:pt x="0" y="54"/>
                    <a:pt x="0" y="54"/>
                    <a:pt x="0" y="54"/>
                  </a:cubicBezTo>
                  <a:cubicBezTo>
                    <a:pt x="38" y="92"/>
                    <a:pt x="38" y="92"/>
                    <a:pt x="38" y="92"/>
                  </a:cubicBezTo>
                  <a:cubicBezTo>
                    <a:pt x="49" y="103"/>
                    <a:pt x="62" y="108"/>
                    <a:pt x="76" y="108"/>
                  </a:cubicBezTo>
                  <a:cubicBezTo>
                    <a:pt x="90" y="108"/>
                    <a:pt x="104" y="103"/>
                    <a:pt x="114" y="92"/>
                  </a:cubicBezTo>
                  <a:cubicBezTo>
                    <a:pt x="125" y="82"/>
                    <a:pt x="130" y="68"/>
                    <a:pt x="130" y="54"/>
                  </a:cubicBezTo>
                  <a:cubicBezTo>
                    <a:pt x="130" y="43"/>
                    <a:pt x="127" y="32"/>
                    <a:pt x="120" y="22"/>
                  </a:cubicBezTo>
                  <a:cubicBezTo>
                    <a:pt x="110" y="9"/>
                    <a:pt x="94" y="0"/>
                    <a:pt x="76" y="0"/>
                  </a:cubicBezTo>
                </a:path>
              </a:pathLst>
            </a:custGeom>
            <a:solidFill>
              <a:srgbClr val="3CB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98" name="Grupo 97"/>
          <p:cNvGrpSpPr/>
          <p:nvPr/>
        </p:nvGrpSpPr>
        <p:grpSpPr>
          <a:xfrm rot="-8100000">
            <a:off x="6558297" y="4949855"/>
            <a:ext cx="1553805" cy="1551861"/>
            <a:chOff x="4563900" y="3852830"/>
            <a:chExt cx="1270001" cy="1268412"/>
          </a:xfrm>
        </p:grpSpPr>
        <p:sp>
          <p:nvSpPr>
            <p:cNvPr id="99" name="Freeform 136"/>
            <p:cNvSpPr>
              <a:spLocks/>
            </p:cNvSpPr>
            <p:nvPr/>
          </p:nvSpPr>
          <p:spPr bwMode="auto">
            <a:xfrm>
              <a:off x="4984588" y="4633880"/>
              <a:ext cx="781050" cy="487362"/>
            </a:xfrm>
            <a:custGeom>
              <a:avLst/>
              <a:gdLst>
                <a:gd name="T0" fmla="*/ 217 w 217"/>
                <a:gd name="T1" fmla="*/ 0 h 135"/>
                <a:gd name="T2" fmla="*/ 182 w 217"/>
                <a:gd name="T3" fmla="*/ 13 h 135"/>
                <a:gd name="T4" fmla="*/ 51 w 217"/>
                <a:gd name="T5" fmla="*/ 13 h 135"/>
                <a:gd name="T6" fmla="*/ 21 w 217"/>
                <a:gd name="T7" fmla="*/ 43 h 135"/>
                <a:gd name="T8" fmla="*/ 21 w 217"/>
                <a:gd name="T9" fmla="*/ 119 h 135"/>
                <a:gd name="T10" fmla="*/ 59 w 217"/>
                <a:gd name="T11" fmla="*/ 135 h 135"/>
                <a:gd name="T12" fmla="*/ 97 w 217"/>
                <a:gd name="T13" fmla="*/ 119 h 135"/>
                <a:gd name="T14" fmla="*/ 217 w 217"/>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35">
                  <a:moveTo>
                    <a:pt x="217" y="0"/>
                  </a:moveTo>
                  <a:cubicBezTo>
                    <a:pt x="207" y="8"/>
                    <a:pt x="195" y="13"/>
                    <a:pt x="182" y="13"/>
                  </a:cubicBezTo>
                  <a:cubicBezTo>
                    <a:pt x="51" y="13"/>
                    <a:pt x="51" y="13"/>
                    <a:pt x="51" y="13"/>
                  </a:cubicBezTo>
                  <a:cubicBezTo>
                    <a:pt x="21" y="43"/>
                    <a:pt x="21" y="43"/>
                    <a:pt x="21" y="43"/>
                  </a:cubicBezTo>
                  <a:cubicBezTo>
                    <a:pt x="0" y="64"/>
                    <a:pt x="0" y="98"/>
                    <a:pt x="21" y="119"/>
                  </a:cubicBezTo>
                  <a:cubicBezTo>
                    <a:pt x="32" y="130"/>
                    <a:pt x="46" y="135"/>
                    <a:pt x="59" y="135"/>
                  </a:cubicBezTo>
                  <a:cubicBezTo>
                    <a:pt x="73" y="135"/>
                    <a:pt x="87" y="130"/>
                    <a:pt x="97" y="119"/>
                  </a:cubicBezTo>
                  <a:cubicBezTo>
                    <a:pt x="217" y="0"/>
                    <a:pt x="217" y="0"/>
                    <a:pt x="217" y="0"/>
                  </a:cubicBezTo>
                </a:path>
              </a:pathLst>
            </a:custGeom>
            <a:solidFill>
              <a:srgbClr val="35737A">
                <a:alpha val="47843"/>
              </a:srgbClr>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00" name="Freeform 137"/>
            <p:cNvSpPr>
              <a:spLocks noEditPoints="1"/>
            </p:cNvSpPr>
            <p:nvPr/>
          </p:nvSpPr>
          <p:spPr bwMode="auto">
            <a:xfrm>
              <a:off x="4563900" y="4292568"/>
              <a:ext cx="1270000" cy="388937"/>
            </a:xfrm>
            <a:custGeom>
              <a:avLst/>
              <a:gdLst>
                <a:gd name="T0" fmla="*/ 342 w 353"/>
                <a:gd name="T1" fmla="*/ 22 h 108"/>
                <a:gd name="T2" fmla="*/ 353 w 353"/>
                <a:gd name="T3" fmla="*/ 54 h 108"/>
                <a:gd name="T4" fmla="*/ 337 w 353"/>
                <a:gd name="T5" fmla="*/ 92 h 108"/>
                <a:gd name="T6" fmla="*/ 334 w 353"/>
                <a:gd name="T7" fmla="*/ 95 h 108"/>
                <a:gd name="T8" fmla="*/ 353 w 353"/>
                <a:gd name="T9" fmla="*/ 54 h 108"/>
                <a:gd name="T10" fmla="*/ 342 w 353"/>
                <a:gd name="T11" fmla="*/ 22 h 108"/>
                <a:gd name="T12" fmla="*/ 168 w 353"/>
                <a:gd name="T13" fmla="*/ 0 h 108"/>
                <a:gd name="T14" fmla="*/ 54 w 353"/>
                <a:gd name="T15" fmla="*/ 0 h 108"/>
                <a:gd name="T16" fmla="*/ 0 w 353"/>
                <a:gd name="T17" fmla="*/ 54 h 108"/>
                <a:gd name="T18" fmla="*/ 54 w 353"/>
                <a:gd name="T19" fmla="*/ 108 h 108"/>
                <a:gd name="T20" fmla="*/ 168 w 353"/>
                <a:gd name="T21" fmla="*/ 108 h 108"/>
                <a:gd name="T22" fmla="*/ 222 w 353"/>
                <a:gd name="T23" fmla="*/ 54 h 108"/>
                <a:gd name="T24" fmla="*/ 168 w 353"/>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08">
                  <a:moveTo>
                    <a:pt x="342" y="22"/>
                  </a:moveTo>
                  <a:cubicBezTo>
                    <a:pt x="349" y="31"/>
                    <a:pt x="353" y="43"/>
                    <a:pt x="353" y="54"/>
                  </a:cubicBezTo>
                  <a:cubicBezTo>
                    <a:pt x="353" y="68"/>
                    <a:pt x="347" y="82"/>
                    <a:pt x="337" y="92"/>
                  </a:cubicBezTo>
                  <a:cubicBezTo>
                    <a:pt x="334" y="95"/>
                    <a:pt x="334" y="95"/>
                    <a:pt x="334" y="95"/>
                  </a:cubicBezTo>
                  <a:cubicBezTo>
                    <a:pt x="345" y="85"/>
                    <a:pt x="353" y="70"/>
                    <a:pt x="353" y="54"/>
                  </a:cubicBezTo>
                  <a:cubicBezTo>
                    <a:pt x="353" y="42"/>
                    <a:pt x="349" y="31"/>
                    <a:pt x="342" y="22"/>
                  </a:cubicBezTo>
                  <a:moveTo>
                    <a:pt x="168" y="0"/>
                  </a:moveTo>
                  <a:cubicBezTo>
                    <a:pt x="54" y="0"/>
                    <a:pt x="54" y="0"/>
                    <a:pt x="54" y="0"/>
                  </a:cubicBezTo>
                  <a:cubicBezTo>
                    <a:pt x="24" y="0"/>
                    <a:pt x="0" y="24"/>
                    <a:pt x="0" y="54"/>
                  </a:cubicBezTo>
                  <a:cubicBezTo>
                    <a:pt x="0" y="84"/>
                    <a:pt x="24" y="108"/>
                    <a:pt x="54" y="108"/>
                  </a:cubicBezTo>
                  <a:cubicBezTo>
                    <a:pt x="168" y="108"/>
                    <a:pt x="168" y="108"/>
                    <a:pt x="168" y="108"/>
                  </a:cubicBezTo>
                  <a:cubicBezTo>
                    <a:pt x="222" y="54"/>
                    <a:pt x="222" y="54"/>
                    <a:pt x="222" y="54"/>
                  </a:cubicBezTo>
                  <a:cubicBezTo>
                    <a:pt x="168" y="0"/>
                    <a:pt x="168" y="0"/>
                    <a:pt x="168" y="0"/>
                  </a:cubicBezTo>
                </a:path>
              </a:pathLst>
            </a:custGeom>
            <a:solidFill>
              <a:srgbClr val="35737A">
                <a:alpha val="65882"/>
              </a:srgbClr>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01" name="Freeform 138"/>
            <p:cNvSpPr>
              <a:spLocks/>
            </p:cNvSpPr>
            <p:nvPr/>
          </p:nvSpPr>
          <p:spPr bwMode="auto">
            <a:xfrm>
              <a:off x="5168738" y="4486243"/>
              <a:ext cx="665163" cy="195262"/>
            </a:xfrm>
            <a:custGeom>
              <a:avLst/>
              <a:gdLst>
                <a:gd name="T0" fmla="*/ 54 w 185"/>
                <a:gd name="T1" fmla="*/ 0 h 54"/>
                <a:gd name="T2" fmla="*/ 0 w 185"/>
                <a:gd name="T3" fmla="*/ 54 h 54"/>
                <a:gd name="T4" fmla="*/ 131 w 185"/>
                <a:gd name="T5" fmla="*/ 54 h 54"/>
                <a:gd name="T6" fmla="*/ 166 w 185"/>
                <a:gd name="T7" fmla="*/ 41 h 54"/>
                <a:gd name="T8" fmla="*/ 169 w 185"/>
                <a:gd name="T9" fmla="*/ 38 h 54"/>
                <a:gd name="T10" fmla="*/ 185 w 185"/>
                <a:gd name="T11" fmla="*/ 0 h 54"/>
                <a:gd name="T12" fmla="*/ 169 w 185"/>
                <a:gd name="T13" fmla="*/ 38 h 54"/>
                <a:gd name="T14" fmla="*/ 131 w 185"/>
                <a:gd name="T15" fmla="*/ 54 h 54"/>
                <a:gd name="T16" fmla="*/ 92 w 185"/>
                <a:gd name="T17" fmla="*/ 38 h 54"/>
                <a:gd name="T18" fmla="*/ 54 w 18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54">
                  <a:moveTo>
                    <a:pt x="54" y="0"/>
                  </a:moveTo>
                  <a:cubicBezTo>
                    <a:pt x="0" y="54"/>
                    <a:pt x="0" y="54"/>
                    <a:pt x="0" y="54"/>
                  </a:cubicBezTo>
                  <a:cubicBezTo>
                    <a:pt x="131" y="54"/>
                    <a:pt x="131" y="54"/>
                    <a:pt x="131" y="54"/>
                  </a:cubicBezTo>
                  <a:cubicBezTo>
                    <a:pt x="144" y="54"/>
                    <a:pt x="156" y="49"/>
                    <a:pt x="166" y="41"/>
                  </a:cubicBezTo>
                  <a:cubicBezTo>
                    <a:pt x="169" y="38"/>
                    <a:pt x="169" y="38"/>
                    <a:pt x="169" y="38"/>
                  </a:cubicBezTo>
                  <a:cubicBezTo>
                    <a:pt x="179" y="28"/>
                    <a:pt x="185" y="14"/>
                    <a:pt x="185" y="0"/>
                  </a:cubicBezTo>
                  <a:cubicBezTo>
                    <a:pt x="185" y="14"/>
                    <a:pt x="179" y="28"/>
                    <a:pt x="169" y="38"/>
                  </a:cubicBezTo>
                  <a:cubicBezTo>
                    <a:pt x="158" y="49"/>
                    <a:pt x="144" y="54"/>
                    <a:pt x="131" y="54"/>
                  </a:cubicBezTo>
                  <a:cubicBezTo>
                    <a:pt x="117" y="54"/>
                    <a:pt x="103" y="49"/>
                    <a:pt x="92" y="38"/>
                  </a:cubicBezTo>
                  <a:cubicBezTo>
                    <a:pt x="54" y="0"/>
                    <a:pt x="54" y="0"/>
                    <a:pt x="54" y="0"/>
                  </a:cubicBezTo>
                </a:path>
              </a:pathLst>
            </a:custGeom>
            <a:solidFill>
              <a:srgbClr val="44959E"/>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02" name="Freeform 139"/>
            <p:cNvSpPr>
              <a:spLocks/>
            </p:cNvSpPr>
            <p:nvPr/>
          </p:nvSpPr>
          <p:spPr bwMode="auto">
            <a:xfrm>
              <a:off x="4984588" y="3852830"/>
              <a:ext cx="809625" cy="519112"/>
            </a:xfrm>
            <a:custGeom>
              <a:avLst/>
              <a:gdLst>
                <a:gd name="T0" fmla="*/ 59 w 225"/>
                <a:gd name="T1" fmla="*/ 0 h 144"/>
                <a:gd name="T2" fmla="*/ 21 w 225"/>
                <a:gd name="T3" fmla="*/ 16 h 144"/>
                <a:gd name="T4" fmla="*/ 21 w 225"/>
                <a:gd name="T5" fmla="*/ 92 h 144"/>
                <a:gd name="T6" fmla="*/ 51 w 225"/>
                <a:gd name="T7" fmla="*/ 122 h 144"/>
                <a:gd name="T8" fmla="*/ 178 w 225"/>
                <a:gd name="T9" fmla="*/ 122 h 144"/>
                <a:gd name="T10" fmla="*/ 182 w 225"/>
                <a:gd name="T11" fmla="*/ 122 h 144"/>
                <a:gd name="T12" fmla="*/ 220 w 225"/>
                <a:gd name="T13" fmla="*/ 138 h 144"/>
                <a:gd name="T14" fmla="*/ 225 w 225"/>
                <a:gd name="T15" fmla="*/ 144 h 144"/>
                <a:gd name="T16" fmla="*/ 225 w 225"/>
                <a:gd name="T17" fmla="*/ 144 h 144"/>
                <a:gd name="T18" fmla="*/ 220 w 225"/>
                <a:gd name="T19" fmla="*/ 138 h 144"/>
                <a:gd name="T20" fmla="*/ 97 w 225"/>
                <a:gd name="T21" fmla="*/ 16 h 144"/>
                <a:gd name="T22" fmla="*/ 59 w 225"/>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44">
                  <a:moveTo>
                    <a:pt x="59" y="0"/>
                  </a:moveTo>
                  <a:cubicBezTo>
                    <a:pt x="46" y="0"/>
                    <a:pt x="32" y="5"/>
                    <a:pt x="21" y="16"/>
                  </a:cubicBezTo>
                  <a:cubicBezTo>
                    <a:pt x="0" y="37"/>
                    <a:pt x="0" y="71"/>
                    <a:pt x="21" y="92"/>
                  </a:cubicBezTo>
                  <a:cubicBezTo>
                    <a:pt x="51" y="122"/>
                    <a:pt x="51" y="122"/>
                    <a:pt x="51" y="122"/>
                  </a:cubicBezTo>
                  <a:cubicBezTo>
                    <a:pt x="178" y="122"/>
                    <a:pt x="178" y="122"/>
                    <a:pt x="178" y="122"/>
                  </a:cubicBezTo>
                  <a:cubicBezTo>
                    <a:pt x="179" y="122"/>
                    <a:pt x="181" y="122"/>
                    <a:pt x="182" y="122"/>
                  </a:cubicBezTo>
                  <a:cubicBezTo>
                    <a:pt x="195" y="122"/>
                    <a:pt x="209" y="127"/>
                    <a:pt x="220" y="138"/>
                  </a:cubicBezTo>
                  <a:cubicBezTo>
                    <a:pt x="222" y="140"/>
                    <a:pt x="223" y="142"/>
                    <a:pt x="225" y="144"/>
                  </a:cubicBezTo>
                  <a:cubicBezTo>
                    <a:pt x="225" y="144"/>
                    <a:pt x="225" y="144"/>
                    <a:pt x="225" y="144"/>
                  </a:cubicBezTo>
                  <a:cubicBezTo>
                    <a:pt x="223" y="142"/>
                    <a:pt x="222" y="140"/>
                    <a:pt x="220" y="138"/>
                  </a:cubicBezTo>
                  <a:cubicBezTo>
                    <a:pt x="97" y="16"/>
                    <a:pt x="97" y="16"/>
                    <a:pt x="97" y="16"/>
                  </a:cubicBezTo>
                  <a:cubicBezTo>
                    <a:pt x="87" y="5"/>
                    <a:pt x="73" y="0"/>
                    <a:pt x="59" y="0"/>
                  </a:cubicBezTo>
                </a:path>
              </a:pathLst>
            </a:custGeom>
            <a:solidFill>
              <a:srgbClr val="35737A">
                <a:alpha val="47843"/>
              </a:srgbClr>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03" name="Freeform 140"/>
            <p:cNvSpPr>
              <a:spLocks/>
            </p:cNvSpPr>
            <p:nvPr/>
          </p:nvSpPr>
          <p:spPr bwMode="auto">
            <a:xfrm>
              <a:off x="5625938" y="4292568"/>
              <a:ext cx="168275" cy="79375"/>
            </a:xfrm>
            <a:custGeom>
              <a:avLst/>
              <a:gdLst>
                <a:gd name="T0" fmla="*/ 4 w 47"/>
                <a:gd name="T1" fmla="*/ 0 h 22"/>
                <a:gd name="T2" fmla="*/ 0 w 47"/>
                <a:gd name="T3" fmla="*/ 0 h 22"/>
                <a:gd name="T4" fmla="*/ 4 w 47"/>
                <a:gd name="T5" fmla="*/ 0 h 22"/>
                <a:gd name="T6" fmla="*/ 47 w 47"/>
                <a:gd name="T7" fmla="*/ 22 h 22"/>
                <a:gd name="T8" fmla="*/ 42 w 47"/>
                <a:gd name="T9" fmla="*/ 16 h 22"/>
                <a:gd name="T10" fmla="*/ 4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4" y="0"/>
                  </a:moveTo>
                  <a:cubicBezTo>
                    <a:pt x="3" y="0"/>
                    <a:pt x="1" y="0"/>
                    <a:pt x="0" y="0"/>
                  </a:cubicBezTo>
                  <a:cubicBezTo>
                    <a:pt x="4" y="0"/>
                    <a:pt x="4" y="0"/>
                    <a:pt x="4" y="0"/>
                  </a:cubicBezTo>
                  <a:cubicBezTo>
                    <a:pt x="21" y="0"/>
                    <a:pt x="37" y="9"/>
                    <a:pt x="47" y="22"/>
                  </a:cubicBezTo>
                  <a:cubicBezTo>
                    <a:pt x="45" y="20"/>
                    <a:pt x="44" y="18"/>
                    <a:pt x="42" y="16"/>
                  </a:cubicBezTo>
                  <a:cubicBezTo>
                    <a:pt x="31" y="5"/>
                    <a:pt x="17" y="0"/>
                    <a:pt x="4" y="0"/>
                  </a:cubicBezTo>
                </a:path>
              </a:pathLst>
            </a:custGeom>
            <a:solidFill>
              <a:srgbClr val="887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4" name="Freeform 141"/>
            <p:cNvSpPr>
              <a:spLocks/>
            </p:cNvSpPr>
            <p:nvPr/>
          </p:nvSpPr>
          <p:spPr bwMode="auto">
            <a:xfrm>
              <a:off x="5168738" y="4292568"/>
              <a:ext cx="457200" cy="193675"/>
            </a:xfrm>
            <a:custGeom>
              <a:avLst/>
              <a:gdLst>
                <a:gd name="T0" fmla="*/ 127 w 127"/>
                <a:gd name="T1" fmla="*/ 0 h 54"/>
                <a:gd name="T2" fmla="*/ 0 w 127"/>
                <a:gd name="T3" fmla="*/ 0 h 54"/>
                <a:gd name="T4" fmla="*/ 54 w 127"/>
                <a:gd name="T5" fmla="*/ 54 h 54"/>
                <a:gd name="T6" fmla="*/ 92 w 127"/>
                <a:gd name="T7" fmla="*/ 16 h 54"/>
                <a:gd name="T8" fmla="*/ 127 w 127"/>
                <a:gd name="T9" fmla="*/ 0 h 54"/>
              </a:gdLst>
              <a:ahLst/>
              <a:cxnLst>
                <a:cxn ang="0">
                  <a:pos x="T0" y="T1"/>
                </a:cxn>
                <a:cxn ang="0">
                  <a:pos x="T2" y="T3"/>
                </a:cxn>
                <a:cxn ang="0">
                  <a:pos x="T4" y="T5"/>
                </a:cxn>
                <a:cxn ang="0">
                  <a:pos x="T6" y="T7"/>
                </a:cxn>
                <a:cxn ang="0">
                  <a:pos x="T8" y="T9"/>
                </a:cxn>
              </a:cxnLst>
              <a:rect l="0" t="0" r="r" b="b"/>
              <a:pathLst>
                <a:path w="127" h="54">
                  <a:moveTo>
                    <a:pt x="127" y="0"/>
                  </a:moveTo>
                  <a:cubicBezTo>
                    <a:pt x="0" y="0"/>
                    <a:pt x="0" y="0"/>
                    <a:pt x="0" y="0"/>
                  </a:cubicBezTo>
                  <a:cubicBezTo>
                    <a:pt x="54" y="54"/>
                    <a:pt x="54" y="54"/>
                    <a:pt x="54" y="54"/>
                  </a:cubicBezTo>
                  <a:cubicBezTo>
                    <a:pt x="92" y="16"/>
                    <a:pt x="92" y="16"/>
                    <a:pt x="92" y="16"/>
                  </a:cubicBezTo>
                  <a:cubicBezTo>
                    <a:pt x="102" y="6"/>
                    <a:pt x="115" y="1"/>
                    <a:pt x="127" y="0"/>
                  </a:cubicBezTo>
                </a:path>
              </a:pathLst>
            </a:custGeom>
            <a:solidFill>
              <a:srgbClr val="44959E"/>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05" name="Freeform 142"/>
            <p:cNvSpPr>
              <a:spLocks/>
            </p:cNvSpPr>
            <p:nvPr/>
          </p:nvSpPr>
          <p:spPr bwMode="auto">
            <a:xfrm>
              <a:off x="5362413" y="4292568"/>
              <a:ext cx="471488" cy="388937"/>
            </a:xfrm>
            <a:custGeom>
              <a:avLst/>
              <a:gdLst>
                <a:gd name="T0" fmla="*/ 77 w 131"/>
                <a:gd name="T1" fmla="*/ 0 h 108"/>
                <a:gd name="T2" fmla="*/ 73 w 131"/>
                <a:gd name="T3" fmla="*/ 0 h 108"/>
                <a:gd name="T4" fmla="*/ 38 w 131"/>
                <a:gd name="T5" fmla="*/ 16 h 108"/>
                <a:gd name="T6" fmla="*/ 0 w 131"/>
                <a:gd name="T7" fmla="*/ 54 h 108"/>
                <a:gd name="T8" fmla="*/ 38 w 131"/>
                <a:gd name="T9" fmla="*/ 92 h 108"/>
                <a:gd name="T10" fmla="*/ 77 w 131"/>
                <a:gd name="T11" fmla="*/ 108 h 108"/>
                <a:gd name="T12" fmla="*/ 115 w 131"/>
                <a:gd name="T13" fmla="*/ 92 h 108"/>
                <a:gd name="T14" fmla="*/ 131 w 131"/>
                <a:gd name="T15" fmla="*/ 54 h 108"/>
                <a:gd name="T16" fmla="*/ 120 w 131"/>
                <a:gd name="T17" fmla="*/ 22 h 108"/>
                <a:gd name="T18" fmla="*/ 77 w 131"/>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08">
                  <a:moveTo>
                    <a:pt x="77" y="0"/>
                  </a:moveTo>
                  <a:cubicBezTo>
                    <a:pt x="73" y="0"/>
                    <a:pt x="73" y="0"/>
                    <a:pt x="73" y="0"/>
                  </a:cubicBezTo>
                  <a:cubicBezTo>
                    <a:pt x="61" y="1"/>
                    <a:pt x="48" y="6"/>
                    <a:pt x="38" y="16"/>
                  </a:cubicBezTo>
                  <a:cubicBezTo>
                    <a:pt x="0" y="54"/>
                    <a:pt x="0" y="54"/>
                    <a:pt x="0" y="54"/>
                  </a:cubicBezTo>
                  <a:cubicBezTo>
                    <a:pt x="38" y="92"/>
                    <a:pt x="38" y="92"/>
                    <a:pt x="38" y="92"/>
                  </a:cubicBezTo>
                  <a:cubicBezTo>
                    <a:pt x="49" y="103"/>
                    <a:pt x="63" y="108"/>
                    <a:pt x="77" y="108"/>
                  </a:cubicBezTo>
                  <a:cubicBezTo>
                    <a:pt x="90" y="108"/>
                    <a:pt x="104" y="103"/>
                    <a:pt x="115" y="92"/>
                  </a:cubicBezTo>
                  <a:cubicBezTo>
                    <a:pt x="125" y="82"/>
                    <a:pt x="131" y="68"/>
                    <a:pt x="131" y="54"/>
                  </a:cubicBezTo>
                  <a:cubicBezTo>
                    <a:pt x="131" y="43"/>
                    <a:pt x="127" y="31"/>
                    <a:pt x="120" y="22"/>
                  </a:cubicBezTo>
                  <a:cubicBezTo>
                    <a:pt x="110" y="9"/>
                    <a:pt x="94" y="0"/>
                    <a:pt x="77" y="0"/>
                  </a:cubicBezTo>
                </a:path>
              </a:pathLst>
            </a:custGeom>
            <a:solidFill>
              <a:srgbClr val="35737A"/>
            </a:solidFill>
            <a:ln>
              <a:noFill/>
            </a:ln>
          </p:spPr>
          <p:txBody>
            <a:bodyPr vert="horz" wrap="square" lIns="82935" tIns="41468" rIns="82935" bIns="41468" numCol="1" anchor="t" anchorCtr="0" compatLnSpc="1">
              <a:prstTxWarp prst="textNoShape">
                <a:avLst/>
              </a:prstTxWarp>
            </a:bodyPr>
            <a:lstStyle/>
            <a:p>
              <a:endParaRPr lang="en-GB" sz="1633" dirty="0"/>
            </a:p>
          </p:txBody>
        </p:sp>
      </p:grpSp>
      <p:grpSp>
        <p:nvGrpSpPr>
          <p:cNvPr id="107" name="Grupo 106"/>
          <p:cNvGrpSpPr/>
          <p:nvPr/>
        </p:nvGrpSpPr>
        <p:grpSpPr>
          <a:xfrm rot="8100000">
            <a:off x="6545480" y="2152962"/>
            <a:ext cx="1555747" cy="1551861"/>
            <a:chOff x="8200863" y="3852830"/>
            <a:chExt cx="1271588" cy="1268412"/>
          </a:xfrm>
        </p:grpSpPr>
        <p:sp>
          <p:nvSpPr>
            <p:cNvPr id="108" name="Freeform 150"/>
            <p:cNvSpPr>
              <a:spLocks/>
            </p:cNvSpPr>
            <p:nvPr/>
          </p:nvSpPr>
          <p:spPr bwMode="auto">
            <a:xfrm>
              <a:off x="8624725" y="4633880"/>
              <a:ext cx="782638" cy="487362"/>
            </a:xfrm>
            <a:custGeom>
              <a:avLst/>
              <a:gdLst>
                <a:gd name="T0" fmla="*/ 217 w 217"/>
                <a:gd name="T1" fmla="*/ 0 h 135"/>
                <a:gd name="T2" fmla="*/ 181 w 217"/>
                <a:gd name="T3" fmla="*/ 13 h 135"/>
                <a:gd name="T4" fmla="*/ 51 w 217"/>
                <a:gd name="T5" fmla="*/ 13 h 135"/>
                <a:gd name="T6" fmla="*/ 21 w 217"/>
                <a:gd name="T7" fmla="*/ 43 h 135"/>
                <a:gd name="T8" fmla="*/ 21 w 217"/>
                <a:gd name="T9" fmla="*/ 119 h 135"/>
                <a:gd name="T10" fmla="*/ 59 w 217"/>
                <a:gd name="T11" fmla="*/ 135 h 135"/>
                <a:gd name="T12" fmla="*/ 97 w 217"/>
                <a:gd name="T13" fmla="*/ 119 h 135"/>
                <a:gd name="T14" fmla="*/ 217 w 217"/>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135">
                  <a:moveTo>
                    <a:pt x="217" y="0"/>
                  </a:moveTo>
                  <a:cubicBezTo>
                    <a:pt x="207" y="8"/>
                    <a:pt x="195" y="13"/>
                    <a:pt x="181" y="13"/>
                  </a:cubicBezTo>
                  <a:cubicBezTo>
                    <a:pt x="51" y="13"/>
                    <a:pt x="51" y="13"/>
                    <a:pt x="51" y="13"/>
                  </a:cubicBezTo>
                  <a:cubicBezTo>
                    <a:pt x="21" y="43"/>
                    <a:pt x="21" y="43"/>
                    <a:pt x="21" y="43"/>
                  </a:cubicBezTo>
                  <a:cubicBezTo>
                    <a:pt x="0" y="64"/>
                    <a:pt x="0" y="98"/>
                    <a:pt x="21" y="119"/>
                  </a:cubicBezTo>
                  <a:cubicBezTo>
                    <a:pt x="31" y="130"/>
                    <a:pt x="45" y="135"/>
                    <a:pt x="59" y="135"/>
                  </a:cubicBezTo>
                  <a:cubicBezTo>
                    <a:pt x="73" y="135"/>
                    <a:pt x="87" y="130"/>
                    <a:pt x="97" y="119"/>
                  </a:cubicBezTo>
                  <a:cubicBezTo>
                    <a:pt x="217" y="0"/>
                    <a:pt x="217" y="0"/>
                    <a:pt x="217" y="0"/>
                  </a:cubicBezTo>
                </a:path>
              </a:pathLst>
            </a:custGeom>
            <a:solidFill>
              <a:srgbClr val="005ABF">
                <a:alpha val="65098"/>
              </a:srgbClr>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09" name="Freeform 151"/>
            <p:cNvSpPr>
              <a:spLocks noEditPoints="1"/>
            </p:cNvSpPr>
            <p:nvPr/>
          </p:nvSpPr>
          <p:spPr bwMode="auto">
            <a:xfrm>
              <a:off x="8200863" y="4292568"/>
              <a:ext cx="1271588" cy="388937"/>
            </a:xfrm>
            <a:custGeom>
              <a:avLst/>
              <a:gdLst>
                <a:gd name="T0" fmla="*/ 343 w 353"/>
                <a:gd name="T1" fmla="*/ 23 h 108"/>
                <a:gd name="T2" fmla="*/ 353 w 353"/>
                <a:gd name="T3" fmla="*/ 54 h 108"/>
                <a:gd name="T4" fmla="*/ 337 w 353"/>
                <a:gd name="T5" fmla="*/ 92 h 108"/>
                <a:gd name="T6" fmla="*/ 335 w 353"/>
                <a:gd name="T7" fmla="*/ 95 h 108"/>
                <a:gd name="T8" fmla="*/ 353 w 353"/>
                <a:gd name="T9" fmla="*/ 54 h 108"/>
                <a:gd name="T10" fmla="*/ 343 w 353"/>
                <a:gd name="T11" fmla="*/ 23 h 108"/>
                <a:gd name="T12" fmla="*/ 169 w 353"/>
                <a:gd name="T13" fmla="*/ 0 h 108"/>
                <a:gd name="T14" fmla="*/ 54 w 353"/>
                <a:gd name="T15" fmla="*/ 0 h 108"/>
                <a:gd name="T16" fmla="*/ 0 w 353"/>
                <a:gd name="T17" fmla="*/ 54 h 108"/>
                <a:gd name="T18" fmla="*/ 54 w 353"/>
                <a:gd name="T19" fmla="*/ 108 h 108"/>
                <a:gd name="T20" fmla="*/ 169 w 353"/>
                <a:gd name="T21" fmla="*/ 108 h 108"/>
                <a:gd name="T22" fmla="*/ 223 w 353"/>
                <a:gd name="T23" fmla="*/ 54 h 108"/>
                <a:gd name="T24" fmla="*/ 169 w 353"/>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108">
                  <a:moveTo>
                    <a:pt x="343" y="23"/>
                  </a:moveTo>
                  <a:cubicBezTo>
                    <a:pt x="350" y="32"/>
                    <a:pt x="353" y="43"/>
                    <a:pt x="353" y="54"/>
                  </a:cubicBezTo>
                  <a:cubicBezTo>
                    <a:pt x="353" y="68"/>
                    <a:pt x="348" y="82"/>
                    <a:pt x="337" y="92"/>
                  </a:cubicBezTo>
                  <a:cubicBezTo>
                    <a:pt x="335" y="95"/>
                    <a:pt x="335" y="95"/>
                    <a:pt x="335" y="95"/>
                  </a:cubicBezTo>
                  <a:cubicBezTo>
                    <a:pt x="346" y="85"/>
                    <a:pt x="353" y="70"/>
                    <a:pt x="353" y="54"/>
                  </a:cubicBezTo>
                  <a:cubicBezTo>
                    <a:pt x="353" y="43"/>
                    <a:pt x="350" y="32"/>
                    <a:pt x="343" y="23"/>
                  </a:cubicBezTo>
                  <a:moveTo>
                    <a:pt x="169" y="0"/>
                  </a:moveTo>
                  <a:cubicBezTo>
                    <a:pt x="54" y="0"/>
                    <a:pt x="54" y="0"/>
                    <a:pt x="54" y="0"/>
                  </a:cubicBezTo>
                  <a:cubicBezTo>
                    <a:pt x="25" y="0"/>
                    <a:pt x="0" y="24"/>
                    <a:pt x="0" y="54"/>
                  </a:cubicBezTo>
                  <a:cubicBezTo>
                    <a:pt x="0" y="84"/>
                    <a:pt x="25" y="108"/>
                    <a:pt x="54" y="108"/>
                  </a:cubicBezTo>
                  <a:cubicBezTo>
                    <a:pt x="169" y="108"/>
                    <a:pt x="169" y="108"/>
                    <a:pt x="169" y="108"/>
                  </a:cubicBezTo>
                  <a:cubicBezTo>
                    <a:pt x="223" y="54"/>
                    <a:pt x="223" y="54"/>
                    <a:pt x="223" y="54"/>
                  </a:cubicBezTo>
                  <a:cubicBezTo>
                    <a:pt x="169" y="0"/>
                    <a:pt x="169" y="0"/>
                    <a:pt x="169" y="0"/>
                  </a:cubicBezTo>
                </a:path>
              </a:pathLst>
            </a:custGeom>
            <a:solidFill>
              <a:srgbClr val="005ABF">
                <a:alpha val="60000"/>
              </a:srgbClr>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10" name="Freeform 152"/>
            <p:cNvSpPr>
              <a:spLocks/>
            </p:cNvSpPr>
            <p:nvPr/>
          </p:nvSpPr>
          <p:spPr bwMode="auto">
            <a:xfrm>
              <a:off x="8808875" y="4486243"/>
              <a:ext cx="663575" cy="195262"/>
            </a:xfrm>
            <a:custGeom>
              <a:avLst/>
              <a:gdLst>
                <a:gd name="T0" fmla="*/ 54 w 184"/>
                <a:gd name="T1" fmla="*/ 0 h 54"/>
                <a:gd name="T2" fmla="*/ 0 w 184"/>
                <a:gd name="T3" fmla="*/ 54 h 54"/>
                <a:gd name="T4" fmla="*/ 130 w 184"/>
                <a:gd name="T5" fmla="*/ 54 h 54"/>
                <a:gd name="T6" fmla="*/ 166 w 184"/>
                <a:gd name="T7" fmla="*/ 41 h 54"/>
                <a:gd name="T8" fmla="*/ 168 w 184"/>
                <a:gd name="T9" fmla="*/ 38 h 54"/>
                <a:gd name="T10" fmla="*/ 184 w 184"/>
                <a:gd name="T11" fmla="*/ 0 h 54"/>
                <a:gd name="T12" fmla="*/ 168 w 184"/>
                <a:gd name="T13" fmla="*/ 38 h 54"/>
                <a:gd name="T14" fmla="*/ 130 w 184"/>
                <a:gd name="T15" fmla="*/ 54 h 54"/>
                <a:gd name="T16" fmla="*/ 92 w 184"/>
                <a:gd name="T17" fmla="*/ 38 h 54"/>
                <a:gd name="T18" fmla="*/ 54 w 184"/>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54">
                  <a:moveTo>
                    <a:pt x="54" y="0"/>
                  </a:moveTo>
                  <a:cubicBezTo>
                    <a:pt x="0" y="54"/>
                    <a:pt x="0" y="54"/>
                    <a:pt x="0" y="54"/>
                  </a:cubicBezTo>
                  <a:cubicBezTo>
                    <a:pt x="130" y="54"/>
                    <a:pt x="130" y="54"/>
                    <a:pt x="130" y="54"/>
                  </a:cubicBezTo>
                  <a:cubicBezTo>
                    <a:pt x="144" y="54"/>
                    <a:pt x="156" y="49"/>
                    <a:pt x="166" y="41"/>
                  </a:cubicBezTo>
                  <a:cubicBezTo>
                    <a:pt x="168" y="38"/>
                    <a:pt x="168" y="38"/>
                    <a:pt x="168" y="38"/>
                  </a:cubicBezTo>
                  <a:cubicBezTo>
                    <a:pt x="179" y="28"/>
                    <a:pt x="184" y="14"/>
                    <a:pt x="184" y="0"/>
                  </a:cubicBezTo>
                  <a:cubicBezTo>
                    <a:pt x="184" y="14"/>
                    <a:pt x="179" y="28"/>
                    <a:pt x="168" y="38"/>
                  </a:cubicBezTo>
                  <a:cubicBezTo>
                    <a:pt x="158" y="49"/>
                    <a:pt x="144" y="54"/>
                    <a:pt x="130" y="54"/>
                  </a:cubicBezTo>
                  <a:cubicBezTo>
                    <a:pt x="116" y="54"/>
                    <a:pt x="103" y="49"/>
                    <a:pt x="92" y="38"/>
                  </a:cubicBezTo>
                  <a:cubicBezTo>
                    <a:pt x="54" y="0"/>
                    <a:pt x="54" y="0"/>
                    <a:pt x="54" y="0"/>
                  </a:cubicBezTo>
                </a:path>
              </a:pathLst>
            </a:custGeom>
            <a:solidFill>
              <a:srgbClr val="2C4C94"/>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11" name="Freeform 153"/>
            <p:cNvSpPr>
              <a:spLocks/>
            </p:cNvSpPr>
            <p:nvPr/>
          </p:nvSpPr>
          <p:spPr bwMode="auto">
            <a:xfrm>
              <a:off x="8624725" y="3852830"/>
              <a:ext cx="811213" cy="522287"/>
            </a:xfrm>
            <a:custGeom>
              <a:avLst/>
              <a:gdLst>
                <a:gd name="T0" fmla="*/ 59 w 225"/>
                <a:gd name="T1" fmla="*/ 0 h 145"/>
                <a:gd name="T2" fmla="*/ 21 w 225"/>
                <a:gd name="T3" fmla="*/ 16 h 145"/>
                <a:gd name="T4" fmla="*/ 21 w 225"/>
                <a:gd name="T5" fmla="*/ 92 h 145"/>
                <a:gd name="T6" fmla="*/ 51 w 225"/>
                <a:gd name="T7" fmla="*/ 122 h 145"/>
                <a:gd name="T8" fmla="*/ 178 w 225"/>
                <a:gd name="T9" fmla="*/ 122 h 145"/>
                <a:gd name="T10" fmla="*/ 181 w 225"/>
                <a:gd name="T11" fmla="*/ 122 h 145"/>
                <a:gd name="T12" fmla="*/ 219 w 225"/>
                <a:gd name="T13" fmla="*/ 138 h 145"/>
                <a:gd name="T14" fmla="*/ 225 w 225"/>
                <a:gd name="T15" fmla="*/ 145 h 145"/>
                <a:gd name="T16" fmla="*/ 225 w 225"/>
                <a:gd name="T17" fmla="*/ 145 h 145"/>
                <a:gd name="T18" fmla="*/ 219 w 225"/>
                <a:gd name="T19" fmla="*/ 138 h 145"/>
                <a:gd name="T20" fmla="*/ 97 w 225"/>
                <a:gd name="T21" fmla="*/ 16 h 145"/>
                <a:gd name="T22" fmla="*/ 59 w 225"/>
                <a:gd name="T2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45">
                  <a:moveTo>
                    <a:pt x="59" y="0"/>
                  </a:moveTo>
                  <a:cubicBezTo>
                    <a:pt x="45" y="0"/>
                    <a:pt x="31" y="5"/>
                    <a:pt x="21" y="16"/>
                  </a:cubicBezTo>
                  <a:cubicBezTo>
                    <a:pt x="0" y="37"/>
                    <a:pt x="0" y="71"/>
                    <a:pt x="21" y="92"/>
                  </a:cubicBezTo>
                  <a:cubicBezTo>
                    <a:pt x="51" y="122"/>
                    <a:pt x="51" y="122"/>
                    <a:pt x="51" y="122"/>
                  </a:cubicBezTo>
                  <a:cubicBezTo>
                    <a:pt x="178" y="122"/>
                    <a:pt x="178" y="122"/>
                    <a:pt x="178" y="122"/>
                  </a:cubicBezTo>
                  <a:cubicBezTo>
                    <a:pt x="179" y="122"/>
                    <a:pt x="180" y="122"/>
                    <a:pt x="181" y="122"/>
                  </a:cubicBezTo>
                  <a:cubicBezTo>
                    <a:pt x="195" y="122"/>
                    <a:pt x="209" y="127"/>
                    <a:pt x="219" y="138"/>
                  </a:cubicBezTo>
                  <a:cubicBezTo>
                    <a:pt x="222" y="140"/>
                    <a:pt x="224" y="143"/>
                    <a:pt x="225" y="145"/>
                  </a:cubicBezTo>
                  <a:cubicBezTo>
                    <a:pt x="225" y="145"/>
                    <a:pt x="225" y="145"/>
                    <a:pt x="225" y="145"/>
                  </a:cubicBezTo>
                  <a:cubicBezTo>
                    <a:pt x="224" y="143"/>
                    <a:pt x="222" y="140"/>
                    <a:pt x="219" y="138"/>
                  </a:cubicBezTo>
                  <a:cubicBezTo>
                    <a:pt x="97" y="16"/>
                    <a:pt x="97" y="16"/>
                    <a:pt x="97" y="16"/>
                  </a:cubicBezTo>
                  <a:cubicBezTo>
                    <a:pt x="87" y="5"/>
                    <a:pt x="73" y="0"/>
                    <a:pt x="59" y="0"/>
                  </a:cubicBezTo>
                </a:path>
              </a:pathLst>
            </a:custGeom>
            <a:solidFill>
              <a:srgbClr val="005ABF">
                <a:alpha val="65098"/>
              </a:srgbClr>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12" name="Freeform 154"/>
            <p:cNvSpPr>
              <a:spLocks/>
            </p:cNvSpPr>
            <p:nvPr/>
          </p:nvSpPr>
          <p:spPr bwMode="auto">
            <a:xfrm>
              <a:off x="9266075" y="4292568"/>
              <a:ext cx="169863" cy="82550"/>
            </a:xfrm>
            <a:custGeom>
              <a:avLst/>
              <a:gdLst>
                <a:gd name="T0" fmla="*/ 3 w 47"/>
                <a:gd name="T1" fmla="*/ 0 h 23"/>
                <a:gd name="T2" fmla="*/ 0 w 47"/>
                <a:gd name="T3" fmla="*/ 0 h 23"/>
                <a:gd name="T4" fmla="*/ 3 w 47"/>
                <a:gd name="T5" fmla="*/ 0 h 23"/>
                <a:gd name="T6" fmla="*/ 47 w 47"/>
                <a:gd name="T7" fmla="*/ 23 h 23"/>
                <a:gd name="T8" fmla="*/ 41 w 47"/>
                <a:gd name="T9" fmla="*/ 16 h 23"/>
                <a:gd name="T10" fmla="*/ 3 w 47"/>
                <a:gd name="T11" fmla="*/ 0 h 23"/>
              </a:gdLst>
              <a:ahLst/>
              <a:cxnLst>
                <a:cxn ang="0">
                  <a:pos x="T0" y="T1"/>
                </a:cxn>
                <a:cxn ang="0">
                  <a:pos x="T2" y="T3"/>
                </a:cxn>
                <a:cxn ang="0">
                  <a:pos x="T4" y="T5"/>
                </a:cxn>
                <a:cxn ang="0">
                  <a:pos x="T6" y="T7"/>
                </a:cxn>
                <a:cxn ang="0">
                  <a:pos x="T8" y="T9"/>
                </a:cxn>
                <a:cxn ang="0">
                  <a:pos x="T10" y="T11"/>
                </a:cxn>
              </a:cxnLst>
              <a:rect l="0" t="0" r="r" b="b"/>
              <a:pathLst>
                <a:path w="47" h="23">
                  <a:moveTo>
                    <a:pt x="3" y="0"/>
                  </a:moveTo>
                  <a:cubicBezTo>
                    <a:pt x="2" y="0"/>
                    <a:pt x="1" y="0"/>
                    <a:pt x="0" y="0"/>
                  </a:cubicBezTo>
                  <a:cubicBezTo>
                    <a:pt x="3" y="0"/>
                    <a:pt x="3" y="0"/>
                    <a:pt x="3" y="0"/>
                  </a:cubicBezTo>
                  <a:cubicBezTo>
                    <a:pt x="21" y="0"/>
                    <a:pt x="38" y="9"/>
                    <a:pt x="47" y="23"/>
                  </a:cubicBezTo>
                  <a:cubicBezTo>
                    <a:pt x="46" y="21"/>
                    <a:pt x="44" y="18"/>
                    <a:pt x="41" y="16"/>
                  </a:cubicBezTo>
                  <a:cubicBezTo>
                    <a:pt x="31" y="5"/>
                    <a:pt x="17" y="0"/>
                    <a:pt x="3" y="0"/>
                  </a:cubicBezTo>
                </a:path>
              </a:pathLst>
            </a:custGeom>
            <a:solidFill>
              <a:srgbClr val="747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3" name="Freeform 155"/>
            <p:cNvSpPr>
              <a:spLocks/>
            </p:cNvSpPr>
            <p:nvPr/>
          </p:nvSpPr>
          <p:spPr bwMode="auto">
            <a:xfrm>
              <a:off x="8808875" y="4292568"/>
              <a:ext cx="457200" cy="193675"/>
            </a:xfrm>
            <a:custGeom>
              <a:avLst/>
              <a:gdLst>
                <a:gd name="T0" fmla="*/ 127 w 127"/>
                <a:gd name="T1" fmla="*/ 0 h 54"/>
                <a:gd name="T2" fmla="*/ 0 w 127"/>
                <a:gd name="T3" fmla="*/ 0 h 54"/>
                <a:gd name="T4" fmla="*/ 54 w 127"/>
                <a:gd name="T5" fmla="*/ 54 h 54"/>
                <a:gd name="T6" fmla="*/ 92 w 127"/>
                <a:gd name="T7" fmla="*/ 16 h 54"/>
                <a:gd name="T8" fmla="*/ 127 w 127"/>
                <a:gd name="T9" fmla="*/ 0 h 54"/>
              </a:gdLst>
              <a:ahLst/>
              <a:cxnLst>
                <a:cxn ang="0">
                  <a:pos x="T0" y="T1"/>
                </a:cxn>
                <a:cxn ang="0">
                  <a:pos x="T2" y="T3"/>
                </a:cxn>
                <a:cxn ang="0">
                  <a:pos x="T4" y="T5"/>
                </a:cxn>
                <a:cxn ang="0">
                  <a:pos x="T6" y="T7"/>
                </a:cxn>
                <a:cxn ang="0">
                  <a:pos x="T8" y="T9"/>
                </a:cxn>
              </a:cxnLst>
              <a:rect l="0" t="0" r="r" b="b"/>
              <a:pathLst>
                <a:path w="127" h="54">
                  <a:moveTo>
                    <a:pt x="127" y="0"/>
                  </a:moveTo>
                  <a:cubicBezTo>
                    <a:pt x="0" y="0"/>
                    <a:pt x="0" y="0"/>
                    <a:pt x="0" y="0"/>
                  </a:cubicBezTo>
                  <a:cubicBezTo>
                    <a:pt x="54" y="54"/>
                    <a:pt x="54" y="54"/>
                    <a:pt x="54" y="54"/>
                  </a:cubicBezTo>
                  <a:cubicBezTo>
                    <a:pt x="92" y="16"/>
                    <a:pt x="92" y="16"/>
                    <a:pt x="92" y="16"/>
                  </a:cubicBezTo>
                  <a:cubicBezTo>
                    <a:pt x="102" y="6"/>
                    <a:pt x="114" y="1"/>
                    <a:pt x="127" y="0"/>
                  </a:cubicBezTo>
                </a:path>
              </a:pathLst>
            </a:custGeom>
            <a:solidFill>
              <a:srgbClr val="2C4C94"/>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14" name="Freeform 156"/>
            <p:cNvSpPr>
              <a:spLocks/>
            </p:cNvSpPr>
            <p:nvPr/>
          </p:nvSpPr>
          <p:spPr bwMode="auto">
            <a:xfrm>
              <a:off x="9004138" y="4292568"/>
              <a:ext cx="468313" cy="388937"/>
            </a:xfrm>
            <a:custGeom>
              <a:avLst/>
              <a:gdLst>
                <a:gd name="T0" fmla="*/ 76 w 130"/>
                <a:gd name="T1" fmla="*/ 0 h 108"/>
                <a:gd name="T2" fmla="*/ 73 w 130"/>
                <a:gd name="T3" fmla="*/ 0 h 108"/>
                <a:gd name="T4" fmla="*/ 38 w 130"/>
                <a:gd name="T5" fmla="*/ 16 h 108"/>
                <a:gd name="T6" fmla="*/ 0 w 130"/>
                <a:gd name="T7" fmla="*/ 54 h 108"/>
                <a:gd name="T8" fmla="*/ 38 w 130"/>
                <a:gd name="T9" fmla="*/ 92 h 108"/>
                <a:gd name="T10" fmla="*/ 76 w 130"/>
                <a:gd name="T11" fmla="*/ 108 h 108"/>
                <a:gd name="T12" fmla="*/ 114 w 130"/>
                <a:gd name="T13" fmla="*/ 92 h 108"/>
                <a:gd name="T14" fmla="*/ 130 w 130"/>
                <a:gd name="T15" fmla="*/ 54 h 108"/>
                <a:gd name="T16" fmla="*/ 120 w 130"/>
                <a:gd name="T17" fmla="*/ 23 h 108"/>
                <a:gd name="T18" fmla="*/ 76 w 130"/>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08">
                  <a:moveTo>
                    <a:pt x="76" y="0"/>
                  </a:moveTo>
                  <a:cubicBezTo>
                    <a:pt x="73" y="0"/>
                    <a:pt x="73" y="0"/>
                    <a:pt x="73" y="0"/>
                  </a:cubicBezTo>
                  <a:cubicBezTo>
                    <a:pt x="60" y="1"/>
                    <a:pt x="48" y="6"/>
                    <a:pt x="38" y="16"/>
                  </a:cubicBezTo>
                  <a:cubicBezTo>
                    <a:pt x="0" y="54"/>
                    <a:pt x="0" y="54"/>
                    <a:pt x="0" y="54"/>
                  </a:cubicBezTo>
                  <a:cubicBezTo>
                    <a:pt x="38" y="92"/>
                    <a:pt x="38" y="92"/>
                    <a:pt x="38" y="92"/>
                  </a:cubicBezTo>
                  <a:cubicBezTo>
                    <a:pt x="49" y="103"/>
                    <a:pt x="62" y="108"/>
                    <a:pt x="76" y="108"/>
                  </a:cubicBezTo>
                  <a:cubicBezTo>
                    <a:pt x="90" y="108"/>
                    <a:pt x="104" y="103"/>
                    <a:pt x="114" y="92"/>
                  </a:cubicBezTo>
                  <a:cubicBezTo>
                    <a:pt x="125" y="82"/>
                    <a:pt x="130" y="68"/>
                    <a:pt x="130" y="54"/>
                  </a:cubicBezTo>
                  <a:cubicBezTo>
                    <a:pt x="130" y="43"/>
                    <a:pt x="127" y="32"/>
                    <a:pt x="120" y="23"/>
                  </a:cubicBezTo>
                  <a:cubicBezTo>
                    <a:pt x="111" y="9"/>
                    <a:pt x="94" y="0"/>
                    <a:pt x="76" y="0"/>
                  </a:cubicBezTo>
                </a:path>
              </a:pathLst>
            </a:custGeom>
            <a:solidFill>
              <a:schemeClr val="accent1">
                <a:lumMod val="75000"/>
                <a:lumOff val="25000"/>
              </a:schemeClr>
            </a:solidFill>
            <a:ln>
              <a:noFill/>
            </a:ln>
          </p:spPr>
          <p:txBody>
            <a:bodyPr vert="horz" wrap="square" lIns="82935" tIns="41468" rIns="82935" bIns="41468" numCol="1" anchor="t" anchorCtr="0" compatLnSpc="1">
              <a:prstTxWarp prst="textNoShape">
                <a:avLst/>
              </a:prstTxWarp>
            </a:bodyPr>
            <a:lstStyle/>
            <a:p>
              <a:endParaRPr lang="en-GB" sz="1633" dirty="0"/>
            </a:p>
          </p:txBody>
        </p:sp>
      </p:grpSp>
      <p:sp>
        <p:nvSpPr>
          <p:cNvPr id="3" name="Rectángulo 2"/>
          <p:cNvSpPr/>
          <p:nvPr/>
        </p:nvSpPr>
        <p:spPr>
          <a:xfrm>
            <a:off x="3611096" y="4128537"/>
            <a:ext cx="4717958" cy="494302"/>
          </a:xfrm>
          <a:prstGeom prst="rect">
            <a:avLst/>
          </a:prstGeom>
        </p:spPr>
        <p:txBody>
          <a:bodyPr wrap="none">
            <a:spAutoFit/>
          </a:bodyPr>
          <a:lstStyle/>
          <a:p>
            <a:pPr algn="ctr" defTabSz="1209485">
              <a:lnSpc>
                <a:spcPct val="90000"/>
              </a:lnSpc>
              <a:spcBef>
                <a:spcPct val="0"/>
              </a:spcBef>
              <a:spcAft>
                <a:spcPct val="35000"/>
              </a:spcAft>
            </a:pPr>
            <a:r>
              <a:rPr lang="en-GB" sz="2902" dirty="0"/>
              <a:t>Selection criteria disclosure</a:t>
            </a:r>
          </a:p>
        </p:txBody>
      </p:sp>
    </p:spTree>
    <p:extLst>
      <p:ext uri="{BB962C8B-B14F-4D97-AF65-F5344CB8AC3E}">
        <p14:creationId xmlns:p14="http://schemas.microsoft.com/office/powerpoint/2010/main" val="203389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8553" y="231441"/>
            <a:ext cx="8280548" cy="815975"/>
          </a:xfrm>
        </p:spPr>
        <p:txBody>
          <a:bodyPr>
            <a:normAutofit/>
          </a:bodyPr>
          <a:lstStyle/>
          <a:p>
            <a:pPr algn="ctr"/>
            <a:r>
              <a:rPr lang="en-US" sz="3000" b="1" dirty="0"/>
              <a:t>INDIA’S PERSPECTIVE</a:t>
            </a:r>
            <a:endParaRPr lang="en-AU" sz="3000" b="1" dirty="0"/>
          </a:p>
        </p:txBody>
      </p:sp>
      <p:sp>
        <p:nvSpPr>
          <p:cNvPr id="4" name="Content Placeholder 3"/>
          <p:cNvSpPr>
            <a:spLocks noGrp="1"/>
          </p:cNvSpPr>
          <p:nvPr>
            <p:ph sz="quarter" idx="10"/>
          </p:nvPr>
        </p:nvSpPr>
        <p:spPr>
          <a:xfrm>
            <a:off x="2659375" y="1226173"/>
            <a:ext cx="7492682" cy="4247317"/>
          </a:xfrm>
        </p:spPr>
        <p:txBody>
          <a:bodyPr>
            <a:spAutoFit/>
          </a:bodyPr>
          <a:lstStyle/>
          <a:p>
            <a:pPr>
              <a:spcAft>
                <a:spcPts val="1800"/>
              </a:spcAft>
              <a:buClr>
                <a:schemeClr val="tx1"/>
              </a:buClr>
              <a:buFont typeface="Wingdings" panose="05000000000000000000" pitchFamily="2" charset="2"/>
              <a:buChar char="§"/>
            </a:pPr>
            <a:r>
              <a:rPr lang="en-US" sz="2400" dirty="0">
                <a:solidFill>
                  <a:schemeClr val="tx1"/>
                </a:solidFill>
              </a:rPr>
              <a:t>No comprehensive law on data privacy</a:t>
            </a:r>
          </a:p>
          <a:p>
            <a:pPr>
              <a:spcAft>
                <a:spcPts val="1800"/>
              </a:spcAft>
              <a:buClr>
                <a:schemeClr val="tx1"/>
              </a:buClr>
              <a:buFont typeface="Wingdings" panose="05000000000000000000" pitchFamily="2" charset="2"/>
              <a:buChar char="§"/>
            </a:pPr>
            <a:r>
              <a:rPr lang="en-US" sz="2400" dirty="0">
                <a:solidFill>
                  <a:schemeClr val="tx1"/>
                </a:solidFill>
              </a:rPr>
              <a:t>Elimination of human interface and due process</a:t>
            </a:r>
          </a:p>
          <a:p>
            <a:pPr>
              <a:spcAft>
                <a:spcPts val="1800"/>
              </a:spcAft>
              <a:buClr>
                <a:schemeClr val="tx1"/>
              </a:buClr>
              <a:buFont typeface="Wingdings" panose="05000000000000000000" pitchFamily="2" charset="2"/>
              <a:buChar char="§"/>
            </a:pPr>
            <a:r>
              <a:rPr lang="en-US" sz="2400" dirty="0">
                <a:solidFill>
                  <a:schemeClr val="tx1"/>
                </a:solidFill>
              </a:rPr>
              <a:t>Systems integrity and judicial intervention</a:t>
            </a:r>
          </a:p>
          <a:p>
            <a:pPr>
              <a:spcAft>
                <a:spcPts val="1800"/>
              </a:spcAft>
              <a:buClr>
                <a:schemeClr val="tx1"/>
              </a:buClr>
              <a:buFont typeface="Wingdings" panose="05000000000000000000" pitchFamily="2" charset="2"/>
              <a:buChar char="§"/>
            </a:pPr>
            <a:r>
              <a:rPr lang="en-US" sz="2400" dirty="0">
                <a:solidFill>
                  <a:schemeClr val="tx1"/>
                </a:solidFill>
              </a:rPr>
              <a:t>No comprehensive policy statement on the tax tech vision (closed door process) – piecemeal and disaggregated implementation across customs, income tax and GST</a:t>
            </a:r>
          </a:p>
          <a:p>
            <a:pPr>
              <a:spcAft>
                <a:spcPts val="1800"/>
              </a:spcAft>
              <a:buClr>
                <a:schemeClr val="tx1"/>
              </a:buClr>
              <a:buFont typeface="Wingdings" panose="05000000000000000000" pitchFamily="2" charset="2"/>
              <a:buChar char="§"/>
            </a:pPr>
            <a:r>
              <a:rPr lang="en-US" sz="2400" dirty="0">
                <a:solidFill>
                  <a:schemeClr val="tx1"/>
                </a:solidFill>
              </a:rPr>
              <a:t>General vision for a Digital India – towards Tax Administration 3.0 (however, long way to go)</a:t>
            </a:r>
            <a:endParaRPr lang="en-US" sz="2400" dirty="0"/>
          </a:p>
        </p:txBody>
      </p:sp>
      <p:pic>
        <p:nvPicPr>
          <p:cNvPr id="5" name="Picture 4">
            <a:extLst>
              <a:ext uri="{FF2B5EF4-FFF2-40B4-BE49-F238E27FC236}">
                <a16:creationId xmlns:a16="http://schemas.microsoft.com/office/drawing/2014/main" id="{D1C97911-49E6-4A0D-B694-B8C4EFB14650}"/>
              </a:ext>
            </a:extLst>
          </p:cNvPr>
          <p:cNvPicPr>
            <a:picLocks noChangeAspect="1"/>
          </p:cNvPicPr>
          <p:nvPr/>
        </p:nvPicPr>
        <p:blipFill>
          <a:blip r:embed="rId3"/>
          <a:stretch>
            <a:fillRect/>
          </a:stretch>
        </p:blipFill>
        <p:spPr>
          <a:xfrm>
            <a:off x="185374" y="6146982"/>
            <a:ext cx="1571625" cy="695325"/>
          </a:xfrm>
          <a:prstGeom prst="rect">
            <a:avLst/>
          </a:prstGeom>
        </p:spPr>
      </p:pic>
      <p:pic>
        <p:nvPicPr>
          <p:cNvPr id="6" name="Picture 5">
            <a:extLst>
              <a:ext uri="{FF2B5EF4-FFF2-40B4-BE49-F238E27FC236}">
                <a16:creationId xmlns:a16="http://schemas.microsoft.com/office/drawing/2014/main" id="{DE2F55E4-9BEA-4261-BD37-C92F99E2C4E6}"/>
              </a:ext>
            </a:extLst>
          </p:cNvPr>
          <p:cNvPicPr>
            <a:picLocks noChangeAspect="1"/>
          </p:cNvPicPr>
          <p:nvPr/>
        </p:nvPicPr>
        <p:blipFill>
          <a:blip r:embed="rId4"/>
          <a:stretch>
            <a:fillRect/>
          </a:stretch>
        </p:blipFill>
        <p:spPr>
          <a:xfrm>
            <a:off x="10330615" y="6629498"/>
            <a:ext cx="1733550" cy="180975"/>
          </a:xfrm>
          <a:prstGeom prst="rect">
            <a:avLst/>
          </a:prstGeom>
        </p:spPr>
      </p:pic>
    </p:spTree>
    <p:extLst>
      <p:ext uri="{BB962C8B-B14F-4D97-AF65-F5344CB8AC3E}">
        <p14:creationId xmlns:p14="http://schemas.microsoft.com/office/powerpoint/2010/main" val="300921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BB5DE-F585-4BF6-B3C5-2A1A57B24D65}"/>
              </a:ext>
            </a:extLst>
          </p:cNvPr>
          <p:cNvSpPr>
            <a:spLocks noGrp="1"/>
          </p:cNvSpPr>
          <p:nvPr>
            <p:ph type="title"/>
          </p:nvPr>
        </p:nvSpPr>
        <p:spPr>
          <a:xfrm>
            <a:off x="838200" y="3066914"/>
            <a:ext cx="10515600" cy="2785947"/>
          </a:xfrm>
        </p:spPr>
        <p:txBody>
          <a:bodyPr vert="horz" lIns="91440" tIns="45720" rIns="91440" bIns="45720" rtlCol="0" anchor="ctr">
            <a:normAutofit/>
          </a:bodyPr>
          <a:lstStyle/>
          <a:p>
            <a:br>
              <a:rPr lang="en-US"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pic>
        <p:nvPicPr>
          <p:cNvPr id="7" name="Picture 6" descr="A person wearing glasses and a suit&#10;&#10;Description automatically generated with medium confidence">
            <a:extLst>
              <a:ext uri="{FF2B5EF4-FFF2-40B4-BE49-F238E27FC236}">
                <a16:creationId xmlns:a16="http://schemas.microsoft.com/office/drawing/2014/main" id="{A2ED5D31-7706-41D9-81AC-36247DB58C43}"/>
              </a:ext>
            </a:extLst>
          </p:cNvPr>
          <p:cNvPicPr>
            <a:picLocks noChangeAspect="1"/>
          </p:cNvPicPr>
          <p:nvPr/>
        </p:nvPicPr>
        <p:blipFill rotWithShape="1">
          <a:blip r:embed="rId2">
            <a:extLst>
              <a:ext uri="{28A0092B-C50C-407E-A947-70E740481C1C}">
                <a14:useLocalDpi xmlns:a14="http://schemas.microsoft.com/office/drawing/2010/main" val="0"/>
              </a:ext>
            </a:extLst>
          </a:blip>
          <a:srcRect l="20301" r="18458" b="1"/>
          <a:stretch/>
        </p:blipFill>
        <p:spPr>
          <a:xfrm>
            <a:off x="2255596" y="1572529"/>
            <a:ext cx="1372259" cy="2240734"/>
          </a:xfrm>
          <a:prstGeom prst="rect">
            <a:avLst/>
          </a:prstGeom>
        </p:spPr>
      </p:pic>
      <p:pic>
        <p:nvPicPr>
          <p:cNvPr id="9" name="Picture 8" descr="A person with blonde hair&#10;&#10;Description automatically generated with low confidence">
            <a:extLst>
              <a:ext uri="{FF2B5EF4-FFF2-40B4-BE49-F238E27FC236}">
                <a16:creationId xmlns:a16="http://schemas.microsoft.com/office/drawing/2014/main" id="{AF32A0E8-EB89-4C54-B315-7942444A8CF7}"/>
              </a:ext>
            </a:extLst>
          </p:cNvPr>
          <p:cNvPicPr>
            <a:picLocks noChangeAspect="1"/>
          </p:cNvPicPr>
          <p:nvPr/>
        </p:nvPicPr>
        <p:blipFill rotWithShape="1">
          <a:blip r:embed="rId3">
            <a:extLst>
              <a:ext uri="{28A0092B-C50C-407E-A947-70E740481C1C}">
                <a14:useLocalDpi xmlns:a14="http://schemas.microsoft.com/office/drawing/2010/main" val="0"/>
              </a:ext>
            </a:extLst>
          </a:blip>
          <a:srcRect l="12487" r="22056" b="-2"/>
          <a:stretch/>
        </p:blipFill>
        <p:spPr>
          <a:xfrm>
            <a:off x="5095341" y="1570962"/>
            <a:ext cx="1380134" cy="2240734"/>
          </a:xfrm>
          <a:prstGeom prst="rect">
            <a:avLst/>
          </a:prstGeom>
        </p:spPr>
      </p:pic>
      <p:pic>
        <p:nvPicPr>
          <p:cNvPr id="5" name="Content Placeholder 4" descr="A person smiling for the camera&#10;&#10;Description automatically generated with low confidence">
            <a:extLst>
              <a:ext uri="{FF2B5EF4-FFF2-40B4-BE49-F238E27FC236}">
                <a16:creationId xmlns:a16="http://schemas.microsoft.com/office/drawing/2014/main" id="{5F7E44DD-90C7-4D85-993A-BF42AA7C678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4528" r="13358" b="-3"/>
          <a:stretch/>
        </p:blipFill>
        <p:spPr>
          <a:xfrm>
            <a:off x="433111" y="1572529"/>
            <a:ext cx="1370894" cy="2240734"/>
          </a:xfrm>
          <a:prstGeom prst="rect">
            <a:avLst/>
          </a:prstGeom>
        </p:spPr>
      </p:pic>
      <p:pic>
        <p:nvPicPr>
          <p:cNvPr id="15" name="Picture 14" descr="A person with long hair&#10;&#10;Description automatically generated with medium confidence">
            <a:extLst>
              <a:ext uri="{FF2B5EF4-FFF2-40B4-BE49-F238E27FC236}">
                <a16:creationId xmlns:a16="http://schemas.microsoft.com/office/drawing/2014/main" id="{27C3DF78-C7D1-464A-82DC-9096244716F8}"/>
              </a:ext>
            </a:extLst>
          </p:cNvPr>
          <p:cNvPicPr>
            <a:picLocks noChangeAspect="1"/>
          </p:cNvPicPr>
          <p:nvPr/>
        </p:nvPicPr>
        <p:blipFill rotWithShape="1">
          <a:blip r:embed="rId5">
            <a:extLst>
              <a:ext uri="{28A0092B-C50C-407E-A947-70E740481C1C}">
                <a14:useLocalDpi xmlns:a14="http://schemas.microsoft.com/office/drawing/2010/main" val="0"/>
              </a:ext>
            </a:extLst>
          </a:blip>
          <a:srcRect l="10844" r="28555" b="4"/>
          <a:stretch/>
        </p:blipFill>
        <p:spPr>
          <a:xfrm>
            <a:off x="6658945" y="1570962"/>
            <a:ext cx="1372259" cy="2240734"/>
          </a:xfrm>
          <a:prstGeom prst="rect">
            <a:avLst/>
          </a:prstGeom>
        </p:spPr>
      </p:pic>
      <p:pic>
        <p:nvPicPr>
          <p:cNvPr id="10" name="Picture 9" descr="A picture containing person, clothing, person&#10;&#10;Description automatically generated">
            <a:extLst>
              <a:ext uri="{FF2B5EF4-FFF2-40B4-BE49-F238E27FC236}">
                <a16:creationId xmlns:a16="http://schemas.microsoft.com/office/drawing/2014/main" id="{E75F7676-49CE-4925-82DE-3B70F867CA48}"/>
              </a:ext>
            </a:extLst>
          </p:cNvPr>
          <p:cNvPicPr>
            <a:picLocks noChangeAspect="1"/>
          </p:cNvPicPr>
          <p:nvPr/>
        </p:nvPicPr>
        <p:blipFill rotWithShape="1">
          <a:blip r:embed="rId6">
            <a:extLst>
              <a:ext uri="{28A0092B-C50C-407E-A947-70E740481C1C}">
                <a14:useLocalDpi xmlns:a14="http://schemas.microsoft.com/office/drawing/2010/main" val="0"/>
              </a:ext>
            </a:extLst>
          </a:blip>
          <a:srcRect l="13712" r="18187" b="3"/>
          <a:stretch/>
        </p:blipFill>
        <p:spPr>
          <a:xfrm>
            <a:off x="8319155" y="1570962"/>
            <a:ext cx="1380134" cy="2240734"/>
          </a:xfrm>
          <a:prstGeom prst="rect">
            <a:avLst/>
          </a:prstGeom>
        </p:spPr>
      </p:pic>
      <p:pic>
        <p:nvPicPr>
          <p:cNvPr id="12" name="Picture 11" descr="A picture containing person, clothing, suit, smiling&#10;&#10;Description automatically generated">
            <a:extLst>
              <a:ext uri="{FF2B5EF4-FFF2-40B4-BE49-F238E27FC236}">
                <a16:creationId xmlns:a16="http://schemas.microsoft.com/office/drawing/2014/main" id="{5B5265C8-54E2-462C-BFAA-29FF64E37050}"/>
              </a:ext>
            </a:extLst>
          </p:cNvPr>
          <p:cNvPicPr>
            <a:picLocks noChangeAspect="1"/>
          </p:cNvPicPr>
          <p:nvPr/>
        </p:nvPicPr>
        <p:blipFill rotWithShape="1">
          <a:blip r:embed="rId7">
            <a:extLst>
              <a:ext uri="{28A0092B-C50C-407E-A947-70E740481C1C}">
                <a14:useLocalDpi xmlns:a14="http://schemas.microsoft.com/office/drawing/2010/main" val="0"/>
              </a:ext>
            </a:extLst>
          </a:blip>
          <a:srcRect l="23671" r="13671"/>
          <a:stretch/>
        </p:blipFill>
        <p:spPr>
          <a:xfrm>
            <a:off x="9987240" y="1570962"/>
            <a:ext cx="1370894" cy="2240734"/>
          </a:xfrm>
          <a:prstGeom prst="rect">
            <a:avLst/>
          </a:prstGeom>
        </p:spPr>
      </p:pic>
      <p:sp>
        <p:nvSpPr>
          <p:cNvPr id="3" name="Rectangle 2">
            <a:extLst>
              <a:ext uri="{FF2B5EF4-FFF2-40B4-BE49-F238E27FC236}">
                <a16:creationId xmlns:a16="http://schemas.microsoft.com/office/drawing/2014/main" id="{A34E5A51-9DF4-44E1-A4E4-B6ECD540ECD3}"/>
              </a:ext>
            </a:extLst>
          </p:cNvPr>
          <p:cNvSpPr/>
          <p:nvPr/>
        </p:nvSpPr>
        <p:spPr>
          <a:xfrm>
            <a:off x="0" y="9525"/>
            <a:ext cx="12192000" cy="1311452"/>
          </a:xfrm>
          <a:prstGeom prst="rect">
            <a:avLst/>
          </a:prstGeom>
          <a:solidFill>
            <a:srgbClr val="033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latin typeface="Arial" panose="020B0604020202020204" pitchFamily="34" charset="0"/>
                <a:cs typeface="Arial" panose="020B0604020202020204" pitchFamily="34" charset="0"/>
              </a:rPr>
              <a:t>Thank you for attending</a:t>
            </a:r>
            <a:endParaRPr lang="de-AT" sz="4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2DEC04F-4DA8-4100-A052-AD3F2D20BF6E}"/>
              </a:ext>
            </a:extLst>
          </p:cNvPr>
          <p:cNvSpPr txBox="1"/>
          <p:nvPr/>
        </p:nvSpPr>
        <p:spPr>
          <a:xfrm>
            <a:off x="433110" y="4047449"/>
            <a:ext cx="1490939" cy="1692771"/>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Co-chair</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Charlotte </a:t>
            </a:r>
            <a:r>
              <a:rPr lang="en-GB" sz="1600" b="1" dirty="0" err="1">
                <a:latin typeface="Arial" panose="020B0604020202020204" pitchFamily="34" charset="0"/>
                <a:cs typeface="Arial" panose="020B0604020202020204" pitchFamily="34" charset="0"/>
              </a:rPr>
              <a:t>Kiès</a:t>
            </a:r>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r>
              <a:rPr lang="de-AT" sz="1200" i="1" dirty="0" err="1">
                <a:latin typeface="Arial" panose="020B0604020202020204" pitchFamily="34" charset="0"/>
                <a:cs typeface="Arial" panose="020B0604020202020204" pitchFamily="34" charset="0"/>
              </a:rPr>
              <a:t>Loyens</a:t>
            </a:r>
            <a:r>
              <a:rPr lang="de-AT" sz="1200" i="1" dirty="0">
                <a:latin typeface="Arial" panose="020B0604020202020204" pitchFamily="34" charset="0"/>
                <a:cs typeface="Arial" panose="020B0604020202020204" pitchFamily="34" charset="0"/>
              </a:rPr>
              <a:t> &amp; </a:t>
            </a:r>
            <a:r>
              <a:rPr lang="de-AT" sz="1200" i="1" dirty="0" err="1">
                <a:latin typeface="Arial" panose="020B0604020202020204" pitchFamily="34" charset="0"/>
                <a:cs typeface="Arial" panose="020B0604020202020204" pitchFamily="34" charset="0"/>
              </a:rPr>
              <a:t>Loeff</a:t>
            </a:r>
            <a:r>
              <a:rPr lang="de-AT" sz="1200" i="1" dirty="0">
                <a:latin typeface="Arial" panose="020B0604020202020204" pitchFamily="34" charset="0"/>
                <a:cs typeface="Arial" panose="020B0604020202020204" pitchFamily="34" charset="0"/>
              </a:rPr>
              <a:t>, Amsterdam</a:t>
            </a:r>
          </a:p>
        </p:txBody>
      </p:sp>
      <p:sp>
        <p:nvSpPr>
          <p:cNvPr id="18" name="TextBox 17">
            <a:extLst>
              <a:ext uri="{FF2B5EF4-FFF2-40B4-BE49-F238E27FC236}">
                <a16:creationId xmlns:a16="http://schemas.microsoft.com/office/drawing/2014/main" id="{541C122F-B903-4A1E-973A-60D2E691AD30}"/>
              </a:ext>
            </a:extLst>
          </p:cNvPr>
          <p:cNvSpPr txBox="1"/>
          <p:nvPr/>
        </p:nvSpPr>
        <p:spPr>
          <a:xfrm>
            <a:off x="2300010" y="4047449"/>
            <a:ext cx="1586190" cy="1692771"/>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Co-chair</a:t>
            </a:r>
          </a:p>
          <a:p>
            <a:endParaRPr lang="en-GB" sz="1600" dirty="0">
              <a:latin typeface="Arial" panose="020B0604020202020204" pitchFamily="34" charset="0"/>
              <a:cs typeface="Arial" panose="020B0604020202020204" pitchFamily="34" charset="0"/>
            </a:endParaRPr>
          </a:p>
          <a:p>
            <a:r>
              <a:rPr lang="en-IE" sz="1600" b="1" dirty="0">
                <a:latin typeface="Arial" panose="020B0604020202020204" pitchFamily="34" charset="0"/>
                <a:cs typeface="Arial" panose="020B0604020202020204" pitchFamily="34" charset="0"/>
              </a:rPr>
              <a:t>Christian Wimpissinger</a:t>
            </a:r>
          </a:p>
          <a:p>
            <a:endParaRPr lang="en-IE" sz="1600" b="1" i="1" dirty="0">
              <a:latin typeface="Arial" panose="020B0604020202020204" pitchFamily="34" charset="0"/>
              <a:cs typeface="Arial" panose="020B0604020202020204" pitchFamily="34" charset="0"/>
            </a:endParaRPr>
          </a:p>
          <a:p>
            <a:r>
              <a:rPr lang="en-IE" sz="1200" i="1" dirty="0">
                <a:latin typeface="Arial" panose="020B0604020202020204" pitchFamily="34" charset="0"/>
                <a:cs typeface="Arial" panose="020B0604020202020204" pitchFamily="34" charset="0"/>
              </a:rPr>
              <a:t>Binder </a:t>
            </a:r>
            <a:r>
              <a:rPr lang="en-IE" sz="1200" i="1" dirty="0" err="1">
                <a:latin typeface="Arial" panose="020B0604020202020204" pitchFamily="34" charset="0"/>
                <a:cs typeface="Arial" panose="020B0604020202020204" pitchFamily="34" charset="0"/>
              </a:rPr>
              <a:t>Grösswang</a:t>
            </a:r>
            <a:r>
              <a:rPr lang="en-IE" sz="1200" i="1" dirty="0">
                <a:latin typeface="Arial" panose="020B0604020202020204" pitchFamily="34" charset="0"/>
                <a:cs typeface="Arial" panose="020B0604020202020204" pitchFamily="34" charset="0"/>
              </a:rPr>
              <a:t>, Vienna</a:t>
            </a:r>
          </a:p>
        </p:txBody>
      </p:sp>
      <p:sp>
        <p:nvSpPr>
          <p:cNvPr id="19" name="TextBox 18">
            <a:extLst>
              <a:ext uri="{FF2B5EF4-FFF2-40B4-BE49-F238E27FC236}">
                <a16:creationId xmlns:a16="http://schemas.microsoft.com/office/drawing/2014/main" id="{2DEAD2EA-952E-41DC-AAD2-14464901DF84}"/>
              </a:ext>
            </a:extLst>
          </p:cNvPr>
          <p:cNvSpPr txBox="1"/>
          <p:nvPr/>
        </p:nvSpPr>
        <p:spPr>
          <a:xfrm>
            <a:off x="5062260" y="4047449"/>
            <a:ext cx="1490939" cy="1692771"/>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Speaker</a:t>
            </a:r>
          </a:p>
          <a:p>
            <a:endParaRPr lang="en-GB" sz="1600" dirty="0">
              <a:latin typeface="Arial" panose="020B0604020202020204" pitchFamily="34" charset="0"/>
              <a:cs typeface="Arial" panose="020B0604020202020204" pitchFamily="34" charset="0"/>
            </a:endParaRPr>
          </a:p>
          <a:p>
            <a:r>
              <a:rPr lang="en-IE" sz="1600" b="1" dirty="0">
                <a:latin typeface="Arial" panose="020B0604020202020204" pitchFamily="34" charset="0"/>
                <a:cs typeface="Arial" panose="020B0604020202020204" pitchFamily="34" charset="0"/>
              </a:rPr>
              <a:t>Darya </a:t>
            </a:r>
            <a:r>
              <a:rPr lang="en-IE" sz="1600" b="1" dirty="0" err="1">
                <a:latin typeface="Arial" panose="020B0604020202020204" pitchFamily="34" charset="0"/>
                <a:cs typeface="Arial" panose="020B0604020202020204" pitchFamily="34" charset="0"/>
              </a:rPr>
              <a:t>Budova</a:t>
            </a:r>
            <a:r>
              <a:rPr lang="en-IE" sz="1600" b="1" dirty="0">
                <a:latin typeface="Arial" panose="020B0604020202020204" pitchFamily="34" charset="0"/>
                <a:cs typeface="Arial" panose="020B0604020202020204" pitchFamily="34" charset="0"/>
              </a:rPr>
              <a:t> </a:t>
            </a:r>
          </a:p>
          <a:p>
            <a:endParaRPr lang="en-IE" sz="1600" b="1" i="1" dirty="0">
              <a:latin typeface="Arial" panose="020B0604020202020204" pitchFamily="34" charset="0"/>
              <a:cs typeface="Arial" panose="020B0604020202020204" pitchFamily="34" charset="0"/>
            </a:endParaRPr>
          </a:p>
          <a:p>
            <a:r>
              <a:rPr lang="en-IE" sz="1200" i="1" dirty="0" err="1">
                <a:latin typeface="Arial" panose="020B0604020202020204" pitchFamily="34" charset="0"/>
                <a:cs typeface="Arial" panose="020B0604020202020204" pitchFamily="34" charset="0"/>
              </a:rPr>
              <a:t>Uría</a:t>
            </a:r>
            <a:r>
              <a:rPr lang="en-IE" sz="1200" i="1" dirty="0">
                <a:latin typeface="Arial" panose="020B0604020202020204" pitchFamily="34" charset="0"/>
                <a:cs typeface="Arial" panose="020B0604020202020204" pitchFamily="34" charset="0"/>
              </a:rPr>
              <a:t> Menéndez Abogados, Madrid</a:t>
            </a:r>
          </a:p>
        </p:txBody>
      </p:sp>
      <p:sp>
        <p:nvSpPr>
          <p:cNvPr id="21" name="TextBox 20">
            <a:extLst>
              <a:ext uri="{FF2B5EF4-FFF2-40B4-BE49-F238E27FC236}">
                <a16:creationId xmlns:a16="http://schemas.microsoft.com/office/drawing/2014/main" id="{1063A208-5288-41F1-9CD6-7C47AF3A1B45}"/>
              </a:ext>
            </a:extLst>
          </p:cNvPr>
          <p:cNvSpPr txBox="1"/>
          <p:nvPr/>
        </p:nvSpPr>
        <p:spPr>
          <a:xfrm>
            <a:off x="6633885" y="4047449"/>
            <a:ext cx="1490939" cy="1692771"/>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Speaker</a:t>
            </a:r>
          </a:p>
          <a:p>
            <a:endParaRPr lang="en-GB" sz="1600" dirty="0">
              <a:latin typeface="Arial" panose="020B0604020202020204" pitchFamily="34" charset="0"/>
              <a:cs typeface="Arial" panose="020B0604020202020204" pitchFamily="34" charset="0"/>
            </a:endParaRPr>
          </a:p>
          <a:p>
            <a:r>
              <a:rPr lang="en-IE" sz="1600" b="1" dirty="0">
                <a:latin typeface="Arial" panose="020B0604020202020204" pitchFamily="34" charset="0"/>
                <a:cs typeface="Arial" panose="020B0604020202020204" pitchFamily="34" charset="0"/>
              </a:rPr>
              <a:t>Marina </a:t>
            </a:r>
            <a:r>
              <a:rPr lang="en-IE" sz="1600" b="1" dirty="0" err="1">
                <a:latin typeface="Arial" panose="020B0604020202020204" pitchFamily="34" charset="0"/>
                <a:cs typeface="Arial" panose="020B0604020202020204" pitchFamily="34" charset="0"/>
              </a:rPr>
              <a:t>Luketina</a:t>
            </a:r>
            <a:endParaRPr lang="en-IE" sz="1600" b="1" dirty="0">
              <a:latin typeface="Arial" panose="020B0604020202020204" pitchFamily="34" charset="0"/>
              <a:cs typeface="Arial" panose="020B0604020202020204" pitchFamily="34" charset="0"/>
            </a:endParaRPr>
          </a:p>
          <a:p>
            <a:endParaRPr lang="en-IE" sz="1600" b="1" i="1" dirty="0">
              <a:latin typeface="Arial" panose="020B0604020202020204" pitchFamily="34" charset="0"/>
              <a:cs typeface="Arial" panose="020B0604020202020204" pitchFamily="34" charset="0"/>
            </a:endParaRPr>
          </a:p>
          <a:p>
            <a:r>
              <a:rPr lang="en-IE" sz="1200" i="1" dirty="0">
                <a:latin typeface="Arial" panose="020B0604020202020204" pitchFamily="34" charset="0"/>
                <a:cs typeface="Arial" panose="020B0604020202020204" pitchFamily="34" charset="0"/>
              </a:rPr>
              <a:t>Johannes Kepler University, Linz</a:t>
            </a:r>
          </a:p>
        </p:txBody>
      </p:sp>
      <p:sp>
        <p:nvSpPr>
          <p:cNvPr id="22" name="TextBox 21">
            <a:extLst>
              <a:ext uri="{FF2B5EF4-FFF2-40B4-BE49-F238E27FC236}">
                <a16:creationId xmlns:a16="http://schemas.microsoft.com/office/drawing/2014/main" id="{17770950-89D9-4313-8BFF-EFADD0EE6F88}"/>
              </a:ext>
            </a:extLst>
          </p:cNvPr>
          <p:cNvSpPr txBox="1"/>
          <p:nvPr/>
        </p:nvSpPr>
        <p:spPr>
          <a:xfrm>
            <a:off x="8300760" y="4047449"/>
            <a:ext cx="1562101" cy="187743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Speaker</a:t>
            </a:r>
          </a:p>
          <a:p>
            <a:endParaRPr lang="en-GB" sz="1600" dirty="0">
              <a:latin typeface="Arial" panose="020B0604020202020204" pitchFamily="34" charset="0"/>
              <a:cs typeface="Arial" panose="020B0604020202020204" pitchFamily="34" charset="0"/>
            </a:endParaRPr>
          </a:p>
          <a:p>
            <a:r>
              <a:rPr lang="en-IE" sz="1600" b="1" dirty="0" err="1">
                <a:latin typeface="Arial" panose="020B0604020202020204" pitchFamily="34" charset="0"/>
                <a:cs typeface="Arial" panose="020B0604020202020204" pitchFamily="34" charset="0"/>
              </a:rPr>
              <a:t>Gouri</a:t>
            </a:r>
            <a:r>
              <a:rPr lang="en-IE" sz="1600" b="1" dirty="0">
                <a:latin typeface="Arial" panose="020B0604020202020204" pitchFamily="34" charset="0"/>
                <a:cs typeface="Arial" panose="020B0604020202020204" pitchFamily="34" charset="0"/>
              </a:rPr>
              <a:t> </a:t>
            </a:r>
          </a:p>
          <a:p>
            <a:r>
              <a:rPr lang="en-IE" sz="1600" b="1" dirty="0">
                <a:latin typeface="Arial" panose="020B0604020202020204" pitchFamily="34" charset="0"/>
                <a:cs typeface="Arial" panose="020B0604020202020204" pitchFamily="34" charset="0"/>
              </a:rPr>
              <a:t>Puri</a:t>
            </a:r>
          </a:p>
          <a:p>
            <a:endParaRPr lang="en-IE" sz="1600" b="1" i="1" dirty="0">
              <a:latin typeface="Arial" panose="020B0604020202020204" pitchFamily="34" charset="0"/>
              <a:cs typeface="Arial" panose="020B0604020202020204" pitchFamily="34" charset="0"/>
            </a:endParaRPr>
          </a:p>
          <a:p>
            <a:r>
              <a:rPr lang="en-IE" sz="1200" i="1" dirty="0" err="1">
                <a:latin typeface="Arial" panose="020B0604020202020204" pitchFamily="34" charset="0"/>
                <a:cs typeface="Arial" panose="020B0604020202020204" pitchFamily="34" charset="0"/>
              </a:rPr>
              <a:t>Shardul</a:t>
            </a:r>
            <a:r>
              <a:rPr lang="en-IE" sz="1200" i="1" dirty="0">
                <a:latin typeface="Arial" panose="020B0604020202020204" pitchFamily="34" charset="0"/>
                <a:cs typeface="Arial" panose="020B0604020202020204" pitchFamily="34" charset="0"/>
              </a:rPr>
              <a:t> </a:t>
            </a:r>
            <a:r>
              <a:rPr lang="en-IE" sz="1200" i="1" dirty="0" err="1">
                <a:latin typeface="Arial" panose="020B0604020202020204" pitchFamily="34" charset="0"/>
                <a:cs typeface="Arial" panose="020B0604020202020204" pitchFamily="34" charset="0"/>
              </a:rPr>
              <a:t>Amarchand</a:t>
            </a:r>
            <a:r>
              <a:rPr lang="en-IE" sz="1200" i="1" dirty="0">
                <a:latin typeface="Arial" panose="020B0604020202020204" pitchFamily="34" charset="0"/>
                <a:cs typeface="Arial" panose="020B0604020202020204" pitchFamily="34" charset="0"/>
              </a:rPr>
              <a:t> </a:t>
            </a:r>
            <a:r>
              <a:rPr lang="en-IE" sz="1200" i="1" dirty="0" err="1">
                <a:latin typeface="Arial" panose="020B0604020202020204" pitchFamily="34" charset="0"/>
                <a:cs typeface="Arial" panose="020B0604020202020204" pitchFamily="34" charset="0"/>
              </a:rPr>
              <a:t>Mangaldas</a:t>
            </a:r>
            <a:r>
              <a:rPr lang="en-IE" sz="1200" i="1" dirty="0">
                <a:latin typeface="Arial" panose="020B0604020202020204" pitchFamily="34" charset="0"/>
                <a:cs typeface="Arial" panose="020B0604020202020204" pitchFamily="34" charset="0"/>
              </a:rPr>
              <a:t>, New Delhi, Delhi</a:t>
            </a:r>
          </a:p>
        </p:txBody>
      </p:sp>
      <p:sp>
        <p:nvSpPr>
          <p:cNvPr id="23" name="TextBox 22">
            <a:extLst>
              <a:ext uri="{FF2B5EF4-FFF2-40B4-BE49-F238E27FC236}">
                <a16:creationId xmlns:a16="http://schemas.microsoft.com/office/drawing/2014/main" id="{C1434E9D-9F6B-43C6-B361-88DCF438EDA7}"/>
              </a:ext>
            </a:extLst>
          </p:cNvPr>
          <p:cNvSpPr txBox="1"/>
          <p:nvPr/>
        </p:nvSpPr>
        <p:spPr>
          <a:xfrm>
            <a:off x="9986685" y="4047449"/>
            <a:ext cx="1490939" cy="187743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Speaker</a:t>
            </a:r>
          </a:p>
          <a:p>
            <a:endParaRPr lang="en-GB" sz="1600" dirty="0">
              <a:latin typeface="Arial" panose="020B0604020202020204" pitchFamily="34" charset="0"/>
              <a:cs typeface="Arial" panose="020B0604020202020204" pitchFamily="34" charset="0"/>
            </a:endParaRPr>
          </a:p>
          <a:p>
            <a:r>
              <a:rPr lang="en-IE" sz="1600" b="1" dirty="0">
                <a:latin typeface="Arial" panose="020B0604020202020204" pitchFamily="34" charset="0"/>
                <a:cs typeface="Arial" panose="020B0604020202020204" pitchFamily="34" charset="0"/>
              </a:rPr>
              <a:t>Irene </a:t>
            </a:r>
          </a:p>
          <a:p>
            <a:r>
              <a:rPr lang="en-IE" sz="1600" b="1" dirty="0">
                <a:latin typeface="Arial" panose="020B0604020202020204" pitchFamily="34" charset="0"/>
                <a:cs typeface="Arial" panose="020B0604020202020204" pitchFamily="34" charset="0"/>
              </a:rPr>
              <a:t>Yong </a:t>
            </a:r>
          </a:p>
          <a:p>
            <a:endParaRPr lang="en-IE" sz="1600" b="1" i="1" dirty="0">
              <a:latin typeface="Arial" panose="020B0604020202020204" pitchFamily="34" charset="0"/>
              <a:cs typeface="Arial" panose="020B0604020202020204" pitchFamily="34" charset="0"/>
            </a:endParaRPr>
          </a:p>
          <a:p>
            <a:r>
              <a:rPr lang="en-IE" sz="1200" i="1" dirty="0" err="1">
                <a:latin typeface="Arial" panose="020B0604020202020204" pitchFamily="34" charset="0"/>
                <a:cs typeface="Arial" panose="020B0604020202020204" pitchFamily="34" charset="0"/>
              </a:rPr>
              <a:t>Shearn</a:t>
            </a:r>
            <a:r>
              <a:rPr lang="en-IE" sz="1200" i="1" dirty="0">
                <a:latin typeface="Arial" panose="020B0604020202020204" pitchFamily="34" charset="0"/>
                <a:cs typeface="Arial" panose="020B0604020202020204" pitchFamily="34" charset="0"/>
              </a:rPr>
              <a:t> </a:t>
            </a:r>
            <a:r>
              <a:rPr lang="en-IE" sz="1200" i="1" dirty="0" err="1">
                <a:latin typeface="Arial" panose="020B0604020202020204" pitchFamily="34" charset="0"/>
                <a:cs typeface="Arial" panose="020B0604020202020204" pitchFamily="34" charset="0"/>
              </a:rPr>
              <a:t>Delamore</a:t>
            </a:r>
            <a:r>
              <a:rPr lang="en-IE" sz="1200" i="1" dirty="0">
                <a:latin typeface="Arial" panose="020B0604020202020204" pitchFamily="34" charset="0"/>
                <a:cs typeface="Arial" panose="020B0604020202020204" pitchFamily="34" charset="0"/>
              </a:rPr>
              <a:t> &amp; Co., Kuala Lumpur</a:t>
            </a:r>
          </a:p>
        </p:txBody>
      </p:sp>
      <p:cxnSp>
        <p:nvCxnSpPr>
          <p:cNvPr id="33" name="Straight Connector 32">
            <a:extLst>
              <a:ext uri="{FF2B5EF4-FFF2-40B4-BE49-F238E27FC236}">
                <a16:creationId xmlns:a16="http://schemas.microsoft.com/office/drawing/2014/main" id="{8DCCB593-EA42-4479-A2B6-F686EC968FCE}"/>
              </a:ext>
            </a:extLst>
          </p:cNvPr>
          <p:cNvCxnSpPr/>
          <p:nvPr/>
        </p:nvCxnSpPr>
        <p:spPr>
          <a:xfrm>
            <a:off x="433110" y="4418924"/>
            <a:ext cx="10920690" cy="0"/>
          </a:xfrm>
          <a:prstGeom prst="line">
            <a:avLst/>
          </a:prstGeom>
          <a:ln>
            <a:solidFill>
              <a:srgbClr val="03357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684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7B283890-C6F7-4229-9529-33770DB0B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134"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54" name="Freeform: Shape 5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 name="Freeform: Shape 5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vert="horz" lIns="91440" tIns="45720" rIns="91440" bIns="45720" rtlCol="0" anchor="ctr">
            <a:normAutofit/>
          </a:bodyPr>
          <a:lstStyle/>
          <a:p>
            <a:r>
              <a:rPr lang="en-US" sz="3000" b="1" kern="1200" dirty="0">
                <a:solidFill>
                  <a:schemeClr val="tx1"/>
                </a:solidFill>
                <a:latin typeface="Arial" panose="020B0604020202020204" pitchFamily="34" charset="0"/>
                <a:cs typeface="Arial" panose="020B0604020202020204" pitchFamily="34" charset="0"/>
              </a:rPr>
              <a:t>Overview of Session</a:t>
            </a:r>
          </a:p>
        </p:txBody>
      </p:sp>
      <p:sp>
        <p:nvSpPr>
          <p:cNvPr id="58" name="Rectangle 5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0" name="Rectangle 5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526E2CA6-A36A-446A-A8F7-A02062E08994}"/>
              </a:ext>
            </a:extLst>
          </p:cNvPr>
          <p:cNvSpPr txBox="1"/>
          <p:nvPr/>
        </p:nvSpPr>
        <p:spPr>
          <a:xfrm>
            <a:off x="448056" y="2512611"/>
            <a:ext cx="4832803" cy="3664351"/>
          </a:xfrm>
          <a:prstGeom prst="rect">
            <a:avLst/>
          </a:prstGeom>
        </p:spPr>
        <p:txBody>
          <a:bodyPr vert="horz" lIns="91440" tIns="45720" rIns="91440" bIns="45720" rtlCol="0">
            <a:normAutofit/>
          </a:bodyPr>
          <a:lstStyle/>
          <a:p>
            <a:pPr marL="628650" indent="-342900">
              <a:lnSpc>
                <a:spcPct val="90000"/>
              </a:lnSpc>
              <a:spcAft>
                <a:spcPts val="600"/>
              </a:spcAft>
              <a:buFont typeface="Wingdings" panose="05000000000000000000" pitchFamily="2" charset="2"/>
              <a:buChar char="§"/>
            </a:pPr>
            <a:r>
              <a:rPr lang="en-US" sz="2000" b="1" dirty="0">
                <a:effectLst/>
                <a:latin typeface="Arial" panose="020B0604020202020204" pitchFamily="34" charset="0"/>
                <a:cs typeface="Arial" panose="020B0604020202020204" pitchFamily="34" charset="0"/>
              </a:rPr>
              <a:t>Background to the Use of Technologies</a:t>
            </a:r>
            <a:endParaRPr lang="en-US" sz="2000" b="1" dirty="0">
              <a:latin typeface="Arial" panose="020B0604020202020204" pitchFamily="34" charset="0"/>
              <a:cs typeface="Arial" panose="020B0604020202020204" pitchFamily="34" charset="0"/>
            </a:endParaRPr>
          </a:p>
          <a:p>
            <a:pPr marL="985838" indent="-342900">
              <a:lnSpc>
                <a:spcPct val="90000"/>
              </a:lnSpc>
              <a:spcAft>
                <a:spcPts val="600"/>
              </a:spcAft>
              <a:buFont typeface="Symbol" panose="05050102010706020507" pitchFamily="18" charset="2"/>
              <a:buChar char="-"/>
            </a:pPr>
            <a:r>
              <a:rPr lang="en-US" sz="2000" b="1" dirty="0">
                <a:latin typeface="Arial" panose="020B0604020202020204" pitchFamily="34" charset="0"/>
                <a:cs typeface="Arial" panose="020B0604020202020204" pitchFamily="34" charset="0"/>
              </a:rPr>
              <a:t>Austria</a:t>
            </a:r>
          </a:p>
          <a:p>
            <a:pPr marL="985838" indent="-342900">
              <a:lnSpc>
                <a:spcPct val="90000"/>
              </a:lnSpc>
              <a:spcAft>
                <a:spcPts val="600"/>
              </a:spcAft>
              <a:buFont typeface="Symbol" panose="05050102010706020507" pitchFamily="18" charset="2"/>
              <a:buChar char="-"/>
            </a:pPr>
            <a:r>
              <a:rPr lang="en-US" sz="2000" b="1" dirty="0">
                <a:latin typeface="Arial" panose="020B0604020202020204" pitchFamily="34" charset="0"/>
                <a:cs typeface="Arial" panose="020B0604020202020204" pitchFamily="34" charset="0"/>
              </a:rPr>
              <a:t>Malaysia</a:t>
            </a:r>
          </a:p>
          <a:p>
            <a:pPr marL="985838" indent="-342900">
              <a:lnSpc>
                <a:spcPct val="90000"/>
              </a:lnSpc>
              <a:spcAft>
                <a:spcPts val="600"/>
              </a:spcAft>
              <a:buFont typeface="Symbol" panose="05050102010706020507" pitchFamily="18" charset="2"/>
              <a:buChar char="-"/>
            </a:pPr>
            <a:r>
              <a:rPr lang="en-US" sz="2000" b="1" dirty="0">
                <a:latin typeface="Arial" panose="020B0604020202020204" pitchFamily="34" charset="0"/>
                <a:cs typeface="Arial" panose="020B0604020202020204" pitchFamily="34" charset="0"/>
              </a:rPr>
              <a:t>India</a:t>
            </a:r>
          </a:p>
          <a:p>
            <a:pPr marL="985838" indent="-342900">
              <a:lnSpc>
                <a:spcPct val="90000"/>
              </a:lnSpc>
              <a:spcAft>
                <a:spcPts val="600"/>
              </a:spcAft>
              <a:buFont typeface="Symbol" panose="05050102010706020507" pitchFamily="18" charset="2"/>
              <a:buChar char="-"/>
            </a:pPr>
            <a:r>
              <a:rPr lang="en-US" sz="2000" b="1" dirty="0">
                <a:latin typeface="Arial" panose="020B0604020202020204" pitchFamily="34" charset="0"/>
                <a:cs typeface="Arial" panose="020B0604020202020204" pitchFamily="34" charset="0"/>
              </a:rPr>
              <a:t>Spain</a:t>
            </a:r>
          </a:p>
          <a:p>
            <a:pPr marL="628650" indent="-342900">
              <a:lnSpc>
                <a:spcPct val="90000"/>
              </a:lnSpc>
              <a:spcAft>
                <a:spcPts val="600"/>
              </a:spcAft>
              <a:buFont typeface="Wingdings" panose="05000000000000000000" pitchFamily="2" charset="2"/>
              <a:buChar char="§"/>
            </a:pPr>
            <a:r>
              <a:rPr lang="en-US" sz="2000" b="1" dirty="0">
                <a:latin typeface="Arial" panose="020B0604020202020204" pitchFamily="34" charset="0"/>
                <a:cs typeface="Arial" panose="020B0604020202020204" pitchFamily="34" charset="0"/>
              </a:rPr>
              <a:t>Legal Basis</a:t>
            </a:r>
          </a:p>
          <a:p>
            <a:pPr marL="285750">
              <a:lnSpc>
                <a:spcPct val="90000"/>
              </a:lnSpc>
              <a:spcAft>
                <a:spcPts val="600"/>
              </a:spcAft>
            </a:pPr>
            <a:endParaRPr lang="en-US" sz="2000" dirty="0">
              <a:effectLst/>
            </a:endParaRP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dirty="0"/>
          </a:p>
        </p:txBody>
      </p:sp>
      <p:sp>
        <p:nvSpPr>
          <p:cNvPr id="20" name="Rectangle 19">
            <a:extLst>
              <a:ext uri="{FF2B5EF4-FFF2-40B4-BE49-F238E27FC236}">
                <a16:creationId xmlns:a16="http://schemas.microsoft.com/office/drawing/2014/main" id="{79B3AE35-1733-4C29-9665-DDBABC867BF3}"/>
              </a:ext>
            </a:extLst>
          </p:cNvPr>
          <p:cNvSpPr/>
          <p:nvPr/>
        </p:nvSpPr>
        <p:spPr>
          <a:xfrm>
            <a:off x="0" y="9525"/>
            <a:ext cx="12192000" cy="550248"/>
          </a:xfrm>
          <a:prstGeom prst="rect">
            <a:avLst/>
          </a:prstGeom>
          <a:solidFill>
            <a:srgbClr val="0335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4000" b="1" dirty="0">
              <a:latin typeface="Arial" panose="020B0604020202020204" pitchFamily="34" charset="0"/>
              <a:cs typeface="Arial" panose="020B0604020202020204" pitchFamily="34" charset="0"/>
            </a:endParaRPr>
          </a:p>
        </p:txBody>
      </p:sp>
      <p:pic>
        <p:nvPicPr>
          <p:cNvPr id="12" name="Picture 4" descr="How to Minimize Taxes in Retirement">
            <a:extLst>
              <a:ext uri="{FF2B5EF4-FFF2-40B4-BE49-F238E27FC236}">
                <a16:creationId xmlns:a16="http://schemas.microsoft.com/office/drawing/2014/main" id="{EA60215F-5D73-4018-89EC-2280D06CDC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68" r="-2" b="17098"/>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2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F6197F3-E73E-4660-9F93-230BB26323CB}"/>
              </a:ext>
            </a:extLst>
          </p:cNvPr>
          <p:cNvPicPr>
            <a:picLocks noChangeAspect="1"/>
          </p:cNvPicPr>
          <p:nvPr/>
        </p:nvPicPr>
        <p:blipFill rotWithShape="1">
          <a:blip r:embed="rId2"/>
          <a:srcRect t="19146" r="-2" b="1946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3134"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6" name="Freeform: Shape 3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8912" y="1524659"/>
            <a:ext cx="5019074" cy="2774088"/>
          </a:xfrm>
        </p:spPr>
        <p:txBody>
          <a:bodyPr vert="horz" lIns="91440" tIns="45720" rIns="91440" bIns="45720" rtlCol="0" anchor="b">
            <a:normAutofit/>
          </a:bodyPr>
          <a:lstStyle/>
          <a:p>
            <a:r>
              <a:rPr lang="en-US" sz="4000" b="1" kern="1200" dirty="0">
                <a:solidFill>
                  <a:schemeClr val="tx1"/>
                </a:solidFill>
                <a:latin typeface="Arial" panose="020B0604020202020204" pitchFamily="34" charset="0"/>
                <a:cs typeface="Arial" panose="020B0604020202020204" pitchFamily="34" charset="0"/>
              </a:rPr>
              <a:t>Background to the Use of Technologies</a:t>
            </a:r>
          </a:p>
        </p:txBody>
      </p:sp>
      <p:sp>
        <p:nvSpPr>
          <p:cNvPr id="40" name="Rectangle 3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42" name="Rectangle 4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lnSpc>
                <a:spcPct val="105000"/>
              </a:lnSpc>
              <a:spcAft>
                <a:spcPts val="600"/>
              </a:spcAft>
              <a:buFont typeface="Wingdings 2" panose="05020102010507070707" pitchFamily="18" charset="2"/>
            </a:pPr>
            <a:r>
              <a:rPr lang="en-GB" sz="4000" b="1" dirty="0">
                <a:solidFill>
                  <a:srgbClr val="033572"/>
                </a:solidFill>
                <a:latin typeface="Arial" panose="020B0604020202020204" pitchFamily="34" charset="0"/>
                <a:cs typeface="Arial" panose="020B0604020202020204" pitchFamily="34" charset="0"/>
              </a:rPr>
              <a:t>W</a:t>
            </a:r>
            <a:r>
              <a:rPr lang="en-GB" sz="4000" b="1" cap="none" dirty="0">
                <a:solidFill>
                  <a:srgbClr val="033572"/>
                </a:solidFill>
                <a:latin typeface="Arial" panose="020B0604020202020204" pitchFamily="34" charset="0"/>
                <a:cs typeface="Arial" panose="020B0604020202020204" pitchFamily="34" charset="0"/>
              </a:rPr>
              <a:t>hat</a:t>
            </a:r>
            <a:r>
              <a:rPr lang="en-GB" sz="4000" b="1" dirty="0">
                <a:solidFill>
                  <a:srgbClr val="033572"/>
                </a:solidFill>
                <a:latin typeface="Arial" panose="020B0604020202020204" pitchFamily="34" charset="0"/>
                <a:cs typeface="Arial" panose="020B0604020202020204" pitchFamily="34" charset="0"/>
              </a:rPr>
              <a:t> </a:t>
            </a:r>
            <a:r>
              <a:rPr lang="en-GB" sz="4000" b="1" cap="none" dirty="0">
                <a:solidFill>
                  <a:srgbClr val="033572"/>
                </a:solidFill>
                <a:latin typeface="Arial" panose="020B0604020202020204" pitchFamily="34" charset="0"/>
                <a:cs typeface="Arial" panose="020B0604020202020204" pitchFamily="34" charset="0"/>
              </a:rPr>
              <a:t>is</a:t>
            </a:r>
            <a:r>
              <a:rPr lang="en-GB" sz="4000" b="1" dirty="0">
                <a:solidFill>
                  <a:srgbClr val="033572"/>
                </a:solidFill>
                <a:latin typeface="Arial" panose="020B0604020202020204" pitchFamily="34" charset="0"/>
                <a:cs typeface="Arial" panose="020B0604020202020204" pitchFamily="34" charset="0"/>
              </a:rPr>
              <a:t> P</a:t>
            </a:r>
            <a:r>
              <a:rPr lang="en-GB" sz="4000" b="1" cap="none" dirty="0">
                <a:solidFill>
                  <a:srgbClr val="033572"/>
                </a:solidFill>
                <a:latin typeface="Arial" panose="020B0604020202020204" pitchFamily="34" charset="0"/>
                <a:cs typeface="Arial" panose="020B0604020202020204" pitchFamily="34" charset="0"/>
              </a:rPr>
              <a:t>redictive</a:t>
            </a:r>
            <a:r>
              <a:rPr lang="en-GB" sz="4000" b="1" dirty="0">
                <a:solidFill>
                  <a:srgbClr val="033572"/>
                </a:solidFill>
                <a:latin typeface="Arial" panose="020B0604020202020204" pitchFamily="34" charset="0"/>
                <a:cs typeface="Arial" panose="020B0604020202020204" pitchFamily="34" charset="0"/>
              </a:rPr>
              <a:t> A</a:t>
            </a:r>
            <a:r>
              <a:rPr lang="en-GB" sz="4000" b="1" cap="none" dirty="0">
                <a:solidFill>
                  <a:srgbClr val="033572"/>
                </a:solidFill>
                <a:latin typeface="Arial" panose="020B0604020202020204" pitchFamily="34" charset="0"/>
                <a:cs typeface="Arial" panose="020B0604020202020204" pitchFamily="34" charset="0"/>
              </a:rPr>
              <a:t>nalytics?</a:t>
            </a:r>
            <a:endParaRPr lang="en-GB" sz="4000" b="1" dirty="0">
              <a:solidFill>
                <a:srgbClr val="03357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E9667F6-3D99-4C29-B0A5-0B6B4ECE0560}"/>
              </a:ext>
            </a:extLst>
          </p:cNvPr>
          <p:cNvPicPr>
            <a:picLocks noChangeAspect="1"/>
          </p:cNvPicPr>
          <p:nvPr/>
        </p:nvPicPr>
        <p:blipFill>
          <a:blip r:embed="rId3"/>
          <a:stretch>
            <a:fillRect/>
          </a:stretch>
        </p:blipFill>
        <p:spPr>
          <a:xfrm>
            <a:off x="7548239" y="6295947"/>
            <a:ext cx="4639322" cy="562053"/>
          </a:xfrm>
          <a:prstGeom prst="rect">
            <a:avLst/>
          </a:prstGeom>
        </p:spPr>
      </p:pic>
      <p:pic>
        <p:nvPicPr>
          <p:cNvPr id="7" name="Picture 6">
            <a:extLst>
              <a:ext uri="{FF2B5EF4-FFF2-40B4-BE49-F238E27FC236}">
                <a16:creationId xmlns:a16="http://schemas.microsoft.com/office/drawing/2014/main" id="{1E9CFCB8-A216-42B8-BDD5-85E5558848E4}"/>
              </a:ext>
            </a:extLst>
          </p:cNvPr>
          <p:cNvPicPr>
            <a:picLocks noChangeAspect="1"/>
          </p:cNvPicPr>
          <p:nvPr/>
        </p:nvPicPr>
        <p:blipFill>
          <a:blip r:embed="rId4"/>
          <a:stretch>
            <a:fillRect/>
          </a:stretch>
        </p:blipFill>
        <p:spPr>
          <a:xfrm>
            <a:off x="9533291" y="352352"/>
            <a:ext cx="2391109" cy="1047896"/>
          </a:xfrm>
          <a:prstGeom prst="rect">
            <a:avLst/>
          </a:prstGeom>
        </p:spPr>
      </p:pic>
    </p:spTree>
    <p:extLst>
      <p:ext uri="{BB962C8B-B14F-4D97-AF65-F5344CB8AC3E}">
        <p14:creationId xmlns:p14="http://schemas.microsoft.com/office/powerpoint/2010/main" val="111673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2D48EA76-9F63-45DA-A031-4D2F5BAD4FA3}"/>
              </a:ext>
            </a:extLst>
          </p:cNvPr>
          <p:cNvSpPr>
            <a:spLocks noGrp="1"/>
          </p:cNvSpPr>
          <p:nvPr>
            <p:ph type="body" sz="quarter" idx="13"/>
          </p:nvPr>
        </p:nvSpPr>
        <p:spPr>
          <a:xfrm>
            <a:off x="1011004" y="1092496"/>
            <a:ext cx="6992451" cy="4923492"/>
          </a:xfrm>
        </p:spPr>
        <p:txBody>
          <a:bodyPr/>
          <a:lstStyle/>
          <a:p>
            <a:pPr marL="285750" indent="-285750" algn="just">
              <a:lnSpc>
                <a:spcPct val="100000"/>
              </a:lnSpc>
              <a:buFont typeface="Wingdings" panose="05000000000000000000" pitchFamily="2" charset="2"/>
              <a:buChar char="Ø"/>
            </a:pPr>
            <a:r>
              <a:rPr lang="en-GB" b="1" dirty="0">
                <a:latin typeface="+mn-lt"/>
              </a:rPr>
              <a:t>... the core technology for extracting patterns, structures, and relationships from data to develop predictive models. </a:t>
            </a:r>
          </a:p>
          <a:p>
            <a:pPr lvl="1" indent="0" algn="just">
              <a:lnSpc>
                <a:spcPct val="100000"/>
              </a:lnSpc>
              <a:buNone/>
            </a:pPr>
            <a:r>
              <a:rPr lang="en-GB" dirty="0"/>
              <a:t>	(Source: </a:t>
            </a:r>
            <a:r>
              <a:rPr lang="de-DE" dirty="0"/>
              <a:t>Prof. Dr. Marcus Hudec,  </a:t>
            </a:r>
            <a:r>
              <a:rPr lang="de-DE" dirty="0" err="1"/>
              <a:t>BRZGmbH</a:t>
            </a:r>
            <a:r>
              <a:rPr lang="de-DE" dirty="0"/>
              <a:t>)</a:t>
            </a:r>
          </a:p>
          <a:p>
            <a:pPr marL="285750" lvl="1" indent="-285750" algn="just">
              <a:lnSpc>
                <a:spcPct val="100000"/>
              </a:lnSpc>
              <a:spcBef>
                <a:spcPts val="1000"/>
              </a:spcBef>
              <a:buFont typeface="Wingdings" panose="05000000000000000000" pitchFamily="2" charset="2"/>
              <a:buChar char="Ø"/>
            </a:pPr>
            <a:r>
              <a:rPr lang="en-GB" sz="1700" b="1" dirty="0"/>
              <a:t>... the process of discovering significant new relationships, patterns, and trends by analysing large data sets using pattern recognition and statistical and mathematical techniques.</a:t>
            </a:r>
          </a:p>
          <a:p>
            <a:pPr lvl="1" indent="0" algn="just">
              <a:lnSpc>
                <a:spcPct val="100000"/>
              </a:lnSpc>
              <a:buNone/>
            </a:pPr>
            <a:r>
              <a:rPr lang="en-GB" b="1" dirty="0"/>
              <a:t>	</a:t>
            </a:r>
            <a:r>
              <a:rPr lang="en-GB" dirty="0"/>
              <a:t>(Source: Erick </a:t>
            </a:r>
            <a:r>
              <a:rPr lang="en-GB" dirty="0" err="1"/>
              <a:t>Brethenoux</a:t>
            </a:r>
            <a:r>
              <a:rPr lang="en-GB" dirty="0"/>
              <a:t>, Gartner Group)</a:t>
            </a:r>
            <a:endParaRPr lang="de-AT" dirty="0"/>
          </a:p>
          <a:p>
            <a:pPr algn="just">
              <a:lnSpc>
                <a:spcPct val="100000"/>
              </a:lnSpc>
            </a:pPr>
            <a:r>
              <a:rPr lang="de-AT" b="1" dirty="0">
                <a:latin typeface="+mn-lt"/>
                <a:sym typeface="Wingdings" panose="05000000000000000000" pitchFamily="2" charset="2"/>
              </a:rPr>
              <a:t>             </a:t>
            </a:r>
            <a:r>
              <a:rPr lang="en-GB" b="1" dirty="0">
                <a:latin typeface="+mn-lt"/>
              </a:rPr>
              <a:t>Basically a data analysis procedure.</a:t>
            </a:r>
          </a:p>
          <a:p>
            <a:pPr marL="285750" lvl="1" indent="-285750" algn="just">
              <a:lnSpc>
                <a:spcPct val="100000"/>
              </a:lnSpc>
              <a:spcBef>
                <a:spcPts val="1000"/>
              </a:spcBef>
              <a:buFont typeface="Wingdings" panose="05000000000000000000" pitchFamily="2" charset="2"/>
              <a:buChar char="Ø"/>
            </a:pPr>
            <a:r>
              <a:rPr lang="en-GB" sz="1700" b="1" dirty="0"/>
              <a:t>Predictive analytics and machine learning:</a:t>
            </a:r>
          </a:p>
          <a:p>
            <a:pPr marL="955050" lvl="2" indent="-285750" algn="just">
              <a:lnSpc>
                <a:spcPct val="100000"/>
              </a:lnSpc>
              <a:spcBef>
                <a:spcPts val="1000"/>
              </a:spcBef>
              <a:buFont typeface="Wingdings" panose="05000000000000000000" pitchFamily="2" charset="2"/>
              <a:buChar char="Ø"/>
            </a:pPr>
            <a:r>
              <a:rPr lang="en-GB" dirty="0"/>
              <a:t>Predictive analytics are used to make predictions on a set of data about the future </a:t>
            </a:r>
            <a:r>
              <a:rPr lang="en-GB" dirty="0">
                <a:sym typeface="Wingdings" panose="05000000000000000000" pitchFamily="2" charset="2"/>
              </a:rPr>
              <a:t> it can use </a:t>
            </a:r>
            <a:r>
              <a:rPr lang="en-GB" dirty="0"/>
              <a:t>predictive modelling, which can include machine learning.</a:t>
            </a:r>
          </a:p>
          <a:p>
            <a:pPr marL="955050" lvl="2" indent="-285750" algn="just">
              <a:lnSpc>
                <a:spcPct val="100000"/>
              </a:lnSpc>
              <a:spcBef>
                <a:spcPts val="1000"/>
              </a:spcBef>
              <a:buFont typeface="Wingdings" panose="05000000000000000000" pitchFamily="2" charset="2"/>
              <a:buChar char="Ø"/>
            </a:pPr>
            <a:r>
              <a:rPr lang="en-GB" dirty="0"/>
              <a:t>Machine learning is an extension, another tool in the toolbox of predictive analytics.</a:t>
            </a:r>
            <a:endParaRPr lang="de-AT" dirty="0"/>
          </a:p>
        </p:txBody>
      </p:sp>
      <p:sp>
        <p:nvSpPr>
          <p:cNvPr id="4" name="Titel 3">
            <a:extLst>
              <a:ext uri="{FF2B5EF4-FFF2-40B4-BE49-F238E27FC236}">
                <a16:creationId xmlns:a16="http://schemas.microsoft.com/office/drawing/2014/main" id="{8C1FE440-BC64-4A94-A4AA-B7834A7889A5}"/>
              </a:ext>
            </a:extLst>
          </p:cNvPr>
          <p:cNvSpPr>
            <a:spLocks noGrp="1"/>
          </p:cNvSpPr>
          <p:nvPr>
            <p:ph type="title"/>
          </p:nvPr>
        </p:nvSpPr>
        <p:spPr>
          <a:xfrm>
            <a:off x="-102870" y="325250"/>
            <a:ext cx="9950797" cy="938696"/>
          </a:xfrm>
        </p:spPr>
        <p:txBody>
          <a:bodyPr/>
          <a:lstStyle/>
          <a:p>
            <a:pPr algn="ctr"/>
            <a:r>
              <a:rPr lang="en-GB" b="1" dirty="0">
                <a:solidFill>
                  <a:srgbClr val="033572"/>
                </a:solidFill>
                <a:latin typeface="+mn-lt"/>
              </a:rPr>
              <a:t>Predictive Analytics can be explained as </a:t>
            </a:r>
          </a:p>
        </p:txBody>
      </p:sp>
    </p:spTree>
    <p:extLst>
      <p:ext uri="{BB962C8B-B14F-4D97-AF65-F5344CB8AC3E}">
        <p14:creationId xmlns:p14="http://schemas.microsoft.com/office/powerpoint/2010/main" val="225875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3382C8B-FC87-45F2-8356-C8D95E8F325C}"/>
              </a:ext>
            </a:extLst>
          </p:cNvPr>
          <p:cNvSpPr>
            <a:spLocks noGrp="1"/>
          </p:cNvSpPr>
          <p:nvPr>
            <p:ph type="title"/>
          </p:nvPr>
        </p:nvSpPr>
        <p:spPr>
          <a:xfrm>
            <a:off x="31644" y="342855"/>
            <a:ext cx="7938194" cy="938696"/>
          </a:xfrm>
        </p:spPr>
        <p:txBody>
          <a:bodyPr/>
          <a:lstStyle/>
          <a:p>
            <a:pPr algn="ctr"/>
            <a:r>
              <a:rPr lang="en-GB" b="1" dirty="0">
                <a:solidFill>
                  <a:srgbClr val="033572"/>
                </a:solidFill>
                <a:latin typeface="+mn-lt"/>
              </a:rPr>
              <a:t>How Predictive Analytics works</a:t>
            </a:r>
          </a:p>
        </p:txBody>
      </p:sp>
      <p:pic>
        <p:nvPicPr>
          <p:cNvPr id="1026" name="Picture 2">
            <a:extLst>
              <a:ext uri="{FF2B5EF4-FFF2-40B4-BE49-F238E27FC236}">
                <a16:creationId xmlns:a16="http://schemas.microsoft.com/office/drawing/2014/main" id="{2F7B45FA-BF3D-4F7F-ABAC-50109E195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484" y="1349972"/>
            <a:ext cx="7829550" cy="46958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B62EA011-01E6-4CB6-808B-F1757B9037AF}"/>
              </a:ext>
            </a:extLst>
          </p:cNvPr>
          <p:cNvSpPr txBox="1"/>
          <p:nvPr/>
        </p:nvSpPr>
        <p:spPr>
          <a:xfrm>
            <a:off x="2180484" y="6045797"/>
            <a:ext cx="8155920" cy="276999"/>
          </a:xfrm>
          <a:prstGeom prst="rect">
            <a:avLst/>
          </a:prstGeom>
          <a:noFill/>
        </p:spPr>
        <p:txBody>
          <a:bodyPr wrap="square" rtlCol="0">
            <a:spAutoFit/>
          </a:bodyPr>
          <a:lstStyle/>
          <a:p>
            <a:r>
              <a:rPr lang="de-DE" sz="1200" dirty="0"/>
              <a:t>Source: </a:t>
            </a:r>
            <a:r>
              <a:rPr lang="de-DE" sz="1200" dirty="0" err="1"/>
              <a:t>Techferry</a:t>
            </a:r>
            <a:r>
              <a:rPr lang="de-DE" sz="1200" dirty="0"/>
              <a:t>, </a:t>
            </a:r>
            <a:r>
              <a:rPr lang="de-DE" sz="1200" dirty="0">
                <a:hlinkClick r:id="rId4"/>
              </a:rPr>
              <a:t>https://www.techferry.com/articles/predictive-analytics.html</a:t>
            </a:r>
            <a:r>
              <a:rPr lang="de-DE" sz="1200" dirty="0"/>
              <a:t>, 8 Sep 2022.</a:t>
            </a:r>
            <a:endParaRPr lang="de-AT" sz="1200" dirty="0"/>
          </a:p>
        </p:txBody>
      </p:sp>
    </p:spTree>
    <p:extLst>
      <p:ext uri="{BB962C8B-B14F-4D97-AF65-F5344CB8AC3E}">
        <p14:creationId xmlns:p14="http://schemas.microsoft.com/office/powerpoint/2010/main" val="54158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22F35DD-7FF9-42B7-B2DE-3B434B694537}"/>
              </a:ext>
            </a:extLst>
          </p:cNvPr>
          <p:cNvSpPr>
            <a:spLocks noGrp="1"/>
          </p:cNvSpPr>
          <p:nvPr>
            <p:ph type="body" sz="quarter" idx="13"/>
          </p:nvPr>
        </p:nvSpPr>
        <p:spPr>
          <a:xfrm>
            <a:off x="1529513" y="1216800"/>
            <a:ext cx="7008890" cy="4424400"/>
          </a:xfrm>
        </p:spPr>
        <p:txBody>
          <a:bodyPr/>
          <a:lstStyle/>
          <a:p>
            <a:pPr marL="285750" indent="-285750">
              <a:buFont typeface="Wingdings" panose="05000000000000000000" pitchFamily="2" charset="2"/>
              <a:buChar char="Ø"/>
            </a:pPr>
            <a:r>
              <a:rPr lang="en-GB" b="1" dirty="0">
                <a:latin typeface="Arial" panose="020B0604020202020204" pitchFamily="34" charset="0"/>
                <a:cs typeface="Arial" panose="020B0604020202020204" pitchFamily="34" charset="0"/>
              </a:rPr>
              <a:t>Knowledge generation or modelling through machine learning</a:t>
            </a:r>
          </a:p>
          <a:p>
            <a:pPr marL="285750" indent="-285750">
              <a:buFont typeface="Wingdings" panose="05000000000000000000" pitchFamily="2" charset="2"/>
              <a:buChar char="Ø"/>
            </a:pPr>
            <a:r>
              <a:rPr lang="en-GB" b="1" dirty="0">
                <a:latin typeface="Arial" panose="020B0604020202020204" pitchFamily="34" charset="0"/>
                <a:cs typeface="Arial" panose="020B0604020202020204" pitchFamily="34" charset="0"/>
              </a:rPr>
              <a:t>Supervised machine learning </a:t>
            </a:r>
          </a:p>
          <a:p>
            <a:pPr marL="552450" lvl="1"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When training the model the desired result or the correct answers are known to the model) </a:t>
            </a:r>
            <a:r>
              <a:rPr lang="en-GB" dirty="0">
                <a:latin typeface="Arial" panose="020B0604020202020204" pitchFamily="34" charset="0"/>
                <a:cs typeface="Arial" panose="020B0604020202020204" pitchFamily="34" charset="0"/>
                <a:sym typeface="Wingdings" panose="05000000000000000000" pitchFamily="2" charset="2"/>
              </a:rPr>
              <a:t> </a:t>
            </a:r>
            <a:r>
              <a:rPr lang="en-GB" dirty="0">
                <a:latin typeface="Arial" panose="020B0604020202020204" pitchFamily="34" charset="0"/>
                <a:cs typeface="Arial" panose="020B0604020202020204" pitchFamily="34" charset="0"/>
              </a:rPr>
              <a:t>basis for training the model is a certain amount of completed audits and their results </a:t>
            </a:r>
            <a:r>
              <a:rPr lang="en-GB" dirty="0">
                <a:latin typeface="Arial" panose="020B0604020202020204" pitchFamily="34" charset="0"/>
                <a:cs typeface="Arial" panose="020B0604020202020204" pitchFamily="34" charset="0"/>
                <a:sym typeface="Wingdings" panose="05000000000000000000" pitchFamily="2" charset="2"/>
              </a:rPr>
              <a:t> </a:t>
            </a:r>
            <a:r>
              <a:rPr lang="en-GB" dirty="0">
                <a:latin typeface="Arial" panose="020B0604020202020204" pitchFamily="34" charset="0"/>
                <a:cs typeface="Arial" panose="020B0604020202020204" pitchFamily="34" charset="0"/>
              </a:rPr>
              <a:t>it is quite understandable whether the model assigns the cases correctly or delivers correct results.</a:t>
            </a:r>
          </a:p>
          <a:p>
            <a:pPr marL="285750" lvl="1" indent="-285750">
              <a:spcBef>
                <a:spcPts val="1000"/>
              </a:spcBef>
              <a:buFont typeface="Wingdings" panose="05000000000000000000" pitchFamily="2" charset="2"/>
              <a:buChar char="Ø"/>
            </a:pPr>
            <a:r>
              <a:rPr lang="en-GB" sz="1700" b="1" dirty="0">
                <a:latin typeface="Arial" panose="020B0604020202020204" pitchFamily="34" charset="0"/>
                <a:cs typeface="Arial" panose="020B0604020202020204" pitchFamily="34" charset="0"/>
              </a:rPr>
              <a:t>Unsupervised machine learning</a:t>
            </a:r>
          </a:p>
          <a:p>
            <a:pPr marL="552450" lvl="1"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sym typeface="Wingdings" panose="05000000000000000000" pitchFamily="2" charset="2"/>
              </a:rPr>
              <a:t>Necessary for tasks/cases where there is no already tested data or known results Classification or categorization performed based on the characteristics of the data without the model knowing the result</a:t>
            </a:r>
            <a:endParaRPr lang="en-GB" sz="1700" dirty="0">
              <a:latin typeface="Arial" panose="020B0604020202020204" pitchFamily="34" charset="0"/>
              <a:cs typeface="Arial" panose="020B0604020202020204" pitchFamily="34" charset="0"/>
              <a:sym typeface="Wingdings" panose="05000000000000000000" pitchFamily="2" charset="2"/>
            </a:endParaRPr>
          </a:p>
          <a:p>
            <a:pPr marL="285750" lvl="1" indent="-285750">
              <a:spcBef>
                <a:spcPts val="1000"/>
              </a:spcBef>
              <a:buFont typeface="Wingdings" panose="05000000000000000000" pitchFamily="2" charset="2"/>
              <a:buChar char="Ø"/>
            </a:pPr>
            <a:r>
              <a:rPr lang="en-GB" sz="1700" b="1" dirty="0">
                <a:latin typeface="Arial" panose="020B0604020202020204" pitchFamily="34" charset="0"/>
                <a:cs typeface="Arial" panose="020B0604020202020204" pitchFamily="34" charset="0"/>
              </a:rPr>
              <a:t>But also rule-based methods (</a:t>
            </a:r>
            <a:r>
              <a:rPr lang="en-GB" sz="1700" b="1" dirty="0" err="1">
                <a:latin typeface="Arial" panose="020B0604020202020204" pitchFamily="34" charset="0"/>
                <a:cs typeface="Arial" panose="020B0604020202020204" pitchFamily="34" charset="0"/>
              </a:rPr>
              <a:t>eg</a:t>
            </a:r>
            <a:r>
              <a:rPr lang="en-GB" sz="1700" b="1" dirty="0">
                <a:latin typeface="Arial" panose="020B0604020202020204" pitchFamily="34" charset="0"/>
                <a:cs typeface="Arial" panose="020B0604020202020204" pitchFamily="34" charset="0"/>
              </a:rPr>
              <a:t> logic) are used.</a:t>
            </a:r>
            <a:endParaRPr lang="de-AT" b="1" dirty="0">
              <a:latin typeface="Arial" panose="020B0604020202020204" pitchFamily="34" charset="0"/>
              <a:cs typeface="Arial" panose="020B0604020202020204" pitchFamily="34" charset="0"/>
            </a:endParaRPr>
          </a:p>
        </p:txBody>
      </p:sp>
      <p:sp>
        <p:nvSpPr>
          <p:cNvPr id="6" name="Titel 5">
            <a:extLst>
              <a:ext uri="{FF2B5EF4-FFF2-40B4-BE49-F238E27FC236}">
                <a16:creationId xmlns:a16="http://schemas.microsoft.com/office/drawing/2014/main" id="{640DFD0A-44B4-4A7F-B0F5-1440E0D23F3C}"/>
              </a:ext>
            </a:extLst>
          </p:cNvPr>
          <p:cNvSpPr>
            <a:spLocks noGrp="1"/>
          </p:cNvSpPr>
          <p:nvPr>
            <p:ph type="title"/>
          </p:nvPr>
        </p:nvSpPr>
        <p:spPr>
          <a:xfrm>
            <a:off x="519069" y="331660"/>
            <a:ext cx="10584259" cy="938696"/>
          </a:xfrm>
        </p:spPr>
        <p:txBody>
          <a:bodyPr/>
          <a:lstStyle/>
          <a:p>
            <a:r>
              <a:rPr lang="de-AT" b="1" dirty="0">
                <a:solidFill>
                  <a:srgbClr val="033572"/>
                </a:solidFill>
                <a:latin typeface="+mn-lt"/>
              </a:rPr>
              <a:t>Machine Learning </a:t>
            </a:r>
          </a:p>
        </p:txBody>
      </p:sp>
    </p:spTree>
    <p:extLst>
      <p:ext uri="{BB962C8B-B14F-4D97-AF65-F5344CB8AC3E}">
        <p14:creationId xmlns:p14="http://schemas.microsoft.com/office/powerpoint/2010/main" val="368047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191300" y="819150"/>
            <a:ext cx="8058586" cy="2833318"/>
          </a:xfrm>
        </p:spPr>
        <p:txBody>
          <a:bodyPr/>
          <a:lstStyle/>
          <a:p>
            <a:pPr lvl="0">
              <a:lnSpc>
                <a:spcPct val="105000"/>
              </a:lnSpc>
              <a:spcAft>
                <a:spcPts val="600"/>
              </a:spcAft>
              <a:buFont typeface="Wingdings 2" panose="05020102010507070707" pitchFamily="18" charset="2"/>
            </a:pPr>
            <a:r>
              <a:rPr lang="en-GB" sz="4000" b="1" dirty="0">
                <a:solidFill>
                  <a:srgbClr val="033572"/>
                </a:solidFill>
                <a:latin typeface="+mn-lt"/>
              </a:rPr>
              <a:t>D</a:t>
            </a:r>
            <a:r>
              <a:rPr lang="en-GB" sz="4000" b="1" cap="none" dirty="0">
                <a:solidFill>
                  <a:srgbClr val="033572"/>
                </a:solidFill>
                <a:latin typeface="+mn-lt"/>
              </a:rPr>
              <a:t>ata</a:t>
            </a:r>
            <a:r>
              <a:rPr lang="en-GB" sz="4000" b="1" dirty="0">
                <a:solidFill>
                  <a:srgbClr val="033572"/>
                </a:solidFill>
                <a:latin typeface="+mn-lt"/>
              </a:rPr>
              <a:t> M</a:t>
            </a:r>
            <a:r>
              <a:rPr lang="en-GB" sz="4000" b="1" cap="none" dirty="0">
                <a:solidFill>
                  <a:srgbClr val="033572"/>
                </a:solidFill>
                <a:latin typeface="+mn-lt"/>
              </a:rPr>
              <a:t>ining</a:t>
            </a:r>
            <a:r>
              <a:rPr lang="en-GB" sz="4000" b="1" dirty="0">
                <a:solidFill>
                  <a:srgbClr val="033572"/>
                </a:solidFill>
                <a:latin typeface="+mn-lt"/>
              </a:rPr>
              <a:t>: T</a:t>
            </a:r>
            <a:r>
              <a:rPr lang="en-GB" sz="4000" b="1" cap="none" dirty="0">
                <a:solidFill>
                  <a:srgbClr val="033572"/>
                </a:solidFill>
                <a:latin typeface="+mn-lt"/>
              </a:rPr>
              <a:t>ax</a:t>
            </a:r>
            <a:r>
              <a:rPr lang="en-GB" sz="4000" b="1" dirty="0">
                <a:solidFill>
                  <a:srgbClr val="033572"/>
                </a:solidFill>
                <a:latin typeface="+mn-lt"/>
              </a:rPr>
              <a:t> r</a:t>
            </a:r>
            <a:r>
              <a:rPr lang="en-GB" sz="4000" b="1" cap="none" dirty="0">
                <a:solidFill>
                  <a:srgbClr val="033572"/>
                </a:solidFill>
                <a:latin typeface="+mn-lt"/>
              </a:rPr>
              <a:t>eturns</a:t>
            </a:r>
            <a:r>
              <a:rPr lang="en-GB" sz="4000" b="1" dirty="0">
                <a:solidFill>
                  <a:srgbClr val="033572"/>
                </a:solidFill>
                <a:latin typeface="+mn-lt"/>
              </a:rPr>
              <a:t> –</a:t>
            </a:r>
            <a:r>
              <a:rPr lang="en-GB" sz="4000" b="1" cap="none" dirty="0">
                <a:solidFill>
                  <a:srgbClr val="033572"/>
                </a:solidFill>
                <a:latin typeface="+mn-lt"/>
              </a:rPr>
              <a:t> the </a:t>
            </a:r>
            <a:r>
              <a:rPr lang="en-GB" sz="4000" b="1" dirty="0">
                <a:solidFill>
                  <a:srgbClr val="033572"/>
                </a:solidFill>
                <a:latin typeface="+mn-lt"/>
              </a:rPr>
              <a:t>r</a:t>
            </a:r>
            <a:r>
              <a:rPr lang="en-GB" sz="4000" b="1" cap="none" dirty="0">
                <a:solidFill>
                  <a:srgbClr val="033572"/>
                </a:solidFill>
                <a:latin typeface="+mn-lt"/>
              </a:rPr>
              <a:t>aw</a:t>
            </a:r>
            <a:r>
              <a:rPr lang="en-GB" sz="4000" b="1" dirty="0">
                <a:solidFill>
                  <a:srgbClr val="033572"/>
                </a:solidFill>
                <a:latin typeface="+mn-lt"/>
              </a:rPr>
              <a:t> m</a:t>
            </a:r>
            <a:r>
              <a:rPr lang="en-GB" sz="4000" b="1" cap="none" dirty="0">
                <a:solidFill>
                  <a:srgbClr val="033572"/>
                </a:solidFill>
                <a:latin typeface="+mn-lt"/>
              </a:rPr>
              <a:t>aterial</a:t>
            </a:r>
            <a:r>
              <a:rPr lang="en-GB" sz="4000" b="1" dirty="0">
                <a:solidFill>
                  <a:srgbClr val="033572"/>
                </a:solidFill>
                <a:latin typeface="+mn-lt"/>
              </a:rPr>
              <a:t> </a:t>
            </a:r>
            <a:r>
              <a:rPr lang="en-GB" sz="4000" b="1" cap="none" dirty="0">
                <a:solidFill>
                  <a:srgbClr val="033572"/>
                </a:solidFill>
                <a:latin typeface="+mn-lt"/>
              </a:rPr>
              <a:t>of</a:t>
            </a:r>
            <a:r>
              <a:rPr lang="en-GB" sz="4000" b="1" dirty="0">
                <a:solidFill>
                  <a:srgbClr val="033572"/>
                </a:solidFill>
                <a:latin typeface="+mn-lt"/>
              </a:rPr>
              <a:t> P</a:t>
            </a:r>
            <a:r>
              <a:rPr lang="en-GB" sz="4000" b="1" cap="none" dirty="0">
                <a:solidFill>
                  <a:srgbClr val="033572"/>
                </a:solidFill>
                <a:latin typeface="+mn-lt"/>
              </a:rPr>
              <a:t>redictive</a:t>
            </a:r>
            <a:r>
              <a:rPr lang="en-GB" sz="4000" b="1" dirty="0">
                <a:solidFill>
                  <a:srgbClr val="033572"/>
                </a:solidFill>
                <a:latin typeface="+mn-lt"/>
              </a:rPr>
              <a:t> A</a:t>
            </a:r>
            <a:r>
              <a:rPr lang="en-GB" sz="4000" b="1" cap="none" dirty="0">
                <a:solidFill>
                  <a:srgbClr val="033572"/>
                </a:solidFill>
                <a:latin typeface="+mn-lt"/>
              </a:rPr>
              <a:t>nalytics</a:t>
            </a:r>
            <a:r>
              <a:rPr lang="en-GB" sz="4000" b="1" dirty="0">
                <a:solidFill>
                  <a:srgbClr val="033572"/>
                </a:solidFill>
                <a:latin typeface="+mn-lt"/>
              </a:rPr>
              <a:t> </a:t>
            </a:r>
          </a:p>
        </p:txBody>
      </p:sp>
      <p:pic>
        <p:nvPicPr>
          <p:cNvPr id="5" name="Picture 4">
            <a:extLst>
              <a:ext uri="{FF2B5EF4-FFF2-40B4-BE49-F238E27FC236}">
                <a16:creationId xmlns:a16="http://schemas.microsoft.com/office/drawing/2014/main" id="{D84D42B7-3EB1-4222-B06E-1D801FB04F30}"/>
              </a:ext>
            </a:extLst>
          </p:cNvPr>
          <p:cNvPicPr>
            <a:picLocks noChangeAspect="1"/>
          </p:cNvPicPr>
          <p:nvPr/>
        </p:nvPicPr>
        <p:blipFill>
          <a:blip r:embed="rId3"/>
          <a:stretch>
            <a:fillRect/>
          </a:stretch>
        </p:blipFill>
        <p:spPr>
          <a:xfrm>
            <a:off x="9653420" y="266627"/>
            <a:ext cx="2391109" cy="1047896"/>
          </a:xfrm>
          <a:prstGeom prst="rect">
            <a:avLst/>
          </a:prstGeom>
        </p:spPr>
      </p:pic>
      <p:pic>
        <p:nvPicPr>
          <p:cNvPr id="6" name="Picture 5">
            <a:extLst>
              <a:ext uri="{FF2B5EF4-FFF2-40B4-BE49-F238E27FC236}">
                <a16:creationId xmlns:a16="http://schemas.microsoft.com/office/drawing/2014/main" id="{143F1106-2E84-44C5-81B5-38DDDA871E92}"/>
              </a:ext>
            </a:extLst>
          </p:cNvPr>
          <p:cNvPicPr>
            <a:picLocks noChangeAspect="1"/>
          </p:cNvPicPr>
          <p:nvPr/>
        </p:nvPicPr>
        <p:blipFill>
          <a:blip r:embed="rId4"/>
          <a:stretch>
            <a:fillRect/>
          </a:stretch>
        </p:blipFill>
        <p:spPr>
          <a:xfrm>
            <a:off x="7548239" y="6295947"/>
            <a:ext cx="4639322" cy="562053"/>
          </a:xfrm>
          <a:prstGeom prst="rect">
            <a:avLst/>
          </a:prstGeom>
        </p:spPr>
      </p:pic>
    </p:spTree>
    <p:extLst>
      <p:ext uri="{BB962C8B-B14F-4D97-AF65-F5344CB8AC3E}">
        <p14:creationId xmlns:p14="http://schemas.microsoft.com/office/powerpoint/2010/main" val="1718608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aughter and May PowerPoint Theme">
  <a:themeElements>
    <a:clrScheme name="Custom 1">
      <a:dk1>
        <a:sysClr val="windowText" lastClr="000000"/>
      </a:dk1>
      <a:lt1>
        <a:sysClr val="window" lastClr="FFFFFF"/>
      </a:lt1>
      <a:dk2>
        <a:srgbClr val="452C3F"/>
      </a:dk2>
      <a:lt2>
        <a:srgbClr val="273743"/>
      </a:lt2>
      <a:accent1>
        <a:srgbClr val="1D3544"/>
      </a:accent1>
      <a:accent2>
        <a:srgbClr val="008E9B"/>
      </a:accent2>
      <a:accent3>
        <a:srgbClr val="602B52"/>
      </a:accent3>
      <a:accent4>
        <a:srgbClr val="FF7A38"/>
      </a:accent4>
      <a:accent5>
        <a:srgbClr val="C4D931"/>
      </a:accent5>
      <a:accent6>
        <a:srgbClr val="EDEAE1"/>
      </a:accent6>
      <a:hlink>
        <a:srgbClr val="B5CBC0"/>
      </a:hlink>
      <a:folHlink>
        <a:srgbClr val="88B6AF"/>
      </a:folHlink>
    </a:clrScheme>
    <a:fontScheme name="S&amp;M Trebuche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Pitches">
  <a:themeElements>
    <a:clrScheme name="Aangepast 1">
      <a:dk1>
        <a:srgbClr val="00437C"/>
      </a:dk1>
      <a:lt1>
        <a:srgbClr val="FFFFFF"/>
      </a:lt1>
      <a:dk2>
        <a:srgbClr val="00437C"/>
      </a:dk2>
      <a:lt2>
        <a:srgbClr val="FFFFFF"/>
      </a:lt2>
      <a:accent1>
        <a:srgbClr val="00437C"/>
      </a:accent1>
      <a:accent2>
        <a:srgbClr val="009EE3"/>
      </a:accent2>
      <a:accent3>
        <a:srgbClr val="06B3BA"/>
      </a:accent3>
      <a:accent4>
        <a:srgbClr val="00923F"/>
      </a:accent4>
      <a:accent5>
        <a:srgbClr val="95C11C"/>
      </a:accent5>
      <a:accent6>
        <a:srgbClr val="83A0AE"/>
      </a:accent6>
      <a:hlink>
        <a:srgbClr val="009EE3"/>
      </a:hlink>
      <a:folHlink>
        <a:srgbClr val="006D2F"/>
      </a:folHlink>
    </a:clrScheme>
    <a:fontScheme name="Van Doorne">
      <a:majorFont>
        <a:latin typeface="Museo 500"/>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accent6">
            <a:lumMod val="20000"/>
            <a:lumOff val="80000"/>
          </a:schemeClr>
        </a:solidFill>
        <a:ln>
          <a:noFill/>
        </a:ln>
      </a:spPr>
      <a:bodyPr rtlCol="0" anchor="t"/>
      <a:lstStyle>
        <a:defPPr algn="l">
          <a:defRPr sz="107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dirty="0"/>
        </a:defPPr>
      </a:lstStyle>
    </a:txDef>
  </a:objectDefaults>
  <a:extraClrSchemeLst/>
</a:theme>
</file>

<file path=ppt/theme/theme4.xml><?xml version="1.0" encoding="utf-8"?>
<a:theme xmlns:a="http://schemas.openxmlformats.org/drawingml/2006/main" name="2_Slaughter and May PowerPoint Theme">
  <a:themeElements>
    <a:clrScheme name="Custom 1">
      <a:dk1>
        <a:sysClr val="windowText" lastClr="000000"/>
      </a:dk1>
      <a:lt1>
        <a:sysClr val="window" lastClr="FFFFFF"/>
      </a:lt1>
      <a:dk2>
        <a:srgbClr val="452C3F"/>
      </a:dk2>
      <a:lt2>
        <a:srgbClr val="273743"/>
      </a:lt2>
      <a:accent1>
        <a:srgbClr val="1D3544"/>
      </a:accent1>
      <a:accent2>
        <a:srgbClr val="008E9B"/>
      </a:accent2>
      <a:accent3>
        <a:srgbClr val="602B52"/>
      </a:accent3>
      <a:accent4>
        <a:srgbClr val="FF7A38"/>
      </a:accent4>
      <a:accent5>
        <a:srgbClr val="C4D931"/>
      </a:accent5>
      <a:accent6>
        <a:srgbClr val="EDEAE1"/>
      </a:accent6>
      <a:hlink>
        <a:srgbClr val="B5CBC0"/>
      </a:hlink>
      <a:folHlink>
        <a:srgbClr val="88B6AF"/>
      </a:folHlink>
    </a:clrScheme>
    <a:fontScheme name="S&amp;M Trebuche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Design">
  <a:themeElements>
    <a:clrScheme name="JKU">
      <a:dk1>
        <a:srgbClr val="000000"/>
      </a:dk1>
      <a:lt1>
        <a:sysClr val="window" lastClr="FFFFFF"/>
      </a:lt1>
      <a:dk2>
        <a:srgbClr val="9C477B"/>
      </a:dk2>
      <a:lt2>
        <a:srgbClr val="BBD032"/>
      </a:lt2>
      <a:accent1>
        <a:srgbClr val="808288"/>
      </a:accent1>
      <a:accent2>
        <a:srgbClr val="046E98"/>
      </a:accent2>
      <a:accent3>
        <a:srgbClr val="5CCFCB"/>
      </a:accent3>
      <a:accent4>
        <a:srgbClr val="4CAC4E"/>
      </a:accent4>
      <a:accent5>
        <a:srgbClr val="E73729"/>
      </a:accent5>
      <a:accent6>
        <a:srgbClr val="FBBA00"/>
      </a:accent6>
      <a:hlink>
        <a:srgbClr val="0563C1"/>
      </a:hlink>
      <a:folHlink>
        <a:srgbClr val="954F72"/>
      </a:folHlink>
    </a:clrScheme>
    <a:fontScheme name="JKU Arial">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esentation_Vorlage_WIN_IE Kopie" id="{7309C7A1-9513-6245-992D-BD5F0FCCBA64}" vid="{DBCB829A-915E-2D4F-A73C-073BABE8C67C}"/>
    </a:ext>
  </a:extLst>
</a:theme>
</file>

<file path=ppt/theme/theme7.xml><?xml version="1.0" encoding="utf-8"?>
<a:theme xmlns:a="http://schemas.openxmlformats.org/drawingml/2006/main" name="Wide Template">
  <a:themeElements>
    <a:clrScheme name="Final SAM Color">
      <a:dk1>
        <a:srgbClr val="000000"/>
      </a:dk1>
      <a:lt1>
        <a:srgbClr val="FFFFFF"/>
      </a:lt1>
      <a:dk2>
        <a:srgbClr val="002F5F"/>
      </a:dk2>
      <a:lt2>
        <a:srgbClr val="E1F4FD"/>
      </a:lt2>
      <a:accent1>
        <a:srgbClr val="002F5F"/>
      </a:accent1>
      <a:accent2>
        <a:srgbClr val="B3995D"/>
      </a:accent2>
      <a:accent3>
        <a:srgbClr val="38A8E0"/>
      </a:accent3>
      <a:accent4>
        <a:srgbClr val="9B3763"/>
      </a:accent4>
      <a:accent5>
        <a:srgbClr val="52B648"/>
      </a:accent5>
      <a:accent6>
        <a:srgbClr val="C5351C"/>
      </a:accent6>
      <a:hlink>
        <a:srgbClr val="38A8E0"/>
      </a:hlink>
      <a:folHlink>
        <a:srgbClr val="B3995D"/>
      </a:folHlink>
    </a:clrScheme>
    <a:fontScheme name="SAM &amp; Co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Template" id="{53C70D57-19D9-47CF-A475-2492CAD5FEBB}" vid="{02AA192D-6FEC-4BF2-A797-3846F044375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 A K T ! 5 6 3 3 0 3 0 . 2 < / d o c u m e n t i d >  
     < s e n d e r i d > C W I < / s e n d e r i d >  
     < s e n d e r e m a i l > W I M P I S S I N G E R @ B I N D E R G R O E S S W A N G . A T < / s e n d e r e m a i l >  
     < l a s t m o d i f i e d > 2 0 2 2 - 0 9 - 1 2 T 1 1 : 0 0 : 3 9 . 0 0 0 0 0 0 0 + 0 2 : 0 0 < / l a s t m o d i f i e d >  
     < d a t a b a s e > A K T < / d a t a b a s e >  
 < / p r o p e r t i e s > 
</file>

<file path=customXml/itemProps1.xml><?xml version="1.0" encoding="utf-8"?>
<ds:datastoreItem xmlns:ds="http://schemas.openxmlformats.org/officeDocument/2006/customXml" ds:itemID="{66B2571C-4F37-5D4D-B952-B01CE2BE4992}">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79</TotalTime>
  <Words>2934</Words>
  <Application>Microsoft Macintosh PowerPoint</Application>
  <PresentationFormat>Widescreen</PresentationFormat>
  <Paragraphs>317</Paragraphs>
  <Slides>28</Slides>
  <Notes>20</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28</vt:i4>
      </vt:variant>
    </vt:vector>
  </HeadingPairs>
  <TitlesOfParts>
    <vt:vector size="52" baseType="lpstr">
      <vt:lpstr>Arial</vt:lpstr>
      <vt:lpstr>Arial Black</vt:lpstr>
      <vt:lpstr>Arial Narrow</vt:lpstr>
      <vt:lpstr>Avenir Next LT Pro</vt:lpstr>
      <vt:lpstr>Calibri</vt:lpstr>
      <vt:lpstr>Calibri Light</vt:lpstr>
      <vt:lpstr>Cambria</vt:lpstr>
      <vt:lpstr>Courier New</vt:lpstr>
      <vt:lpstr>Museo 500</vt:lpstr>
      <vt:lpstr>Museo Sans 300</vt:lpstr>
      <vt:lpstr>Museo Sans 700</vt:lpstr>
      <vt:lpstr>Palatino Linotype</vt:lpstr>
      <vt:lpstr>Symbol</vt:lpstr>
      <vt:lpstr>Times New Roman</vt:lpstr>
      <vt:lpstr>Trebuchet MS</vt:lpstr>
      <vt:lpstr>Wingdings</vt:lpstr>
      <vt:lpstr>Wingdings 2</vt:lpstr>
      <vt:lpstr>Office Theme</vt:lpstr>
      <vt:lpstr>1_Slaughter and May PowerPoint Theme</vt:lpstr>
      <vt:lpstr>Pitches</vt:lpstr>
      <vt:lpstr>2_Slaughter and May PowerPoint Theme</vt:lpstr>
      <vt:lpstr>1_Office Theme</vt:lpstr>
      <vt:lpstr>Office-Design</vt:lpstr>
      <vt:lpstr>Wide Template</vt:lpstr>
      <vt:lpstr>PowerPoint Presentation</vt:lpstr>
      <vt:lpstr>The Use of Technologies by the Tax Administration  and Fintech</vt:lpstr>
      <vt:lpstr>Overview of Session</vt:lpstr>
      <vt:lpstr>Background to the Use of Technologies</vt:lpstr>
      <vt:lpstr>What is Predictive Analytics?</vt:lpstr>
      <vt:lpstr>Predictive Analytics can be explained as </vt:lpstr>
      <vt:lpstr>How Predictive Analytics works</vt:lpstr>
      <vt:lpstr>Machine Learning </vt:lpstr>
      <vt:lpstr>Data Mining: Tax returns – the raw material of Predictive Analytics </vt:lpstr>
      <vt:lpstr>Tax data collected by tax administrations are the core element</vt:lpstr>
      <vt:lpstr>PowerPoint Presentation</vt:lpstr>
      <vt:lpstr>Analysis and use of personal data</vt:lpstr>
      <vt:lpstr>Malaysia</vt:lpstr>
      <vt:lpstr>PowerPoint Presentation</vt:lpstr>
      <vt:lpstr>PowerPoint Presentation</vt:lpstr>
      <vt:lpstr>PowerPoint Presentation</vt:lpstr>
      <vt:lpstr>Use of technologies by the Spanish TA</vt:lpstr>
      <vt:lpstr>Legal Basis</vt:lpstr>
      <vt:lpstr>PowerPoint Presentation</vt:lpstr>
      <vt:lpstr>PowerPoint Presentation</vt:lpstr>
      <vt:lpstr>Legislative Amendment was the starting gun for application of predictive analytics </vt:lpstr>
      <vt:lpstr>Legal basis in Austria: Law on Tax procedure I</vt:lpstr>
      <vt:lpstr>Timeless provisions with broad scope of technical applications</vt:lpstr>
      <vt:lpstr>Managing an increasing reporting burden The taxpayers’ side</vt:lpstr>
      <vt:lpstr>Selection of taxpayers Taxpayers’ rights</vt:lpstr>
      <vt:lpstr>INDIA’S PERSPECTIVE</vt:lpstr>
      <vt:lpstr> </vt:lpstr>
      <vt:lpstr>PowerPoint Presentation</vt:lpstr>
    </vt:vector>
  </TitlesOfParts>
  <Company>International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Girard</dc:creator>
  <cp:lastModifiedBy>Wimpissinger, Christian</cp:lastModifiedBy>
  <cp:revision>72</cp:revision>
  <cp:lastPrinted>2021-11-28T13:34:59Z</cp:lastPrinted>
  <dcterms:created xsi:type="dcterms:W3CDTF">2017-01-10T13:06:50Z</dcterms:created>
  <dcterms:modified xsi:type="dcterms:W3CDTF">2022-09-12T10:50:41Z</dcterms:modified>
</cp:coreProperties>
</file>