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9" r:id="rId4"/>
  </p:sldMasterIdLst>
  <p:notesMasterIdLst>
    <p:notesMasterId r:id="rId22"/>
  </p:notesMasterIdLst>
  <p:sldIdLst>
    <p:sldId id="361" r:id="rId5"/>
    <p:sldId id="473" r:id="rId6"/>
    <p:sldId id="474" r:id="rId7"/>
    <p:sldId id="308" r:id="rId8"/>
    <p:sldId id="406" r:id="rId9"/>
    <p:sldId id="407" r:id="rId10"/>
    <p:sldId id="475" r:id="rId11"/>
    <p:sldId id="468" r:id="rId12"/>
    <p:sldId id="476" r:id="rId13"/>
    <p:sldId id="477" r:id="rId14"/>
    <p:sldId id="478" r:id="rId15"/>
    <p:sldId id="479" r:id="rId16"/>
    <p:sldId id="480" r:id="rId17"/>
    <p:sldId id="470" r:id="rId18"/>
    <p:sldId id="471" r:id="rId19"/>
    <p:sldId id="472" r:id="rId20"/>
    <p:sldId id="372"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85" autoAdjust="0"/>
    <p:restoredTop sz="94660"/>
  </p:normalViewPr>
  <p:slideViewPr>
    <p:cSldViewPr snapToGrid="0">
      <p:cViewPr varScale="1">
        <p:scale>
          <a:sx n="113" d="100"/>
          <a:sy n="113" d="100"/>
        </p:scale>
        <p:origin x="20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1BA25-DD25-4645-8DAA-579884B395AF}" type="datetimeFigureOut">
              <a:rPr lang="it-IT" smtClean="0"/>
              <a:t>16/11/21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BC3E3-7966-49DB-B008-BB8CB24431BD}" type="slidenum">
              <a:rPr lang="it-IT" smtClean="0"/>
              <a:t>‹N›</a:t>
            </a:fld>
            <a:endParaRPr lang="it-IT"/>
          </a:p>
        </p:txBody>
      </p:sp>
    </p:spTree>
    <p:extLst>
      <p:ext uri="{BB962C8B-B14F-4D97-AF65-F5344CB8AC3E}">
        <p14:creationId xmlns:p14="http://schemas.microsoft.com/office/powerpoint/2010/main" val="85575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piè di pagina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5" name="Segnaposto numero diapositiva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52E938-04FD-4476-86E7-4D010D8514EB}" type="slidenum">
              <a:rPr kumimoji="0" lang="it-IT"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300374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B2FDF-D83A-4D60-8B9A-64A6C28FD00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42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3806" y="2130848"/>
            <a:ext cx="10364391" cy="1470049"/>
          </a:xfrm>
        </p:spPr>
        <p:txBody>
          <a:bodyPr/>
          <a:lstStyle/>
          <a:p>
            <a:r>
              <a:rPr lang="it-IT"/>
              <a:t>Fare clic per modificare lo stile del titolo</a:t>
            </a:r>
          </a:p>
        </p:txBody>
      </p:sp>
      <p:sp>
        <p:nvSpPr>
          <p:cNvPr id="3" name="Sottotitolo 2"/>
          <p:cNvSpPr>
            <a:spLocks noGrp="1"/>
          </p:cNvSpPr>
          <p:nvPr>
            <p:ph type="subTitle" idx="1"/>
          </p:nvPr>
        </p:nvSpPr>
        <p:spPr>
          <a:xfrm>
            <a:off x="1829099" y="3886647"/>
            <a:ext cx="8533805" cy="1752451"/>
          </a:xfrm>
        </p:spPr>
        <p:txBody>
          <a:bodyPr/>
          <a:lstStyle>
            <a:lvl1pPr marL="0" indent="0" algn="ctr">
              <a:buNone/>
              <a:defRPr/>
            </a:lvl1pPr>
            <a:lvl2pPr marL="317182" indent="0" algn="ctr">
              <a:buNone/>
              <a:defRPr/>
            </a:lvl2pPr>
            <a:lvl3pPr marL="634365" indent="0" algn="ctr">
              <a:buNone/>
              <a:defRPr/>
            </a:lvl3pPr>
            <a:lvl4pPr marL="951547" indent="0" algn="ctr">
              <a:buNone/>
              <a:defRPr/>
            </a:lvl4pPr>
            <a:lvl5pPr marL="1268730" indent="0" algn="ctr">
              <a:buNone/>
              <a:defRPr/>
            </a:lvl5pPr>
            <a:lvl6pPr marL="1585913" indent="0" algn="ctr">
              <a:buNone/>
              <a:defRPr/>
            </a:lvl6pPr>
            <a:lvl7pPr marL="1903095" indent="0" algn="ctr">
              <a:buNone/>
              <a:defRPr/>
            </a:lvl7pPr>
            <a:lvl8pPr marL="2220277" indent="0" algn="ctr">
              <a:buNone/>
              <a:defRPr/>
            </a:lvl8pPr>
            <a:lvl9pPr marL="253746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8619133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862743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48688" y="1151930"/>
            <a:ext cx="2452687" cy="3178969"/>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190625" y="1151930"/>
            <a:ext cx="7215187" cy="317896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391135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089B2335-D9B7-40E6-9CFE-C95CAE4A31A1}"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06020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8370A6AD-1E25-4873-9E27-6650C194E22B}"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4401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0"/>
            <a:ext cx="105156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C88A4C19-11D5-4B60-A2A7-99A5C52AF16E}"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3688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pPr>
              <a:defRPr/>
            </a:pP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EF4E6B1F-E0D7-406C-8BA6-158C32D750B3}"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9096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7"/>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6172201"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pPr>
              <a:defRPr/>
            </a:pPr>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pPr>
              <a:defRPr/>
            </a:pP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pPr>
              <a:defRPr/>
            </a:pPr>
            <a:fld id="{5A68277B-31BF-4806-9F16-171CB01AB344}"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8767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a:defRPr/>
            </a:pPr>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pPr>
              <a:defRPr/>
            </a:pP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479CE020-9641-46C7-A98E-393A76869070}"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1997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pPr>
              <a:defRPr/>
            </a:pPr>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pPr>
              <a:defRPr/>
            </a:pPr>
            <a:fld id="{EC18B7CA-DC58-48E4-BDD7-E263594B24AE}"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5416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FF44EA9F-603D-4872-8BB3-243F05EEA7B6}"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11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4848660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4ADB1F1F-AADF-4C4D-B85C-F0D5E6480BC4}"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47030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C6463366-AA1F-478C-8DA2-597DDF048828}"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81553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1"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1"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6B8B9567-0662-4CA1-80A8-61B54C861280}"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4990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a:prstGeom prst="rect">
            <a:avLst/>
          </a:prstGeom>
        </p:spPr>
        <p:txBody>
          <a:bodyPr/>
          <a:lstStyle/>
          <a:p>
            <a:r>
              <a:rPr lang="it-IT" dirty="0"/>
              <a:t>Fare clic per modificare stile</a:t>
            </a:r>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52799E3-A587-CB47-AF55-919FFD545BA5}"/>
              </a:ext>
            </a:extLst>
          </p:cNvPr>
          <p:cNvSpPr>
            <a:spLocks noGrp="1"/>
          </p:cNvSpPr>
          <p:nvPr>
            <p:ph type="dt" sz="half" idx="10"/>
          </p:nvPr>
        </p:nvSpPr>
        <p:spPr/>
        <p:txBody>
          <a:bodyPr/>
          <a:lstStyle>
            <a:lvl1pPr>
              <a:defRPr/>
            </a:lvl1pPr>
          </a:lstStyle>
          <a:p>
            <a:pPr>
              <a:defRPr/>
            </a:pPr>
            <a:endParaRPr lang="it-IT" altLang="it-IT"/>
          </a:p>
        </p:txBody>
      </p:sp>
      <p:sp>
        <p:nvSpPr>
          <p:cNvPr id="5" name="Segnaposto piè di pagina 4">
            <a:extLst>
              <a:ext uri="{FF2B5EF4-FFF2-40B4-BE49-F238E27FC236}">
                <a16:creationId xmlns:a16="http://schemas.microsoft.com/office/drawing/2014/main" id="{BF1B8150-B6C5-0047-AD80-81A3A6F54AF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BD9CA74-7F53-154E-9F94-342E719A61B2}"/>
              </a:ext>
            </a:extLst>
          </p:cNvPr>
          <p:cNvSpPr>
            <a:spLocks noGrp="1"/>
          </p:cNvSpPr>
          <p:nvPr>
            <p:ph type="sldNum" sz="quarter" idx="12"/>
          </p:nvPr>
        </p:nvSpPr>
        <p:spPr/>
        <p:txBody>
          <a:bodyPr/>
          <a:lstStyle>
            <a:lvl1pPr>
              <a:defRPr/>
            </a:lvl1pPr>
          </a:lstStyle>
          <a:p>
            <a:pPr>
              <a:defRPr/>
            </a:pPr>
            <a:fld id="{BB2BFADE-C473-5D4B-A473-E15AB4FCB9D0}" type="slidenum">
              <a:rPr lang="it-IT" altLang="it-IT"/>
              <a:pPr>
                <a:defRPr/>
              </a:pPr>
              <a:t>‹N›</a:t>
            </a:fld>
            <a:endParaRPr lang="it-IT" altLang="it-IT"/>
          </a:p>
        </p:txBody>
      </p:sp>
    </p:spTree>
    <p:extLst>
      <p:ext uri="{BB962C8B-B14F-4D97-AF65-F5344CB8AC3E}">
        <p14:creationId xmlns:p14="http://schemas.microsoft.com/office/powerpoint/2010/main" val="3810822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5654EE5-E099-AF4A-AD73-70AFB78D5A20}"/>
              </a:ext>
            </a:extLst>
          </p:cNvPr>
          <p:cNvSpPr>
            <a:spLocks noGrp="1"/>
          </p:cNvSpPr>
          <p:nvPr>
            <p:ph type="dt" sz="half" idx="10"/>
          </p:nvPr>
        </p:nvSpPr>
        <p:spPr/>
        <p:txBody>
          <a:bodyPr/>
          <a:lstStyle>
            <a:lvl1pPr>
              <a:defRPr/>
            </a:lvl1pPr>
          </a:lstStyle>
          <a:p>
            <a:pPr>
              <a:defRPr/>
            </a:pPr>
            <a:endParaRPr lang="it-IT" altLang="it-IT"/>
          </a:p>
        </p:txBody>
      </p:sp>
      <p:sp>
        <p:nvSpPr>
          <p:cNvPr id="3" name="Segnaposto piè di pagina 4">
            <a:extLst>
              <a:ext uri="{FF2B5EF4-FFF2-40B4-BE49-F238E27FC236}">
                <a16:creationId xmlns:a16="http://schemas.microsoft.com/office/drawing/2014/main" id="{27B19719-7107-B142-8091-4A8051FF6192}"/>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93EA3ECA-19DE-DE49-B311-DF711C320B8E}"/>
              </a:ext>
            </a:extLst>
          </p:cNvPr>
          <p:cNvSpPr>
            <a:spLocks noGrp="1"/>
          </p:cNvSpPr>
          <p:nvPr>
            <p:ph type="sldNum" sz="quarter" idx="12"/>
          </p:nvPr>
        </p:nvSpPr>
        <p:spPr/>
        <p:txBody>
          <a:bodyPr/>
          <a:lstStyle>
            <a:lvl1pPr>
              <a:defRPr/>
            </a:lvl1pPr>
          </a:lstStyle>
          <a:p>
            <a:pPr>
              <a:defRPr/>
            </a:pPr>
            <a:fld id="{4EAF611C-0290-2E4E-9653-65A4C2E3D73B}" type="slidenum">
              <a:rPr lang="it-IT" altLang="it-IT"/>
              <a:pPr>
                <a:defRPr/>
              </a:pPr>
              <a:t>‹N›</a:t>
            </a:fld>
            <a:endParaRPr lang="it-IT" altLang="it-IT"/>
          </a:p>
        </p:txBody>
      </p:sp>
    </p:spTree>
    <p:extLst>
      <p:ext uri="{BB962C8B-B14F-4D97-AF65-F5344CB8AC3E}">
        <p14:creationId xmlns:p14="http://schemas.microsoft.com/office/powerpoint/2010/main" val="1095094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1F25CF01-BCF3-7D4D-8D84-26421B6A4C8E}"/>
              </a:ext>
            </a:extLst>
          </p:cNvPr>
          <p:cNvSpPr>
            <a:spLocks noGrp="1"/>
          </p:cNvSpPr>
          <p:nvPr>
            <p:ph type="dt" sz="half" idx="10"/>
          </p:nvPr>
        </p:nvSpPr>
        <p:spPr/>
        <p:txBody>
          <a:bodyPr/>
          <a:lstStyle>
            <a:lvl1pPr>
              <a:defRPr/>
            </a:lvl1pPr>
          </a:lstStyle>
          <a:p>
            <a:pPr>
              <a:defRPr/>
            </a:pPr>
            <a:endParaRPr lang="it-IT" altLang="it-IT"/>
          </a:p>
        </p:txBody>
      </p:sp>
      <p:sp>
        <p:nvSpPr>
          <p:cNvPr id="8" name="Segnaposto piè di pagina 4">
            <a:extLst>
              <a:ext uri="{FF2B5EF4-FFF2-40B4-BE49-F238E27FC236}">
                <a16:creationId xmlns:a16="http://schemas.microsoft.com/office/drawing/2014/main" id="{64B23F53-51BB-8D44-887E-581FD4A21B07}"/>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6B0F2DE1-966C-6744-84DC-155D0075100B}"/>
              </a:ext>
            </a:extLst>
          </p:cNvPr>
          <p:cNvSpPr>
            <a:spLocks noGrp="1"/>
          </p:cNvSpPr>
          <p:nvPr>
            <p:ph type="sldNum" sz="quarter" idx="12"/>
          </p:nvPr>
        </p:nvSpPr>
        <p:spPr/>
        <p:txBody>
          <a:bodyPr/>
          <a:lstStyle>
            <a:lvl1pPr>
              <a:defRPr/>
            </a:lvl1pPr>
          </a:lstStyle>
          <a:p>
            <a:pPr>
              <a:defRPr/>
            </a:pPr>
            <a:fld id="{C5680D1E-549C-EE4B-A9A5-2938C4737ADD}" type="slidenum">
              <a:rPr lang="it-IT" altLang="it-IT"/>
              <a:pPr>
                <a:defRPr/>
              </a:pPr>
              <a:t>‹N›</a:t>
            </a:fld>
            <a:endParaRPr lang="it-IT" altLang="it-IT"/>
          </a:p>
        </p:txBody>
      </p:sp>
    </p:spTree>
    <p:extLst>
      <p:ext uri="{BB962C8B-B14F-4D97-AF65-F5344CB8AC3E}">
        <p14:creationId xmlns:p14="http://schemas.microsoft.com/office/powerpoint/2010/main" val="315386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a:prstGeom prst="rect">
            <a:avLst/>
          </a:prstGeom>
        </p:spPr>
        <p:txBody>
          <a:bodyPr/>
          <a:lstStyle/>
          <a:p>
            <a:r>
              <a:rPr lang="it-IT" dirty="0"/>
              <a:t>Fare clic per modificare stile</a:t>
            </a:r>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52799E3-A587-CB47-AF55-919FFD545BA5}"/>
              </a:ext>
            </a:extLst>
          </p:cNvPr>
          <p:cNvSpPr>
            <a:spLocks noGrp="1"/>
          </p:cNvSpPr>
          <p:nvPr>
            <p:ph type="dt" sz="half" idx="10"/>
          </p:nvPr>
        </p:nvSpPr>
        <p:spPr/>
        <p:txBody>
          <a:bodyPr/>
          <a:lstStyle>
            <a:lvl1pPr>
              <a:defRPr/>
            </a:lvl1pPr>
          </a:lstStyle>
          <a:p>
            <a:pPr>
              <a:defRPr/>
            </a:pPr>
            <a:fld id="{1989D4DB-7077-EA4B-8F0E-1FB9F9D4507C}" type="datetime1">
              <a:rPr lang="it-IT" altLang="it-IT"/>
              <a:pPr>
                <a:defRPr/>
              </a:pPr>
              <a:t>16/11/21</a:t>
            </a:fld>
            <a:endParaRPr lang="it-IT" altLang="it-IT"/>
          </a:p>
        </p:txBody>
      </p:sp>
      <p:sp>
        <p:nvSpPr>
          <p:cNvPr id="5" name="Segnaposto piè di pagina 4">
            <a:extLst>
              <a:ext uri="{FF2B5EF4-FFF2-40B4-BE49-F238E27FC236}">
                <a16:creationId xmlns:a16="http://schemas.microsoft.com/office/drawing/2014/main" id="{BF1B8150-B6C5-0047-AD80-81A3A6F54AF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BD9CA74-7F53-154E-9F94-342E719A61B2}"/>
              </a:ext>
            </a:extLst>
          </p:cNvPr>
          <p:cNvSpPr>
            <a:spLocks noGrp="1"/>
          </p:cNvSpPr>
          <p:nvPr>
            <p:ph type="sldNum" sz="quarter" idx="12"/>
          </p:nvPr>
        </p:nvSpPr>
        <p:spPr/>
        <p:txBody>
          <a:bodyPr/>
          <a:lstStyle>
            <a:lvl1pPr>
              <a:defRPr/>
            </a:lvl1pPr>
          </a:lstStyle>
          <a:p>
            <a:pPr>
              <a:defRPr/>
            </a:pPr>
            <a:fld id="{BB2BFADE-C473-5D4B-A473-E15AB4FCB9D0}" type="slidenum">
              <a:rPr lang="it-IT" altLang="it-IT"/>
              <a:pPr>
                <a:defRPr/>
              </a:pPr>
              <a:t>‹N›</a:t>
            </a:fld>
            <a:endParaRPr lang="it-IT" altLang="it-IT"/>
          </a:p>
        </p:txBody>
      </p:sp>
    </p:spTree>
    <p:extLst>
      <p:ext uri="{BB962C8B-B14F-4D97-AF65-F5344CB8AC3E}">
        <p14:creationId xmlns:p14="http://schemas.microsoft.com/office/powerpoint/2010/main" val="3065508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5654EE5-E099-AF4A-AD73-70AFB78D5A20}"/>
              </a:ext>
            </a:extLst>
          </p:cNvPr>
          <p:cNvSpPr>
            <a:spLocks noGrp="1"/>
          </p:cNvSpPr>
          <p:nvPr>
            <p:ph type="dt" sz="half" idx="10"/>
          </p:nvPr>
        </p:nvSpPr>
        <p:spPr/>
        <p:txBody>
          <a:bodyPr/>
          <a:lstStyle>
            <a:lvl1pPr>
              <a:defRPr/>
            </a:lvl1pPr>
          </a:lstStyle>
          <a:p>
            <a:pPr>
              <a:defRPr/>
            </a:pPr>
            <a:fld id="{58E9217D-DD57-2C4A-AE2E-17C4AE333C19}" type="datetime1">
              <a:rPr lang="it-IT" altLang="it-IT"/>
              <a:pPr>
                <a:defRPr/>
              </a:pPr>
              <a:t>16/11/21</a:t>
            </a:fld>
            <a:endParaRPr lang="it-IT" altLang="it-IT"/>
          </a:p>
        </p:txBody>
      </p:sp>
      <p:sp>
        <p:nvSpPr>
          <p:cNvPr id="3" name="Segnaposto piè di pagina 4">
            <a:extLst>
              <a:ext uri="{FF2B5EF4-FFF2-40B4-BE49-F238E27FC236}">
                <a16:creationId xmlns:a16="http://schemas.microsoft.com/office/drawing/2014/main" id="{27B19719-7107-B142-8091-4A8051FF6192}"/>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93EA3ECA-19DE-DE49-B311-DF711C320B8E}"/>
              </a:ext>
            </a:extLst>
          </p:cNvPr>
          <p:cNvSpPr>
            <a:spLocks noGrp="1"/>
          </p:cNvSpPr>
          <p:nvPr>
            <p:ph type="sldNum" sz="quarter" idx="12"/>
          </p:nvPr>
        </p:nvSpPr>
        <p:spPr/>
        <p:txBody>
          <a:bodyPr/>
          <a:lstStyle>
            <a:lvl1pPr>
              <a:defRPr/>
            </a:lvl1pPr>
          </a:lstStyle>
          <a:p>
            <a:pPr>
              <a:defRPr/>
            </a:pPr>
            <a:fld id="{4EAF611C-0290-2E4E-9653-65A4C2E3D73B}" type="slidenum">
              <a:rPr lang="it-IT" altLang="it-IT"/>
              <a:pPr>
                <a:defRPr/>
              </a:pPr>
              <a:t>‹N›</a:t>
            </a:fld>
            <a:endParaRPr lang="it-IT" altLang="it-IT"/>
          </a:p>
        </p:txBody>
      </p:sp>
    </p:spTree>
    <p:extLst>
      <p:ext uri="{BB962C8B-B14F-4D97-AF65-F5344CB8AC3E}">
        <p14:creationId xmlns:p14="http://schemas.microsoft.com/office/powerpoint/2010/main" val="1953041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1F25CF01-BCF3-7D4D-8D84-26421B6A4C8E}"/>
              </a:ext>
            </a:extLst>
          </p:cNvPr>
          <p:cNvSpPr>
            <a:spLocks noGrp="1"/>
          </p:cNvSpPr>
          <p:nvPr>
            <p:ph type="dt" sz="half" idx="10"/>
          </p:nvPr>
        </p:nvSpPr>
        <p:spPr/>
        <p:txBody>
          <a:bodyPr/>
          <a:lstStyle>
            <a:lvl1pPr>
              <a:defRPr/>
            </a:lvl1pPr>
          </a:lstStyle>
          <a:p>
            <a:pPr>
              <a:defRPr/>
            </a:pPr>
            <a:fld id="{9A9615C1-9518-7440-8A75-EB57AF125BAF}" type="datetime1">
              <a:rPr lang="it-IT" altLang="it-IT"/>
              <a:pPr>
                <a:defRPr/>
              </a:pPr>
              <a:t>16/11/21</a:t>
            </a:fld>
            <a:endParaRPr lang="it-IT" altLang="it-IT"/>
          </a:p>
        </p:txBody>
      </p:sp>
      <p:sp>
        <p:nvSpPr>
          <p:cNvPr id="8" name="Segnaposto piè di pagina 4">
            <a:extLst>
              <a:ext uri="{FF2B5EF4-FFF2-40B4-BE49-F238E27FC236}">
                <a16:creationId xmlns:a16="http://schemas.microsoft.com/office/drawing/2014/main" id="{64B23F53-51BB-8D44-887E-581FD4A21B07}"/>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6B0F2DE1-966C-6744-84DC-155D0075100B}"/>
              </a:ext>
            </a:extLst>
          </p:cNvPr>
          <p:cNvSpPr>
            <a:spLocks noGrp="1"/>
          </p:cNvSpPr>
          <p:nvPr>
            <p:ph type="sldNum" sz="quarter" idx="12"/>
          </p:nvPr>
        </p:nvSpPr>
        <p:spPr/>
        <p:txBody>
          <a:bodyPr/>
          <a:lstStyle>
            <a:lvl1pPr>
              <a:defRPr/>
            </a:lvl1pPr>
          </a:lstStyle>
          <a:p>
            <a:pPr>
              <a:defRPr/>
            </a:pPr>
            <a:fld id="{C5680D1E-549C-EE4B-A9A5-2938C4737ADD}" type="slidenum">
              <a:rPr lang="it-IT" altLang="it-IT"/>
              <a:pPr>
                <a:defRPr/>
              </a:pPr>
              <a:t>‹N›</a:t>
            </a:fld>
            <a:endParaRPr lang="it-IT" altLang="it-IT"/>
          </a:p>
        </p:txBody>
      </p:sp>
    </p:spTree>
    <p:extLst>
      <p:ext uri="{BB962C8B-B14F-4D97-AF65-F5344CB8AC3E}">
        <p14:creationId xmlns:p14="http://schemas.microsoft.com/office/powerpoint/2010/main" val="429222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2918" y="4406801"/>
            <a:ext cx="10362902" cy="1361778"/>
          </a:xfrm>
        </p:spPr>
        <p:txBody>
          <a:bodyPr anchor="t"/>
          <a:lstStyle>
            <a:lvl1pPr algn="l">
              <a:defRPr sz="2735" b="1" cap="all"/>
            </a:lvl1pPr>
          </a:lstStyle>
          <a:p>
            <a:r>
              <a:rPr lang="it-IT"/>
              <a:t>Fare clic per modificare lo stile del titolo</a:t>
            </a:r>
          </a:p>
        </p:txBody>
      </p:sp>
      <p:sp>
        <p:nvSpPr>
          <p:cNvPr id="3" name="Segnaposto testo 2"/>
          <p:cNvSpPr>
            <a:spLocks noGrp="1"/>
          </p:cNvSpPr>
          <p:nvPr>
            <p:ph type="body" idx="1"/>
          </p:nvPr>
        </p:nvSpPr>
        <p:spPr>
          <a:xfrm>
            <a:off x="962918" y="2906613"/>
            <a:ext cx="10362902" cy="1500188"/>
          </a:xfrm>
        </p:spPr>
        <p:txBody>
          <a:bodyPr anchor="b"/>
          <a:lstStyle>
            <a:lvl1pPr marL="0" indent="0">
              <a:buNone/>
              <a:defRPr sz="1367"/>
            </a:lvl1pPr>
            <a:lvl2pPr marL="317182" indent="0">
              <a:buNone/>
              <a:defRPr sz="1270"/>
            </a:lvl2pPr>
            <a:lvl3pPr marL="634365" indent="0">
              <a:buNone/>
              <a:defRPr sz="1074"/>
            </a:lvl3pPr>
            <a:lvl4pPr marL="951547" indent="0">
              <a:buNone/>
              <a:defRPr sz="977"/>
            </a:lvl4pPr>
            <a:lvl5pPr marL="1268730" indent="0">
              <a:buNone/>
              <a:defRPr sz="977"/>
            </a:lvl5pPr>
            <a:lvl6pPr marL="1585913" indent="0">
              <a:buNone/>
              <a:defRPr sz="977"/>
            </a:lvl6pPr>
            <a:lvl7pPr marL="1903095" indent="0">
              <a:buNone/>
              <a:defRPr sz="977"/>
            </a:lvl7pPr>
            <a:lvl8pPr marL="2220277" indent="0">
              <a:buNone/>
              <a:defRPr sz="977"/>
            </a:lvl8pPr>
            <a:lvl9pPr marL="2537460" indent="0">
              <a:buNone/>
              <a:defRPr sz="977"/>
            </a:lvl9pPr>
          </a:lstStyle>
          <a:p>
            <a:pPr lvl="0"/>
            <a:r>
              <a:rPr lang="it-IT"/>
              <a:t>Fare clic per modificare stili del testo dello schema</a:t>
            </a:r>
          </a:p>
        </p:txBody>
      </p:sp>
    </p:spTree>
    <p:extLst>
      <p:ext uri="{BB962C8B-B14F-4D97-AF65-F5344CB8AC3E}">
        <p14:creationId xmlns:p14="http://schemas.microsoft.com/office/powerpoint/2010/main" val="7349521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190626" y="3536157"/>
            <a:ext cx="4833938" cy="794742"/>
          </a:xfrm>
        </p:spPr>
        <p:txBody>
          <a:bodyPr/>
          <a:lstStyle>
            <a:lvl1pPr>
              <a:defRPr sz="1953"/>
            </a:lvl1pPr>
            <a:lvl2pPr>
              <a:defRPr sz="1660"/>
            </a:lvl2pPr>
            <a:lvl3pPr>
              <a:defRPr sz="1367"/>
            </a:lvl3pPr>
            <a:lvl4pPr>
              <a:defRPr sz="1270"/>
            </a:lvl4pPr>
            <a:lvl5pPr>
              <a:defRPr sz="1270"/>
            </a:lvl5pPr>
            <a:lvl6pPr>
              <a:defRPr sz="1270"/>
            </a:lvl6pPr>
            <a:lvl7pPr>
              <a:defRPr sz="1270"/>
            </a:lvl7pPr>
            <a:lvl8pPr>
              <a:defRPr sz="1270"/>
            </a:lvl8pPr>
            <a:lvl9pPr>
              <a:defRPr sz="127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67438" y="3536157"/>
            <a:ext cx="4833938" cy="794742"/>
          </a:xfrm>
        </p:spPr>
        <p:txBody>
          <a:bodyPr/>
          <a:lstStyle>
            <a:lvl1pPr>
              <a:defRPr sz="1953"/>
            </a:lvl1pPr>
            <a:lvl2pPr>
              <a:defRPr sz="1660"/>
            </a:lvl2pPr>
            <a:lvl3pPr>
              <a:defRPr sz="1367"/>
            </a:lvl3pPr>
            <a:lvl4pPr>
              <a:defRPr sz="1270"/>
            </a:lvl4pPr>
            <a:lvl5pPr>
              <a:defRPr sz="1270"/>
            </a:lvl5pPr>
            <a:lvl6pPr>
              <a:defRPr sz="1270"/>
            </a:lvl6pPr>
            <a:lvl7pPr>
              <a:defRPr sz="1270"/>
            </a:lvl7pPr>
            <a:lvl8pPr>
              <a:defRPr sz="1270"/>
            </a:lvl8pPr>
            <a:lvl9pPr>
              <a:defRPr sz="127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272230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10196" y="274588"/>
            <a:ext cx="10971609"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10196" y="1534790"/>
            <a:ext cx="5386090" cy="639589"/>
          </a:xfrm>
        </p:spPr>
        <p:txBody>
          <a:bodyPr anchor="b"/>
          <a:lstStyle>
            <a:lvl1pPr marL="0" indent="0">
              <a:buNone/>
              <a:defRPr sz="1660" b="1"/>
            </a:lvl1pPr>
            <a:lvl2pPr marL="317182" indent="0">
              <a:buNone/>
              <a:defRPr sz="1367" b="1"/>
            </a:lvl2pPr>
            <a:lvl3pPr marL="634365" indent="0">
              <a:buNone/>
              <a:defRPr sz="1270" b="1"/>
            </a:lvl3pPr>
            <a:lvl4pPr marL="951547" indent="0">
              <a:buNone/>
              <a:defRPr sz="1074" b="1"/>
            </a:lvl4pPr>
            <a:lvl5pPr marL="1268730" indent="0">
              <a:buNone/>
              <a:defRPr sz="1074" b="1"/>
            </a:lvl5pPr>
            <a:lvl6pPr marL="1585913" indent="0">
              <a:buNone/>
              <a:defRPr sz="1074" b="1"/>
            </a:lvl6pPr>
            <a:lvl7pPr marL="1903095" indent="0">
              <a:buNone/>
              <a:defRPr sz="1074" b="1"/>
            </a:lvl7pPr>
            <a:lvl8pPr marL="2220277" indent="0">
              <a:buNone/>
              <a:defRPr sz="1074" b="1"/>
            </a:lvl8pPr>
            <a:lvl9pPr marL="2537460" indent="0">
              <a:buNone/>
              <a:defRPr sz="1074" b="1"/>
            </a:lvl9pPr>
          </a:lstStyle>
          <a:p>
            <a:pPr lvl="0"/>
            <a:r>
              <a:rPr lang="it-IT"/>
              <a:t>Fare clic per modificare stili del testo dello schema</a:t>
            </a:r>
          </a:p>
        </p:txBody>
      </p:sp>
      <p:sp>
        <p:nvSpPr>
          <p:cNvPr id="4" name="Segnaposto contenuto 3"/>
          <p:cNvSpPr>
            <a:spLocks noGrp="1"/>
          </p:cNvSpPr>
          <p:nvPr>
            <p:ph sz="half" idx="2"/>
          </p:nvPr>
        </p:nvSpPr>
        <p:spPr>
          <a:xfrm>
            <a:off x="610196" y="2174379"/>
            <a:ext cx="5386090" cy="3951386"/>
          </a:xfrm>
        </p:spPr>
        <p:txBody>
          <a:bodyPr/>
          <a:lstStyle>
            <a:lvl1pPr>
              <a:defRPr sz="1660"/>
            </a:lvl1pPr>
            <a:lvl2pPr>
              <a:defRPr sz="1367"/>
            </a:lvl2pPr>
            <a:lvl3pPr>
              <a:defRPr sz="1270"/>
            </a:lvl3pPr>
            <a:lvl4pPr>
              <a:defRPr sz="1074"/>
            </a:lvl4pPr>
            <a:lvl5pPr>
              <a:defRPr sz="1074"/>
            </a:lvl5pPr>
            <a:lvl6pPr>
              <a:defRPr sz="1074"/>
            </a:lvl6pPr>
            <a:lvl7pPr>
              <a:defRPr sz="1074"/>
            </a:lvl7pPr>
            <a:lvl8pPr>
              <a:defRPr sz="1074"/>
            </a:lvl8pPr>
            <a:lvl9pPr>
              <a:defRPr sz="107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2740" y="1534790"/>
            <a:ext cx="5389065" cy="639589"/>
          </a:xfrm>
        </p:spPr>
        <p:txBody>
          <a:bodyPr anchor="b"/>
          <a:lstStyle>
            <a:lvl1pPr marL="0" indent="0">
              <a:buNone/>
              <a:defRPr sz="1660" b="1"/>
            </a:lvl1pPr>
            <a:lvl2pPr marL="317182" indent="0">
              <a:buNone/>
              <a:defRPr sz="1367" b="1"/>
            </a:lvl2pPr>
            <a:lvl3pPr marL="634365" indent="0">
              <a:buNone/>
              <a:defRPr sz="1270" b="1"/>
            </a:lvl3pPr>
            <a:lvl4pPr marL="951547" indent="0">
              <a:buNone/>
              <a:defRPr sz="1074" b="1"/>
            </a:lvl4pPr>
            <a:lvl5pPr marL="1268730" indent="0">
              <a:buNone/>
              <a:defRPr sz="1074" b="1"/>
            </a:lvl5pPr>
            <a:lvl6pPr marL="1585913" indent="0">
              <a:buNone/>
              <a:defRPr sz="1074" b="1"/>
            </a:lvl6pPr>
            <a:lvl7pPr marL="1903095" indent="0">
              <a:buNone/>
              <a:defRPr sz="1074" b="1"/>
            </a:lvl7pPr>
            <a:lvl8pPr marL="2220277" indent="0">
              <a:buNone/>
              <a:defRPr sz="1074" b="1"/>
            </a:lvl8pPr>
            <a:lvl9pPr marL="2537460" indent="0">
              <a:buNone/>
              <a:defRPr sz="1074" b="1"/>
            </a:lvl9pPr>
          </a:lstStyle>
          <a:p>
            <a:pPr lvl="0"/>
            <a:r>
              <a:rPr lang="it-IT"/>
              <a:t>Fare clic per modificare stili del testo dello schema</a:t>
            </a:r>
          </a:p>
        </p:txBody>
      </p:sp>
      <p:sp>
        <p:nvSpPr>
          <p:cNvPr id="6" name="Segnaposto contenuto 5"/>
          <p:cNvSpPr>
            <a:spLocks noGrp="1"/>
          </p:cNvSpPr>
          <p:nvPr>
            <p:ph sz="quarter" idx="4"/>
          </p:nvPr>
        </p:nvSpPr>
        <p:spPr>
          <a:xfrm>
            <a:off x="6192740" y="2174379"/>
            <a:ext cx="5389065" cy="3951386"/>
          </a:xfrm>
        </p:spPr>
        <p:txBody>
          <a:bodyPr/>
          <a:lstStyle>
            <a:lvl1pPr>
              <a:defRPr sz="1660"/>
            </a:lvl1pPr>
            <a:lvl2pPr>
              <a:defRPr sz="1367"/>
            </a:lvl2pPr>
            <a:lvl3pPr>
              <a:defRPr sz="1270"/>
            </a:lvl3pPr>
            <a:lvl4pPr>
              <a:defRPr sz="1074"/>
            </a:lvl4pPr>
            <a:lvl5pPr>
              <a:defRPr sz="1074"/>
            </a:lvl5pPr>
            <a:lvl6pPr>
              <a:defRPr sz="1074"/>
            </a:lvl6pPr>
            <a:lvl7pPr>
              <a:defRPr sz="1074"/>
            </a:lvl7pPr>
            <a:lvl8pPr>
              <a:defRPr sz="1074"/>
            </a:lvl8pPr>
            <a:lvl9pPr>
              <a:defRPr sz="107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0887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9945549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554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10196" y="273473"/>
            <a:ext cx="4010918" cy="1161975"/>
          </a:xfrm>
        </p:spPr>
        <p:txBody>
          <a:bodyPr/>
          <a:lstStyle>
            <a:lvl1pPr algn="l">
              <a:defRPr sz="1367" b="1"/>
            </a:lvl1pPr>
          </a:lstStyle>
          <a:p>
            <a:r>
              <a:rPr lang="it-IT"/>
              <a:t>Fare clic per modificare lo stile del titolo</a:t>
            </a:r>
          </a:p>
        </p:txBody>
      </p:sp>
      <p:sp>
        <p:nvSpPr>
          <p:cNvPr id="3" name="Segnaposto contenuto 2"/>
          <p:cNvSpPr>
            <a:spLocks noGrp="1"/>
          </p:cNvSpPr>
          <p:nvPr>
            <p:ph idx="1"/>
          </p:nvPr>
        </p:nvSpPr>
        <p:spPr>
          <a:xfrm>
            <a:off x="4766966" y="273472"/>
            <a:ext cx="6814839" cy="5852294"/>
          </a:xfrm>
        </p:spPr>
        <p:txBody>
          <a:bodyPr/>
          <a:lstStyle>
            <a:lvl1pPr>
              <a:defRPr sz="2246"/>
            </a:lvl1pPr>
            <a:lvl2pPr>
              <a:defRPr sz="1953"/>
            </a:lvl2pPr>
            <a:lvl3pPr>
              <a:defRPr sz="1660"/>
            </a:lvl3pPr>
            <a:lvl4pPr>
              <a:defRPr sz="1367"/>
            </a:lvl4pPr>
            <a:lvl5pPr>
              <a:defRPr sz="1367"/>
            </a:lvl5pPr>
            <a:lvl6pPr>
              <a:defRPr sz="1367"/>
            </a:lvl6pPr>
            <a:lvl7pPr>
              <a:defRPr sz="1367"/>
            </a:lvl7pPr>
            <a:lvl8pPr>
              <a:defRPr sz="1367"/>
            </a:lvl8pPr>
            <a:lvl9pPr>
              <a:defRPr sz="1367"/>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10196" y="1435448"/>
            <a:ext cx="4010918" cy="4690318"/>
          </a:xfrm>
        </p:spPr>
        <p:txBody>
          <a:bodyPr/>
          <a:lstStyle>
            <a:lvl1pPr marL="0" indent="0">
              <a:buNone/>
              <a:defRPr sz="977"/>
            </a:lvl1pPr>
            <a:lvl2pPr marL="317182" indent="0">
              <a:buNone/>
              <a:defRPr sz="879"/>
            </a:lvl2pPr>
            <a:lvl3pPr marL="634365" indent="0">
              <a:buNone/>
              <a:defRPr sz="684"/>
            </a:lvl3pPr>
            <a:lvl4pPr marL="951547" indent="0">
              <a:buNone/>
              <a:defRPr sz="586"/>
            </a:lvl4pPr>
            <a:lvl5pPr marL="1268730" indent="0">
              <a:buNone/>
              <a:defRPr sz="586"/>
            </a:lvl5pPr>
            <a:lvl6pPr marL="1585913" indent="0">
              <a:buNone/>
              <a:defRPr sz="586"/>
            </a:lvl6pPr>
            <a:lvl7pPr marL="1903095" indent="0">
              <a:buNone/>
              <a:defRPr sz="586"/>
            </a:lvl7pPr>
            <a:lvl8pPr marL="2220277" indent="0">
              <a:buNone/>
              <a:defRPr sz="586"/>
            </a:lvl8pPr>
            <a:lvl9pPr marL="2537460" indent="0">
              <a:buNone/>
              <a:defRPr sz="586"/>
            </a:lvl9pPr>
          </a:lstStyle>
          <a:p>
            <a:pPr lvl="0"/>
            <a:r>
              <a:rPr lang="it-IT"/>
              <a:t>Fare clic per modificare stili del testo dello schema</a:t>
            </a:r>
          </a:p>
        </p:txBody>
      </p:sp>
    </p:spTree>
    <p:extLst>
      <p:ext uri="{BB962C8B-B14F-4D97-AF65-F5344CB8AC3E}">
        <p14:creationId xmlns:p14="http://schemas.microsoft.com/office/powerpoint/2010/main" val="5293972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90180" y="4800824"/>
            <a:ext cx="7314903" cy="567035"/>
          </a:xfrm>
        </p:spPr>
        <p:txBody>
          <a:bodyPr/>
          <a:lstStyle>
            <a:lvl1pPr algn="l">
              <a:defRPr sz="1367" b="1"/>
            </a:lvl1pPr>
          </a:lstStyle>
          <a:p>
            <a:r>
              <a:rPr lang="it-IT"/>
              <a:t>Fare clic per modificare lo stile del titolo</a:t>
            </a:r>
          </a:p>
        </p:txBody>
      </p:sp>
      <p:sp>
        <p:nvSpPr>
          <p:cNvPr id="3" name="Segnaposto immagine 2"/>
          <p:cNvSpPr>
            <a:spLocks noGrp="1"/>
          </p:cNvSpPr>
          <p:nvPr>
            <p:ph type="pic" idx="1"/>
          </p:nvPr>
        </p:nvSpPr>
        <p:spPr>
          <a:xfrm>
            <a:off x="2390180" y="612801"/>
            <a:ext cx="7314903" cy="4114354"/>
          </a:xfrm>
        </p:spPr>
        <p:txBody>
          <a:bodyPr/>
          <a:lstStyle>
            <a:lvl1pPr marL="0" indent="0">
              <a:buNone/>
              <a:defRPr sz="2246"/>
            </a:lvl1pPr>
            <a:lvl2pPr marL="317182" indent="0">
              <a:buNone/>
              <a:defRPr sz="1953"/>
            </a:lvl2pPr>
            <a:lvl3pPr marL="634365" indent="0">
              <a:buNone/>
              <a:defRPr sz="1660"/>
            </a:lvl3pPr>
            <a:lvl4pPr marL="951547" indent="0">
              <a:buNone/>
              <a:defRPr sz="1367"/>
            </a:lvl4pPr>
            <a:lvl5pPr marL="1268730" indent="0">
              <a:buNone/>
              <a:defRPr sz="1367"/>
            </a:lvl5pPr>
            <a:lvl6pPr marL="1585913" indent="0">
              <a:buNone/>
              <a:defRPr sz="1367"/>
            </a:lvl6pPr>
            <a:lvl7pPr marL="1903095" indent="0">
              <a:buNone/>
              <a:defRPr sz="1367"/>
            </a:lvl7pPr>
            <a:lvl8pPr marL="2220277" indent="0">
              <a:buNone/>
              <a:defRPr sz="1367"/>
            </a:lvl8pPr>
            <a:lvl9pPr marL="2537460" indent="0">
              <a:buNone/>
              <a:defRPr sz="1367"/>
            </a:lvl9pPr>
          </a:lstStyle>
          <a:p>
            <a:pPr lvl="0"/>
            <a:endParaRPr lang="it-IT" noProof="0">
              <a:sym typeface="Gill Sans" charset="0"/>
            </a:endParaRPr>
          </a:p>
        </p:txBody>
      </p:sp>
      <p:sp>
        <p:nvSpPr>
          <p:cNvPr id="4" name="Segnaposto testo 3"/>
          <p:cNvSpPr>
            <a:spLocks noGrp="1"/>
          </p:cNvSpPr>
          <p:nvPr>
            <p:ph type="body" sz="half" idx="2"/>
          </p:nvPr>
        </p:nvSpPr>
        <p:spPr>
          <a:xfrm>
            <a:off x="2390180" y="5367859"/>
            <a:ext cx="7314903" cy="804788"/>
          </a:xfrm>
        </p:spPr>
        <p:txBody>
          <a:bodyPr/>
          <a:lstStyle>
            <a:lvl1pPr marL="0" indent="0">
              <a:buNone/>
              <a:defRPr sz="977"/>
            </a:lvl1pPr>
            <a:lvl2pPr marL="317182" indent="0">
              <a:buNone/>
              <a:defRPr sz="879"/>
            </a:lvl2pPr>
            <a:lvl3pPr marL="634365" indent="0">
              <a:buNone/>
              <a:defRPr sz="684"/>
            </a:lvl3pPr>
            <a:lvl4pPr marL="951547" indent="0">
              <a:buNone/>
              <a:defRPr sz="586"/>
            </a:lvl4pPr>
            <a:lvl5pPr marL="1268730" indent="0">
              <a:buNone/>
              <a:defRPr sz="586"/>
            </a:lvl5pPr>
            <a:lvl6pPr marL="1585913" indent="0">
              <a:buNone/>
              <a:defRPr sz="586"/>
            </a:lvl6pPr>
            <a:lvl7pPr marL="1903095" indent="0">
              <a:buNone/>
              <a:defRPr sz="586"/>
            </a:lvl7pPr>
            <a:lvl8pPr marL="2220277" indent="0">
              <a:buNone/>
              <a:defRPr sz="586"/>
            </a:lvl8pPr>
            <a:lvl9pPr marL="2537460" indent="0">
              <a:buNone/>
              <a:defRPr sz="586"/>
            </a:lvl9pPr>
          </a:lstStyle>
          <a:p>
            <a:pPr lvl="0"/>
            <a:r>
              <a:rPr lang="it-IT"/>
              <a:t>Fare clic per modificare stili del testo dello schema</a:t>
            </a:r>
          </a:p>
        </p:txBody>
      </p:sp>
    </p:spTree>
    <p:extLst>
      <p:ext uri="{BB962C8B-B14F-4D97-AF65-F5344CB8AC3E}">
        <p14:creationId xmlns:p14="http://schemas.microsoft.com/office/powerpoint/2010/main" val="14855035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190625" y="3536157"/>
            <a:ext cx="9810750" cy="794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36083" tIns="36083" rIns="36083" bIns="36083" numCol="1" anchor="t" anchorCtr="0" compatLnSpc="1">
            <a:prstTxWarp prst="textNoShape">
              <a:avLst/>
            </a:prstTxWarp>
          </a:bodyPr>
          <a:lstStyle/>
          <a:p>
            <a:pPr lvl="0"/>
            <a:r>
              <a:rPr lang="en-US" altLang="it-IT">
                <a:sym typeface="Gill Sans" charset="0"/>
              </a:rPr>
              <a:t>Click to edit Master text styles</a:t>
            </a:r>
          </a:p>
          <a:p>
            <a:pPr lvl="1"/>
            <a:r>
              <a:rPr lang="en-US" altLang="it-IT">
                <a:sym typeface="Gill Sans" charset="0"/>
              </a:rPr>
              <a:t>Second level</a:t>
            </a:r>
          </a:p>
          <a:p>
            <a:pPr lvl="2"/>
            <a:r>
              <a:rPr lang="en-US" altLang="it-IT">
                <a:sym typeface="Gill Sans" charset="0"/>
              </a:rPr>
              <a:t>Third level</a:t>
            </a:r>
          </a:p>
          <a:p>
            <a:pPr lvl="3"/>
            <a:r>
              <a:rPr lang="en-US" altLang="it-IT">
                <a:sym typeface="Gill Sans" charset="0"/>
              </a:rPr>
              <a:t>Fourth level</a:t>
            </a:r>
          </a:p>
          <a:p>
            <a:pPr lvl="4"/>
            <a:r>
              <a:rPr lang="en-US" altLang="it-IT">
                <a:sym typeface="Gill Sans" charset="0"/>
              </a:rPr>
              <a:t>Fifth level</a:t>
            </a:r>
          </a:p>
        </p:txBody>
      </p:sp>
      <p:sp>
        <p:nvSpPr>
          <p:cNvPr id="1027" name="Rectangle 2"/>
          <p:cNvSpPr>
            <a:spLocks noGrp="1" noChangeArrowheads="1"/>
          </p:cNvSpPr>
          <p:nvPr>
            <p:ph type="title"/>
          </p:nvPr>
        </p:nvSpPr>
        <p:spPr bwMode="auto">
          <a:xfrm>
            <a:off x="1190625" y="1151930"/>
            <a:ext cx="9810750" cy="2321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36083" tIns="36083" rIns="36083" bIns="36083" numCol="1" anchor="b" anchorCtr="0" compatLnSpc="1">
            <a:prstTxWarp prst="textNoShape">
              <a:avLst/>
            </a:prstTxWarp>
          </a:bodyPr>
          <a:lstStyle/>
          <a:p>
            <a:pPr lvl="0"/>
            <a:r>
              <a:rPr lang="en-US" altLang="it-IT">
                <a:sym typeface="Gill Sans" charset="0"/>
              </a:rPr>
              <a:t>Click to edit Master title style</a:t>
            </a:r>
          </a:p>
        </p:txBody>
      </p:sp>
    </p:spTree>
    <p:extLst>
      <p:ext uri="{BB962C8B-B14F-4D97-AF65-F5344CB8AC3E}">
        <p14:creationId xmlns:p14="http://schemas.microsoft.com/office/powerpoint/2010/main" val="325284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ctr" rtl="0" eaLnBrk="0" fontAlgn="base" hangingPunct="0">
        <a:spcBef>
          <a:spcPct val="0"/>
        </a:spcBef>
        <a:spcAft>
          <a:spcPct val="0"/>
        </a:spcAft>
        <a:defRPr sz="5860">
          <a:solidFill>
            <a:schemeClr val="tx1"/>
          </a:solidFill>
          <a:latin typeface="+mj-lt"/>
          <a:ea typeface="+mj-ea"/>
          <a:cs typeface="+mj-cs"/>
          <a:sym typeface="Gill Sans" charset="0"/>
        </a:defRPr>
      </a:lvl1pPr>
      <a:lvl2pPr algn="ctr" rtl="0" eaLnBrk="0" fontAlgn="base" hangingPunct="0">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5pPr>
      <a:lvl6pPr marL="317182" algn="ctr" rtl="0" fontAlgn="base">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6pPr>
      <a:lvl7pPr marL="634365" algn="ctr" rtl="0" fontAlgn="base">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7pPr>
      <a:lvl8pPr marL="951547" algn="ctr" rtl="0" fontAlgn="base">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8pPr>
      <a:lvl9pPr marL="1268730" algn="ctr" rtl="0" fontAlgn="base">
        <a:spcBef>
          <a:spcPct val="0"/>
        </a:spcBef>
        <a:spcAft>
          <a:spcPct val="0"/>
        </a:spcAft>
        <a:defRPr sz="5860">
          <a:solidFill>
            <a:schemeClr val="tx1"/>
          </a:solidFill>
          <a:latin typeface="Gill Sans" charset="0"/>
          <a:ea typeface="ヒラギノ角ゴ ProN W3" charset="0"/>
          <a:cs typeface="ヒラギノ角ゴ ProN W3" charset="0"/>
          <a:sym typeface="Gill Sans" charset="0"/>
        </a:defRPr>
      </a:lvl9pPr>
    </p:titleStyle>
    <p:bodyStyle>
      <a:lvl1pPr marL="237887" indent="-237887" algn="ctr" rtl="0" eaLnBrk="0" fontAlgn="base" hangingPunct="0">
        <a:spcBef>
          <a:spcPct val="0"/>
        </a:spcBef>
        <a:spcAft>
          <a:spcPct val="0"/>
        </a:spcAft>
        <a:defRPr sz="2539">
          <a:solidFill>
            <a:schemeClr val="tx1"/>
          </a:solidFill>
          <a:latin typeface="+mn-lt"/>
          <a:ea typeface="+mn-ea"/>
          <a:cs typeface="+mn-cs"/>
          <a:sym typeface="Gill Sans" charset="0"/>
        </a:defRPr>
      </a:lvl1pPr>
      <a:lvl2pPr marL="515421" indent="-198239" algn="ctr" rtl="0" eaLnBrk="0" fontAlgn="base" hangingPunct="0">
        <a:spcBef>
          <a:spcPct val="0"/>
        </a:spcBef>
        <a:spcAft>
          <a:spcPct val="0"/>
        </a:spcAft>
        <a:defRPr sz="2539">
          <a:solidFill>
            <a:schemeClr val="tx1"/>
          </a:solidFill>
          <a:latin typeface="+mn-lt"/>
          <a:ea typeface="+mn-ea"/>
          <a:cs typeface="+mn-cs"/>
          <a:sym typeface="Gill Sans" charset="0"/>
        </a:defRPr>
      </a:lvl2pPr>
      <a:lvl3pPr marL="792956" indent="-158592" algn="ctr" rtl="0" eaLnBrk="0" fontAlgn="base" hangingPunct="0">
        <a:spcBef>
          <a:spcPct val="0"/>
        </a:spcBef>
        <a:spcAft>
          <a:spcPct val="0"/>
        </a:spcAft>
        <a:defRPr sz="2539">
          <a:solidFill>
            <a:schemeClr val="tx1"/>
          </a:solidFill>
          <a:latin typeface="+mn-lt"/>
          <a:ea typeface="+mn-ea"/>
          <a:cs typeface="+mn-cs"/>
          <a:sym typeface="Gill Sans" charset="0"/>
        </a:defRPr>
      </a:lvl3pPr>
      <a:lvl4pPr marL="1110139" indent="-158592" algn="ctr" rtl="0" eaLnBrk="0" fontAlgn="base" hangingPunct="0">
        <a:spcBef>
          <a:spcPct val="0"/>
        </a:spcBef>
        <a:spcAft>
          <a:spcPct val="0"/>
        </a:spcAft>
        <a:defRPr sz="2539">
          <a:solidFill>
            <a:schemeClr val="tx1"/>
          </a:solidFill>
          <a:latin typeface="+mn-lt"/>
          <a:ea typeface="+mn-ea"/>
          <a:cs typeface="+mn-cs"/>
          <a:sym typeface="Gill Sans" charset="0"/>
        </a:defRPr>
      </a:lvl4pPr>
      <a:lvl5pPr marL="1427321" indent="-158592" algn="ctr" rtl="0" eaLnBrk="0" fontAlgn="base" hangingPunct="0">
        <a:spcBef>
          <a:spcPct val="0"/>
        </a:spcBef>
        <a:spcAft>
          <a:spcPct val="0"/>
        </a:spcAft>
        <a:defRPr sz="2539">
          <a:solidFill>
            <a:schemeClr val="tx1"/>
          </a:solidFill>
          <a:latin typeface="+mn-lt"/>
          <a:ea typeface="+mn-ea"/>
          <a:cs typeface="+mn-cs"/>
          <a:sym typeface="Gill Sans" charset="0"/>
        </a:defRPr>
      </a:lvl5pPr>
      <a:lvl6pPr marL="317182" algn="ctr" rtl="0" fontAlgn="base">
        <a:spcBef>
          <a:spcPct val="0"/>
        </a:spcBef>
        <a:spcAft>
          <a:spcPct val="0"/>
        </a:spcAft>
        <a:defRPr sz="2539">
          <a:solidFill>
            <a:schemeClr val="tx1"/>
          </a:solidFill>
          <a:latin typeface="+mn-lt"/>
          <a:ea typeface="+mn-ea"/>
          <a:cs typeface="+mn-cs"/>
          <a:sym typeface="Gill Sans" charset="0"/>
        </a:defRPr>
      </a:lvl6pPr>
      <a:lvl7pPr marL="634365" algn="ctr" rtl="0" fontAlgn="base">
        <a:spcBef>
          <a:spcPct val="0"/>
        </a:spcBef>
        <a:spcAft>
          <a:spcPct val="0"/>
        </a:spcAft>
        <a:defRPr sz="2539">
          <a:solidFill>
            <a:schemeClr val="tx1"/>
          </a:solidFill>
          <a:latin typeface="+mn-lt"/>
          <a:ea typeface="+mn-ea"/>
          <a:cs typeface="+mn-cs"/>
          <a:sym typeface="Gill Sans" charset="0"/>
        </a:defRPr>
      </a:lvl7pPr>
      <a:lvl8pPr marL="951547" algn="ctr" rtl="0" fontAlgn="base">
        <a:spcBef>
          <a:spcPct val="0"/>
        </a:spcBef>
        <a:spcAft>
          <a:spcPct val="0"/>
        </a:spcAft>
        <a:defRPr sz="2539">
          <a:solidFill>
            <a:schemeClr val="tx1"/>
          </a:solidFill>
          <a:latin typeface="+mn-lt"/>
          <a:ea typeface="+mn-ea"/>
          <a:cs typeface="+mn-cs"/>
          <a:sym typeface="Gill Sans" charset="0"/>
        </a:defRPr>
      </a:lvl8pPr>
      <a:lvl9pPr marL="1268730" algn="ctr" rtl="0" fontAlgn="base">
        <a:spcBef>
          <a:spcPct val="0"/>
        </a:spcBef>
        <a:spcAft>
          <a:spcPct val="0"/>
        </a:spcAft>
        <a:defRPr sz="2539">
          <a:solidFill>
            <a:schemeClr val="tx1"/>
          </a:solidFill>
          <a:latin typeface="+mn-lt"/>
          <a:ea typeface="+mn-ea"/>
          <a:cs typeface="+mn-cs"/>
          <a:sym typeface="Gill Sans" charset="0"/>
        </a:defRPr>
      </a:lvl9pPr>
    </p:bodyStyle>
    <p:otherStyle>
      <a:defPPr>
        <a:defRPr lang="it-IT"/>
      </a:defPPr>
      <a:lvl1pPr marL="0" algn="l" defTabSz="634365" rtl="0" eaLnBrk="1" latinLnBrk="0" hangingPunct="1">
        <a:defRPr sz="1270" kern="1200">
          <a:solidFill>
            <a:schemeClr val="tx1"/>
          </a:solidFill>
          <a:latin typeface="+mn-lt"/>
          <a:ea typeface="+mn-ea"/>
          <a:cs typeface="+mn-cs"/>
        </a:defRPr>
      </a:lvl1pPr>
      <a:lvl2pPr marL="317182" algn="l" defTabSz="634365" rtl="0" eaLnBrk="1" latinLnBrk="0" hangingPunct="1">
        <a:defRPr sz="1270" kern="1200">
          <a:solidFill>
            <a:schemeClr val="tx1"/>
          </a:solidFill>
          <a:latin typeface="+mn-lt"/>
          <a:ea typeface="+mn-ea"/>
          <a:cs typeface="+mn-cs"/>
        </a:defRPr>
      </a:lvl2pPr>
      <a:lvl3pPr marL="634365" algn="l" defTabSz="634365" rtl="0" eaLnBrk="1" latinLnBrk="0" hangingPunct="1">
        <a:defRPr sz="1270" kern="1200">
          <a:solidFill>
            <a:schemeClr val="tx1"/>
          </a:solidFill>
          <a:latin typeface="+mn-lt"/>
          <a:ea typeface="+mn-ea"/>
          <a:cs typeface="+mn-cs"/>
        </a:defRPr>
      </a:lvl3pPr>
      <a:lvl4pPr marL="951547" algn="l" defTabSz="634365" rtl="0" eaLnBrk="1" latinLnBrk="0" hangingPunct="1">
        <a:defRPr sz="1270" kern="1200">
          <a:solidFill>
            <a:schemeClr val="tx1"/>
          </a:solidFill>
          <a:latin typeface="+mn-lt"/>
          <a:ea typeface="+mn-ea"/>
          <a:cs typeface="+mn-cs"/>
        </a:defRPr>
      </a:lvl4pPr>
      <a:lvl5pPr marL="1268730" algn="l" defTabSz="634365" rtl="0" eaLnBrk="1" latinLnBrk="0" hangingPunct="1">
        <a:defRPr sz="1270" kern="1200">
          <a:solidFill>
            <a:schemeClr val="tx1"/>
          </a:solidFill>
          <a:latin typeface="+mn-lt"/>
          <a:ea typeface="+mn-ea"/>
          <a:cs typeface="+mn-cs"/>
        </a:defRPr>
      </a:lvl5pPr>
      <a:lvl6pPr marL="1585913" algn="l" defTabSz="634365" rtl="0" eaLnBrk="1" latinLnBrk="0" hangingPunct="1">
        <a:defRPr sz="1270" kern="1200">
          <a:solidFill>
            <a:schemeClr val="tx1"/>
          </a:solidFill>
          <a:latin typeface="+mn-lt"/>
          <a:ea typeface="+mn-ea"/>
          <a:cs typeface="+mn-cs"/>
        </a:defRPr>
      </a:lvl6pPr>
      <a:lvl7pPr marL="1903095" algn="l" defTabSz="634365" rtl="0" eaLnBrk="1" latinLnBrk="0" hangingPunct="1">
        <a:defRPr sz="1270" kern="1200">
          <a:solidFill>
            <a:schemeClr val="tx1"/>
          </a:solidFill>
          <a:latin typeface="+mn-lt"/>
          <a:ea typeface="+mn-ea"/>
          <a:cs typeface="+mn-cs"/>
        </a:defRPr>
      </a:lvl7pPr>
      <a:lvl8pPr marL="2220277" algn="l" defTabSz="634365" rtl="0" eaLnBrk="1" latinLnBrk="0" hangingPunct="1">
        <a:defRPr sz="1270" kern="1200">
          <a:solidFill>
            <a:schemeClr val="tx1"/>
          </a:solidFill>
          <a:latin typeface="+mn-lt"/>
          <a:ea typeface="+mn-ea"/>
          <a:cs typeface="+mn-cs"/>
        </a:defRPr>
      </a:lvl8pPr>
      <a:lvl9pPr marL="2537460" algn="l" defTabSz="634365" rtl="0" eaLnBrk="1" latinLnBrk="0" hangingPunct="1">
        <a:defRPr sz="12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3F0F1AE-09DD-4BD6-9126-9CD31F3ECCBD}"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13471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671DB001-6223-EE4F-BC04-08508A8154C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it-IT" altLang="it-IT"/>
          </a:p>
        </p:txBody>
      </p:sp>
      <p:sp>
        <p:nvSpPr>
          <p:cNvPr id="5" name="Segnaposto piè di pagina 4">
            <a:extLst>
              <a:ext uri="{FF2B5EF4-FFF2-40B4-BE49-F238E27FC236}">
                <a16:creationId xmlns:a16="http://schemas.microsoft.com/office/drawing/2014/main" id="{CC09F5EF-3EAA-434D-AF99-659A97A9ABE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F2D87A67-43C7-3F48-BA1B-710966D32865}"/>
              </a:ext>
            </a:extLst>
          </p:cNvPr>
          <p:cNvSpPr>
            <a:spLocks noGrp="1"/>
          </p:cNvSpPr>
          <p:nvPr>
            <p:ph type="sldNum" sz="quarter" idx="4"/>
          </p:nvPr>
        </p:nvSpPr>
        <p:spPr>
          <a:xfrm>
            <a:off x="91948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defRPr/>
            </a:pPr>
            <a:fld id="{5611E799-8713-DB4D-B7B2-3E4E228FFE0B}" type="slidenum">
              <a:rPr lang="it-IT" altLang="it-IT"/>
              <a:pPr>
                <a:defRPr/>
              </a:pPr>
              <a:t>‹N›</a:t>
            </a:fld>
            <a:endParaRPr lang="it-IT" altLang="it-IT"/>
          </a:p>
        </p:txBody>
      </p:sp>
      <p:pic>
        <p:nvPicPr>
          <p:cNvPr id="1029" name="Immagine 6" descr="logo_picc.png">
            <a:extLst>
              <a:ext uri="{FF2B5EF4-FFF2-40B4-BE49-F238E27FC236}">
                <a16:creationId xmlns:a16="http://schemas.microsoft.com/office/drawing/2014/main" id="{B3D152C7-FF19-FE46-B0C5-0B113D0FB05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9834" y="274638"/>
            <a:ext cx="291041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011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671DB001-6223-EE4F-BC04-08508A8154C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5383C290-082F-2947-A0B6-0D512A9A8CCC}" type="datetime1">
              <a:rPr lang="it-IT" altLang="it-IT"/>
              <a:pPr>
                <a:defRPr/>
              </a:pPr>
              <a:t>16/11/21</a:t>
            </a:fld>
            <a:endParaRPr lang="it-IT" altLang="it-IT"/>
          </a:p>
        </p:txBody>
      </p:sp>
      <p:sp>
        <p:nvSpPr>
          <p:cNvPr id="5" name="Segnaposto piè di pagina 4">
            <a:extLst>
              <a:ext uri="{FF2B5EF4-FFF2-40B4-BE49-F238E27FC236}">
                <a16:creationId xmlns:a16="http://schemas.microsoft.com/office/drawing/2014/main" id="{CC09F5EF-3EAA-434D-AF99-659A97A9ABE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F2D87A67-43C7-3F48-BA1B-710966D32865}"/>
              </a:ext>
            </a:extLst>
          </p:cNvPr>
          <p:cNvSpPr>
            <a:spLocks noGrp="1"/>
          </p:cNvSpPr>
          <p:nvPr>
            <p:ph type="sldNum" sz="quarter" idx="4"/>
          </p:nvPr>
        </p:nvSpPr>
        <p:spPr>
          <a:xfrm>
            <a:off x="91948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defRPr/>
            </a:pPr>
            <a:fld id="{5611E799-8713-DB4D-B7B2-3E4E228FFE0B}" type="slidenum">
              <a:rPr lang="it-IT" altLang="it-IT"/>
              <a:pPr>
                <a:defRPr/>
              </a:pPr>
              <a:t>‹N›</a:t>
            </a:fld>
            <a:endParaRPr lang="it-IT" altLang="it-IT"/>
          </a:p>
        </p:txBody>
      </p:sp>
      <p:pic>
        <p:nvPicPr>
          <p:cNvPr id="1029" name="Immagine 6" descr="logo_picc.png">
            <a:extLst>
              <a:ext uri="{FF2B5EF4-FFF2-40B4-BE49-F238E27FC236}">
                <a16:creationId xmlns:a16="http://schemas.microsoft.com/office/drawing/2014/main" id="{B3D152C7-FF19-FE46-B0C5-0B113D0FB05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9834" y="274638"/>
            <a:ext cx="291041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3461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10</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2" name="CasellaDiTesto 1">
            <a:extLst>
              <a:ext uri="{FF2B5EF4-FFF2-40B4-BE49-F238E27FC236}">
                <a16:creationId xmlns:a16="http://schemas.microsoft.com/office/drawing/2014/main" id="{E545C9A8-67C8-48FD-8370-9C982206F18B}"/>
              </a:ext>
            </a:extLst>
          </p:cNvPr>
          <p:cNvSpPr txBox="1"/>
          <p:nvPr/>
        </p:nvSpPr>
        <p:spPr>
          <a:xfrm>
            <a:off x="6998369" y="486018"/>
            <a:ext cx="4954145" cy="1261884"/>
          </a:xfrm>
          <a:prstGeom prst="rect">
            <a:avLst/>
          </a:prstGeom>
          <a:noFill/>
        </p:spPr>
        <p:txBody>
          <a:bodyPr wrap="square" rtlCol="0">
            <a:spAutoFit/>
          </a:bodyPr>
          <a:lstStyle/>
          <a:p>
            <a:pPr marL="0" marR="0" lvl="0" indent="0" algn="r" defTabSz="893094" rtl="0" eaLnBrk="1" fontAlgn="base" latinLnBrk="0" hangingPunct="1">
              <a:spcBef>
                <a:spcPct val="0"/>
              </a:spcBef>
              <a:spcAft>
                <a:spcPct val="0"/>
              </a:spcAft>
              <a:buClrTx/>
              <a:buSzTx/>
              <a:buFontTx/>
              <a:buNone/>
              <a:tabLst/>
              <a:defRPr/>
            </a:pPr>
            <a:r>
              <a:rPr lang="it-IT" sz="2800" b="1" dirty="0">
                <a:solidFill>
                  <a:srgbClr val="C00000"/>
                </a:solidFill>
                <a:ea typeface="Verdana" panose="020B0604030504040204" pitchFamily="34" charset="0"/>
                <a:cs typeface="Verdana" panose="020B0604030504040204" pitchFamily="34" charset="0"/>
                <a:sym typeface="Gill Sans" charset="0"/>
              </a:rPr>
              <a:t>Computer </a:t>
            </a:r>
            <a:r>
              <a:rPr lang="it-IT" sz="2800" b="1" dirty="0" err="1">
                <a:solidFill>
                  <a:srgbClr val="C00000"/>
                </a:solidFill>
                <a:ea typeface="Verdana" panose="020B0604030504040204" pitchFamily="34" charset="0"/>
                <a:cs typeface="Verdana" panose="020B0604030504040204" pitchFamily="34" charset="0"/>
                <a:sym typeface="Gill Sans" charset="0"/>
              </a:rPr>
              <a:t>as</a:t>
            </a:r>
            <a:r>
              <a:rPr lang="it-IT" sz="2800" b="1" dirty="0">
                <a:solidFill>
                  <a:srgbClr val="C00000"/>
                </a:solidFill>
                <a:ea typeface="Verdana" panose="020B0604030504040204" pitchFamily="34" charset="0"/>
                <a:cs typeface="Verdana" panose="020B0604030504040204" pitchFamily="34" charset="0"/>
                <a:sym typeface="Gill Sans" charset="0"/>
              </a:rPr>
              <a:t> a Collaborator</a:t>
            </a:r>
          </a:p>
          <a:p>
            <a:pPr marL="0" marR="0" lvl="0" indent="0" algn="r" defTabSz="893094" rtl="0" eaLnBrk="1" fontAlgn="base" latinLnBrk="0" hangingPunct="1">
              <a:spcBef>
                <a:spcPct val="0"/>
              </a:spcBef>
              <a:spcAft>
                <a:spcPct val="0"/>
              </a:spcAft>
              <a:buClrTx/>
              <a:buSzTx/>
              <a:buFontTx/>
              <a:buNone/>
              <a:tabLst/>
              <a:defRPr/>
            </a:pPr>
            <a:endParaRPr kumimoji="0" lang="it-IT" sz="2400"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endParaRPr>
          </a:p>
          <a:p>
            <a:pPr marL="0" marR="0" lvl="0" indent="0" algn="r" defTabSz="893094" rtl="0" eaLnBrk="1" fontAlgn="base" latinLnBrk="0" hangingPunct="1">
              <a:spcBef>
                <a:spcPct val="0"/>
              </a:spcBef>
              <a:spcAft>
                <a:spcPct val="0"/>
              </a:spcAft>
              <a:buClrTx/>
              <a:buSzTx/>
              <a:buFontTx/>
              <a:buNone/>
              <a:tabLst/>
              <a:defRPr/>
            </a:pPr>
            <a:r>
              <a:rPr kumimoji="0" lang="it-IT" sz="2400"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rPr>
              <a:t>The Next Rembrandt</a:t>
            </a: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1444485" y="1768410"/>
            <a:ext cx="9806609" cy="794742"/>
          </a:xfrm>
        </p:spPr>
        <p:txBody>
          <a:bodyPr/>
          <a:lstStyle/>
          <a:p>
            <a:pPr marL="342900" lvl="0" indent="-342900" algn="just">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400 years after the death of Rembrandt, a “new Rembrandt”- known as “The Next Rembrandt”- was created. </a:t>
            </a:r>
          </a:p>
          <a:p>
            <a:pPr marL="342900" lvl="0" indent="-342900" algn="just">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Digitization of the artist’s painting method </a:t>
            </a:r>
          </a:p>
          <a:p>
            <a:pPr marL="342900" lvl="0" indent="-342900" algn="just">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The program “learned” the style of the painter by gathering all the 346 existing Rembrandt painting and created a new work of art. </a:t>
            </a:r>
          </a:p>
          <a:p>
            <a:endParaRPr lang="it-IT" dirty="0"/>
          </a:p>
        </p:txBody>
      </p:sp>
      <p:sp>
        <p:nvSpPr>
          <p:cNvPr id="5" name="Segnaposto numero diapositiva 2">
            <a:extLst>
              <a:ext uri="{FF2B5EF4-FFF2-40B4-BE49-F238E27FC236}">
                <a16:creationId xmlns:a16="http://schemas.microsoft.com/office/drawing/2014/main" id="{4942B23A-01E4-4CA0-959E-BC508760F179}"/>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10</a:t>
            </a:fld>
            <a:endParaRPr lang="it-IT" dirty="0">
              <a:solidFill>
                <a:prstClr val="white"/>
              </a:solidFill>
              <a:latin typeface="Calibri"/>
            </a:endParaRPr>
          </a:p>
        </p:txBody>
      </p:sp>
      <p:pic>
        <p:nvPicPr>
          <p:cNvPr id="6" name="Immagine 5" descr="Immagine che contiene parete, interni, galleria, stanza&#10;&#10;Descrizione generata automaticamente">
            <a:extLst>
              <a:ext uri="{FF2B5EF4-FFF2-40B4-BE49-F238E27FC236}">
                <a16:creationId xmlns:a16="http://schemas.microsoft.com/office/drawing/2014/main" id="{443AF357-99B6-4FBD-9834-8DD28325E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732" y="3962400"/>
            <a:ext cx="3482255" cy="2377108"/>
          </a:xfrm>
          <a:prstGeom prst="rect">
            <a:avLst/>
          </a:prstGeom>
        </p:spPr>
      </p:pic>
      <p:pic>
        <p:nvPicPr>
          <p:cNvPr id="8" name="Immagine 7" descr="Immagine che contiene interni&#10;&#10;Descrizione generata automaticamente">
            <a:extLst>
              <a:ext uri="{FF2B5EF4-FFF2-40B4-BE49-F238E27FC236}">
                <a16:creationId xmlns:a16="http://schemas.microsoft.com/office/drawing/2014/main" id="{11BF35C5-FA8B-4ACF-BEA8-6144F44CB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911" y="4294849"/>
            <a:ext cx="5581440" cy="1721638"/>
          </a:xfrm>
          <a:prstGeom prst="rect">
            <a:avLst/>
          </a:prstGeom>
        </p:spPr>
      </p:pic>
    </p:spTree>
    <p:extLst>
      <p:ext uri="{BB962C8B-B14F-4D97-AF65-F5344CB8AC3E}">
        <p14:creationId xmlns:p14="http://schemas.microsoft.com/office/powerpoint/2010/main" val="15348249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11</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881269" y="1914563"/>
            <a:ext cx="10429461" cy="3267413"/>
          </a:xfrm>
        </p:spPr>
        <p:txBody>
          <a:bodyPr/>
          <a:lstStyle/>
          <a:p>
            <a:pPr marL="0" lvl="0" indent="0" algn="l"/>
            <a:r>
              <a:rPr lang="en-US" sz="2200" b="1" dirty="0">
                <a:effectLst/>
                <a:ea typeface="Times New Roman" panose="02020603050405020304" pitchFamily="18" charset="0"/>
                <a:cs typeface="Times New Roman" panose="02020603050405020304" pitchFamily="18" charset="0"/>
              </a:rPr>
              <a:t>UK CDPA 1988</a:t>
            </a:r>
          </a:p>
          <a:p>
            <a:pPr marL="342900" lvl="0" indent="-342900" algn="l">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Section 1(1) “Copyright is a property right which subsists ... in ... (a) </a:t>
            </a:r>
            <a:r>
              <a:rPr lang="en-US" sz="2200" dirty="0">
                <a:solidFill>
                  <a:srgbClr val="C00000"/>
                </a:solidFill>
                <a:effectLst/>
                <a:ea typeface="Times New Roman" panose="02020603050405020304" pitchFamily="18" charset="0"/>
                <a:cs typeface="Times New Roman" panose="02020603050405020304" pitchFamily="18" charset="0"/>
              </a:rPr>
              <a:t>original .</a:t>
            </a:r>
            <a:r>
              <a:rPr lang="en-US" sz="2200" dirty="0">
                <a:effectLst/>
                <a:ea typeface="Times New Roman" panose="02020603050405020304" pitchFamily="18" charset="0"/>
                <a:cs typeface="Times New Roman" panose="02020603050405020304" pitchFamily="18" charset="0"/>
              </a:rPr>
              <a:t>.. artistic works …”</a:t>
            </a:r>
          </a:p>
          <a:p>
            <a:pPr marL="342900" lvl="0" indent="-342900" algn="l">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Section 4(1) “... ‘artistic work’ means—(a) a graphic work, photograph, sculpture or collage, </a:t>
            </a:r>
            <a:r>
              <a:rPr lang="en-US" sz="2200" dirty="0">
                <a:solidFill>
                  <a:srgbClr val="C00000"/>
                </a:solidFill>
                <a:effectLst/>
                <a:ea typeface="Times New Roman" panose="02020603050405020304" pitchFamily="18" charset="0"/>
                <a:cs typeface="Times New Roman" panose="02020603050405020304" pitchFamily="18" charset="0"/>
              </a:rPr>
              <a:t>irrespective of artistic quality </a:t>
            </a:r>
            <a:r>
              <a:rPr lang="en-US" sz="2200" dirty="0">
                <a:effectLst/>
                <a:ea typeface="Times New Roman" panose="02020603050405020304" pitchFamily="18" charset="0"/>
                <a:cs typeface="Times New Roman" panose="02020603050405020304" pitchFamily="18" charset="0"/>
              </a:rPr>
              <a:t>...”</a:t>
            </a:r>
          </a:p>
          <a:p>
            <a:pPr marL="342900" lvl="0" indent="-342900" algn="l">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Section 9 (1): Author”, in relation to a work, means the person who creates it.</a:t>
            </a:r>
          </a:p>
          <a:p>
            <a:pPr marL="342900" lvl="0" indent="-342900" algn="l">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Section 9 (3): In the case of a literary, dramatic, musical or artistic work which is computer-generated, the author shall be taken to be the person by whom the </a:t>
            </a:r>
            <a:r>
              <a:rPr lang="en-US" sz="2200" dirty="0">
                <a:solidFill>
                  <a:srgbClr val="C00000"/>
                </a:solidFill>
                <a:effectLst/>
                <a:ea typeface="Times New Roman" panose="02020603050405020304" pitchFamily="18" charset="0"/>
                <a:cs typeface="Times New Roman" panose="02020603050405020304" pitchFamily="18" charset="0"/>
              </a:rPr>
              <a:t>arrangements necessary for the creation of the work </a:t>
            </a:r>
            <a:r>
              <a:rPr lang="en-US" sz="2200" dirty="0">
                <a:effectLst/>
                <a:ea typeface="Times New Roman" panose="02020603050405020304" pitchFamily="18" charset="0"/>
                <a:cs typeface="Times New Roman" panose="02020603050405020304" pitchFamily="18" charset="0"/>
              </a:rPr>
              <a:t>are undertaken.</a:t>
            </a:r>
          </a:p>
          <a:p>
            <a:pPr marL="0" lvl="0" indent="0" algn="l"/>
            <a:endParaRPr lang="en-US" sz="2200" dirty="0">
              <a:effectLst/>
              <a:ea typeface="Times New Roman" panose="02020603050405020304" pitchFamily="18" charset="0"/>
              <a:cs typeface="Times New Roman" panose="02020603050405020304" pitchFamily="18" charset="0"/>
            </a:endParaRPr>
          </a:p>
          <a:p>
            <a:pPr marL="342900" lvl="0" indent="-342900" algn="l">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Test for originality must satisfy two conditions: </a:t>
            </a:r>
          </a:p>
          <a:p>
            <a:pPr marL="0" lvl="0" indent="0" algn="l"/>
            <a:r>
              <a:rPr lang="en-US" sz="2200" dirty="0">
                <a:ea typeface="Times New Roman" panose="02020603050405020304" pitchFamily="18" charset="0"/>
                <a:cs typeface="Times New Roman" panose="02020603050405020304" pitchFamily="18" charset="0"/>
              </a:rPr>
              <a:t>      </a:t>
            </a:r>
            <a:r>
              <a:rPr lang="en-US" sz="2200" dirty="0">
                <a:effectLst/>
                <a:ea typeface="Times New Roman" panose="02020603050405020304" pitchFamily="18" charset="0"/>
                <a:cs typeface="Times New Roman" panose="02020603050405020304" pitchFamily="18" charset="0"/>
              </a:rPr>
              <a:t>a.	The work must originate from the author and not have been copied.</a:t>
            </a:r>
          </a:p>
          <a:p>
            <a:pPr marL="0" lvl="0" indent="0" algn="l"/>
            <a:r>
              <a:rPr lang="en-US" sz="2200" dirty="0">
                <a:ea typeface="Times New Roman" panose="02020603050405020304" pitchFamily="18" charset="0"/>
                <a:cs typeface="Times New Roman" panose="02020603050405020304" pitchFamily="18" charset="0"/>
              </a:rPr>
              <a:t>      </a:t>
            </a:r>
            <a:r>
              <a:rPr lang="en-US" sz="2200" dirty="0">
                <a:effectLst/>
                <a:ea typeface="Times New Roman" panose="02020603050405020304" pitchFamily="18" charset="0"/>
                <a:cs typeface="Times New Roman" panose="02020603050405020304" pitchFamily="18" charset="0"/>
              </a:rPr>
              <a:t>b.	It must result from sufficient skill, </a:t>
            </a:r>
            <a:r>
              <a:rPr lang="en-US" sz="2200" dirty="0" err="1">
                <a:effectLst/>
                <a:ea typeface="Times New Roman" panose="02020603050405020304" pitchFamily="18" charset="0"/>
                <a:cs typeface="Times New Roman" panose="02020603050405020304" pitchFamily="18" charset="0"/>
              </a:rPr>
              <a:t>labour</a:t>
            </a:r>
            <a:r>
              <a:rPr lang="en-US" sz="2200" dirty="0">
                <a:effectLst/>
                <a:ea typeface="Times New Roman" panose="02020603050405020304" pitchFamily="18" charset="0"/>
                <a:cs typeface="Times New Roman" panose="02020603050405020304" pitchFamily="18" charset="0"/>
              </a:rPr>
              <a:t> and judgement. </a:t>
            </a:r>
            <a:endParaRPr lang="it-IT" dirty="0"/>
          </a:p>
        </p:txBody>
      </p:sp>
      <p:sp>
        <p:nvSpPr>
          <p:cNvPr id="6" name="CasellaDiTesto 5">
            <a:extLst>
              <a:ext uri="{FF2B5EF4-FFF2-40B4-BE49-F238E27FC236}">
                <a16:creationId xmlns:a16="http://schemas.microsoft.com/office/drawing/2014/main" id="{D1DC984A-5708-4D76-9F34-13311B11A39C}"/>
              </a:ext>
            </a:extLst>
          </p:cNvPr>
          <p:cNvSpPr txBox="1"/>
          <p:nvPr/>
        </p:nvSpPr>
        <p:spPr>
          <a:xfrm>
            <a:off x="5327374" y="545250"/>
            <a:ext cx="6515785" cy="1508105"/>
          </a:xfrm>
          <a:prstGeom prst="rect">
            <a:avLst/>
          </a:prstGeom>
          <a:noFill/>
        </p:spPr>
        <p:txBody>
          <a:bodyPr wrap="square">
            <a:spAutoFit/>
          </a:bodyPr>
          <a:lstStyle/>
          <a:p>
            <a:pPr marL="0" marR="0" lvl="0" indent="0" algn="r" defTabSz="893094"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rPr>
              <a:t>AI and Art</a:t>
            </a:r>
          </a:p>
          <a:p>
            <a:pPr marL="0" marR="0" lvl="0" indent="0" defTabSz="893094" rtl="0" eaLnBrk="1" fontAlgn="base" latinLnBrk="0" hangingPunct="1">
              <a:lnSpc>
                <a:spcPct val="100000"/>
              </a:lnSpc>
              <a:spcBef>
                <a:spcPct val="0"/>
              </a:spcBef>
              <a:spcAft>
                <a:spcPct val="0"/>
              </a:spcAft>
              <a:buClrTx/>
              <a:buSzTx/>
              <a:buFontTx/>
              <a:buNone/>
              <a:tabLst/>
              <a:defRPr/>
            </a:pPr>
            <a:r>
              <a:rPr kumimoji="0" lang="en-US" sz="3200"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rPr>
              <a:t>UK</a:t>
            </a:r>
          </a:p>
          <a:p>
            <a:pPr marL="0" marR="0" lvl="0" indent="0" defTabSz="893094" rtl="0" eaLnBrk="1" fontAlgn="base" latinLnBrk="0" hangingPunct="1">
              <a:lnSpc>
                <a:spcPct val="100000"/>
              </a:lnSpc>
              <a:spcBef>
                <a:spcPct val="0"/>
              </a:spcBef>
              <a:spcAft>
                <a:spcPct val="0"/>
              </a:spcAft>
              <a:buClrTx/>
              <a:buSzTx/>
              <a:buFontTx/>
              <a:buNone/>
              <a:tabLst/>
              <a:defRPr/>
            </a:pPr>
            <a:endParaRPr kumimoji="0" lang="it-IT" sz="2800" b="1"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endParaRPr>
          </a:p>
        </p:txBody>
      </p:sp>
      <p:sp>
        <p:nvSpPr>
          <p:cNvPr id="5" name="Segnaposto numero diapositiva 2">
            <a:extLst>
              <a:ext uri="{FF2B5EF4-FFF2-40B4-BE49-F238E27FC236}">
                <a16:creationId xmlns:a16="http://schemas.microsoft.com/office/drawing/2014/main" id="{1DD8DEDA-18BC-4EB6-955A-280B6FDCFC8A}"/>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11</a:t>
            </a:fld>
            <a:endParaRPr lang="it-IT" dirty="0">
              <a:solidFill>
                <a:prstClr val="white"/>
              </a:solidFill>
              <a:latin typeface="Calibri"/>
            </a:endParaRPr>
          </a:p>
        </p:txBody>
      </p:sp>
    </p:spTree>
    <p:extLst>
      <p:ext uri="{BB962C8B-B14F-4D97-AF65-F5344CB8AC3E}">
        <p14:creationId xmlns:p14="http://schemas.microsoft.com/office/powerpoint/2010/main" val="10013568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12</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1120128" y="2383366"/>
            <a:ext cx="9693646" cy="2851244"/>
          </a:xfrm>
        </p:spPr>
        <p:txBody>
          <a:bodyPr/>
          <a:lstStyle/>
          <a:p>
            <a:pPr marL="342900" lvl="0" indent="-342900" algn="l">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17 USC §102 (a) </a:t>
            </a:r>
          </a:p>
          <a:p>
            <a:pPr marL="342900" lvl="0" indent="-342900" algn="l">
              <a:buFont typeface="Arial" panose="020B0604020202020204" pitchFamily="34" charset="0"/>
              <a:buChar char="•"/>
            </a:pPr>
            <a:endParaRPr lang="en-US" sz="2400" dirty="0">
              <a:effectLst/>
              <a:ea typeface="Times New Roman" panose="02020603050405020304" pitchFamily="18" charset="0"/>
              <a:cs typeface="Times New Roman" panose="02020603050405020304" pitchFamily="18" charset="0"/>
            </a:endParaRPr>
          </a:p>
          <a:p>
            <a:pPr marL="0" lvl="0" indent="0" algn="just"/>
            <a:r>
              <a:rPr lang="en-US" sz="2400" dirty="0">
                <a:effectLst/>
                <a:ea typeface="Times New Roman" panose="02020603050405020304" pitchFamily="18" charset="0"/>
                <a:cs typeface="Times New Roman" panose="02020603050405020304" pitchFamily="18" charset="0"/>
              </a:rPr>
              <a:t>“</a:t>
            </a:r>
            <a:r>
              <a:rPr lang="en-US" sz="2400" i="1" dirty="0">
                <a:effectLst/>
                <a:ea typeface="Times New Roman" panose="02020603050405020304" pitchFamily="18" charset="0"/>
                <a:cs typeface="Times New Roman" panose="02020603050405020304" pitchFamily="18" charset="0"/>
              </a:rPr>
              <a:t>original works of authorship fixed in any tangible medium of expression, now known or later developed, from which they can be perceived, reproduced or otherwise communicated, </a:t>
            </a:r>
            <a:r>
              <a:rPr lang="en-US" sz="2400" i="1" dirty="0">
                <a:solidFill>
                  <a:srgbClr val="C00000"/>
                </a:solidFill>
                <a:effectLst/>
                <a:ea typeface="Times New Roman" panose="02020603050405020304" pitchFamily="18" charset="0"/>
                <a:cs typeface="Times New Roman" panose="02020603050405020304" pitchFamily="18" charset="0"/>
              </a:rPr>
              <a:t>either directly or </a:t>
            </a:r>
            <a:r>
              <a:rPr lang="en-US" sz="2400" b="1" i="1" dirty="0">
                <a:solidFill>
                  <a:srgbClr val="C00000"/>
                </a:solidFill>
                <a:effectLst/>
                <a:ea typeface="Times New Roman" panose="02020603050405020304" pitchFamily="18" charset="0"/>
                <a:cs typeface="Times New Roman" panose="02020603050405020304" pitchFamily="18" charset="0"/>
              </a:rPr>
              <a:t>with the aid </a:t>
            </a:r>
            <a:r>
              <a:rPr lang="en-US" sz="2400" i="1" dirty="0">
                <a:solidFill>
                  <a:srgbClr val="C00000"/>
                </a:solidFill>
                <a:effectLst/>
                <a:ea typeface="Times New Roman" panose="02020603050405020304" pitchFamily="18" charset="0"/>
                <a:cs typeface="Times New Roman" panose="02020603050405020304" pitchFamily="18" charset="0"/>
              </a:rPr>
              <a:t>of a machine or device</a:t>
            </a:r>
            <a:r>
              <a:rPr lang="en-US" sz="2400" dirty="0">
                <a:effectLst/>
                <a:ea typeface="Times New Roman" panose="02020603050405020304" pitchFamily="18" charset="0"/>
                <a:cs typeface="Times New Roman" panose="02020603050405020304" pitchFamily="18" charset="0"/>
              </a:rPr>
              <a:t>”</a:t>
            </a:r>
          </a:p>
          <a:p>
            <a:endParaRPr lang="it-IT" dirty="0"/>
          </a:p>
        </p:txBody>
      </p:sp>
      <p:sp>
        <p:nvSpPr>
          <p:cNvPr id="8" name="Segnaposto numero diapositiva 2">
            <a:extLst>
              <a:ext uri="{FF2B5EF4-FFF2-40B4-BE49-F238E27FC236}">
                <a16:creationId xmlns:a16="http://schemas.microsoft.com/office/drawing/2014/main" id="{66925D67-B92B-4155-AD7B-EC5491FE082F}"/>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12</a:t>
            </a:fld>
            <a:endParaRPr lang="it-IT" dirty="0">
              <a:solidFill>
                <a:prstClr val="white"/>
              </a:solidFill>
              <a:latin typeface="Calibri"/>
            </a:endParaRPr>
          </a:p>
        </p:txBody>
      </p:sp>
      <p:sp>
        <p:nvSpPr>
          <p:cNvPr id="2" name="CasellaDiTesto 1">
            <a:extLst>
              <a:ext uri="{FF2B5EF4-FFF2-40B4-BE49-F238E27FC236}">
                <a16:creationId xmlns:a16="http://schemas.microsoft.com/office/drawing/2014/main" id="{7070272B-BC8E-9941-BC21-C5B8E7E99C3D}"/>
              </a:ext>
            </a:extLst>
          </p:cNvPr>
          <p:cNvSpPr txBox="1"/>
          <p:nvPr/>
        </p:nvSpPr>
        <p:spPr>
          <a:xfrm>
            <a:off x="9309750" y="511628"/>
            <a:ext cx="2450201" cy="584775"/>
          </a:xfrm>
          <a:prstGeom prst="rect">
            <a:avLst/>
          </a:prstGeom>
          <a:noFill/>
        </p:spPr>
        <p:txBody>
          <a:bodyPr wrap="square" rtlCol="0">
            <a:spAutoFit/>
          </a:bodyPr>
          <a:lstStyle/>
          <a:p>
            <a:pPr lvl="0" algn="r" defTabSz="893094" fontAlgn="base">
              <a:spcBef>
                <a:spcPct val="0"/>
              </a:spcBef>
              <a:spcAft>
                <a:spcPct val="0"/>
              </a:spcAft>
              <a:defRPr/>
            </a:pPr>
            <a:r>
              <a:rPr lang="en-US" sz="3200" b="1" dirty="0">
                <a:solidFill>
                  <a:srgbClr val="C00000"/>
                </a:solidFill>
                <a:ea typeface="Verdana" panose="020B0604030504040204" pitchFamily="34" charset="0"/>
                <a:cs typeface="Verdana" panose="020B0604030504040204" pitchFamily="34" charset="0"/>
                <a:sym typeface="Gill Sans" charset="0"/>
              </a:rPr>
              <a:t>AI and Art</a:t>
            </a:r>
          </a:p>
        </p:txBody>
      </p:sp>
      <p:sp>
        <p:nvSpPr>
          <p:cNvPr id="3" name="CasellaDiTesto 2">
            <a:extLst>
              <a:ext uri="{FF2B5EF4-FFF2-40B4-BE49-F238E27FC236}">
                <a16:creationId xmlns:a16="http://schemas.microsoft.com/office/drawing/2014/main" id="{59813345-7AB9-FE48-AAAD-64B224158A89}"/>
              </a:ext>
            </a:extLst>
          </p:cNvPr>
          <p:cNvSpPr txBox="1"/>
          <p:nvPr/>
        </p:nvSpPr>
        <p:spPr>
          <a:xfrm>
            <a:off x="5647174" y="1719943"/>
            <a:ext cx="889795" cy="584775"/>
          </a:xfrm>
          <a:prstGeom prst="rect">
            <a:avLst/>
          </a:prstGeom>
          <a:noFill/>
        </p:spPr>
        <p:txBody>
          <a:bodyPr wrap="none" rtlCol="0">
            <a:spAutoFit/>
          </a:bodyPr>
          <a:lstStyle/>
          <a:p>
            <a:r>
              <a:rPr lang="it-IT" sz="3200" dirty="0">
                <a:solidFill>
                  <a:srgbClr val="C00000"/>
                </a:solidFill>
              </a:rPr>
              <a:t>USA</a:t>
            </a:r>
          </a:p>
        </p:txBody>
      </p:sp>
    </p:spTree>
    <p:extLst>
      <p:ext uri="{BB962C8B-B14F-4D97-AF65-F5344CB8AC3E}">
        <p14:creationId xmlns:p14="http://schemas.microsoft.com/office/powerpoint/2010/main" val="40917050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13</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811855" y="1956995"/>
            <a:ext cx="10356255" cy="2944009"/>
          </a:xfrm>
        </p:spPr>
        <p:txBody>
          <a:bodyPr/>
          <a:lstStyle/>
          <a:p>
            <a:pPr marL="342900" lvl="0" indent="-342900" algn="just">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Article 1 (3) of Directive 91/250/EEC - Software Directive; Article 6 of Directive 2006/116/EC - Term Directive; Recitals 9-11 Directive 2001/29/EC – </a:t>
            </a:r>
            <a:r>
              <a:rPr lang="en-US" sz="2200" dirty="0" err="1">
                <a:effectLst/>
                <a:ea typeface="Times New Roman" panose="02020603050405020304" pitchFamily="18" charset="0"/>
                <a:cs typeface="Times New Roman" panose="02020603050405020304" pitchFamily="18" charset="0"/>
              </a:rPr>
              <a:t>InfoSoc</a:t>
            </a:r>
            <a:r>
              <a:rPr lang="en-US" sz="2200" dirty="0">
                <a:effectLst/>
                <a:ea typeface="Times New Roman" panose="02020603050405020304" pitchFamily="18" charset="0"/>
                <a:cs typeface="Times New Roman" panose="02020603050405020304" pitchFamily="18" charset="0"/>
              </a:rPr>
              <a:t> Directive </a:t>
            </a:r>
          </a:p>
          <a:p>
            <a:pPr marL="342900" lvl="0" indent="-342900" algn="just">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“Author's own intellectual creation” (AOIC): Copyright only applies to original works. </a:t>
            </a:r>
          </a:p>
          <a:p>
            <a:pPr marL="342900" lvl="0" indent="-342900" algn="just">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Originality must reflect AOIC . See </a:t>
            </a:r>
            <a:r>
              <a:rPr lang="en-US" sz="2200" dirty="0" err="1">
                <a:effectLst/>
                <a:ea typeface="Times New Roman" panose="02020603050405020304" pitchFamily="18" charset="0"/>
                <a:cs typeface="Times New Roman" panose="02020603050405020304" pitchFamily="18" charset="0"/>
              </a:rPr>
              <a:t>I</a:t>
            </a:r>
            <a:r>
              <a:rPr lang="en-US" sz="2200" dirty="0" err="1">
                <a:ea typeface="Times New Roman" panose="02020603050405020304" pitchFamily="18" charset="0"/>
                <a:cs typeface="Times New Roman" panose="02020603050405020304" pitchFamily="18" charset="0"/>
              </a:rPr>
              <a:t>nfopaq</a:t>
            </a:r>
            <a:r>
              <a:rPr lang="en-US" sz="2200" dirty="0">
                <a:ea typeface="Times New Roman" panose="02020603050405020304" pitchFamily="18" charset="0"/>
                <a:cs typeface="Times New Roman" panose="02020603050405020304" pitchFamily="18" charset="0"/>
              </a:rPr>
              <a:t> and</a:t>
            </a:r>
            <a:r>
              <a:rPr lang="en-US" sz="2200" dirty="0">
                <a:effectLst/>
                <a:ea typeface="Times New Roman" panose="02020603050405020304" pitchFamily="18" charset="0"/>
                <a:cs typeface="Times New Roman" panose="02020603050405020304" pitchFamily="18" charset="0"/>
              </a:rPr>
              <a:t> </a:t>
            </a:r>
            <a:r>
              <a:rPr lang="en-US" sz="2200" dirty="0" err="1">
                <a:effectLst/>
                <a:ea typeface="Times New Roman" panose="02020603050405020304" pitchFamily="18" charset="0"/>
                <a:cs typeface="Times New Roman" panose="02020603050405020304" pitchFamily="18" charset="0"/>
              </a:rPr>
              <a:t>Painer</a:t>
            </a:r>
            <a:r>
              <a:rPr lang="en-US" sz="2200" dirty="0">
                <a:effectLst/>
                <a:ea typeface="Times New Roman" panose="02020603050405020304" pitchFamily="18" charset="0"/>
                <a:cs typeface="Times New Roman" panose="02020603050405020304" pitchFamily="18" charset="0"/>
              </a:rPr>
              <a:t> ECJ cases.</a:t>
            </a:r>
          </a:p>
          <a:p>
            <a:pPr marL="342900" lvl="0" indent="-342900" algn="just">
              <a:buFont typeface="Arial" panose="020B0604020202020204" pitchFamily="34" charset="0"/>
              <a:buChar char="•"/>
            </a:pPr>
            <a:endParaRPr lang="en-US" sz="2200" dirty="0">
              <a:effectLst/>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European Commission, 2020 - Final Report on Trends and Developments in AI – Challenges to the IP Rights Framework </a:t>
            </a:r>
          </a:p>
          <a:p>
            <a:pPr marL="0" lvl="0" indent="0" algn="just"/>
            <a:endParaRPr lang="en-US" sz="2200" dirty="0">
              <a:effectLst/>
              <a:ea typeface="Times New Roman" panose="02020603050405020304" pitchFamily="18" charset="0"/>
              <a:cs typeface="Times New Roman" panose="02020603050405020304" pitchFamily="18" charset="0"/>
            </a:endParaRPr>
          </a:p>
          <a:p>
            <a:pPr marL="0" lvl="0" indent="0" algn="just"/>
            <a:r>
              <a:rPr lang="en-US" sz="2200" dirty="0">
                <a:effectLst/>
                <a:ea typeface="Times New Roman" panose="02020603050405020304" pitchFamily="18" charset="0"/>
                <a:cs typeface="Times New Roman" panose="02020603050405020304" pitchFamily="18" charset="0"/>
              </a:rPr>
              <a:t>“</a:t>
            </a:r>
            <a:r>
              <a:rPr lang="en-US" sz="2200" i="1" dirty="0">
                <a:effectLst/>
                <a:ea typeface="Times New Roman" panose="02020603050405020304" pitchFamily="18" charset="0"/>
                <a:cs typeface="Times New Roman" panose="02020603050405020304" pitchFamily="18" charset="0"/>
              </a:rPr>
              <a:t>Copyright doctrine and case law lend support to our conclusion that the production of an artefact executed by a largely autonomous AI system could qualify as a work protected under EU copyright law on condition that a human being initiated and conceived the work and subsequently redacted the AI-assisted output in a creative manner. That is to say, </a:t>
            </a:r>
            <a:r>
              <a:rPr lang="en-US" sz="2200" i="1" dirty="0">
                <a:solidFill>
                  <a:srgbClr val="C00000"/>
                </a:solidFill>
                <a:effectLst/>
                <a:ea typeface="Times New Roman" panose="02020603050405020304" pitchFamily="18" charset="0"/>
                <a:cs typeface="Times New Roman" panose="02020603050405020304" pitchFamily="18" charset="0"/>
              </a:rPr>
              <a:t>mere human intervention at the conception and redaction stages could suffice for copyright protection</a:t>
            </a:r>
            <a:r>
              <a:rPr lang="en-US" sz="2200" dirty="0">
                <a:effectLst/>
                <a:ea typeface="Times New Roman" panose="02020603050405020304" pitchFamily="18" charset="0"/>
                <a:cs typeface="Times New Roman" panose="02020603050405020304" pitchFamily="18" charset="0"/>
              </a:rPr>
              <a:t>”. </a:t>
            </a:r>
          </a:p>
          <a:p>
            <a:endParaRPr lang="it-IT" dirty="0"/>
          </a:p>
        </p:txBody>
      </p:sp>
      <p:sp>
        <p:nvSpPr>
          <p:cNvPr id="8" name="Segnaposto numero diapositiva 2">
            <a:extLst>
              <a:ext uri="{FF2B5EF4-FFF2-40B4-BE49-F238E27FC236}">
                <a16:creationId xmlns:a16="http://schemas.microsoft.com/office/drawing/2014/main" id="{66925D67-B92B-4155-AD7B-EC5491FE082F}"/>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asellaDiTesto 2">
            <a:extLst>
              <a:ext uri="{FF2B5EF4-FFF2-40B4-BE49-F238E27FC236}">
                <a16:creationId xmlns:a16="http://schemas.microsoft.com/office/drawing/2014/main" id="{3F625918-6EB8-3546-B942-9D1FB43A4725}"/>
              </a:ext>
            </a:extLst>
          </p:cNvPr>
          <p:cNvSpPr txBox="1"/>
          <p:nvPr/>
        </p:nvSpPr>
        <p:spPr>
          <a:xfrm>
            <a:off x="7445829" y="751114"/>
            <a:ext cx="4049159" cy="1138773"/>
          </a:xfrm>
          <a:prstGeom prst="rect">
            <a:avLst/>
          </a:prstGeom>
          <a:noFill/>
        </p:spPr>
        <p:txBody>
          <a:bodyPr wrap="square" rtlCol="0">
            <a:spAutoFit/>
          </a:bodyPr>
          <a:lstStyle/>
          <a:p>
            <a:pPr algn="r"/>
            <a:r>
              <a:rPr lang="en-US" sz="3200" b="1" dirty="0">
                <a:solidFill>
                  <a:srgbClr val="C00000"/>
                </a:solidFill>
                <a:ea typeface="Verdana" panose="020B0604030504040204" pitchFamily="34" charset="0"/>
                <a:cs typeface="Verdana" panose="020B0604030504040204" pitchFamily="34" charset="0"/>
                <a:sym typeface="Gill Sans" charset="0"/>
              </a:rPr>
              <a:t>AI and Art</a:t>
            </a:r>
          </a:p>
          <a:p>
            <a:endParaRPr lang="en-US" b="1" dirty="0">
              <a:solidFill>
                <a:srgbClr val="C00000"/>
              </a:solidFill>
              <a:ea typeface="Verdana" panose="020B0604030504040204" pitchFamily="34" charset="0"/>
              <a:cs typeface="Verdana" panose="020B0604030504040204" pitchFamily="34" charset="0"/>
              <a:sym typeface="Gill Sans" charset="0"/>
            </a:endParaRPr>
          </a:p>
          <a:p>
            <a:endParaRPr lang="it-IT" dirty="0"/>
          </a:p>
        </p:txBody>
      </p:sp>
      <p:sp>
        <p:nvSpPr>
          <p:cNvPr id="5" name="CasellaDiTesto 4">
            <a:extLst>
              <a:ext uri="{FF2B5EF4-FFF2-40B4-BE49-F238E27FC236}">
                <a16:creationId xmlns:a16="http://schemas.microsoft.com/office/drawing/2014/main" id="{FC167A79-F1D9-4E48-A10C-C36DBD1C5B79}"/>
              </a:ext>
            </a:extLst>
          </p:cNvPr>
          <p:cNvSpPr txBox="1"/>
          <p:nvPr/>
        </p:nvSpPr>
        <p:spPr>
          <a:xfrm>
            <a:off x="4397829" y="1110344"/>
            <a:ext cx="3548742" cy="584775"/>
          </a:xfrm>
          <a:prstGeom prst="rect">
            <a:avLst/>
          </a:prstGeom>
          <a:noFill/>
        </p:spPr>
        <p:txBody>
          <a:bodyPr wrap="square" rtlCol="0">
            <a:spAutoFit/>
          </a:bodyPr>
          <a:lstStyle/>
          <a:p>
            <a:r>
              <a:rPr lang="it-IT" sz="3200" dirty="0" err="1">
                <a:solidFill>
                  <a:srgbClr val="C00000"/>
                </a:solidFill>
              </a:rPr>
              <a:t>European</a:t>
            </a:r>
            <a:r>
              <a:rPr lang="it-IT" sz="3200" dirty="0">
                <a:solidFill>
                  <a:srgbClr val="C00000"/>
                </a:solidFill>
              </a:rPr>
              <a:t> Union</a:t>
            </a:r>
          </a:p>
        </p:txBody>
      </p:sp>
    </p:spTree>
    <p:extLst>
      <p:ext uri="{BB962C8B-B14F-4D97-AF65-F5344CB8AC3E}">
        <p14:creationId xmlns:p14="http://schemas.microsoft.com/office/powerpoint/2010/main" val="6648885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14</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1424928" y="2860443"/>
            <a:ext cx="9852672" cy="2944009"/>
          </a:xfrm>
        </p:spPr>
        <p:txBody>
          <a:bodyPr/>
          <a:lstStyle/>
          <a:p>
            <a:pPr marL="342900" lvl="0" indent="-342900" algn="just">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Authorship status will be granted to the person or persons who creatively contributed to the output (i.e., determined the paintings or images to feed into the algorithm, set the goal(s) for the AI, chose the artistic style to follow/copy, and so on)</a:t>
            </a:r>
          </a:p>
          <a:p>
            <a:pPr marL="342900" lvl="0" indent="-342900" algn="just">
              <a:buFont typeface="Arial" panose="020B0604020202020204" pitchFamily="34" charset="0"/>
              <a:buChar char="•"/>
            </a:pPr>
            <a:endParaRPr lang="en-US" sz="2400" dirty="0">
              <a:effectLst/>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Programmer vs. User</a:t>
            </a:r>
          </a:p>
          <a:p>
            <a:endParaRPr lang="it-IT" dirty="0"/>
          </a:p>
        </p:txBody>
      </p:sp>
      <p:sp>
        <p:nvSpPr>
          <p:cNvPr id="6" name="CasellaDiTesto 5">
            <a:extLst>
              <a:ext uri="{FF2B5EF4-FFF2-40B4-BE49-F238E27FC236}">
                <a16:creationId xmlns:a16="http://schemas.microsoft.com/office/drawing/2014/main" id="{D1DC984A-5708-4D76-9F34-13311B11A39C}"/>
              </a:ext>
            </a:extLst>
          </p:cNvPr>
          <p:cNvSpPr txBox="1"/>
          <p:nvPr/>
        </p:nvSpPr>
        <p:spPr>
          <a:xfrm>
            <a:off x="5773724" y="486527"/>
            <a:ext cx="6094602" cy="523220"/>
          </a:xfrm>
          <a:prstGeom prst="rect">
            <a:avLst/>
          </a:prstGeom>
          <a:noFill/>
        </p:spPr>
        <p:txBody>
          <a:bodyPr wrap="square">
            <a:spAutoFit/>
          </a:bodyPr>
          <a:lstStyle/>
          <a:p>
            <a:pPr marL="0" marR="0" lvl="0" indent="0" algn="r" defTabSz="893094"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Verdana" panose="020B0604030504040204" pitchFamily="34" charset="0"/>
                <a:cs typeface="Verdana" panose="020B0604030504040204" pitchFamily="34" charset="0"/>
                <a:sym typeface="Gill Sans" charset="0"/>
              </a:rPr>
              <a:t>Who is the copyright owner ?</a:t>
            </a:r>
            <a:endParaRPr kumimoji="0" lang="it-IT" sz="2344" b="1" i="0" u="none" strike="noStrike" kern="1200" cap="none" spc="0" normalizeH="0" baseline="0" noProof="0" dirty="0">
              <a:ln>
                <a:noFill/>
              </a:ln>
              <a:solidFill>
                <a:srgbClr val="8A001A"/>
              </a:solidFill>
              <a:effectLst/>
              <a:uLnTx/>
              <a:uFillTx/>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8" name="Segnaposto numero diapositiva 2">
            <a:extLst>
              <a:ext uri="{FF2B5EF4-FFF2-40B4-BE49-F238E27FC236}">
                <a16:creationId xmlns:a16="http://schemas.microsoft.com/office/drawing/2014/main" id="{66925D67-B92B-4155-AD7B-EC5491FE082F}"/>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29145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15</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2512641" y="1871310"/>
            <a:ext cx="7970904" cy="2944009"/>
          </a:xfrm>
        </p:spPr>
        <p:txBody>
          <a:bodyPr/>
          <a:lstStyle/>
          <a:p>
            <a:pPr marL="0" lvl="0" indent="0" algn="l"/>
            <a:r>
              <a:rPr lang="en-US" sz="2400" dirty="0">
                <a:effectLst/>
                <a:ea typeface="Times New Roman" panose="02020603050405020304" pitchFamily="18" charset="0"/>
                <a:cs typeface="Times New Roman" panose="02020603050405020304" pitchFamily="18" charset="0"/>
              </a:rPr>
              <a:t>• Authentication of artworks</a:t>
            </a:r>
          </a:p>
          <a:p>
            <a:pPr marL="0" lvl="0" indent="0" algn="l"/>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Tokenisation</a:t>
            </a:r>
            <a:r>
              <a:rPr lang="en-US" sz="2400" dirty="0">
                <a:effectLst/>
                <a:ea typeface="Times New Roman" panose="02020603050405020304" pitchFamily="18" charset="0"/>
                <a:cs typeface="Times New Roman" panose="02020603050405020304" pitchFamily="18" charset="0"/>
              </a:rPr>
              <a:t> of art</a:t>
            </a:r>
          </a:p>
          <a:p>
            <a:pPr marL="0" lvl="0" indent="0" algn="l"/>
            <a:r>
              <a:rPr lang="en-US" sz="2400" dirty="0">
                <a:effectLst/>
                <a:ea typeface="Times New Roman" panose="02020603050405020304" pitchFamily="18" charset="0"/>
                <a:cs typeface="Times New Roman" panose="02020603050405020304" pitchFamily="18" charset="0"/>
              </a:rPr>
              <a:t>• Management of reproduction and distribution: </a:t>
            </a:r>
            <a:r>
              <a:rPr lang="en-US" sz="2400" dirty="0" err="1">
                <a:effectLst/>
                <a:ea typeface="Times New Roman" panose="02020603050405020304" pitchFamily="18" charset="0"/>
                <a:cs typeface="Times New Roman" panose="02020603050405020304" pitchFamily="18" charset="0"/>
              </a:rPr>
              <a:t>scarcety</a:t>
            </a:r>
            <a:r>
              <a:rPr lang="en-US" sz="2400" dirty="0">
                <a:effectLst/>
                <a:ea typeface="Times New Roman" panose="02020603050405020304" pitchFamily="18" charset="0"/>
                <a:cs typeface="Times New Roman" panose="02020603050405020304" pitchFamily="18" charset="0"/>
              </a:rPr>
              <a:t> value</a:t>
            </a:r>
          </a:p>
          <a:p>
            <a:pPr marL="0" lvl="0" indent="0" algn="l"/>
            <a:r>
              <a:rPr lang="en-US" sz="2400" dirty="0">
                <a:effectLst/>
                <a:ea typeface="Times New Roman" panose="02020603050405020304" pitchFamily="18" charset="0"/>
                <a:cs typeface="Times New Roman" panose="02020603050405020304" pitchFamily="18" charset="0"/>
              </a:rPr>
              <a:t>• Copyright management</a:t>
            </a:r>
          </a:p>
        </p:txBody>
      </p:sp>
      <p:sp>
        <p:nvSpPr>
          <p:cNvPr id="6" name="CasellaDiTesto 5">
            <a:extLst>
              <a:ext uri="{FF2B5EF4-FFF2-40B4-BE49-F238E27FC236}">
                <a16:creationId xmlns:a16="http://schemas.microsoft.com/office/drawing/2014/main" id="{D1DC984A-5708-4D76-9F34-13311B11A39C}"/>
              </a:ext>
            </a:extLst>
          </p:cNvPr>
          <p:cNvSpPr txBox="1"/>
          <p:nvPr/>
        </p:nvSpPr>
        <p:spPr>
          <a:xfrm>
            <a:off x="5773724" y="486527"/>
            <a:ext cx="6094602" cy="523220"/>
          </a:xfrm>
          <a:prstGeom prst="rect">
            <a:avLst/>
          </a:prstGeom>
          <a:noFill/>
        </p:spPr>
        <p:txBody>
          <a:bodyPr wrap="square">
            <a:spAutoFit/>
          </a:bodyPr>
          <a:lstStyle/>
          <a:p>
            <a:pPr marL="0" marR="0" lvl="0" indent="0" algn="r" defTabSz="893094"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Calibri"/>
                <a:ea typeface="Verdana" panose="020B0604030504040204" pitchFamily="34" charset="0"/>
                <a:cs typeface="Verdana" panose="020B0604030504040204" pitchFamily="34" charset="0"/>
                <a:sym typeface="Gill Sans" charset="0"/>
              </a:rPr>
              <a:t>Blockchain and NFT</a:t>
            </a:r>
            <a:endParaRPr kumimoji="0" lang="it-IT" sz="2344" b="1" i="0" u="none" strike="noStrike" kern="1200" cap="none" spc="0" normalizeH="0" baseline="0" noProof="0" dirty="0">
              <a:ln>
                <a:noFill/>
              </a:ln>
              <a:solidFill>
                <a:srgbClr val="8A001A"/>
              </a:solidFill>
              <a:effectLst/>
              <a:uLnTx/>
              <a:uFillTx/>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8" name="Segnaposto numero diapositiva 2">
            <a:extLst>
              <a:ext uri="{FF2B5EF4-FFF2-40B4-BE49-F238E27FC236}">
                <a16:creationId xmlns:a16="http://schemas.microsoft.com/office/drawing/2014/main" id="{66925D67-B92B-4155-AD7B-EC5491FE082F}"/>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Immagine 8" descr="Immagine che contiene testo, mosaico&#10;&#10;Descrizione generata automaticamente">
            <a:extLst>
              <a:ext uri="{FF2B5EF4-FFF2-40B4-BE49-F238E27FC236}">
                <a16:creationId xmlns:a16="http://schemas.microsoft.com/office/drawing/2014/main" id="{2EFC6C55-974E-44F6-BBF3-1CAE0BCAA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154" y="3906923"/>
            <a:ext cx="2919095" cy="1564640"/>
          </a:xfrm>
          <a:prstGeom prst="rect">
            <a:avLst/>
          </a:prstGeom>
        </p:spPr>
      </p:pic>
      <p:pic>
        <p:nvPicPr>
          <p:cNvPr id="10" name="Immagine 9" descr="Immagine che contiene dipingendo, ceramica, porcellana&#10;&#10;Descrizione generata automaticamente">
            <a:extLst>
              <a:ext uri="{FF2B5EF4-FFF2-40B4-BE49-F238E27FC236}">
                <a16:creationId xmlns:a16="http://schemas.microsoft.com/office/drawing/2014/main" id="{50B47CEE-A136-4217-8EA4-1333B4AC7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077" y="3263801"/>
            <a:ext cx="2730583" cy="2755458"/>
          </a:xfrm>
          <a:prstGeom prst="rect">
            <a:avLst/>
          </a:prstGeom>
        </p:spPr>
      </p:pic>
      <p:sp>
        <p:nvSpPr>
          <p:cNvPr id="11" name="CasellaDiTesto 10">
            <a:extLst>
              <a:ext uri="{FF2B5EF4-FFF2-40B4-BE49-F238E27FC236}">
                <a16:creationId xmlns:a16="http://schemas.microsoft.com/office/drawing/2014/main" id="{260558B3-815B-4A9F-A7E2-F61179557D18}"/>
              </a:ext>
            </a:extLst>
          </p:cNvPr>
          <p:cNvSpPr txBox="1"/>
          <p:nvPr/>
        </p:nvSpPr>
        <p:spPr>
          <a:xfrm>
            <a:off x="1190154" y="5676882"/>
            <a:ext cx="3486397" cy="523220"/>
          </a:xfrm>
          <a:prstGeom prst="rect">
            <a:avLst/>
          </a:prstGeom>
          <a:noFill/>
        </p:spPr>
        <p:txBody>
          <a:bodyPr wrap="square">
            <a:spAutoFit/>
          </a:bodyPr>
          <a:lstStyle/>
          <a:p>
            <a:r>
              <a:rPr lang="en-US" sz="1400" dirty="0"/>
              <a:t>Mike Winkelmann (</a:t>
            </a:r>
            <a:r>
              <a:rPr lang="en-US" sz="1400" dirty="0" err="1"/>
              <a:t>a.k.a.Beeple</a:t>
            </a:r>
            <a:r>
              <a:rPr lang="en-US" sz="1400" dirty="0"/>
              <a:t>), NFT Collage, </a:t>
            </a:r>
            <a:r>
              <a:rPr lang="en-US" sz="1400" dirty="0" err="1"/>
              <a:t>Everydays</a:t>
            </a:r>
            <a:r>
              <a:rPr lang="en-US" sz="1400" dirty="0"/>
              <a:t>: The First 5000 Days,</a:t>
            </a:r>
            <a:endParaRPr lang="it-IT" sz="1400" dirty="0"/>
          </a:p>
        </p:txBody>
      </p:sp>
      <p:sp>
        <p:nvSpPr>
          <p:cNvPr id="12" name="CasellaDiTesto 11">
            <a:extLst>
              <a:ext uri="{FF2B5EF4-FFF2-40B4-BE49-F238E27FC236}">
                <a16:creationId xmlns:a16="http://schemas.microsoft.com/office/drawing/2014/main" id="{E4A824DD-6972-417C-810F-C45901A0DDDA}"/>
              </a:ext>
            </a:extLst>
          </p:cNvPr>
          <p:cNvSpPr txBox="1"/>
          <p:nvPr/>
        </p:nvSpPr>
        <p:spPr>
          <a:xfrm>
            <a:off x="7050157" y="6082913"/>
            <a:ext cx="3790122" cy="738664"/>
          </a:xfrm>
          <a:prstGeom prst="rect">
            <a:avLst/>
          </a:prstGeom>
          <a:noFill/>
        </p:spPr>
        <p:txBody>
          <a:bodyPr wrap="square">
            <a:spAutoFit/>
          </a:bodyPr>
          <a:lstStyle/>
          <a:p>
            <a:r>
              <a:rPr lang="it-IT" sz="1400" dirty="0"/>
              <a:t>Michelangelo Buonarroti (1475-1564) </a:t>
            </a:r>
          </a:p>
          <a:p>
            <a:r>
              <a:rPr lang="it-IT" sz="1400" i="1" dirty="0"/>
              <a:t>Tondo Doni</a:t>
            </a:r>
            <a:r>
              <a:rPr lang="it-IT" sz="1400" dirty="0"/>
              <a:t>, 1503-1505, oil and tempera on panel,120 cm</a:t>
            </a:r>
          </a:p>
        </p:txBody>
      </p:sp>
    </p:spTree>
    <p:extLst>
      <p:ext uri="{BB962C8B-B14F-4D97-AF65-F5344CB8AC3E}">
        <p14:creationId xmlns:p14="http://schemas.microsoft.com/office/powerpoint/2010/main" val="39649004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16</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3797067" y="2847191"/>
            <a:ext cx="6990202" cy="2944009"/>
          </a:xfrm>
        </p:spPr>
        <p:txBody>
          <a:bodyPr/>
          <a:lstStyle/>
          <a:p>
            <a:pPr marL="342900" lvl="0" indent="-342900" algn="l">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What do you own ?</a:t>
            </a:r>
          </a:p>
          <a:p>
            <a:pPr marL="342900" lvl="0" indent="-342900" algn="l">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Transfer of digital assets </a:t>
            </a:r>
          </a:p>
          <a:p>
            <a:pPr marL="342900" lvl="0" indent="-342900" algn="l">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Loss of private keys</a:t>
            </a:r>
          </a:p>
          <a:p>
            <a:pPr marL="342900" lvl="0" indent="-342900" algn="l">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AML compliance</a:t>
            </a:r>
          </a:p>
          <a:p>
            <a:endParaRPr lang="it-IT" dirty="0"/>
          </a:p>
        </p:txBody>
      </p:sp>
      <p:sp>
        <p:nvSpPr>
          <p:cNvPr id="6" name="CasellaDiTesto 5">
            <a:extLst>
              <a:ext uri="{FF2B5EF4-FFF2-40B4-BE49-F238E27FC236}">
                <a16:creationId xmlns:a16="http://schemas.microsoft.com/office/drawing/2014/main" id="{D1DC984A-5708-4D76-9F34-13311B11A39C}"/>
              </a:ext>
            </a:extLst>
          </p:cNvPr>
          <p:cNvSpPr txBox="1"/>
          <p:nvPr/>
        </p:nvSpPr>
        <p:spPr>
          <a:xfrm>
            <a:off x="5773724" y="486527"/>
            <a:ext cx="6094602" cy="523220"/>
          </a:xfrm>
          <a:prstGeom prst="rect">
            <a:avLst/>
          </a:prstGeom>
          <a:noFill/>
        </p:spPr>
        <p:txBody>
          <a:bodyPr wrap="square">
            <a:spAutoFit/>
          </a:bodyPr>
          <a:lstStyle/>
          <a:p>
            <a:pPr marL="0" marR="0" lvl="0" indent="0" algn="r" defTabSz="893094"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Calibri"/>
                <a:ea typeface="Verdana" panose="020B0604030504040204" pitchFamily="34" charset="0"/>
                <a:cs typeface="Verdana" panose="020B0604030504040204" pitchFamily="34" charset="0"/>
                <a:sym typeface="Gill Sans" charset="0"/>
              </a:rPr>
              <a:t> Open </a:t>
            </a:r>
            <a:r>
              <a:rPr kumimoji="0" lang="it-IT" sz="2800" b="1" i="0" u="none" strike="noStrike" kern="1200" cap="none" spc="0" normalizeH="0" baseline="0" noProof="0" dirty="0" err="1">
                <a:ln>
                  <a:noFill/>
                </a:ln>
                <a:solidFill>
                  <a:srgbClr val="C00000"/>
                </a:solidFill>
                <a:effectLst/>
                <a:uLnTx/>
                <a:uFillTx/>
                <a:latin typeface="Calibri"/>
                <a:ea typeface="Verdana" panose="020B0604030504040204" pitchFamily="34" charset="0"/>
                <a:cs typeface="Verdana" panose="020B0604030504040204" pitchFamily="34" charset="0"/>
                <a:sym typeface="Gill Sans" charset="0"/>
              </a:rPr>
              <a:t>issues</a:t>
            </a:r>
            <a:endParaRPr kumimoji="0" lang="it-IT" sz="2344" b="1" i="0" u="none" strike="noStrike" kern="1200" cap="none" spc="0" normalizeH="0" baseline="0" noProof="0" dirty="0">
              <a:ln>
                <a:noFill/>
              </a:ln>
              <a:solidFill>
                <a:srgbClr val="8A001A"/>
              </a:solidFill>
              <a:effectLst/>
              <a:uLnTx/>
              <a:uFillTx/>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8" name="Segnaposto numero diapositiva 2">
            <a:extLst>
              <a:ext uri="{FF2B5EF4-FFF2-40B4-BE49-F238E27FC236}">
                <a16:creationId xmlns:a16="http://schemas.microsoft.com/office/drawing/2014/main" id="{66925D67-B92B-4155-AD7B-EC5491FE082F}"/>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46921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egnaposto contenuto 2"/>
          <p:cNvSpPr txBox="1">
            <a:spLocks/>
          </p:cNvSpPr>
          <p:nvPr/>
        </p:nvSpPr>
        <p:spPr bwMode="auto">
          <a:xfrm>
            <a:off x="8749613" y="1058483"/>
            <a:ext cx="317172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1"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 </a:t>
            </a:r>
            <a:r>
              <a:rPr kumimoji="0" lang="it-IT" sz="16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Avv. Giuseppe Calabi</a:t>
            </a:r>
          </a:p>
          <a:p>
            <a:pPr marL="0" marR="0" lvl="0" indent="0" algn="l"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1" i="0" u="none" strike="noStrike" kern="1200" cap="none" spc="0" normalizeH="0" baseline="0" noProof="0" dirty="0">
                <a:ln>
                  <a:noFill/>
                </a:ln>
                <a:solidFill>
                  <a:srgbClr val="9A0007"/>
                </a:solidFill>
                <a:effectLst/>
                <a:uLnTx/>
                <a:uFillTx/>
                <a:latin typeface="Verdana" pitchFamily="34" charset="0"/>
                <a:ea typeface="Verdana" pitchFamily="34" charset="0"/>
                <a:cs typeface="Verdana" pitchFamily="34" charset="0"/>
              </a:rPr>
              <a:t>□</a:t>
            </a:r>
            <a:r>
              <a:rPr kumimoji="0" lang="it-IT" sz="1600" b="1"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 </a:t>
            </a:r>
            <a:r>
              <a:rPr kumimoji="0" lang="it-IT" sz="1600" b="0" i="0" u="none" strike="noStrike" kern="1200" cap="none" spc="0" normalizeH="0" baseline="0" noProof="0" dirty="0" err="1">
                <a:ln>
                  <a:noFill/>
                </a:ln>
                <a:solidFill>
                  <a:prstClr val="white"/>
                </a:solidFill>
                <a:effectLst/>
                <a:uLnTx/>
                <a:uFillTx/>
                <a:latin typeface="Verdana" pitchFamily="34" charset="0"/>
                <a:ea typeface="Verdana" pitchFamily="34" charset="0"/>
                <a:cs typeface="Verdana" pitchFamily="34" charset="0"/>
              </a:rPr>
              <a:t>gcalab</a:t>
            </a:r>
            <a:r>
              <a:rPr kumimoji="0" lang="it-IT" sz="16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i@cbmlaw.it</a:t>
            </a:r>
          </a:p>
        </p:txBody>
      </p:sp>
      <p:sp>
        <p:nvSpPr>
          <p:cNvPr id="3" name="Segnaposto contenuto 2"/>
          <p:cNvSpPr txBox="1">
            <a:spLocks/>
          </p:cNvSpPr>
          <p:nvPr/>
        </p:nvSpPr>
        <p:spPr bwMode="auto">
          <a:xfrm>
            <a:off x="1559497" y="6453336"/>
            <a:ext cx="172731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100" b="0" i="0" u="none" strike="noStrike" kern="1200" cap="none" spc="-40" normalizeH="0" baseline="0" noProof="0">
                <a:ln>
                  <a:noFill/>
                </a:ln>
                <a:solidFill>
                  <a:prstClr val="white"/>
                </a:solidFill>
                <a:effectLst/>
                <a:uLnTx/>
                <a:uFillTx/>
                <a:latin typeface="Verdana" pitchFamily="34" charset="0"/>
                <a:ea typeface="Verdana" pitchFamily="34" charset="0"/>
                <a:cs typeface="Verdana" pitchFamily="34" charset="0"/>
              </a:rPr>
              <a:t>© tutti i diritti riservati</a:t>
            </a:r>
          </a:p>
        </p:txBody>
      </p:sp>
      <p:grpSp>
        <p:nvGrpSpPr>
          <p:cNvPr id="4" name="Gruppo 3"/>
          <p:cNvGrpSpPr/>
          <p:nvPr/>
        </p:nvGrpSpPr>
        <p:grpSpPr>
          <a:xfrm>
            <a:off x="2852264" y="5373216"/>
            <a:ext cx="6487472" cy="1008112"/>
            <a:chOff x="1328264" y="5373216"/>
            <a:chExt cx="6487472" cy="1008112"/>
          </a:xfrm>
        </p:grpSpPr>
        <p:sp>
          <p:nvSpPr>
            <p:cNvPr id="5" name="Segnaposto contenuto 2"/>
            <p:cNvSpPr txBox="1">
              <a:spLocks/>
            </p:cNvSpPr>
            <p:nvPr/>
          </p:nvSpPr>
          <p:spPr bwMode="auto">
            <a:xfrm>
              <a:off x="1328264" y="5373216"/>
              <a:ext cx="317172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Via MonteNapoleone, 20</a:t>
              </a:r>
            </a:p>
            <a:p>
              <a:pPr marL="0" marR="0" lvl="0" indent="0" algn="r"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20121 Milano</a:t>
              </a:r>
            </a:p>
            <a:p>
              <a:pPr marL="0" marR="0" lvl="0" indent="0" algn="r"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Italy</a:t>
              </a:r>
            </a:p>
          </p:txBody>
        </p:sp>
        <p:sp>
          <p:nvSpPr>
            <p:cNvPr id="6" name="Segnaposto contenuto 2"/>
            <p:cNvSpPr txBox="1">
              <a:spLocks/>
            </p:cNvSpPr>
            <p:nvPr/>
          </p:nvSpPr>
          <p:spPr bwMode="auto">
            <a:xfrm>
              <a:off x="4644008" y="5373216"/>
              <a:ext cx="317172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Phone +39 0276022178</a:t>
              </a:r>
            </a:p>
            <a:p>
              <a:pPr marL="0" marR="0" lvl="0" indent="0" algn="l"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Fax +39 02782743</a:t>
              </a:r>
            </a:p>
            <a:p>
              <a:pPr marL="0" marR="0" lvl="0" indent="0" algn="l" defTabSz="914400" rtl="0" eaLnBrk="0" fontAlgn="base" latinLnBrk="0" hangingPunct="0">
                <a:lnSpc>
                  <a:spcPct val="100000"/>
                </a:lnSpc>
                <a:spcBef>
                  <a:spcPct val="20000"/>
                </a:spcBef>
                <a:spcAft>
                  <a:spcPct val="0"/>
                </a:spcAft>
                <a:buClr>
                  <a:srgbClr val="D00009"/>
                </a:buClr>
                <a:buSzTx/>
                <a:buFont typeface="Arial" charset="0"/>
                <a:buNone/>
                <a:tabLst/>
                <a:defRPr/>
              </a:pPr>
              <a:r>
                <a:rPr kumimoji="0" lang="it-IT" sz="16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www.cbmlaw.it</a:t>
              </a:r>
            </a:p>
          </p:txBody>
        </p:sp>
      </p:grpSp>
    </p:spTree>
    <p:extLst>
      <p:ext uri="{BB962C8B-B14F-4D97-AF65-F5344CB8AC3E}">
        <p14:creationId xmlns:p14="http://schemas.microsoft.com/office/powerpoint/2010/main" val="332892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p:cNvSpPr>
          <p:nvPr/>
        </p:nvSpPr>
        <p:spPr bwMode="auto">
          <a:xfrm>
            <a:off x="2433411" y="1132244"/>
            <a:ext cx="5672007" cy="449170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099" bIns="0"/>
          <a:lstStyle>
            <a:lvl1pPr marL="5715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55818" marR="0" lvl="0" indent="0" algn="ctr" defTabSz="893094" rtl="0" eaLnBrk="1" fontAlgn="base" latinLnBrk="0" hangingPunct="1">
              <a:lnSpc>
                <a:spcPct val="100000"/>
              </a:lnSpc>
              <a:spcBef>
                <a:spcPct val="0"/>
              </a:spcBef>
              <a:spcAft>
                <a:spcPct val="0"/>
              </a:spcAft>
              <a:buClrTx/>
              <a:buSzTx/>
              <a:buFontTx/>
              <a:buNone/>
              <a:tabLst/>
              <a:defRPr/>
            </a:pPr>
            <a:endParaRPr kumimoji="0" lang="it-IT" sz="3907" b="1" i="0" u="none" strike="noStrike" kern="1200" cap="none" spc="0" normalizeH="0" baseline="0" noProof="0" dirty="0">
              <a:ln>
                <a:noFill/>
              </a:ln>
              <a:solidFill>
                <a:srgbClr val="CC0000"/>
              </a:solidFill>
              <a:effectLst/>
              <a:uLnTx/>
              <a:uFillTx/>
              <a:latin typeface="Verdana Bold"/>
              <a:ea typeface="Verdana" charset="0"/>
              <a:cs typeface="Tunga" pitchFamily="2"/>
              <a:sym typeface="Verdana" pitchFamily="34" charset="0"/>
            </a:endParaRPr>
          </a:p>
          <a:p>
            <a:pPr marL="55818" marR="0" lvl="0" indent="0" algn="ctr" defTabSz="893094" rtl="0" eaLnBrk="1" fontAlgn="base" latinLnBrk="0" hangingPunct="1">
              <a:lnSpc>
                <a:spcPct val="100000"/>
              </a:lnSpc>
              <a:spcBef>
                <a:spcPct val="0"/>
              </a:spcBef>
              <a:spcAft>
                <a:spcPct val="0"/>
              </a:spcAft>
              <a:buClrTx/>
              <a:buSzTx/>
              <a:buFontTx/>
              <a:buNone/>
              <a:tabLst/>
              <a:defRPr/>
            </a:pPr>
            <a:endParaRPr kumimoji="0" lang="en-US" altLang="it-IT" sz="1953" b="0" i="0" u="none" strike="noStrike" kern="1200" cap="none" spc="0" normalizeH="0" baseline="0" noProof="0" dirty="0">
              <a:ln>
                <a:noFill/>
              </a:ln>
              <a:solidFill>
                <a:srgbClr val="800000"/>
              </a:solidFill>
              <a:effectLst/>
              <a:uLnTx/>
              <a:uFillTx/>
              <a:latin typeface="Calibri"/>
              <a:ea typeface="Lucida Grande"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it-IT" altLang="it-IT" sz="1953" b="0" i="0" u="none" strike="noStrike" kern="1200" cap="none" spc="0" normalizeH="0" baseline="0" noProof="0" dirty="0">
              <a:ln>
                <a:noFill/>
              </a:ln>
              <a:solidFill>
                <a:srgbClr val="800000"/>
              </a:solidFill>
              <a:effectLst/>
              <a:uLnTx/>
              <a:uFillTx/>
              <a:latin typeface="Verdana" pitchFamily="34" charset="0"/>
              <a:ea typeface="Verdana" pitchFamily="34"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it-IT" altLang="it-IT" sz="1953" b="0" i="0" u="none" strike="noStrike" kern="1200" cap="none" spc="0" normalizeH="0" baseline="0" noProof="0" dirty="0">
              <a:ln>
                <a:noFill/>
              </a:ln>
              <a:solidFill>
                <a:srgbClr val="800000"/>
              </a:solidFill>
              <a:effectLst/>
              <a:uLnTx/>
              <a:uFillTx/>
              <a:latin typeface="Verdana" pitchFamily="34" charset="0"/>
              <a:ea typeface="Verdana" pitchFamily="34"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it-IT" altLang="it-IT" sz="1953" b="0" i="0" u="none" strike="noStrike" kern="1200" cap="none" spc="0" normalizeH="0" baseline="0" noProof="0" dirty="0">
              <a:ln>
                <a:noFill/>
              </a:ln>
              <a:solidFill>
                <a:srgbClr val="800000"/>
              </a:solidFill>
              <a:effectLst/>
              <a:uLnTx/>
              <a:uFillTx/>
              <a:latin typeface="Verdana" pitchFamily="34" charset="0"/>
              <a:ea typeface="Verdana" pitchFamily="34"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en-US" altLang="it-IT" sz="1563" b="0" i="0" u="none" strike="noStrike" kern="1200" cap="none" spc="0" normalizeH="0" baseline="0" noProof="0" dirty="0">
              <a:ln>
                <a:noFill/>
              </a:ln>
              <a:solidFill>
                <a:srgbClr val="CC0000"/>
              </a:solidFill>
              <a:effectLst/>
              <a:uLnTx/>
              <a:uFillTx/>
              <a:latin typeface="Verdana" pitchFamily="34" charset="0"/>
              <a:ea typeface="Verdana" pitchFamily="34" charset="0"/>
              <a:cs typeface="Verdana" pitchFamily="34" charset="0"/>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en-US" altLang="it-IT" sz="1563" b="0" i="0" u="none" strike="noStrike" kern="1200" cap="none" spc="0" normalizeH="0" baseline="0" noProof="0" dirty="0">
              <a:ln>
                <a:noFill/>
              </a:ln>
              <a:solidFill>
                <a:srgbClr val="CC0000"/>
              </a:solidFill>
              <a:effectLst/>
              <a:uLnTx/>
              <a:uFillTx/>
              <a:latin typeface="Verdana" pitchFamily="34" charset="0"/>
              <a:ea typeface="Verdana" pitchFamily="34" charset="0"/>
              <a:cs typeface="Verdana" pitchFamily="34" charset="0"/>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en-US" altLang="it-IT" sz="1563" b="0" i="0" u="none" strike="noStrike" kern="1200" cap="none" spc="0" normalizeH="0" baseline="0" noProof="0" dirty="0">
              <a:ln>
                <a:noFill/>
              </a:ln>
              <a:solidFill>
                <a:srgbClr val="CC0000"/>
              </a:solidFill>
              <a:effectLst/>
              <a:uLnTx/>
              <a:uFillTx/>
              <a:latin typeface="Verdana" pitchFamily="34" charset="0"/>
              <a:ea typeface="Verdana" pitchFamily="34" charset="0"/>
              <a:cs typeface="Verdana" pitchFamily="34" charset="0"/>
              <a:sym typeface="Verdana" pitchFamily="34" charset="0"/>
            </a:endParaRPr>
          </a:p>
        </p:txBody>
      </p:sp>
      <p:sp>
        <p:nvSpPr>
          <p:cNvPr id="6" name="CasellaDiTesto 5">
            <a:extLst>
              <a:ext uri="{FF2B5EF4-FFF2-40B4-BE49-F238E27FC236}">
                <a16:creationId xmlns:a16="http://schemas.microsoft.com/office/drawing/2014/main" id="{F06D0161-8327-45CC-92F8-76BFD8652CF4}"/>
              </a:ext>
            </a:extLst>
          </p:cNvPr>
          <p:cNvSpPr txBox="1"/>
          <p:nvPr/>
        </p:nvSpPr>
        <p:spPr>
          <a:xfrm>
            <a:off x="767032" y="1787842"/>
            <a:ext cx="9540619" cy="3724096"/>
          </a:xfrm>
          <a:prstGeom prst="rect">
            <a:avLst/>
          </a:prstGeom>
          <a:noFill/>
        </p:spPr>
        <p:txBody>
          <a:bodyPr wrap="square">
            <a:spAutoFit/>
          </a:bodyPr>
          <a:lstStyle/>
          <a:p>
            <a:pPr marL="0" marR="0" lvl="0" indent="0" algn="ctr" defTabSz="893094"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A50021"/>
                </a:solidFill>
                <a:effectLst/>
                <a:uLnTx/>
                <a:uFillTx/>
                <a:latin typeface="Calibri"/>
                <a:ea typeface="Verdana" panose="020B0604030504040204" pitchFamily="34" charset="0"/>
                <a:cs typeface="+mn-cs"/>
                <a:sym typeface="Gill Sans" charset="0"/>
              </a:rPr>
              <a:t>Digitising</a:t>
            </a:r>
            <a:r>
              <a:rPr kumimoji="0" lang="en-US" sz="44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 of</a:t>
            </a:r>
          </a:p>
          <a:p>
            <a:pPr marL="0" marR="0" lvl="0" indent="0" algn="ctr" defTabSz="893094"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International Commerce:</a:t>
            </a:r>
          </a:p>
          <a:p>
            <a:pPr marL="0" marR="0" lvl="0" indent="0" algn="ctr" defTabSz="893094"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new trends from product development</a:t>
            </a:r>
          </a:p>
          <a:p>
            <a:pPr marL="0" marR="0" lvl="0" indent="0" algn="ctr" defTabSz="893094"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and purchasing through to manufacturing,</a:t>
            </a:r>
          </a:p>
          <a:p>
            <a:pPr marL="0" marR="0" lvl="0" indent="0" algn="ctr" defTabSz="893094"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logistics, supply chains and transportation</a:t>
            </a:r>
          </a:p>
          <a:p>
            <a:pPr marL="0" marR="0" lvl="0" indent="0" algn="ctr" defTabSz="893094" rtl="0" eaLnBrk="1" fontAlgn="base" latinLnBrk="0" hangingPunct="1">
              <a:lnSpc>
                <a:spcPct val="100000"/>
              </a:lnSpc>
              <a:spcBef>
                <a:spcPct val="0"/>
              </a:spcBef>
              <a:spcAft>
                <a:spcPct val="0"/>
              </a:spcAft>
              <a:buClrTx/>
              <a:buSzTx/>
              <a:buFontTx/>
              <a:buNone/>
              <a:tabLst/>
              <a:defRPr/>
            </a:pPr>
            <a:endParaRPr lang="en-US" sz="3200" b="1" dirty="0">
              <a:solidFill>
                <a:srgbClr val="A50021"/>
              </a:solidFill>
              <a:latin typeface="Calibri"/>
              <a:ea typeface="Verdana" panose="020B0604030504040204" pitchFamily="34" charset="0"/>
              <a:sym typeface="Gill Sans" charset="0"/>
            </a:endParaRPr>
          </a:p>
          <a:p>
            <a:pPr marL="0" marR="0" lvl="0" indent="0" algn="ctr" defTabSz="893094"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17 – 18 November 2021, Tribunale di Milano, Milan, </a:t>
            </a:r>
            <a:r>
              <a:rPr kumimoji="0" lang="it-IT" sz="2000" b="1" i="0" u="none" strike="noStrike" kern="1200" cap="none" spc="0" normalizeH="0" baseline="0" noProof="0" dirty="0" err="1">
                <a:ln>
                  <a:noFill/>
                </a:ln>
                <a:solidFill>
                  <a:srgbClr val="A50021"/>
                </a:solidFill>
                <a:effectLst/>
                <a:uLnTx/>
                <a:uFillTx/>
                <a:latin typeface="Calibri"/>
                <a:ea typeface="Verdana" panose="020B0604030504040204" pitchFamily="34" charset="0"/>
                <a:cs typeface="+mn-cs"/>
                <a:sym typeface="Gill Sans" charset="0"/>
              </a:rPr>
              <a:t>Italy</a:t>
            </a:r>
            <a:endParaRPr kumimoji="0" lang="it-IT" sz="20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endParaRPr>
          </a:p>
        </p:txBody>
      </p:sp>
      <p:sp>
        <p:nvSpPr>
          <p:cNvPr id="7" name="Segnaposto numero diapositiva 2">
            <a:extLst>
              <a:ext uri="{FF2B5EF4-FFF2-40B4-BE49-F238E27FC236}">
                <a16:creationId xmlns:a16="http://schemas.microsoft.com/office/drawing/2014/main" id="{131DBACA-42E1-459F-92E7-3033723C822A}"/>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magine 2">
            <a:extLst>
              <a:ext uri="{FF2B5EF4-FFF2-40B4-BE49-F238E27FC236}">
                <a16:creationId xmlns:a16="http://schemas.microsoft.com/office/drawing/2014/main" id="{771BB9EA-90A7-4712-A889-A6093003105F}"/>
              </a:ext>
            </a:extLst>
          </p:cNvPr>
          <p:cNvPicPr>
            <a:picLocks noChangeAspect="1"/>
          </p:cNvPicPr>
          <p:nvPr/>
        </p:nvPicPr>
        <p:blipFill>
          <a:blip r:embed="rId2"/>
          <a:stretch>
            <a:fillRect/>
          </a:stretch>
        </p:blipFill>
        <p:spPr>
          <a:xfrm>
            <a:off x="9594394" y="184413"/>
            <a:ext cx="2162477" cy="1819529"/>
          </a:xfrm>
          <a:prstGeom prst="rect">
            <a:avLst/>
          </a:prstGeom>
        </p:spPr>
      </p:pic>
      <p:pic>
        <p:nvPicPr>
          <p:cNvPr id="5" name="Immagine 4">
            <a:extLst>
              <a:ext uri="{FF2B5EF4-FFF2-40B4-BE49-F238E27FC236}">
                <a16:creationId xmlns:a16="http://schemas.microsoft.com/office/drawing/2014/main" id="{2933D017-E4FC-4ABD-B854-2A51C175DE59}"/>
              </a:ext>
            </a:extLst>
          </p:cNvPr>
          <p:cNvPicPr>
            <a:picLocks noChangeAspect="1"/>
          </p:cNvPicPr>
          <p:nvPr/>
        </p:nvPicPr>
        <p:blipFill rotWithShape="1">
          <a:blip r:embed="rId3"/>
          <a:srcRect r="6318" b="11390"/>
          <a:stretch/>
        </p:blipFill>
        <p:spPr>
          <a:xfrm>
            <a:off x="9013769" y="4925537"/>
            <a:ext cx="2909378" cy="1392815"/>
          </a:xfrm>
          <a:prstGeom prst="rect">
            <a:avLst/>
          </a:prstGeom>
        </p:spPr>
      </p:pic>
      <p:pic>
        <p:nvPicPr>
          <p:cNvPr id="10" name="Immagine 9">
            <a:extLst>
              <a:ext uri="{FF2B5EF4-FFF2-40B4-BE49-F238E27FC236}">
                <a16:creationId xmlns:a16="http://schemas.microsoft.com/office/drawing/2014/main" id="{55C8351A-41FA-4E4F-849B-44D008B4BABE}"/>
              </a:ext>
            </a:extLst>
          </p:cNvPr>
          <p:cNvPicPr>
            <a:picLocks noChangeAspect="1"/>
          </p:cNvPicPr>
          <p:nvPr/>
        </p:nvPicPr>
        <p:blipFill>
          <a:blip r:embed="rId4"/>
          <a:stretch>
            <a:fillRect/>
          </a:stretch>
        </p:blipFill>
        <p:spPr>
          <a:xfrm>
            <a:off x="9594394" y="2697257"/>
            <a:ext cx="2381582" cy="1905266"/>
          </a:xfrm>
          <a:prstGeom prst="rect">
            <a:avLst/>
          </a:prstGeom>
        </p:spPr>
      </p:pic>
    </p:spTree>
    <p:extLst>
      <p:ext uri="{BB962C8B-B14F-4D97-AF65-F5344CB8AC3E}">
        <p14:creationId xmlns:p14="http://schemas.microsoft.com/office/powerpoint/2010/main" val="36198272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p:cNvSpPr>
          <p:nvPr/>
        </p:nvSpPr>
        <p:spPr bwMode="auto">
          <a:xfrm>
            <a:off x="2398320" y="1423159"/>
            <a:ext cx="5672007" cy="449170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099" bIns="0"/>
          <a:lstStyle>
            <a:lvl1pPr marL="5715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55818" marR="0" lvl="0" indent="0" algn="ctr" defTabSz="893094" rtl="0" eaLnBrk="1" fontAlgn="base" latinLnBrk="0" hangingPunct="1">
              <a:lnSpc>
                <a:spcPct val="100000"/>
              </a:lnSpc>
              <a:spcBef>
                <a:spcPct val="0"/>
              </a:spcBef>
              <a:spcAft>
                <a:spcPct val="0"/>
              </a:spcAft>
              <a:buClrTx/>
              <a:buSzTx/>
              <a:buFontTx/>
              <a:buNone/>
              <a:tabLst/>
              <a:defRPr/>
            </a:pPr>
            <a:endParaRPr kumimoji="0" lang="it-IT" sz="3907" b="1" i="0" u="none" strike="noStrike" kern="1200" cap="none" spc="0" normalizeH="0" baseline="0" noProof="0" dirty="0">
              <a:ln>
                <a:noFill/>
              </a:ln>
              <a:solidFill>
                <a:srgbClr val="CC0000"/>
              </a:solidFill>
              <a:effectLst/>
              <a:uLnTx/>
              <a:uFillTx/>
              <a:latin typeface="Verdana Bold"/>
              <a:ea typeface="Verdana" charset="0"/>
              <a:cs typeface="Tunga" pitchFamily="2"/>
              <a:sym typeface="Verdana" pitchFamily="34" charset="0"/>
            </a:endParaRPr>
          </a:p>
          <a:p>
            <a:pPr marL="55818" marR="0" lvl="0" indent="0" algn="ctr" defTabSz="893094" rtl="0" eaLnBrk="1" fontAlgn="base" latinLnBrk="0" hangingPunct="1">
              <a:lnSpc>
                <a:spcPct val="100000"/>
              </a:lnSpc>
              <a:spcBef>
                <a:spcPct val="0"/>
              </a:spcBef>
              <a:spcAft>
                <a:spcPct val="0"/>
              </a:spcAft>
              <a:buClrTx/>
              <a:buSzTx/>
              <a:buFontTx/>
              <a:buNone/>
              <a:tabLst/>
              <a:defRPr/>
            </a:pPr>
            <a:endParaRPr kumimoji="0" lang="en-US" altLang="it-IT" sz="1953" b="0" i="0" u="none" strike="noStrike" kern="1200" cap="none" spc="0" normalizeH="0" baseline="0" noProof="0" dirty="0">
              <a:ln>
                <a:noFill/>
              </a:ln>
              <a:solidFill>
                <a:srgbClr val="800000"/>
              </a:solidFill>
              <a:effectLst/>
              <a:uLnTx/>
              <a:uFillTx/>
              <a:latin typeface="Calibri"/>
              <a:ea typeface="Lucida Grande"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it-IT" altLang="it-IT" sz="1953" b="0" i="0" u="none" strike="noStrike" kern="1200" cap="none" spc="0" normalizeH="0" baseline="0" noProof="0" dirty="0">
              <a:ln>
                <a:noFill/>
              </a:ln>
              <a:solidFill>
                <a:srgbClr val="800000"/>
              </a:solidFill>
              <a:effectLst/>
              <a:uLnTx/>
              <a:uFillTx/>
              <a:latin typeface="Verdana" pitchFamily="34" charset="0"/>
              <a:ea typeface="Verdana" pitchFamily="34"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it-IT" altLang="it-IT" sz="1953" b="0" i="0" u="none" strike="noStrike" kern="1200" cap="none" spc="0" normalizeH="0" baseline="0" noProof="0" dirty="0">
              <a:ln>
                <a:noFill/>
              </a:ln>
              <a:solidFill>
                <a:srgbClr val="800000"/>
              </a:solidFill>
              <a:effectLst/>
              <a:uLnTx/>
              <a:uFillTx/>
              <a:latin typeface="Verdana" pitchFamily="34" charset="0"/>
              <a:ea typeface="Verdana" pitchFamily="34"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it-IT" altLang="it-IT" sz="1953" b="0" i="0" u="none" strike="noStrike" kern="1200" cap="none" spc="0" normalizeH="0" baseline="0" noProof="0" dirty="0">
              <a:ln>
                <a:noFill/>
              </a:ln>
              <a:solidFill>
                <a:srgbClr val="800000"/>
              </a:solidFill>
              <a:effectLst/>
              <a:uLnTx/>
              <a:uFillTx/>
              <a:latin typeface="Verdana" pitchFamily="34" charset="0"/>
              <a:ea typeface="Verdana" pitchFamily="34" charset="0"/>
              <a:cs typeface="Tunga" pitchFamily="2"/>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en-US" altLang="it-IT" sz="1563" b="0" i="0" u="none" strike="noStrike" kern="1200" cap="none" spc="0" normalizeH="0" baseline="0" noProof="0" dirty="0">
              <a:ln>
                <a:noFill/>
              </a:ln>
              <a:solidFill>
                <a:srgbClr val="CC0000"/>
              </a:solidFill>
              <a:effectLst/>
              <a:uLnTx/>
              <a:uFillTx/>
              <a:latin typeface="Verdana" pitchFamily="34" charset="0"/>
              <a:ea typeface="Verdana" pitchFamily="34" charset="0"/>
              <a:cs typeface="Verdana" pitchFamily="34" charset="0"/>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en-US" altLang="it-IT" sz="1563" b="0" i="0" u="none" strike="noStrike" kern="1200" cap="none" spc="0" normalizeH="0" baseline="0" noProof="0" dirty="0">
              <a:ln>
                <a:noFill/>
              </a:ln>
              <a:solidFill>
                <a:srgbClr val="CC0000"/>
              </a:solidFill>
              <a:effectLst/>
              <a:uLnTx/>
              <a:uFillTx/>
              <a:latin typeface="Verdana" pitchFamily="34" charset="0"/>
              <a:ea typeface="Verdana" pitchFamily="34" charset="0"/>
              <a:cs typeface="Verdana" pitchFamily="34" charset="0"/>
              <a:sym typeface="Verdana" pitchFamily="34" charset="0"/>
            </a:endParaRPr>
          </a:p>
          <a:p>
            <a:pPr marL="55818" marR="0" lvl="0" indent="0" algn="r" defTabSz="893094" rtl="0" eaLnBrk="1" fontAlgn="base" latinLnBrk="0" hangingPunct="1">
              <a:lnSpc>
                <a:spcPct val="100000"/>
              </a:lnSpc>
              <a:spcBef>
                <a:spcPct val="0"/>
              </a:spcBef>
              <a:spcAft>
                <a:spcPct val="0"/>
              </a:spcAft>
              <a:buClrTx/>
              <a:buSzTx/>
              <a:buFontTx/>
              <a:buNone/>
              <a:tabLst/>
              <a:defRPr/>
            </a:pPr>
            <a:endParaRPr kumimoji="0" lang="en-US" altLang="it-IT" sz="1563" b="0" i="0" u="none" strike="noStrike" kern="1200" cap="none" spc="0" normalizeH="0" baseline="0" noProof="0" dirty="0">
              <a:ln>
                <a:noFill/>
              </a:ln>
              <a:solidFill>
                <a:srgbClr val="CC0000"/>
              </a:solidFill>
              <a:effectLst/>
              <a:uLnTx/>
              <a:uFillTx/>
              <a:latin typeface="Verdana" pitchFamily="34" charset="0"/>
              <a:ea typeface="Verdana" pitchFamily="34" charset="0"/>
              <a:cs typeface="Verdana" pitchFamily="34" charset="0"/>
              <a:sym typeface="Verdana" pitchFamily="34" charset="0"/>
            </a:endParaRPr>
          </a:p>
        </p:txBody>
      </p:sp>
      <p:sp>
        <p:nvSpPr>
          <p:cNvPr id="6" name="CasellaDiTesto 5">
            <a:extLst>
              <a:ext uri="{FF2B5EF4-FFF2-40B4-BE49-F238E27FC236}">
                <a16:creationId xmlns:a16="http://schemas.microsoft.com/office/drawing/2014/main" id="{F06D0161-8327-45CC-92F8-76BFD8652CF4}"/>
              </a:ext>
            </a:extLst>
          </p:cNvPr>
          <p:cNvSpPr txBox="1"/>
          <p:nvPr/>
        </p:nvSpPr>
        <p:spPr>
          <a:xfrm>
            <a:off x="1896006" y="2552170"/>
            <a:ext cx="8692482" cy="2554545"/>
          </a:xfrm>
          <a:prstGeom prst="rect">
            <a:avLst/>
          </a:prstGeom>
          <a:noFill/>
        </p:spPr>
        <p:txBody>
          <a:bodyPr wrap="square">
            <a:spAutoFit/>
          </a:bodyPr>
          <a:lstStyle/>
          <a:p>
            <a:pPr marL="0" marR="0" lvl="0" indent="0" algn="ctr" defTabSz="893094"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A50021"/>
                </a:solidFill>
                <a:effectLst/>
                <a:uLnTx/>
                <a:uFillTx/>
                <a:latin typeface="Calibri"/>
                <a:ea typeface="Verdana" panose="020B0604030504040204" pitchFamily="34" charset="0"/>
                <a:cs typeface="+mn-cs"/>
                <a:sym typeface="Gill Sans" charset="0"/>
              </a:rPr>
              <a:t>Digitisation</a:t>
            </a:r>
            <a:r>
              <a:rPr kumimoji="0" lang="en-US" sz="36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 of goods and services: the legal framework for electronic sales, product liability and digital technology</a:t>
            </a:r>
          </a:p>
          <a:p>
            <a:pPr marL="0" marR="0" lvl="0" indent="0" algn="ctr" defTabSz="893094" rtl="0" eaLnBrk="1" fontAlgn="base" latinLnBrk="0" hangingPunct="1">
              <a:lnSpc>
                <a:spcPct val="100000"/>
              </a:lnSpc>
              <a:spcBef>
                <a:spcPct val="0"/>
              </a:spcBef>
              <a:spcAft>
                <a:spcPct val="0"/>
              </a:spcAft>
              <a:buClrTx/>
              <a:buSzTx/>
              <a:buFontTx/>
              <a:buNone/>
              <a:tabLst/>
              <a:defRPr/>
            </a:pPr>
            <a:endParaRPr kumimoji="0" lang="it-IT" sz="32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endParaRPr>
          </a:p>
          <a:p>
            <a:pPr marL="0" marR="0" lvl="0" indent="0" algn="ctr" defTabSz="893094"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A50021"/>
                </a:solidFill>
                <a:effectLst/>
                <a:uLnTx/>
                <a:uFillTx/>
                <a:latin typeface="Calibri"/>
                <a:ea typeface="Verdana" panose="020B0604030504040204" pitchFamily="34" charset="0"/>
                <a:cs typeface="+mn-cs"/>
                <a:sym typeface="Gill Sans" charset="0"/>
              </a:rPr>
              <a:t>18 November 2021</a:t>
            </a:r>
          </a:p>
        </p:txBody>
      </p:sp>
      <p:sp>
        <p:nvSpPr>
          <p:cNvPr id="7" name="Segnaposto numero diapositiva 2">
            <a:extLst>
              <a:ext uri="{FF2B5EF4-FFF2-40B4-BE49-F238E27FC236}">
                <a16:creationId xmlns:a16="http://schemas.microsoft.com/office/drawing/2014/main" id="{131DBACA-42E1-459F-92E7-3033723C822A}"/>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005435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p:cNvSpPr>
          <p:nvPr/>
        </p:nvSpPr>
        <p:spPr bwMode="auto">
          <a:xfrm>
            <a:off x="2398320" y="1423159"/>
            <a:ext cx="5672007" cy="449170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099" bIns="0"/>
          <a:lstStyle>
            <a:lvl1pPr marL="5715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55818" algn="ctr" defTabSz="893094" eaLnBrk="1" fontAlgn="base" hangingPunct="1">
              <a:spcBef>
                <a:spcPct val="0"/>
              </a:spcBef>
              <a:spcAft>
                <a:spcPct val="0"/>
              </a:spcAft>
            </a:pPr>
            <a:endParaRPr lang="it-IT" sz="3907" b="1" dirty="0">
              <a:solidFill>
                <a:srgbClr val="CC0000"/>
              </a:solidFill>
              <a:latin typeface="Verdana Bold"/>
              <a:ea typeface="Verdana" charset="0"/>
              <a:cs typeface="Tunga" pitchFamily="2"/>
              <a:sym typeface="Verdana" pitchFamily="34" charset="0"/>
            </a:endParaRPr>
          </a:p>
          <a:p>
            <a:pPr marL="55818" algn="ctr" defTabSz="893094" eaLnBrk="1" fontAlgn="base" hangingPunct="1">
              <a:spcBef>
                <a:spcPct val="0"/>
              </a:spcBef>
              <a:spcAft>
                <a:spcPct val="0"/>
              </a:spcAft>
            </a:pPr>
            <a:endParaRPr lang="en-US" altLang="it-IT" sz="1953" dirty="0">
              <a:solidFill>
                <a:srgbClr val="800000"/>
              </a:solidFill>
              <a:latin typeface="Calibri"/>
              <a:ea typeface="Lucida Grande" charset="0"/>
              <a:cs typeface="Tunga" pitchFamily="2"/>
              <a:sym typeface="Verdana" pitchFamily="34" charset="0"/>
            </a:endParaRPr>
          </a:p>
          <a:p>
            <a:pPr marL="55818" algn="r" defTabSz="893094" eaLnBrk="1" fontAlgn="base" hangingPunct="1">
              <a:spcBef>
                <a:spcPct val="0"/>
              </a:spcBef>
              <a:spcAft>
                <a:spcPct val="0"/>
              </a:spcAft>
            </a:pPr>
            <a:endParaRPr lang="it-IT" altLang="it-IT" sz="1953" dirty="0">
              <a:solidFill>
                <a:srgbClr val="800000"/>
              </a:solidFill>
              <a:latin typeface="Verdana" pitchFamily="34" charset="0"/>
              <a:ea typeface="Verdana" pitchFamily="34" charset="0"/>
              <a:cs typeface="Tunga" pitchFamily="2"/>
              <a:sym typeface="Verdana" pitchFamily="34" charset="0"/>
            </a:endParaRPr>
          </a:p>
          <a:p>
            <a:pPr marL="55818" algn="r" defTabSz="893094" eaLnBrk="1" fontAlgn="base" hangingPunct="1">
              <a:spcBef>
                <a:spcPct val="0"/>
              </a:spcBef>
              <a:spcAft>
                <a:spcPct val="0"/>
              </a:spcAft>
            </a:pPr>
            <a:endParaRPr lang="it-IT" altLang="it-IT" sz="1953" dirty="0">
              <a:solidFill>
                <a:srgbClr val="800000"/>
              </a:solidFill>
              <a:latin typeface="Verdana" pitchFamily="34" charset="0"/>
              <a:ea typeface="Verdana" pitchFamily="34" charset="0"/>
              <a:cs typeface="Tunga" pitchFamily="2"/>
              <a:sym typeface="Verdana" pitchFamily="34" charset="0"/>
            </a:endParaRPr>
          </a:p>
          <a:p>
            <a:pPr marL="55818" algn="r" defTabSz="893094" eaLnBrk="1" fontAlgn="base" hangingPunct="1">
              <a:spcBef>
                <a:spcPct val="0"/>
              </a:spcBef>
              <a:spcAft>
                <a:spcPct val="0"/>
              </a:spcAft>
            </a:pPr>
            <a:endParaRPr lang="it-IT" altLang="it-IT" sz="1953" dirty="0">
              <a:solidFill>
                <a:srgbClr val="800000"/>
              </a:solidFill>
              <a:latin typeface="Verdana" pitchFamily="34" charset="0"/>
              <a:ea typeface="Verdana" pitchFamily="34" charset="0"/>
              <a:cs typeface="Tunga" pitchFamily="2"/>
              <a:sym typeface="Verdana" pitchFamily="34" charset="0"/>
            </a:endParaRPr>
          </a:p>
          <a:p>
            <a:pPr marL="55818" algn="r" defTabSz="893094" eaLnBrk="1" fontAlgn="base" hangingPunct="1">
              <a:spcBef>
                <a:spcPct val="0"/>
              </a:spcBef>
              <a:spcAft>
                <a:spcPct val="0"/>
              </a:spcAft>
            </a:pPr>
            <a:endParaRPr lang="en-US" altLang="it-IT" sz="1563" dirty="0">
              <a:solidFill>
                <a:srgbClr val="CC0000"/>
              </a:solidFill>
              <a:latin typeface="Verdana" pitchFamily="34" charset="0"/>
              <a:ea typeface="Verdana" pitchFamily="34" charset="0"/>
              <a:cs typeface="Verdana" pitchFamily="34" charset="0"/>
              <a:sym typeface="Verdana" pitchFamily="34" charset="0"/>
            </a:endParaRPr>
          </a:p>
          <a:p>
            <a:pPr marL="55818" algn="r" defTabSz="893094" eaLnBrk="1" fontAlgn="base" hangingPunct="1">
              <a:spcBef>
                <a:spcPct val="0"/>
              </a:spcBef>
              <a:spcAft>
                <a:spcPct val="0"/>
              </a:spcAft>
            </a:pPr>
            <a:endParaRPr lang="en-US" altLang="it-IT" sz="1563" dirty="0">
              <a:solidFill>
                <a:srgbClr val="CC0000"/>
              </a:solidFill>
              <a:latin typeface="Verdana" pitchFamily="34" charset="0"/>
              <a:ea typeface="Verdana" pitchFamily="34" charset="0"/>
              <a:cs typeface="Verdana" pitchFamily="34" charset="0"/>
              <a:sym typeface="Verdana" pitchFamily="34" charset="0"/>
            </a:endParaRPr>
          </a:p>
          <a:p>
            <a:pPr marL="55818" algn="r" defTabSz="893094" eaLnBrk="1" fontAlgn="base" hangingPunct="1">
              <a:spcBef>
                <a:spcPct val="0"/>
              </a:spcBef>
              <a:spcAft>
                <a:spcPct val="0"/>
              </a:spcAft>
            </a:pPr>
            <a:endParaRPr lang="en-US" altLang="it-IT" sz="1563" dirty="0">
              <a:solidFill>
                <a:srgbClr val="CC0000"/>
              </a:solidFill>
              <a:latin typeface="Verdana" pitchFamily="34" charset="0"/>
              <a:ea typeface="Verdana" pitchFamily="34" charset="0"/>
              <a:cs typeface="Verdana" pitchFamily="34" charset="0"/>
              <a:sym typeface="Verdana" pitchFamily="34" charset="0"/>
            </a:endParaRPr>
          </a:p>
        </p:txBody>
      </p:sp>
      <p:sp>
        <p:nvSpPr>
          <p:cNvPr id="6" name="CasellaDiTesto 5">
            <a:extLst>
              <a:ext uri="{FF2B5EF4-FFF2-40B4-BE49-F238E27FC236}">
                <a16:creationId xmlns:a16="http://schemas.microsoft.com/office/drawing/2014/main" id="{F06D0161-8327-45CC-92F8-76BFD8652CF4}"/>
              </a:ext>
            </a:extLst>
          </p:cNvPr>
          <p:cNvSpPr txBox="1"/>
          <p:nvPr/>
        </p:nvSpPr>
        <p:spPr>
          <a:xfrm>
            <a:off x="1697224" y="2448622"/>
            <a:ext cx="9540619" cy="1569660"/>
          </a:xfrm>
          <a:prstGeom prst="rect">
            <a:avLst/>
          </a:prstGeom>
          <a:noFill/>
        </p:spPr>
        <p:txBody>
          <a:bodyPr wrap="square">
            <a:spAutoFit/>
          </a:bodyPr>
          <a:lstStyle/>
          <a:p>
            <a:pPr algn="ctr" defTabSz="893094" fontAlgn="base">
              <a:spcBef>
                <a:spcPct val="0"/>
              </a:spcBef>
              <a:spcAft>
                <a:spcPct val="0"/>
              </a:spcAft>
            </a:pPr>
            <a:endParaRPr lang="en-US" sz="3200" b="1" dirty="0">
              <a:solidFill>
                <a:srgbClr val="A50021"/>
              </a:solidFill>
              <a:latin typeface="Calibri"/>
              <a:ea typeface="Verdana" panose="020B0604030504040204" pitchFamily="34" charset="0"/>
              <a:sym typeface="Gill Sans" charset="0"/>
            </a:endParaRPr>
          </a:p>
          <a:p>
            <a:pPr algn="ctr" defTabSz="893094" fontAlgn="base">
              <a:spcBef>
                <a:spcPct val="0"/>
              </a:spcBef>
              <a:spcAft>
                <a:spcPct val="0"/>
              </a:spcAft>
            </a:pPr>
            <a:r>
              <a:rPr lang="en-US" sz="3200" b="1" dirty="0">
                <a:solidFill>
                  <a:srgbClr val="A50021"/>
                </a:solidFill>
                <a:latin typeface="Calibri"/>
                <a:ea typeface="Verdana" panose="020B0604030504040204" pitchFamily="34" charset="0"/>
                <a:sym typeface="Gill Sans" charset="0"/>
              </a:rPr>
              <a:t>Has the Art Market Gone Digital ?</a:t>
            </a:r>
          </a:p>
          <a:p>
            <a:pPr algn="ctr" defTabSz="893094" fontAlgn="base">
              <a:spcBef>
                <a:spcPct val="0"/>
              </a:spcBef>
              <a:spcAft>
                <a:spcPct val="0"/>
              </a:spcAft>
            </a:pPr>
            <a:endParaRPr lang="it-IT" sz="3200" b="1" dirty="0">
              <a:solidFill>
                <a:srgbClr val="A50021"/>
              </a:solidFill>
              <a:latin typeface="Calibri"/>
              <a:ea typeface="Verdana" panose="020B0604030504040204" pitchFamily="34" charset="0"/>
              <a:sym typeface="Gill Sans" charset="0"/>
            </a:endParaRPr>
          </a:p>
        </p:txBody>
      </p:sp>
      <p:sp>
        <p:nvSpPr>
          <p:cNvPr id="7" name="Segnaposto numero diapositiva 2">
            <a:extLst>
              <a:ext uri="{FF2B5EF4-FFF2-40B4-BE49-F238E27FC236}">
                <a16:creationId xmlns:a16="http://schemas.microsoft.com/office/drawing/2014/main" id="{131DBACA-42E1-459F-92E7-3033723C822A}"/>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4</a:t>
            </a:fld>
            <a:endParaRPr lang="it-IT" dirty="0">
              <a:solidFill>
                <a:prstClr val="white"/>
              </a:solidFill>
              <a:latin typeface="Calibri"/>
            </a:endParaRPr>
          </a:p>
        </p:txBody>
      </p:sp>
      <p:sp>
        <p:nvSpPr>
          <p:cNvPr id="8" name="CasellaDiTesto 7">
            <a:extLst>
              <a:ext uri="{FF2B5EF4-FFF2-40B4-BE49-F238E27FC236}">
                <a16:creationId xmlns:a16="http://schemas.microsoft.com/office/drawing/2014/main" id="{0D8192D0-0D84-4F26-AABE-45A3D4E090A2}"/>
              </a:ext>
            </a:extLst>
          </p:cNvPr>
          <p:cNvSpPr txBox="1"/>
          <p:nvPr/>
        </p:nvSpPr>
        <p:spPr>
          <a:xfrm>
            <a:off x="1042699" y="5434841"/>
            <a:ext cx="3807453" cy="1774332"/>
          </a:xfrm>
          <a:prstGeom prst="rect">
            <a:avLst/>
          </a:prstGeom>
          <a:noFill/>
        </p:spPr>
        <p:txBody>
          <a:bodyPr wrap="square" rtlCol="0">
            <a:spAutoFit/>
          </a:bodyPr>
          <a:lstStyle/>
          <a:p>
            <a:pPr marL="0" marR="0" lvl="0" indent="0" algn="l" defTabSz="893094" rtl="0" eaLnBrk="1" fontAlgn="base" latinLnBrk="0" hangingPunct="1">
              <a:lnSpc>
                <a:spcPct val="100000"/>
              </a:lnSpc>
              <a:spcBef>
                <a:spcPct val="0"/>
              </a:spcBef>
              <a:spcAft>
                <a:spcPct val="0"/>
              </a:spcAft>
              <a:buClr>
                <a:srgbClr val="D00009"/>
              </a:buClr>
              <a:buSzTx/>
              <a:buFontTx/>
              <a:buNone/>
              <a:tabLst/>
              <a:defRPr/>
            </a:pPr>
            <a:r>
              <a:rPr kumimoji="0" lang="it-IT" sz="20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itchFamily="34" charset="0"/>
                <a:sym typeface="Gill Sans" charset="0"/>
              </a:rPr>
              <a:t>Avv. Giuseppe </a:t>
            </a:r>
            <a:r>
              <a:rPr kumimoji="0" lang="it-IT" sz="2000" b="0" i="0" u="none" strike="noStrike" kern="1200" cap="none" spc="0" normalizeH="0" baseline="0" noProof="0" dirty="0" err="1">
                <a:ln>
                  <a:noFill/>
                </a:ln>
                <a:solidFill>
                  <a:srgbClr val="000000"/>
                </a:solidFill>
                <a:effectLst/>
                <a:uLnTx/>
                <a:uFillTx/>
                <a:latin typeface="Calibri"/>
                <a:ea typeface="Verdana" panose="020B0604030504040204" pitchFamily="34" charset="0"/>
                <a:cs typeface="Arial" pitchFamily="34" charset="0"/>
                <a:sym typeface="Gill Sans" charset="0"/>
              </a:rPr>
              <a:t>Calabi</a:t>
            </a:r>
            <a:endParaRPr kumimoji="0" lang="it-IT" sz="20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itchFamily="34" charset="0"/>
              <a:sym typeface="Gill Sans" charset="0"/>
            </a:endParaRPr>
          </a:p>
          <a:p>
            <a:pPr marL="0" marR="0" lvl="0" indent="0" algn="l" defTabSz="893094" rtl="0" eaLnBrk="1" fontAlgn="base" latinLnBrk="0" hangingPunct="1">
              <a:lnSpc>
                <a:spcPct val="100000"/>
              </a:lnSpc>
              <a:spcBef>
                <a:spcPct val="0"/>
              </a:spcBef>
              <a:spcAft>
                <a:spcPct val="0"/>
              </a:spcAft>
              <a:buClr>
                <a:srgbClr val="D00009"/>
              </a:buClr>
              <a:buSzTx/>
              <a:buFontTx/>
              <a:buNone/>
              <a:tabLst/>
              <a:defRPr/>
            </a:pPr>
            <a:r>
              <a:rPr kumimoji="0" lang="it-IT" sz="20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itchFamily="34" charset="0"/>
                <a:sym typeface="Gill Sans" charset="0"/>
              </a:rPr>
              <a:t>CBM &amp; Partners </a:t>
            </a:r>
            <a:r>
              <a:rPr lang="it-IT" sz="2000" dirty="0">
                <a:solidFill>
                  <a:srgbClr val="000000"/>
                </a:solidFill>
                <a:latin typeface="Calibri"/>
                <a:ea typeface="Verdana" panose="020B0604030504040204" pitchFamily="34" charset="0"/>
                <a:cs typeface="Arial" pitchFamily="34" charset="0"/>
                <a:sym typeface="Gill Sans" charset="0"/>
              </a:rPr>
              <a:t>- Milan</a:t>
            </a:r>
            <a:endParaRPr kumimoji="0" lang="it-IT" sz="20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itchFamily="34" charset="0"/>
              <a:sym typeface="Gill Sans" charset="0"/>
            </a:endParaRPr>
          </a:p>
          <a:p>
            <a:pPr marL="0" marR="0" lvl="0" indent="0" algn="l" defTabSz="893094" rtl="0" eaLnBrk="1" fontAlgn="base" latinLnBrk="0" hangingPunct="1">
              <a:lnSpc>
                <a:spcPct val="100000"/>
              </a:lnSpc>
              <a:spcBef>
                <a:spcPct val="0"/>
              </a:spcBef>
              <a:spcAft>
                <a:spcPct val="0"/>
              </a:spcAft>
              <a:buClr>
                <a:srgbClr val="D00009"/>
              </a:buClr>
              <a:buSzTx/>
              <a:buFontTx/>
              <a:buNone/>
              <a:tabLst/>
              <a:defRPr/>
            </a:pPr>
            <a:r>
              <a:rPr kumimoji="0" lang="it-IT" sz="2000" b="0" i="0" u="none" strike="noStrike" kern="1200" cap="none" spc="0" normalizeH="0" baseline="0" noProof="0" dirty="0" err="1">
                <a:ln>
                  <a:noFill/>
                </a:ln>
                <a:solidFill>
                  <a:srgbClr val="000000"/>
                </a:solidFill>
                <a:effectLst/>
                <a:uLnTx/>
                <a:uFillTx/>
                <a:latin typeface="Calibri"/>
                <a:ea typeface="Verdana" panose="020B0604030504040204" pitchFamily="34" charset="0"/>
                <a:cs typeface="Arial" pitchFamily="34" charset="0"/>
                <a:sym typeface="Gill Sans" charset="0"/>
              </a:rPr>
              <a:t>gcalabi@cbmlaw.it</a:t>
            </a:r>
            <a:endParaRPr kumimoji="0" lang="it-IT" sz="20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itchFamily="34" charset="0"/>
              <a:sym typeface="Gill Sans" charset="0"/>
            </a:endParaRPr>
          </a:p>
          <a:p>
            <a:pPr marL="0" marR="0" lvl="0" indent="0" algn="l" defTabSz="893094" rtl="0" eaLnBrk="1" fontAlgn="base" latinLnBrk="0" hangingPunct="1">
              <a:lnSpc>
                <a:spcPct val="100000"/>
              </a:lnSpc>
              <a:spcBef>
                <a:spcPct val="0"/>
              </a:spcBef>
              <a:spcAft>
                <a:spcPct val="0"/>
              </a:spcAft>
              <a:buClr>
                <a:srgbClr val="D00009"/>
              </a:buClr>
              <a:buSzTx/>
              <a:buFontTx/>
              <a:buNone/>
              <a:tabLst/>
              <a:defRPr/>
            </a:pPr>
            <a:r>
              <a:rPr kumimoji="0" lang="it-IT" sz="2000" b="0" i="0" u="none" strike="noStrike" kern="1200" cap="none" spc="0" normalizeH="0" baseline="0" noProof="0" dirty="0" err="1">
                <a:ln>
                  <a:noFill/>
                </a:ln>
                <a:solidFill>
                  <a:srgbClr val="000000"/>
                </a:solidFill>
                <a:effectLst/>
                <a:uLnTx/>
                <a:uFillTx/>
                <a:latin typeface="Calibri"/>
                <a:ea typeface="Verdana" panose="020B0604030504040204" pitchFamily="34" charset="0"/>
                <a:cs typeface="Arial" pitchFamily="34" charset="0"/>
                <a:sym typeface="Gill Sans" charset="0"/>
              </a:rPr>
              <a:t>www.cbmlaw.it</a:t>
            </a:r>
            <a:endParaRPr kumimoji="0" lang="it-IT" sz="20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itchFamily="34" charset="0"/>
              <a:sym typeface="Gill Sans" charset="0"/>
            </a:endParaRPr>
          </a:p>
          <a:p>
            <a:pPr marL="0" marR="0" lvl="0" indent="0" algn="ctr" defTabSz="893094" rtl="0" eaLnBrk="1" fontAlgn="base" latinLnBrk="0" hangingPunct="1">
              <a:lnSpc>
                <a:spcPct val="100000"/>
              </a:lnSpc>
              <a:spcBef>
                <a:spcPct val="0"/>
              </a:spcBef>
              <a:spcAft>
                <a:spcPct val="0"/>
              </a:spcAft>
              <a:buClrTx/>
              <a:buSzTx/>
              <a:buFontTx/>
              <a:buNone/>
              <a:tabLst/>
              <a:defRPr/>
            </a:pPr>
            <a:endParaRPr kumimoji="0" lang="it-IT" sz="2930" b="0" i="0" u="none" strike="noStrike" kern="1200" cap="none" spc="0" normalizeH="0" baseline="0" noProof="0" dirty="0">
              <a:ln>
                <a:noFill/>
              </a:ln>
              <a:solidFill>
                <a:srgbClr val="000000"/>
              </a:solidFill>
              <a:effectLst/>
              <a:uLnTx/>
              <a:uFillTx/>
              <a:latin typeface="Gill Sans" charset="0"/>
              <a:ea typeface="+mn-ea"/>
              <a:cs typeface="+mn-cs"/>
              <a:sym typeface="Gill Sans" charset="0"/>
            </a:endParaRPr>
          </a:p>
        </p:txBody>
      </p:sp>
    </p:spTree>
    <p:extLst>
      <p:ext uri="{BB962C8B-B14F-4D97-AF65-F5344CB8AC3E}">
        <p14:creationId xmlns:p14="http://schemas.microsoft.com/office/powerpoint/2010/main" val="34898707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893094">
              <a:defRPr/>
            </a:pPr>
            <a:fld id="{8370A6AD-1E25-4873-9E27-6650C194E22B}" type="slidenum">
              <a:rPr lang="it-IT" sz="1172">
                <a:solidFill>
                  <a:prstClr val="white"/>
                </a:solidFill>
                <a:latin typeface="Calibri"/>
                <a:sym typeface="Gill Sans" charset="0"/>
              </a:rPr>
              <a:pPr defTabSz="893094">
                <a:defRPr/>
              </a:pPr>
              <a:t>5</a:t>
            </a:fld>
            <a:endParaRPr lang="it-IT" sz="1172" dirty="0">
              <a:solidFill>
                <a:prstClr val="white"/>
              </a:solidFill>
              <a:latin typeface="Calibri"/>
              <a:sym typeface="Gill Sans" charset="0"/>
            </a:endParaRPr>
          </a:p>
        </p:txBody>
      </p:sp>
      <p:sp>
        <p:nvSpPr>
          <p:cNvPr id="2" name="CasellaDiTesto 1">
            <a:extLst>
              <a:ext uri="{FF2B5EF4-FFF2-40B4-BE49-F238E27FC236}">
                <a16:creationId xmlns:a16="http://schemas.microsoft.com/office/drawing/2014/main" id="{E545C9A8-67C8-48FD-8370-9C982206F18B}"/>
              </a:ext>
            </a:extLst>
          </p:cNvPr>
          <p:cNvSpPr txBox="1"/>
          <p:nvPr/>
        </p:nvSpPr>
        <p:spPr>
          <a:xfrm>
            <a:off x="6930887" y="557992"/>
            <a:ext cx="4829065" cy="523220"/>
          </a:xfrm>
          <a:prstGeom prst="rect">
            <a:avLst/>
          </a:prstGeom>
          <a:noFill/>
        </p:spPr>
        <p:txBody>
          <a:bodyPr wrap="square" rtlCol="0">
            <a:spAutoFit/>
          </a:bodyPr>
          <a:lstStyle/>
          <a:p>
            <a:pPr algn="r" defTabSz="893094" fontAlgn="base">
              <a:spcBef>
                <a:spcPct val="0"/>
              </a:spcBef>
              <a:spcAft>
                <a:spcPct val="0"/>
              </a:spcAft>
            </a:pPr>
            <a:r>
              <a:rPr lang="en-US" sz="2800" b="1" dirty="0">
                <a:solidFill>
                  <a:srgbClr val="C00000"/>
                </a:solidFill>
                <a:latin typeface="+mj-lt"/>
                <a:ea typeface="Verdana" panose="020B0604030504040204" pitchFamily="34" charset="0"/>
                <a:cs typeface="Verdana" panose="020B0604030504040204" pitchFamily="34" charset="0"/>
                <a:sym typeface="Gill Sans" charset="0"/>
              </a:rPr>
              <a:t>The Rise of Art Online Sales</a:t>
            </a:r>
            <a:endParaRPr lang="it-IT" sz="2800" b="1" dirty="0">
              <a:solidFill>
                <a:srgbClr val="C00000"/>
              </a:solidFill>
              <a:latin typeface="+mj-lt"/>
              <a:ea typeface="Verdana" panose="020B0604030504040204" pitchFamily="34" charset="0"/>
              <a:cs typeface="Verdana" panose="020B0604030504040204" pitchFamily="34" charset="0"/>
              <a:sym typeface="Gill Sans" charset="0"/>
            </a:endParaRPr>
          </a:p>
        </p:txBody>
      </p:sp>
      <p:sp>
        <p:nvSpPr>
          <p:cNvPr id="9" name="Segnaposto contenuto 8">
            <a:extLst>
              <a:ext uri="{FF2B5EF4-FFF2-40B4-BE49-F238E27FC236}">
                <a16:creationId xmlns:a16="http://schemas.microsoft.com/office/drawing/2014/main" id="{EA945346-3A24-41A1-98D1-1366809269BB}"/>
              </a:ext>
            </a:extLst>
          </p:cNvPr>
          <p:cNvSpPr>
            <a:spLocks noGrp="1"/>
          </p:cNvSpPr>
          <p:nvPr>
            <p:ph idx="1"/>
          </p:nvPr>
        </p:nvSpPr>
        <p:spPr>
          <a:xfrm>
            <a:off x="807294" y="2153927"/>
            <a:ext cx="6308034" cy="2787738"/>
          </a:xfrm>
        </p:spPr>
        <p:txBody>
          <a:bodyPr/>
          <a:lstStyle/>
          <a:p>
            <a:pPr marL="342900" lvl="0" indent="-342900" algn="just">
              <a:buFont typeface="Arial" panose="020B0604020202020204" pitchFamily="34" charset="0"/>
              <a:buChar char="•"/>
            </a:pPr>
            <a:r>
              <a:rPr lang="it-IT" sz="2400" dirty="0" err="1">
                <a:effectLst/>
                <a:ea typeface="Times New Roman" panose="02020603050405020304" pitchFamily="18" charset="0"/>
              </a:rPr>
              <a:t>June</a:t>
            </a:r>
            <a:r>
              <a:rPr lang="it-IT" sz="2400" dirty="0">
                <a:effectLst/>
                <a:ea typeface="Times New Roman" panose="02020603050405020304" pitchFamily="18" charset="0"/>
              </a:rPr>
              <a:t> 29, 2020: Sotheby’s online </a:t>
            </a:r>
            <a:r>
              <a:rPr lang="it-IT" sz="2400" dirty="0" err="1">
                <a:effectLst/>
                <a:ea typeface="Times New Roman" panose="02020603050405020304" pitchFamily="18" charset="0"/>
              </a:rPr>
              <a:t>only</a:t>
            </a:r>
            <a:r>
              <a:rPr lang="it-IT" sz="2400" dirty="0">
                <a:effectLst/>
                <a:ea typeface="Times New Roman" panose="02020603050405020304" pitchFamily="18" charset="0"/>
              </a:rPr>
              <a:t> </a:t>
            </a:r>
            <a:r>
              <a:rPr lang="it-IT" sz="2400" dirty="0" err="1">
                <a:effectLst/>
                <a:ea typeface="Times New Roman" panose="02020603050405020304" pitchFamily="18" charset="0"/>
              </a:rPr>
              <a:t>auction</a:t>
            </a:r>
            <a:r>
              <a:rPr lang="it-IT" sz="2400" dirty="0">
                <a:effectLst/>
                <a:ea typeface="Times New Roman" panose="02020603050405020304" pitchFamily="18" charset="0"/>
              </a:rPr>
              <a:t> - Bacon </a:t>
            </a:r>
            <a:r>
              <a:rPr lang="it-IT" sz="2400" dirty="0" err="1">
                <a:effectLst/>
                <a:ea typeface="Times New Roman" panose="02020603050405020304" pitchFamily="18" charset="0"/>
              </a:rPr>
              <a:t>sold</a:t>
            </a:r>
            <a:r>
              <a:rPr lang="it-IT" sz="2400" dirty="0">
                <a:effectLst/>
                <a:ea typeface="Times New Roman" panose="02020603050405020304" pitchFamily="18" charset="0"/>
              </a:rPr>
              <a:t> for $ 84,550,000</a:t>
            </a:r>
          </a:p>
          <a:p>
            <a:pPr marL="342900" lvl="0" indent="-342900" algn="just">
              <a:buFont typeface="Arial" panose="020B0604020202020204" pitchFamily="34" charset="0"/>
              <a:buChar char="•"/>
            </a:pPr>
            <a:r>
              <a:rPr lang="it-IT" sz="2400" dirty="0">
                <a:effectLst/>
                <a:ea typeface="Times New Roman" panose="02020603050405020304" pitchFamily="18" charset="0"/>
              </a:rPr>
              <a:t>2020 online-</a:t>
            </a:r>
            <a:r>
              <a:rPr lang="it-IT" sz="2400" dirty="0" err="1">
                <a:effectLst/>
                <a:ea typeface="Times New Roman" panose="02020603050405020304" pitchFamily="18" charset="0"/>
              </a:rPr>
              <a:t>only</a:t>
            </a:r>
            <a:r>
              <a:rPr lang="it-IT" sz="2400" dirty="0">
                <a:effectLst/>
                <a:ea typeface="Times New Roman" panose="02020603050405020304" pitchFamily="18" charset="0"/>
              </a:rPr>
              <a:t> </a:t>
            </a:r>
            <a:r>
              <a:rPr lang="it-IT" sz="2400" dirty="0" err="1">
                <a:effectLst/>
                <a:ea typeface="Times New Roman" panose="02020603050405020304" pitchFamily="18" charset="0"/>
              </a:rPr>
              <a:t>auction</a:t>
            </a:r>
            <a:r>
              <a:rPr lang="it-IT" sz="2400" dirty="0">
                <a:effectLst/>
                <a:ea typeface="Times New Roman" panose="02020603050405020304" pitchFamily="18" charset="0"/>
              </a:rPr>
              <a:t> sales of </a:t>
            </a:r>
            <a:r>
              <a:rPr lang="it-IT" sz="2400" dirty="0" err="1">
                <a:effectLst/>
                <a:ea typeface="Times New Roman" panose="02020603050405020304" pitchFamily="18" charset="0"/>
              </a:rPr>
              <a:t>three</a:t>
            </a:r>
            <a:r>
              <a:rPr lang="it-IT" sz="2400" dirty="0">
                <a:effectLst/>
                <a:ea typeface="Times New Roman" panose="02020603050405020304" pitchFamily="18" charset="0"/>
              </a:rPr>
              <a:t> top </a:t>
            </a:r>
            <a:r>
              <a:rPr lang="it-IT" sz="2400" dirty="0" err="1">
                <a:effectLst/>
                <a:ea typeface="Times New Roman" panose="02020603050405020304" pitchFamily="18" charset="0"/>
              </a:rPr>
              <a:t>auction</a:t>
            </a:r>
            <a:r>
              <a:rPr lang="it-IT" sz="2400" dirty="0">
                <a:effectLst/>
                <a:ea typeface="Times New Roman" panose="02020603050405020304" pitchFamily="18" charset="0"/>
              </a:rPr>
              <a:t> </a:t>
            </a:r>
            <a:r>
              <a:rPr lang="it-IT" sz="2400" dirty="0" err="1">
                <a:effectLst/>
                <a:ea typeface="Times New Roman" panose="02020603050405020304" pitchFamily="18" charset="0"/>
              </a:rPr>
              <a:t>houses</a:t>
            </a:r>
            <a:r>
              <a:rPr lang="it-IT" sz="2400" dirty="0">
                <a:effectLst/>
                <a:ea typeface="Times New Roman" panose="02020603050405020304" pitchFamily="18" charset="0"/>
              </a:rPr>
              <a:t> (Sotheby’s, Christie’s, Phillips): </a:t>
            </a:r>
          </a:p>
          <a:p>
            <a:pPr marL="0" lvl="0" indent="0" algn="just"/>
            <a:r>
              <a:rPr lang="it-IT" sz="2400" dirty="0">
                <a:effectLst/>
                <a:ea typeface="Times New Roman" panose="02020603050405020304" pitchFamily="18" charset="0"/>
              </a:rPr>
              <a:t>	-</a:t>
            </a:r>
            <a:r>
              <a:rPr lang="it-IT" sz="2400" dirty="0">
                <a:ea typeface="Times New Roman" panose="02020603050405020304" pitchFamily="18" charset="0"/>
              </a:rPr>
              <a:t> </a:t>
            </a:r>
            <a:r>
              <a:rPr lang="it-IT" sz="2400" dirty="0">
                <a:effectLst/>
                <a:ea typeface="Times New Roman" panose="02020603050405020304" pitchFamily="18" charset="0"/>
              </a:rPr>
              <a:t>644 online-</a:t>
            </a:r>
            <a:r>
              <a:rPr lang="it-IT" sz="2400" dirty="0" err="1">
                <a:effectLst/>
                <a:ea typeface="Times New Roman" panose="02020603050405020304" pitchFamily="18" charset="0"/>
              </a:rPr>
              <a:t>only</a:t>
            </a:r>
            <a:r>
              <a:rPr lang="it-IT" sz="2400" dirty="0">
                <a:effectLst/>
                <a:ea typeface="Times New Roman" panose="02020603050405020304" pitchFamily="18" charset="0"/>
              </a:rPr>
              <a:t> </a:t>
            </a:r>
            <a:r>
              <a:rPr lang="it-IT" sz="2400" dirty="0" err="1">
                <a:effectLst/>
                <a:ea typeface="Times New Roman" panose="02020603050405020304" pitchFamily="18" charset="0"/>
              </a:rPr>
              <a:t>auctions</a:t>
            </a:r>
            <a:r>
              <a:rPr lang="it-IT" sz="2400" dirty="0">
                <a:effectLst/>
                <a:ea typeface="Times New Roman" panose="02020603050405020304" pitchFamily="18" charset="0"/>
              </a:rPr>
              <a:t> </a:t>
            </a:r>
          </a:p>
          <a:p>
            <a:pPr marL="0" lvl="0" indent="0" algn="just"/>
            <a:r>
              <a:rPr lang="it-IT" sz="2400" dirty="0">
                <a:ea typeface="Times New Roman" panose="02020603050405020304" pitchFamily="18" charset="0"/>
              </a:rPr>
              <a:t>	</a:t>
            </a:r>
            <a:r>
              <a:rPr lang="it-IT" sz="2400" dirty="0">
                <a:effectLst/>
                <a:ea typeface="Times New Roman" panose="02020603050405020304" pitchFamily="18" charset="0"/>
              </a:rPr>
              <a:t>- $1.05 </a:t>
            </a:r>
            <a:r>
              <a:rPr lang="it-IT" sz="2400" dirty="0" err="1">
                <a:effectLst/>
                <a:ea typeface="Times New Roman" panose="02020603050405020304" pitchFamily="18" charset="0"/>
              </a:rPr>
              <a:t>billion</a:t>
            </a:r>
            <a:r>
              <a:rPr lang="it-IT" sz="2400" dirty="0">
                <a:effectLst/>
                <a:ea typeface="Times New Roman" panose="02020603050405020304" pitchFamily="18" charset="0"/>
              </a:rPr>
              <a:t>: 524% </a:t>
            </a:r>
            <a:r>
              <a:rPr lang="it-IT" sz="2400" dirty="0" err="1">
                <a:effectLst/>
                <a:ea typeface="Times New Roman" panose="02020603050405020304" pitchFamily="18" charset="0"/>
              </a:rPr>
              <a:t>year</a:t>
            </a:r>
            <a:r>
              <a:rPr lang="it-IT" sz="2400" dirty="0">
                <a:effectLst/>
                <a:ea typeface="Times New Roman" panose="02020603050405020304" pitchFamily="18" charset="0"/>
              </a:rPr>
              <a:t>-over-</a:t>
            </a:r>
            <a:r>
              <a:rPr lang="it-IT" sz="2400" dirty="0" err="1">
                <a:effectLst/>
                <a:ea typeface="Times New Roman" panose="02020603050405020304" pitchFamily="18" charset="0"/>
              </a:rPr>
              <a:t>year</a:t>
            </a:r>
            <a:r>
              <a:rPr lang="it-IT" sz="2400" dirty="0">
                <a:effectLst/>
                <a:ea typeface="Times New Roman" panose="02020603050405020304" pitchFamily="18" charset="0"/>
              </a:rPr>
              <a:t> </a:t>
            </a:r>
          </a:p>
          <a:p>
            <a:pPr marL="0" lvl="0" indent="0" algn="just"/>
            <a:r>
              <a:rPr lang="it-IT" sz="2400" dirty="0">
                <a:effectLst/>
                <a:ea typeface="Times New Roman" panose="02020603050405020304" pitchFamily="18" charset="0"/>
              </a:rPr>
              <a:t>	-</a:t>
            </a:r>
            <a:r>
              <a:rPr lang="it-IT" sz="2400" dirty="0">
                <a:ea typeface="Times New Roman" panose="02020603050405020304" pitchFamily="18" charset="0"/>
              </a:rPr>
              <a:t> </a:t>
            </a:r>
            <a:r>
              <a:rPr lang="it-IT" sz="2400" dirty="0" err="1">
                <a:effectLst/>
                <a:ea typeface="Times New Roman" panose="02020603050405020304" pitchFamily="18" charset="0"/>
              </a:rPr>
              <a:t>Growth</a:t>
            </a:r>
            <a:r>
              <a:rPr lang="it-IT" sz="2400" dirty="0">
                <a:effectLst/>
                <a:ea typeface="Times New Roman" panose="02020603050405020304" pitchFamily="18" charset="0"/>
              </a:rPr>
              <a:t> </a:t>
            </a:r>
            <a:r>
              <a:rPr lang="it-IT" sz="2400" dirty="0" err="1">
                <a:effectLst/>
                <a:ea typeface="Times New Roman" panose="02020603050405020304" pitchFamily="18" charset="0"/>
              </a:rPr>
              <a:t>rates</a:t>
            </a:r>
            <a:r>
              <a:rPr lang="it-IT" sz="2400" dirty="0">
                <a:effectLst/>
                <a:ea typeface="Times New Roman" panose="02020603050405020304" pitchFamily="18" charset="0"/>
              </a:rPr>
              <a:t>:</a:t>
            </a:r>
          </a:p>
          <a:p>
            <a:pPr marL="0" lvl="0" indent="0" algn="just"/>
            <a:r>
              <a:rPr lang="it-IT" sz="2400" dirty="0">
                <a:ea typeface="Times New Roman" panose="02020603050405020304" pitchFamily="18" charset="0"/>
              </a:rPr>
              <a:t>	- </a:t>
            </a:r>
            <a:r>
              <a:rPr lang="it-IT" sz="2400" dirty="0">
                <a:effectLst/>
                <a:ea typeface="Times New Roman" panose="02020603050405020304" pitchFamily="18" charset="0"/>
              </a:rPr>
              <a:t>Sotheby’s + 824% </a:t>
            </a:r>
          </a:p>
          <a:p>
            <a:pPr marL="0" lvl="0" indent="0" algn="just"/>
            <a:r>
              <a:rPr lang="it-IT" sz="2400" dirty="0">
                <a:ea typeface="Times New Roman" panose="02020603050405020304" pitchFamily="18" charset="0"/>
              </a:rPr>
              <a:t>	- </a:t>
            </a:r>
            <a:r>
              <a:rPr lang="it-IT" sz="2400" dirty="0">
                <a:effectLst/>
                <a:ea typeface="Times New Roman" panose="02020603050405020304" pitchFamily="18" charset="0"/>
              </a:rPr>
              <a:t>Christie’s + 266% </a:t>
            </a:r>
          </a:p>
          <a:p>
            <a:pPr marL="0" lvl="0" indent="0" algn="just"/>
            <a:r>
              <a:rPr lang="it-IT" sz="2400" dirty="0">
                <a:ea typeface="Times New Roman" panose="02020603050405020304" pitchFamily="18" charset="0"/>
              </a:rPr>
              <a:t>	- </a:t>
            </a:r>
            <a:r>
              <a:rPr lang="it-IT" sz="2400" dirty="0">
                <a:effectLst/>
                <a:ea typeface="Times New Roman" panose="02020603050405020304" pitchFamily="18" charset="0"/>
              </a:rPr>
              <a:t>Phillips: + 184% </a:t>
            </a:r>
          </a:p>
          <a:p>
            <a:pPr marL="0" lvl="0" indent="0" algn="just"/>
            <a:endParaRPr lang="it-IT" sz="2400" dirty="0">
              <a:effectLst/>
              <a:ea typeface="Times New Roman" panose="02020603050405020304" pitchFamily="18" charset="0"/>
            </a:endParaRPr>
          </a:p>
          <a:p>
            <a:endParaRPr lang="fr-FR" sz="1100" dirty="0"/>
          </a:p>
          <a:p>
            <a:r>
              <a:rPr lang="fr-FR" sz="1100" dirty="0"/>
              <a:t>Source: https://www.barrons.com/articles/global-online-only-auction-sales-surpassed-us-1-billion-in-2020-01610580341</a:t>
            </a:r>
            <a:endParaRPr lang="it-IT" sz="1100" dirty="0"/>
          </a:p>
        </p:txBody>
      </p:sp>
      <p:sp>
        <p:nvSpPr>
          <p:cNvPr id="5" name="Segnaposto numero diapositiva 2">
            <a:extLst>
              <a:ext uri="{FF2B5EF4-FFF2-40B4-BE49-F238E27FC236}">
                <a16:creationId xmlns:a16="http://schemas.microsoft.com/office/drawing/2014/main" id="{8864E8FB-E32B-491F-B035-B001FCE617DD}"/>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5</a:t>
            </a:fld>
            <a:endParaRPr lang="it-IT" dirty="0">
              <a:solidFill>
                <a:prstClr val="white"/>
              </a:solidFill>
              <a:latin typeface="Calibri"/>
            </a:endParaRPr>
          </a:p>
        </p:txBody>
      </p:sp>
      <p:pic>
        <p:nvPicPr>
          <p:cNvPr id="6" name="Immagine 5">
            <a:extLst>
              <a:ext uri="{FF2B5EF4-FFF2-40B4-BE49-F238E27FC236}">
                <a16:creationId xmlns:a16="http://schemas.microsoft.com/office/drawing/2014/main" id="{882A0525-FCD7-4A87-93C6-3AB0AAA0EB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3020" y="1628775"/>
            <a:ext cx="3800546" cy="2134842"/>
          </a:xfrm>
          <a:prstGeom prst="rect">
            <a:avLst/>
          </a:prstGeom>
          <a:noFill/>
          <a:ln>
            <a:noFill/>
          </a:ln>
        </p:spPr>
      </p:pic>
      <p:sp>
        <p:nvSpPr>
          <p:cNvPr id="8" name="CasellaDiTesto 7">
            <a:extLst>
              <a:ext uri="{FF2B5EF4-FFF2-40B4-BE49-F238E27FC236}">
                <a16:creationId xmlns:a16="http://schemas.microsoft.com/office/drawing/2014/main" id="{DC9CF6E8-0DA7-40DF-A837-3674FC213574}"/>
              </a:ext>
            </a:extLst>
          </p:cNvPr>
          <p:cNvSpPr txBox="1"/>
          <p:nvPr/>
        </p:nvSpPr>
        <p:spPr>
          <a:xfrm>
            <a:off x="7715039" y="3572516"/>
            <a:ext cx="4147931" cy="738664"/>
          </a:xfrm>
          <a:prstGeom prst="rect">
            <a:avLst/>
          </a:prstGeom>
          <a:noFill/>
        </p:spPr>
        <p:txBody>
          <a:bodyPr wrap="square">
            <a:spAutoFit/>
          </a:bodyPr>
          <a:lstStyle/>
          <a:p>
            <a:r>
              <a:rPr lang="en-US" sz="1400" dirty="0"/>
              <a:t>Francis Bacon (1909-1992), </a:t>
            </a:r>
            <a:r>
              <a:rPr lang="en-US" sz="1400" i="1" dirty="0"/>
              <a:t>Triptych Inspired by the Oresteia of Aeschylus</a:t>
            </a:r>
            <a:r>
              <a:rPr lang="en-US" sz="1400" dirty="0"/>
              <a:t>, 1981, oil on canvas panels (198 cm x 147,5 cm), courtesy of Sotheby's</a:t>
            </a:r>
          </a:p>
        </p:txBody>
      </p:sp>
    </p:spTree>
    <p:extLst>
      <p:ext uri="{BB962C8B-B14F-4D97-AF65-F5344CB8AC3E}">
        <p14:creationId xmlns:p14="http://schemas.microsoft.com/office/powerpoint/2010/main" val="3917087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6</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2" name="CasellaDiTesto 1">
            <a:extLst>
              <a:ext uri="{FF2B5EF4-FFF2-40B4-BE49-F238E27FC236}">
                <a16:creationId xmlns:a16="http://schemas.microsoft.com/office/drawing/2014/main" id="{E545C9A8-67C8-48FD-8370-9C982206F18B}"/>
              </a:ext>
            </a:extLst>
          </p:cNvPr>
          <p:cNvSpPr txBox="1"/>
          <p:nvPr/>
        </p:nvSpPr>
        <p:spPr>
          <a:xfrm>
            <a:off x="8892209" y="488713"/>
            <a:ext cx="3070491" cy="523220"/>
          </a:xfrm>
          <a:prstGeom prst="rect">
            <a:avLst/>
          </a:prstGeom>
          <a:noFill/>
        </p:spPr>
        <p:txBody>
          <a:bodyPr wrap="square" rtlCol="0">
            <a:spAutoFit/>
          </a:bodyPr>
          <a:lstStyle/>
          <a:p>
            <a:pPr lvl="0"/>
            <a:r>
              <a:rPr lang="it-IT" sz="2800" b="1" dirty="0" err="1">
                <a:solidFill>
                  <a:srgbClr val="C00000"/>
                </a:solidFill>
                <a:latin typeface="+mj-lt"/>
                <a:ea typeface="Verdana" panose="020B0604030504040204" pitchFamily="34" charset="0"/>
                <a:sym typeface="Gill Sans" charset="0"/>
              </a:rPr>
              <a:t>Digitised</a:t>
            </a:r>
            <a:r>
              <a:rPr lang="it-IT" sz="2800" b="1" dirty="0">
                <a:solidFill>
                  <a:srgbClr val="C00000"/>
                </a:solidFill>
                <a:latin typeface="+mj-lt"/>
                <a:ea typeface="Verdana" panose="020B0604030504040204" pitchFamily="34" charset="0"/>
                <a:sym typeface="Gill Sans" charset="0"/>
              </a:rPr>
              <a:t> Works</a:t>
            </a:r>
            <a:endParaRPr kumimoji="0" lang="it-IT" sz="2344" b="1" i="0" u="none" strike="noStrike" kern="1200" cap="none" spc="0" normalizeH="0" baseline="0" noProof="0" dirty="0">
              <a:ln>
                <a:noFill/>
              </a:ln>
              <a:solidFill>
                <a:srgbClr val="8A001A"/>
              </a:solidFill>
              <a:effectLst/>
              <a:uLnTx/>
              <a:uFillTx/>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6" name="Segnaposto numero diapositiva 2">
            <a:extLst>
              <a:ext uri="{FF2B5EF4-FFF2-40B4-BE49-F238E27FC236}">
                <a16:creationId xmlns:a16="http://schemas.microsoft.com/office/drawing/2014/main" id="{2512935B-1AEA-415F-B06C-D63E10C5C1CD}"/>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6</a:t>
            </a:fld>
            <a:endParaRPr lang="it-IT" dirty="0">
              <a:solidFill>
                <a:prstClr val="white"/>
              </a:solidFill>
              <a:latin typeface="Calibri"/>
            </a:endParaRPr>
          </a:p>
        </p:txBody>
      </p:sp>
      <p:pic>
        <p:nvPicPr>
          <p:cNvPr id="9" name="Immagine 8" descr="Van Gogh's bedroom. Digital reproduction of Van Gogh's painting &quot;Bedroom in Arles&quot; (1888). Post-impressionism style. Vector.">
            <a:extLst>
              <a:ext uri="{FF2B5EF4-FFF2-40B4-BE49-F238E27FC236}">
                <a16:creationId xmlns:a16="http://schemas.microsoft.com/office/drawing/2014/main" id="{65914E1E-E937-43A0-B3FA-3471817140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302"/>
          <a:stretch/>
        </p:blipFill>
        <p:spPr bwMode="auto">
          <a:xfrm>
            <a:off x="432048" y="2299150"/>
            <a:ext cx="3934477" cy="2536161"/>
          </a:xfrm>
          <a:prstGeom prst="rect">
            <a:avLst/>
          </a:prstGeom>
          <a:noFill/>
          <a:ln>
            <a:noFill/>
          </a:ln>
          <a:extLst>
            <a:ext uri="{53640926-AAD7-44D8-BBD7-CCE9431645EC}">
              <a14:shadowObscured xmlns:a14="http://schemas.microsoft.com/office/drawing/2010/main"/>
            </a:ext>
          </a:extLst>
        </p:spPr>
      </p:pic>
      <p:sp>
        <p:nvSpPr>
          <p:cNvPr id="11" name="CasellaDiTesto 10">
            <a:extLst>
              <a:ext uri="{FF2B5EF4-FFF2-40B4-BE49-F238E27FC236}">
                <a16:creationId xmlns:a16="http://schemas.microsoft.com/office/drawing/2014/main" id="{C88E0989-5F14-4F04-81B1-932C64B9093A}"/>
              </a:ext>
            </a:extLst>
          </p:cNvPr>
          <p:cNvSpPr txBox="1"/>
          <p:nvPr/>
        </p:nvSpPr>
        <p:spPr>
          <a:xfrm>
            <a:off x="5410200" y="5044439"/>
            <a:ext cx="5867400" cy="1815882"/>
          </a:xfrm>
          <a:prstGeom prst="rect">
            <a:avLst/>
          </a:prstGeom>
          <a:noFill/>
        </p:spPr>
        <p:txBody>
          <a:bodyPr wrap="square">
            <a:spAutoFit/>
          </a:bodyPr>
          <a:lstStyle/>
          <a:p>
            <a:endParaRPr lang="en-US" sz="1400" dirty="0"/>
          </a:p>
          <a:p>
            <a:endParaRPr lang="en-US" sz="1400" dirty="0"/>
          </a:p>
          <a:p>
            <a:endParaRPr lang="en-US" sz="1400" dirty="0"/>
          </a:p>
          <a:p>
            <a:endParaRPr lang="en-US" sz="1400" dirty="0"/>
          </a:p>
          <a:p>
            <a:endParaRPr lang="en-US" sz="1400" dirty="0"/>
          </a:p>
          <a:p>
            <a:r>
              <a:rPr lang="en-US" sz="1400" dirty="0"/>
              <a:t>		Vincent van Gogh (1853-1890), </a:t>
            </a:r>
            <a:r>
              <a:rPr lang="en-US" sz="1400" i="1" dirty="0"/>
              <a:t>The Bedroom</a:t>
            </a:r>
            <a:r>
              <a:rPr lang="en-US" sz="1400" dirty="0"/>
              <a:t>, </a:t>
            </a:r>
          </a:p>
          <a:p>
            <a:r>
              <a:rPr lang="en-US" sz="1400" dirty="0"/>
              <a:t>		11988- 1889, oil on canvas., 72 cm X 90 cm/ 57,5 cm 		x 74 cm</a:t>
            </a:r>
          </a:p>
        </p:txBody>
      </p:sp>
      <p:pic>
        <p:nvPicPr>
          <p:cNvPr id="7" name="Immagine 6">
            <a:extLst>
              <a:ext uri="{FF2B5EF4-FFF2-40B4-BE49-F238E27FC236}">
                <a16:creationId xmlns:a16="http://schemas.microsoft.com/office/drawing/2014/main" id="{BD0ACDD7-4A27-9C4B-8F0A-E6655470635D}"/>
              </a:ext>
            </a:extLst>
          </p:cNvPr>
          <p:cNvPicPr>
            <a:picLocks noChangeAspect="1"/>
          </p:cNvPicPr>
          <p:nvPr/>
        </p:nvPicPr>
        <p:blipFill>
          <a:blip r:embed="rId3"/>
          <a:stretch>
            <a:fillRect/>
          </a:stretch>
        </p:blipFill>
        <p:spPr>
          <a:xfrm>
            <a:off x="5410200" y="1182632"/>
            <a:ext cx="3352800" cy="2474163"/>
          </a:xfrm>
          <a:prstGeom prst="rect">
            <a:avLst/>
          </a:prstGeom>
        </p:spPr>
      </p:pic>
      <p:pic>
        <p:nvPicPr>
          <p:cNvPr id="13" name="Immagine 12">
            <a:extLst>
              <a:ext uri="{FF2B5EF4-FFF2-40B4-BE49-F238E27FC236}">
                <a16:creationId xmlns:a16="http://schemas.microsoft.com/office/drawing/2014/main" id="{62ECB8E3-A3AE-7A45-83C5-8DD942D3603F}"/>
              </a:ext>
            </a:extLst>
          </p:cNvPr>
          <p:cNvPicPr>
            <a:picLocks noChangeAspect="1"/>
          </p:cNvPicPr>
          <p:nvPr/>
        </p:nvPicPr>
        <p:blipFill>
          <a:blip r:embed="rId4"/>
          <a:stretch>
            <a:fillRect/>
          </a:stretch>
        </p:blipFill>
        <p:spPr>
          <a:xfrm>
            <a:off x="8855890" y="1238137"/>
            <a:ext cx="3143127" cy="2434771"/>
          </a:xfrm>
          <a:prstGeom prst="rect">
            <a:avLst/>
          </a:prstGeom>
        </p:spPr>
      </p:pic>
      <p:pic>
        <p:nvPicPr>
          <p:cNvPr id="14" name="Immagine 13">
            <a:extLst>
              <a:ext uri="{FF2B5EF4-FFF2-40B4-BE49-F238E27FC236}">
                <a16:creationId xmlns:a16="http://schemas.microsoft.com/office/drawing/2014/main" id="{751E0D78-6EBA-CA40-998F-F1F265C6F1BC}"/>
              </a:ext>
            </a:extLst>
          </p:cNvPr>
          <p:cNvPicPr>
            <a:picLocks noChangeAspect="1"/>
          </p:cNvPicPr>
          <p:nvPr/>
        </p:nvPicPr>
        <p:blipFill>
          <a:blip r:embed="rId5"/>
          <a:stretch>
            <a:fillRect/>
          </a:stretch>
        </p:blipFill>
        <p:spPr>
          <a:xfrm>
            <a:off x="8625839" y="3890881"/>
            <a:ext cx="3143127" cy="2164990"/>
          </a:xfrm>
          <a:prstGeom prst="rect">
            <a:avLst/>
          </a:prstGeom>
        </p:spPr>
      </p:pic>
    </p:spTree>
    <p:extLst>
      <p:ext uri="{BB962C8B-B14F-4D97-AF65-F5344CB8AC3E}">
        <p14:creationId xmlns:p14="http://schemas.microsoft.com/office/powerpoint/2010/main" val="35337243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7</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2" name="CasellaDiTesto 1">
            <a:extLst>
              <a:ext uri="{FF2B5EF4-FFF2-40B4-BE49-F238E27FC236}">
                <a16:creationId xmlns:a16="http://schemas.microsoft.com/office/drawing/2014/main" id="{E545C9A8-67C8-48FD-8370-9C982206F18B}"/>
              </a:ext>
            </a:extLst>
          </p:cNvPr>
          <p:cNvSpPr txBox="1"/>
          <p:nvPr/>
        </p:nvSpPr>
        <p:spPr>
          <a:xfrm>
            <a:off x="8892209" y="488713"/>
            <a:ext cx="30704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err="1">
                <a:ln>
                  <a:noFill/>
                </a:ln>
                <a:solidFill>
                  <a:srgbClr val="C00000"/>
                </a:solidFill>
                <a:effectLst/>
                <a:uLnTx/>
                <a:uFillTx/>
                <a:latin typeface="Calibri"/>
                <a:ea typeface="Verdana" panose="020B0604030504040204" pitchFamily="34" charset="0"/>
                <a:cs typeface="+mn-cs"/>
                <a:sym typeface="Gill Sans" charset="0"/>
              </a:rPr>
              <a:t>Digitised</a:t>
            </a:r>
            <a:r>
              <a:rPr kumimoji="0" lang="it-IT" sz="2800" b="1" i="0" u="none" strike="noStrike" kern="1200" cap="none" spc="0" normalizeH="0" baseline="0" noProof="0" dirty="0">
                <a:ln>
                  <a:noFill/>
                </a:ln>
                <a:solidFill>
                  <a:srgbClr val="C00000"/>
                </a:solidFill>
                <a:effectLst/>
                <a:uLnTx/>
                <a:uFillTx/>
                <a:latin typeface="Calibri"/>
                <a:ea typeface="Verdana" panose="020B0604030504040204" pitchFamily="34" charset="0"/>
                <a:cs typeface="+mn-cs"/>
                <a:sym typeface="Gill Sans" charset="0"/>
              </a:rPr>
              <a:t> Works</a:t>
            </a:r>
            <a:endParaRPr kumimoji="0" lang="it-IT" sz="2344" b="1" i="0" u="none" strike="noStrike" kern="1200" cap="none" spc="0" normalizeH="0" baseline="0" noProof="0" dirty="0">
              <a:ln>
                <a:noFill/>
              </a:ln>
              <a:solidFill>
                <a:srgbClr val="8A001A"/>
              </a:solidFill>
              <a:effectLst/>
              <a:uLnTx/>
              <a:uFillTx/>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5" name="CasellaDiTesto 4">
            <a:extLst>
              <a:ext uri="{FF2B5EF4-FFF2-40B4-BE49-F238E27FC236}">
                <a16:creationId xmlns:a16="http://schemas.microsoft.com/office/drawing/2014/main" id="{7035B90E-D0E3-4632-97DF-0AF69883A04C}"/>
              </a:ext>
            </a:extLst>
          </p:cNvPr>
          <p:cNvSpPr txBox="1"/>
          <p:nvPr/>
        </p:nvSpPr>
        <p:spPr>
          <a:xfrm>
            <a:off x="2591923" y="2596977"/>
            <a:ext cx="7008153" cy="2000548"/>
          </a:xfrm>
          <a:prstGeom prst="rect">
            <a:avLst/>
          </a:prstGeom>
          <a:noFill/>
        </p:spPr>
        <p:txBody>
          <a:bodyPr wrap="square" rtlCol="0">
            <a:spAutoFit/>
          </a:bodyPr>
          <a:lstStyle/>
          <a:p>
            <a:pPr marL="237887" marR="0" lvl="0" indent="-237887" algn="ctr" defTabSz="914400" rtl="0" eaLnBrk="0" fontAlgn="base" latinLnBrk="0" hangingPunct="0">
              <a:lnSpc>
                <a:spcPct val="100000"/>
              </a:lnSpc>
              <a:spcBef>
                <a:spcPct val="0"/>
              </a:spcBef>
              <a:spcAft>
                <a:spcPct val="0"/>
              </a:spcAft>
              <a:buClrTx/>
              <a:buSzTx/>
              <a:buFontTx/>
              <a:buNone/>
              <a:tabLst/>
              <a:defRPr/>
            </a:pPr>
            <a:r>
              <a:rPr kumimoji="0" lang="it-IT" sz="2800" b="0" i="0" u="none" strike="noStrike" kern="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mn-cs"/>
                <a:sym typeface="Gill Sans" charset="0"/>
              </a:rPr>
              <a:t> </a:t>
            </a:r>
            <a:endParaRPr kumimoji="0" lang="it-IT"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sym typeface="Gill Sans"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sym typeface="Gill Sans" charset="0"/>
              </a:rPr>
              <a:t>•	Skill and </a:t>
            </a:r>
            <a:r>
              <a:rPr kumimoji="0" lang="en-US" sz="2400" b="0" i="0" u="none" strike="noStrike" kern="0" cap="none" spc="0" normalizeH="0" baseline="0" noProof="0" dirty="0" err="1">
                <a:ln>
                  <a:noFill/>
                </a:ln>
                <a:solidFill>
                  <a:srgbClr val="000000"/>
                </a:solidFill>
                <a:effectLst/>
                <a:uLnTx/>
                <a:uFillTx/>
                <a:latin typeface="Calibri"/>
                <a:ea typeface="Times New Roman" panose="02020603050405020304" pitchFamily="18" charset="0"/>
                <a:cs typeface="Times New Roman" panose="02020603050405020304" pitchFamily="18" charset="0"/>
                <a:sym typeface="Gill Sans" charset="0"/>
              </a:rPr>
              <a:t>labour</a:t>
            </a:r>
            <a:r>
              <a:rPr kumimoji="0" lang="en-US" sz="24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sym typeface="Gill Sans" charset="0"/>
              </a:rPr>
              <a:t> of the photographer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sym typeface="Gill Sans" charset="0"/>
              </a:rPr>
              <a:t>•	Mere use of a digital scanner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sym typeface="Gill Sans" charset="0"/>
              </a:rPr>
              <a:t>•	Manipulation and enhancement of the scanned 	image</a:t>
            </a:r>
          </a:p>
        </p:txBody>
      </p:sp>
      <p:sp>
        <p:nvSpPr>
          <p:cNvPr id="6" name="Segnaposto numero diapositiva 2">
            <a:extLst>
              <a:ext uri="{FF2B5EF4-FFF2-40B4-BE49-F238E27FC236}">
                <a16:creationId xmlns:a16="http://schemas.microsoft.com/office/drawing/2014/main" id="{2512935B-1AEA-415F-B06C-D63E10C5C1CD}"/>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45980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8</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670327" y="2772072"/>
            <a:ext cx="8238601" cy="2466363"/>
          </a:xfrm>
        </p:spPr>
        <p:txBody>
          <a:bodyPr/>
          <a:lstStyle/>
          <a:p>
            <a:pPr marL="457200" lvl="0" indent="-457200" algn="l">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David Hockney’s use of iPad or iPhone to make drawings</a:t>
            </a:r>
            <a:endParaRPr lang="it-IT" sz="2800"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it-IT" dirty="0"/>
          </a:p>
          <a:p>
            <a:endParaRPr lang="it-IT" dirty="0"/>
          </a:p>
        </p:txBody>
      </p:sp>
      <p:sp>
        <p:nvSpPr>
          <p:cNvPr id="6" name="CasellaDiTesto 5">
            <a:extLst>
              <a:ext uri="{FF2B5EF4-FFF2-40B4-BE49-F238E27FC236}">
                <a16:creationId xmlns:a16="http://schemas.microsoft.com/office/drawing/2014/main" id="{D1DC984A-5708-4D76-9F34-13311B11A39C}"/>
              </a:ext>
            </a:extLst>
          </p:cNvPr>
          <p:cNvSpPr txBox="1"/>
          <p:nvPr/>
        </p:nvSpPr>
        <p:spPr>
          <a:xfrm>
            <a:off x="5505276" y="478138"/>
            <a:ext cx="6094602" cy="523220"/>
          </a:xfrm>
          <a:prstGeom prst="rect">
            <a:avLst/>
          </a:prstGeom>
          <a:noFill/>
        </p:spPr>
        <p:txBody>
          <a:bodyPr wrap="square">
            <a:spAutoFit/>
          </a:bodyPr>
          <a:lstStyle/>
          <a:p>
            <a:pPr marL="0" marR="0" lvl="0" indent="0" algn="r" defTabSz="893094"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rPr>
              <a:t>Computer </a:t>
            </a:r>
            <a:r>
              <a:rPr kumimoji="0" lang="it-IT" sz="2800" b="1" i="0" u="none" strike="noStrike" kern="1200" cap="none" spc="0" normalizeH="0" baseline="0" noProof="0" dirty="0" err="1">
                <a:ln>
                  <a:noFill/>
                </a:ln>
                <a:solidFill>
                  <a:srgbClr val="C00000"/>
                </a:solidFill>
                <a:effectLst/>
                <a:uLnTx/>
                <a:uFillTx/>
                <a:ea typeface="Verdana" panose="020B0604030504040204" pitchFamily="34" charset="0"/>
                <a:cs typeface="Verdana" panose="020B0604030504040204" pitchFamily="34" charset="0"/>
                <a:sym typeface="Gill Sans" charset="0"/>
              </a:rPr>
              <a:t>as</a:t>
            </a:r>
            <a:r>
              <a:rPr kumimoji="0" lang="it-IT" sz="2800" b="1"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rPr>
              <a:t> a Slave </a:t>
            </a:r>
          </a:p>
        </p:txBody>
      </p:sp>
      <p:sp>
        <p:nvSpPr>
          <p:cNvPr id="5" name="Segnaposto numero diapositiva 2">
            <a:extLst>
              <a:ext uri="{FF2B5EF4-FFF2-40B4-BE49-F238E27FC236}">
                <a16:creationId xmlns:a16="http://schemas.microsoft.com/office/drawing/2014/main" id="{CE940D48-A6D6-4E9C-AE42-B2D2F00FF1CC}"/>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8</a:t>
            </a:fld>
            <a:endParaRPr lang="it-IT" dirty="0">
              <a:solidFill>
                <a:prstClr val="white"/>
              </a:solidFill>
              <a:latin typeface="Calibri"/>
            </a:endParaRPr>
          </a:p>
        </p:txBody>
      </p:sp>
      <p:pic>
        <p:nvPicPr>
          <p:cNvPr id="8" name="Immagine 7" descr="Immagine che contiene testo&#10;&#10;Descrizione generata automaticamente">
            <a:extLst>
              <a:ext uri="{FF2B5EF4-FFF2-40B4-BE49-F238E27FC236}">
                <a16:creationId xmlns:a16="http://schemas.microsoft.com/office/drawing/2014/main" id="{4986B2F0-C737-4A26-9781-DE631D841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695" y="4059774"/>
            <a:ext cx="3477155" cy="2614605"/>
          </a:xfrm>
          <a:prstGeom prst="rect">
            <a:avLst/>
          </a:prstGeom>
        </p:spPr>
      </p:pic>
      <p:pic>
        <p:nvPicPr>
          <p:cNvPr id="9" name="Immagine 8">
            <a:extLst>
              <a:ext uri="{FF2B5EF4-FFF2-40B4-BE49-F238E27FC236}">
                <a16:creationId xmlns:a16="http://schemas.microsoft.com/office/drawing/2014/main" id="{7C3F0BCC-706A-4DDD-96A8-3AF1CE071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840" y="1791588"/>
            <a:ext cx="2784127" cy="3702602"/>
          </a:xfrm>
          <a:prstGeom prst="rect">
            <a:avLst/>
          </a:prstGeom>
        </p:spPr>
      </p:pic>
    </p:spTree>
    <p:extLst>
      <p:ext uri="{BB962C8B-B14F-4D97-AF65-F5344CB8AC3E}">
        <p14:creationId xmlns:p14="http://schemas.microsoft.com/office/powerpoint/2010/main" val="14966529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txBox="1">
            <a:spLocks/>
          </p:cNvSpPr>
          <p:nvPr/>
        </p:nvSpPr>
        <p:spPr>
          <a:xfrm>
            <a:off x="8399631" y="6464955"/>
            <a:ext cx="2083914" cy="356622"/>
          </a:xfrm>
          <a:prstGeom prst="rect">
            <a:avLst/>
          </a:prstGeom>
        </p:spPr>
        <p:txBody>
          <a:bodyPr vert="horz" lIns="89311" tIns="44655" rIns="89311" bIns="44655"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893094" rtl="0" eaLnBrk="1" fontAlgn="auto" latinLnBrk="0" hangingPunct="1">
              <a:lnSpc>
                <a:spcPct val="100000"/>
              </a:lnSpc>
              <a:spcBef>
                <a:spcPts val="0"/>
              </a:spcBef>
              <a:spcAft>
                <a:spcPts val="0"/>
              </a:spcAft>
              <a:buClrTx/>
              <a:buSzTx/>
              <a:buFontTx/>
              <a:buNone/>
              <a:tabLst/>
              <a:defRPr/>
            </a:pPr>
            <a:fld id="{8370A6AD-1E25-4873-9E27-6650C194E22B}" type="slidenum">
              <a:rPr kumimoji="0" lang="it-IT" sz="1172" b="0" i="0" u="none" strike="noStrike" kern="1200" cap="none" spc="0" normalizeH="0" baseline="0" noProof="0">
                <a:ln>
                  <a:noFill/>
                </a:ln>
                <a:solidFill>
                  <a:prstClr val="white"/>
                </a:solidFill>
                <a:effectLst/>
                <a:uLnTx/>
                <a:uFillTx/>
                <a:latin typeface="Calibri"/>
                <a:ea typeface="+mn-ea"/>
                <a:cs typeface="+mn-cs"/>
                <a:sym typeface="Gill Sans" charset="0"/>
              </a:rPr>
              <a:pPr marL="0" marR="0" lvl="0" indent="0" algn="r" defTabSz="893094" rtl="0" eaLnBrk="1" fontAlgn="auto" latinLnBrk="0" hangingPunct="1">
                <a:lnSpc>
                  <a:spcPct val="100000"/>
                </a:lnSpc>
                <a:spcBef>
                  <a:spcPts val="0"/>
                </a:spcBef>
                <a:spcAft>
                  <a:spcPts val="0"/>
                </a:spcAft>
                <a:buClrTx/>
                <a:buSzTx/>
                <a:buFontTx/>
                <a:buNone/>
                <a:tabLst/>
                <a:defRPr/>
              </a:pPr>
              <a:t>9</a:t>
            </a:fld>
            <a:endParaRPr kumimoji="0" lang="it-IT" sz="1172"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2" name="CasellaDiTesto 1">
            <a:extLst>
              <a:ext uri="{FF2B5EF4-FFF2-40B4-BE49-F238E27FC236}">
                <a16:creationId xmlns:a16="http://schemas.microsoft.com/office/drawing/2014/main" id="{E545C9A8-67C8-48FD-8370-9C982206F18B}"/>
              </a:ext>
            </a:extLst>
          </p:cNvPr>
          <p:cNvSpPr txBox="1"/>
          <p:nvPr/>
        </p:nvSpPr>
        <p:spPr>
          <a:xfrm>
            <a:off x="6360805" y="393739"/>
            <a:ext cx="5601895" cy="523220"/>
          </a:xfrm>
          <a:prstGeom prst="rect">
            <a:avLst/>
          </a:prstGeom>
          <a:noFill/>
        </p:spPr>
        <p:txBody>
          <a:bodyPr wrap="square" rtlCol="0">
            <a:spAutoFit/>
          </a:bodyPr>
          <a:lstStyle/>
          <a:p>
            <a:pPr marL="0" marR="0" lvl="0" indent="0" algn="r" defTabSz="893094"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rPr>
              <a:t>Computer </a:t>
            </a:r>
            <a:r>
              <a:rPr kumimoji="0" lang="it-IT" sz="2800" b="1" i="0" u="none" strike="noStrike" kern="1200" cap="none" spc="0" normalizeH="0" baseline="0" noProof="0" dirty="0" err="1">
                <a:ln>
                  <a:noFill/>
                </a:ln>
                <a:solidFill>
                  <a:srgbClr val="C00000"/>
                </a:solidFill>
                <a:effectLst/>
                <a:uLnTx/>
                <a:uFillTx/>
                <a:ea typeface="Verdana" panose="020B0604030504040204" pitchFamily="34" charset="0"/>
                <a:cs typeface="Verdana" panose="020B0604030504040204" pitchFamily="34" charset="0"/>
                <a:sym typeface="Gill Sans" charset="0"/>
              </a:rPr>
              <a:t>as</a:t>
            </a:r>
            <a:r>
              <a:rPr kumimoji="0" lang="it-IT" sz="2800" b="1" i="0" u="none" strike="noStrike" kern="1200" cap="none" spc="0" normalizeH="0" baseline="0" noProof="0" dirty="0">
                <a:ln>
                  <a:noFill/>
                </a:ln>
                <a:solidFill>
                  <a:srgbClr val="C00000"/>
                </a:solidFill>
                <a:effectLst/>
                <a:uLnTx/>
                <a:uFillTx/>
                <a:ea typeface="Verdana" panose="020B0604030504040204" pitchFamily="34" charset="0"/>
                <a:cs typeface="Verdana" panose="020B0604030504040204" pitchFamily="34" charset="0"/>
                <a:sym typeface="Gill Sans" charset="0"/>
              </a:rPr>
              <a:t> a Collaborator</a:t>
            </a:r>
          </a:p>
        </p:txBody>
      </p:sp>
      <p:sp>
        <p:nvSpPr>
          <p:cNvPr id="7" name="Segnaposto contenuto 6">
            <a:extLst>
              <a:ext uri="{FF2B5EF4-FFF2-40B4-BE49-F238E27FC236}">
                <a16:creationId xmlns:a16="http://schemas.microsoft.com/office/drawing/2014/main" id="{7A67B819-19CA-4EB3-B0CC-0C9AA260CC47}"/>
              </a:ext>
            </a:extLst>
          </p:cNvPr>
          <p:cNvSpPr>
            <a:spLocks noGrp="1"/>
          </p:cNvSpPr>
          <p:nvPr>
            <p:ph idx="1"/>
          </p:nvPr>
        </p:nvSpPr>
        <p:spPr>
          <a:xfrm>
            <a:off x="-238539" y="2240480"/>
            <a:ext cx="8163338" cy="3628041"/>
          </a:xfrm>
        </p:spPr>
        <p:txBody>
          <a:bodyPr/>
          <a:lstStyle/>
          <a:p>
            <a:pPr marL="1532334" lvl="4" indent="-342900" algn="l">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Artists use the machine to create a work by training the machine learning system, choosing the algorithm and inputs used to train the machine </a:t>
            </a:r>
            <a:r>
              <a:rPr lang="en-US" sz="2400" dirty="0">
                <a:solidFill>
                  <a:srgbClr val="C00000"/>
                </a:solidFill>
                <a:effectLst/>
                <a:ea typeface="Times New Roman" panose="02020603050405020304" pitchFamily="18" charset="0"/>
                <a:cs typeface="Times New Roman" panose="02020603050405020304" pitchFamily="18" charset="0"/>
              </a:rPr>
              <a:t>and selecting the output</a:t>
            </a:r>
            <a:r>
              <a:rPr lang="en-US" sz="2400" dirty="0">
                <a:effectLst/>
                <a:ea typeface="Times New Roman" panose="02020603050405020304" pitchFamily="18" charset="0"/>
                <a:cs typeface="Times New Roman" panose="02020603050405020304" pitchFamily="18" charset="0"/>
              </a:rPr>
              <a:t> </a:t>
            </a:r>
            <a:r>
              <a:rPr lang="it-IT" dirty="0">
                <a:solidFill>
                  <a:srgbClr val="C00000"/>
                </a:solidFill>
              </a:rPr>
              <a:t>→</a:t>
            </a:r>
            <a:r>
              <a:rPr lang="en-US" sz="2400" dirty="0">
                <a:solidFill>
                  <a:srgbClr val="C00000"/>
                </a:solidFill>
                <a:effectLst/>
                <a:ea typeface="Times New Roman" panose="02020603050405020304" pitchFamily="18" charset="0"/>
                <a:cs typeface="Times New Roman" panose="02020603050405020304" pitchFamily="18" charset="0"/>
              </a:rPr>
              <a:t> final work</a:t>
            </a:r>
          </a:p>
          <a:p>
            <a:pPr marL="1532334" lvl="4" indent="-342900" algn="l">
              <a:buFont typeface="Arial" panose="020B0604020202020204" pitchFamily="34" charset="0"/>
              <a:buChar char="•"/>
            </a:pPr>
            <a:endParaRPr lang="en-US" sz="2400" dirty="0">
              <a:effectLst/>
              <a:ea typeface="Times New Roman" panose="02020603050405020304" pitchFamily="18" charset="0"/>
              <a:cs typeface="Times New Roman" panose="02020603050405020304" pitchFamily="18" charset="0"/>
            </a:endParaRPr>
          </a:p>
          <a:p>
            <a:pPr marL="1532334" lvl="4" indent="-342900" algn="l">
              <a:buFont typeface="Arial" panose="020B0604020202020204" pitchFamily="34" charset="0"/>
              <a:buChar char="•"/>
            </a:pPr>
            <a:r>
              <a:rPr lang="en-US" sz="2400" dirty="0">
                <a:cs typeface="Times New Roman" panose="02020603050405020304" pitchFamily="18" charset="0"/>
              </a:rPr>
              <a:t>2018: French collective Obvious created an AI algorithm and fed it with dataset of 15,000 portraits painted from the 14th to 20th centuries to produce the portrait. The AI algorithm was “trained” by the artwork of previous artists and created a new work based on information from its dataset. </a:t>
            </a:r>
            <a:endParaRPr lang="it-IT" sz="2400" dirty="0">
              <a:cs typeface="Times New Roman" panose="02020603050405020304" pitchFamily="18" charset="0"/>
            </a:endParaRPr>
          </a:p>
          <a:p>
            <a:endParaRPr lang="it-IT" dirty="0"/>
          </a:p>
        </p:txBody>
      </p:sp>
      <p:sp>
        <p:nvSpPr>
          <p:cNvPr id="5" name="Segnaposto numero diapositiva 2">
            <a:extLst>
              <a:ext uri="{FF2B5EF4-FFF2-40B4-BE49-F238E27FC236}">
                <a16:creationId xmlns:a16="http://schemas.microsoft.com/office/drawing/2014/main" id="{D40ACF3E-ACEC-4C19-9577-61031F327DE2}"/>
              </a:ext>
            </a:extLst>
          </p:cNvPr>
          <p:cNvSpPr txBox="1">
            <a:spLocks/>
          </p:cNvSpPr>
          <p:nvPr/>
        </p:nvSpPr>
        <p:spPr>
          <a:xfrm>
            <a:off x="11759952" y="6491817"/>
            <a:ext cx="432048" cy="365125"/>
          </a:xfrm>
          <a:prstGeom prst="rect">
            <a:avLst/>
          </a:prstGeom>
        </p:spPr>
        <p:txBody>
          <a:bodyPr vert="horz" lIns="91440" tIns="45720" rIns="91440" bIns="45720" rtlCol="0" anchor="ctr"/>
          <a:lstStyle>
            <a:defPPr>
              <a:defRPr lang="it-IT"/>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fld id="{8370A6AD-1E25-4873-9E27-6650C194E22B}" type="slidenum">
              <a:rPr lang="it-IT" smtClean="0">
                <a:solidFill>
                  <a:prstClr val="white"/>
                </a:solidFill>
                <a:latin typeface="Calibri"/>
              </a:rPr>
              <a:pPr defTabSz="914400">
                <a:defRPr/>
              </a:pPr>
              <a:t>9</a:t>
            </a:fld>
            <a:endParaRPr lang="it-IT" dirty="0">
              <a:solidFill>
                <a:prstClr val="white"/>
              </a:solidFill>
              <a:latin typeface="Calibri"/>
            </a:endParaRPr>
          </a:p>
        </p:txBody>
      </p:sp>
      <p:pic>
        <p:nvPicPr>
          <p:cNvPr id="6" name="Immagine 5" descr="Immagine che contiene testo&#10;&#10;Descrizione generata automaticamente">
            <a:extLst>
              <a:ext uri="{FF2B5EF4-FFF2-40B4-BE49-F238E27FC236}">
                <a16:creationId xmlns:a16="http://schemas.microsoft.com/office/drawing/2014/main" id="{31097610-2CA1-433B-B1E0-D4E919F313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9718" y="1718435"/>
            <a:ext cx="2612926" cy="2621699"/>
          </a:xfrm>
          <a:prstGeom prst="rect">
            <a:avLst/>
          </a:prstGeom>
          <a:noFill/>
          <a:ln>
            <a:noFill/>
          </a:ln>
        </p:spPr>
      </p:pic>
      <p:sp>
        <p:nvSpPr>
          <p:cNvPr id="12" name="CasellaDiTesto 11">
            <a:extLst>
              <a:ext uri="{FF2B5EF4-FFF2-40B4-BE49-F238E27FC236}">
                <a16:creationId xmlns:a16="http://schemas.microsoft.com/office/drawing/2014/main" id="{7ADC5BEC-0560-4905-A367-287578497FB4}"/>
              </a:ext>
            </a:extLst>
          </p:cNvPr>
          <p:cNvSpPr txBox="1"/>
          <p:nvPr/>
        </p:nvSpPr>
        <p:spPr>
          <a:xfrm>
            <a:off x="8787477" y="4617714"/>
            <a:ext cx="2972475" cy="523220"/>
          </a:xfrm>
          <a:prstGeom prst="rect">
            <a:avLst/>
          </a:prstGeom>
          <a:noFill/>
        </p:spPr>
        <p:txBody>
          <a:bodyPr wrap="square">
            <a:spAutoFit/>
          </a:bodyPr>
          <a:lstStyle/>
          <a:p>
            <a:r>
              <a:rPr lang="en-US" sz="1400" dirty="0"/>
              <a:t>Obvious, </a:t>
            </a:r>
            <a:r>
              <a:rPr lang="en-US" sz="1400" i="1" dirty="0"/>
              <a:t>Portrait of Edmond </a:t>
            </a:r>
            <a:r>
              <a:rPr lang="en-US" sz="1400" i="1" dirty="0" err="1"/>
              <a:t>Belamy</a:t>
            </a:r>
            <a:r>
              <a:rPr lang="en-US" sz="1400" dirty="0"/>
              <a:t>, ink on canvas, 70 cm x 70 cm</a:t>
            </a:r>
            <a:endParaRPr lang="it-IT" sz="1400" dirty="0"/>
          </a:p>
        </p:txBody>
      </p:sp>
      <p:sp>
        <p:nvSpPr>
          <p:cNvPr id="3" name="CasellaDiTesto 2">
            <a:extLst>
              <a:ext uri="{FF2B5EF4-FFF2-40B4-BE49-F238E27FC236}">
                <a16:creationId xmlns:a16="http://schemas.microsoft.com/office/drawing/2014/main" id="{F1E5A38B-329E-D14B-94C2-E533B11A1F6A}"/>
              </a:ext>
            </a:extLst>
          </p:cNvPr>
          <p:cNvSpPr txBox="1"/>
          <p:nvPr/>
        </p:nvSpPr>
        <p:spPr>
          <a:xfrm>
            <a:off x="3603302" y="989480"/>
            <a:ext cx="8262127" cy="461665"/>
          </a:xfrm>
          <a:prstGeom prst="rect">
            <a:avLst/>
          </a:prstGeom>
          <a:noFill/>
        </p:spPr>
        <p:txBody>
          <a:bodyPr wrap="square" rtlCol="0">
            <a:spAutoFit/>
          </a:bodyPr>
          <a:lstStyle/>
          <a:p>
            <a:pPr algn="r"/>
            <a:r>
              <a:rPr lang="it-IT" sz="2400" dirty="0">
                <a:solidFill>
                  <a:srgbClr val="C00000"/>
                </a:solidFill>
              </a:rPr>
              <a:t>  </a:t>
            </a:r>
            <a:r>
              <a:rPr lang="it-IT" sz="2400" dirty="0" err="1">
                <a:solidFill>
                  <a:srgbClr val="C00000"/>
                </a:solidFill>
              </a:rPr>
              <a:t>Obvious</a:t>
            </a:r>
            <a:r>
              <a:rPr lang="it-IT" sz="2400" dirty="0">
                <a:solidFill>
                  <a:srgbClr val="C00000"/>
                </a:solidFill>
              </a:rPr>
              <a:t> – </a:t>
            </a:r>
            <a:r>
              <a:rPr lang="it-IT" sz="2400" dirty="0" err="1">
                <a:solidFill>
                  <a:srgbClr val="C00000"/>
                </a:solidFill>
              </a:rPr>
              <a:t>Portrait</a:t>
            </a:r>
            <a:r>
              <a:rPr lang="it-IT" sz="2400" dirty="0">
                <a:solidFill>
                  <a:srgbClr val="C00000"/>
                </a:solidFill>
              </a:rPr>
              <a:t> of </a:t>
            </a:r>
            <a:r>
              <a:rPr lang="it-IT" sz="2400" dirty="0" err="1">
                <a:solidFill>
                  <a:srgbClr val="C00000"/>
                </a:solidFill>
              </a:rPr>
              <a:t>Belamy</a:t>
            </a:r>
            <a:endParaRPr lang="it-IT" sz="2400" dirty="0">
              <a:solidFill>
                <a:srgbClr val="C00000"/>
              </a:solidFill>
            </a:endParaRPr>
          </a:p>
        </p:txBody>
      </p:sp>
    </p:spTree>
    <p:extLst>
      <p:ext uri="{BB962C8B-B14F-4D97-AF65-F5344CB8AC3E}">
        <p14:creationId xmlns:p14="http://schemas.microsoft.com/office/powerpoint/2010/main" val="413940926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olo e sottotitolo">
  <a:themeElements>
    <a:clrScheme name="Titolo e sottotito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olo e sottotito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1039</Words>
  <Application>Microsoft Macintosh PowerPoint</Application>
  <PresentationFormat>Widescreen</PresentationFormat>
  <Paragraphs>154</Paragraphs>
  <Slides>17</Slides>
  <Notes>2</Notes>
  <HiddenSlides>0</HiddenSlides>
  <MMClips>0</MMClips>
  <ScaleCrop>false</ScaleCrop>
  <HeadingPairs>
    <vt:vector size="6" baseType="variant">
      <vt:variant>
        <vt:lpstr>Caratteri utilizzati</vt:lpstr>
      </vt:variant>
      <vt:variant>
        <vt:i4>7</vt:i4>
      </vt:variant>
      <vt:variant>
        <vt:lpstr>Tema</vt:lpstr>
      </vt:variant>
      <vt:variant>
        <vt:i4>4</vt:i4>
      </vt:variant>
      <vt:variant>
        <vt:lpstr>Titoli diapositive</vt:lpstr>
      </vt:variant>
      <vt:variant>
        <vt:i4>17</vt:i4>
      </vt:variant>
    </vt:vector>
  </HeadingPairs>
  <TitlesOfParts>
    <vt:vector size="28" baseType="lpstr">
      <vt:lpstr>Arial</vt:lpstr>
      <vt:lpstr>Calibri</vt:lpstr>
      <vt:lpstr>Calibri Light</vt:lpstr>
      <vt:lpstr>Garamond</vt:lpstr>
      <vt:lpstr>Gill Sans</vt:lpstr>
      <vt:lpstr>Verdana</vt:lpstr>
      <vt:lpstr>Verdana Bold</vt:lpstr>
      <vt:lpstr>Titolo e sottotitolo</vt:lpstr>
      <vt:lpstr>1_Tema di Office</vt:lpstr>
      <vt:lpstr>Struttura personalizzata</vt:lpstr>
      <vt:lpstr>1_Struttura personalizzata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Marzia Dante</dc:creator>
  <cp:lastModifiedBy>Giuseppe Calabi</cp:lastModifiedBy>
  <cp:revision>26</cp:revision>
  <dcterms:created xsi:type="dcterms:W3CDTF">2021-10-06T08:08:29Z</dcterms:created>
  <dcterms:modified xsi:type="dcterms:W3CDTF">2021-11-16T09:00:54Z</dcterms:modified>
</cp:coreProperties>
</file>