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ags/tag24.xml" ContentType="application/vnd.openxmlformats-officedocument.presentationml.tags+xml"/>
  <Override PartName="/ppt/tags/tag25.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7"/>
    <p:sldMasterId id="2147483831" r:id="rId8"/>
    <p:sldMasterId id="2147483820" r:id="rId9"/>
    <p:sldMasterId id="2147483838" r:id="rId10"/>
  </p:sldMasterIdLst>
  <p:notesMasterIdLst>
    <p:notesMasterId r:id="rId15"/>
  </p:notesMasterIdLst>
  <p:handoutMasterIdLst>
    <p:handoutMasterId r:id="rId16"/>
  </p:handoutMasterIdLst>
  <p:sldIdLst>
    <p:sldId id="261" r:id="rId11"/>
    <p:sldId id="260" r:id="rId12"/>
    <p:sldId id="262"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6A62"/>
    <a:srgbClr val="000000"/>
    <a:srgbClr val="FFFFFF"/>
    <a:srgbClr val="F8F8F8"/>
    <a:srgbClr val="1329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94" autoAdjust="0"/>
  </p:normalViewPr>
  <p:slideViewPr>
    <p:cSldViewPr>
      <p:cViewPr varScale="1">
        <p:scale>
          <a:sx n="162" d="100"/>
          <a:sy n="162" d="100"/>
        </p:scale>
        <p:origin x="1710"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6" d="100"/>
          <a:sy n="96" d="100"/>
        </p:scale>
        <p:origin x="-3606"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slide" Target="slides/slide3.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Master" Target="slideMasters/slideMaster1.xml"/><Relationship Id="rId12" Type="http://schemas.openxmlformats.org/officeDocument/2006/relationships/slide" Target="slides/slide2.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1.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Master" Target="slideMasters/slideMaster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Master" Target="slideMasters/slideMaster3.xml"/><Relationship Id="rId1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ías Osses" userId="f728c5c4-fde2-438f-85c0-1a26c115c73f" providerId="ADAL" clId="{8D9B9DA3-396F-4CE0-872F-14E92385EF55}"/>
    <pc:docChg chg="undo custSel modSld">
      <pc:chgData name="Matías Osses" userId="f728c5c4-fde2-438f-85c0-1a26c115c73f" providerId="ADAL" clId="{8D9B9DA3-396F-4CE0-872F-14E92385EF55}" dt="2021-10-05T22:33:36.998" v="15" actId="20577"/>
      <pc:docMkLst>
        <pc:docMk/>
      </pc:docMkLst>
      <pc:sldChg chg="modSp mod">
        <pc:chgData name="Matías Osses" userId="f728c5c4-fde2-438f-85c0-1a26c115c73f" providerId="ADAL" clId="{8D9B9DA3-396F-4CE0-872F-14E92385EF55}" dt="2021-10-05T22:32:53.484" v="9" actId="1076"/>
        <pc:sldMkLst>
          <pc:docMk/>
          <pc:sldMk cId="3127253772" sldId="260"/>
        </pc:sldMkLst>
        <pc:spChg chg="mod">
          <ac:chgData name="Matías Osses" userId="f728c5c4-fde2-438f-85c0-1a26c115c73f" providerId="ADAL" clId="{8D9B9DA3-396F-4CE0-872F-14E92385EF55}" dt="2021-10-05T22:32:53.484" v="9" actId="1076"/>
          <ac:spMkLst>
            <pc:docMk/>
            <pc:sldMk cId="3127253772" sldId="260"/>
            <ac:spMk id="5" creationId="{E7AF6938-E150-49EE-B4BE-3C365F7C4421}"/>
          </ac:spMkLst>
        </pc:spChg>
      </pc:sldChg>
      <pc:sldChg chg="modSp mod">
        <pc:chgData name="Matías Osses" userId="f728c5c4-fde2-438f-85c0-1a26c115c73f" providerId="ADAL" clId="{8D9B9DA3-396F-4CE0-872F-14E92385EF55}" dt="2021-10-05T22:33:36.998" v="15" actId="20577"/>
        <pc:sldMkLst>
          <pc:docMk/>
          <pc:sldMk cId="3116481600" sldId="261"/>
        </pc:sldMkLst>
        <pc:spChg chg="mod">
          <ac:chgData name="Matías Osses" userId="f728c5c4-fde2-438f-85c0-1a26c115c73f" providerId="ADAL" clId="{8D9B9DA3-396F-4CE0-872F-14E92385EF55}" dt="2021-10-05T22:33:36.998" v="15" actId="20577"/>
          <ac:spMkLst>
            <pc:docMk/>
            <pc:sldMk cId="3116481600" sldId="261"/>
            <ac:spMk id="5" creationId="{6D5C76CE-8972-43FF-971C-845C841088F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074EF9-2D1C-444F-892A-3DE5023F3264}" type="datetimeFigureOut">
              <a:rPr lang="de-DE" smtClean="0"/>
              <a:pPr/>
              <a:t>05.10.2021</a:t>
            </a:fld>
            <a:endParaRPr lang="de-D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64FE75-9390-4697-9DC7-085317AE8E1C}" type="slidenum">
              <a:rPr lang="de-DE" smtClean="0"/>
              <a:pPr/>
              <a:t>‹#›</a:t>
            </a:fld>
            <a:endParaRPr lang="de-DE"/>
          </a:p>
        </p:txBody>
      </p:sp>
    </p:spTree>
    <p:extLst>
      <p:ext uri="{BB962C8B-B14F-4D97-AF65-F5344CB8AC3E}">
        <p14:creationId xmlns:p14="http://schemas.microsoft.com/office/powerpoint/2010/main" val="65601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FEE0E7-FE49-49E0-B574-252EA06FC051}" type="datetimeFigureOut">
              <a:rPr lang="de-DE" smtClean="0"/>
              <a:pPr/>
              <a:t>05.10.2021</a:t>
            </a:fld>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008A02-0983-4D98-8FAA-A493F3BA4192}" type="slidenum">
              <a:rPr lang="de-DE" smtClean="0"/>
              <a:pPr/>
              <a:t>‹#›</a:t>
            </a:fld>
            <a:endParaRPr lang="de-DE"/>
          </a:p>
        </p:txBody>
      </p:sp>
    </p:spTree>
    <p:extLst>
      <p:ext uri="{BB962C8B-B14F-4D97-AF65-F5344CB8AC3E}">
        <p14:creationId xmlns:p14="http://schemas.microsoft.com/office/powerpoint/2010/main" val="1041450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1.jp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Master" Target="../slideMasters/slideMaster1.xml"/><Relationship Id="rId5" Type="http://schemas.openxmlformats.org/officeDocument/2006/relationships/tags" Target="../tags/tag6.xml"/><Relationship Id="rId4" Type="http://schemas.openxmlformats.org/officeDocument/2006/relationships/tags" Target="../tags/tag5.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9.xml"/><Relationship Id="rId7"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15.xml"/><Relationship Id="rId7" Type="http://schemas.openxmlformats.org/officeDocument/2006/relationships/slideMaster" Target="../slideMasters/slideMaster2.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Master" Target="../slideMasters/slideMaster2.xml"/><Relationship Id="rId5" Type="http://schemas.openxmlformats.org/officeDocument/2006/relationships/tags" Target="../tags/tag23.xml"/><Relationship Id="rId4" Type="http://schemas.openxmlformats.org/officeDocument/2006/relationships/tags" Target="../tags/tag2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_slide_with_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AE08A30-FF17-45D1-976D-5C8C667E545B}"/>
              </a:ext>
            </a:extLst>
          </p:cNvPr>
          <p:cNvSpPr>
            <a:spLocks noGrp="1"/>
          </p:cNvSpPr>
          <p:nvPr>
            <p:ph type="pic" sz="quarter" idx="11" hasCustomPrompt="1"/>
            <p:custDataLst>
              <p:tags r:id="rId1"/>
            </p:custDataLst>
          </p:nvPr>
        </p:nvSpPr>
        <p:spPr>
          <a:xfrm>
            <a:off x="0" y="0"/>
            <a:ext cx="9144000" cy="6858000"/>
          </a:xfrm>
          <a:blipFill>
            <a:blip r:embed="rId7"/>
            <a:stretch>
              <a:fillRect/>
            </a:stretch>
          </a:blipFill>
        </p:spPr>
        <p:txBody>
          <a:bodyPr/>
          <a:lstStyle>
            <a:lvl1pPr>
              <a:defRPr/>
            </a:lvl1pPr>
          </a:lstStyle>
          <a:p>
            <a:r>
              <a:rPr lang="en-GB" dirty="0"/>
              <a:t>&lt;&lt;</a:t>
            </a:r>
            <a:r>
              <a:rPr lang="en-GB" dirty="0" err="1"/>
              <a:t>Image.ImagePath</a:t>
            </a:r>
            <a:r>
              <a:rPr lang="en-GB" dirty="0"/>
              <a:t>&gt;&gt;</a:t>
            </a:r>
          </a:p>
        </p:txBody>
      </p:sp>
      <p:sp>
        <p:nvSpPr>
          <p:cNvPr id="13" name="Text Placeholder 12">
            <a:extLst>
              <a:ext uri="{FF2B5EF4-FFF2-40B4-BE49-F238E27FC236}">
                <a16:creationId xmlns:a16="http://schemas.microsoft.com/office/drawing/2014/main" id="{36B9EAC9-ABE8-4A8F-B30F-A5711D995D28}"/>
              </a:ext>
            </a:extLst>
          </p:cNvPr>
          <p:cNvSpPr>
            <a:spLocks noGrp="1"/>
          </p:cNvSpPr>
          <p:nvPr>
            <p:ph type="body" sz="quarter" idx="13" hasCustomPrompt="1"/>
            <p:custDataLst>
              <p:tags r:id="rId2"/>
            </p:custDataLst>
          </p:nvPr>
        </p:nvSpPr>
        <p:spPr>
          <a:xfrm>
            <a:off x="431800" y="1556792"/>
            <a:ext cx="7199313" cy="935037"/>
          </a:xfrm>
        </p:spPr>
        <p:txBody>
          <a:bodyPr anchor="b" anchorCtr="0"/>
          <a:lstStyle>
            <a:lvl1pPr>
              <a:defRPr sz="2400"/>
            </a:lvl1pPr>
          </a:lstStyle>
          <a:p>
            <a:pPr lvl="0"/>
            <a:r>
              <a:rPr lang="en-US" dirty="0"/>
              <a:t>&lt;&lt;</a:t>
            </a:r>
            <a:r>
              <a:rPr lang="en-US" dirty="0" err="1"/>
              <a:t>Title.Text</a:t>
            </a:r>
            <a:r>
              <a:rPr lang="en-US" dirty="0"/>
              <a:t>&gt;&gt;</a:t>
            </a:r>
          </a:p>
        </p:txBody>
      </p:sp>
      <p:sp>
        <p:nvSpPr>
          <p:cNvPr id="3" name="Text Placeholder 2">
            <a:extLst>
              <a:ext uri="{FF2B5EF4-FFF2-40B4-BE49-F238E27FC236}">
                <a16:creationId xmlns:a16="http://schemas.microsoft.com/office/drawing/2014/main" id="{44ED424E-0430-45FD-A90F-D0EE75C82B2C}"/>
              </a:ext>
            </a:extLst>
          </p:cNvPr>
          <p:cNvSpPr>
            <a:spLocks noGrp="1"/>
          </p:cNvSpPr>
          <p:nvPr>
            <p:ph type="body" sz="quarter" idx="14" hasCustomPrompt="1"/>
            <p:custDataLst>
              <p:tags r:id="rId3"/>
            </p:custDataLst>
          </p:nvPr>
        </p:nvSpPr>
        <p:spPr>
          <a:xfrm>
            <a:off x="431800" y="2747963"/>
            <a:ext cx="7199313" cy="935037"/>
          </a:xfrm>
        </p:spPr>
        <p:txBody>
          <a:bodyPr/>
          <a:lstStyle>
            <a:lvl1pPr>
              <a:defRPr sz="1800"/>
            </a:lvl1pPr>
            <a:lvl2pPr>
              <a:defRPr sz="1800"/>
            </a:lvl2pPr>
            <a:lvl3pPr>
              <a:defRPr sz="1800"/>
            </a:lvl3pPr>
            <a:lvl4pPr>
              <a:defRPr sz="1800"/>
            </a:lvl4pPr>
            <a:lvl5pPr>
              <a:defRPr sz="1800"/>
            </a:lvl5pPr>
          </a:lstStyle>
          <a:p>
            <a:pPr lvl="0"/>
            <a:r>
              <a:rPr lang="en-US" dirty="0"/>
              <a:t>&lt;&lt;</a:t>
            </a:r>
            <a:r>
              <a:rPr lang="en-US" dirty="0" err="1"/>
              <a:t>Subitle.Text</a:t>
            </a:r>
            <a:r>
              <a:rPr lang="en-US" dirty="0"/>
              <a:t>&gt;&gt;</a:t>
            </a:r>
          </a:p>
        </p:txBody>
      </p:sp>
      <p:sp>
        <p:nvSpPr>
          <p:cNvPr id="6" name="Text Placeholder 5">
            <a:extLst>
              <a:ext uri="{FF2B5EF4-FFF2-40B4-BE49-F238E27FC236}">
                <a16:creationId xmlns:a16="http://schemas.microsoft.com/office/drawing/2014/main" id="{0692DEDB-C367-4EBD-92B0-39361A4F1AE9}"/>
              </a:ext>
            </a:extLst>
          </p:cNvPr>
          <p:cNvSpPr>
            <a:spLocks noGrp="1"/>
          </p:cNvSpPr>
          <p:nvPr>
            <p:ph type="body" sz="quarter" idx="15" hasCustomPrompt="1"/>
            <p:custDataLst>
              <p:tags r:id="rId4"/>
            </p:custDataLst>
          </p:nvPr>
        </p:nvSpPr>
        <p:spPr>
          <a:xfrm>
            <a:off x="431800" y="6308725"/>
            <a:ext cx="8243888" cy="549275"/>
          </a:xfrm>
        </p:spPr>
        <p:txBody>
          <a:bodyPr/>
          <a:lstStyle>
            <a:lvl1pPr>
              <a:defRPr sz="1300"/>
            </a:lvl1pPr>
          </a:lstStyle>
          <a:p>
            <a:pPr lvl="0"/>
            <a:r>
              <a:rPr lang="en-US" dirty="0"/>
              <a:t>&lt;&lt;Footer </a:t>
            </a:r>
            <a:r>
              <a:rPr lang="en-US" dirty="0" err="1"/>
              <a:t>Text.Text</a:t>
            </a:r>
            <a:r>
              <a:rPr lang="en-US" dirty="0"/>
              <a:t> (Template)&gt;&gt;</a:t>
            </a:r>
          </a:p>
        </p:txBody>
      </p:sp>
      <p:sp>
        <p:nvSpPr>
          <p:cNvPr id="10" name="Picture Placeholder 15">
            <a:extLst>
              <a:ext uri="{FF2B5EF4-FFF2-40B4-BE49-F238E27FC236}">
                <a16:creationId xmlns:a16="http://schemas.microsoft.com/office/drawing/2014/main" id="{63911939-E668-447D-82E0-7A53C0F8C0F7}"/>
              </a:ext>
            </a:extLst>
          </p:cNvPr>
          <p:cNvSpPr>
            <a:spLocks noGrp="1"/>
          </p:cNvSpPr>
          <p:nvPr>
            <p:ph type="pic" sz="quarter" idx="18" hasCustomPrompt="1"/>
            <p:custDataLst>
              <p:tags r:id="rId5"/>
            </p:custDataLst>
          </p:nvPr>
        </p:nvSpPr>
        <p:spPr>
          <a:xfrm>
            <a:off x="431800" y="404813"/>
            <a:ext cx="8277225" cy="647700"/>
          </a:xfrm>
        </p:spPr>
        <p:txBody>
          <a:bodyPr/>
          <a:lstStyle>
            <a:lvl1pPr algn="r">
              <a:defRPr>
                <a:solidFill>
                  <a:schemeClr val="tx1"/>
                </a:solidFill>
              </a:defRPr>
            </a:lvl1pPr>
          </a:lstStyle>
          <a:p>
            <a:r>
              <a:rPr lang="en-GB" dirty="0"/>
              <a:t>&lt;&lt;Logo&gt;&gt;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_with_large_object">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7" name="Foliennummernplatzhalter 5" descr="CMSLegal_Footer_SlideNumber"/>
          <p:cNvSpPr>
            <a:spLocks noGrp="1"/>
          </p:cNvSpPr>
          <p:nvPr>
            <p:ph type="sldNum" sz="quarter" idx="16"/>
          </p:nvPr>
        </p:nvSpPr>
        <p:spPr>
          <a:xfrm>
            <a:off x="432000" y="6537600"/>
            <a:ext cx="324000" cy="252000"/>
          </a:xfrm>
          <a:prstGeom prst="rect">
            <a:avLst/>
          </a:prstGeom>
        </p:spPr>
        <p:txBody>
          <a:bodyPr/>
          <a:lstStyle>
            <a:lvl1pPr>
              <a:defRPr/>
            </a:lvl1pPr>
          </a:lstStyle>
          <a:p>
            <a:fld id="{DBADB286-8906-46F4-AFB0-BBD9285A98EB}" type="slidenum">
              <a:rPr lang="en-GB" noProof="0" smtClean="0"/>
              <a:pPr/>
              <a:t>‹#›</a:t>
            </a:fld>
            <a:endParaRPr lang="en-GB" noProof="0" dirty="0"/>
          </a:p>
        </p:txBody>
      </p:sp>
      <p:sp>
        <p:nvSpPr>
          <p:cNvPr id="3" name="Inhaltsplatzhalter 2"/>
          <p:cNvSpPr>
            <a:spLocks noGrp="1"/>
          </p:cNvSpPr>
          <p:nvPr>
            <p:ph sz="quarter" idx="17" hasCustomPrompt="1"/>
          </p:nvPr>
        </p:nvSpPr>
        <p:spPr>
          <a:xfrm>
            <a:off x="432000" y="2505600"/>
            <a:ext cx="8280000" cy="38232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12" name="Textplatzhalter 14"/>
          <p:cNvSpPr>
            <a:spLocks noGrp="1"/>
          </p:cNvSpPr>
          <p:nvPr>
            <p:ph type="body" sz="quarter" idx="14"/>
          </p:nvPr>
        </p:nvSpPr>
        <p:spPr>
          <a:xfrm>
            <a:off x="432000" y="1868400"/>
            <a:ext cx="8280000" cy="637200"/>
          </a:xfrm>
        </p:spPr>
        <p:txBody>
          <a:bodyPr/>
          <a:lstStyle>
            <a:lvl1pPr marL="0" indent="0">
              <a:buFontTx/>
              <a:buNone/>
              <a:defRPr baseline="0">
                <a:solidFill>
                  <a:srgbClr val="000000"/>
                </a:solidFill>
              </a:defRPr>
            </a:lvl1pPr>
          </a:lstStyle>
          <a:p>
            <a:pPr lvl="0"/>
            <a:r>
              <a:rPr lang="en-GB" noProof="0" dirty="0"/>
              <a:t>Click to edit Master text styles</a:t>
            </a:r>
          </a:p>
        </p:txBody>
      </p:sp>
    </p:spTree>
    <p:extLst>
      <p:ext uri="{BB962C8B-B14F-4D97-AF65-F5344CB8AC3E}">
        <p14:creationId xmlns:p14="http://schemas.microsoft.com/office/powerpoint/2010/main" val="3488059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_slide">
    <p:spTree>
      <p:nvGrpSpPr>
        <p:cNvPr id="1" name=""/>
        <p:cNvGrpSpPr/>
        <p:nvPr/>
      </p:nvGrpSpPr>
      <p:grpSpPr>
        <a:xfrm>
          <a:off x="0" y="0"/>
          <a:ext cx="0" cy="0"/>
          <a:chOff x="0" y="0"/>
          <a:chExt cx="0" cy="0"/>
        </a:xfrm>
      </p:grpSpPr>
      <p:sp>
        <p:nvSpPr>
          <p:cNvPr id="3" name="Foliennummernplatzhalter 5" descr="CMSLegal_Footer_SlideNumber"/>
          <p:cNvSpPr txBox="1">
            <a:spLocks/>
          </p:cNvSpPr>
          <p:nvPr userDrawn="1"/>
        </p:nvSpPr>
        <p:spPr>
          <a:xfrm>
            <a:off x="432000" y="6537600"/>
            <a:ext cx="324000" cy="252000"/>
          </a:xfrm>
          <a:prstGeom prst="rect">
            <a:avLst/>
          </a:prstGeom>
        </p:spPr>
        <p:txBody>
          <a:bodyPr vert="horz" wrap="square" lIns="0" tIns="0" rIns="0" bIns="0" numCol="1" rtlCol="0" anchor="t" anchorCtr="0" compatLnSpc="1">
            <a:prstTxWarp prst="textNoShape">
              <a:avLst/>
            </a:prstTxWarp>
          </a:bodyPr>
          <a:lstStyle>
            <a:defPPr>
              <a:defRPr lang="en-US"/>
            </a:defPPr>
            <a:lvl1pPr marL="0" algn="r"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E07F8A69-A772-47F3-9266-D6EC4E088057}" type="slidenum">
              <a:rPr lang="de-DE" sz="1000" smtClean="0">
                <a:solidFill>
                  <a:srgbClr val="766A62"/>
                </a:solidFill>
              </a:rPr>
              <a:pPr algn="l"/>
              <a:t>‹#›</a:t>
            </a:fld>
            <a:endParaRPr lang="de-DE" sz="1000" dirty="0">
              <a:solidFill>
                <a:srgbClr val="766A62"/>
              </a:solidFill>
            </a:endParaRPr>
          </a:p>
        </p:txBody>
      </p:sp>
    </p:spTree>
    <p:extLst>
      <p:ext uri="{BB962C8B-B14F-4D97-AF65-F5344CB8AC3E}">
        <p14:creationId xmlns:p14="http://schemas.microsoft.com/office/powerpoint/2010/main" val="40932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claimer_slide">
    <p:spTree>
      <p:nvGrpSpPr>
        <p:cNvPr id="1" name=""/>
        <p:cNvGrpSpPr/>
        <p:nvPr/>
      </p:nvGrpSpPr>
      <p:grpSpPr>
        <a:xfrm>
          <a:off x="0" y="0"/>
          <a:ext cx="0" cy="0"/>
          <a:chOff x="0" y="0"/>
          <a:chExt cx="0" cy="0"/>
        </a:xfrm>
      </p:grpSpPr>
      <p:sp>
        <p:nvSpPr>
          <p:cNvPr id="11" name="Textplatzhalter 10" descr="CMS_Legal_Disclaimer_Textbox_003"/>
          <p:cNvSpPr>
            <a:spLocks noGrp="1"/>
          </p:cNvSpPr>
          <p:nvPr>
            <p:ph type="body" sz="quarter" idx="14" hasCustomPrompt="1"/>
          </p:nvPr>
        </p:nvSpPr>
        <p:spPr>
          <a:xfrm>
            <a:off x="432000" y="4077072"/>
            <a:ext cx="3970800" cy="2498564"/>
          </a:xfrm>
          <a:prstGeom prst="rect">
            <a:avLst/>
          </a:prstGeom>
        </p:spPr>
        <p:txBody>
          <a:bodyPr lIns="0" tIns="36000" rIns="0" bIns="0">
            <a:spAutoFit/>
          </a:bodyPr>
          <a:lstStyle>
            <a:lvl1pPr marL="0" marR="0" indent="0" algn="l" defTabSz="914400" rtl="0" eaLnBrk="1" fontAlgn="auto" latinLnBrk="0" hangingPunct="1">
              <a:lnSpc>
                <a:spcPct val="100000"/>
              </a:lnSpc>
              <a:spcBef>
                <a:spcPts val="0"/>
              </a:spcBef>
              <a:spcAft>
                <a:spcPts val="0"/>
              </a:spcAft>
              <a:buClrTx/>
              <a:buSzTx/>
              <a:buFontTx/>
              <a:buNone/>
              <a:tabLst/>
              <a:defRPr kumimoji="0" lang="en-GB" sz="1000" b="1" i="0" u="none" strike="noStrike" kern="1200" cap="none" spc="0" normalizeH="0" baseline="30000" noProof="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The information held in this publication is for general purposes and guidance only and does not purport to constitute legal or professional advice.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CMS Legal Services EEIG (CMS EEIG) is a European Economic Interest Grouping that coordinates 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organisation of independent law firms. CMS EEIG provides no client services. Such services are solely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provided by CMS EEIG’s member firms in their respective jurisdictions. CMS EEIG and each of its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member firms are separate and legally distinct entities, and no such entity has any authority to bind any other. CMS EEIG and each member firm are liable only for their own acts or omissions and not those of each other. The brand name “CMS” and the term “firm” are used to refer to some or all of the member firms or their offices.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CMS locations: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cs typeface="Arial" pitchFamily="34" charset="0"/>
              </a:rPr>
              <a:t>Aberdeen, Abu Dhabi, Algiers, Amsterdam, Antwerp, Barcelona, Beijing, Beirut, Belgrade, Berlin, Bogotá, Bratislava, Bristol, Brussels, Bucharest, Budapest, Casablanca, Cologne, Dubai, Duesseldorf, Edinburgh, Frankfurt, Funchal, Geneva, Glasgow, Hamburg, Hong Kong,</a:t>
            </a:r>
            <a:r>
              <a:rPr kumimoji="0" lang="en-GB" sz="1000" b="1" i="0" u="none" strike="noStrike" kern="1200" cap="none" spc="0" normalizeH="0" baseline="30000" noProof="0" dirty="0">
                <a:ln>
                  <a:noFill/>
                </a:ln>
                <a:solidFill>
                  <a:prstClr val="black"/>
                </a:solidFill>
                <a:effectLst/>
                <a:uLnTx/>
                <a:uFillTx/>
                <a:latin typeface="Arial" pitchFamily="34" charset="0"/>
                <a:cs typeface="Arial" pitchFamily="34" charset="0"/>
              </a:rPr>
              <a:t> </a:t>
            </a:r>
            <a:r>
              <a:rPr kumimoji="0" lang="en-GB" sz="1000" b="0" i="0" u="none" strike="noStrike" kern="1200" cap="none" spc="0" normalizeH="0" baseline="30000" noProof="0" dirty="0">
                <a:ln>
                  <a:noFill/>
                </a:ln>
                <a:solidFill>
                  <a:prstClr val="black"/>
                </a:solidFill>
                <a:effectLst/>
                <a:uLnTx/>
                <a:uFillTx/>
                <a:latin typeface="Arial" pitchFamily="34" charset="0"/>
                <a:cs typeface="Arial" pitchFamily="34" charset="0"/>
              </a:rPr>
              <a:t> Istanbul, Johannesburg, Kyiv, Leipzig, Lima, Lisbon, Ljubljana, London, Luanda, Luxembourg, Lyon, Madrid, Manchester, Mexico City, Milan, Mombasa, Monaco, Moscow, Munich, Muscat, Nairobi,</a:t>
            </a:r>
            <a:r>
              <a:rPr kumimoji="0" lang="en-GB" sz="1000" b="1" i="0" u="none" strike="noStrike" kern="1200" cap="none" spc="0" normalizeH="0" baseline="30000" noProof="0" dirty="0">
                <a:ln>
                  <a:noFill/>
                </a:ln>
                <a:solidFill>
                  <a:prstClr val="black"/>
                </a:solidFill>
                <a:effectLst/>
                <a:uLnTx/>
                <a:uFillTx/>
                <a:latin typeface="Arial" pitchFamily="34" charset="0"/>
                <a:cs typeface="Arial" pitchFamily="34" charset="0"/>
              </a:rPr>
              <a:t> </a:t>
            </a:r>
            <a:r>
              <a:rPr kumimoji="0" lang="en-GB" sz="1000" b="0" i="0" u="none" strike="noStrike" kern="1200" cap="none" spc="0" normalizeH="0" baseline="30000" noProof="0" dirty="0">
                <a:ln>
                  <a:noFill/>
                </a:ln>
                <a:solidFill>
                  <a:prstClr val="black"/>
                </a:solidFill>
                <a:effectLst/>
                <a:uLnTx/>
                <a:uFillTx/>
                <a:latin typeface="Arial" pitchFamily="34" charset="0"/>
                <a:cs typeface="Arial" pitchFamily="34" charset="0"/>
              </a:rPr>
              <a:t>Paris, Podgorica, Poznan, Prague, Reading, Rio de Janeiro, Rome, Santiago de Chile, Sarajevo, Seville, Shanghai, Sheffield, Singapore, Skopje, Sofia, Strasbourg, Stuttgart, Tirana, Utrecht, Vienna, Warsaw, Zagreb and Zurich.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err="1">
                <a:ln>
                  <a:noFill/>
                </a:ln>
                <a:solidFill>
                  <a:prstClr val="black"/>
                </a:solidFill>
                <a:effectLst/>
                <a:uLnTx/>
                <a:uFillTx/>
                <a:latin typeface="Arial" pitchFamily="34" charset="0"/>
                <a:cs typeface="Arial" pitchFamily="34" charset="0"/>
              </a:rPr>
              <a:t>cms.law</a:t>
            </a:r>
            <a:endParaRPr kumimoji="0" lang="en-GB" sz="1000" b="1" i="0" u="none" strike="noStrike" kern="1200" cap="none" spc="0" normalizeH="0" baseline="30000" noProof="0" dirty="0">
              <a:ln>
                <a:noFill/>
              </a:ln>
              <a:solidFill>
                <a:prstClr val="black"/>
              </a:solidFill>
              <a:effectLst/>
              <a:uLnTx/>
              <a:uFillTx/>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30000" noProof="0" dirty="0">
              <a:ln>
                <a:noFill/>
              </a:ln>
              <a:solidFill>
                <a:prstClr val="black"/>
              </a:solidFill>
              <a:effectLst/>
              <a:uLnTx/>
              <a:uFillTx/>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30000" noProof="0" dirty="0">
              <a:ln>
                <a:noFill/>
              </a:ln>
              <a:solidFill>
                <a:prstClr val="black"/>
              </a:solidFill>
              <a:effectLst/>
              <a:uLnTx/>
              <a:uFillTx/>
              <a:latin typeface="Arial" pitchFamily="34" charset="0"/>
              <a:cs typeface="Arial" pitchFamily="34" charset="0"/>
            </a:endParaRPr>
          </a:p>
        </p:txBody>
      </p:sp>
      <p:cxnSp>
        <p:nvCxnSpPr>
          <p:cNvPr id="4" name="Gerade Verbindung 3" descr="CMS_Legal_BackPage_HorizontalLine1"/>
          <p:cNvCxnSpPr/>
          <p:nvPr userDrawn="1"/>
        </p:nvCxnSpPr>
        <p:spPr>
          <a:xfrm>
            <a:off x="432000" y="3996000"/>
            <a:ext cx="3960146"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 name="Gerade Verbindung 5" descr="CMS_Legal_BackPage_HorizontalLine2"/>
          <p:cNvCxnSpPr/>
          <p:nvPr userDrawn="1"/>
        </p:nvCxnSpPr>
        <p:spPr>
          <a:xfrm>
            <a:off x="432000" y="6094685"/>
            <a:ext cx="3960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platzhalter 8" descr="CMS_Legal_Disclaimer_Textbox_001"/>
          <p:cNvSpPr>
            <a:spLocks noGrp="1"/>
          </p:cNvSpPr>
          <p:nvPr>
            <p:ph type="body" sz="quarter" idx="15" hasCustomPrompt="1"/>
          </p:nvPr>
        </p:nvSpPr>
        <p:spPr>
          <a:xfrm>
            <a:off x="432000" y="3384000"/>
            <a:ext cx="3419920" cy="446720"/>
          </a:xfrm>
          <a:prstGeom prst="rect">
            <a:avLst/>
          </a:prstGeom>
        </p:spPr>
        <p:txBody>
          <a:bodyPr wrap="square" lIns="0" tIns="36000" rIns="0" bIns="0">
            <a:spAutoFit/>
          </a:bodyPr>
          <a:lstStyle>
            <a:lvl1pPr marL="0" marR="0" indent="0" algn="l" defTabSz="914400" rtl="0" eaLnBrk="1" fontAlgn="auto" latinLnBrk="0" hangingPunct="1">
              <a:lnSpc>
                <a:spcPct val="100000"/>
              </a:lnSpc>
              <a:spcBef>
                <a:spcPts val="0"/>
              </a:spcBef>
              <a:spcAft>
                <a:spcPts val="0"/>
              </a:spcAft>
              <a:buClrTx/>
              <a:buSzTx/>
              <a:buFontTx/>
              <a:buNone/>
              <a:tabLst/>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Your free online legal information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A subscription service for legal articles on a variety of topics delivered by email.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cms-lawnow.com</a:t>
            </a:r>
          </a:p>
        </p:txBody>
      </p:sp>
      <p:sp>
        <p:nvSpPr>
          <p:cNvPr id="12" name="Textplatzhalter 8" descr="CMS_Legal_Disclaimer_Textbox_002" hidden="1"/>
          <p:cNvSpPr>
            <a:spLocks noGrp="1"/>
          </p:cNvSpPr>
          <p:nvPr>
            <p:ph type="body" sz="quarter" idx="16"/>
          </p:nvPr>
        </p:nvSpPr>
        <p:spPr>
          <a:xfrm>
            <a:off x="2592000" y="3360623"/>
            <a:ext cx="1738800" cy="601200"/>
          </a:xfrm>
          <a:prstGeom prst="rect">
            <a:avLst/>
          </a:prstGeom>
        </p:spPr>
        <p:txBody>
          <a:bodyPr lIns="0" tIns="36000" rIns="0" bIns="0"/>
          <a:lstStyle>
            <a:lvl1pPr marL="0" marR="0" indent="0" algn="l" defTabSz="914400" rtl="0" eaLnBrk="1" fontAlgn="auto" latinLnBrk="0" hangingPunct="1">
              <a:lnSpc>
                <a:spcPct val="100000"/>
              </a:lnSpc>
              <a:spcBef>
                <a:spcPts val="0"/>
              </a:spcBef>
              <a:spcAft>
                <a:spcPts val="0"/>
              </a:spcAft>
              <a:buClrTx/>
              <a:buSzTx/>
              <a:buFontTx/>
              <a:buNone/>
              <a:tabLst/>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p:txBody>
      </p:sp>
      <p:sp>
        <p:nvSpPr>
          <p:cNvPr id="8" name="Foliennummernplatzhalter 5" descr="CMSLegal_Footer_SlideNumber"/>
          <p:cNvSpPr txBox="1">
            <a:spLocks/>
          </p:cNvSpPr>
          <p:nvPr userDrawn="1"/>
        </p:nvSpPr>
        <p:spPr>
          <a:xfrm>
            <a:off x="432000" y="6537600"/>
            <a:ext cx="324000" cy="252000"/>
          </a:xfrm>
          <a:prstGeom prst="rect">
            <a:avLst/>
          </a:prstGeom>
        </p:spPr>
        <p:txBody>
          <a:bodyPr vert="horz" wrap="square" lIns="0" tIns="0" rIns="0" bIns="0" numCol="1" rtlCol="0" anchor="t" anchorCtr="0" compatLnSpc="1">
            <a:prstTxWarp prst="textNoShape">
              <a:avLst/>
            </a:prstTxWarp>
          </a:bodyPr>
          <a:lstStyle>
            <a:defPPr>
              <a:defRPr lang="en-US"/>
            </a:defPPr>
            <a:lvl1pPr marL="0" algn="r"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E07F8A69-A772-47F3-9266-D6EC4E088057}" type="slidenum">
              <a:rPr lang="de-DE" sz="1000" smtClean="0">
                <a:solidFill>
                  <a:srgbClr val="766A62"/>
                </a:solidFill>
              </a:rPr>
              <a:pPr algn="l"/>
              <a:t>‹#›</a:t>
            </a:fld>
            <a:endParaRPr lang="de-DE" sz="1000" dirty="0">
              <a:solidFill>
                <a:srgbClr val="766A62"/>
              </a:solidFill>
            </a:endParaRPr>
          </a:p>
        </p:txBody>
      </p:sp>
    </p:spTree>
    <p:extLst>
      <p:ext uri="{BB962C8B-B14F-4D97-AF65-F5344CB8AC3E}">
        <p14:creationId xmlns:p14="http://schemas.microsoft.com/office/powerpoint/2010/main" val="260024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rmediate_title_page_with_full_imag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D00057A-E6CE-4B8D-A6A4-FC8A5F950385}"/>
              </a:ext>
            </a:extLst>
          </p:cNvPr>
          <p:cNvSpPr>
            <a:spLocks noGrp="1"/>
          </p:cNvSpPr>
          <p:nvPr>
            <p:ph type="pic" sz="quarter" idx="19" hasCustomPrompt="1"/>
            <p:custDataLst>
              <p:tags r:id="rId1"/>
            </p:custDataLst>
          </p:nvPr>
        </p:nvSpPr>
        <p:spPr>
          <a:xfrm>
            <a:off x="0" y="0"/>
            <a:ext cx="9144000" cy="6858000"/>
          </a:xfrm>
          <a:blipFill>
            <a:blip r:embed="rId8"/>
            <a:stretch>
              <a:fillRect/>
            </a:stretch>
          </a:blipFill>
        </p:spPr>
        <p:txBody>
          <a:bodyPr/>
          <a:lstStyle>
            <a:lvl1pPr>
              <a:defRPr/>
            </a:lvl1pPr>
          </a:lstStyle>
          <a:p>
            <a:r>
              <a:rPr lang="en-GB" dirty="0"/>
              <a:t>&lt;&lt;</a:t>
            </a:r>
            <a:r>
              <a:rPr lang="en-GB" dirty="0" err="1"/>
              <a:t>Image.ImagePath</a:t>
            </a:r>
            <a:r>
              <a:rPr lang="en-GB" dirty="0"/>
              <a:t>&gt;&gt;</a:t>
            </a:r>
          </a:p>
        </p:txBody>
      </p:sp>
      <p:sp>
        <p:nvSpPr>
          <p:cNvPr id="9" name="Text Placeholder 9">
            <a:extLst>
              <a:ext uri="{FF2B5EF4-FFF2-40B4-BE49-F238E27FC236}">
                <a16:creationId xmlns:a16="http://schemas.microsoft.com/office/drawing/2014/main" id="{0324591D-05AA-4BBB-B9EC-ACE696054674}"/>
              </a:ext>
            </a:extLst>
          </p:cNvPr>
          <p:cNvSpPr>
            <a:spLocks noGrp="1"/>
          </p:cNvSpPr>
          <p:nvPr>
            <p:ph type="body" sz="quarter" idx="16" hasCustomPrompt="1"/>
            <p:custDataLst>
              <p:tags r:id="rId2"/>
            </p:custDataLst>
          </p:nvPr>
        </p:nvSpPr>
        <p:spPr>
          <a:xfrm>
            <a:off x="431800" y="4270375"/>
            <a:ext cx="7200900" cy="935038"/>
          </a:xfrm>
        </p:spPr>
        <p:txBody>
          <a:bodyPr anchor="b" anchorCtr="0"/>
          <a:lstStyle>
            <a:lvl1pPr>
              <a:defRPr sz="2000" b="1">
                <a:solidFill>
                  <a:schemeClr val="tx1"/>
                </a:solidFill>
              </a:defRPr>
            </a:lvl1pPr>
          </a:lstStyle>
          <a:p>
            <a:pPr lvl="0"/>
            <a:r>
              <a:rPr lang="en-US" dirty="0"/>
              <a:t>&lt;&lt;</a:t>
            </a:r>
            <a:r>
              <a:rPr lang="en-US" dirty="0" err="1"/>
              <a:t>Title.Text</a:t>
            </a:r>
            <a:r>
              <a:rPr lang="en-US" dirty="0"/>
              <a:t>&gt;&gt;</a:t>
            </a:r>
          </a:p>
        </p:txBody>
      </p:sp>
      <p:sp>
        <p:nvSpPr>
          <p:cNvPr id="13" name="Text Placeholder 13">
            <a:extLst>
              <a:ext uri="{FF2B5EF4-FFF2-40B4-BE49-F238E27FC236}">
                <a16:creationId xmlns:a16="http://schemas.microsoft.com/office/drawing/2014/main" id="{5C07212C-FA3A-4BC1-9591-63C493300D5F}"/>
              </a:ext>
            </a:extLst>
          </p:cNvPr>
          <p:cNvSpPr>
            <a:spLocks noGrp="1"/>
          </p:cNvSpPr>
          <p:nvPr>
            <p:ph type="body" sz="quarter" idx="17" hasCustomPrompt="1"/>
            <p:custDataLst>
              <p:tags r:id="rId3"/>
            </p:custDataLst>
          </p:nvPr>
        </p:nvSpPr>
        <p:spPr>
          <a:xfrm>
            <a:off x="431800" y="5378450"/>
            <a:ext cx="7199313" cy="935038"/>
          </a:xfrm>
        </p:spPr>
        <p:txBody>
          <a:bodyPr/>
          <a:lstStyle>
            <a:lvl1pPr>
              <a:defRPr sz="1400">
                <a:solidFill>
                  <a:schemeClr val="tx1"/>
                </a:solidFill>
              </a:defRPr>
            </a:lvl1pPr>
            <a:lvl2pPr>
              <a:defRPr sz="1800"/>
            </a:lvl2pPr>
            <a:lvl3pPr>
              <a:defRPr sz="1800"/>
            </a:lvl3pPr>
            <a:lvl4pPr>
              <a:defRPr sz="1800"/>
            </a:lvl4pPr>
            <a:lvl5pPr>
              <a:defRPr sz="1800"/>
            </a:lvl5pPr>
          </a:lstStyle>
          <a:p>
            <a:pPr lvl="0"/>
            <a:r>
              <a:rPr lang="en-US" dirty="0"/>
              <a:t>&lt;&lt;</a:t>
            </a:r>
            <a:r>
              <a:rPr lang="en-US" dirty="0" err="1"/>
              <a:t>Subtitle.Text</a:t>
            </a:r>
            <a:r>
              <a:rPr lang="en-US" dirty="0"/>
              <a:t>&gt;&gt;</a:t>
            </a:r>
          </a:p>
        </p:txBody>
      </p:sp>
      <p:sp>
        <p:nvSpPr>
          <p:cNvPr id="11" name="Picture Placeholder 15">
            <a:extLst>
              <a:ext uri="{FF2B5EF4-FFF2-40B4-BE49-F238E27FC236}">
                <a16:creationId xmlns:a16="http://schemas.microsoft.com/office/drawing/2014/main" id="{D38CBF81-90A3-440C-8E44-69F62690D537}"/>
              </a:ext>
            </a:extLst>
          </p:cNvPr>
          <p:cNvSpPr>
            <a:spLocks noGrp="1"/>
          </p:cNvSpPr>
          <p:nvPr>
            <p:ph type="pic" sz="quarter" idx="18" hasCustomPrompt="1"/>
            <p:custDataLst>
              <p:tags r:id="rId4"/>
            </p:custDataLst>
          </p:nvPr>
        </p:nvSpPr>
        <p:spPr>
          <a:xfrm>
            <a:off x="431800" y="404813"/>
            <a:ext cx="8277225" cy="647700"/>
          </a:xfrm>
        </p:spPr>
        <p:txBody>
          <a:bodyPr/>
          <a:lstStyle>
            <a:lvl1pPr algn="r">
              <a:defRPr>
                <a:solidFill>
                  <a:schemeClr val="tx1"/>
                </a:solidFill>
              </a:defRPr>
            </a:lvl1pPr>
          </a:lstStyle>
          <a:p>
            <a:r>
              <a:rPr lang="en-US" dirty="0"/>
              <a:t>&lt;&lt;Logo&gt;&gt;</a:t>
            </a:r>
            <a:endParaRPr lang="en-GB" dirty="0"/>
          </a:p>
        </p:txBody>
      </p:sp>
      <p:sp>
        <p:nvSpPr>
          <p:cNvPr id="10"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chemeClr val="accent5"/>
                </a:solidFill>
                <a:latin typeface="Arial" pitchFamily="34" charset="0"/>
                <a:cs typeface="Arial" pitchFamily="34" charset="0"/>
              </a:defRPr>
            </a:lvl1pPr>
          </a:lstStyle>
          <a:p>
            <a:fld id="{C59E9118-33B1-4D54-B9F3-5B7DAEA597CD}" type="slidenum">
              <a:rPr lang="en-GB" smtClean="0"/>
              <a:pPr/>
              <a:t>‹#›</a:t>
            </a:fld>
            <a:endParaRPr lang="en-GB" dirty="0"/>
          </a:p>
        </p:txBody>
      </p:sp>
      <p:sp>
        <p:nvSpPr>
          <p:cNvPr id="4" name="Text Placeholder 3">
            <a:extLst>
              <a:ext uri="{FF2B5EF4-FFF2-40B4-BE49-F238E27FC236}">
                <a16:creationId xmlns:a16="http://schemas.microsoft.com/office/drawing/2014/main" id="{2331BC30-3FA4-442E-A5A0-2816C6B20AC8}"/>
              </a:ext>
            </a:extLst>
          </p:cNvPr>
          <p:cNvSpPr>
            <a:spLocks noGrp="1"/>
          </p:cNvSpPr>
          <p:nvPr>
            <p:ph type="body" sz="quarter" idx="20" hasCustomPrompt="1"/>
            <p:custDataLst>
              <p:tags r:id="rId5"/>
            </p:custDataLst>
          </p:nvPr>
        </p:nvSpPr>
        <p:spPr>
          <a:xfrm>
            <a:off x="762425" y="6537187"/>
            <a:ext cx="3813175" cy="252413"/>
          </a:xfrm>
        </p:spPr>
        <p:txBody>
          <a:bodyPr/>
          <a:lstStyle>
            <a:lvl1pPr>
              <a:defRPr sz="1000">
                <a:solidFill>
                  <a:schemeClr val="accent5"/>
                </a:solidFill>
              </a:defRPr>
            </a:lvl1pPr>
            <a:lvl2pPr>
              <a:defRPr sz="1000">
                <a:solidFill>
                  <a:schemeClr val="accent5"/>
                </a:solidFill>
              </a:defRPr>
            </a:lvl2pPr>
            <a:lvl3pPr>
              <a:defRPr sz="1000">
                <a:solidFill>
                  <a:schemeClr val="accent5"/>
                </a:solidFill>
              </a:defRPr>
            </a:lvl3pPr>
            <a:lvl4pPr>
              <a:defRPr sz="1000">
                <a:solidFill>
                  <a:schemeClr val="accent5"/>
                </a:solidFill>
              </a:defRPr>
            </a:lvl4pPr>
            <a:lvl5pPr>
              <a:defRPr sz="1000">
                <a:solidFill>
                  <a:schemeClr val="accent5"/>
                </a:solidFill>
              </a:defRPr>
            </a:lvl5pPr>
          </a:lstStyle>
          <a:p>
            <a:pPr lvl="0"/>
            <a:r>
              <a:rPr lang="en-US" dirty="0"/>
              <a:t>&lt;&lt;Footer </a:t>
            </a:r>
            <a:r>
              <a:rPr lang="en-US" dirty="0" err="1"/>
              <a:t>Text.Text</a:t>
            </a:r>
            <a:r>
              <a:rPr lang="en-US" dirty="0"/>
              <a:t> (Template)&gt;&gt;</a:t>
            </a:r>
          </a:p>
        </p:txBody>
      </p:sp>
      <p:sp>
        <p:nvSpPr>
          <p:cNvPr id="6" name="Text Placeholder 5">
            <a:extLst>
              <a:ext uri="{FF2B5EF4-FFF2-40B4-BE49-F238E27FC236}">
                <a16:creationId xmlns:a16="http://schemas.microsoft.com/office/drawing/2014/main" id="{5F26BCBC-9F62-49F4-A655-BD9A0C061536}"/>
              </a:ext>
            </a:extLst>
          </p:cNvPr>
          <p:cNvSpPr>
            <a:spLocks noGrp="1"/>
          </p:cNvSpPr>
          <p:nvPr>
            <p:ph type="body" sz="quarter" idx="21" hasCustomPrompt="1"/>
            <p:custDataLst>
              <p:tags r:id="rId6"/>
            </p:custDataLst>
          </p:nvPr>
        </p:nvSpPr>
        <p:spPr>
          <a:xfrm>
            <a:off x="4644007" y="6537325"/>
            <a:ext cx="4065017" cy="252413"/>
          </a:xfrm>
        </p:spPr>
        <p:txBody>
          <a:bodyPr/>
          <a:lstStyle>
            <a:lvl1pPr algn="r">
              <a:defRPr sz="1000">
                <a:solidFill>
                  <a:schemeClr val="accent5"/>
                </a:solidFill>
              </a:defRPr>
            </a:lvl1pPr>
          </a:lstStyle>
          <a:p>
            <a:pPr lvl="0"/>
            <a:r>
              <a:rPr lang="en-US"/>
              <a:t>&lt;&lt;Entity Name 1&gt;&gt;</a:t>
            </a:r>
            <a:endParaRPr lang="en-US" dirty="0"/>
          </a:p>
        </p:txBody>
      </p:sp>
    </p:spTree>
    <p:extLst>
      <p:ext uri="{BB962C8B-B14F-4D97-AF65-F5344CB8AC3E}">
        <p14:creationId xmlns:p14="http://schemas.microsoft.com/office/powerpoint/2010/main" val="126935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mediate_title_page_with_image">
    <p:spTree>
      <p:nvGrpSpPr>
        <p:cNvPr id="1" name=""/>
        <p:cNvGrpSpPr/>
        <p:nvPr/>
      </p:nvGrpSpPr>
      <p:grpSpPr>
        <a:xfrm>
          <a:off x="0" y="0"/>
          <a:ext cx="0" cy="0"/>
          <a:chOff x="0" y="0"/>
          <a:chExt cx="0" cy="0"/>
        </a:xfrm>
      </p:grpSpPr>
      <p:sp>
        <p:nvSpPr>
          <p:cNvPr id="7"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chemeClr val="accent5"/>
                </a:solidFill>
                <a:latin typeface="Arial" pitchFamily="34" charset="0"/>
                <a:cs typeface="Arial" pitchFamily="34" charset="0"/>
              </a:defRPr>
            </a:lvl1pPr>
          </a:lstStyle>
          <a:p>
            <a:fld id="{C59E9118-33B1-4D54-B9F3-5B7DAEA597CD}" type="slidenum">
              <a:rPr lang="en-GB" smtClean="0"/>
              <a:pPr/>
              <a:t>‹#›</a:t>
            </a:fld>
            <a:endParaRPr lang="en-GB" dirty="0"/>
          </a:p>
        </p:txBody>
      </p:sp>
      <p:sp>
        <p:nvSpPr>
          <p:cNvPr id="8" name="TextBox 12" descr="CMSLegal_Footer_Text_Date"/>
          <p:cNvSpPr txBox="1"/>
          <p:nvPr userDrawn="1">
            <p:custDataLst>
              <p:tags r:id="rId1"/>
            </p:custDataLst>
          </p:nvPr>
        </p:nvSpPr>
        <p:spPr>
          <a:xfrm>
            <a:off x="763200" y="6537600"/>
            <a:ext cx="3808800" cy="252000"/>
          </a:xfrm>
          <a:prstGeom prst="rect">
            <a:avLst/>
          </a:prstGeom>
          <a:noFill/>
          <a:ln>
            <a:noFill/>
          </a:ln>
        </p:spPr>
        <p:txBody>
          <a:bodyPr wrap="square" lIns="0" tIns="0" rIns="0" bIns="0" rtlCol="0">
            <a:noAutofit/>
          </a:bodyPr>
          <a:lstStyle/>
          <a:p>
            <a:r>
              <a:rPr lang="en-GB" sz="1000" noProof="0">
                <a:solidFill>
                  <a:schemeClr val="accent5"/>
                </a:solidFill>
                <a:latin typeface="Arial"/>
                <a:cs typeface="Arial" pitchFamily="34" charset="0"/>
              </a:rPr>
              <a:t>&lt;&lt;Footer Text.Text (Template)&gt;&gt;</a:t>
            </a:r>
            <a:endParaRPr lang="en-GB" sz="1000" noProof="0" dirty="0">
              <a:solidFill>
                <a:schemeClr val="accent5"/>
              </a:solidFill>
              <a:latin typeface="Arial"/>
              <a:cs typeface="Arial" pitchFamily="34" charset="0"/>
            </a:endParaRPr>
          </a:p>
        </p:txBody>
      </p:sp>
      <p:sp>
        <p:nvSpPr>
          <p:cNvPr id="9" name="TextBox 12" descr="CMSLegal_Footer_Firm"/>
          <p:cNvSpPr txBox="1"/>
          <p:nvPr userDrawn="1">
            <p:custDataLst>
              <p:tags r:id="rId2"/>
            </p:custDataLst>
          </p:nvPr>
        </p:nvSpPr>
        <p:spPr>
          <a:xfrm>
            <a:off x="4575600" y="6537600"/>
            <a:ext cx="4132800" cy="252000"/>
          </a:xfrm>
          <a:prstGeom prst="rect">
            <a:avLst/>
          </a:prstGeom>
          <a:noFill/>
          <a:ln>
            <a:noFill/>
          </a:ln>
        </p:spPr>
        <p:txBody>
          <a:bodyPr wrap="square" lIns="0" tIns="0" rIns="0" bIns="0" rtlCol="0">
            <a:noAutofit/>
          </a:bodyPr>
          <a:lstStyle/>
          <a:p>
            <a:pPr algn="r"/>
            <a:r>
              <a:rPr lang="en-GB" sz="1000" noProof="0" dirty="0">
                <a:solidFill>
                  <a:schemeClr val="accent5"/>
                </a:solidFill>
                <a:latin typeface="Arial"/>
                <a:cs typeface="Arial" pitchFamily="34" charset="0"/>
              </a:rPr>
              <a:t>&lt;&lt;Entity Name 1&gt;&gt;</a:t>
            </a:r>
          </a:p>
        </p:txBody>
      </p:sp>
      <p:sp>
        <p:nvSpPr>
          <p:cNvPr id="10" name="Text Placeholder 9">
            <a:extLst>
              <a:ext uri="{FF2B5EF4-FFF2-40B4-BE49-F238E27FC236}">
                <a16:creationId xmlns:a16="http://schemas.microsoft.com/office/drawing/2014/main" id="{4992CBD3-E80F-4C45-9BA9-82884B562B1A}"/>
              </a:ext>
            </a:extLst>
          </p:cNvPr>
          <p:cNvSpPr>
            <a:spLocks noGrp="1"/>
          </p:cNvSpPr>
          <p:nvPr>
            <p:ph type="body" sz="quarter" idx="16" hasCustomPrompt="1"/>
            <p:custDataLst>
              <p:tags r:id="rId3"/>
            </p:custDataLst>
          </p:nvPr>
        </p:nvSpPr>
        <p:spPr>
          <a:xfrm>
            <a:off x="431800" y="4270375"/>
            <a:ext cx="7200900" cy="935038"/>
          </a:xfrm>
        </p:spPr>
        <p:txBody>
          <a:bodyPr anchor="b" anchorCtr="0"/>
          <a:lstStyle>
            <a:lvl1pPr>
              <a:defRPr sz="2000" b="1"/>
            </a:lvl1pPr>
          </a:lstStyle>
          <a:p>
            <a:pPr lvl="0"/>
            <a:r>
              <a:rPr lang="en-US" dirty="0"/>
              <a:t>&lt;&lt;</a:t>
            </a:r>
            <a:r>
              <a:rPr lang="en-US" dirty="0" err="1"/>
              <a:t>Title.Text</a:t>
            </a:r>
            <a:r>
              <a:rPr lang="en-US" dirty="0"/>
              <a:t>&gt;&gt;</a:t>
            </a:r>
          </a:p>
        </p:txBody>
      </p:sp>
      <p:sp>
        <p:nvSpPr>
          <p:cNvPr id="14" name="Text Placeholder 13">
            <a:extLst>
              <a:ext uri="{FF2B5EF4-FFF2-40B4-BE49-F238E27FC236}">
                <a16:creationId xmlns:a16="http://schemas.microsoft.com/office/drawing/2014/main" id="{E8EB2DA0-29E0-4B97-BD9A-D5D4E39A4614}"/>
              </a:ext>
            </a:extLst>
          </p:cNvPr>
          <p:cNvSpPr>
            <a:spLocks noGrp="1"/>
          </p:cNvSpPr>
          <p:nvPr>
            <p:ph type="body" sz="quarter" idx="17" hasCustomPrompt="1"/>
            <p:custDataLst>
              <p:tags r:id="rId4"/>
            </p:custDataLst>
          </p:nvPr>
        </p:nvSpPr>
        <p:spPr>
          <a:xfrm>
            <a:off x="431800" y="5378450"/>
            <a:ext cx="7199313" cy="935038"/>
          </a:xfrm>
        </p:spPr>
        <p:txBody>
          <a:bodyPr/>
          <a:lstStyle>
            <a:lvl1pPr>
              <a:defRPr sz="1400"/>
            </a:lvl1pPr>
            <a:lvl2pPr>
              <a:defRPr sz="1800"/>
            </a:lvl2pPr>
            <a:lvl3pPr>
              <a:defRPr sz="1800"/>
            </a:lvl3pPr>
            <a:lvl4pPr>
              <a:defRPr sz="1800"/>
            </a:lvl4pPr>
            <a:lvl5pPr>
              <a:defRPr sz="1800"/>
            </a:lvl5pPr>
          </a:lstStyle>
          <a:p>
            <a:pPr lvl="0"/>
            <a:r>
              <a:rPr lang="en-US" dirty="0"/>
              <a:t>&lt;&lt;</a:t>
            </a:r>
            <a:r>
              <a:rPr lang="en-US" dirty="0" err="1"/>
              <a:t>Subtitle.Text</a:t>
            </a:r>
            <a:r>
              <a:rPr lang="en-US" dirty="0"/>
              <a:t>&gt;&gt;</a:t>
            </a:r>
          </a:p>
        </p:txBody>
      </p:sp>
      <p:sp>
        <p:nvSpPr>
          <p:cNvPr id="18" name="Picture Placeholder 17">
            <a:extLst>
              <a:ext uri="{FF2B5EF4-FFF2-40B4-BE49-F238E27FC236}">
                <a16:creationId xmlns:a16="http://schemas.microsoft.com/office/drawing/2014/main" id="{23C9E994-BCD6-41E4-A881-8A105EFA4BF5}"/>
              </a:ext>
            </a:extLst>
          </p:cNvPr>
          <p:cNvSpPr>
            <a:spLocks noGrp="1"/>
          </p:cNvSpPr>
          <p:nvPr>
            <p:ph type="pic" sz="quarter" idx="19"/>
            <p:custDataLst>
              <p:tags r:id="rId5"/>
            </p:custDataLst>
          </p:nvPr>
        </p:nvSpPr>
        <p:spPr>
          <a:xfrm>
            <a:off x="213518" y="190800"/>
            <a:ext cx="8713787" cy="3671887"/>
          </a:xfrm>
          <a:blipFill>
            <a:blip r:embed="rId8"/>
            <a:stretch>
              <a:fillRect/>
            </a:stretch>
          </a:blipFill>
        </p:spPr>
        <p:txBody>
          <a:bodyPr/>
          <a:lstStyle/>
          <a:p>
            <a:endParaRPr lang="en-GB" dirty="0"/>
          </a:p>
        </p:txBody>
      </p:sp>
      <p:sp>
        <p:nvSpPr>
          <p:cNvPr id="16" name="Picture Placeholder 15">
            <a:extLst>
              <a:ext uri="{FF2B5EF4-FFF2-40B4-BE49-F238E27FC236}">
                <a16:creationId xmlns:a16="http://schemas.microsoft.com/office/drawing/2014/main" id="{4C9E6400-74A5-4BC6-BA09-A18A8DC4E839}"/>
              </a:ext>
            </a:extLst>
          </p:cNvPr>
          <p:cNvSpPr>
            <a:spLocks noGrp="1"/>
          </p:cNvSpPr>
          <p:nvPr>
            <p:ph type="pic" sz="quarter" idx="18" hasCustomPrompt="1"/>
            <p:custDataLst>
              <p:tags r:id="rId6"/>
            </p:custDataLst>
          </p:nvPr>
        </p:nvSpPr>
        <p:spPr>
          <a:xfrm>
            <a:off x="431800" y="404813"/>
            <a:ext cx="8277225" cy="647700"/>
          </a:xfrm>
        </p:spPr>
        <p:txBody>
          <a:bodyPr/>
          <a:lstStyle>
            <a:lvl1pPr algn="r">
              <a:defRPr/>
            </a:lvl1pPr>
          </a:lstStyle>
          <a:p>
            <a:r>
              <a:rPr lang="en-US" dirty="0"/>
              <a:t>&lt;&lt;Logo&gt;&gt;</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ermediate_title_page_with_full_bg_colour">
    <p:spTree>
      <p:nvGrpSpPr>
        <p:cNvPr id="1" name=""/>
        <p:cNvGrpSpPr/>
        <p:nvPr/>
      </p:nvGrpSpPr>
      <p:grpSpPr>
        <a:xfrm>
          <a:off x="0" y="0"/>
          <a:ext cx="0" cy="0"/>
          <a:chOff x="0" y="0"/>
          <a:chExt cx="0" cy="0"/>
        </a:xfrm>
      </p:grpSpPr>
      <p:sp>
        <p:nvSpPr>
          <p:cNvPr id="7" name="Rectangle 7" descr="CMSLegal_BG_IM_Fill"/>
          <p:cNvSpPr>
            <a:spLocks noChangeArrowheads="1"/>
          </p:cNvSpPr>
          <p:nvPr userDrawn="1"/>
        </p:nvSpPr>
        <p:spPr bwMode="auto">
          <a:xfrm>
            <a:off x="0" y="0"/>
            <a:ext cx="9144000" cy="6858000"/>
          </a:xfrm>
          <a:prstGeom prst="rect">
            <a:avLst/>
          </a:prstGeom>
          <a:solidFill>
            <a:schemeClr val="accent1"/>
          </a:solidFill>
          <a:ln w="9525">
            <a:noFill/>
            <a:miter lim="800000"/>
            <a:headEnd/>
            <a:tailEnd/>
          </a:ln>
        </p:spPr>
        <p:txBody>
          <a:bodyPr lIns="0" tIns="0" rIns="0" bIns="0"/>
          <a:lstStyle/>
          <a:p>
            <a:endParaRPr lang="en-GB" noProof="0" dirty="0">
              <a:latin typeface="Calibri" pitchFamily="-110" charset="0"/>
            </a:endParaRPr>
          </a:p>
        </p:txBody>
      </p:sp>
      <p:sp>
        <p:nvSpPr>
          <p:cNvPr id="10"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rgbClr val="FFFFFF"/>
                </a:solidFill>
                <a:latin typeface="Arial" pitchFamily="34" charset="0"/>
                <a:cs typeface="Arial" pitchFamily="34" charset="0"/>
              </a:defRPr>
            </a:lvl1pPr>
          </a:lstStyle>
          <a:p>
            <a:fld id="{C59E9118-33B1-4D54-B9F3-5B7DAEA597CD}" type="slidenum">
              <a:rPr lang="en-GB" smtClean="0"/>
              <a:pPr/>
              <a:t>‹#›</a:t>
            </a:fld>
            <a:endParaRPr lang="en-GB" dirty="0"/>
          </a:p>
        </p:txBody>
      </p:sp>
      <p:sp>
        <p:nvSpPr>
          <p:cNvPr id="9" name="Text Placeholder 9">
            <a:extLst>
              <a:ext uri="{FF2B5EF4-FFF2-40B4-BE49-F238E27FC236}">
                <a16:creationId xmlns:a16="http://schemas.microsoft.com/office/drawing/2014/main" id="{0324591D-05AA-4BBB-B9EC-ACE696054674}"/>
              </a:ext>
            </a:extLst>
          </p:cNvPr>
          <p:cNvSpPr>
            <a:spLocks noGrp="1"/>
          </p:cNvSpPr>
          <p:nvPr>
            <p:ph type="body" sz="quarter" idx="16" hasCustomPrompt="1"/>
            <p:custDataLst>
              <p:tags r:id="rId1"/>
            </p:custDataLst>
          </p:nvPr>
        </p:nvSpPr>
        <p:spPr>
          <a:xfrm>
            <a:off x="431800" y="4270375"/>
            <a:ext cx="7200900" cy="935038"/>
          </a:xfrm>
        </p:spPr>
        <p:txBody>
          <a:bodyPr anchor="b" anchorCtr="0"/>
          <a:lstStyle>
            <a:lvl1pPr>
              <a:defRPr sz="2000" b="1">
                <a:solidFill>
                  <a:schemeClr val="bg1"/>
                </a:solidFill>
              </a:defRPr>
            </a:lvl1pPr>
          </a:lstStyle>
          <a:p>
            <a:pPr lvl="0"/>
            <a:r>
              <a:rPr lang="en-US" dirty="0"/>
              <a:t>&lt;&lt;</a:t>
            </a:r>
            <a:r>
              <a:rPr lang="en-US" dirty="0" err="1"/>
              <a:t>Title.Text</a:t>
            </a:r>
            <a:r>
              <a:rPr lang="en-US" dirty="0"/>
              <a:t>&gt;&gt;</a:t>
            </a:r>
          </a:p>
        </p:txBody>
      </p:sp>
      <p:sp>
        <p:nvSpPr>
          <p:cNvPr id="13" name="Text Placeholder 13">
            <a:extLst>
              <a:ext uri="{FF2B5EF4-FFF2-40B4-BE49-F238E27FC236}">
                <a16:creationId xmlns:a16="http://schemas.microsoft.com/office/drawing/2014/main" id="{5C07212C-FA3A-4BC1-9591-63C493300D5F}"/>
              </a:ext>
            </a:extLst>
          </p:cNvPr>
          <p:cNvSpPr>
            <a:spLocks noGrp="1"/>
          </p:cNvSpPr>
          <p:nvPr>
            <p:ph type="body" sz="quarter" idx="17" hasCustomPrompt="1"/>
            <p:custDataLst>
              <p:tags r:id="rId2"/>
            </p:custDataLst>
          </p:nvPr>
        </p:nvSpPr>
        <p:spPr>
          <a:xfrm>
            <a:off x="431800" y="5378450"/>
            <a:ext cx="7199313" cy="935038"/>
          </a:xfrm>
        </p:spPr>
        <p:txBody>
          <a:bodyPr/>
          <a:lstStyle>
            <a:lvl1pPr>
              <a:defRPr sz="1400">
                <a:solidFill>
                  <a:schemeClr val="bg1"/>
                </a:solidFill>
              </a:defRPr>
            </a:lvl1pPr>
            <a:lvl2pPr>
              <a:defRPr sz="1800"/>
            </a:lvl2pPr>
            <a:lvl3pPr>
              <a:defRPr sz="1800"/>
            </a:lvl3pPr>
            <a:lvl4pPr>
              <a:defRPr sz="1800"/>
            </a:lvl4pPr>
            <a:lvl5pPr>
              <a:defRPr sz="1800"/>
            </a:lvl5pPr>
          </a:lstStyle>
          <a:p>
            <a:pPr lvl="0"/>
            <a:r>
              <a:rPr lang="en-US" dirty="0"/>
              <a:t>&lt;&lt;</a:t>
            </a:r>
            <a:r>
              <a:rPr lang="en-US" dirty="0" err="1"/>
              <a:t>Subtitle.Text</a:t>
            </a:r>
            <a:r>
              <a:rPr lang="en-US" dirty="0"/>
              <a:t>&gt;&gt;</a:t>
            </a:r>
          </a:p>
        </p:txBody>
      </p:sp>
      <p:sp>
        <p:nvSpPr>
          <p:cNvPr id="14" name="TextBox 12" descr="CMSLegal_Footer_Text_Date">
            <a:extLst>
              <a:ext uri="{FF2B5EF4-FFF2-40B4-BE49-F238E27FC236}">
                <a16:creationId xmlns:a16="http://schemas.microsoft.com/office/drawing/2014/main" id="{30001289-CB02-4720-8C25-DFB53E642E11}"/>
              </a:ext>
            </a:extLst>
          </p:cNvPr>
          <p:cNvSpPr txBox="1"/>
          <p:nvPr userDrawn="1">
            <p:custDataLst>
              <p:tags r:id="rId3"/>
            </p:custDataLst>
          </p:nvPr>
        </p:nvSpPr>
        <p:spPr>
          <a:xfrm>
            <a:off x="763200" y="6537600"/>
            <a:ext cx="3808800" cy="252000"/>
          </a:xfrm>
          <a:prstGeom prst="rect">
            <a:avLst/>
          </a:prstGeom>
          <a:noFill/>
          <a:ln>
            <a:noFill/>
          </a:ln>
        </p:spPr>
        <p:txBody>
          <a:bodyPr wrap="square" lIns="0" tIns="0" rIns="0" bIns="0" rtlCol="0">
            <a:noAutofit/>
          </a:bodyPr>
          <a:lstStyle/>
          <a:p>
            <a:r>
              <a:rPr lang="en-GB" sz="1000" noProof="0">
                <a:solidFill>
                  <a:schemeClr val="bg1"/>
                </a:solidFill>
                <a:latin typeface="Arial"/>
                <a:cs typeface="Arial" pitchFamily="34" charset="0"/>
              </a:rPr>
              <a:t>&lt;&lt;Footer Text.Text (Template)&gt;&gt;</a:t>
            </a:r>
            <a:endParaRPr lang="en-GB" sz="1000" noProof="0" dirty="0">
              <a:solidFill>
                <a:schemeClr val="bg1"/>
              </a:solidFill>
              <a:latin typeface="Arial"/>
              <a:cs typeface="Arial" pitchFamily="34" charset="0"/>
            </a:endParaRPr>
          </a:p>
        </p:txBody>
      </p:sp>
      <p:sp>
        <p:nvSpPr>
          <p:cNvPr id="15" name="TextBox 14" descr="CMSLegal_Footer_Firm">
            <a:extLst>
              <a:ext uri="{FF2B5EF4-FFF2-40B4-BE49-F238E27FC236}">
                <a16:creationId xmlns:a16="http://schemas.microsoft.com/office/drawing/2014/main" id="{78AF47E0-6B34-45FC-B30D-1334AE1EE3F1}"/>
              </a:ext>
            </a:extLst>
          </p:cNvPr>
          <p:cNvSpPr txBox="1"/>
          <p:nvPr userDrawn="1">
            <p:custDataLst>
              <p:tags r:id="rId4"/>
            </p:custDataLst>
          </p:nvPr>
        </p:nvSpPr>
        <p:spPr>
          <a:xfrm>
            <a:off x="4575600" y="6537600"/>
            <a:ext cx="4132800" cy="252000"/>
          </a:xfrm>
          <a:prstGeom prst="rect">
            <a:avLst/>
          </a:prstGeom>
          <a:noFill/>
          <a:ln>
            <a:noFill/>
          </a:ln>
        </p:spPr>
        <p:txBody>
          <a:bodyPr wrap="square" lIns="0" tIns="0" rIns="0" bIns="0" rtlCol="0">
            <a:noAutofit/>
          </a:bodyPr>
          <a:lstStyle/>
          <a:p>
            <a:pPr algn="r"/>
            <a:r>
              <a:rPr lang="en-GB" sz="1000" noProof="0">
                <a:solidFill>
                  <a:schemeClr val="bg1"/>
                </a:solidFill>
                <a:latin typeface="Arial"/>
                <a:cs typeface="Arial" pitchFamily="34" charset="0"/>
              </a:rPr>
              <a:t>&lt;&lt;Entity Name 1&gt;&gt;</a:t>
            </a:r>
            <a:endParaRPr lang="en-GB" sz="1000" noProof="0" dirty="0">
              <a:solidFill>
                <a:schemeClr val="bg1"/>
              </a:solidFill>
              <a:latin typeface="Arial"/>
              <a:cs typeface="Arial" pitchFamily="34" charset="0"/>
            </a:endParaRPr>
          </a:p>
        </p:txBody>
      </p:sp>
      <p:sp>
        <p:nvSpPr>
          <p:cNvPr id="11" name="Picture Placeholder 15">
            <a:extLst>
              <a:ext uri="{FF2B5EF4-FFF2-40B4-BE49-F238E27FC236}">
                <a16:creationId xmlns:a16="http://schemas.microsoft.com/office/drawing/2014/main" id="{D38CBF81-90A3-440C-8E44-69F62690D537}"/>
              </a:ext>
            </a:extLst>
          </p:cNvPr>
          <p:cNvSpPr>
            <a:spLocks noGrp="1"/>
          </p:cNvSpPr>
          <p:nvPr>
            <p:ph type="pic" sz="quarter" idx="18" hasCustomPrompt="1"/>
            <p:custDataLst>
              <p:tags r:id="rId5"/>
            </p:custDataLst>
          </p:nvPr>
        </p:nvSpPr>
        <p:spPr>
          <a:xfrm>
            <a:off x="431800" y="404813"/>
            <a:ext cx="8277225" cy="647700"/>
          </a:xfrm>
        </p:spPr>
        <p:txBody>
          <a:bodyPr/>
          <a:lstStyle>
            <a:lvl1pPr algn="r">
              <a:defRPr>
                <a:solidFill>
                  <a:schemeClr val="bg1"/>
                </a:solidFill>
              </a:defRPr>
            </a:lvl1pPr>
          </a:lstStyle>
          <a:p>
            <a:r>
              <a:rPr lang="en-GB" dirty="0"/>
              <a:t>&lt;&lt;Logo&gt;&gt;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_slide_with_one_text_block">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chemeClr val="tx1"/>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5" name="Foliennummernplatzhalter 5" descr="CMSLegal_Footer_SlideNumber"/>
          <p:cNvSpPr>
            <a:spLocks noGrp="1"/>
          </p:cNvSpPr>
          <p:nvPr>
            <p:ph type="sldNum" sz="quarter" idx="13"/>
          </p:nvPr>
        </p:nvSpPr>
        <p:spPr>
          <a:xfrm>
            <a:off x="432000" y="6537600"/>
            <a:ext cx="324000" cy="252000"/>
          </a:xfrm>
          <a:prstGeom prst="rect">
            <a:avLst/>
          </a:prstGeom>
        </p:spPr>
        <p:txBody>
          <a:bodyPr/>
          <a:lstStyle>
            <a:lvl1pPr>
              <a:defRPr>
                <a:latin typeface="Arial" pitchFamily="34" charset="0"/>
                <a:cs typeface="Arial" pitchFamily="34" charset="0"/>
              </a:defRPr>
            </a:lvl1pPr>
          </a:lstStyle>
          <a:p>
            <a:fld id="{4B39B52A-EAD5-4CA9-B46E-2F3B4224B365}" type="slidenum">
              <a:rPr lang="en-GB" noProof="0" smtClean="0"/>
              <a:pPr/>
              <a:t>‹#›</a:t>
            </a:fld>
            <a:endParaRPr lang="en-GB" noProof="0" dirty="0"/>
          </a:p>
        </p:txBody>
      </p:sp>
      <p:sp>
        <p:nvSpPr>
          <p:cNvPr id="6" name="Textplatzhalter 11"/>
          <p:cNvSpPr>
            <a:spLocks noGrp="1"/>
          </p:cNvSpPr>
          <p:nvPr>
            <p:ph type="body" sz="quarter" idx="11" hasCustomPrompt="1"/>
          </p:nvPr>
        </p:nvSpPr>
        <p:spPr>
          <a:xfrm>
            <a:off x="432000" y="1868400"/>
            <a:ext cx="828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_slide_with_two_text_blocks">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chemeClr val="tx1"/>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12" name="Textplatzhalter 11"/>
          <p:cNvSpPr>
            <a:spLocks noGrp="1"/>
          </p:cNvSpPr>
          <p:nvPr>
            <p:ph type="body" sz="quarter" idx="11" hasCustomPrompt="1"/>
          </p:nvPr>
        </p:nvSpPr>
        <p:spPr>
          <a:xfrm>
            <a:off x="432000" y="1868400"/>
            <a:ext cx="396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9" name="Textplatzhalter 8"/>
          <p:cNvSpPr>
            <a:spLocks noGrp="1"/>
          </p:cNvSpPr>
          <p:nvPr>
            <p:ph type="body" sz="quarter" idx="12" hasCustomPrompt="1"/>
          </p:nvPr>
        </p:nvSpPr>
        <p:spPr>
          <a:xfrm>
            <a:off x="4755600" y="1868400"/>
            <a:ext cx="3960000" cy="4446000"/>
          </a:xfrm>
        </p:spPr>
        <p:txBody>
          <a:bodyPr/>
          <a:lstStyle>
            <a:lvl2pPr marL="648000">
              <a:defRPr/>
            </a:lvl2pPr>
            <a:lvl3pPr marL="900000">
              <a:defRPr/>
            </a:lvl3pPr>
            <a:lvl4pPr marL="1152000">
              <a:defRPr/>
            </a:lvl4pPr>
            <a:lvl5pPr marL="1404000">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6" name="Foliennummernplatzhalter 5" descr="CMSLegal_Footer_SlideNumber"/>
          <p:cNvSpPr>
            <a:spLocks noGrp="1"/>
          </p:cNvSpPr>
          <p:nvPr>
            <p:ph type="sldNum" sz="quarter" idx="14"/>
          </p:nvPr>
        </p:nvSpPr>
        <p:spPr>
          <a:xfrm>
            <a:off x="432000" y="6537600"/>
            <a:ext cx="324000" cy="252000"/>
          </a:xfrm>
          <a:prstGeom prst="rect">
            <a:avLst/>
          </a:prstGeom>
        </p:spPr>
        <p:txBody>
          <a:bodyPr/>
          <a:lstStyle>
            <a:lvl1pPr>
              <a:defRPr/>
            </a:lvl1pPr>
          </a:lstStyle>
          <a:p>
            <a:fld id="{BCA178D2-D38B-496A-BFAF-4FB157D36662}" type="slidenum">
              <a:rPr lang="en-GB" noProof="0" smtClean="0"/>
              <a:pPr/>
              <a:t>‹#›</a:t>
            </a:fld>
            <a:endParaRPr lang="en-GB"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_slide_with_small_object">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9" name="Textplatzhalter 8"/>
          <p:cNvSpPr>
            <a:spLocks noGrp="1"/>
          </p:cNvSpPr>
          <p:nvPr>
            <p:ph type="body" sz="quarter" idx="12" hasCustomPrompt="1"/>
          </p:nvPr>
        </p:nvSpPr>
        <p:spPr>
          <a:xfrm>
            <a:off x="4755600" y="3441600"/>
            <a:ext cx="2880000" cy="2880000"/>
          </a:xfrm>
        </p:spPr>
        <p:txBody>
          <a:bodyPr/>
          <a:lstStyle>
            <a:lvl1pPr marL="0" indent="0">
              <a:buNone/>
              <a:defRPr sz="1000">
                <a:solidFill>
                  <a:srgbClr val="000000"/>
                </a:solidFill>
              </a:defRPr>
            </a:lvl1pPr>
            <a:lvl2pPr marL="648000">
              <a:defRPr/>
            </a:lvl2pPr>
            <a:lvl3pPr marL="900000">
              <a:defRPr/>
            </a:lvl3pPr>
            <a:lvl4pPr marL="1152000">
              <a:defRPr/>
            </a:lvl4pPr>
            <a:lvl5pPr marL="1404000">
              <a:defRPr/>
            </a:lvl5pPr>
          </a:lstStyle>
          <a:p>
            <a:pPr lvl="0"/>
            <a:r>
              <a:rPr lang="en-GB" noProof="0" dirty="0"/>
              <a:t>Insert name, title and further information about you</a:t>
            </a:r>
          </a:p>
        </p:txBody>
      </p:sp>
      <p:sp>
        <p:nvSpPr>
          <p:cNvPr id="6" name="Foliennummernplatzhalter 5" descr="CMSLegal_Footer_SlideNumber"/>
          <p:cNvSpPr>
            <a:spLocks noGrp="1"/>
          </p:cNvSpPr>
          <p:nvPr>
            <p:ph type="sldNum" sz="quarter" idx="14"/>
          </p:nvPr>
        </p:nvSpPr>
        <p:spPr>
          <a:xfrm>
            <a:off x="432000" y="6537600"/>
            <a:ext cx="324000" cy="252000"/>
          </a:xfrm>
          <a:prstGeom prst="rect">
            <a:avLst/>
          </a:prstGeom>
        </p:spPr>
        <p:txBody>
          <a:bodyPr/>
          <a:lstStyle>
            <a:lvl1pPr>
              <a:defRPr/>
            </a:lvl1pPr>
          </a:lstStyle>
          <a:p>
            <a:fld id="{BCA178D2-D38B-496A-BFAF-4FB157D36662}" type="slidenum">
              <a:rPr lang="en-GB" noProof="0" smtClean="0"/>
              <a:pPr/>
              <a:t>‹#›</a:t>
            </a:fld>
            <a:endParaRPr lang="en-GB" noProof="0" dirty="0"/>
          </a:p>
        </p:txBody>
      </p:sp>
      <p:sp>
        <p:nvSpPr>
          <p:cNvPr id="10" name="Textplatzhalter 11"/>
          <p:cNvSpPr>
            <a:spLocks noGrp="1"/>
          </p:cNvSpPr>
          <p:nvPr>
            <p:ph type="body" sz="quarter" idx="11" hasCustomPrompt="1"/>
          </p:nvPr>
        </p:nvSpPr>
        <p:spPr>
          <a:xfrm>
            <a:off x="432000" y="1868400"/>
            <a:ext cx="396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7" name="Inhaltsplatzhalter 6"/>
          <p:cNvSpPr>
            <a:spLocks noGrp="1"/>
          </p:cNvSpPr>
          <p:nvPr>
            <p:ph sz="quarter" idx="16" hasCustomPrompt="1"/>
          </p:nvPr>
        </p:nvSpPr>
        <p:spPr>
          <a:xfrm>
            <a:off x="4755600" y="1868400"/>
            <a:ext cx="1080000" cy="1440000"/>
          </a:xfrm>
        </p:spPr>
        <p:txBody>
          <a:bodyPr/>
          <a:lstStyle>
            <a:lvl1pPr marL="0" indent="0" algn="ctr">
              <a:buFontTx/>
              <a:buNone/>
              <a:defRPr sz="1400"/>
            </a:lvl1pPr>
          </a:lstStyle>
          <a:p>
            <a:pPr lvl="0"/>
            <a:r>
              <a:rPr lang="de-DE" dirty="0"/>
              <a:t>Insert </a:t>
            </a:r>
            <a:r>
              <a:rPr lang="de-DE" dirty="0" err="1"/>
              <a:t>Object</a:t>
            </a:r>
            <a:r>
              <a:rPr lang="de-DE" dirty="0"/>
              <a:t>: Cut </a:t>
            </a:r>
            <a:r>
              <a:rPr lang="de-DE" dirty="0" err="1"/>
              <a:t>images</a:t>
            </a:r>
            <a:r>
              <a:rPr lang="de-DE" dirty="0"/>
              <a:t> </a:t>
            </a:r>
            <a:r>
              <a:rPr lang="de-DE" dirty="0" err="1"/>
              <a:t>to</a:t>
            </a:r>
            <a:r>
              <a:rPr lang="de-DE" dirty="0"/>
              <a:t> 3 x 4 cm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_with_one_text_block_and_one_object">
    <p:spTree>
      <p:nvGrpSpPr>
        <p:cNvPr id="1" name=""/>
        <p:cNvGrpSpPr/>
        <p:nvPr/>
      </p:nvGrpSpPr>
      <p:grpSpPr>
        <a:xfrm>
          <a:off x="0" y="0"/>
          <a:ext cx="0" cy="0"/>
          <a:chOff x="0" y="0"/>
          <a:chExt cx="0" cy="0"/>
        </a:xfrm>
      </p:grpSpPr>
      <p:sp>
        <p:nvSpPr>
          <p:cNvPr id="3" name="Inhaltsplatzhalter 2"/>
          <p:cNvSpPr>
            <a:spLocks noGrp="1"/>
          </p:cNvSpPr>
          <p:nvPr>
            <p:ph sz="quarter" idx="17" hasCustomPrompt="1"/>
          </p:nvPr>
        </p:nvSpPr>
        <p:spPr>
          <a:xfrm>
            <a:off x="4755600" y="1868400"/>
            <a:ext cx="3960000" cy="44460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7" name="Foliennummernplatzhalter 5" descr="CMSLegal_Footer_SlideNumber"/>
          <p:cNvSpPr>
            <a:spLocks noGrp="1"/>
          </p:cNvSpPr>
          <p:nvPr>
            <p:ph type="sldNum" sz="quarter" idx="16"/>
          </p:nvPr>
        </p:nvSpPr>
        <p:spPr>
          <a:xfrm>
            <a:off x="432000" y="6537600"/>
            <a:ext cx="324000" cy="252000"/>
          </a:xfrm>
          <a:prstGeom prst="rect">
            <a:avLst/>
          </a:prstGeom>
        </p:spPr>
        <p:txBody>
          <a:bodyPr/>
          <a:lstStyle>
            <a:lvl1pPr>
              <a:defRPr/>
            </a:lvl1pPr>
          </a:lstStyle>
          <a:p>
            <a:fld id="{DBADB286-8906-46F4-AFB0-BBD9285A98EB}" type="slidenum">
              <a:rPr lang="en-GB" noProof="0" smtClean="0"/>
              <a:pPr/>
              <a:t>‹#›</a:t>
            </a:fld>
            <a:endParaRPr lang="en-GB" noProof="0" dirty="0"/>
          </a:p>
        </p:txBody>
      </p:sp>
      <p:sp>
        <p:nvSpPr>
          <p:cNvPr id="9" name="Textplatzhalter 11"/>
          <p:cNvSpPr>
            <a:spLocks noGrp="1"/>
          </p:cNvSpPr>
          <p:nvPr>
            <p:ph type="body" sz="quarter" idx="11" hasCustomPrompt="1"/>
          </p:nvPr>
        </p:nvSpPr>
        <p:spPr>
          <a:xfrm>
            <a:off x="432000" y="1868400"/>
            <a:ext cx="396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_with_two_objects">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15" name="Textplatzhalter 14"/>
          <p:cNvSpPr>
            <a:spLocks noGrp="1"/>
          </p:cNvSpPr>
          <p:nvPr>
            <p:ph type="body" sz="quarter" idx="14"/>
          </p:nvPr>
        </p:nvSpPr>
        <p:spPr>
          <a:xfrm>
            <a:off x="432000" y="1868400"/>
            <a:ext cx="3960000" cy="637200"/>
          </a:xfrm>
        </p:spPr>
        <p:txBody>
          <a:bodyPr/>
          <a:lstStyle>
            <a:lvl1pPr marL="0" indent="0">
              <a:buFontTx/>
              <a:buNone/>
              <a:defRPr baseline="0">
                <a:solidFill>
                  <a:srgbClr val="000000"/>
                </a:solidFill>
              </a:defRPr>
            </a:lvl1pPr>
          </a:lstStyle>
          <a:p>
            <a:pPr lvl="0"/>
            <a:r>
              <a:rPr lang="en-GB" noProof="0" dirty="0"/>
              <a:t>Click to edit Master text styles</a:t>
            </a:r>
          </a:p>
        </p:txBody>
      </p:sp>
      <p:sp>
        <p:nvSpPr>
          <p:cNvPr id="7" name="Foliennummernplatzhalter 5" descr="CMSLegal_Footer_SlideNumber"/>
          <p:cNvSpPr>
            <a:spLocks noGrp="1"/>
          </p:cNvSpPr>
          <p:nvPr>
            <p:ph type="sldNum" sz="quarter" idx="16"/>
          </p:nvPr>
        </p:nvSpPr>
        <p:spPr>
          <a:xfrm>
            <a:off x="432000" y="6537600"/>
            <a:ext cx="324000" cy="252000"/>
          </a:xfrm>
          <a:prstGeom prst="rect">
            <a:avLst/>
          </a:prstGeom>
        </p:spPr>
        <p:txBody>
          <a:bodyPr/>
          <a:lstStyle>
            <a:lvl1pPr>
              <a:defRPr/>
            </a:lvl1pPr>
          </a:lstStyle>
          <a:p>
            <a:fld id="{DBADB286-8906-46F4-AFB0-BBD9285A98EB}" type="slidenum">
              <a:rPr lang="en-GB" noProof="0" smtClean="0"/>
              <a:pPr/>
              <a:t>‹#›</a:t>
            </a:fld>
            <a:endParaRPr lang="en-GB" noProof="0" dirty="0"/>
          </a:p>
        </p:txBody>
      </p:sp>
      <p:sp>
        <p:nvSpPr>
          <p:cNvPr id="10" name="Textplatzhalter 14"/>
          <p:cNvSpPr>
            <a:spLocks noGrp="1"/>
          </p:cNvSpPr>
          <p:nvPr>
            <p:ph type="body" sz="quarter" idx="18"/>
          </p:nvPr>
        </p:nvSpPr>
        <p:spPr>
          <a:xfrm>
            <a:off x="4755600" y="1868400"/>
            <a:ext cx="3960000" cy="637200"/>
          </a:xfrm>
        </p:spPr>
        <p:txBody>
          <a:bodyPr/>
          <a:lstStyle>
            <a:lvl1pPr marL="0" indent="0">
              <a:buFontTx/>
              <a:buNone/>
              <a:defRPr baseline="0">
                <a:solidFill>
                  <a:srgbClr val="000000"/>
                </a:solidFill>
              </a:defRPr>
            </a:lvl1pPr>
          </a:lstStyle>
          <a:p>
            <a:pPr lvl="0"/>
            <a:r>
              <a:rPr lang="en-GB" noProof="0" dirty="0"/>
              <a:t>Click to edit Master text styles</a:t>
            </a:r>
          </a:p>
        </p:txBody>
      </p:sp>
      <p:sp>
        <p:nvSpPr>
          <p:cNvPr id="3" name="Inhaltsplatzhalter 2"/>
          <p:cNvSpPr>
            <a:spLocks noGrp="1"/>
          </p:cNvSpPr>
          <p:nvPr>
            <p:ph sz="quarter" idx="20" hasCustomPrompt="1"/>
          </p:nvPr>
        </p:nvSpPr>
        <p:spPr>
          <a:xfrm>
            <a:off x="4755600" y="2505600"/>
            <a:ext cx="3960000" cy="38232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5" name="Inhaltsplatzhalter 4"/>
          <p:cNvSpPr>
            <a:spLocks noGrp="1"/>
          </p:cNvSpPr>
          <p:nvPr>
            <p:ph sz="quarter" idx="21" hasCustomPrompt="1"/>
          </p:nvPr>
        </p:nvSpPr>
        <p:spPr>
          <a:xfrm>
            <a:off x="432000" y="2505600"/>
            <a:ext cx="3960000" cy="38232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slideLayout" Target="../slideLayouts/slideLayout7.xml"/><Relationship Id="rId7"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tags" Target="../tags/tag25.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ags" Target="../tags/tag27.xml"/><Relationship Id="rId4" Type="http://schemas.openxmlformats.org/officeDocument/2006/relationships/tags" Target="../tags/tag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9" name="Titelplatzhalter 1" descr="CMSLegal_Cover_Heading"/>
          <p:cNvSpPr>
            <a:spLocks noGrp="1"/>
          </p:cNvSpPr>
          <p:nvPr userDrawn="1">
            <p:ph type="title"/>
          </p:nvPr>
        </p:nvSpPr>
        <p:spPr bwMode="auto">
          <a:xfrm>
            <a:off x="432000" y="1562400"/>
            <a:ext cx="7200000" cy="936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z="2400" baseline="0" noProof="0" dirty="0">
                <a:solidFill>
                  <a:srgbClr val="000000"/>
                </a:solidFill>
                <a:latin typeface="Arial"/>
              </a:rPr>
              <a:t>Heading, Arial 24/28pt.</a:t>
            </a:r>
            <a:endParaRPr lang="en-GB" noProof="0" dirty="0"/>
          </a:p>
        </p:txBody>
      </p:sp>
      <p:sp>
        <p:nvSpPr>
          <p:cNvPr id="6150" name="Textplatzhalter 2" descr="CMSLegal_Cover_SubHeading"/>
          <p:cNvSpPr>
            <a:spLocks noGrp="1"/>
          </p:cNvSpPr>
          <p:nvPr userDrawn="1">
            <p:ph type="body" idx="1"/>
          </p:nvPr>
        </p:nvSpPr>
        <p:spPr bwMode="auto">
          <a:xfrm>
            <a:off x="432000" y="2746800"/>
            <a:ext cx="7200000" cy="936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z="1800" baseline="0" noProof="0" dirty="0">
                <a:solidFill>
                  <a:srgbClr val="000000"/>
                </a:solidFill>
                <a:latin typeface="Arial"/>
              </a:rPr>
              <a:t>Sub-heading, Arial 18/22pt.</a:t>
            </a:r>
            <a:endParaRPr lang="en-GB" noProof="0" dirty="0"/>
          </a:p>
        </p:txBody>
      </p:sp>
      <p:sp>
        <p:nvSpPr>
          <p:cNvPr id="12" name="TextBox 11" descr="CMSLegal_Cover_Footer_and_Date"/>
          <p:cNvSpPr txBox="1"/>
          <p:nvPr userDrawn="1">
            <p:custDataLst>
              <p:tags r:id="rId3"/>
            </p:custDataLst>
          </p:nvPr>
        </p:nvSpPr>
        <p:spPr>
          <a:xfrm>
            <a:off x="432000" y="6318000"/>
            <a:ext cx="8280000" cy="540000"/>
          </a:xfrm>
          <a:prstGeom prst="rect">
            <a:avLst/>
          </a:prstGeom>
          <a:noFill/>
          <a:ln>
            <a:noFill/>
          </a:ln>
        </p:spPr>
        <p:txBody>
          <a:bodyPr wrap="square" lIns="0" tIns="0" rIns="0" bIns="0" rtlCol="0">
            <a:noAutofit/>
          </a:bodyPr>
          <a:lstStyle/>
          <a:p>
            <a:r>
              <a:rPr lang="en-GB" sz="1300" kern="1560" baseline="0" noProof="0">
                <a:solidFill>
                  <a:schemeClr val="tx1"/>
                </a:solidFill>
                <a:latin typeface="Arial"/>
                <a:cs typeface="Arial" pitchFamily="34" charset="0"/>
              </a:rPr>
              <a:t>IBA Berlin | 4 October 2021</a:t>
            </a:r>
            <a:endParaRPr lang="en-GB" sz="1300" kern="1560" baseline="0" noProof="0" dirty="0">
              <a:solidFill>
                <a:schemeClr val="tx1"/>
              </a:solidFill>
              <a:latin typeface="Arial"/>
              <a:cs typeface="Arial" pitchFamily="34" charset="0"/>
            </a:endParaRPr>
          </a:p>
        </p:txBody>
      </p:sp>
      <p:sp>
        <p:nvSpPr>
          <p:cNvPr id="11" name="Rechteck 10" descr="CMSLegal_Wedges_001"/>
          <p:cNvSpPr/>
          <p:nvPr userDrawn="1"/>
        </p:nvSpPr>
        <p:spPr>
          <a:xfrm>
            <a:off x="35433" y="36000"/>
            <a:ext cx="3600" cy="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Box 7" descr="CMSLegal_Cover_Text_Flag_B"/>
          <p:cNvSpPr txBox="1"/>
          <p:nvPr userDrawn="1"/>
        </p:nvSpPr>
        <p:spPr>
          <a:xfrm>
            <a:off x="0" y="0"/>
            <a:ext cx="274320" cy="274320"/>
          </a:xfrm>
          <a:prstGeom prst="rect">
            <a:avLst/>
          </a:prstGeom>
          <a:noFill/>
          <a:ln>
            <a:noFill/>
          </a:ln>
        </p:spPr>
        <p:txBody>
          <a:bodyPr wrap="square" lIns="0" tIns="0" rIns="0" bIns="0" rtlCol="0">
            <a:noAutofit/>
          </a:bodyPr>
          <a:lstStyle/>
          <a:p>
            <a:r>
              <a:rPr lang="en-GB" sz="1300" noProof="0" dirty="0">
                <a:solidFill>
                  <a:srgbClr val="13294A"/>
                </a:solidFill>
                <a:latin typeface="Arial"/>
                <a:cs typeface="Arial" pitchFamily="34" charset="0"/>
              </a:rPr>
              <a:t>    </a:t>
            </a:r>
          </a:p>
        </p:txBody>
      </p:sp>
    </p:spTree>
  </p:cSld>
  <p:clrMap bg1="lt1" tx1="dk1" bg2="lt2" tx2="dk2" accent1="accent1" accent2="accent2" accent3="accent3" accent4="accent4" accent5="accent5" accent6="accent6" hlink="hlink" folHlink="folHlink"/>
  <p:sldLayoutIdLst>
    <p:sldLayoutId id="2147483815" r:id="rId1"/>
  </p:sldLayoutIdLst>
  <p:hf hdr="0" ftr="0" dt="0"/>
  <p:txStyles>
    <p:titleStyle>
      <a:lvl1pPr algn="l" rtl="0" eaLnBrk="1" fontAlgn="base" hangingPunct="1">
        <a:spcBef>
          <a:spcPct val="0"/>
        </a:spcBef>
        <a:spcAft>
          <a:spcPct val="0"/>
        </a:spcAft>
        <a:defRPr lang="de-DE" sz="2400" kern="2800" baseline="0" smtClean="0">
          <a:solidFill>
            <a:srgbClr val="000000"/>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defRPr lang="de-DE" sz="1800" kern="2200" baseline="0" smtClean="0">
          <a:solidFill>
            <a:srgbClr val="000000"/>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32000" y="4269600"/>
            <a:ext cx="7200000" cy="936000"/>
          </a:xfrm>
          <a:prstGeom prst="rect">
            <a:avLst/>
          </a:prstGeom>
          <a:noFill/>
        </p:spPr>
        <p:txBody>
          <a:bodyPr vert="horz" lIns="0" tIns="0" rIns="0" bIns="0" rtlCol="0" anchor="b" anchorCtr="0">
            <a:noAutofit/>
          </a:bodyPr>
          <a:lstStyle/>
          <a:p>
            <a:r>
              <a:rPr lang="en-US" dirty="0"/>
              <a:t>This is an intermediate title page with picture. </a:t>
            </a:r>
            <a:br>
              <a:rPr lang="en-US" dirty="0"/>
            </a:br>
            <a:r>
              <a:rPr lang="en-US" dirty="0"/>
              <a:t>Arial 20/24pt, bold.</a:t>
            </a:r>
            <a:endParaRPr lang="de-DE" dirty="0"/>
          </a:p>
        </p:txBody>
      </p:sp>
      <p:sp>
        <p:nvSpPr>
          <p:cNvPr id="3" name="Textplatzhalter 2"/>
          <p:cNvSpPr>
            <a:spLocks noGrp="1"/>
          </p:cNvSpPr>
          <p:nvPr>
            <p:ph type="body" idx="1"/>
          </p:nvPr>
        </p:nvSpPr>
        <p:spPr>
          <a:xfrm>
            <a:off x="432000" y="5378400"/>
            <a:ext cx="7200000" cy="936000"/>
          </a:xfrm>
          <a:prstGeom prst="rect">
            <a:avLst/>
          </a:prstGeom>
        </p:spPr>
        <p:txBody>
          <a:bodyPr vert="horz" lIns="0" tIns="0" rIns="0" bIns="0" rtlCol="0" anchor="t" anchorCtr="0">
            <a:noAutofit/>
          </a:bodyPr>
          <a:lstStyle/>
          <a:p>
            <a:pPr lvl="0"/>
            <a:r>
              <a:rPr lang="en-US" dirty="0"/>
              <a:t>This is the sub-heading, Arial 14/18pt.</a:t>
            </a:r>
          </a:p>
        </p:txBody>
      </p:sp>
    </p:spTree>
  </p:cSld>
  <p:clrMap bg1="lt1" tx1="dk1" bg2="lt2" tx2="dk2" accent1="accent1" accent2="accent2" accent3="accent3" accent4="accent4" accent5="accent5" accent6="accent6" hlink="hlink" folHlink="folHlink"/>
  <p:sldLayoutIdLst>
    <p:sldLayoutId id="2147483843" r:id="rId1"/>
    <p:sldLayoutId id="2147483832" r:id="rId2"/>
    <p:sldLayoutId id="2147483817" r:id="rId3"/>
  </p:sldLayoutIdLst>
  <p:hf hdr="0" ftr="0" dt="0"/>
  <p:txStyles>
    <p:titleStyle>
      <a:lvl1pPr algn="l" rtl="0" eaLnBrk="1" fontAlgn="base" hangingPunct="1">
        <a:spcBef>
          <a:spcPct val="0"/>
        </a:spcBef>
        <a:spcAft>
          <a:spcPct val="0"/>
        </a:spcAft>
        <a:defRPr lang="de-DE" sz="2000" b="1" kern="2400" baseline="0" smtClean="0">
          <a:solidFill>
            <a:srgbClr val="000000"/>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defRPr lang="en-US" sz="1400" kern="1800" baseline="0" smtClean="0">
          <a:solidFill>
            <a:srgbClr val="000000"/>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6" name="Titelplatzhalter 1"/>
          <p:cNvSpPr>
            <a:spLocks noGrp="1"/>
          </p:cNvSpPr>
          <p:nvPr>
            <p:ph type="title"/>
          </p:nvPr>
        </p:nvSpPr>
        <p:spPr bwMode="auto">
          <a:xfrm>
            <a:off x="432000" y="547200"/>
            <a:ext cx="8280000" cy="720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noProof="0" dirty="0"/>
              <a:t>This is the headline, Arial 24 pt.</a:t>
            </a:r>
            <a:br>
              <a:rPr lang="en-GB" noProof="0" dirty="0"/>
            </a:br>
            <a:r>
              <a:rPr lang="en-GB" noProof="0" dirty="0"/>
              <a:t>This is the second line.</a:t>
            </a:r>
          </a:p>
        </p:txBody>
      </p:sp>
      <p:sp>
        <p:nvSpPr>
          <p:cNvPr id="8197" name="Textplatzhalter 2"/>
          <p:cNvSpPr>
            <a:spLocks noGrp="1"/>
          </p:cNvSpPr>
          <p:nvPr>
            <p:ph type="body" idx="1"/>
          </p:nvPr>
        </p:nvSpPr>
        <p:spPr bwMode="auto">
          <a:xfrm>
            <a:off x="432000" y="1868400"/>
            <a:ext cx="8280000" cy="4446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noProof="0" dirty="0"/>
              <a:t>Click to edit Master text styles, Arial 20 </a:t>
            </a:r>
            <a:r>
              <a:rPr lang="en-GB" noProof="0" dirty="0" err="1"/>
              <a:t>pt</a:t>
            </a:r>
            <a:endParaRPr lang="en-GB" noProof="0" dirty="0"/>
          </a:p>
          <a:p>
            <a:pPr lvl="1"/>
            <a:r>
              <a:rPr lang="en-GB" noProof="0" dirty="0"/>
              <a:t>Second level, Arial 18 </a:t>
            </a:r>
            <a:r>
              <a:rPr lang="en-GB" noProof="0" dirty="0" err="1"/>
              <a:t>pt</a:t>
            </a:r>
            <a:endParaRPr lang="en-GB" noProof="0" dirty="0"/>
          </a:p>
          <a:p>
            <a:pPr lvl="2"/>
            <a:r>
              <a:rPr lang="en-GB" noProof="0" dirty="0"/>
              <a:t>Third level,  Arial 16 </a:t>
            </a:r>
            <a:r>
              <a:rPr lang="en-GB" noProof="0" dirty="0" err="1"/>
              <a:t>pt</a:t>
            </a:r>
            <a:endParaRPr lang="en-GB" noProof="0" dirty="0"/>
          </a:p>
          <a:p>
            <a:pPr lvl="3"/>
            <a:r>
              <a:rPr lang="en-GB" noProof="0" dirty="0"/>
              <a:t>Fourth level,  Arial 16 </a:t>
            </a:r>
            <a:r>
              <a:rPr lang="en-GB" noProof="0" dirty="0" err="1"/>
              <a:t>pt</a:t>
            </a:r>
            <a:endParaRPr lang="en-GB" noProof="0" dirty="0"/>
          </a:p>
          <a:p>
            <a:pPr lvl="4"/>
            <a:r>
              <a:rPr lang="en-GB" noProof="0" dirty="0"/>
              <a:t>Fifth level,  Arial 16 </a:t>
            </a:r>
            <a:r>
              <a:rPr lang="en-GB" noProof="0" dirty="0" err="1"/>
              <a:t>pt</a:t>
            </a:r>
            <a:endParaRPr lang="en-GB" noProof="0" dirty="0"/>
          </a:p>
          <a:p>
            <a:pPr lvl="5"/>
            <a:r>
              <a:rPr lang="en-GB" noProof="0" dirty="0"/>
              <a:t>Sixth level,  Arial 16 </a:t>
            </a:r>
            <a:r>
              <a:rPr lang="en-GB" noProof="0" dirty="0" err="1"/>
              <a:t>pt</a:t>
            </a:r>
            <a:endParaRPr lang="en-GB" noProof="0" dirty="0"/>
          </a:p>
          <a:p>
            <a:pPr lvl="6"/>
            <a:r>
              <a:rPr lang="en-GB" noProof="0" dirty="0"/>
              <a:t>Seventh level,  Arial 16 </a:t>
            </a:r>
            <a:r>
              <a:rPr lang="en-GB" noProof="0" dirty="0" err="1"/>
              <a:t>pt</a:t>
            </a:r>
            <a:endParaRPr lang="en-GB" noProof="0" dirty="0"/>
          </a:p>
          <a:p>
            <a:pPr lvl="7"/>
            <a:r>
              <a:rPr lang="en-GB" noProof="0" dirty="0"/>
              <a:t>Eighth level,  Arial 16 </a:t>
            </a:r>
            <a:r>
              <a:rPr lang="en-GB" noProof="0" dirty="0" err="1"/>
              <a:t>pt</a:t>
            </a:r>
            <a:endParaRPr lang="en-GB" noProof="0" dirty="0"/>
          </a:p>
          <a:p>
            <a:pPr lvl="8"/>
            <a:r>
              <a:rPr lang="en-GB" noProof="0" dirty="0"/>
              <a:t>Ninth level,  Arial 16 </a:t>
            </a:r>
            <a:r>
              <a:rPr lang="en-GB" noProof="0" dirty="0" err="1"/>
              <a:t>pt</a:t>
            </a:r>
            <a:endParaRPr lang="en-GB" noProof="0" dirty="0"/>
          </a:p>
        </p:txBody>
      </p:sp>
      <p:cxnSp>
        <p:nvCxnSpPr>
          <p:cNvPr id="4" name="Gerade Verbindung 3"/>
          <p:cNvCxnSpPr/>
          <p:nvPr userDrawn="1"/>
        </p:nvCxnSpPr>
        <p:spPr>
          <a:xfrm>
            <a:off x="432000" y="547200"/>
            <a:ext cx="82800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userDrawn="1"/>
        </p:nvCxnSpPr>
        <p:spPr>
          <a:xfrm>
            <a:off x="432000" y="1267200"/>
            <a:ext cx="82800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8"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chemeClr val="accent5"/>
                </a:solidFill>
                <a:latin typeface="Arial" pitchFamily="34" charset="0"/>
                <a:cs typeface="Arial" pitchFamily="34" charset="0"/>
              </a:defRPr>
            </a:lvl1pPr>
          </a:lstStyle>
          <a:p>
            <a:fld id="{C59E9118-33B1-4D54-B9F3-5B7DAEA597CD}" type="slidenum">
              <a:rPr lang="en-GB" smtClean="0"/>
              <a:pPr/>
              <a:t>‹#›</a:t>
            </a:fld>
            <a:endParaRPr lang="en-GB" dirty="0"/>
          </a:p>
        </p:txBody>
      </p:sp>
      <p:sp>
        <p:nvSpPr>
          <p:cNvPr id="12" name="TextBox 12" descr="CMSLegal_Footer_Text_Date"/>
          <p:cNvSpPr txBox="1"/>
          <p:nvPr userDrawn="1">
            <p:custDataLst>
              <p:tags r:id="rId8"/>
            </p:custDataLst>
          </p:nvPr>
        </p:nvSpPr>
        <p:spPr>
          <a:xfrm>
            <a:off x="763200" y="6537600"/>
            <a:ext cx="3808800" cy="252000"/>
          </a:xfrm>
          <a:prstGeom prst="rect">
            <a:avLst/>
          </a:prstGeom>
          <a:noFill/>
          <a:ln>
            <a:noFill/>
          </a:ln>
        </p:spPr>
        <p:txBody>
          <a:bodyPr wrap="square" lIns="0" tIns="0" rIns="0" bIns="0" rtlCol="0">
            <a:noAutofit/>
          </a:bodyPr>
          <a:lstStyle/>
          <a:p>
            <a:r>
              <a:rPr lang="en-GB" sz="1000" noProof="0">
                <a:solidFill>
                  <a:schemeClr val="accent5"/>
                </a:solidFill>
                <a:latin typeface="Arial"/>
                <a:cs typeface="Arial" pitchFamily="34" charset="0"/>
              </a:rPr>
              <a:t>IBA Berlin | 4 October 2021</a:t>
            </a:r>
            <a:endParaRPr lang="en-GB" sz="1000" noProof="0" dirty="0">
              <a:solidFill>
                <a:schemeClr val="accent5"/>
              </a:solidFill>
              <a:latin typeface="Arial"/>
              <a:cs typeface="Arial" pitchFamily="34" charset="0"/>
            </a:endParaRPr>
          </a:p>
        </p:txBody>
      </p:sp>
      <p:sp>
        <p:nvSpPr>
          <p:cNvPr id="13" name="TextBox 12" descr="CMSLegal_Footer_Firm"/>
          <p:cNvSpPr txBox="1"/>
          <p:nvPr userDrawn="1">
            <p:custDataLst>
              <p:tags r:id="rId9"/>
            </p:custDataLst>
          </p:nvPr>
        </p:nvSpPr>
        <p:spPr>
          <a:xfrm>
            <a:off x="4575600" y="6537600"/>
            <a:ext cx="4132800" cy="252000"/>
          </a:xfrm>
          <a:prstGeom prst="rect">
            <a:avLst/>
          </a:prstGeom>
          <a:noFill/>
          <a:ln>
            <a:noFill/>
          </a:ln>
        </p:spPr>
        <p:txBody>
          <a:bodyPr wrap="square" lIns="0" tIns="0" rIns="0" bIns="0" rtlCol="0">
            <a:noAutofit/>
          </a:bodyPr>
          <a:lstStyle/>
          <a:p>
            <a:pPr algn="r"/>
            <a:r>
              <a:rPr lang="en-GB" sz="1000" noProof="0">
                <a:solidFill>
                  <a:schemeClr val="accent5"/>
                </a:solidFill>
                <a:latin typeface="Arial"/>
                <a:cs typeface="Arial" pitchFamily="34" charset="0"/>
              </a:rPr>
              <a:t>CMS Cameron McKenna Nabarro Olswang LLP</a:t>
            </a:r>
            <a:endParaRPr lang="en-GB" sz="1000" noProof="0" dirty="0">
              <a:solidFill>
                <a:schemeClr val="accent5"/>
              </a:solidFill>
              <a:latin typeface="Arial"/>
              <a:cs typeface="Arial" pitchFamily="34" charset="0"/>
            </a:endParaRPr>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5" r:id="rId4"/>
    <p:sldLayoutId id="2147483826" r:id="rId5"/>
    <p:sldLayoutId id="2147483841" r:id="rId6"/>
  </p:sldLayoutIdLst>
  <p:hf hdr="0" ftr="0" dt="0"/>
  <p:txStyles>
    <p:titleStyle>
      <a:lvl1pPr algn="l" rtl="0" eaLnBrk="1" fontAlgn="base" hangingPunct="1">
        <a:lnSpc>
          <a:spcPts val="2400"/>
        </a:lnSpc>
        <a:spcBef>
          <a:spcPct val="0"/>
        </a:spcBef>
        <a:spcAft>
          <a:spcPct val="0"/>
        </a:spcAft>
        <a:defRPr sz="2400" kern="2800" baseline="0">
          <a:solidFill>
            <a:schemeClr val="tx1"/>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buFont typeface="Symbol" pitchFamily="-110" charset="2"/>
        <a:buChar char="-"/>
        <a:defRPr sz="2000" kern="1200">
          <a:solidFill>
            <a:schemeClr val="tx1"/>
          </a:solidFill>
          <a:latin typeface="Arial" pitchFamily="34" charset="0"/>
          <a:ea typeface="Arial" panose="020B0604020202020204" pitchFamily="34" charset="0"/>
          <a:cs typeface="Arial" pitchFamily="34" charset="0"/>
        </a:defRPr>
      </a:lvl1pPr>
      <a:lvl2pPr marL="648000" indent="-285750" algn="l" rtl="0" eaLnBrk="1" fontAlgn="base" hangingPunct="1">
        <a:spcBef>
          <a:spcPct val="20000"/>
        </a:spcBef>
        <a:spcAft>
          <a:spcPct val="0"/>
        </a:spcAft>
        <a:buFont typeface="Arial" charset="0"/>
        <a:buChar char="•"/>
        <a:defRPr kern="1200">
          <a:solidFill>
            <a:schemeClr val="tx1"/>
          </a:solidFill>
          <a:latin typeface="Arial" pitchFamily="34" charset="0"/>
          <a:ea typeface="Arial" panose="020B0604020202020204" pitchFamily="34" charset="0"/>
          <a:cs typeface="Arial" pitchFamily="34" charset="0"/>
        </a:defRPr>
      </a:lvl2pPr>
      <a:lvl3pPr marL="900000" indent="-228600" algn="l" rtl="0" eaLnBrk="1" fontAlgn="base" hangingPunct="1">
        <a:spcBef>
          <a:spcPct val="20000"/>
        </a:spcBef>
        <a:spcAft>
          <a:spcPct val="0"/>
        </a:spcAft>
        <a:buFont typeface="Symbol" pitchFamily="-110" charset="2"/>
        <a:buChar char="-"/>
        <a:defRPr sz="1600" kern="1200">
          <a:solidFill>
            <a:schemeClr val="tx1"/>
          </a:solidFill>
          <a:latin typeface="Arial" pitchFamily="34" charset="0"/>
          <a:ea typeface="Arial" panose="020B0604020202020204" pitchFamily="34" charset="0"/>
          <a:cs typeface="Arial" pitchFamily="34" charset="0"/>
        </a:defRPr>
      </a:lvl3pPr>
      <a:lvl4pPr marL="1152000" indent="-228600" algn="l" rtl="0" eaLnBrk="1" fontAlgn="base" hangingPunct="1">
        <a:spcBef>
          <a:spcPct val="20000"/>
        </a:spcBef>
        <a:spcAft>
          <a:spcPct val="0"/>
        </a:spcAft>
        <a:buFont typeface="Arial" charset="0"/>
        <a:buChar char="•"/>
        <a:defRPr sz="1600" kern="1200">
          <a:solidFill>
            <a:schemeClr val="tx1"/>
          </a:solidFill>
          <a:latin typeface="Arial" pitchFamily="34" charset="0"/>
          <a:ea typeface="Arial" panose="020B0604020202020204" pitchFamily="34" charset="0"/>
          <a:cs typeface="Arial" pitchFamily="34" charset="0"/>
        </a:defRPr>
      </a:lvl4pPr>
      <a:lvl5pPr marL="1404000" indent="-228600" algn="l" rtl="0" eaLnBrk="1" fontAlgn="base" hangingPunct="1">
        <a:spcBef>
          <a:spcPct val="20000"/>
        </a:spcBef>
        <a:spcAft>
          <a:spcPct val="0"/>
        </a:spcAft>
        <a:buFont typeface="Symbol" pitchFamily="-110" charset="2"/>
        <a:buChar char="-"/>
        <a:defRPr sz="1600" kern="1200">
          <a:solidFill>
            <a:schemeClr val="tx1"/>
          </a:solidFill>
          <a:latin typeface="Arial" pitchFamily="34" charset="0"/>
          <a:ea typeface="Arial" panose="020B0604020202020204" pitchFamily="34" charset="0"/>
          <a:cs typeface="Arial" pitchFamily="34" charset="0"/>
        </a:defRPr>
      </a:lvl5pPr>
      <a:lvl6pPr marL="1656000" indent="-2304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6pPr>
      <a:lvl7pPr marL="1908000" indent="-228600" algn="l" defTabSz="914400" rtl="0" eaLnBrk="1" latinLnBrk="0" hangingPunct="1">
        <a:spcBef>
          <a:spcPct val="20000"/>
        </a:spcBef>
        <a:buFont typeface="Symbol" panose="05050102010706020507" pitchFamily="18" charset="2"/>
        <a:buChar char="-"/>
        <a:defRPr sz="1600" kern="1200">
          <a:solidFill>
            <a:schemeClr val="tx1"/>
          </a:solidFill>
          <a:latin typeface="Arial" panose="020B0604020202020204" pitchFamily="34" charset="0"/>
          <a:ea typeface="+mn-ea"/>
          <a:cs typeface="Arial" panose="020B0604020202020204" pitchFamily="34" charset="0"/>
        </a:defRPr>
      </a:lvl7pPr>
      <a:lvl8pPr marL="2160000" indent="-2286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8pPr>
      <a:lvl9pPr marL="2412000" indent="-228600" algn="l" defTabSz="914400" rtl="0" eaLnBrk="1" latinLnBrk="0" hangingPunct="1">
        <a:spcBef>
          <a:spcPct val="20000"/>
        </a:spcBef>
        <a:buFont typeface="Symbol" panose="05050102010706020507" pitchFamily="18" charset="2"/>
        <a:buChar char="-"/>
        <a:defRPr sz="1600" kern="1200">
          <a:solidFill>
            <a:schemeClr val="tx1"/>
          </a:solidFill>
          <a:latin typeface="Arial" panose="020B0604020202020204" pitchFamily="34" charset="0"/>
          <a:ea typeface="+mn-ea"/>
          <a:cs typeface="Arial" panose="020B0604020202020204" pitchFamily="34"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chemeClr val="accent5"/>
                </a:solidFill>
                <a:latin typeface="Arial" pitchFamily="34" charset="0"/>
                <a:cs typeface="Arial" pitchFamily="34" charset="0"/>
              </a:defRPr>
            </a:lvl1pPr>
          </a:lstStyle>
          <a:p>
            <a:fld id="{C59E9118-33B1-4D54-B9F3-5B7DAEA597CD}" type="slidenum">
              <a:rPr lang="en-GB" smtClean="0"/>
              <a:pPr/>
              <a:t>‹#›</a:t>
            </a:fld>
            <a:endParaRPr lang="en-GB" dirty="0"/>
          </a:p>
        </p:txBody>
      </p:sp>
      <p:sp>
        <p:nvSpPr>
          <p:cNvPr id="5" name="TextBox 12" descr="CMSLegal_Footer_Text_Date"/>
          <p:cNvSpPr txBox="1"/>
          <p:nvPr userDrawn="1">
            <p:custDataLst>
              <p:tags r:id="rId4"/>
            </p:custDataLst>
          </p:nvPr>
        </p:nvSpPr>
        <p:spPr>
          <a:xfrm>
            <a:off x="763200" y="6537600"/>
            <a:ext cx="3808800" cy="252000"/>
          </a:xfrm>
          <a:prstGeom prst="rect">
            <a:avLst/>
          </a:prstGeom>
          <a:noFill/>
          <a:ln>
            <a:noFill/>
          </a:ln>
        </p:spPr>
        <p:txBody>
          <a:bodyPr wrap="square" lIns="0" tIns="0" rIns="0" bIns="0" rtlCol="0">
            <a:noAutofit/>
          </a:bodyPr>
          <a:lstStyle/>
          <a:p>
            <a:r>
              <a:rPr lang="en-GB" sz="1000" noProof="0">
                <a:solidFill>
                  <a:schemeClr val="accent5"/>
                </a:solidFill>
                <a:latin typeface="Arial"/>
                <a:cs typeface="Arial" pitchFamily="34" charset="0"/>
              </a:rPr>
              <a:t>IBA Berlin | 4 October 2021</a:t>
            </a:r>
            <a:endParaRPr lang="en-GB" sz="1000" noProof="0" dirty="0">
              <a:solidFill>
                <a:schemeClr val="accent5"/>
              </a:solidFill>
              <a:latin typeface="Arial"/>
              <a:cs typeface="Arial" pitchFamily="34" charset="0"/>
            </a:endParaRPr>
          </a:p>
        </p:txBody>
      </p:sp>
      <p:sp>
        <p:nvSpPr>
          <p:cNvPr id="6" name="TextBox 12" descr="CMSLegal_Footer_Firm"/>
          <p:cNvSpPr txBox="1"/>
          <p:nvPr userDrawn="1">
            <p:custDataLst>
              <p:tags r:id="rId5"/>
            </p:custDataLst>
          </p:nvPr>
        </p:nvSpPr>
        <p:spPr>
          <a:xfrm>
            <a:off x="4575600" y="6537600"/>
            <a:ext cx="4132800" cy="252000"/>
          </a:xfrm>
          <a:prstGeom prst="rect">
            <a:avLst/>
          </a:prstGeom>
          <a:noFill/>
          <a:ln>
            <a:noFill/>
          </a:ln>
        </p:spPr>
        <p:txBody>
          <a:bodyPr wrap="square" lIns="0" tIns="0" rIns="0" bIns="0" rtlCol="0">
            <a:noAutofit/>
          </a:bodyPr>
          <a:lstStyle/>
          <a:p>
            <a:pPr algn="r"/>
            <a:r>
              <a:rPr lang="en-GB" sz="1000" noProof="0">
                <a:solidFill>
                  <a:schemeClr val="accent5"/>
                </a:solidFill>
                <a:latin typeface="Arial"/>
                <a:cs typeface="Arial" pitchFamily="34" charset="0"/>
              </a:rPr>
              <a:t>CMS Cameron McKenna Nabarro Olswang LLP</a:t>
            </a:r>
            <a:endParaRPr lang="en-GB" sz="1000" noProof="0" dirty="0">
              <a:solidFill>
                <a:schemeClr val="accent5"/>
              </a:solidFill>
              <a:latin typeface="Arial"/>
              <a:cs typeface="Arial" pitchFamily="34" charset="0"/>
            </a:endParaRPr>
          </a:p>
        </p:txBody>
      </p:sp>
    </p:spTree>
    <p:extLst>
      <p:ext uri="{BB962C8B-B14F-4D97-AF65-F5344CB8AC3E}">
        <p14:creationId xmlns:p14="http://schemas.microsoft.com/office/powerpoint/2010/main" val="2132466675"/>
      </p:ext>
    </p:extLst>
  </p:cSld>
  <p:clrMap bg1="lt1" tx1="dk1" bg2="lt2" tx2="dk2" accent1="accent1" accent2="accent2" accent3="accent3" accent4="accent4" accent5="accent5" accent6="accent6" hlink="hlink" folHlink="folHlink"/>
  <p:sldLayoutIdLst>
    <p:sldLayoutId id="2147483839" r:id="rId1"/>
    <p:sldLayoutId id="2147483840" r:id="rId2"/>
  </p:sldLayoutIdLst>
  <p:hf hdr="0" ftr="0" dt="0"/>
  <p:txStyles>
    <p:titleStyle>
      <a:lvl1pPr algn="l" rtl="0" eaLnBrk="1" fontAlgn="base" hangingPunct="1">
        <a:spcBef>
          <a:spcPct val="0"/>
        </a:spcBef>
        <a:spcAft>
          <a:spcPct val="0"/>
        </a:spcAft>
        <a:defRPr sz="2400" kern="1200">
          <a:solidFill>
            <a:srgbClr val="13294A"/>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buFont typeface="Symbol" pitchFamily="-110" charset="2"/>
        <a:buChar char="-"/>
        <a:defRPr sz="2000" kern="120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tags" Target="../tags/tag30.xml"/><Relationship Id="rId7"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tags" Target="../tags/tag41.xml"/><Relationship Id="rId3" Type="http://schemas.openxmlformats.org/officeDocument/2006/relationships/tags" Target="../tags/tag36.xml"/><Relationship Id="rId7" Type="http://schemas.openxmlformats.org/officeDocument/2006/relationships/tags" Target="../tags/tag40.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image" Target="../media/image6.png"/><Relationship Id="rId5" Type="http://schemas.openxmlformats.org/officeDocument/2006/relationships/tags" Target="../tags/tag38.xml"/><Relationship Id="rId10" Type="http://schemas.openxmlformats.org/officeDocument/2006/relationships/slideLayout" Target="../slideLayouts/slideLayout12.xml"/><Relationship Id="rId4" Type="http://schemas.openxmlformats.org/officeDocument/2006/relationships/tags" Target="../tags/tag37.xml"/><Relationship Id="rId9" Type="http://schemas.openxmlformats.org/officeDocument/2006/relationships/tags" Target="../tags/tag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8E269DD-E8CE-452A-ACA4-DC2C07CA405F}"/>
              </a:ext>
            </a:extLst>
          </p:cNvPr>
          <p:cNvPicPr>
            <a:picLocks noChangeAspect="1"/>
          </p:cNvPicPr>
          <p:nvPr>
            <p:custDataLst>
              <p:tags r:id="rId2"/>
            </p:custDataLst>
          </p:nvPr>
        </p:nvPicPr>
        <p:blipFill>
          <a:blip r:embed="rId8">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p:spPr>
      </p:pic>
      <p:sp>
        <p:nvSpPr>
          <p:cNvPr id="3" name="Text Placeholder 2">
            <a:extLst>
              <a:ext uri="{FF2B5EF4-FFF2-40B4-BE49-F238E27FC236}">
                <a16:creationId xmlns:a16="http://schemas.microsoft.com/office/drawing/2014/main" id="{D917F23F-0D9E-40D7-9FFA-248A65686B30}"/>
              </a:ext>
            </a:extLst>
          </p:cNvPr>
          <p:cNvSpPr>
            <a:spLocks noGrp="1"/>
          </p:cNvSpPr>
          <p:nvPr>
            <p:ph type="body" sz="quarter" idx="13"/>
            <p:custDataLst>
              <p:tags r:id="rId3"/>
            </p:custDataLst>
          </p:nvPr>
        </p:nvSpPr>
        <p:spPr/>
        <p:txBody>
          <a:bodyPr/>
          <a:lstStyle/>
          <a:p>
            <a:r>
              <a:rPr lang="en-GB" dirty="0">
                <a:solidFill>
                  <a:srgbClr val="FFFFFF"/>
                </a:solidFill>
              </a:rPr>
              <a:t>SBA LPD 2021 Section Conference/ Panel : </a:t>
            </a:r>
          </a:p>
        </p:txBody>
      </p:sp>
      <p:sp>
        <p:nvSpPr>
          <p:cNvPr id="4" name="Text Placeholder 3">
            <a:extLst>
              <a:ext uri="{FF2B5EF4-FFF2-40B4-BE49-F238E27FC236}">
                <a16:creationId xmlns:a16="http://schemas.microsoft.com/office/drawing/2014/main" id="{0EF82A74-E3B2-407D-9079-6C5D0BCAEA0B}"/>
              </a:ext>
            </a:extLst>
          </p:cNvPr>
          <p:cNvSpPr>
            <a:spLocks noGrp="1"/>
          </p:cNvSpPr>
          <p:nvPr>
            <p:ph type="body" sz="quarter" idx="14"/>
            <p:custDataLst>
              <p:tags r:id="rId4"/>
            </p:custDataLst>
          </p:nvPr>
        </p:nvSpPr>
        <p:spPr/>
        <p:txBody>
          <a:bodyPr/>
          <a:lstStyle/>
          <a:p>
            <a:pPr marL="0" indent="0"/>
            <a:r>
              <a:rPr lang="en-GB" dirty="0">
                <a:solidFill>
                  <a:srgbClr val="FFFFFF"/>
                </a:solidFill>
              </a:rPr>
              <a:t>How is 5G changing the telco paradigm and what are the legal challenges?</a:t>
            </a:r>
          </a:p>
        </p:txBody>
      </p:sp>
      <p:sp>
        <p:nvSpPr>
          <p:cNvPr id="5" name="Text Placeholder 4">
            <a:extLst>
              <a:ext uri="{FF2B5EF4-FFF2-40B4-BE49-F238E27FC236}">
                <a16:creationId xmlns:a16="http://schemas.microsoft.com/office/drawing/2014/main" id="{6D5C76CE-8972-43FF-971C-845C841088FD}"/>
              </a:ext>
            </a:extLst>
          </p:cNvPr>
          <p:cNvSpPr>
            <a:spLocks noGrp="1"/>
          </p:cNvSpPr>
          <p:nvPr>
            <p:ph type="body" sz="quarter" idx="15"/>
            <p:custDataLst>
              <p:tags r:id="rId5"/>
            </p:custDataLst>
          </p:nvPr>
        </p:nvSpPr>
        <p:spPr/>
        <p:txBody>
          <a:bodyPr/>
          <a:lstStyle/>
          <a:p>
            <a:r>
              <a:rPr lang="en-GB" dirty="0">
                <a:solidFill>
                  <a:srgbClr val="FFFFFF"/>
                </a:solidFill>
              </a:rPr>
              <a:t>IBA Berlin | 4 October 2021</a:t>
            </a:r>
          </a:p>
        </p:txBody>
      </p:sp>
      <p:pic>
        <p:nvPicPr>
          <p:cNvPr id="12" name="Picture 11">
            <a:extLst>
              <a:ext uri="{FF2B5EF4-FFF2-40B4-BE49-F238E27FC236}">
                <a16:creationId xmlns:a16="http://schemas.microsoft.com/office/drawing/2014/main" id="{AB986453-642C-427D-8972-686159138418}"/>
              </a:ext>
            </a:extLst>
          </p:cNvPr>
          <p:cNvPicPr>
            <a:picLocks noChangeAspect="1"/>
          </p:cNvPicPr>
          <p:nvPr>
            <p:custDataLst>
              <p:tags r:id="rId6"/>
            </p:custDataLst>
          </p:nvPr>
        </p:nvPicPr>
        <p:blipFill>
          <a:blip r:embed="rId9">
            <a:extLst>
              <a:ext uri="{28A0092B-C50C-407E-A947-70E740481C1C}">
                <a14:useLocalDpi xmlns:a14="http://schemas.microsoft.com/office/drawing/2010/main" val="0"/>
              </a:ext>
            </a:extLst>
          </a:blip>
          <a:stretch>
            <a:fillRect/>
          </a:stretch>
        </p:blipFill>
        <p:spPr bwMode="auto">
          <a:xfrm>
            <a:off x="431800" y="404813"/>
            <a:ext cx="8301741" cy="648000"/>
          </a:xfrm>
          <a:prstGeom prst="rect">
            <a:avLst/>
          </a:prstGeom>
        </p:spPr>
      </p:pic>
    </p:spTree>
    <p:custDataLst>
      <p:tags r:id="rId1"/>
    </p:custDataLst>
    <p:extLst>
      <p:ext uri="{BB962C8B-B14F-4D97-AF65-F5344CB8AC3E}">
        <p14:creationId xmlns:p14="http://schemas.microsoft.com/office/powerpoint/2010/main" val="3116481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dirty="0"/>
              <a:t>Material differences: Ante </a:t>
            </a:r>
            <a:r>
              <a:rPr lang="en-GB" dirty="0" err="1"/>
              <a:t>5G</a:t>
            </a:r>
            <a:r>
              <a:rPr lang="en-GB" dirty="0"/>
              <a:t>: Post </a:t>
            </a:r>
            <a:r>
              <a:rPr lang="en-GB" dirty="0" err="1"/>
              <a:t>5G</a:t>
            </a:r>
            <a:endParaRPr lang="en-GB" dirty="0"/>
          </a:p>
        </p:txBody>
      </p:sp>
      <p:sp>
        <p:nvSpPr>
          <p:cNvPr id="5" name="Text Placeholder 4">
            <a:extLst>
              <a:ext uri="{FF2B5EF4-FFF2-40B4-BE49-F238E27FC236}">
                <a16:creationId xmlns:a16="http://schemas.microsoft.com/office/drawing/2014/main" id="{E7AF6938-E150-49EE-B4BE-3C365F7C4421}"/>
              </a:ext>
            </a:extLst>
          </p:cNvPr>
          <p:cNvSpPr>
            <a:spLocks noGrp="1"/>
          </p:cNvSpPr>
          <p:nvPr>
            <p:ph type="body" sz="quarter" idx="11"/>
          </p:nvPr>
        </p:nvSpPr>
        <p:spPr/>
        <p:txBody>
          <a:bodyPr/>
          <a:lstStyle/>
          <a:p>
            <a:pPr marL="0" indent="0">
              <a:buNone/>
            </a:pPr>
            <a:r>
              <a:rPr lang="en-GB" b="1" dirty="0"/>
              <a:t>Pre </a:t>
            </a:r>
            <a:r>
              <a:rPr lang="en-GB" b="1" dirty="0" err="1"/>
              <a:t>5G</a:t>
            </a:r>
            <a:endParaRPr lang="en-GB" b="1" dirty="0"/>
          </a:p>
          <a:p>
            <a:r>
              <a:rPr lang="en-GB" dirty="0"/>
              <a:t>MNOs primary active operators</a:t>
            </a:r>
          </a:p>
          <a:p>
            <a:r>
              <a:rPr lang="en-GB" dirty="0"/>
              <a:t>Network based competition</a:t>
            </a:r>
          </a:p>
          <a:p>
            <a:r>
              <a:rPr lang="en-GB" dirty="0"/>
              <a:t>Fixed vs wireless</a:t>
            </a:r>
          </a:p>
          <a:p>
            <a:r>
              <a:rPr lang="en-GB" dirty="0"/>
              <a:t>Centralised facilities and processing</a:t>
            </a:r>
          </a:p>
        </p:txBody>
      </p:sp>
      <p:sp>
        <p:nvSpPr>
          <p:cNvPr id="6" name="Text Placeholder 5">
            <a:extLst>
              <a:ext uri="{FF2B5EF4-FFF2-40B4-BE49-F238E27FC236}">
                <a16:creationId xmlns:a16="http://schemas.microsoft.com/office/drawing/2014/main" id="{A2C395EA-69AB-4BF0-A3E9-3CE847ABBAFB}"/>
              </a:ext>
            </a:extLst>
          </p:cNvPr>
          <p:cNvSpPr>
            <a:spLocks noGrp="1"/>
          </p:cNvSpPr>
          <p:nvPr>
            <p:ph type="body" sz="quarter" idx="12"/>
          </p:nvPr>
        </p:nvSpPr>
        <p:spPr/>
        <p:txBody>
          <a:bodyPr/>
          <a:lstStyle/>
          <a:p>
            <a:pPr marL="0" indent="0">
              <a:buNone/>
            </a:pPr>
            <a:r>
              <a:rPr lang="en-GB" b="1" dirty="0"/>
              <a:t>Post </a:t>
            </a:r>
            <a:r>
              <a:rPr lang="en-GB" b="1" dirty="0" err="1"/>
              <a:t>5G</a:t>
            </a:r>
            <a:endParaRPr lang="en-GB" b="1" dirty="0"/>
          </a:p>
          <a:p>
            <a:r>
              <a:rPr lang="en-GB" dirty="0"/>
              <a:t>Ecosystem of active providers</a:t>
            </a:r>
          </a:p>
          <a:p>
            <a:r>
              <a:rPr lang="en-GB" dirty="0"/>
              <a:t>Service based business models and competition</a:t>
            </a:r>
          </a:p>
          <a:p>
            <a:r>
              <a:rPr lang="en-GB" dirty="0"/>
              <a:t>Mesh of fixed &amp; wireless &amp; mobile</a:t>
            </a:r>
          </a:p>
          <a:p>
            <a:r>
              <a:rPr lang="en-GB" dirty="0"/>
              <a:t>Edge facilities and processing</a:t>
            </a:r>
          </a:p>
        </p:txBody>
      </p:sp>
      <p:sp>
        <p:nvSpPr>
          <p:cNvPr id="3" name="Foliennummernplatzhalter 2"/>
          <p:cNvSpPr>
            <a:spLocks noGrp="1"/>
          </p:cNvSpPr>
          <p:nvPr>
            <p:ph type="sldNum" sz="quarter" idx="14"/>
          </p:nvPr>
        </p:nvSpPr>
        <p:spPr/>
        <p:txBody>
          <a:bodyPr/>
          <a:lstStyle/>
          <a:p>
            <a:fld id="{4B39B52A-EAD5-4CA9-B46E-2F3B4224B365}" type="slidenum">
              <a:rPr lang="en-GB" noProof="0" smtClean="0"/>
              <a:pPr/>
              <a:t>2</a:t>
            </a:fld>
            <a:endParaRPr lang="en-GB" noProof="0" dirty="0"/>
          </a:p>
        </p:txBody>
      </p:sp>
    </p:spTree>
    <p:extLst>
      <p:ext uri="{BB962C8B-B14F-4D97-AF65-F5344CB8AC3E}">
        <p14:creationId xmlns:p14="http://schemas.microsoft.com/office/powerpoint/2010/main" val="3127253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DAEB1BD-D485-4BD8-8BA6-CA6DE776740B}"/>
              </a:ext>
            </a:extLst>
          </p:cNvPr>
          <p:cNvSpPr>
            <a:spLocks noGrp="1"/>
          </p:cNvSpPr>
          <p:nvPr>
            <p:ph type="sldNum" sz="quarter" idx="13"/>
          </p:nvPr>
        </p:nvSpPr>
        <p:spPr/>
        <p:txBody>
          <a:bodyPr/>
          <a:lstStyle/>
          <a:p>
            <a:fld id="{4B39B52A-EAD5-4CA9-B46E-2F3B4224B365}" type="slidenum">
              <a:rPr lang="en-GB" noProof="0" smtClean="0"/>
              <a:pPr/>
              <a:t>3</a:t>
            </a:fld>
            <a:endParaRPr lang="en-GB" noProof="0" dirty="0"/>
          </a:p>
        </p:txBody>
      </p:sp>
      <p:sp>
        <p:nvSpPr>
          <p:cNvPr id="4" name="Text Placeholder 3">
            <a:extLst>
              <a:ext uri="{FF2B5EF4-FFF2-40B4-BE49-F238E27FC236}">
                <a16:creationId xmlns:a16="http://schemas.microsoft.com/office/drawing/2014/main" id="{733536D3-3DD3-4949-A7C8-CAF2782D0A96}"/>
              </a:ext>
            </a:extLst>
          </p:cNvPr>
          <p:cNvSpPr>
            <a:spLocks noGrp="1"/>
          </p:cNvSpPr>
          <p:nvPr>
            <p:ph type="body" sz="quarter" idx="11"/>
          </p:nvPr>
        </p:nvSpPr>
        <p:spPr>
          <a:xfrm>
            <a:off x="432000" y="1868400"/>
            <a:ext cx="5652883" cy="4446000"/>
          </a:xfrm>
        </p:spPr>
        <p:txBody>
          <a:bodyPr/>
          <a:lstStyle/>
          <a:p>
            <a:endParaRPr lang="en-GB" dirty="0"/>
          </a:p>
        </p:txBody>
      </p:sp>
      <p:pic>
        <p:nvPicPr>
          <p:cNvPr id="5" name="Picture 4">
            <a:extLst>
              <a:ext uri="{FF2B5EF4-FFF2-40B4-BE49-F238E27FC236}">
                <a16:creationId xmlns:a16="http://schemas.microsoft.com/office/drawing/2014/main" id="{B9C84885-D628-4C95-84E7-07D1B637081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48750" y="1614341"/>
            <a:ext cx="5761355" cy="4700059"/>
          </a:xfrm>
          <a:prstGeom prst="rect">
            <a:avLst/>
          </a:prstGeom>
          <a:noFill/>
          <a:ln>
            <a:noFill/>
          </a:ln>
        </p:spPr>
      </p:pic>
    </p:spTree>
    <p:extLst>
      <p:ext uri="{BB962C8B-B14F-4D97-AF65-F5344CB8AC3E}">
        <p14:creationId xmlns:p14="http://schemas.microsoft.com/office/powerpoint/2010/main" val="1618300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descr="CMS_Legal_Disclaimer_Textbox_003"/>
          <p:cNvSpPr>
            <a:spLocks noGrp="1"/>
          </p:cNvSpPr>
          <p:nvPr>
            <p:ph type="body" sz="quarter" idx="14"/>
            <p:custDataLst>
              <p:tags r:id="rId1"/>
            </p:custDataLst>
          </p:nvPr>
        </p:nvSpPr>
        <p:spPr>
          <a:xfrm>
            <a:off x="431698" y="6165304"/>
            <a:ext cx="3970800" cy="138944"/>
          </a:xfr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a:ln>
                  <a:noFill/>
                </a:ln>
                <a:solidFill>
                  <a:prstClr val="black"/>
                </a:solidFill>
                <a:effectLst/>
                <a:uLnTx/>
                <a:uFillTx/>
                <a:latin typeface="Arial" pitchFamily="34" charset="0"/>
                <a:cs typeface="Arial" pitchFamily="34" charset="0"/>
              </a:rPr>
              <a:t>cms.law</a:t>
            </a:r>
            <a:endParaRPr kumimoji="0" lang="en-GB" sz="1000" b="1" i="0" u="none" strike="noStrike" kern="1200" cap="none" spc="0" normalizeH="0" baseline="30000" noProof="0" dirty="0">
              <a:ln>
                <a:noFill/>
              </a:ln>
              <a:solidFill>
                <a:prstClr val="black"/>
              </a:solidFill>
              <a:effectLst/>
              <a:uLnTx/>
              <a:uFillTx/>
              <a:latin typeface="Arial" pitchFamily="34" charset="0"/>
              <a:cs typeface="Arial" pitchFamily="34" charset="0"/>
            </a:endParaRPr>
          </a:p>
        </p:txBody>
      </p:sp>
      <p:sp>
        <p:nvSpPr>
          <p:cNvPr id="3" name="Textplatzhalter 2" descr="CMS_Legal_Disclaimer_Textbox_001"/>
          <p:cNvSpPr>
            <a:spLocks noGrp="1"/>
          </p:cNvSpPr>
          <p:nvPr>
            <p:ph type="body" sz="quarter" idx="15"/>
            <p:custDataLst>
              <p:tags r:id="rId2"/>
            </p:custDataLst>
          </p:nvPr>
        </p:nvSpPr>
        <p:spPr>
          <a:xfrm>
            <a:off x="432000" y="3681108"/>
            <a:ext cx="4140000" cy="138944"/>
          </a:xfr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i="0" u="none" strike="noStrike" kern="1200" cap="none" spc="0" normalizeH="0" baseline="30000" noProof="0">
                <a:ln>
                  <a:noFill/>
                </a:ln>
                <a:solidFill>
                  <a:prstClr val="black"/>
                </a:solidFill>
                <a:effectLst/>
                <a:uLnTx/>
                <a:uFillTx/>
                <a:latin typeface="Arial" pitchFamily="34" charset="0"/>
                <a:ea typeface="+mn-ea"/>
                <a:cs typeface="Arial" pitchFamily="34" charset="0"/>
              </a:rPr>
              <a:t>A subscription service for legal articles on a variety of topics delivered by email. </a:t>
            </a:r>
            <a:endParaRPr kumimoji="0" lang="en-GB" sz="100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p:txBody>
      </p:sp>
      <p:sp>
        <p:nvSpPr>
          <p:cNvPr id="4" name="Textplatzhalter 3" descr="CMS_Legal_Disclaimer_Textbox_002" hidden="1"/>
          <p:cNvSpPr>
            <a:spLocks noGrp="1"/>
          </p:cNvSpPr>
          <p:nvPr>
            <p:ph type="body" sz="quarter" idx="16"/>
          </p:nvPr>
        </p:nvSpPr>
        <p:spPr/>
        <p:txBody>
          <a:bodyPr/>
          <a:lstStyle/>
          <a:p>
            <a:pPr lvl="0">
              <a:defRPr/>
            </a:pPr>
            <a:endParaRPr lang="en-GB" b="1" baseline="30000" dirty="0">
              <a:solidFill>
                <a:prstClr val="black"/>
              </a:solidFill>
              <a:ea typeface="+mn-ea"/>
            </a:endParaRPr>
          </a:p>
        </p:txBody>
      </p:sp>
      <p:pic>
        <p:nvPicPr>
          <p:cNvPr id="6" name="Grafik 9" descr="CMSLegal_BackPage_Logo1">
            <a:extLst>
              <a:ext uri="{FF2B5EF4-FFF2-40B4-BE49-F238E27FC236}">
                <a16:creationId xmlns:a16="http://schemas.microsoft.com/office/drawing/2014/main" id="{11995671-337B-43F7-8BA3-270660254CC3}"/>
              </a:ext>
            </a:extLst>
          </p:cNvPr>
          <p:cNvPicPr>
            <a:picLocks noChangeAspect="1" noChangeArrowheads="1"/>
          </p:cNvPicPr>
          <p:nvPr>
            <p:custDataLst>
              <p:tags r:id="rId3"/>
            </p:custDataLst>
          </p:nvPr>
        </p:nvPicPr>
        <p:blipFill>
          <a:blip r:embed="rId11" cstate="print">
            <a:extLst>
              <a:ext uri="{28A0092B-C50C-407E-A947-70E740481C1C}">
                <a14:useLocalDpi xmlns:a14="http://schemas.microsoft.com/office/drawing/2010/main" val="0"/>
              </a:ext>
            </a:extLst>
          </a:blip>
          <a:srcRect/>
          <a:stretch>
            <a:fillRect/>
          </a:stretch>
        </p:blipFill>
        <p:spPr bwMode="auto">
          <a:xfrm>
            <a:off x="431800" y="3088800"/>
            <a:ext cx="1917699"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platzhalter 2" descr="CMS_Legal_Disclaimer_Textbox_001">
            <a:extLst>
              <a:ext uri="{FF2B5EF4-FFF2-40B4-BE49-F238E27FC236}">
                <a16:creationId xmlns:a16="http://schemas.microsoft.com/office/drawing/2014/main" id="{1F694586-D9A1-4B5F-ADEB-6222EA61FBA8}"/>
              </a:ext>
            </a:extLst>
          </p:cNvPr>
          <p:cNvSpPr txBox="1">
            <a:spLocks/>
          </p:cNvSpPr>
          <p:nvPr>
            <p:custDataLst>
              <p:tags r:id="rId4"/>
            </p:custDataLst>
          </p:nvPr>
        </p:nvSpPr>
        <p:spPr>
          <a:xfrm>
            <a:off x="431698" y="3501008"/>
            <a:ext cx="4140000" cy="138944"/>
          </a:xfrm>
          <a:prstGeom prst="rect">
            <a:avLst/>
          </a:prstGeom>
        </p:spPr>
        <p:txBody>
          <a:bodyPr wrap="square" lIns="0" tIns="36000" rIns="0" bIns="0">
            <a:spAutoFit/>
          </a:bodyPr>
          <a:lstStyle>
            <a:lvl1pPr marL="0" marR="0" indent="0" algn="l" defTabSz="914400" rtl="0" eaLnBrk="1" fontAlgn="auto" latinLnBrk="0" hangingPunct="1">
              <a:lnSpc>
                <a:spcPct val="100000"/>
              </a:lnSpc>
              <a:spcBef>
                <a:spcPts val="0"/>
              </a:spcBef>
              <a:spcAft>
                <a:spcPts val="0"/>
              </a:spcAft>
              <a:buClrTx/>
              <a:buSzTx/>
              <a:buFontTx/>
              <a:buNone/>
              <a:tabLst/>
              <a:defRPr sz="1000" kern="120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b="1" baseline="30000">
                <a:solidFill>
                  <a:prstClr val="black"/>
                </a:solidFill>
                <a:ea typeface="+mn-ea"/>
              </a:rPr>
              <a:t>Your free online legal information service. </a:t>
            </a:r>
            <a:endParaRPr lang="en-GB" b="1" baseline="30000" dirty="0">
              <a:solidFill>
                <a:prstClr val="black"/>
              </a:solidFill>
              <a:ea typeface="+mn-ea"/>
            </a:endParaRPr>
          </a:p>
        </p:txBody>
      </p:sp>
      <p:sp>
        <p:nvSpPr>
          <p:cNvPr id="9" name="Textplatzhalter 1" descr="CMS_Legal_Disclaimer_Textbox_003">
            <a:extLst>
              <a:ext uri="{FF2B5EF4-FFF2-40B4-BE49-F238E27FC236}">
                <a16:creationId xmlns:a16="http://schemas.microsoft.com/office/drawing/2014/main" id="{7BDE7DDD-F1E4-4AA4-97F6-13C5799C8C19}"/>
              </a:ext>
            </a:extLst>
          </p:cNvPr>
          <p:cNvSpPr txBox="1">
            <a:spLocks/>
          </p:cNvSpPr>
          <p:nvPr>
            <p:custDataLst>
              <p:tags r:id="rId5"/>
            </p:custDataLst>
          </p:nvPr>
        </p:nvSpPr>
        <p:spPr>
          <a:xfrm>
            <a:off x="443443" y="4109720"/>
            <a:ext cx="3970800" cy="241536"/>
          </a:xfrm>
          <a:prstGeom prst="rect">
            <a:avLst/>
          </a:prstGeom>
        </p:spPr>
        <p:txBody>
          <a:bodyPr lIns="0" tIns="36000" rIns="0" bIns="0">
            <a:spAutoFit/>
          </a:bodyPr>
          <a:lstStyle>
            <a:lvl1pPr marL="0" marR="0" indent="0" algn="l" defTabSz="914400" rtl="0" eaLnBrk="1" fontAlgn="auto" latinLnBrk="0" hangingPunct="1">
              <a:lnSpc>
                <a:spcPct val="100000"/>
              </a:lnSpc>
              <a:spcBef>
                <a:spcPts val="0"/>
              </a:spcBef>
              <a:spcAft>
                <a:spcPts val="0"/>
              </a:spcAft>
              <a:buClrTx/>
              <a:buSzTx/>
              <a:buFontTx/>
              <a:buNone/>
              <a:tabLst/>
              <a:defRPr kumimoji="0" lang="en-GB" sz="1000" b="1" i="0" u="none" strike="noStrike" kern="1200" cap="none" spc="0" normalizeH="0" baseline="30000" noProof="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b="0">
                <a:solidFill>
                  <a:prstClr val="black"/>
                </a:solidFill>
                <a:ea typeface="+mn-ea"/>
              </a:rPr>
              <a:t>The information held in this publication is for general purposes and guidance only and does not purport to constitute legal or professional advice.</a:t>
            </a:r>
            <a:endParaRPr lang="en-US" dirty="0">
              <a:solidFill>
                <a:prstClr val="black"/>
              </a:solidFill>
            </a:endParaRPr>
          </a:p>
        </p:txBody>
      </p:sp>
      <p:sp>
        <p:nvSpPr>
          <p:cNvPr id="10" name="Textplatzhalter 1" descr="CMS_Legal_Disclaimer_Textbox_003">
            <a:extLst>
              <a:ext uri="{FF2B5EF4-FFF2-40B4-BE49-F238E27FC236}">
                <a16:creationId xmlns:a16="http://schemas.microsoft.com/office/drawing/2014/main" id="{13CE6DDF-733C-4211-86C3-649B48DC73B0}"/>
              </a:ext>
            </a:extLst>
          </p:cNvPr>
          <p:cNvSpPr txBox="1">
            <a:spLocks/>
          </p:cNvSpPr>
          <p:nvPr>
            <p:custDataLst>
              <p:tags r:id="rId6"/>
            </p:custDataLst>
          </p:nvPr>
        </p:nvSpPr>
        <p:spPr>
          <a:xfrm>
            <a:off x="431698" y="5157192"/>
            <a:ext cx="3970800" cy="138944"/>
          </a:xfrm>
          <a:prstGeom prst="rect">
            <a:avLst/>
          </a:prstGeom>
        </p:spPr>
        <p:txBody>
          <a:bodyPr wrap="square" lIns="0" tIns="36000" rIns="0" bIns="0">
            <a:spAutoFit/>
          </a:bodyPr>
          <a:lstStyle>
            <a:lvl1pPr marL="0" marR="0" indent="0" algn="l" defTabSz="914400" rtl="0" eaLnBrk="1" fontAlgn="auto" latinLnBrk="0" hangingPunct="1">
              <a:lnSpc>
                <a:spcPct val="100000"/>
              </a:lnSpc>
              <a:spcBef>
                <a:spcPts val="0"/>
              </a:spcBef>
              <a:spcAft>
                <a:spcPts val="0"/>
              </a:spcAft>
              <a:buClrTx/>
              <a:buSzTx/>
              <a:buFontTx/>
              <a:buNone/>
              <a:tabLst/>
              <a:defRPr kumimoji="0" lang="en-GB" sz="1000" b="1" i="0" u="none" strike="noStrike" kern="1200" cap="none" spc="0" normalizeH="0" baseline="30000" noProof="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a:solidFill>
                  <a:prstClr val="black"/>
                </a:solidFill>
                <a:ea typeface="+mn-ea"/>
              </a:rPr>
              <a:t>CMS Locations</a:t>
            </a:r>
            <a:endParaRPr lang="en-US" dirty="0">
              <a:solidFill>
                <a:prstClr val="black"/>
              </a:solidFill>
            </a:endParaRPr>
          </a:p>
        </p:txBody>
      </p:sp>
      <p:sp>
        <p:nvSpPr>
          <p:cNvPr id="11" name="Textplatzhalter 1" descr="CMS_Legal_Disclaimer_Textbox_003">
            <a:extLst>
              <a:ext uri="{FF2B5EF4-FFF2-40B4-BE49-F238E27FC236}">
                <a16:creationId xmlns:a16="http://schemas.microsoft.com/office/drawing/2014/main" id="{237E82B6-D821-487E-92D7-4825C5966BF2}"/>
              </a:ext>
            </a:extLst>
          </p:cNvPr>
          <p:cNvSpPr txBox="1">
            <a:spLocks/>
          </p:cNvSpPr>
          <p:nvPr>
            <p:custDataLst>
              <p:tags r:id="rId7"/>
            </p:custDataLst>
          </p:nvPr>
        </p:nvSpPr>
        <p:spPr>
          <a:xfrm>
            <a:off x="431698" y="4318136"/>
            <a:ext cx="3970800" cy="754497"/>
          </a:xfrm>
          <a:prstGeom prst="rect">
            <a:avLst/>
          </a:prstGeom>
        </p:spPr>
        <p:txBody>
          <a:bodyPr lIns="0" tIns="36000" rIns="0" bIns="0">
            <a:spAutoFit/>
          </a:bodyPr>
          <a:lstStyle>
            <a:lvl1pPr marL="0" marR="0" indent="0" algn="l" defTabSz="914400" rtl="0" eaLnBrk="1" fontAlgn="auto" latinLnBrk="0" hangingPunct="1">
              <a:lnSpc>
                <a:spcPct val="100000"/>
              </a:lnSpc>
              <a:spcBef>
                <a:spcPts val="0"/>
              </a:spcBef>
              <a:spcAft>
                <a:spcPts val="0"/>
              </a:spcAft>
              <a:buClrTx/>
              <a:buSzTx/>
              <a:buFontTx/>
              <a:buNone/>
              <a:tabLst/>
              <a:defRPr kumimoji="0" lang="en-GB" sz="1000" b="1" i="0" u="none" strike="noStrike" kern="1200" cap="none" spc="0" normalizeH="0" baseline="30000" noProof="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b="0">
                <a:solidFill>
                  <a:prstClr val="black"/>
                </a:solidFill>
                <a:ea typeface="+mn-ea"/>
              </a:rPr>
              <a:t>CMS Legal Services EEIG (CMS EEIG) is a European Economic Interest Grouping that coordinates an organisation of independent law firms. CMS EEIG provides no client services. Such services are solely provided by CMS EEIG’s member firms in their respective jurisdictions. CMS EEIG and each of its member firms are separate and legally distinct entities, and no such entity has any authority to bind any other. CMS EEIG and each member firm are liable only for their own acts or omissions and not those of each other. The brand name “CMS” and the term “firm” are used to refer to some or all of the member firms or their offices.</a:t>
            </a:r>
            <a:endParaRPr lang="en-US" dirty="0">
              <a:solidFill>
                <a:prstClr val="black"/>
              </a:solidFill>
            </a:endParaRPr>
          </a:p>
        </p:txBody>
      </p:sp>
      <p:sp>
        <p:nvSpPr>
          <p:cNvPr id="12" name="Textplatzhalter 1" descr="CMS_Legal_Disclaimer_Textbox_003">
            <a:extLst>
              <a:ext uri="{FF2B5EF4-FFF2-40B4-BE49-F238E27FC236}">
                <a16:creationId xmlns:a16="http://schemas.microsoft.com/office/drawing/2014/main" id="{A6D5480A-91B1-4B1C-87C5-B199ABFAA729}"/>
              </a:ext>
            </a:extLst>
          </p:cNvPr>
          <p:cNvSpPr txBox="1">
            <a:spLocks/>
          </p:cNvSpPr>
          <p:nvPr>
            <p:custDataLst>
              <p:tags r:id="rId8"/>
            </p:custDataLst>
          </p:nvPr>
        </p:nvSpPr>
        <p:spPr>
          <a:xfrm>
            <a:off x="431698" y="5296136"/>
            <a:ext cx="3970800" cy="754497"/>
          </a:xfrm>
          <a:prstGeom prst="rect">
            <a:avLst/>
          </a:prstGeom>
        </p:spPr>
        <p:txBody>
          <a:bodyPr wrap="square" lIns="0" tIns="36000" rIns="0" bIns="0">
            <a:spAutoFit/>
          </a:bodyPr>
          <a:lstStyle>
            <a:lvl1pPr marL="0" marR="0" indent="0" algn="l" defTabSz="914400" rtl="0" eaLnBrk="1" fontAlgn="auto" latinLnBrk="0" hangingPunct="1">
              <a:lnSpc>
                <a:spcPct val="100000"/>
              </a:lnSpc>
              <a:spcBef>
                <a:spcPts val="0"/>
              </a:spcBef>
              <a:spcAft>
                <a:spcPts val="0"/>
              </a:spcAft>
              <a:buClrTx/>
              <a:buSzTx/>
              <a:buFontTx/>
              <a:buNone/>
              <a:tabLst/>
              <a:defRPr kumimoji="0" lang="en-GB" sz="1000" b="1" i="0" u="none" strike="noStrike" kern="1200" cap="none" spc="0" normalizeH="0" baseline="30000" noProof="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0">
                <a:solidFill>
                  <a:prstClr val="black"/>
                </a:solidFill>
                <a:ea typeface="+mn-ea"/>
              </a:rPr>
              <a:t>Aberdeen, Abu Dhabi, Algiers, Amsterdam, Antwerp, Barcelona, Beijing, Beirut, Belgrade, Berlin, Bogotá, Bratislava, Bristol, Brussels, Bucharest, Budapest, Casablanca, Cologne, Dubai, Duesseldorf, Edinburgh, Frankfurt, Funchal, Geneva, Glasgow, Hamburg, Hong Kong, Istanbul, Johannesburg, Kyiv, Leipzig, Lima, Lisbon, Ljubljana, London, Luanda, Luxembourg, Lyon, Madrid, Manchester, Mexico City, Milan, Mombasa, Monaco, Moscow, Munich, Muscat, Nairobi, Paris, Podgorica, Poznan, Prague, Reading, Rio de Janeiro, Rome, Santiago de Chile, Sarajevo, Shanghai, Sheffield, Singapore, Skopje, Sofia, Strasbourg, Stuttgart, Tirana, Utrecht, Vienna, Warsaw, Zagreb and Zurich.</a:t>
            </a:r>
            <a:endParaRPr lang="en-US" dirty="0">
              <a:solidFill>
                <a:prstClr val="black"/>
              </a:solidFill>
            </a:endParaRPr>
          </a:p>
        </p:txBody>
      </p:sp>
      <p:sp>
        <p:nvSpPr>
          <p:cNvPr id="13" name="TextBox 12">
            <a:extLst>
              <a:ext uri="{FF2B5EF4-FFF2-40B4-BE49-F238E27FC236}">
                <a16:creationId xmlns:a16="http://schemas.microsoft.com/office/drawing/2014/main" id="{1EE6C859-6405-459F-BFD3-4967B268DCD5}"/>
              </a:ext>
            </a:extLst>
          </p:cNvPr>
          <p:cNvSpPr txBox="1"/>
          <p:nvPr>
            <p:custDataLst>
              <p:tags r:id="rId9"/>
            </p:custDataLst>
          </p:nvPr>
        </p:nvSpPr>
        <p:spPr>
          <a:xfrm>
            <a:off x="333860" y="3814583"/>
            <a:ext cx="3096344" cy="194925"/>
          </a:xfrm>
          <a:prstGeom prst="rect">
            <a:avLst/>
          </a:prstGeom>
          <a:noFill/>
          <a:ln>
            <a:noFill/>
          </a:ln>
        </p:spPr>
        <p:txBody>
          <a:bodyPr wrap="square" rtlCol="0">
            <a:spAutoFit/>
          </a:bodyPr>
          <a:lstStyle/>
          <a:p>
            <a:pPr>
              <a:defRPr/>
            </a:pPr>
            <a:r>
              <a:rPr lang="en-GB" sz="1000" b="1" baseline="30000">
                <a:solidFill>
                  <a:prstClr val="black"/>
                </a:solidFill>
                <a:latin typeface="Arial" pitchFamily="34" charset="0"/>
                <a:cs typeface="Arial" pitchFamily="34" charset="0"/>
              </a:rPr>
              <a:t>cms-lawnow.com</a:t>
            </a:r>
            <a:endParaRPr lang="en-GB" sz="1000" b="1" baseline="30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4927446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UTLINEID" val="595C8207AF8D4CA1ADCA5931D568D8C5"/>
</p:tagLst>
</file>

<file path=ppt/tags/tag10.xml><?xml version="1.0" encoding="utf-8"?>
<p:tagLst xmlns:a="http://schemas.openxmlformats.org/drawingml/2006/main" xmlns:r="http://schemas.openxmlformats.org/officeDocument/2006/relationships" xmlns:p="http://schemas.openxmlformats.org/presentationml/2006/main">
  <p:tag name="OUTLINEID" val="FD2D84E05D4441EDB4EFEAF5DF45FE10"/>
</p:tagLst>
</file>

<file path=ppt/tags/tag11.xml><?xml version="1.0" encoding="utf-8"?>
<p:tagLst xmlns:a="http://schemas.openxmlformats.org/drawingml/2006/main" xmlns:r="http://schemas.openxmlformats.org/officeDocument/2006/relationships" xmlns:p="http://schemas.openxmlformats.org/presentationml/2006/main">
  <p:tag name="OUTLINEID" val="1F9ED46BCBAF4EE5A8419ABD7E07252C"/>
</p:tagLst>
</file>

<file path=ppt/tags/tag12.xml><?xml version="1.0" encoding="utf-8"?>
<p:tagLst xmlns:a="http://schemas.openxmlformats.org/drawingml/2006/main" xmlns:r="http://schemas.openxmlformats.org/officeDocument/2006/relationships" xmlns:p="http://schemas.openxmlformats.org/presentationml/2006/main">
  <p:tag name="OUTLINEID" val="6B886C53163D48F2ABC71DD64E2AC95E"/>
</p:tagLst>
</file>

<file path=ppt/tags/tag13.xml><?xml version="1.0" encoding="utf-8"?>
<p:tagLst xmlns:a="http://schemas.openxmlformats.org/drawingml/2006/main" xmlns:r="http://schemas.openxmlformats.org/officeDocument/2006/relationships" xmlns:p="http://schemas.openxmlformats.org/presentationml/2006/main">
  <p:tag name="OUTLINEID" val="D6A9A4C5868B44718ED4305AA2452C6F"/>
</p:tagLst>
</file>

<file path=ppt/tags/tag14.xml><?xml version="1.0" encoding="utf-8"?>
<p:tagLst xmlns:a="http://schemas.openxmlformats.org/drawingml/2006/main" xmlns:r="http://schemas.openxmlformats.org/officeDocument/2006/relationships" xmlns:p="http://schemas.openxmlformats.org/presentationml/2006/main">
  <p:tag name="OUTLINEID" val="E78B5B442510428FA70A73A99F0845E7"/>
</p:tagLst>
</file>

<file path=ppt/tags/tag15.xml><?xml version="1.0" encoding="utf-8"?>
<p:tagLst xmlns:a="http://schemas.openxmlformats.org/drawingml/2006/main" xmlns:r="http://schemas.openxmlformats.org/officeDocument/2006/relationships" xmlns:p="http://schemas.openxmlformats.org/presentationml/2006/main">
  <p:tag name="OUTLINEID" val="D4D63AE2366B4D769A97E34C60EBFD7C"/>
</p:tagLst>
</file>

<file path=ppt/tags/tag16.xml><?xml version="1.0" encoding="utf-8"?>
<p:tagLst xmlns:a="http://schemas.openxmlformats.org/drawingml/2006/main" xmlns:r="http://schemas.openxmlformats.org/officeDocument/2006/relationships" xmlns:p="http://schemas.openxmlformats.org/presentationml/2006/main">
  <p:tag name="OUTLINEID" val="D85E9898AF5441A685578B93620DB37E"/>
</p:tagLst>
</file>

<file path=ppt/tags/tag17.xml><?xml version="1.0" encoding="utf-8"?>
<p:tagLst xmlns:a="http://schemas.openxmlformats.org/drawingml/2006/main" xmlns:r="http://schemas.openxmlformats.org/officeDocument/2006/relationships" xmlns:p="http://schemas.openxmlformats.org/presentationml/2006/main">
  <p:tag name="OUTLINEID" val="CB82AC33169E48CCA8EE2282FCB354C9"/>
</p:tagLst>
</file>

<file path=ppt/tags/tag18.xml><?xml version="1.0" encoding="utf-8"?>
<p:tagLst xmlns:a="http://schemas.openxmlformats.org/drawingml/2006/main" xmlns:r="http://schemas.openxmlformats.org/officeDocument/2006/relationships" xmlns:p="http://schemas.openxmlformats.org/presentationml/2006/main">
  <p:tag name="OUTLINEID" val="C5D220DAF7434B77A43C13B324B4EA95"/>
</p:tagLst>
</file>

<file path=ppt/tags/tag19.xml><?xml version="1.0" encoding="utf-8"?>
<p:tagLst xmlns:a="http://schemas.openxmlformats.org/drawingml/2006/main" xmlns:r="http://schemas.openxmlformats.org/officeDocument/2006/relationships" xmlns:p="http://schemas.openxmlformats.org/presentationml/2006/main">
  <p:tag name="OUTLINEID" val="19F19FC19D6D4918BF2B59FBD38DDCE9"/>
</p:tagLst>
</file>

<file path=ppt/tags/tag2.xml><?xml version="1.0" encoding="utf-8"?>
<p:tagLst xmlns:a="http://schemas.openxmlformats.org/drawingml/2006/main" xmlns:r="http://schemas.openxmlformats.org/officeDocument/2006/relationships" xmlns:p="http://schemas.openxmlformats.org/presentationml/2006/main">
  <p:tag name="OUTLINEID" val="C5EBD86AF0B44BF0A8383A2B7ED424AD"/>
</p:tagLst>
</file>

<file path=ppt/tags/tag20.xml><?xml version="1.0" encoding="utf-8"?>
<p:tagLst xmlns:a="http://schemas.openxmlformats.org/drawingml/2006/main" xmlns:r="http://schemas.openxmlformats.org/officeDocument/2006/relationships" xmlns:p="http://schemas.openxmlformats.org/presentationml/2006/main">
  <p:tag name="OUTLINEID" val="2472D28CCF1A429CA8D162544BF2243C"/>
</p:tagLst>
</file>

<file path=ppt/tags/tag21.xml><?xml version="1.0" encoding="utf-8"?>
<p:tagLst xmlns:a="http://schemas.openxmlformats.org/drawingml/2006/main" xmlns:r="http://schemas.openxmlformats.org/officeDocument/2006/relationships" xmlns:p="http://schemas.openxmlformats.org/presentationml/2006/main">
  <p:tag name="OUTLINEID" val="2E86CD4B160140B5B4003270583EC373"/>
</p:tagLst>
</file>

<file path=ppt/tags/tag22.xml><?xml version="1.0" encoding="utf-8"?>
<p:tagLst xmlns:a="http://schemas.openxmlformats.org/drawingml/2006/main" xmlns:r="http://schemas.openxmlformats.org/officeDocument/2006/relationships" xmlns:p="http://schemas.openxmlformats.org/presentationml/2006/main">
  <p:tag name="OUTLINEID" val="22746113C1B749A68CA50414B44FE42D"/>
</p:tagLst>
</file>

<file path=ppt/tags/tag23.xml><?xml version="1.0" encoding="utf-8"?>
<p:tagLst xmlns:a="http://schemas.openxmlformats.org/drawingml/2006/main" xmlns:r="http://schemas.openxmlformats.org/officeDocument/2006/relationships" xmlns:p="http://schemas.openxmlformats.org/presentationml/2006/main">
  <p:tag name="OUTLINEID" val="C0A32FB672B44531979733E91F4F53C6"/>
</p:tagLst>
</file>

<file path=ppt/tags/tag24.xml><?xml version="1.0" encoding="utf-8"?>
<p:tagLst xmlns:a="http://schemas.openxmlformats.org/drawingml/2006/main" xmlns:r="http://schemas.openxmlformats.org/officeDocument/2006/relationships" xmlns:p="http://schemas.openxmlformats.org/presentationml/2006/main">
  <p:tag name="OUTLINEID" val="595C8207AF8D4CA1ADCA5931D568D8C5"/>
</p:tagLst>
</file>

<file path=ppt/tags/tag25.xml><?xml version="1.0" encoding="utf-8"?>
<p:tagLst xmlns:a="http://schemas.openxmlformats.org/drawingml/2006/main" xmlns:r="http://schemas.openxmlformats.org/officeDocument/2006/relationships" xmlns:p="http://schemas.openxmlformats.org/presentationml/2006/main">
  <p:tag name="OUTLINEID" val="7DB279CE95D74C679B4D7C787F34538B"/>
</p:tagLst>
</file>

<file path=ppt/tags/tag26.xml><?xml version="1.0" encoding="utf-8"?>
<p:tagLst xmlns:a="http://schemas.openxmlformats.org/drawingml/2006/main" xmlns:r="http://schemas.openxmlformats.org/officeDocument/2006/relationships" xmlns:p="http://schemas.openxmlformats.org/presentationml/2006/main">
  <p:tag name="OUTLINEID" val="595C8207AF8D4CA1ADCA5931D568D8C5"/>
</p:tagLst>
</file>

<file path=ppt/tags/tag27.xml><?xml version="1.0" encoding="utf-8"?>
<p:tagLst xmlns:a="http://schemas.openxmlformats.org/drawingml/2006/main" xmlns:r="http://schemas.openxmlformats.org/officeDocument/2006/relationships" xmlns:p="http://schemas.openxmlformats.org/presentationml/2006/main">
  <p:tag name="OUTLINEID" val="7DB279CE95D74C679B4D7C787F34538B"/>
</p:tagLst>
</file>

<file path=ppt/tags/tag28.xml><?xml version="1.0" encoding="utf-8"?>
<p:tagLst xmlns:a="http://schemas.openxmlformats.org/drawingml/2006/main" xmlns:r="http://schemas.openxmlformats.org/officeDocument/2006/relationships" xmlns:p="http://schemas.openxmlformats.org/presentationml/2006/main">
  <p:tag name="OUTLINEFRAGMENTID" val="3805C1648A92450584914C7C973A410D"/>
</p:tagLst>
</file>

<file path=ppt/tags/tag29.xml><?xml version="1.0" encoding="utf-8"?>
<p:tagLst xmlns:a="http://schemas.openxmlformats.org/drawingml/2006/main" xmlns:r="http://schemas.openxmlformats.org/officeDocument/2006/relationships" xmlns:p="http://schemas.openxmlformats.org/presentationml/2006/main">
  <p:tag name="OUTLINEID" val="C5EBD86AF0B44BF0A8383A2B7ED424AD"/>
</p:tagLst>
</file>

<file path=ppt/tags/tag3.xml><?xml version="1.0" encoding="utf-8"?>
<p:tagLst xmlns:a="http://schemas.openxmlformats.org/drawingml/2006/main" xmlns:r="http://schemas.openxmlformats.org/officeDocument/2006/relationships" xmlns:p="http://schemas.openxmlformats.org/presentationml/2006/main">
  <p:tag name="OUTLINEID" val="C530551FA2DB496EA29A11DC5CC4A9E1"/>
</p:tagLst>
</file>

<file path=ppt/tags/tag30.xml><?xml version="1.0" encoding="utf-8"?>
<p:tagLst xmlns:a="http://schemas.openxmlformats.org/drawingml/2006/main" xmlns:r="http://schemas.openxmlformats.org/officeDocument/2006/relationships" xmlns:p="http://schemas.openxmlformats.org/presentationml/2006/main">
  <p:tag name="OUTLINEID" val="C530551FA2DB496EA29A11DC5CC4A9E1"/>
</p:tagLst>
</file>

<file path=ppt/tags/tag31.xml><?xml version="1.0" encoding="utf-8"?>
<p:tagLst xmlns:a="http://schemas.openxmlformats.org/drawingml/2006/main" xmlns:r="http://schemas.openxmlformats.org/officeDocument/2006/relationships" xmlns:p="http://schemas.openxmlformats.org/presentationml/2006/main">
  <p:tag name="OUTLINEID" val="7A43E3C4E1FD4D6F9A3D6AE49DD66C63"/>
</p:tagLst>
</file>

<file path=ppt/tags/tag32.xml><?xml version="1.0" encoding="utf-8"?>
<p:tagLst xmlns:a="http://schemas.openxmlformats.org/drawingml/2006/main" xmlns:r="http://schemas.openxmlformats.org/officeDocument/2006/relationships" xmlns:p="http://schemas.openxmlformats.org/presentationml/2006/main">
  <p:tag name="OUTLINEID" val="16C6CBBD61F1411FAB7E29F0ABB2E563"/>
</p:tagLst>
</file>

<file path=ppt/tags/tag33.xml><?xml version="1.0" encoding="utf-8"?>
<p:tagLst xmlns:a="http://schemas.openxmlformats.org/drawingml/2006/main" xmlns:r="http://schemas.openxmlformats.org/officeDocument/2006/relationships" xmlns:p="http://schemas.openxmlformats.org/presentationml/2006/main">
  <p:tag name="OUTLINEID" val="80287F26AE9043778246D8D216B04818"/>
</p:tagLst>
</file>

<file path=ppt/tags/tag34.xml><?xml version="1.0" encoding="utf-8"?>
<p:tagLst xmlns:a="http://schemas.openxmlformats.org/drawingml/2006/main" xmlns:r="http://schemas.openxmlformats.org/officeDocument/2006/relationships" xmlns:p="http://schemas.openxmlformats.org/presentationml/2006/main">
  <p:tag name="OUTLINEID" val="10434FC9850E4AA4A8197D7C715105C4"/>
</p:tagLst>
</file>

<file path=ppt/tags/tag35.xml><?xml version="1.0" encoding="utf-8"?>
<p:tagLst xmlns:a="http://schemas.openxmlformats.org/drawingml/2006/main" xmlns:r="http://schemas.openxmlformats.org/officeDocument/2006/relationships" xmlns:p="http://schemas.openxmlformats.org/presentationml/2006/main">
  <p:tag name="OUTLINEID" val="8A93E4085B124300B80524C12C975CE7"/>
</p:tagLst>
</file>

<file path=ppt/tags/tag36.xml><?xml version="1.0" encoding="utf-8"?>
<p:tagLst xmlns:a="http://schemas.openxmlformats.org/drawingml/2006/main" xmlns:r="http://schemas.openxmlformats.org/officeDocument/2006/relationships" xmlns:p="http://schemas.openxmlformats.org/presentationml/2006/main">
  <p:tag name="OUTLINEID" val="DDBE384B5DC04F7D98E55650C76E8BF7"/>
</p:tagLst>
</file>

<file path=ppt/tags/tag37.xml><?xml version="1.0" encoding="utf-8"?>
<p:tagLst xmlns:a="http://schemas.openxmlformats.org/drawingml/2006/main" xmlns:r="http://schemas.openxmlformats.org/officeDocument/2006/relationships" xmlns:p="http://schemas.openxmlformats.org/presentationml/2006/main">
  <p:tag name="OUTLINEID" val="88AFBD467B5341D89D02932E45BF0D6A"/>
</p:tagLst>
</file>

<file path=ppt/tags/tag38.xml><?xml version="1.0" encoding="utf-8"?>
<p:tagLst xmlns:a="http://schemas.openxmlformats.org/drawingml/2006/main" xmlns:r="http://schemas.openxmlformats.org/officeDocument/2006/relationships" xmlns:p="http://schemas.openxmlformats.org/presentationml/2006/main">
  <p:tag name="OUTLINEID" val="695E307DF9EF46B4BF83341052F6CB6C"/>
</p:tagLst>
</file>

<file path=ppt/tags/tag39.xml><?xml version="1.0" encoding="utf-8"?>
<p:tagLst xmlns:a="http://schemas.openxmlformats.org/drawingml/2006/main" xmlns:r="http://schemas.openxmlformats.org/officeDocument/2006/relationships" xmlns:p="http://schemas.openxmlformats.org/presentationml/2006/main">
  <p:tag name="OUTLINEID" val="732388A97D8E49DDA5F01350250B3ECB"/>
</p:tagLst>
</file>

<file path=ppt/tags/tag4.xml><?xml version="1.0" encoding="utf-8"?>
<p:tagLst xmlns:a="http://schemas.openxmlformats.org/drawingml/2006/main" xmlns:r="http://schemas.openxmlformats.org/officeDocument/2006/relationships" xmlns:p="http://schemas.openxmlformats.org/presentationml/2006/main">
  <p:tag name="OUTLINEID" val="7A43E3C4E1FD4D6F9A3D6AE49DD66C63"/>
</p:tagLst>
</file>

<file path=ppt/tags/tag40.xml><?xml version="1.0" encoding="utf-8"?>
<p:tagLst xmlns:a="http://schemas.openxmlformats.org/drawingml/2006/main" xmlns:r="http://schemas.openxmlformats.org/officeDocument/2006/relationships" xmlns:p="http://schemas.openxmlformats.org/presentationml/2006/main">
  <p:tag name="OUTLINEID" val="FEE3F1C0E74941238C8398D9D7A1F967"/>
</p:tagLst>
</file>

<file path=ppt/tags/tag41.xml><?xml version="1.0" encoding="utf-8"?>
<p:tagLst xmlns:a="http://schemas.openxmlformats.org/drawingml/2006/main" xmlns:r="http://schemas.openxmlformats.org/officeDocument/2006/relationships" xmlns:p="http://schemas.openxmlformats.org/presentationml/2006/main">
  <p:tag name="OUTLINEID" val="9B4D4DA5975F4411A2C1AFAB2BFA5851"/>
</p:tagLst>
</file>

<file path=ppt/tags/tag42.xml><?xml version="1.0" encoding="utf-8"?>
<p:tagLst xmlns:a="http://schemas.openxmlformats.org/drawingml/2006/main" xmlns:r="http://schemas.openxmlformats.org/officeDocument/2006/relationships" xmlns:p="http://schemas.openxmlformats.org/presentationml/2006/main">
  <p:tag name="OUTLINEID" val="8AB848DD9C0A4561B64EA5AEA4B33BD9"/>
</p:tagLst>
</file>

<file path=ppt/tags/tag5.xml><?xml version="1.0" encoding="utf-8"?>
<p:tagLst xmlns:a="http://schemas.openxmlformats.org/drawingml/2006/main" xmlns:r="http://schemas.openxmlformats.org/officeDocument/2006/relationships" xmlns:p="http://schemas.openxmlformats.org/presentationml/2006/main">
  <p:tag name="OUTLINEID" val="16C6CBBD61F1411FAB7E29F0ABB2E563"/>
</p:tagLst>
</file>

<file path=ppt/tags/tag6.xml><?xml version="1.0" encoding="utf-8"?>
<p:tagLst xmlns:a="http://schemas.openxmlformats.org/drawingml/2006/main" xmlns:r="http://schemas.openxmlformats.org/officeDocument/2006/relationships" xmlns:p="http://schemas.openxmlformats.org/presentationml/2006/main">
  <p:tag name="OUTLINEID" val="80287F26AE9043778246D8D216B04818"/>
</p:tagLst>
</file>

<file path=ppt/tags/tag7.xml><?xml version="1.0" encoding="utf-8"?>
<p:tagLst xmlns:a="http://schemas.openxmlformats.org/drawingml/2006/main" xmlns:r="http://schemas.openxmlformats.org/officeDocument/2006/relationships" xmlns:p="http://schemas.openxmlformats.org/presentationml/2006/main">
  <p:tag name="OUTLINEID" val="6C0962FF0505459DBC6EA9E5DD8E1E29"/>
</p:tagLst>
</file>

<file path=ppt/tags/tag8.xml><?xml version="1.0" encoding="utf-8"?>
<p:tagLst xmlns:a="http://schemas.openxmlformats.org/drawingml/2006/main" xmlns:r="http://schemas.openxmlformats.org/officeDocument/2006/relationships" xmlns:p="http://schemas.openxmlformats.org/presentationml/2006/main">
  <p:tag name="OUTLINEID" val="02EEA62448D04DF58EE2841B4C5BD0B7"/>
</p:tagLst>
</file>

<file path=ppt/tags/tag9.xml><?xml version="1.0" encoding="utf-8"?>
<p:tagLst xmlns:a="http://schemas.openxmlformats.org/drawingml/2006/main" xmlns:r="http://schemas.openxmlformats.org/officeDocument/2006/relationships" xmlns:p="http://schemas.openxmlformats.org/presentationml/2006/main">
  <p:tag name="OUTLINEID" val="F3B034D9A2834F67BA70E8DEC326B751"/>
</p:tagLst>
</file>

<file path=ppt/theme/theme1.xml><?xml version="1.0" encoding="utf-8"?>
<a:theme xmlns:a="http://schemas.openxmlformats.org/drawingml/2006/main" name="title_slide_with_image_Design">
  <a:themeElements>
    <a:clrScheme name="CMS Teal">
      <a:dk1>
        <a:sysClr val="windowText" lastClr="000000"/>
      </a:dk1>
      <a:lt1>
        <a:srgbClr val="FFFFFF"/>
      </a:lt1>
      <a:dk2>
        <a:srgbClr val="C2BCB9"/>
      </a:dk2>
      <a:lt2>
        <a:srgbClr val="FFFFFF"/>
      </a:lt2>
      <a:accent1>
        <a:srgbClr val="0D535F"/>
      </a:accent1>
      <a:accent2>
        <a:srgbClr val="4A7F87"/>
      </a:accent2>
      <a:accent3>
        <a:srgbClr val="86A9AF"/>
      </a:accent3>
      <a:accent4>
        <a:srgbClr val="C2D4D8"/>
      </a:accent4>
      <a:accent5>
        <a:srgbClr val="808080"/>
      </a:accent5>
      <a:accent6>
        <a:srgbClr val="BFBFBF"/>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MS PowerPoint.potx" id="{CCEE76C2-79DC-45F6-B3EC-9D2B90372F88}" vid="{DEF77890-7FB1-406A-9A3E-C76E41BEEBAA}"/>
    </a:ext>
  </a:extLst>
</a:theme>
</file>

<file path=ppt/theme/theme2.xml><?xml version="1.0" encoding="utf-8"?>
<a:theme xmlns:a="http://schemas.openxmlformats.org/drawingml/2006/main" name="intermediate_title_page_with_image_Design">
  <a:themeElements>
    <a:clrScheme name="CMS Teal">
      <a:dk1>
        <a:sysClr val="windowText" lastClr="000000"/>
      </a:dk1>
      <a:lt1>
        <a:srgbClr val="FFFFFF"/>
      </a:lt1>
      <a:dk2>
        <a:srgbClr val="C2BCB9"/>
      </a:dk2>
      <a:lt2>
        <a:srgbClr val="FFFFFF"/>
      </a:lt2>
      <a:accent1>
        <a:srgbClr val="0D535F"/>
      </a:accent1>
      <a:accent2>
        <a:srgbClr val="4A7F87"/>
      </a:accent2>
      <a:accent3>
        <a:srgbClr val="86A9AF"/>
      </a:accent3>
      <a:accent4>
        <a:srgbClr val="C2D4D8"/>
      </a:accent4>
      <a:accent5>
        <a:srgbClr val="808080"/>
      </a:accent5>
      <a:accent6>
        <a:srgbClr val="BFBFBF"/>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MS PowerPoint.potx" id="{CCEE76C2-79DC-45F6-B3EC-9D2B90372F88}" vid="{456F9A11-90F5-4375-BF49-24E720A27429}"/>
    </a:ext>
  </a:extLst>
</a:theme>
</file>

<file path=ppt/theme/theme3.xml><?xml version="1.0" encoding="utf-8"?>
<a:theme xmlns:a="http://schemas.openxmlformats.org/drawingml/2006/main" name="text_slide_with_Design">
  <a:themeElements>
    <a:clrScheme name="CMS Teal">
      <a:dk1>
        <a:sysClr val="windowText" lastClr="000000"/>
      </a:dk1>
      <a:lt1>
        <a:srgbClr val="FFFFFF"/>
      </a:lt1>
      <a:dk2>
        <a:srgbClr val="C2BCB9"/>
      </a:dk2>
      <a:lt2>
        <a:srgbClr val="FFFFFF"/>
      </a:lt2>
      <a:accent1>
        <a:srgbClr val="0D535F"/>
      </a:accent1>
      <a:accent2>
        <a:srgbClr val="4A7F87"/>
      </a:accent2>
      <a:accent3>
        <a:srgbClr val="86A9AF"/>
      </a:accent3>
      <a:accent4>
        <a:srgbClr val="C2D4D8"/>
      </a:accent4>
      <a:accent5>
        <a:srgbClr val="808080"/>
      </a:accent5>
      <a:accent6>
        <a:srgbClr val="BFBFBF"/>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ln>
      </a:spPr>
      <a:bodyPr wrap="square" rtlCol="0">
        <a:spAutoFit/>
      </a:bodyPr>
      <a:lstStyle>
        <a:defPPr>
          <a:defRPr sz="1000" dirty="0" smtClean="0">
            <a:solidFill>
              <a:srgbClr val="766A62"/>
            </a:solidFill>
            <a:latin typeface="Arial" pitchFamily="34" charset="0"/>
            <a:cs typeface="Arial" pitchFamily="34" charset="0"/>
          </a:defRPr>
        </a:defPPr>
      </a:lstStyle>
    </a:txDef>
  </a:objectDefaults>
  <a:extraClrSchemeLst/>
  <a:extLst>
    <a:ext uri="{05A4C25C-085E-4340-85A3-A5531E510DB2}">
      <thm15:themeFamily xmlns:thm15="http://schemas.microsoft.com/office/thememl/2012/main" name="CMS PowerPoint.potx" id="{CCEE76C2-79DC-45F6-B3EC-9D2B90372F88}" vid="{C87A43CF-2D5F-42B6-8D36-07F8341F8EE8}"/>
    </a:ext>
  </a:extLst>
</a:theme>
</file>

<file path=ppt/theme/theme4.xml><?xml version="1.0" encoding="utf-8"?>
<a:theme xmlns:a="http://schemas.openxmlformats.org/drawingml/2006/main" name="empty_slide_Design">
  <a:themeElements>
    <a:clrScheme name="CMS Teal">
      <a:dk1>
        <a:sysClr val="windowText" lastClr="000000"/>
      </a:dk1>
      <a:lt1>
        <a:srgbClr val="FFFFFF"/>
      </a:lt1>
      <a:dk2>
        <a:srgbClr val="C2BCB9"/>
      </a:dk2>
      <a:lt2>
        <a:srgbClr val="FFFFFF"/>
      </a:lt2>
      <a:accent1>
        <a:srgbClr val="0D535F"/>
      </a:accent1>
      <a:accent2>
        <a:srgbClr val="4A7F87"/>
      </a:accent2>
      <a:accent3>
        <a:srgbClr val="86A9AF"/>
      </a:accent3>
      <a:accent4>
        <a:srgbClr val="C2D4D8"/>
      </a:accent4>
      <a:accent5>
        <a:srgbClr val="808080"/>
      </a:accent5>
      <a:accent6>
        <a:srgbClr val="BFBFBF"/>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ln>
      </a:spPr>
      <a:bodyPr wrap="square" rtlCol="0">
        <a:spAutoFit/>
      </a:bodyPr>
      <a:lstStyle>
        <a:defPPr>
          <a:defRPr sz="1000" dirty="0" smtClean="0">
            <a:solidFill>
              <a:srgbClr val="766A62"/>
            </a:solidFill>
            <a:latin typeface="Arial" pitchFamily="34" charset="0"/>
            <a:cs typeface="Arial" pitchFamily="34" charset="0"/>
          </a:defRPr>
        </a:defPPr>
      </a:lstStyle>
    </a:txDef>
  </a:objectDefaults>
  <a:extraClrSchemeLst/>
  <a:extLst>
    <a:ext uri="{05A4C25C-085E-4340-85A3-A5531E510DB2}">
      <thm15:themeFamily xmlns:thm15="http://schemas.microsoft.com/office/thememl/2012/main" name="CMS PowerPoint.potx" id="{CCEE76C2-79DC-45F6-B3EC-9D2B90372F88}" vid="{389C35DB-8331-4D6E-ADAB-CB9C295B2792}"/>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1 6 " ? > < t e m p l a t e   x m l n s : x s d = " h t t p : / / w w w . w 3 . o r g / 2 0 0 1 / X M L S c h e m a "   x m l n s : x s i = " h t t p : / / w w w . w 3 . o r g / 2 0 0 1 / X M L S c h e m a - i n s t a n c e "   i d = " 1 7 f 4 5 2 f c - b 4 8 3 - 4 e b d - a 8 c 7 - c 5 3 c 9 8 3 0 5 7 f b "   n a m e = " & l t ; ? x m l   v e r s i o n = & q u o t ; 1 . 0 & q u o t ;   e n c o d i n g = & q u o t ; u t f - 1 6 & q u o t ; ? & g t ; & # x A ; & l t ; u i L o c a l i z e d S t r i n g   x m l n s : x s d = & q u o t ; h t t p : / / w w w . w 3 . o r g / 2 0 0 1 / X M L S c h e m a & q u o t ;   x m l n s : x s i = & q u o t ; h t t p : / / w w w . w 3 . o r g / 2 0 0 1 / X M L S c h e m a - i n s t a n c e & q u o t ; & g t ; & # x A ;     & l t ; t y p e & g t ; l a b e l & l t ; / t y p e & g t ; & # x A ;     & l t ; t e x t & g t ; T e m p l a t e   N a m e - P P T   S t a n d a r d   4 : 3 & l t ; / t e x t & g t ; & # x A ; & l t ; / u i L o c a l i z e d S t r i n g & g t ; "   d o c u m e n t I d = " 6 e 1 c 5 b 2 8 - 9 4 c 8 - 4 4 e c - a 7 0 e - b 4 a 4 b 8 7 6 2 d 1 a "   t e m p l a t e F u l l N a m e = " C : \ P r o g r a m D a t a \ I p h e l i o n \ O u t l i n e \ C o r e \ T e m p l a t e s \ C M S   P o w e r P o i n t . p o t x "   v e r s i o n = " 0 "   c o i C h e c k s u m = " e I G 3 v L T l D j k 5 n m e o P t j I M w A t a / K v H N t k W T H K P / R B 8 u A = "   s c h e m a V e r s i o n = " 1 "   w o r d V e r s i o n = " 1 6 . 0 "   l a n g u a g e I s o = " e n - G B "   o f f i c e I d = " 2 6 4 b c 8 e 6 - 7 0 c 3 - 4 8 4 8 - 8 5 b a - f a a 1 2 9 0 b 1 d a 9 " 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x m l n s = " h t t p : / / i p h e l i o n . c o m / w o r d / o u t l i n e / " >  
     < a u t h o r >  
         < l o c a l i z e d P r o f i l e s / >  
         < f r o m S e a r c h C o n t a c t > f a l s e < / f r o m S e a r c h C o n t a c t >  
         < i d > c 5 2 6 1 f c 6 - 5 a c d - 4 0 1 c - a 1 c 7 - 8 8 1 7 3 2 4 6 4 d 4 6 < / i d >  
         < n a m e > C l a r e   D e a c o n < / n a m e >  
         < i n i t i a l s / >  
         < p r i m a r y O f f i c e > C a n n o n   P l a c e < / p r i m a r y O f f i c e >  
         < p r i m a r y O f f i c e I d > 0 0 0 0 0 0 0 0 - 0 0 0 0 - 0 0 0 0 - 0 0 0 0 - 0 0 0 0 0 0 0 0 0 0 0 0 < / p r i m a r y O f f i c e I d >  
         < p r i m a r y L a n g u a g e I s o > e n - G B < / p r i m a r y L a n g u a g e I s o >  
         < p h o n e N u m b e r F o r m a t / >  
         < f a x N u m b e r F o r m a t / >  
         < m o b i l e N u m b e r F o r m a t / >  
         < j o b D e s c r i p t i o n > E m b e d d e d   W o r k f l o w / Q u i c k   T u r n   ( T M I C ) < / j o b D e s c r i p t i o n >  
         < d e p a r t m e n t > C W P   /   D D C < / d e p a r t m e n t >  
         < e m a i l > C l a r e . D e a c o n @ c m s - c m n o . c o m < / e m a i l >  
         < r a w D i r e c t L i n e > + 4 4   2 0   7 3 6 7   2 9 4 2 < / r a w D i r e c t L i n e >  
         < r a w D i r e c t F a x > + 4 4   2 0   7 3 6 7   2 0 0 0 < / r a w D i r e c t F a x >  
         < m o b i l e / >  
         < l o g i n > c l d e < / l o g i n >  
         < e m p l y e e I d / >  
         < b a r R e g i s t r a t i o n s / >  
     < / a u t h o r >  
     < c o n t e n t C o n t r o l s >  
         < c o n t e n t C o n t r o l   i d = " 5 9 5 c 8 2 0 7 - a f 8 d - 4 c a 1 - a d c a - 5 9 3 1 d 5 6 8 d 8 c 5 "   n a m e = " F o o t e r   T e x t . T e x t "   a s s e m b l y = " I p h e l i o n . O u t l i n e . W o r d . d l l "   t y p e = " I p h e l i o n . O u t l i n e . W o r d . R e n d e r e r s . T e x t R e n d e r e r "   o r d e r = " 3 "   a c t i v e = " t r u e "   e n t i t y I d = " a d e 4 a 4 5 4 - e 7 d d - 4 5 b f - a 2 1 9 - 2 b 5 9 a b 9 f 2 4 1 4 "   f i e l d I d = " 9 0 b 0 3 9 7 8 - e 2 1 7 - 4 e 3 2 - a 4 f e - a 3 2 c b a 5 7 d 1 8 6 "   p a r e n t I d = " 0 0 0 0 0 0 0 0 - 0 0 0 0 - 0 0 0 0 - 0 0 0 0 - 0 0 0 0 0 0 0 0 0 0 0 0 "   l e v e l O r d e r = " 1 0 0 "   c o n t r o l T y p e = " p l a i n T e x t "   c o n t r o l E d i t T y p e = " i n l i n e "   e n c l o s i n g B o o k m a r k = " f a l s e "   f o r m a t = " I F N O T E M P T Y ( { F o o t e r   T e x t . T e x t } , & # x A ;   { F o o t e r   T e x t . T e x t }   & a m p ;   & q u o t ;   |   & q u o t ;   & a m p ;   { D a t e . D a t e } , & # x A ;   { D a t e . D a t e } & # x A ; ) & # x A ; "   f o r m a t E v a l u a t o r T y p e = " e x p r e s s i o n "   t e x t C a s e = " i g n o r e C a s e "   r e m o v e C o n t r o l = " f a l s e "   i g n o r e F o r m a t I f E m p t y = " f a l s e " >  
             < p a r a m e t e r s >  
                 < p a r a m e t e r   i d = " 1 2 8 7 0 8 8 a - 9 7 e 4 - 4 5 c 1 - 8 f e 7 - 7 8 7 0 1 f 6 f a 8 d c "   n a m e = " F i e l d   i n d e x "   t y p e = " S y s t e m . I n t 3 2 ,   m s c o r l i b ,   V e r s i o n = 4 . 0 . 0 . 0 ,   C u l t u r e = n e u t r a l ,   P u b l i c K e y T o k e n = b 7 7 a 5 c 5 6 1 9 3 4 e 0 8 9 "   o r d e r = " 9 9 9 "   k e y = " i n d e x "   v a l u e = " "   g r o u p O r d e r = " - 1 "   i s G e n e r a t e d = " f a l s e " / >  
                 < p a r a m e t e r   i d = " c 7 e 3 8 6 c 3 - 4 3 5 d - 4 5 5 6 - 8 f 4 8 - 1 e 1 1 d 1 e 6 0 2 f 6 "   n a m e = " P a r e n t   f i e l d   i n d e x "   t y p e = " S y s t e m . I n t 3 2 ,   m s c o r l i b ,   V e r s i o n = 4 . 0 . 0 . 0 ,   C u l t u r e = n e u t r a l ,   P u b l i c K e y T o k e n = b 7 7 a 5 c 5 6 1 9 3 4 e 0 8 9 "   o r d e r = " 9 9 9 "   k e y = " p a r e n t I n d e x "   v a l u e = " "   g r o u p O r d e r = " - 1 "   i s G e n e r a t e d = " f a l s e " / >  
                 < p a r a m e t e r   i d = " 1 4 b d b 8 6 2 - 9 0 9 8 - 4 c 6 9 - a 8 c 9 - c 7 3 1 6 9 f b 4 3 d e "   n a m e = " D e l e t e   i f   e m p t y "   t y p e = " S y s t e m . B o o l e a n ,   m s c o r l i b ,   V e r s i o n = 4 . 0 . 0 . 0 ,   C u l t u r e = n e u t r a l ,   P u b l i c K e y T o k e n = b 7 7 a 5 c 5 6 1 9 3 4 e 0 8 9 "   o r d e r = " 9 9 9 "   k e y = " d e l e t e I f E m p t y "   v a l u e = " F a l s e "   g r o u p O r d e r = " - 1 "   i s G e n e r a t e d = " f a l s e " / >  
                 < p a r a m e t e r   i d = " c e 2 f 5 7 f 8 - b 5 e e - 4 d 0 e - b e 9 0 - 2 4 c b a 3 6 8 9 7 0 0 " 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p a r a m e t e r s >  
         < / c o n t e n t C o n t r o l >  
         < c o n t e n t C o n t r o l   i d = " 7 d b 2 7 9 c e - 9 5 d 7 - 4 c 6 7 - 9 b 4 d - 7 c 7 8 7 f 3 4 5 3 8 b "   n a m e = " E n t i t y . E n t i t y   N a m e   1 "   a s s e m b l y = " I p h e l i o n . O u t l i n e . W o r d . d l l "   t y p e = " I p h e l i o n . O u t l i n e . W o r d . R e n d e r e r s . T e x t R e n d e r e r "   o r d e r = " 3 "   a c t i v e = " t r u e "   e n t i t y I d = " 8 9 2 2 f c e c - 7 e d 9 - 4 3 8 2 - 9 a 6 4 - 4 1 4 e 8 0 4 c 5 d 2 d "   f i e l d I d = " f 5 8 d d c f 2 - c 6 0 e - 4 b 4 4 - a e a d - 9 d 3 a 3 d a 4 d 7 e c "   p a r e n t I d = " 0 0 0 0 0 0 0 0 - 0 0 0 0 - 0 0 0 0 - 0 0 0 0 - 0 0 0 0 0 0 0 0 0 0 0 0 "   l e v e l O r d e r = " 1 0 0 "   c o n t r o l T y p e = " p l a i n T e x t "   c o n t r o l E d i t T y p e = " i n l i n e "   e n c l o s i n g B o o k m a r k = " f a l s e "   f o r m a t = " "   f o r m a t E v a l u a t o r T y p e = " e x p r e s s i o n "   t e x t C a s e = " i g n o r e C a s e "   r e m o v e C o n t r o l = " f a l s e "   i g n o r e F o r m a t I f E m p t y = " f a l s e " >  
             < p a r a m e t e r s >  
                 < p a r a m e t e r   i d = " e c 1 a 8 f 4 b - 1 6 3 2 - 4 4 0 1 - 8 0 0 3 - 7 0 6 d 6 f f 5 e 4 d 5 "   n a m e = " F i e l d   i n d e x "   t y p e = " S y s t e m . I n t 3 2 ,   m s c o r l i b ,   V e r s i o n = 4 . 0 . 0 . 0 ,   C u l t u r e = n e u t r a l ,   P u b l i c K e y T o k e n = b 7 7 a 5 c 5 6 1 9 3 4 e 0 8 9 "   o r d e r = " 9 9 9 "   k e y = " i n d e x "   v a l u e = " "   g r o u p O r d e r = " - 1 "   i s G e n e r a t e d = " f a l s e " / >  
                 < p a r a m e t e r   i d = " c 3 0 a d 8 e e - c 1 7 d - 4 a e 4 - 9 5 4 5 - 2 3 1 d 1 0 4 e b c 5 5 "   n a m e = " P a r e n t   f i e l d   i n d e x "   t y p e = " S y s t e m . I n t 3 2 ,   m s c o r l i b ,   V e r s i o n = 4 . 0 . 0 . 0 ,   C u l t u r e = n e u t r a l ,   P u b l i c K e y T o k e n = b 7 7 a 5 c 5 6 1 9 3 4 e 0 8 9 "   o r d e r = " 9 9 9 "   k e y = " p a r e n t I n d e x "   v a l u e = " "   g r o u p O r d e r = " - 1 "   i s G e n e r a t e d = " f a l s e " / >  
                 < p a r a m e t e r   i d = " b d 1 1 2 8 8 d - 3 5 8 0 - 4 0 4 8 - 9 4 8 0 - 8 7 e a 3 4 1 5 5 2 0 0 "   n a m e = " D e l e t e   i f   e m p t y "   t y p e = " S y s t e m . B o o l e a n ,   m s c o r l i b ,   V e r s i o n = 4 . 0 . 0 . 0 ,   C u l t u r e = n e u t r a l ,   P u b l i c K e y T o k e n = b 7 7 a 5 c 5 6 1 9 3 4 e 0 8 9 "   o r d e r = " 9 9 9 "   k e y = " d e l e t e I f E m p t y "   v a l u e = " F a l s e "   g r o u p O r d e r = " - 1 "   i s G e n e r a t e d = " f a l s e " / >  
                 < p a r a m e t e r   i d = " a 0 4 d e 9 5 f - 2 5 5 e - 4 7 f 0 - 9 8 8 3 - e a 0 6 6 6 1 3 3 c 2 e " 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p a r a m e t e r s >  
         < / c o n t e n t C o n t r o l >  
         < c o n t e n t C o n t r o l   i d = " 1 6 c 6 c b b d - 6 1 f 1 - 4 1 1 f - a b 7 e - 2 9 f 0 a b b 2 e 5 6 3 "   n a m e = " F o o t e r   T e x t . T e x t   ( T e m p l a t e ) "   a s s e m b l y = " I p h e l i o n . O u t l i n e . P o w e r P o i n t . D L L "   t y p e = " I p h e l i o n . O u t l i n e . P o w e r P o i n t . R e n d e r e r s . X m l F o r m a t t e d T e x t R e n d e r e r "   o r d e r = " 3 "   a c t i v e = " t r u e "   e n t i t y I d = " a d e 4 a 4 5 4 - e 7 d d - 4 5 b f - a 2 1 9 - 2 b 5 9 a b 9 f 2 4 1 4 "   f i e l d I d = " 9 0 b 0 3 9 7 8 - e 2 1 7 - 4 e 3 2 - a 4 f e - a 3 2 c b a 5 7 d 1 8 6 "   p a r e n t I d = " 0 0 0 0 0 0 0 0 - 0 0 0 0 - 0 0 0 0 - 0 0 0 0 - 0 0 0 0 0 0 0 0 0 0 0 0 "   l e v e l O r d e r = " 1 0 0 "   c o n t r o l T y p e = " p l a i n T e x t "   c o n t r o l E d i t T y p e = " i n l i n e "   e n c l o s i n g B o o k m a r k = " f a l s e "   f o r m a t = " I F ( { C o v e r   T e x t   L i g h t   o r   D a r k . S e l e c t e d   I t e m s } = { L a b e l s . L i g h t } , & # x A ;   R E P L A C E ( & # x A ;   & q u o t ; & l t ; f o n t   c o l o u r = * 2 5 5 , 2 5 5 , 2 5 5 * & g t ; & q u o t ;   & a m p ;   & # x A ;     I F N O T E M P T Y ( { F o o t e r   T e x t . T e x t } , & # x A ;     { F o o t e r   T e x t . T e x t }   & a m p ;   & q u o t ;   |   & q u o t ;   & a m p ;   { D a t e . D a t e } , & # x A ;     { D a t e . D a t e } & # x A ; )   & a m p ;     & q u o t ; & l t ; / f o n t & g t ; & q u o t ;   , & # x A ;   & q u o t ; * & q u o t ; , & # x A ;   C H A R ( 3 4 ) , & # x A ;   t r u e ) & # x A ; , I F N O T E M P T Y ( { F o o t e r   T e x t . T e x t } , & # x A ;   { F o o t e r   T e x t . T e x t }   & a m p ;   & q u o t ;   |   & q u o t ;   & a m p ;   { D a t e . D a t e } , & # x A ;   { D a t e . D a t e } & # x A ; ) ) & # x A ; & # x A ; & # x A ; "   f o r m a t E v a l u a t o r T y p e = " e x p r e s s i o n "   t e x t C a s e = " i g n o r e C a s e "   r e m o v e C o n t r o l = " f a l s e "   i g n o r e F o r m a t I f E m p t y = " f a l s e " >  
             < p a r a m e t e r s >  
                 < p a r a m e t e r   i d = " 8 a 5 1 5 9 1 e - 5 3 e d - 4 2 c 6 - 8 0 9 6 - f 5 c 0 5 3 5 3 d f c d "   n a m e = " F i e l d   i n d e x "   t y p e = " S y s t e m . I n t 3 2 ,   m s c o r l i b ,   V e r s i o n = 4 . 0 . 0 . 0 ,   C u l t u r e = n e u t r a l ,   P u b l i c K e y T o k e n = b 7 7 a 5 c 5 6 1 9 3 4 e 0 8 9 "   o r d e r = " 9 9 9 "   k e y = " i n d e x "   v a l u e = " "   g r o u p O r d e r = " - 1 "   i s G e n e r a t e d = " f a l s e " / >  
                 < p a r a m e t e r   i d = " f 7 1 d 9 5 d 5 - a f e b - 4 2 0 2 - 9 3 4 c - 1 0 a e d 2 0 7 7 9 d 0 "   n a m e = " P a r e n t   f i e l d   i n d e x "   t y p e = " S y s t e m . I n t 3 2 ,   m s c o r l i b ,   V e r s i o n = 4 . 0 . 0 . 0 ,   C u l t u r e = n e u t r a l ,   P u b l i c K e y T o k e n = b 7 7 a 5 c 5 6 1 9 3 4 e 0 8 9 "   o r d e r = " 9 9 9 "   k e y = " p a r e n t I n d e x "   v a l u e = " "   g r o u p O r d e r = " - 1 "   i s G e n e r a t e d = " f a l s e " / >  
                 < p a r a m e t e r   i d = " b 1 0 4 0 9 4 6 - 1 2 5 9 - 4 f c 7 - 9 2 3 2 - a f 2 b 5 7 e 5 f c e b "   n a m e = " D e l e t e   i f   e m p t y "   t y p e = " S y s t e m . B o o l e a n ,   m s c o r l i b ,   V e r s i o n = 4 . 0 . 0 . 0 ,   C u l t u r e = n e u t r a l ,   P u b l i c K e y T o k e n = b 7 7 a 5 c 5 6 1 9 3 4 e 0 8 9 "   o r d e r = " 9 9 9 "   k e y = " d e l e t e I f E m p t y "   v a l u e = " F a l s e "   g r o u p O r d e r = " - 1 "   i s G e n e r a t e d = " f a l s e " / >  
             < / p a r a m e t e r s >  
         < / c o n t e n t C o n t r o l >  
         < c o n t e n t C o n t r o l   i d = " 8 8 a f b d 4 6 - 7 b 5 3 - 4 1 d 8 - 9 d 0 2 - 9 3 2 e 4 5 b f 0 d 6 a "   n a m e = " L a b e l s . P i t c h - B a c k   p a g e - L a w N o w   T e x t "   a s s e m b l y = " I p h e l i o n . O u t l i n e . W o r d . d l l "   t y p e = " I p h e l i o n . O u t l i n e . W o r d . R e n d e r e r s . T e x t R e n d e r e r "   o r d e r = " 2 "   a c t i v e = " t r u e "   e n t i t y I d = " f 9 5 d c 5 f a - 6 e 9 d - 4 b e 9 - 9 d 2 3 - e 0 a d a 2 0 d 8 4 3 8 "   f i e l d I d = " 2 4 0 a 4 e e d - a 0 9 6 - 4 a a f - b 8 1 f - 8 6 b b 4 8 4 d f d a 0 "   p a r e n t I d = " 0 0 0 0 0 0 0 0 - 0 0 0 0 - 0 0 0 0 - 0 0 0 0 - 0 0 0 0 0 0 0 0 0 0 0 0 "   l e v e l O r d e r = " 1 0 0 "   c o n t r o l T y p e = " p l a i n T e x t "   c o n t r o l E d i t T y p e = " i n l i n e "   e n c l o s i n g B o o k m a r k = " f a l s e "   f o r m a t E v a l u a t o r T y p e = " e x p r e s s i o n "   t e x t C a s e = " i g n o r e C a s e "   r e m o v e C o n t r o l = " f a l s e "   i g n o r e F o r m a t I f E m p t y = " f a l s e " >  
             < p a r a m e t e r s >  
                 < p a r a m e t e r   i d = " a 7 1 2 0 f e 7 - c f 7 1 - 4 5 6 b - b 5 8 c - 0 5 8 5 2 b b 7 e 8 7 6 "   n a m e = " F i e l d   i n d e x "   t y p e = " S y s t e m . I n t 3 2 ,   m s c o r l i b ,   V e r s i o n = 4 . 0 . 0 . 0 ,   C u l t u r e = n e u t r a l ,   P u b l i c K e y T o k e n = b 7 7 a 5 c 5 6 1 9 3 4 e 0 8 9 "   o r d e r = " 9 9 9 "   k e y = " i n d e x "   v a l u e = " "   g r o u p O r d e r = " - 1 "   i s G e n e r a t e d = " f a l s e " / >  
                 < p a r a m e t e r   i d = " 0 e a e d a 9 c - 2 9 0 1 - 4 1 7 6 - 8 5 1 f - 3 f c 2 d f 0 b f d 9 7 "   n a m e = " P a r e n t   f i e l d   i n d e x "   t y p e = " S y s t e m . I n t 3 2 ,   m s c o r l i b ,   V e r s i o n = 4 . 0 . 0 . 0 ,   C u l t u r e = n e u t r a l ,   P u b l i c K e y T o k e n = b 7 7 a 5 c 5 6 1 9 3 4 e 0 8 9 "   o r d e r = " 9 9 9 "   k e y = " p a r e n t I n d e x "   v a l u e = " "   g r o u p O r d e r = " - 1 "   i s G e n e r a t e d = " f a l s e " / >  
                 < p a r a m e t e r   i d = " 1 4 c a a 9 f 8 - 8 7 2 d - 4 e f 2 - 8 1 b d - 0 f a 4 4 1 5 a 4 0 6 e "   n a m e = " D e l e t e   i f   e m p t y "   t y p e = " S y s t e m . B o o l e a n ,   m s c o r l i b ,   V e r s i o n = 4 . 0 . 0 . 0 ,   C u l t u r e = n e u t r a l ,   P u b l i c K e y T o k e n = b 7 7 a 5 c 5 6 1 9 3 4 e 0 8 9 "   o r d e r = " 9 9 9 "   k e y = " d e l e t e I f E m p t y "   v a l u e = " F a l s e "   g r o u p O r d e r = " - 1 "   i s G e n e r a t e d = " f a l s e " / >  
                 < p a r a m e t e r   i d = " 9 0 1 5 1 0 8 0 - 5 d c f - 4 a b 4 - 9 d c 4 - 0 d 3 a 8 2 4 4 b b 5 6 " 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p a r a m e t e r s >  
         < / c o n t e n t C o n t r o l >  
         < c o n t e n t C o n t r o l   i d = " 8 a 9 3 e 4 0 8 - 5 b 1 2 - 4 3 0 0 - b 8 0 5 - 2 4 c 1 2 c 9 7 5 c e 7 "   n a m e = " L a b e l s . P i t c h - B a c k   p a g e - L a w N o w   S u b   T e x t "   a s s e m b l y = " I p h e l i o n . O u t l i n e . W o r d . d l l "   t y p e = " I p h e l i o n . O u t l i n e . W o r d . R e n d e r e r s . T e x t R e n d e r e r "   o r d e r = " 2 "   a c t i v e = " t r u e "   e n t i t y I d = " f 9 5 d c 5 f a - 6 e 9 d - 4 b e 9 - 9 d 2 3 - e 0 a d a 2 0 d 8 4 3 8 "   f i e l d I d = " 6 d 5 4 8 0 6 9 - 7 7 1 1 - 4 d 0 6 - b e f a - d c a 9 e 5 e b 2 4 f 0 "   p a r e n t I d = " 0 0 0 0 0 0 0 0 - 0 0 0 0 - 0 0 0 0 - 0 0 0 0 - 0 0 0 0 0 0 0 0 0 0 0 0 "   l e v e l O r d e r = " 1 0 0 "   c o n t r o l T y p e = " p l a i n T e x t "   c o n t r o l E d i t T y p e = " i n l i n e "   e n c l o s i n g B o o k m a r k = " f a l s e "   f o r m a t E v a l u a t o r T y p e = " e x p r e s s i o n "   t e x t C a s e = " i g n o r e C a s e "   r e m o v e C o n t r o l = " f a l s e "   i g n o r e F o r m a t I f E m p t y = " f a l s e " >  
             < p a r a m e t e r s >  
                 < p a r a m e t e r   i d = " b 6 0 2 0 1 5 1 - 2 7 1 5 - 4 d 5 e - 8 c b 6 - 6 a 0 a 0 e 3 3 4 f b 0 "   n a m e = " F i e l d   i n d e x "   t y p e = " S y s t e m . I n t 3 2 ,   m s c o r l i b ,   V e r s i o n = 4 . 0 . 0 . 0 ,   C u l t u r e = n e u t r a l ,   P u b l i c K e y T o k e n = b 7 7 a 5 c 5 6 1 9 3 4 e 0 8 9 "   o r d e r = " 9 9 9 "   k e y = " i n d e x "   v a l u e = " "   g r o u p O r d e r = " - 1 "   i s G e n e r a t e d = " f a l s e " / >  
                 < p a r a m e t e r   i d = " 6 7 8 8 d 2 1 e - f 1 8 0 - 4 2 3 c - b 5 4 1 - c 7 3 6 e 4 0 e b b f 2 "   n a m e = " P a r e n t   f i e l d   i n d e x "   t y p e = " S y s t e m . I n t 3 2 ,   m s c o r l i b ,   V e r s i o n = 4 . 0 . 0 . 0 ,   C u l t u r e = n e u t r a l ,   P u b l i c K e y T o k e n = b 7 7 a 5 c 5 6 1 9 3 4 e 0 8 9 "   o r d e r = " 9 9 9 "   k e y = " p a r e n t I n d e x "   v a l u e = " "   g r o u p O r d e r = " - 1 "   i s G e n e r a t e d = " f a l s e " / >  
                 < p a r a m e t e r   i d = " d d 7 d 5 a e a - 2 e f 8 - 4 5 9 b - b 2 6 4 - e e b a 9 f b a 6 3 9 a "   n a m e = " D e l e t e   i f   e m p t y "   t y p e = " S y s t e m . B o o l e a n ,   m s c o r l i b ,   V e r s i o n = 4 . 0 . 0 . 0 ,   C u l t u r e = n e u t r a l ,   P u b l i c K e y T o k e n = b 7 7 a 5 c 5 6 1 9 3 4 e 0 8 9 "   o r d e r = " 9 9 9 "   k e y = " d e l e t e I f E m p t y "   v a l u e = " F a l s e "   g r o u p O r d e r = " - 1 "   i s G e n e r a t e d = " f a l s e " / >  
                 < p a r a m e t e r   i d = " 7 0 2 f f 4 2 1 - 4 b 4 a - 4 1 1 8 - 8 2 5 f - c e 7 c 0 0 0 6 0 d 4 8 " 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p a r a m e t e r s >  
         < / c o n t e n t C o n t r o l >  
         < c o n t e n t C o n t r o l   i d = " 6 9 5 e 3 0 7 d - f 9 e f - 4 6 b 4 - b f 8 3 - 3 4 1 0 5 2 f 6 c b 6 c "   n a m e = " L a b e l s . P i t c h - B a c k   P a g e - D i s c l a i m e r "   a s s e m b l y = " I p h e l i o n . O u t l i n e . W o r d . d l l "   t y p e = " I p h e l i o n . O u t l i n e . W o r d . R e n d e r e r s . T e x t R e n d e r e r "   o r d e r = " 2 "   a c t i v e = " t r u e "   e n t i t y I d = " f 9 5 d c 5 f a - 6 e 9 d - 4 b e 9 - 9 d 2 3 - e 0 a d a 2 0 d 8 4 3 8 "   f i e l d I d = " 5 0 a 0 4 f a a - e 7 8 8 - 4 7 2 5 - b 5 f f - 6 8 d 6 5 6 5 2 3 6 0 0 "   p a r e n t I d = " 0 0 0 0 0 0 0 0 - 0 0 0 0 - 0 0 0 0 - 0 0 0 0 - 0 0 0 0 0 0 0 0 0 0 0 0 "   l e v e l O r d e r = " 1 0 0 "   c o n t r o l T y p e = " p l a i n T e x t "   c o n t r o l E d i t T y p e = " i n l i n e "   e n c l o s i n g B o o k m a r k = " f a l s e "   f o r m a t E v a l u a t o r T y p e = " e x p r e s s i o n "   t e x t C a s e = " i g n o r e C a s e "   r e m o v e C o n t r o l = " f a l s e "   i g n o r e F o r m a t I f E m p t y = " f a l s e " >  
             < p a r a m e t e r s >  
                 < p a r a m e t e r   i d = " 0 4 d b 3 8 3 c - 9 a 0 2 - 4 5 9 2 - b 8 9 4 - a e 9 6 0 8 5 c 5 b 2 0 "   n a m e = " F i e l d   i n d e x "   t y p e = " S y s t e m . I n t 3 2 ,   m s c o r l i b ,   V e r s i o n = 4 . 0 . 0 . 0 ,   C u l t u r e = n e u t r a l ,   P u b l i c K e y T o k e n = b 7 7 a 5 c 5 6 1 9 3 4 e 0 8 9 "   o r d e r = " 9 9 9 "   k e y = " i n d e x "   v a l u e = " "   g r o u p O r d e r = " - 1 "   i s G e n e r a t e d = " f a l s e " / >  
                 < p a r a m e t e r   i d = " f c d 9 5 8 5 a - 9 c 4 4 - 4 9 2 2 - a 0 a 9 - 1 0 2 5 c 2 5 b 4 1 4 f "   n a m e = " P a r e n t   f i e l d   i n d e x "   t y p e = " S y s t e m . I n t 3 2 ,   m s c o r l i b ,   V e r s i o n = 4 . 0 . 0 . 0 ,   C u l t u r e = n e u t r a l ,   P u b l i c K e y T o k e n = b 7 7 a 5 c 5 6 1 9 3 4 e 0 8 9 "   o r d e r = " 9 9 9 "   k e y = " p a r e n t I n d e x "   v a l u e = " "   g r o u p O r d e r = " - 1 "   i s G e n e r a t e d = " f a l s e " / >  
                 < p a r a m e t e r   i d = " 2 7 4 5 c 2 b b - d e c 1 - 4 d 0 d - a d 1 e - 0 7 6 c 0 9 a 1 4 4 5 d "   n a m e = " D e l e t e   i f   e m p t y "   t y p e = " S y s t e m . B o o l e a n ,   m s c o r l i b ,   V e r s i o n = 4 . 0 . 0 . 0 ,   C u l t u r e = n e u t r a l ,   P u b l i c K e y T o k e n = b 7 7 a 5 c 5 6 1 9 3 4 e 0 8 9 "   o r d e r = " 9 9 9 "   k e y = " d e l e t e I f E m p t y "   v a l u e = " F a l s e "   g r o u p O r d e r = " - 1 "   i s G e n e r a t e d = " f a l s e " / >  
                 < p a r a m e t e r   i d = " 9 d 6 1 4 a 4 3 - 0 5 f 0 - 4 1 c 8 - 9 7 0 4 - b 9 e 4 2 2 3 8 f 5 e f " 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p a r a m e t e r s >  
         < / c o n t e n t C o n t r o l >  
         < c o n t e n t C o n t r o l   i d = " f e e 3 f 1 c 0 - e 7 4 9 - 4 1 2 3 - 8 c 8 3 - 9 8 d 9 d 7 a 1 f 9 6 7 "   n a m e = " L a b e l s . C o r e - C M S   E E I G   D i s c l a i m e r "   a s s e m b l y = " I p h e l i o n . O u t l i n e . W o r d . d l l "   t y p e = " I p h e l i o n . O u t l i n e . W o r d . R e n d e r e r s . T e x t R e n d e r e r "   o r d e r = " 2 "   a c t i v e = " t r u e "   e n t i t y I d = " f 9 5 d c 5 f a - 6 e 9 d - 4 b e 9 - 9 d 2 3 - e 0 a d a 2 0 d 8 4 3 8 "   f i e l d I d = " c 0 0 1 a 3 5 e - 2 7 4 a - 4 9 f 7 - 9 c c f - a 5 5 9 c 9 3 6 1 b 9 2 "   p a r e n t I d = " 0 0 0 0 0 0 0 0 - 0 0 0 0 - 0 0 0 0 - 0 0 0 0 - 0 0 0 0 0 0 0 0 0 0 0 0 "   l e v e l O r d e r = " 1 0 0 "   c o n t r o l T y p e = " p l a i n T e x t "   c o n t r o l E d i t T y p e = " i n l i n e "   e n c l o s i n g B o o k m a r k = " f a l s e "   f o r m a t E v a l u a t o r T y p e = " e x p r e s s i o n "   t e x t C a s e = " i g n o r e C a s e "   r e m o v e C o n t r o l = " f a l s e "   i g n o r e F o r m a t I f E m p t y = " f a l s e " >  
             < p a r a m e t e r s >  
                 < p a r a m e t e r   i d = " 9 e 5 a f 5 7 7 - b 0 9 e - 4 4 3 d - 8 1 0 6 - b 8 c 3 0 5 c 7 4 a e d "   n a m e = " F i e l d   i n d e x "   t y p e = " S y s t e m . I n t 3 2 ,   m s c o r l i b ,   V e r s i o n = 4 . 0 . 0 . 0 ,   C u l t u r e = n e u t r a l ,   P u b l i c K e y T o k e n = b 7 7 a 5 c 5 6 1 9 3 4 e 0 8 9 "   o r d e r = " 9 9 9 "   k e y = " i n d e x "   v a l u e = " "   g r o u p O r d e r = " - 1 "   i s G e n e r a t e d = " f a l s e " / >  
                 < p a r a m e t e r   i d = " e a 2 3 1 b 3 2 - 3 f d 5 - 4 f e 5 - a d 0 b - 9 e 1 c 7 3 4 c e 9 1 8 "   n a m e = " P a r e n t   f i e l d   i n d e x "   t y p e = " S y s t e m . I n t 3 2 ,   m s c o r l i b ,   V e r s i o n = 4 . 0 . 0 . 0 ,   C u l t u r e = n e u t r a l ,   P u b l i c K e y T o k e n = b 7 7 a 5 c 5 6 1 9 3 4 e 0 8 9 "   o r d e r = " 9 9 9 "   k e y = " p a r e n t I n d e x "   v a l u e = " "   g r o u p O r d e r = " - 1 "   i s G e n e r a t e d = " f a l s e " / >  
                 < p a r a m e t e r   i d = " e 4 e 4 e d 8 b - b e 0 3 - 4 0 b 0 - a c 7 2 - 3 f 4 7 4 8 e e 7 4 7 6 "   n a m e = " D e l e t e   i f   e m p t y "   t y p e = " S y s t e m . B o o l e a n ,   m s c o r l i b ,   V e r s i o n = 4 . 0 . 0 . 0 ,   C u l t u r e = n e u t r a l ,   P u b l i c K e y T o k e n = b 7 7 a 5 c 5 6 1 9 3 4 e 0 8 9 "   o r d e r = " 9 9 9 "   k e y = " d e l e t e I f E m p t y "   v a l u e = " F a l s e "   g r o u p O r d e r = " - 1 "   i s G e n e r a t e d = " f a l s e " / >  
                 < p a r a m e t e r   i d = " 6 f 6 4 9 1 a b - 9 b 5 d - 4 7 0 b - b 6 5 a - d 9 e f c 0 a 3 9 0 6 8 " 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p a r a m e t e r s >  
         < / c o n t e n t C o n t r o l >  
         < c o n t e n t C o n t r o l   i d = " 7 3 2 3 8 8 a 9 - 7 d 8 e - 4 9 d d - a 5 f 0 - 1 3 5 0 2 5 0 b 3 e c b "   n a m e = " L a b e l s . C M S   L o c a t i o n s "   a s s e m b l y = " I p h e l i o n . O u t l i n e . W o r d . d l l "   t y p e = " I p h e l i o n . O u t l i n e . W o r d . R e n d e r e r s . T e x t R e n d e r e r "   o r d e r = " 2 "   a c t i v e = " t r u e "   e n t i t y I d = " f 9 5 d c 5 f a - 6 e 9 d - 4 b e 9 - 9 d 2 3 - e 0 a d a 2 0 d 8 4 3 8 "   f i e l d I d = " 7 9 5 b 2 1 1 d - 2 c f d - 4 f 8 a - a b 9 0 - 0 4 a 4 8 a c 8 6 1 5 c "   p a r e n t I d = " 0 0 0 0 0 0 0 0 - 0 0 0 0 - 0 0 0 0 - 0 0 0 0 - 0 0 0 0 0 0 0 0 0 0 0 0 "   l e v e l O r d e r = " 1 0 0 "   c o n t r o l T y p e = " p l a i n T e x t "   c o n t r o l E d i t T y p e = " i n l i n e "   e n c l o s i n g B o o k m a r k = " f a l s e "   f o r m a t E v a l u a t o r T y p e = " e x p r e s s i o n "   t e x t C a s e = " i g n o r e C a s e "   r e m o v e C o n t r o l = " f a l s e "   i g n o r e F o r m a t I f E m p t y = " f a l s e " >  
             < p a r a m e t e r s >  
                 < p a r a m e t e r   i d = " 7 7 4 e 6 9 e c - f 4 3 f - 4 9 f e - a 2 2 5 - 3 1 1 4 9 f e 3 f d c f "   n a m e = " F i e l d   i n d e x "   t y p e = " S y s t e m . I n t 3 2 ,   m s c o r l i b ,   V e r s i o n = 4 . 0 . 0 . 0 ,   C u l t u r e = n e u t r a l ,   P u b l i c K e y T o k e n = b 7 7 a 5 c 5 6 1 9 3 4 e 0 8 9 "   o r d e r = " 9 9 9 "   k e y = " i n d e x "   v a l u e = " "   g r o u p O r d e r = " - 1 "   i s G e n e r a t e d = " f a l s e " / >  
                 < p a r a m e t e r   i d = " 2 a 7 e 5 b 9 b - 5 0 e 4 - 4 7 b b - b e 7 3 - 6 f c 3 0 5 a 1 4 6 7 5 "   n a m e = " P a r e n t   f i e l d   i n d e x "   t y p e = " S y s t e m . I n t 3 2 ,   m s c o r l i b ,   V e r s i o n = 4 . 0 . 0 . 0 ,   C u l t u r e = n e u t r a l ,   P u b l i c K e y T o k e n = b 7 7 a 5 c 5 6 1 9 3 4 e 0 8 9 "   o r d e r = " 9 9 9 "   k e y = " p a r e n t I n d e x "   v a l u e = " "   g r o u p O r d e r = " - 1 "   i s G e n e r a t e d = " f a l s e " / >  
                 < p a r a m e t e r   i d = " 0 f 9 e 6 3 8 b - 8 0 2 f - 4 5 3 6 - 8 7 1 7 - 6 e 7 1 5 a 2 9 1 f 1 7 "   n a m e = " D e l e t e   i f   e m p t y "   t y p e = " S y s t e m . B o o l e a n ,   m s c o r l i b ,   V e r s i o n = 4 . 0 . 0 . 0 ,   C u l t u r e = n e u t r a l ,   P u b l i c K e y T o k e n = b 7 7 a 5 c 5 6 1 9 3 4 e 0 8 9 "   o r d e r = " 9 9 9 "   k e y = " d e l e t e I f E m p t y "   v a l u e = " F a l s e "   g r o u p O r d e r = " - 1 "   i s G e n e r a t e d = " f a l s e " / >  
                 < p a r a m e t e r   i d = " 2 f 3 6 3 1 4 2 - 3 1 7 b - 4 3 2 8 - 9 3 f 7 - 0 f 8 2 7 6 2 3 7 9 d d " 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p a r a m e t e r s >  
         < / c o n t e n t C o n t r o l >  
         < c o n t e n t C o n t r o l   i d = " 9 b 4 d 4 d a 5 - 9 7 5 f - 4 4 1 1 - a 2 c 1 - a f a b 2 b f a 5 8 5 1 "   n a m e = " L a b e l s . C o r e - G l o b a l   O f f i c e   L i s t "   a s s e m b l y = " I p h e l i o n . O u t l i n e . W o r d . d l l "   t y p e = " I p h e l i o n . O u t l i n e . W o r d . R e n d e r e r s . T e x t R e n d e r e r "   o r d e r = " 2 "   a c t i v e = " t r u e "   e n t i t y I d = " f 9 5 d c 5 f a - 6 e 9 d - 4 b e 9 - 9 d 2 3 - e 0 a d a 2 0 d 8 4 3 8 "   f i e l d I d = " 6 5 8 4 8 4 7 b - d d 2 2 - 4 d 8 f - a e 1 0 - a f b 3 2 2 f f b 6 d 0 "   p a r e n t I d = " 0 0 0 0 0 0 0 0 - 0 0 0 0 - 0 0 0 0 - 0 0 0 0 - 0 0 0 0 0 0 0 0 0 0 0 0 "   l e v e l O r d e r = " 1 0 0 "   c o n t r o l T y p e = " p l a i n T e x t "   c o n t r o l E d i t T y p e = " i n l i n e "   e n c l o s i n g B o o k m a r k = " f a l s e "   f o r m a t E v a l u a t o r T y p e = " e x p r e s s i o n "   t e x t C a s e = " i g n o r e C a s e "   r e m o v e C o n t r o l = " f a l s e "   i g n o r e F o r m a t I f E m p t y = " f a l s e " >  
             < p a r a m e t e r s >  
                 < p a r a m e t e r   i d = " c 2 9 f 4 9 0 c - 1 6 8 8 - 4 c c 3 - a d d c - e 3 c 9 e c 1 a d b d 3 "   n a m e = " F i e l d   i n d e x "   t y p e = " S y s t e m . I n t 3 2 ,   m s c o r l i b ,   V e r s i o n = 4 . 0 . 0 . 0 ,   C u l t u r e = n e u t r a l ,   P u b l i c K e y T o k e n = b 7 7 a 5 c 5 6 1 9 3 4 e 0 8 9 "   o r d e r = " 9 9 9 "   k e y = " i n d e x "   v a l u e = " "   g r o u p O r d e r = " - 1 "   i s G e n e r a t e d = " f a l s e " / >  
                 < p a r a m e t e r   i d = " 8 6 7 3 7 c 8 7 - 8 3 4 9 - 4 3 3 6 - b 8 d c - 6 8 8 0 e 0 a 1 e f 9 2 "   n a m e = " P a r e n t   f i e l d   i n d e x "   t y p e = " S y s t e m . I n t 3 2 ,   m s c o r l i b ,   V e r s i o n = 4 . 0 . 0 . 0 ,   C u l t u r e = n e u t r a l ,   P u b l i c K e y T o k e n = b 7 7 a 5 c 5 6 1 9 3 4 e 0 8 9 "   o r d e r = " 9 9 9 "   k e y = " p a r e n t I n d e x "   v a l u e = " "   g r o u p O r d e r = " - 1 "   i s G e n e r a t e d = " f a l s e " / >  
                 < p a r a m e t e r   i d = " f e 1 5 a 8 b f - f b 1 c - 4 5 d 9 - a c b b - e 5 d f d 7 f b 3 c 6 6 "   n a m e = " D e l e t e   i f   e m p t y "   t y p e = " S y s t e m . B o o l e a n ,   m s c o r l i b ,   V e r s i o n = 4 . 0 . 0 . 0 ,   C u l t u r e = n e u t r a l ,   P u b l i c K e y T o k e n = b 7 7 a 5 c 5 6 1 9 3 4 e 0 8 9 "   o r d e r = " 9 9 9 "   k e y = " d e l e t e I f E m p t y "   v a l u e = " F a l s e "   g r o u p O r d e r = " - 1 "   i s G e n e r a t e d = " f a l s e " / >  
                 < p a r a m e t e r   i d = " 1 e d 7 e c 1 3 - 3 c d 1 - 4 7 d f - 8 8 6 3 - c 9 d 1 8 6 0 5 1 2 b c " 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p a r a m e t e r s >  
         < / c o n t e n t C o n t r o l >  
         < c o n t e n t C o n t r o l   i d = " 1 0 4 3 4 f c 9 - 8 5 0 e - 4 a a 4 - a 8 1 9 - 7 d 7 c 7 1 5 1 0 5 c 4 "   n a m e = " O f f i c e . O f f i c e   U R L "   a s s e m b l y = " I p h e l i o n . O u t l i n e . W o r d . d l l "   t y p e = " I p h e l i o n . O u t l i n e . W o r d . R e n d e r e r s . T e x t R e n d e r e r "   o r d e r = " 2 "   a c t i v e = " t r u e "   e n t i t y I d = " 0 9 4 a 3 b 3 a - 5 2 e f - 4 8 4 8 - 9 6 f 7 - b 0 c e 0 4 b d e 2 e 8 "   f i e l d I d = " 3 a a b c c 2 b - 1 0 4 b - 4 d 5 2 - 8 c b b - 5 4 e e 0 7 d e b 8 b 7 "   p a r e n t I d = " 0 0 0 0 0 0 0 0 - 0 0 0 0 - 0 0 0 0 - 0 0 0 0 - 0 0 0 0 0 0 0 0 0 0 0 0 "   l e v e l O r d e r = " 1 0 0 "   c o n t r o l T y p e = " p l a i n T e x t "   c o n t r o l E d i t T y p e = " i n l i n e "   e n c l o s i n g B o o k m a r k = " f a l s e "   f o r m a t E v a l u a t o r T y p e = " e x p r e s s i o n "   t e x t C a s e = " i g n o r e C a s e "   r e m o v e C o n t r o l = " f a l s e "   i g n o r e F o r m a t I f E m p t y = " f a l s e " >  
             < p a r a m e t e r s >  
                 < p a r a m e t e r   i d = " 5 7 a 3 a 6 f 8 - b e 0 0 - 4 b f 8 - b 3 d e - 7 4 c 0 a 2 d 4 1 7 d d "   n a m e = " F i e l d   i n d e x "   t y p e = " S y s t e m . I n t 3 2 ,   m s c o r l i b ,   V e r s i o n = 4 . 0 . 0 . 0 ,   C u l t u r e = n e u t r a l ,   P u b l i c K e y T o k e n = b 7 7 a 5 c 5 6 1 9 3 4 e 0 8 9 "   o r d e r = " 9 9 9 "   k e y = " i n d e x "   v a l u e = " "   g r o u p O r d e r = " - 1 "   i s G e n e r a t e d = " f a l s e " / >  
                 < p a r a m e t e r   i d = " 0 5 f a d 0 3 d - 4 5 2 7 - 4 a 0 f - b e 1 5 - 4 b 6 f 8 a f 9 8 2 9 c "   n a m e = " P a r e n t   f i e l d   i n d e x "   t y p e = " S y s t e m . I n t 3 2 ,   m s c o r l i b ,   V e r s i o n = 4 . 0 . 0 . 0 ,   C u l t u r e = n e u t r a l ,   P u b l i c K e y T o k e n = b 7 7 a 5 c 5 6 1 9 3 4 e 0 8 9 "   o r d e r = " 9 9 9 "   k e y = " p a r e n t I n d e x "   v a l u e = " "   g r o u p O r d e r = " - 1 "   i s G e n e r a t e d = " f a l s e " / >  
                 < p a r a m e t e r   i d = " 8 c 2 7 9 d a 0 - 7 3 3 1 - 4 a 2 3 - a 3 2 d - 3 e 3 0 2 1 d d 7 4 c e "   n a m e = " D e l e t e   i f   e m p t y "   t y p e = " S y s t e m . B o o l e a n ,   m s c o r l i b ,   V e r s i o n = 4 . 0 . 0 . 0 ,   C u l t u r e = n e u t r a l ,   P u b l i c K e y T o k e n = b 7 7 a 5 c 5 6 1 9 3 4 e 0 8 9 "   o r d e r = " 9 9 9 "   k e y = " d e l e t e I f E m p t y "   v a l u e = " F a l s e "   g r o u p O r d e r = " - 1 "   i s G e n e r a t e d = " f a l s e " / >  
                 < p a r a m e t e r   i d = " e 8 3 f 3 b 4 0 - f b 3 6 - 4 8 c 8 - a a 8 6 - 8 6 5 d 9 d 7 c 3 3 2 1 " 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p a r a m e t e r s >  
         < / c o n t e n t C o n t r o l >  
         < c o n t e n t C o n t r o l   i d = " 8 a b 8 4 8 d d - 9 c 0 a - 4 5 6 1 - b 6 4 e - a 5 a e a 4 b 3 3 b d 9 "   n a m e = " L a b e l s . P i t c h - B a c k   p a g e - L a w N o w   U R L "   a s s e m b l y = " I p h e l i o n . O u t l i n e . W o r d . d l l "   t y p e = " I p h e l i o n . O u t l i n e . W o r d . R e n d e r e r s . T e x t R e n d e r e r "   o r d e r = " 2 "   a c t i v e = " t r u e "   e n t i t y I d = " f 9 5 d c 5 f a - 6 e 9 d - 4 b e 9 - 9 d 2 3 - e 0 a d a 2 0 d 8 4 3 8 "   f i e l d I d = " 1 2 1 5 8 d 1 8 - 9 9 3 9 - 4 2 5 6 - b b 3 9 - b a 0 0 2 c e 4 6 f e 6 "   p a r e n t I d = " 0 0 0 0 0 0 0 0 - 0 0 0 0 - 0 0 0 0 - 0 0 0 0 - 0 0 0 0 0 0 0 0 0 0 0 0 "   l e v e l O r d e r = " 1 0 0 "   c o n t r o l T y p e = " p l a i n T e x t "   c o n t r o l E d i t T y p e = " i n l i n e "   e n c l o s i n g B o o k m a r k = " f a l s e "   f o r m a t E v a l u a t o r T y p e = " e x p r e s s i o n "   t e x t C a s e = " i g n o r e C a s e "   r e m o v e C o n t r o l = " f a l s e "   i g n o r e F o r m a t I f E m p t y = " f a l s e " >  
             < p a r a m e t e r s >  
                 < p a r a m e t e r   i d = " 7 f 3 d 5 a 8 0 - b 3 7 a - 4 c 9 2 - 8 e c 0 - a b d 9 d 6 f 0 3 8 2 f "   n a m e = " F i e l d   i n d e x "   t y p e = " S y s t e m . I n t 3 2 ,   m s c o r l i b ,   V e r s i o n = 4 . 0 . 0 . 0 ,   C u l t u r e = n e u t r a l ,   P u b l i c K e y T o k e n = b 7 7 a 5 c 5 6 1 9 3 4 e 0 8 9 "   o r d e r = " 9 9 9 "   k e y = " i n d e x "   v a l u e = " "   g r o u p O r d e r = " - 1 "   i s G e n e r a t e d = " f a l s e " / >  
                 < p a r a m e t e r   i d = " 7 c c 7 9 8 3 1 - e a f c - 4 2 7 3 - 9 c 0 c - a 7 0 4 a 5 4 8 8 4 9 2 "   n a m e = " P a r e n t   f i e l d   i n d e x "   t y p e = " S y s t e m . I n t 3 2 ,   m s c o r l i b ,   V e r s i o n = 4 . 0 . 0 . 0 ,   C u l t u r e = n e u t r a l ,   P u b l i c K e y T o k e n = b 7 7 a 5 c 5 6 1 9 3 4 e 0 8 9 "   o r d e r = " 9 9 9 "   k e y = " p a r e n t I n d e x "   v a l u e = " "   g r o u p O r d e r = " - 1 "   i s G e n e r a t e d = " f a l s e " / >  
                 < p a r a m e t e r   i d = " 3 d 6 0 a f d 7 - a 7 6 0 - 4 3 2 f - 8 b c 7 - 3 2 b c 8 2 0 a 7 1 1 a "   n a m e = " D e l e t e   i f   e m p t y "   t y p e = " S y s t e m . B o o l e a n ,   m s c o r l i b ,   V e r s i o n = 4 . 0 . 0 . 0 ,   C u l t u r e = n e u t r a l ,   P u b l i c K e y T o k e n = b 7 7 a 5 c 5 6 1 9 3 4 e 0 8 9 "   o r d e r = " 9 9 9 "   k e y = " d e l e t e I f E m p t y "   v a l u e = " F a l s e "   g r o u p O r d e r = " - 1 "   i s G e n e r a t e d = " f a l s e " / >  
                 < p a r a m e t e r   i d = " c 2 8 0 6 a e 1 - 9 1 a 0 - 4 0 6 c - b a d 2 - 4 1 1 9 2 5 5 d 2 2 c b " 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p a r a m e t e r s >  
         < / c o n t e n t C o n t r o l >  
     < / c o n t e n t C o n t r o l s >  
     < q u e s t i o n s >  
         < q u e s t i o n   i d = " 8 9 2 2 f c e c - 7 e d 9 - 4 3 8 2 - 9 a 6 4 - 4 1 4 e 8 0 4 c 5 d 2 d "   n a m e = " E n t i t y "   a s s e m b l y = " I p h e l i o n . O u t l i n e . C o n t r o l s . d l l "   t y p e = " I p h e l i o n . O u t l i n e . C o n t r o l s . Q u e s t i o n C o n t r o l s . V i e w M o d e l s . E n t i t y L i s t V i e w M o d e l "   o r d e r = " 0 "   a c t i v e = " t r u e "   g r o u p = " & l t ; D e f a u l t & g t ; "   r e s u l t T y p e = " s i n g l e "   d i s p l a y T y p e = " A l l "   p a g e C o l u m n S p a n = " c o l u m n S p a n 6 "   p a r e n t I d = " 0 0 0 0 0 0 0 0 - 0 0 0 0 - 0 0 0 0 - 0 0 0 0 - 0 0 0 0 0 0 0 0 0 0 0 0 " >  
             < p a r a m e t e r s >  
                 < p a r a m e t e r   i d = " 2 7 5 9 f 5 f 5 - 6 7 3 a - 4 d 0 4 - b f e a - 6 f 6 2 b a e e b a e 4 " 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f i x e d & l t ; / t y p e & g t ; & # x A ;     & l t ; t e x t   / & g t ; & # x A ; & l t ; / u i L o c a l i z e d S t r i n g & g t ; "   a r g u m e n t = " U I L o c a l i z e d S t r i n g "   g r o u p O r d e r = " - 1 "   i s G e n e r a t e d = " f a l s e " / >  
                 < p a r a m e t e r   i d = " 7 c 6 4 2 e e c - 4 e a 9 - 4 e c 8 - 8 7 8 e - 9 6 d e e 8 a 8 2 1 1 e "   n a m e = " W i d t h   t y p e "   t y p e = " I p h e l i o n . O u t l i n e . M o d e l . I n t e r f a c e s . Q u e s t i o n C o n t r o l L a y o u t ,   I p h e l i o n . O u t l i n e . M o d e l ,   V e r s i o n = 1 . 7 . 8 . 5 ,   C u l t u r e = n e u t r a l ,   P u b l i c K e y T o k e n = n u l l "   o r d e r = " 9 9 9 "   k e y = " l a y o u t "   v a l u e = " H a l f "   g r o u p O r d e r = " - 1 "   i s G e n e r a t e d = " f a l s e " / >  
                 < p a r a m e t e r   i d = " d f c e a d 7 c - 0 8 4 7 - 4 2 5 0 - 9 5 2 8 - 5 b 3 6 3 5 4 f 0 b c 1 "   n a m e = " R e m e m b e r   l a s t   v a l u e "   t y p e = " S y s t e m . B o o l e a n ,   m s c o r l i b ,   V e r s i o n = 4 . 0 . 0 . 0 ,   C u l t u r e = n e u t r a l ,   P u b l i c K e y T o k e n = b 7 7 a 5 c 5 6 1 9 3 4 e 0 8 9 "   o r d e r = " 9 9 9 "   k e y = " r e m e m b e r L a s t V a l u e "   v a l u e = " T r u e "   g r o u p O r d e r = " - 1 "   i s G e n e r a t e d = " f a l s e " / >  
                 < p a r a m e t e r   i d = " c b 8 6 f e 5 e - c 8 9 8 - 4 7 3 d - 8 9 7 9 - 4 8 1 4 e 2 d 5 0 4 b 3 "   n a m e = " S h o w   o f f i c e   l i s t "   t y p e = " S y s t e m . B o o l e a n ,   m s c o r l i b ,   V e r s i o n = 4 . 0 . 0 . 0 ,   C u l t u r e = n e u t r a l ,   P u b l i c K e y T o k e n = b 7 7 a 5 c 5 6 1 9 3 4 e 0 8 9 "   o r d e r = " 9 9 9 "   k e y = " s h o w O f f i c e L i s t "   v a l u e = " F a l s e "   g r o u p O r d e r = " - 1 "   i s G e n e r a t e d = " f a l s e " / >  
             < / p a r a m e t e r s >  
         < / q u e s t i o n >  
         < q u e s t i o n   i d = " 2 a 5 8 0 5 d b - 2 1 f b - 4 5 7 d - 9 3 0 c - b 3 f 1 0 a a f 7 d b a "   n a m e = " D M S "   a s s e m b l y = " I p h e l i o n . O u t l i n e . I n t e g r a t i o n . W o r k S i t e . d l l "   t y p e = " I p h e l i o n . O u t l i n e . I n t e g r a t i o n . W o r k S i t e . V i e w M o d e l s . S e l e c t W o r k S p a c e V i e w M o d e l "   o r d e r = " 1 "   a c t i v e = " t r u e "   g r o u p = " & l t ; D e f a u l t & g t ; "   r e s u l t T y p e = " s i n g l e "   d i s p l a y T y p e = " S t a r t u p "   p a g e C o l u m n S p a n = " c o l u m n S p a n 6 "   p a r e n t I d = " 0 0 0 0 0 0 0 0 - 0 0 0 0 - 0 0 0 0 - 0 0 0 0 - 0 0 0 0 0 0 0 0 0 0 0 0 " >  
             < p a r a m e t e r s >  
                 < p a r a m e t e r   i d = " 1 2 a 5 c e f 7 - f 1 a f - 4 6 6 9 - a 0 1 c - d 1 5 c f 7 d f 9 4 e d "   n a m e = " D o c u m e n t   t y p e "   t y p e = " S y s t e m . S t r i n g ,   m s c o r l i b ,   V e r s i o n = 4 . 0 . 0 . 0 ,   C u l t u r e = n e u t r a l ,   P u b l i c K e y T o k e n = b 7 7 a 5 c 5 6 1 9 3 4 e 0 8 9 "   o r d e r = " 9 9 9 "   k e y = " d o c T y p e "   v a l u e = " & l t ; ? x m l   v e r s i o n = & q u o t ; 1 . 0 & q u o t ;   e n c o d i n g = & q u o t ; u t f - 1 6 & q u o t ; ? & g t ; & # x A ; & l t ; l o c a l i z e d S t r i n g   x m l n s : x s d = & q u o t ; h t t p : / / w w w . w 3 . o r g / 2 0 0 1 / X M L S c h e m a & q u o t ;   x m l n s : x s i = & q u o t ; h t t p : / / w w w . w 3 . o r g / 2 0 0 1 / X M L S c h e m a - i n s t a n c e & q u o t ; & g t ; & # x A ;     & l t ; t y p e & g t ; l a b e l & l t ; / t y p e & g t ; & # x A ;     & l t ; t e x t & g t ; D M S   D o c   T y p e   P P T & l t ; / t e x t & g t ; & # x A ; & l t ; / l o c a l i z e d S t r i n g & g t ; "   a r g u m e n t = " E x p r e s s i o n L o c a l i z e d S t r i n g "   g r o u p O r d e r = " - 1 "   i s G e n e r a t e d = " f a l s e " / >  
                 < p a r a m e t e r   i d = " 9 1 b 1 4 d 2 d - 0 8 d 3 - 4 0 d 7 - 9 e 3 6 - 4 d e 0 c 5 a b 6 c 3 0 "   n a m e = " D o c u m e n t   s u b - t y p e "   t y p e = " S y s t e m . S t r i n g ,   m s c o r l i b ,   V e r s i o n = 4 . 0 . 0 . 0 ,   C u l t u r e = n e u t r a l ,   P u b l i c K e y T o k e n = b 7 7 a 5 c 5 6 1 9 3 4 e 0 8 9 "   o r d e r = " 9 9 9 "   k e y = " d o c S u b T y p e "   v a l u e = " & l t ; ? x m l   v e r s i o n = & q u o t ; 1 . 0 & q u o t ;   e n c o d i n g = & q u o t ; u t f - 1 6 & q u o t ; ? & g t ; & # x A ; & l t ; l o c a l i z e d S t r i n g   x m l n s : x s d = & q u o t ; h t t p : / / w w w . w 3 . o r g / 2 0 0 1 / X M L S c h e m a & q u o t ;   x m l n s : x s i = & q u o t ; h t t p : / / w w w . w 3 . o r g / 2 0 0 1 / X M L S c h e m a - i n s t a n c e & q u o t ; & g t ; & # x A ;     & l t ; t y p e & g t ; f i x e d & l t ; / t y p e & g t ; & # x A ;     & l t ; t e x t   / & g t ; & # x A ; & l t ; / l o c a l i z e d S t r i n g & g t ; "   a r g u m e n t = " E x p r e s s i o n L o c a l i z e d S t r i n g "   g r o u p O r d e r = " - 1 "   i s G e n e r a t e d = " f a l s e " / >  
                 < p a r a m e t e r   i d = " 8 1 5 5 e 1 6 c - 4 9 1 d - 4 6 d a - 9 6 d 0 - 6 a f c a 3 3 c 1 e b d "   n a m e = " D o c   I d   f o r m a t "   t y p e = " S y s t e m . S t r i n g ,   m s c o r l i b ,   V e r s i o n = 4 . 0 . 0 . 0 ,   C u l t u r e = n e u t r a l ,   P u b l i c K e y T o k e n = b 7 7 a 5 c 5 6 1 9 3 4 e 0 8 9 "   o r d e r = " 9 9 9 "   k e y = " d o c I d F o r m a t "   v a l u e = " & l t ; ? x m l   v e r s i o n = & q u o t ; 1 . 0 & q u o t ;   e n c o d i n g = & q u o t ; u t f - 1 6 & q u o t ; ? & g t ; & # x A ; & l t ; f o r m a t S t r i n g   x m l n s : x s i = & q u o t ; h t t p : / / w w w . w 3 . o r g / 2 0 0 1 / X M L S c h e m a - i n s t a n c e & q u o t ;   x m l n s : x s d = & q u o t ; h t t p : / / w w w . w 3 . o r g / 2 0 0 1 / X M L S c h e m a & q u o t ; & g t ; & # x A ;     & l t ; t y p e & g t ; e x p r e s s i o n & l t ; / t y p e & g t ; & # x A ;     & l t ; t e x t & g t ; I F ( F I E L D V A L U E ( & q u o t ; L a b e l s . D M S   D o c I D   S e t t i n g s - & q u o t ;   & a m p ; a m p ;   & # x A ;   F I R S T N O T E M P T Y ( & # x A ;         S P L I T ( { O f f i c e . S e t t i n g s } , 0 , f a l s e , & q u o t ; , & q u o t ; ) , & # x A ;         S P L I T ( { C o u n t r y . S e t t i n g s } , 0 , f a l s e , & q u o t ; , & q u o t ; ) & # x A ;         ) ) & a m p ; l t ; & a m p ; g t ; & q u o t ; & q u o t ; , & # x A ;       F O R M A T T E X T ( F I E L D V A L U E ( & q u o t ; L a b e l s . D M S   D o c I D   S e t t i n g s - & q u o t ;   & a m p ; a m p ;   & # x A ;           F I R S T N O T E M P T Y ( & # x A ;             S P L I T ( { O f f i c e . S e t t i n g s } , 0 , f a l s e , & q u o t ; , & q u o t ; ) , & # x A ;             S P L I T ( { C o u n t r y . S e t t i n g s } , 0 , f a l s e , & q u o t ; , & q u o t ; ) & # x A ;             ) ) , & # x A ;       { D M S . C l i e n t } , & # x A ;       { D M S . M a t t e r } , & # x A ;       { D M S . C l i e n t N a m e } , & # x A ;       { D M S . M a t t e r N a m e } , & # x A ;       { D M S . D o c N u m b e r } , & # x A ;       { D M S . D o c V e r s i o n } , & # x A ;       { D M S . T y p i s t } , & # x A ;       { D M S . L i b r a r y } , & # x A ;       { D M S . A u t h o r } , & # x A ;       { S y s t e m   F i e l d s . U s e r . L o g i n } , & # x A ;       { L a b e l s . G e n e r a l   -   B a c k s l a s h } , & # x A ;       { L a b e l s . G e n e r a l   -   F o r w a r d S l a s h } , & # x A ;       I F N O T E M P T Y ( { D M S . L i b r a r y } , & q u o t ; - & q u o t ; , & q u o t ; & q u o t ; ) , & # x A ;       I F N O T E M P T Y ( { D M S . L i b r a r y } , & q u o t ; . & q u o t ; , & q u o t ; & q u o t ; ) , & # x A ;       & q u o t ;   & q u o t ; & # x A ;       ) ,     & # x A ;     F O R M A T T E X T ( { L a b e l s . D M S   D o c I D   S e t t i n g s - D e f a u l t } , & # x A ;     { D M S . C l i e n t } , & # x A ;     { D M S . M a t t e r } , & # x A ;     { D M S . C l i e n t N a m e } , & # x A ;     { D M S . M a t t e r N a m e } , & # x A ;     { D M S . D o c N u m b e r } , & # x A ;     { D M S . D o c V e r s i o n } , & # x A ;     { D M S . T y p i s t } , & # x A ;     { D M S . L i b r a r y } , & # x A ;     { D M S . A u t h o r } , & # x A ;     { S y s t e m   F i e l d s . U s e r . L o g i n } , & # x A ;     { L a b e l s . G e n e r a l   -   B a c k s l a s h } , & # x A ;     { L a b e l s . G e n e r a l   -   F o r w a r d S l a s h } , & # x A ;     I F N O T E M P T Y ( { D M S . L i b r a r y } , & q u o t ; - & q u o t ; , & q u o t ; & q u o t ; ) , & # x A ;     I F N O T E M P T Y ( { D M S . L i b r a r y } , & q u o t ; . & q u o t ; , & q u o t ; & q u o t ; ) , & # x A ;     & q u o t ;   & q u o t ; & # x A ;     ) & # x A ; ) & l t ; / t e x t & g t ; & # x A ; & l t ; / f o r m a t S t r i n g & g t ; "   a r g u m e n t = " F o r m a t S t r i n g "   g r o u p O r d e r = " - 1 "   i s G e n e r a t e d = " f a l s e " / >  
                 < p a r a m e t e r   i d = " 7 4 e 7 9 8 a 7 - 0 3 2 3 - 4 a d 1 - 9 c 7 a - 8 f f f e 9 0 2 c 9 f c "   n a m e = " R e m e m b e r   w o r k s p a c e   a n d   f o l d e r "   t y p e = " S y s t e m . B o o l e a n ,   m s c o r l i b ,   V e r s i o n = 4 . 0 . 0 . 0 ,   C u l t u r e = n e u t r a l ,   P u b l i c K e y T o k e n = b 7 7 a 5 c 5 6 1 9 3 4 e 0 8 9 "   o r d e r = " 9 9 9 "   k e y = " r e m e m b e r W S "   v a l u e = " T r u e "   g r o u p O r d e r = " - 1 "   i s G e n e r a t e d = " f a l s e " / >  
                 < p a r a m e t e r   i d = " 8 e a e 7 5 0 2 - 2 3 f 4 - 4 b e 6 - b 2 5 8 - 9 4 7 c b 9 6 a f f a 4 "   n a m e = " R e m o v e   C l / M t   l e a d   z e r o s "   t y p e = " S y s t e m . B o o l e a n ,   m s c o r l i b ,   V e r s i o n = 4 . 0 . 0 . 0 ,   C u l t u r e = n e u t r a l ,   P u b l i c K e y T o k e n = b 7 7 a 5 c 5 6 1 9 3 4 e 0 8 9 "   o r d e r = " 9 9 9 "   k e y = " r e m o v e L e a d i n g Z e r o s "   v a l u e = " F a l s e "   g r o u p O r d e r = " - 1 "   i s G e n e r a t e d = " f a l s e " / >  
                 < p a r a m e t e r   i d = " f 9 2 4 b 8 9 3 - 7 c 7 8 - 4 c c b - b d 1 d - 1 b 8 6 7 8 4 e 5 5 0 a "   n a m e = " O r d e r   W o r k s p a c e s   a l p h a b e t i c a l l y "   t y p e = " S y s t e m . B o o l e a n ,   m s c o r l i b ,   V e r s i o n = 4 . 0 . 0 . 0 ,   C u l t u r e = n e u t r a l ,   P u b l i c K e y T o k e n = b 7 7 a 5 c 5 6 1 9 3 4 e 0 8 9 "   o r d e r = " 9 9 9 "   k e y = " o r d e r W o r k s p a c e s A l p h a b e t i c a l l y "   v a l u e = " F a l s e "   g r o u p O r d e r = " - 1 "   i s G e n e r a t e d = " f a l s e " / >  
                 < p a r a m e t e r   i d = " 9 f f 1 a 2 9 c - a 2 b d - 4 2 7 0 - b 3 4 1 - 7 7 8 e 1 2 e 7 f 7 d 7 "   n a m e = " D e f a u l t   f o l d e r "   t y p e = " S y s t e m . S t r i n g ,   m s c o r l i b ,   V e r s i o n = 4 . 0 . 0 . 0 ,   C u l t u r e = n e u t r a l ,   P u b l i c K e y T o k e n = b 7 7 a 5 c 5 6 1 9 3 4 e 0 8 9 "   o r d e r = " 9 9 9 "   k e y = " d e f a u l t F o l d e r "   v a l u e = " "   a r g u m e n t = " I t e m L i s t C o n t r o l "   g r o u p O r d e r = " - 1 "   i s G e n e r a t e d = " f a l s e " / >  
                 < p a r a m e t e r   i d = " 5 1 9 b f b 3 2 - 8 b c 7 - 4 6 9 7 - b 5 c 3 - 7 4 0 9 3 5 b 3 2 5 c 7 "   n a m e = " D o   n o t   d i s p l a y   i f   v a l i d "   t y p e = " S y s t e m . B o o l e a n ,   m s c o r l i b ,   V e r s i o n = 4 . 0 . 0 . 0 ,   C u l t u r e = n e u t r a l ,   P u b l i c K e y T o k e n = b 7 7 a 5 c 5 6 1 9 3 4 e 0 8 9 "   o r d e r = " 9 9 9 "   k e y = " i n v i s i b l e I f V a l i d "   v a l u e = " F a l s e "   g r o u p O r d e r = " - 1 "   i s G e n e r a t e d = " f a l s e " / >  
                 < p a r a m e t e r   i d = " 6 e b 1 5 2 2 0 - 9 c a b - 4 b c 7 - 9 f 8 7 - 8 e b a b b 7 2 5 c c 5 "   n a m e = " S h o w   a u t h o r   l o o k u p "   t y p e = " S y s t e m . B o o l e a n ,   m s c o r l i b ,   V e r s i o n = 4 . 0 . 0 . 0 ,   C u l t u r e = n e u t r a l ,   P u b l i c K e y T o k e n = b 7 7 a 5 c 5 6 1 9 3 4 e 0 8 9 "   o r d e r = " 9 9 9 "   k e y = " s h o w A u t h o r "   v a l u e = " F a l s e "   g r o u p O r d e r = " - 1 "   i s G e n e r a t e d = " f a l s e " / >  
                 < p a r a m e t e r   i d = " 6 8 9 b 2 a 7 e - a a 7 a - 4 2 b a - 9 b 5 8 - 9 1 9 0 e c 2 f 1 6 d 5 "   n a m e = " A u t h o r   f i e l d "   t y p e = " I p h e l i o n . O u t l i n e . M o d e l . E n t i t i e s . P a r a m e t e r F i e l d D e s c r i p t o r ,   I p h e l i o n . O u t l i n e . M o d e l ,   V e r s i o n = 1 . 7 . 8 . 5 ,   C u l t u r e = n e u t r a l ,   P u b l i c K e y T o k e n = n u l l "   o r d e r = " 9 9 9 "   k e y = " a u t h o r F i e l d "   v a l u e = " 0 8 3 d 5 a 5 f - 7 a 4 6 - 4 9 2 7 - a d 1 b - 2 e 7 1 0 3 f 3 6 8 b 1 | f 2 9 4 b 1 d 2 - 1 b 4 5 - 4 e 5 f - 9 4 c 4 - 2 9 5 3 e 5 1 5 0 1 3 7 "   g r o u p O r d e r = " - 1 "   i s G e n e r a t e d = " f a l s e " / >  
                 < p a r a m e t e r   i d = " 4 b 1 3 7 0 3 3 - b 4 6 3 - 4 1 1 6 - 9 2 e 4 - 5 0 7 6 5 1 7 c 5 e 3 4 "   n a m e = " S h o w   d o c u m e n t   t i t l e "   t y p e = " S y s t e m . B o o l e a n ,   m s c o r l i b ,   V e r s i o n = 4 . 0 . 0 . 0 ,   C u l t u r e = n e u t r a l ,   P u b l i c K e y T o k e n = b 7 7 a 5 c 5 6 1 9 3 4 e 0 8 9 "   o r d e r = " 9 9 9 "   k e y = " s h o w T i t l e "   v a l u e = " T r u e "   g r o u p O r d e r = " - 1 "   i s G e n e r a t e d = " f a l s e " / >  
                 < p a r a m e t e r   i d = " 1 3 d b 5 0 5 c - e 7 5 b - 4 f 4 b - 9 b f 6 - 6 0 3 c f e f e c e b c "   n a m e = " F o l d e r   l i s t   h e i g h t "   t y p e = " S y s t e m . N u l l a b l e ` 1 [ [ S y s t e m . I n t 3 2 ,   m s c o r l i b ,   V e r s i o n = 4 . 0 . 0 . 0 ,   C u l t u r e = n e u t r a l ,   P u b l i c K e y T o k e n = b 7 7 a 5 c 5 6 1 9 3 4 e 0 8 9 ] ] ,   m s c o r l i b ,   V e r s i o n = 4 . 0 . 0 . 0 ,   C u l t u r e = n e u t r a l ,   P u b l i c K e y T o k e n = b 7 7 a 5 c 5 6 1 9 3 4 e 0 8 9 "   o r d e r = " 9 9 9 "   k e y = " f o l d e r H e i g h t "   v a l u e = " "   g r o u p O r d e r = " - 1 "   i s G e n e r a t e d = " f a l s e " / >  
                 < p a r a m e t e r   i d = " 0 4 d 8 2 a 8 e - 4 6 0 3 - 4 6 c 3 - b f 7 4 - b 3 8 8 b b 8 6 7 e b d "   n a m e = " S h o w   w o r k s p a c e s "   t y p e = " S y s t e m . B o o l e a n ,   m s c o r l i b ,   V e r s i o n = 4 . 0 . 0 . 0 ,   C u l t u r e = n e u t r a l ,   P u b l i c K e y T o k e n = b 7 7 a 5 c 5 6 1 9 3 4 e 0 8 9 "   o r d e r = " 9 9 9 "   k e y = " s h o w W o r k s p a c e s "   v a l u e = " T r u e "   g r o u p O r d e r = " - 1 "   i s G e n e r a t e d = " f a l s e " / >  
             < / p a r a m e t e r s >  
         < / q u e s t i o n >  
         < q u e s t i o n   i d = " 2 f 4 e 3 e 8 3 - 5 0 8 8 - 4 d b 9 - b 1 f 7 - 6 c 5 0 7 d e d c 7 4 5 "   n a m e = " T h e m e   C o l o u r "   a s s e m b l y = " I p h e l i o n . O u t l i n e . C o n t r o l s . d l l "   t y p e = " I p h e l i o n . O u t l i n e . C o n t r o l s . Q u e s t i o n C o n t r o l s . V i e w M o d e l s . I m a g e L i s t V i e w M o d e l "   o r d e r = " 2 "   a c t i v e = " t r u e "   g r o u p = " & l t ; D e f a u l t & g t ; "   r e s u l t T y p e = " s i n g l e "   d i s p l a y T y p e = " A l l "   p a g e C o l u m n S p a n = " c o l u m n S p a n 6 "   p a r e n t I d = " 0 0 0 0 0 0 0 0 - 0 0 0 0 - 0 0 0 0 - 0 0 0 0 - 0 0 0 0 0 0 0 0 0 0 0 0 " >  
             < p a r a m e t e r s >  
                 < p a r a m e t e r   i d = " 7 6 4 7 f f e 1 - 0 0 6 d - 4 a 5 0 - a 7 c a - 2 a 2 5 a 3 2 a 7 c 1 3 " 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F i l e   P a t h s - T h e m e   i m a g e s } & l t ; / t e x t & g t ; & # x A ; & l t ; / f o r m a t S t r i n g & g t ; "   a r g u m e n t = " F o r m a t S t r i n g "   g r o u p O r d e r = " - 1 "   i s G e n e r a t e d = " f a l s e " / >  
                 < p a r a m e t e r   i d = " b 2 6 1 3 4 7 1 - d 2 f b - 4 5 5 1 - a 7 5 a - 5 b 2 5 b a 7 6 2 9 2 1 "   n a m e = " M a x   s e l e c t i o n s "   t y p e = " S y s t e m . I n t 3 2 ,   m s c o r l i b ,   V e r s i o n = 4 . 0 . 0 . 0 ,   C u l t u r e = n e u t r a l ,   P u b l i c K e y T o k e n = b 7 7 a 5 c 5 6 1 9 3 4 e 0 8 9 "   o r d e r = " 9 9 9 "   k e y = " m a x S e l e c t e d "   v a l u e = " 1 "   g r o u p O r d e r = " - 1 "   i s G e n e r a t e d = " f a l s e " / >  
                 < p a r a m e t e r   i d = " 6 a c e 9 9 5 0 - 3 d b d - 4 a 2 5 - a f c d - c d 8 9 a 5 f 3 b a e 6 "   n a m e = " M i n   s e l e c t i o n s "   t y p e = " S y s t e m . I n t 3 2 ,   m s c o r l i b ,   V e r s i o n = 4 . 0 . 0 . 0 ,   C u l t u r e = n e u t r a l ,   P u b l i c K e y T o k e n = b 7 7 a 5 c 5 6 1 9 3 4 e 0 8 9 "   o r d e r = " 9 9 9 "   k e y = " m i n S e l e c t e d "   v a l u e = " 1 "   g r o u p O r d e r = " - 1 "   i s G e n e r a t e d = " f a l s e " / >  
                 < p a r a m e t e r   i d = " 0 c 9 d b 0 9 8 - 7 7 5 4 - 4 2 6 e - b f 2 7 - e 3 6 6 c 9 a 8 4 3 7 b " 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S e l e c t   T h e m e   C o l o u r & l t ; / t e x t & g t ; & # x A ; & l t ; / u i L o c a l i z e d S t r i n g & g t ; "   a r g u m e n t = " U I L o c a l i z e d S t r i n g "   g r o u p O r d e r = " - 1 "   i s G e n e r a t e d = " f a l s e " / >  
                 < p a r a m e t e r   i d = " 0 b 6 9 2 5 0 7 - 5 5 6 6 - 4 3 e f - 9 7 1 3 - a c f 3 d 9 7 9 3 1 f 9 "   n a m e = " H e i g h t "   t y p e = " S y s t e m . I n t 3 2 ,   m s c o r l i b ,   V e r s i o n = 4 . 0 . 0 . 0 ,   C u l t u r e = n e u t r a l ,   P u b l i c K e y T o k e n = b 7 7 a 5 c 5 6 1 9 3 4 e 0 8 9 "   o r d e r = " 9 9 9 "   k e y = " h e i g h t "   v a l u e = " 2 4 0 "   g r o u p O r d e r = " - 1 "   i s G e n e r a t e d = " f a l s e " / >  
                 < p a r a m e t e r   i d = " 3 4 0 0 9 0 f c - c f 5 2 - 4 f 3 9 - b a 2 1 - d 8 f e 9 9 7 8 0 1 a d "   n a m e = " D e f a u l t   z o o m "   t y p e = " S y s t e m . I n t 3 2 ,   m s c o r l i b ,   V e r s i o n = 4 . 0 . 0 . 0 ,   C u l t u r e = n e u t r a l ,   P u b l i c K e y T o k e n = b 7 7 a 5 c 5 6 1 9 3 4 e 0 8 9 "   o r d e r = " 9 9 9 "   k e y = " z o o m "   v a l u e = " 5 0 "   g r o u p O r d e r = " - 1 "   i s G e n e r a t e d = " f a l s e " / >  
                 < p a r a m e t e r   i d = " 4 4 8 8 b 1 9 8 - 3 6 a 4 - 4 8 1 d - b 5 a 9 - a e a c 6 d 3 f 2 3 a 2 "   n a m e = " A l l o w   u n s e l e c t   l a s t   i t e m "   t y p e = " S y s t e m . B o o l e a n ,   m s c o r l i b ,   V e r s i o n = 4 . 0 . 0 . 0 ,   C u l t u r e = n e u t r a l ,   P u b l i c K e y T o k e n = b 7 7 a 5 c 5 6 1 9 3 4 e 0 8 9 "   o r d e r = " 9 9 9 "   k e y = " u n s e l e c t L a s t "   v a l u e = " T r u e "   g r o u p O r d e r = " - 1 "   i s G e n e r a t e d = " f a l s e " / >  
                 < p a r a m e t e r   i d = " d f b 1 f 2 d 0 - 8 e f 9 - 4 6 8 d - 9 4 a a - 3 8 7 5 0 d 8 5 d 6 e 9 "   n a m e = " H i d e   f i l e   e x t e n s i o n "   t y p e = " S y s t e m . B o o l e a n ,   m s c o r l i b ,   V e r s i o n = 4 . 0 . 0 . 0 ,   C u l t u r e = n e u t r a l ,   P u b l i c K e y T o k e n = b 7 7 a 5 c 5 6 1 9 3 4 e 0 8 9 "   o r d e r = " 9 9 9 "   k e y = " h i d e F i l e E x t "   v a l u e = " T r u e "   g r o u p O r d e r = " - 1 "   i s G e n e r a t e d = " f a l s e " / >  
             < / p a r a m e t e r s >  
         < / q u e s t i o n >  
         < q u e s t i o n   i d = " 4 a 2 e f a 0 0 - b 1 c 8 - 4 3 f c - b 2 f d - e e 3 e c 4 2 f 9 0 7 b "   n a m e = " D a t e "   a s s e m b l y = " I p h e l i o n . O u t l i n e . C o n t r o l s . d l l "   t y p e = " I p h e l i o n . O u t l i n e . C o n t r o l s . Q u e s t i o n C o n t r o l s . V i e w M o d e l s . D a t e V i e w M o d e l "   o r d e r = " 3 "   a c t i v e = " t r u e "   g r o u p = " & l t ; D e f a u l t & g t ; "   r e s u l t T y p e = " s i n g l e "   d i s p l a y T y p e = " A l l "   p a g e C o l u m n S p a n = " c o l u m n S p a n 6 "   p a r e n t I d = " 0 0 0 0 0 0 0 0 - 0 0 0 0 - 0 0 0 0 - 0 0 0 0 - 0 0 0 0 0 0 0 0 0 0 0 0 " >  
             < p a r a m e t e r s >  
                 < p a r a m e t e r   i d = " 8 1 7 9 b b 1 a - 4 a b 0 - 4 e d a - b 8 2 5 - 2 6 c b f 9 e 5 9 c b 4 " 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D a t e & l t ; / t e x t & g t ; & # x A ; & l t ; / u i L o c a l i z e d S t r i n g & g t ; "   a r g u m e n t = " U I L o c a l i z e d S t r i n g "   g r o u p O r d e r = " - 1 "   i s G e n e r a t e d = " f a l s e " / >  
                 < p a r a m e t e r   i d = " 0 a c 3 8 9 f c - 8 9 6 d - 4 5 0 f - 8 d 1 b - a 1 3 0 e 9 1 e a 8 0 1 "   n a m e = " F o r m a t "   t y p e = " S y s t e m . S t r i n g ,   m s c o r l i b ,   V e r s i o n = 4 . 0 . 0 . 0 ,   C u l t u r e = n e u t r a l ,   P u b l i c K e y T o k e n = b 7 7 a 5 c 5 6 1 9 3 4 e 0 8 9 "   o r d e r = " 9 9 9 "   k e y = " f o r m a t "   v a l u e = " & l t ; ? x m l   v e r s i o n = & q u o t ; 1 . 0 & q u o t ;   e n c o d i n g = & q u o t ; u t f - 1 6 & q u o t ; ? & g t ; & # x A ; & l t ; l o c a l i z e d S t r i n g   x m l n s : x s i = & q u o t ; h t t p : / / w w w . w 3 . o r g / 2 0 0 1 / X M L S c h e m a - i n s t a n c e & q u o t ;   x m l n s : x s d = & q u o t ; h t t p : / / w w w . w 3 . o r g / 2 0 0 1 / X M L S c h e m a & q u o t ; & g t ; & # x A ;     & l t ; t y p e & g t ; l a b e l & l t ; / t y p e & g t ; & # x A ;     & l t ; t e x t & g t ; D a t e F o r m a t & l t ; / t e x t & g t ; & # x A ; & l t ; / l o c a l i z e d S t r i n g & g t ; "   a r g u m e n t = " L o c a l i z e d S t r i n g "   g r o u p O r d e r = " - 1 "   i s G e n e r a t e d = " f a l s e " / >  
                 < p a r a m e t e r   i d = " 2 a a 7 5 2 3 7 - 2 d c d - 4 7 c c - a c 3 6 - e 7 3 d 6 0 b 1 5 b 0 5 "   n a m e = " W i d t h   t y p e "   t y p e = " I p h e l i o n . O u t l i n e . M o d e l . I n t e r f a c e s . Q u e s t i o n C o n t r o l L a y o u t ,   I p h e l i o n . O u t l i n e . M o d e l ,   V e r s i o n = 1 . 7 . 8 . 5 ,   C u l t u r e = n e u t r a l ,   P u b l i c K e y T o k e n = n u l l "   o r d e r = " 9 9 9 "   k e y = " l a y o u t "   v a l u e = " H a l f "   g r o u p O r d e r = " - 1 "   i s G e n e r a t e d = " f a l s e " / >  
                 < p a r a m e t e r   i d = " 5 a c 3 c 2 c b - a 9 4 1 - 4 6 2 2 - 8 a b e - 5 8 5 2 b 3 1 d 4 a f d "   n a m e = " S h o w   d a t e   p i c k e r "   t y p e = " S y s t e m . B o o l e a n ,   m s c o r l i b ,   V e r s i o n = 4 . 0 . 0 . 0 ,   C u l t u r e = n e u t r a l ,   P u b l i c K e y T o k e n = b 7 7 a 5 c 5 6 1 9 3 4 e 0 8 9 "   o r d e r = " 9 9 9 "   k e y = " s h o w D a t e P i c k e r "   v a l u e = " T r u e "   g r o u p = " D i s p l a y   s e t t i n g s "   g r o u p O r d e r = " - 1 "   i s G e n e r a t e d = " f a l s e " / >  
                 < p a r a m e t e r   i d = " d b e c 1 1 e f - b 4 0 9 - 4 2 5 c - b 5 c 0 - b c 0 0 4 4 8 c 1 d 8 e "   n a m e = " S e t   t o   c u r r e n t   d a t e "   t y p e = " S y s t e m . B o o l e a n ,   m s c o r l i b ,   V e r s i o n = 4 . 0 . 0 . 0 ,   C u l t u r e = n e u t r a l ,   P u b l i c K e y T o k e n = b 7 7 a 5 c 5 6 1 9 3 4 e 0 8 9 "   o r d e r = " 9 9 9 "   k e y = " s e t T o C u r r e n t D a t e "   v a l u e = " T r u e "   g r o u p O r d e r = " - 1 "   i s G e n e r a t e d = " f a l s e " / >  
                 < p a r a m e t e r   i d = " 9 d c 2 0 d c 1 - 6 b 8 9 - 4 1 2 f - b b 7 3 - 0 e 2 c 4 9 a 1 6 b 3 8 "   n a m e = " R e q u i r e d   f i e l d "   t y p e = " S y s t e m . B o o l e a n ,   m s c o r l i b ,   V e r s i o n = 4 . 0 . 0 . 0 ,   C u l t u r e = n e u t r a l ,   P u b l i c K e y T o k e n = b 7 7 a 5 c 5 6 1 9 3 4 e 0 8 9 "   o r d e r = " 9 9 9 "   k e y = " r e q u i r e d "   v a l u e = " F a l s e "   g r o u p O r d e r = " - 1 "   i s G e n e r a t e d = " f a l s e " / >  
                 < p a r a m e t e r   i d = " e f 4 2 a b a f - 9 a f 1 - 4 3 2 7 - a 6 3 3 - 0 9 4 2 e f e b e 1 7 d "   n a m e = " S h o w   c l e a r   b u t t o n "   t y p e = " S y s t e m . B o o l e a n ,   m s c o r l i b ,   V e r s i o n = 4 . 0 . 0 . 0 ,   C u l t u r e = n e u t r a l ,   P u b l i c K e y T o k e n = b 7 7 a 5 c 5 6 1 9 3 4 e 0 8 9 "   o r d e r = " 9 9 9 "   k e y = " s h o w C l e a r B u t t o n "   v a l u e = " T r u e "   g r o u p = " D i s p l a y   s e t t i n g s "   g r o u p O r d e r = " - 1 "   i s G e n e r a t e d = " f a l s e " / >  
                 < p a r a m e t e r   i d = " 2 2 7 3 6 6 4 d - f 5 f 6 - 4 e f 9 - b 4 1 a - 8 b 3 a a 1 1 d a 8 7 2 "   n a m e = " S h o w   c u r r e n t   d a t e   b u t t o n "   t y p e = " S y s t e m . B o o l e a n ,   m s c o r l i b ,   V e r s i o n = 4 . 0 . 0 . 0 ,   C u l t u r e = n e u t r a l ,   P u b l i c K e y T o k e n = b 7 7 a 5 c 5 6 1 9 3 4 e 0 8 9 "   o r d e r = " 9 9 9 "   k e y = " s h o w C u r r e n t D a t e B u t t o n "   v a l u e = " T r u e "   g r o u p = " D i s p l a y   s e t t i n g s "   g r o u p O r d e r = " - 1 "   i s G e n e r a t e d = " f a l s e " / >  
             < / p a r a m e t e r s >  
         < / q u e s t i o n >  
         < q u e s t i o n   i d = " a d e 4 a 4 5 4 - e 7 d d - 4 5 b f - a 2 1 9 - 2 b 5 9 a b 9 f 2 4 1 4 "   n a m e = " F o o t e r   T e x t "   a s s e m b l y = " I p h e l i o n . O u t l i n e . C o n t r o l s . d l l "   t y p e = " I p h e l i o n . O u t l i n e . C o n t r o l s . Q u e s t i o n C o n t r o l s . V i e w M o d e l s . T e x t B o x V i e w M o d e l "   o r d e r = " 4 "   a c t i v e = " t r u e "   g r o u p = " & l t ; D e f a u l t & g t ; "   r e s u l t T y p e = " s i n g l e "   d i s p l a y T y p e = " A l l "   p a g e C o l u m n S p a n = " c o l u m n S p a n 6 "   p a r e n t I d = " 0 0 0 0 0 0 0 0 - 0 0 0 0 - 0 0 0 0 - 0 0 0 0 - 0 0 0 0 0 0 0 0 0 0 0 0 " >  
             < p a r a m e t e r s >  
                 < p a r a m e t e r   i d = " 5 1 f a d d c c - b d c b - 4 4 e d - b 3 5 5 - c 9 6 6 2 d e 4 f 7 8 8 "   n a m e = " A l l o w   r e t u r n "   t y p e = " S y s t e m . B o o l e a n ,   m s c o r l i b ,   V e r s i o n = 4 . 0 . 0 . 0 ,   C u l t u r e = n e u t r a l ,   P u b l i c K e y T o k e n = b 7 7 a 5 c 5 6 1 9 3 4 e 0 8 9 "   o r d e r = " 9 9 9 "   k e y = " m u l t i l i n e "   v a l u e = " F a l s e "   g r o u p O r d e r = " - 1 "   i s G e n e r a t e d = " f a l s e " / >  
                 < p a r a m e t e r   i d = " 9 f 7 2 0 d b 9 - 7 a 1 c - 4 1 9 0 - 9 9 3 3 - 2 8 f f 8 1 d c 2 3 e b " 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F o o t e r   T e x t & l t ; / t e x t & g t ; & # x A ; & l t ; / u i L o c a l i z e d S t r i n g & g t ; "   a r g u m e n t = " U I L o c a l i z e d S t r i n g "   g r o u p O r d e r = " - 1 "   i s G e n e r a t e d = " f a l s e " / >  
                 < p a r a m e t e r   i d = " 3 0 9 b d 2 1 8 - b a c 1 - 4 1 b a - b 8 a 9 - 3 e 6 7 0 8 a e 7 3 c b "   n a m e = " W i d t h   t y p e "   t y p e = " I p h e l i o n . O u t l i n e . M o d e l . I n t e r f a c e s . Q u e s t i o n C o n t r o l L a y o u t ,   I p h e l i o n . O u t l i n e . M o d e l ,   V e r s i o n = 1 . 7 . 8 . 5 ,   C u l t u r e = n e u t r a l ,   P u b l i c K e y T o k e n = n u l l "   o r d e r = " 9 9 9 "   k e y = " l a y o u t "   v a l u e = " F u l l "   g r o u p O r d e r = " - 1 "   i s G e n e r a t e d = " f a l s e " / >  
                 < p a r a m e t e r   i d = " 1 3 1 d 9 e 9 9 - 4 a 9 7 - 4 2 1 9 - 8 9 0 b - a 1 c b f 8 e c 4 3 9 a "   n a m e = " H e i g h t "   t y p e = " S y s t e m . I n t 3 2 ,   m s c o r l i b ,   V e r s i o n = 4 . 0 . 0 . 0 ,   C u l t u r e = n e u t r a l ,   P u b l i c K e y T o k e n = b 7 7 a 5 c 5 6 1 9 3 4 e 0 8 9 "   o r d e r = " 9 9 9 "   k e y = " h e i g h t "   v a l u e = " "   g r o u p O r d e r = " - 1 "   i s G e n e r a t e d = " f a l s e " / >  
                 < p a r a m e t e r   i d = " 9 6 1 b f d 7 c - 5 8 4 c - 4 4 9 f - b c 7 5 - 7 7 4 6 d 9 8 2 5 1 f 6 "   n a m e = " S e p a r a t e   l i n e s "   t y p e = " S y s t e m . B o o l e a n ,   m s c o r l i b ,   V e r s i o n = 4 . 0 . 0 . 0 ,   C u l t u r e = n e u t r a l ,   P u b l i c K e y T o k e n = b 7 7 a 5 c 5 6 1 9 3 4 e 0 8 9 "   o r d e r = " 9 9 9 "   k e y = " s p l i t L i n e s "   v a l u e = " F a l s e "   g r o u p O r d e r = " - 1 "   i s G e n e r a t e d = " f a l s e " / >  
                 < p a r a m e t e r   i d = " a a 3 e 8 2 a 7 - 4 9 d 9 - 4 b 6 e - 8 c 0 e - 7 e b 4 d e 9 f f 4 c 5 "   n a m e = " W r a p   t e x t "   t y p e = " S y s t e m . B o o l e a n ,   m s c o r l i b ,   V e r s i o n = 4 . 0 . 0 . 0 ,   C u l t u r e = n e u t r a l ,   P u b l i c K e y T o k e n = b 7 7 a 5 c 5 6 1 9 3 4 e 0 8 9 "   o r d e r = " 9 9 9 "   k e y = " w r a p T e x t "   v a l u e = " F a l s e "   g r o u p O r d e r = " - 1 "   i s G e n e r a t e d = " f a l s e " / >  
                 < p a r a m e t e r   i d = " a 3 0 b a 9 9 d - 7 d 1 5 - 4 6 a c - b d d 3 - 0 9 2 0 b 9 b 2 1 d c d "   n a m e = " R e m e m b e r   l a s t   v a l u e "   t y p e = " S y s t e m . B o o l e a n ,   m s c o r l i b ,   V e r s i o n = 4 . 0 . 0 . 0 ,   C u l t u r e = n e u t r a l ,   P u b l i c K e y T o k e n = b 7 7 a 5 c 5 6 1 9 3 4 e 0 8 9 "   o r d e r = " 9 9 9 "   k e y = " r e m e m b e r L a s t V a l u e "   v a l u e = " F a l s e "   g r o u p O r d e r = " - 1 "   i s G e n e r a t e d = " f a l s e " / >  
                 < p a r a m e t e r   i d = " 7 e d 2 2 b 3 c - 9 4 3 5 - 4 4 a 3 - 8 7 b 1 - 5 0 a 4 1 2 f d 7 8 9 a "   n a m e = " R e q u i r e d   f i e l d "   t y p e = " S y s t e m . B o o l e a n ,   m s c o r l i b ,   V e r s i o n = 4 . 0 . 0 . 0 ,   C u l t u r e = n e u t r a l ,   P u b l i c K e y T o k e n = b 7 7 a 5 c 5 6 1 9 3 4 e 0 8 9 "   o r d e r = " 9 9 9 "   k e y = " r e q u i r e d "   v a l u e = " F a l s e "   g r o u p O r d e r = " - 1 "   i s G e n e r a t e d = " f a l s e " / >  
                 < p a r a m e t e r   i d = " 8 4 1 1 5 1 c 7 - 8 5 d 7 - 4 0 a 5 - a 3 e 0 - 6 8 1 2 6 b 5 2 0 b 1 1 "   n a m e = " M a x   l e n g t h "   t y p e = " S y s t e m . N u l l a b l e ` 1 [ [ S y s t e m . I n t 3 2 ,   m s c o r l i b ,   V e r s i o n = 4 . 0 . 0 . 0 ,   C u l t u r e = n e u t r a l ,   P u b l i c K e y T o k e n = b 7 7 a 5 c 5 6 1 9 3 4 e 0 8 9 ] ] ,   m s c o r l i b ,   V e r s i o n = 4 . 0 . 0 . 0 ,   C u l t u r e = n e u t r a l ,   P u b l i c K e y T o k e n = b 7 7 a 5 c 5 6 1 9 3 4 e 0 8 9 "   o r d e r = " 9 9 9 "   k e y = " m a x L e n g t h "   v a l u e = " "   g r o u p O r d e r = " - 1 "   i s G e n e r a t e d = " f a l s e " / >  
             < / p a r a m e t e r s >  
         < / q u e s t i o n >  
         < q u e s t i o n   i d = " e 3 8 1 d 1 9 8 - c d a 9 - 4 0 9 e - b 5 5 7 - 5 9 1 f d a 1 1 a e 2 6 "   n a m e = " O v e r r i d e   l o g o "   a s s e m b l y = " I p h e l i o n . O u t l i n e . C o n t r o l s . d l l "   t y p e = " I p h e l i o n . O u t l i n e . C o n t r o l s . Q u e s t i o n C o n t r o l s . V i e w M o d e l s . C h e c k B o x V i e w M o d e l "   o r d e r = " 8 "   a c t i v e = " f a l s e "   g r o u p = " & l t ; D e f a u l t & g t ; "   r e s u l t T y p e = " s i n g l e "   d i s p l a y T y p e = " A l l "   p a g e C o l u m n S p a n = " c o l u m n S p a n 6 "   p a r e n t I d = " 0 0 0 0 0 0 0 0 - 0 0 0 0 - 0 0 0 0 - 0 0 0 0 - 0 0 0 0 0 0 0 0 0 0 0 0 " >  
             < p a r a m e t e r s >  
                 < p a r a m e t e r   i d = " f 8 1 1 c 8 a d - 2 4 b 6 - 4 f 8 0 - b d 9 d - 9 0 1 8 f c 3 3 e 6 e 2 " 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L o g o   O v e r r i d e & l t ; / t e x t & g t ; & # x A ; & l t ; / u i L o c a l i z e d S t r i n g & g t ; "   a r g u m e n t = " U I L o c a l i z e d S t r i n g "   g r o u p O r d e r = " - 1 "   i s G e n e r a t e d = " f a l s e " / >  
                 < p a r a m e t e r   i d = " a c 4 b a a 4 f - d 5 e 4 - 4 e 5 4 - b e 1 a - f 1 c a 7 1 2 b f 5 b b "   n a m e = " D o c u m e n t   t e x t   ( c h e c k e d ) "   t y p e = " S y s t e m . S t r i n g ,   m s c o r l i b ,   V e r s i o n = 4 . 0 . 0 . 0 ,   C u l t u r e = n e u t r a l ,   P u b l i c K e y T o k e n = b 7 7 a 5 c 5 6 1 9 3 4 e 0 8 9 "   o r d e r = " 9 9 9 "   k e y = " d o c u m e n t T e x t "   v a l u e = " & l t ; ? x m l   v e r s i o n = & q u o t ; 1 . 0 & q u o t ;   e n c o d i n g = & q u o t ; u t f - 1 6 & q u o t ; ? & g t ; & # x A ; & l t ; l o c a l i z e d S t r i n g   x m l n s : x s i = & q u o t ; h t t p : / / w w w . w 3 . o r g / 2 0 0 1 / X M L S c h e m a - i n s t a n c e & q u o t ;   x m l n s : x s d = & q u o t ; h t t p : / / w w w . w 3 . o r g / 2 0 0 1 / X M L S c h e m a & q u o t ; & g t ; & # x A ;     & l t ; t y p e & g t ; f i x e d & l t ; / t y p e & g t ; & # x A ;     & l t ; t e x t   / & g t ; & # x A ; & l t ; / l o c a l i z e d S t r i n g & g t ; "   a r g u m e n t = " E x p r e s s i o n L o c a l i z e d S t r i n g "   g r o u p O r d e r = " - 1 "   i s G e n e r a t e d = " f a l s e " / >  
                 < p a r a m e t e r   i d = " 7 d e d 0 d 4 1 - 0 3 7 9 - 4 9 a 4 - 8 0 5 0 - a c a 2 3 4 b 3 e 4 6 f "   n a m e = " D o c u m e n t   t e x t   ( u n c h e c k e d ) "   t y p e = " S y s t e m . S t r i n g ,   m s c o r l i b ,   V e r s i o n = 4 . 0 . 0 . 0 ,   C u l t u r e = n e u t r a l ,   P u b l i c K e y T o k e n = b 7 7 a 5 c 5 6 1 9 3 4 e 0 8 9 "   o r d e r = " 9 9 9 "   k e y = " d o c u m e n t T e x t U n c h e c k e d "   v a l u e = " & l t ; ? x m l   v e r s i o n = & q u o t ; 1 . 0 & q u o t ;   e n c o d i n g = & q u o t ; u t f - 1 6 & q u o t ; ? & g t ; & # x A ; & l t ; l o c a l i z e d S t r i n g   x m l n s : x s i = & q u o t ; h t t p : / / w w w . w 3 . o r g / 2 0 0 1 / X M L S c h e m a - i n s t a n c e & q u o t ;   x m l n s : x s d = & q u o t ; h t t p : / / w w w . w 3 . o r g / 2 0 0 1 / X M L S c h e m a & q u o t ; & g t ; & # x A ;     & l t ; t y p e & g t ; f i x e d & l t ; / t y p e & g t ; & # x A ;     & l t ; t e x t   / & g t ; & # x A ; & l t ; / l o c a l i z e d S t r i n g & g t ; "   a r g u m e n t = " E x p r e s s i o n L o c a l i z e d S t r i n g "   g r o u p O r d e r = " - 1 "   i s G e n e r a t e d = " f a l s e " / >  
                 < p a r a m e t e r   i d = " 9 1 c 6 1 f 4 f - 0 f 3 0 - 4 9 1 1 - 9 d 6 0 - 2 9 7 c 7 8 b 5 3 6 b a "   n a m e = " D i s p l a y   c o n t e n t   v a l u e "   t y p e = " S y s t e m . B o o l e a n ,   m s c o r l i b ,   V e r s i o n = 4 . 0 . 0 . 0 ,   C u l t u r e = n e u t r a l ,   P u b l i c K e y T o k e n = b 7 7 a 5 c 5 6 1 9 3 4 e 0 8 9 "   o r d e r = " 9 9 9 "   k e y = " d i s p l a y C o n t e n t "   v a l u e = " F a l s e "   g r o u p O r d e r = " - 1 "   i s G e n e r a t e d = " f a l s e " / >  
                 < p a r a m e t e r   i d = " d a e 6 b 9 b 4 - 2 7 9 9 - 4 1 c 2 - 8 8 5 1 - 9 6 0 8 c 4 1 3 1 7 4 1 "   n a m e = " U p d a t e   f r o m "   t y p e = " S y s t e m . S t r i n g ,   m s c o r l i b ,   V e r s i o n = 4 . 0 . 0 . 0 ,   C u l t u r e = n e u t r a l ,   P u b l i c K e y T o k e n = b 7 7 a 5 c 5 6 1 9 3 4 e 0 8 9 "   o r d e r = " 9 9 9 "   k e y = " u p d a t e F i e l d "   v a l u e = " "   a r g u m e n t = " F o r m a t S t r i n g "   g r o u p O r d e r = " - 1 "   i s G e n e r a t e d = " f a l s e " / >  
                 < p a r a m e t e r   i d = " 7 0 f 6 3 6 a e - a c 9 5 - 4 1 f c - a e b 2 - 1 8 a d 0 5 2 3 2 f 4 9 "   n a m e = " R e m e m b e r   l a s t   v a l u e s "   t y p e = " S y s t e m . B o o l e a n ,   m s c o r l i b ,   V e r s i o n = 4 . 0 . 0 . 0 ,   C u l t u r e = n e u t r a l ,   P u b l i c K e y T o k e n = b 7 7 a 5 c 5 6 1 9 3 4 e 0 8 9 "   o r d e r = " 9 9 9 "   k e y = " r e m e m b e r L a s t V a l u e "   v a l u e = " F a l s e "   g r o u p O r d e r = " - 1 "   i s G e n e r a t e d = " f a l s e " / >  
             < / p a r a m e t e r s >  
         < / q u e s t i o n >  
     < / q u e s t i o n s >  
     < c o m m a n d s >  
         < c o m m a n d   i d = " f 5 f e a 7 f 5 - 2 8 0 f - 4 e c c - b 5 8 d - 2 a c f 6 0 a 0 4 6 3 5 "   n a m e = " Q V I S   D M S "   a s s e m b l y = " I p h e l i o n . O u t l i n e . M o d e l . d l l "   t y p e = " I p h e l i o n . O u t l i n e . M o d e l . C o m m a n d s . Q u e s t i o n V i s i b i l i t y C o m m a n d "   o r d e r = " 0 "   a c t i v e = " t r u e "   c o m m a n d T y p e = " s t a r t u p " >  
             < p a r a m e t e r s >  
                 < p a r a m e t e r   i d = " 1 f d 9 9 5 3 8 - 0 2 9 1 - 4 d 4 f - a 0 d f - a f 2 8 4 a 8 a b 3 4 b "   n a m e = " L i n k e d   q u e s t i o n s "   t y p e = " S y s t e m . G u i d ,   m s c o r l i b ,   V e r s i o n = 4 . 0 . 0 . 0 ,   C u l t u r e = n e u t r a l ,   P u b l i c K e y T o k e n = b 7 7 a 5 c 5 6 1 9 3 4 e 0 8 9 "   o r d e r = " 9 9 9 "   k e y = " l i n k e d Q u e s t i o n "   v a l u e = " 2 a 5 8 0 5 d b - 2 1 f b - 4 5 7 d - 9 3 0 c - b 3 f 1 0 a a f 7 d b a "   a r g u m e n t = " M u l t i p l e C o n t r o l "   g r o u p O r d e r = " - 1 "   i s G e n e r a t e d = " f a l s e " / >  
                 < p a r a m e t e r   i d = " 5 6 2 c a 5 c b - f 1 9 6 - 4 a e 6 - a a 0 9 - 9 0 b 8 3 9 a e 5 4 f c "   n a m e = " L i n k e d   c o m m a n d s "   t y p e = " S y s t e m . G u i d ,   m s c o r l i b ,   V e r s i o n = 4 . 0 . 0 . 0 ,   C u l t u r e = n e u t r a l ,   P u b l i c K e y T o k e n = b 7 7 a 5 c 5 6 1 9 3 4 e 0 8 9 "   o r d e r = " 9 9 9 "   k e y = " l i n k e d C o m m a n d "   v a l u e = " "   a r g u m e n t = " M u l t i p l e C o m m a n d C h o o s e r "   g r o u p O r d e r = " - 1 "   i s G e n e r a t e d = " f a l s e " / >  
                 < p a r a m e t e r   i d = " f b b 4 2 7 9 a - 1 e 2 5 - 4 3 f 3 - 9 d e c - b e a 2 7 7 e 4 c c a d "   n a m e = " C h e c k   f i e l d ( s ) "   t y p e = " I p h e l i o n . O u t l i n e . M o d e l . E n t i t i e s . P a r a m e t e r F i e l d D e s c r i p t o r ,   I p h e l i o n . O u t l i n e . M o d e l ,   V e r s i o n = 1 . 7 . 8 . 5 ,   C u l t u r e = n e u t r a l ,   P u b l i c K e y T o k e n = n u l l "   o r d e r = " 9 9 9 "   k e y = " c h e c k F i e l d "   v a l u e = " "   a r g u m e n t = " M u l t i p l e C o n t r o l "   g r o u p O r d e r = " - 1 "   i s G e n e r a t e d = " f a l s e " / >  
                 < p a r a m e t e r   i d = " 6 8 0 2 a 9 d 1 - 5 3 4 f - 4 e 1 1 - a f e b - d 5 0 2 4 0 0 1 a 4 5 c "   n a m e = " S h o w   v a l u e s "   t y p e = " S y s t e m . S t r i n g ,   m s c o r l i b ,   V e r s i o n = 4 . 0 . 0 . 0 ,   C u l t u r e = n e u t r a l ,   P u b l i c K e y T o k e n = b 7 7 a 5 c 5 6 1 9 3 4 e 0 8 9 "   o r d e r = " 2 "   k e y = " f i e l d V a l u e s "   v a l u e = " "   a r g u m e n t = " I t e m L i s t C o n t r o l "   g r o u p O r d e r = " - 1 "   i s G e n e r a t e d = " f a l s e " / >  
                 < p a r a m e t e r   i d = " c 1 1 d 9 3 a e - c 3 7 c - 4 7 1 9 - 9 1 d 8 - 7 3 d 7 c a c 0 9 d 2 a "   n a m e = " R e p l a c e   v a l u e s   w i t h   l a b e l s "   t y p e = " S y s t e m . B o o l e a n ,   m s c o r l i b ,   V e r s i o n = 4 . 0 . 0 . 0 ,   C u l t u r e = n e u t r a l ,   P u b l i c K e y T o k e n = b 7 7 a 5 c 5 6 1 9 3 4 e 0 8 9 "   o r d e r = " 9 9 9 "   k e y = " u s e L a b e l s "   v a l u e = " T r u e "   g r o u p O r d e r = " - 1 "   i s G e n e r a t e d = " f a l s e " / >  
                 < p a r a m e t e r   i d = " 9 0 4 c d b 3 4 - 7 8 b d - 4 4 2 6 - 9 0 9 0 - e f 7 3 0 1 0 f 9 0 1 c "   n a m e = " M a t c h   c r i t e r i a "   t y p e = " S y s t e m . S t r i n g ,   m s c o r l i b ,   V e r s i o n = 4 . 0 . 0 . 0 ,   C u l t u r e = n e u t r a l ,   P u b l i c K e y T o k e n = b 7 7 a 5 c 5 6 1 9 3 4 e 0 8 9 "   o r d e r = " 1 "   k e y = " m a t c h "   v a l u e = " & l t ; ? x m l   v e r s i o n = & q u o t ; 1 . 0 & q u o t ;   e n c o d i n g = & q u o t ; u t f - 1 6 & q u o t ; ? & g t ; & # x A ; & l t ; f o r m a t S t r i n g   x m l n s : x s i = & q u o t ; h t t p : / / w w w . w 3 . o r g / 2 0 0 1 / X M L S c h e m a - i n s t a n c e & q u o t ;   x m l n s : x s d = & q u o t ; h t t p : / / w w w . w 3 . o r g / 2 0 0 1 / X M L S c h e m a & q u o t ; & g t ; & # x A ;     & l t ; t y p e & g t ; e x p r e s s i o n & l t ; / t y p e & g t ; & # x A ;     & l t ; t e x t & g t ; I F ( F I E L D V A L U E ( & q u o t ; L a b e l s . L e t t e r h e a d   S e t t i n g s - & q u o t ;   & a m p ; a m p ;   & # x A ;       F I R S T N O T E M P T Y ( & # x A ;       S P L I T ( { E n t i t y . S e t t i n g s } , 0 , f a l s e , & q u o t ; , & q u o t ; ) , & # x A ;       S P L I T ( { O f f i c e . S e t t i n g s } , 0 , f a l s e , & q u o t ; , & q u o t ; ) , & # x A ;       S P L I T ( { C o u n t r y . S e t t i n g s } , 0 , f a l s e , & q u o t ; , & q u o t ; ) & # x A ;       ) ) & a m p ; l t ; & a m p ; g t ; & q u o t ; & q u o t ; , & # x A ;   C O N T A I N S A N Y ( & # x A ;       F I E L D V A L U E ( & q u o t ; L a b e l s . L e t t e r h e a d   S e t t i n g s - & q u o t ;   & a m p ; a m p ;   & # x A ;       & # x A ;       F I R S T N O T E M P T Y ( & # x A ;       S P L I T ( { E n t i t y . S e t t i n g s } , 0 , f a l s e , & q u o t ; , & q u o t ; ) , & # x A ;       S P L I T ( { O f f i c e . S e t t i n g s } , 0 , f a l s e , & q u o t ; , & q u o t ; ) , & # x A ;       S P L I T ( { C o u n t r y . S e t t i n g s } , 0 , f a l s e , & q u o t ; , & q u o t ; ) & # x A ;   ) ) , & # x A ;         t r u e , & # x A ;         & q u o t ; D M S _ O N & q u o t ;   ) , & # x A ;   & # x A ;     C O N T A I N S A N Y ( { L a b e l s . L e t t e r h e a d   S e t t i n g s - D e f a u l t } , & # x A ;         t r u e , & # x A ;         & q u o t ; D M S _ O N & q u o t ;   ) & # x A ; ) & l t ; / t e x t & g t ; & # x A ; & l t ; / f o r m a t S t r i n g & g t ; "   a r g u m e n t = " F o r m a t S t r i n g "   g r o u p O r d e r = " - 1 "   i s G e n e r a t e d = " f a l s e " / >  
             < / p a r a m e t e r s >  
         < / c o m m a n d >  
         < c o m m a n d   i d = " 8 e e f f e 0 4 - 8 3 a 8 - 4 e 7 b - b b 7 c - f 5 1 c 0 9 2 a 4 0 7 5 "   n a m e = " Q V I S   s h o w   l o c a l   l o g o "   a s s e m b l y = " I p h e l i o n . O u t l i n e . M o d e l . d l l "   t y p e = " I p h e l i o n . O u t l i n e . M o d e l . C o m m a n d s . Q u e s t i o n V i s i b i l i t y C o m m a n d "   o r d e r = " 2 "   a c t i v e = " f a l s e "   c o m m a n d T y p e = " s t a r t u p " >  
             < p a r a m e t e r s >  
                 < p a r a m e t e r   i d = " 8 a 2 c b d c c - 1 7 0 7 - 4 f 7 9 - 9 2 b a - e 5 a 6 5 1 b 2 4 c a d "   n a m e = " L i n k e d   q u e s t i o n s "   t y p e = " S y s t e m . G u i d ,   m s c o r l i b ,   V e r s i o n = 4 . 0 . 0 . 0 ,   C u l t u r e = n e u t r a l ,   P u b l i c K e y T o k e n = b 7 7 a 5 c 5 6 1 9 3 4 e 0 8 9 "   o r d e r = " 9 9 9 "   k e y = " l i n k e d Q u e s t i o n "   v a l u e = " e 3 8 1 d 1 9 8 - c d a 9 - 4 0 9 e - b 5 5 7 - 5 9 1 f d a 1 1 a e 2 6 "   a r g u m e n t = " M u l t i p l e C o n t r o l "   g r o u p O r d e r = " - 1 "   i s G e n e r a t e d = " f a l s e " / >  
                 < p a r a m e t e r   i d = " 5 5 1 f 0 0 2 e - c f 5 8 - 4 d 2 9 - a 5 9 7 - d b 7 4 7 5 0 5 7 6 8 d "   n a m e = " L i n k e d   c o m m a n d s "   t y p e = " S y s t e m . G u i d ,   m s c o r l i b ,   V e r s i o n = 4 . 0 . 0 . 0 ,   C u l t u r e = n e u t r a l ,   P u b l i c K e y T o k e n = b 7 7 a 5 c 5 6 1 9 3 4 e 0 8 9 "   o r d e r = " 9 9 9 "   k e y = " l i n k e d C o m m a n d "   v a l u e = " "   a r g u m e n t = " M u l t i p l e C o m m a n d C h o o s e r "   g r o u p O r d e r = " - 1 "   i s G e n e r a t e d = " f a l s e " / >  
                 < p a r a m e t e r   i d = " 6 8 f 9 7 e d 8 - 0 c 3 4 - 4 9 3 d - 9 1 8 d - 5 d e 7 d c 1 c 3 1 7 b "   n a m e = " C h e c k   f i e l d ( s ) "   t y p e = " I p h e l i o n . O u t l i n e . M o d e l . E n t i t i e s . P a r a m e t e r F i e l d D e s c r i p t o r ,   I p h e l i o n . O u t l i n e . M o d e l ,   V e r s i o n = 1 . 7 . 8 . 5 ,   C u l t u r e = n e u t r a l ,   P u b l i c K e y T o k e n = n u l l "   o r d e r = " 9 9 9 "   k e y = " c h e c k F i e l d "   v a l u e = " "   a r g u m e n t = " M u l t i p l e C o n t r o l "   g r o u p O r d e r = " - 1 "   i s G e n e r a t e d = " f a l s e " / >  
                 < p a r a m e t e r   i d = " 2 b d 1 d f 5 8 - 4 5 a 2 - 4 d 6 7 - b 0 e a - 6 9 6 9 c 2 2 5 e f 6 1 "   n a m e = " S h o w   v a l u e s "   t y p e = " S y s t e m . S t r i n g ,   m s c o r l i b ,   V e r s i o n = 4 . 0 . 0 . 0 ,   C u l t u r e = n e u t r a l ,   P u b l i c K e y T o k e n = b 7 7 a 5 c 5 6 1 9 3 4 e 0 8 9 "   o r d e r = " 2 "   k e y = " f i e l d V a l u e s "   v a l u e = " "   a r g u m e n t = " I t e m L i s t C o n t r o l "   g r o u p O r d e r = " - 1 "   i s G e n e r a t e d = " f a l s e " / >  
                 < p a r a m e t e r   i d = " d 3 c 7 d 0 9 d - 3 f 5 f - 4 8 2 e - 9 c b e - 9 2 e 8 e a b a e 0 3 b "   n a m e = " R e p l a c e   v a l u e s   w i t h   l a b e l s "   t y p e = " S y s t e m . B o o l e a n ,   m s c o r l i b ,   V e r s i o n = 4 . 0 . 0 . 0 ,   C u l t u r e = n e u t r a l ,   P u b l i c K e y T o k e n = b 7 7 a 5 c 5 6 1 9 3 4 e 0 8 9 "   o r d e r = " 9 9 9 "   k e y = " u s e L a b e l s "   v a l u e = " T r u e "   g r o u p O r d e r = " - 1 "   i s G e n e r a t e d = " f a l s e " / >  
                 < p a r a m e t e r   i d = " d 1 2 1 c 4 8 f - 9 d 5 c - 4 1 a 7 - a a 9 c - d 1 1 4 8 a 5 2 4 b 1 b "   n a m e = " M a t c h   c r i t e r i a "   t y p e = " S y s t e m . S t r i n g ,   m s c o r l i b ,   V e r s i o n = 4 . 0 . 0 . 0 ,   C u l t u r e = n e u t r a l ,   P u b l i c K e y T o k e n = b 7 7 a 5 c 5 6 1 9 3 4 e 0 8 9 "   o r d e r = " 1 "   k e y = " m a t c h "   v a l u e = " & l t ; ? x m l   v e r s i o n = & q u o t ; 1 . 0 & q u o t ;   e n c o d i n g = & q u o t ; u t f - 1 6 & q u o t ; ? & g t ; & # x A ; & l t ; f o r m a t S t r i n g   x m l n s : x s i = & q u o t ; h t t p : / / w w w . w 3 . o r g / 2 0 0 1 / X M L S c h e m a - i n s t a n c e & q u o t ;   x m l n s : x s d = & q u o t ; h t t p : / / w w w . w 3 . o r g / 2 0 0 1 / X M L S c h e m a & q u o t ; & g t ; & # x A ;     & l t ; t y p e & g t ; e x p r e s s i o n & l t ; / t y p e & g t ; & # x A ;     & l t ; t e x t & g t ; F I L E E X I S T S ( { L a b e l s . F i l e   P a t h s - L o g o s   P i t c h }   & a m p ; a m p ;   & # x A ;   R E P L A C E ( { L a b e l s . L o g o   N a m e - P i t c h   H e a d e r   D a r k   } , & q u o t ; [ F I R M N A M E ] & q u o t ; , & # x A ;     F I R S T N O T E M P T Y ( & # x A ;       S P L I T ( { E n t i t y . S e t t i n g s } , 0 , f a l s e , & q u o t ; , & q u o t ; ) , & # x A ;       S P L I T ( { O f f i c e . S e t t i n g s } , 0 , f a l s e , & q u o t ; , & q u o t ; ) , & # x A ;       S P L I T ( { C o u n t r y . S e t t i n g s } , 0 , f a l s e , & q u o t ; , & q u o t ; ) & # x A ;     ) , t r u e ) & # x A ;   ) & # x A ;   & l t ; / t e x t & g t ; & # x A ; & l t ; / f o r m a t S t r i n g & g t ; "   a r g u m e n t = " F o r m a t S t r i n g "   g r o u p O r d e r = " - 1 "   i s G e n e r a t e d = " f a l s e " / >  
             < / p a r a m e t e r s >  
         < / c o m m a n d >  
         < c o m m a n d   i d = " f b 6 b e c f f - 1 b e f - 4 5 9 a - b 7 5 3 - c 6 7 e 1 1 d c 8 3 d a "   n a m e = " S e t   f i e l d   v a l u e s "   a s s e m b l y = " I p h e l i o n . O u t l i n e . M o d e l . d l l "   t y p e = " I p h e l i o n . O u t l i n e . M o d e l . C o m m a n d s . S e t F i e l d V a l u e C o m m a n d "   o r d e r = " 4 "   a c t i v e = " t r u e "   c o m m a n d T y p e = " s t a r t u p " >  
             < p a r a m e t e r s >  
                 < p a r a m e t e r   i d = " e 4 e 8 b c 0 9 - f d e 8 - 4 1 9 0 - b 8 1 b - 3 f a 9 c 7 5 d 8 2 9 8 "   n a m e = " F i e l d   l i s t "   t y p e = " I p h e l i o n . O u t l i n e . M o d e l . E n t i t i e s . I n l i n e P a r a m e t e r E n t i t y C o l l e c t i o n ` 1 [ [ I p h e l i o n . O u t l i n e . M o d e l . C o m m a n d s . F i e l d V a l u e P a r a m e t e r E n t i t y ,   I p h e l i o n . O u t l i n e . M o d e l ,   V e r s i o n = 1 . 7 . 8 . 5 ,   C u l t u r e = n e u t r a l ,   P u b l i c K e y T o k e n = n u l l ] ] ,   I p h e l i o n . O u t l i n e . M o d e l ,   V e r s i o n = 1 . 7 . 8 . 5 ,   C u l t u r e = n e u t r a l ,   P u b l i c K e y T o k e n = n u l l "   o r d e r = " 9 9 9 "   k e y = " f i e l d L i s t "   v a l u e = " & l t ; ? x m l   v e r s i o n = & q u o t ; 1 . 0 & q u o t ;   e n c o d i n g = & q u o t ; u t f - 1 6 & q u o t ; ? & g t ; & # x A ; & l t ; X m l P a r a m e t e r   x m l n s : x s i = & q u o t ; h t t p : / / w w w . w 3 . o r g / 2 0 0 1 / X M L S c h e m a - i n s t a n c e & q u o t ;   x m l n s : x s d = & q u o t ; h t t p : / / w w w . w 3 . o r g / 2 0 0 1 / X M L S c h e m a & q u o t ; & g t ; & # x A ;     & l t ; p a r a m e t e r E n t i t i e s & g t ; & # x A ;         & l t ; p a r a m e t e r E n t i t y   x s i : t y p e = & q u o t ; F i e l d V a l u e P a r a m e t e r E n t i t y & q u o t ;   k e y = & q u o t ; T h e m e   C o l o u r . I m a g e P a t h & q u o t ;   f i e l d = & q u o t ; a 8 9 2 6 b a 1 - 7 2 1 c - 4 0 c 7 - b 5 1 2 - 8 6 f 2 f 6 e b 9 b 5 5 | 2 f 4 e 3 e 8 3 - 5 0 8 8 - 4 d b 9 - b 1 f 7 - 6 c 5 0 7 d e d c 7 4 5 | T h e m e   C o l o u r . I m a g e P a t h & q u o t ;   i n d e x = & q u o t ; 0 & q u o t ;   a l l I n d e x e s = & q u o t ; f a l s e & q u o t ;   v a l u e = & q u o t ; & a m p ; l t ; ? x m l   v e r s i o n = & a m p ; q u o t ; 1 . 0 & a m p ; q u o t ;   e n c o d i n g = & a m p ; q u o t ; u t f - 1 6 & a m p ; q u o t ; ? & a m p ; g t ; & a m p ; # x D ; & a m p ; # x A ; & a m p ; l t ; l o c a l i z e d S t r i n g   x m l n s : x s i = & a m p ; q u o t ; h t t p : / / w w w . w 3 . o r g / 2 0 0 1 / X M L S c h e m a - i n s t a n c e & a m p ; q u o t ;   x m l n s : x s d = & a m p ; q u o t ; h t t p : / / w w w . w 3 . o r g / 2 0 0 1 / X M L S c h e m a & a m p ; q u o t ; & a m p ; g t ; & a m p ; # x D ; & a m p ; # x A ;     & a m p ; l t ; t y p e & a m p ; g t ; e x p r e s s i o n & a m p ; l t ; / t y p e & a m p ; g t ; & a m p ; # x D ; & a m p ; # x A ;     & a m p ; l t ; t e x t & a m p ; g t ; { L a b e l s . F i l e   P a t h s - T h e m e   I m a g e s }   & a m p ; a m p ; a m p ;   & a m p ; q u o t ; C M S   T e a l . j p g & a m p ; q u o t ; & a m p ; l t ; / t e x t & a m p ; g t ; & a m p ; # x D ; & a m p ; # x A ; & a m p ; l t ; / l o c a l i z e d S t r i n g & a m p ; g t ; & q u o t ;   f o r m a t = & q u o t ; & a m p ; l t ; ? x m l   v e r s i o n = & a m p ; q u o t ; 1 . 0 & a m p ; q u o t ;   e n c o d i n g = & a m p ; q u o t ; u t f - 1 6 & a m p ; q u o t ; ? & a m p ; g t ; & a m p ; # x D ; & a m p ; # x A ; & a m p ; l t ; l o c a l i z e d S t r i n g   x m l n s : x s i = & a m p ; q u o t ; h t t p : / / w w w . w 3 . o r g / 2 0 0 1 / X M L S c h e m a - i n s t a n c e & a m p ; q u o t ;   x m l n s : x s d = & a m p ; q u o t ; h t t p : / / w w w . w 3 . o r g / 2 0 0 1 / X M L S c h e m a & a m p ; q u o t ; & a m p ; g t ; & a m p ; # x D ; & a m p ; # x A ;     & a m p ; l t ; t y p e & a m p ; g t ; f i x e d & a m p ; l t ; / t y p e & a m p ; g t ; & a m p ; # x D ; & a m p ; # x A ;     & a m p ; l t ; t e x t   / & a m p ; g t ; & a m p ; # x D ; & a m p ; # x A ; & a m p ; l t ; / l o c a l i z e d S t r i n g & a m p ; g t ; & q u o t ;   / & g t ; & # x A ;     & l t ; / p a r a m e t e r E n t i t i e s & g t ; & # x A ; & l t ; / X m l P a r a m e t e r & g t ; "   g r o u p O r d e r = " - 1 "   i s G e n e r a t e d = " f a l s e " / >  
             < / p a r a m e t e r s >  
         < / c o m m a n d >  
         < c o m m a n d   i d = " a 9 7 b d 7 e a - 5 1 7 d - 4 6 0 8 - b a 0 3 - 4 1 b 1 9 6 c f 8 9 f 5 "   n a m e = " S h o w   q u e s t i o n   f o r m "   a s s e m b l y = " I p h e l i o n . O u t l i n e . M o d e l . D L L "   t y p e = " I p h e l i o n . O u t l i n e . M o d e l . C o m m a n d s . S h o w F o r m C o m m a n d "   o r d e r = " 5 "   a c t i v e = " t r u e "   c o m m a n d T y p e = " s t a r t u p " >  
             < p a r a m e t e r s >  
                 < p a r a m e t e r   i d = " b e e 7 5 9 5 4 - a a 1 c - 4 0 5 a - b 1 a f - f 0 4 2 b 2 a a a 5 d d "   n a m e = " D i s p l a y   t y p e "   t y p e = " I p h e l i o n . O u t l i n e . M o d e l . C o m m a n d s . F o r m T y p e ,   I p h e l i o n . O u t l i n e . M o d e l ,   V e r s i o n = 1 . 7 . 8 . 5 ,   C u l t u r e = n e u t r a l ,   P u b l i c K e y T o k e n = n u l l "   o r d e r = " 0 "   k e y = " f o r m T y p e "   v a l u e = " 0 "   g r o u p O r d e r = " - 1 "   i s G e n e r a t e d = " f a l s e " / >  
                 < p a r a m e t e r   i d = " 5 a d b 1 d c a - b 5 2 e - 4 7 0 3 - b 7 d 0 - d c b b 9 a 8 8 5 f b 2 "   n a m e = " A s s e m b l y   n a m e "   t y p e = " S y s t e m . S t r i n g ,   m s c o r l i b ,   V e r s i o n = 4 . 0 . 0 . 0 ,   C u l t u r e = n e u t r a l ,   P u b l i c K e y T o k e n = b 7 7 a 5 c 5 6 1 9 3 4 e 0 8 9 "   o r d e r = " 1 "   k e y = " a s s e m b l y "   v a l u e = " I p h e l i o n . O u t l i n e . C o n t r o l s . d l l "   g r o u p O r d e r = " - 1 "   i s G e n e r a t e d = " f a l s e " / >  
                 < p a r a m e t e r   i d = " 4 d 1 7 5 c a a - 6 5 8 9 - 4 8 5 4 - 9 0 2 8 - 8 c a a 0 6 9 9 1 0 d b "   n a m e = " T y p e   n a m e "   t y p e = " S y s t e m . S t r i n g ,   m s c o r l i b ,   V e r s i o n = 4 . 0 . 0 . 0 ,   C u l t u r e = n e u t r a l ,   P u b l i c K e y T o k e n = b 7 7 a 5 c 5 6 1 9 3 4 e 0 8 9 "   o r d e r = " 2 "   k e y = " t y p e "   v a l u e = " I p h e l i o n . O u t l i n e . C o n t r o l s . Q u e s t i o n F o r m "   g r o u p O r d e r = " - 1 "   i s G e n e r a t e d = " f a l s e " / >  
                 < p a r a m e t e r   i d = " 6 3 8 0 8 b f f - b 9 c a - 4 c 5 e - 9 2 a f - 9 f 7 0 f 6 6 5 9 e 0 7 "   n a m e = " H i d e   q u i c k   f i l l "   t y p e = " S y s t e m . B o o l e a n ,   m s c o r l i b ,   V e r s i o n = 4 . 0 . 0 . 0 ,   C u l t u r e = n e u t r a l ,   P u b l i c K e y T o k e n = b 7 7 a 5 c 5 6 1 9 3 4 e 0 8 9 "   o r d e r = " 3 "   k e y = " h i d e Q u i c k F i l l "   v a l u e = " F a l s e "   g r o u p O r d e r = " - 1 "   i s G e n e r a t e d = " f a l s e " / >  
             < / p a r a m e t e r s >  
         < / c o m m a n d >  
         < c o m m a n d   i d = " 3 0 0 6 2 d 9 6 - 4 b 5 5 - 4 8 2 8 - 9 3 a 7 - 8 1 e d 7 b 3 7 2 a 9 3 "   n a m e = " C l o s e   d o c u m e n t "   a s s e m b l y = " I p h e l i o n . O u t l i n e . W o r d . D L L "   t y p e = " I p h e l i o n . O u t l i n e . W o r d . C o m m a n d s . C l o s e D o c u m e n t C o m m a n d "   o r d e r = " 6 "   a c t i v e = " t r u e "   c o m m a n d T y p e = " s t a r t u p " >  
             < p a r a m e t e r s >  
                 < p a r a m e t e r   i d = " b f d b c 2 b a - a 5 7 e - 4 1 1 f - a 7 b 4 - c c 7 8 6 5 4 5 5 c 7 e "   n a m e = " C h e c k   q u e s t i o n "   t y p e = " S y s t e m . B o o l e a n ,   m s c o r l i b ,   V e r s i o n = 4 . 0 . 0 . 0 ,   C u l t u r e = n e u t r a l ,   P u b l i c K e y T o k e n = b 7 7 a 5 c 5 6 1 9 3 4 e 0 8 9 "   o r d e r = " 9 9 9 "   k e y = " c h e c k U s e r I n p u t "   v a l u e = " f a l s e "   g r o u p O r d e r = " - 1 "   i s G e n e r a t e d = " f a l s e " / >  
                 < p a r a m e t e r   i d = " c 1 a d 1 b c 7 - b e e 3 - 4 4 1 b - b f 2 4 - e 7 a c c 9 a f 7 5 d 0 "   n a m e = " F o r c e   c l o s e "   t y p e = " S y s t e m . B o o l e a n ,   m s c o r l i b ,   V e r s i o n = 4 . 0 . 0 . 0 ,   C u l t u r e = n e u t r a l ,   P u b l i c K e y T o k e n = b 7 7 a 5 c 5 6 1 9 3 4 e 0 8 9 "   o r d e r = " 9 9 9 "   k e y = " c l o s e O n S u c e s s "   v a l u e = " F a l s e "   g r o u p O r d e r = " - 1 "   i s G e n e r a t e d = " f a l s e " / >  
             < / p a r a m e t e r s >  
         < / c o m m a n d >  
         < c o m m a n d   i d = " 3 5 2 3 d 0 2 e - 3 1 d 6 - 4 9 7 1 - 8 a 4 9 - e b 6 1 2 c b e b 5 4 a "   n a m e = " R e n d e r   f i e l d s   t o   d o c u m e n t "   a s s e m b l y = " I p h e l i o n . O u t l i n e . M o d e l . D L L "   t y p e = " I p h e l i o n . O u t l i n e . M o d e l . C o m m a n d s . R e n d e r D o c u m e n t C o m m a n d "   o r d e r = " 8 "   a c t i v e = " t r u e "   c o m m a n d T y p e = " s t a r t u p " >  
             < p a r a m e t e r s >  
                 < p a r a m e t e r   i d = " 1 3 0 9 4 c 9 4 - d 2 0 d - 4 5 6 c - b 3 d 0 - 5 6 3 d 1 4 1 9 7 b c 0 "   n a m e = " F i r s t   o r d e r   v a l u e "   t y p e = " S y s t e m . I n t 3 2 ,   m s c o r l i b ,   V e r s i o n = 4 . 0 . 0 . 0 ,   C u l t u r e = n e u t r a l ,   P u b l i c K e y T o k e n = b 7 7 a 5 c 5 6 1 9 3 4 e 0 8 9 "   o r d e r = " 9 9 9 "   k e y = " s t a r t O r d e r "   v a l u e = " 0 "   g r o u p O r d e r = " - 1 "   i s G e n e r a t e d = " f a l s e " / >  
                 < p a r a m e t e r   i d = " e a 2 d 0 3 7 0 - 6 f d 1 - 4 6 0 b - 9 e e 3 - 0 3 2 1 b 4 b 7 4 0 5 7 "   n a m e = " L a s t   o r d e r   v a l u e "   t y p e = " S y s t e m . I n t 3 2 ,   m s c o r l i b ,   V e r s i o n = 4 . 0 . 0 . 0 ,   C u l t u r e = n e u t r a l ,   P u b l i c K e y T o k e n = b 7 7 a 5 c 5 6 1 9 3 4 e 0 8 9 "   o r d e r = " 9 9 9 "   k e y = " e n d O r d e r "   v a l u e = " 5 "   g r o u p O r d e r = " - 1 "   i s G e n e r a t e d = " f a l s e " / >  
                 < p a r a m e t e r   i d = " f 9 0 4 3 5 9 0 - 8 0 b 2 - 4 7 b 8 - 9 a c 9 - e 5 2 8 5 b 4 a 9 b 4 6 "   n a m e = " E x c l u d e   i n a c t i v e   q u e s t i o n s "   t y p e = " S y s t e m . B o o l e a n ,   m s c o r l i b ,   V e r s i o n = 4 . 0 . 0 . 0 ,   C u l t u r e = n e u t r a l ,   P u b l i c K e y T o k e n = b 7 7 a 5 c 5 6 1 9 3 4 e 0 8 9 "   o r d e r = " 9 9 9 "   k e y = " e x c l u d e I n a c t i v e Q u e s t i o n s "   v a l u e = " F a l s e "   g r o u p O r d e r = " - 1 "   i s G e n e r a t e d = " f a l s e " / >  
             < / p a r a m e t e r s >  
         < / c o m m a n d >  
         < c o m m a n d   i d = " 8 1 f 0 e 8 1 d - 5 f 5 9 - 4 a 8 d - 8 e b 9 - d f 7 d 9 8 d f 8 6 c d "   n a m e = " A p p l y   t h e m e "   a s s e m b l y = " I p h e l i o n . O u t l i n e . P o w e r P o i n t . d l l "   t y p e = " I p h e l i o n . O u t l i n e . P o w e r P o i n t . C o m m a n d s . S e t T h e m e C o m m a n d "   o r d e r = " 1 0 "   a c t i v e = " t r u e "   c o m m a n d T y p e = " s t a r t u p " >  
             < p a r a m e t e r s >  
                 < p a r a m e t e r   i d = " 0 2 d 8 9 e e 3 - 4 1 1 7 - 4 9 6 b - 8 7 4 c - 9 d 2 f 6 2 d b 8 2 4 3 "   n a m e = " T h e m e   f i l e "   t y p e = " S y s t e m . S t r i n g ,   m s c o r l i b ,   V e r s i o n = 4 . 0 . 0 . 0 ,   C u l t u r e = n e u t r a l ,   P u b l i c K e y T o k e n = b 7 7 a 5 c 5 6 1 9 3 4 e 0 8 9 "   o r d e r = " 9 9 9 "   k e y = " t h e m e F i l e "   v a l u e = " "   a r g u m e n t = " F o r m a t S t r i n g "   g r o u p O r d e r = " - 1 "   i s G e n e r a t e d = " f a l s e " / >  
                 < p a r a m e t e r   i d = " 2 9 e 7 d 4 7 a - 1 2 b f - 4 3 e e - 9 e 1 e - d 0 a 9 0 e 3 e 2 6 0 f "   n a m e = " C o l o u r   s c h e m e   f i l e "   t y p e = " S y s t e m . S t r i n g ,   m s c o r l i b ,   V e r s i o n = 4 . 0 . 0 . 0 ,   C u l t u r e = n e u t r a l ,   P u b l i c K e y T o k e n = b 7 7 a 5 c 5 6 1 9 3 4 e 0 8 9 "   o r d e r = " 9 9 9 "   k e y = " c o l o u r S c h e m e F i l e "   v a l u e = " & l t ; ? x m l   v e r s i o n = & q u o t ; 1 . 0 & q u o t ;   e n c o d i n g = & q u o t ; u t f - 1 6 & q u o t ; ? & g t ; & # x A ; & l t ; f o r m a t S t r i n g   x m l n s : x s i = & q u o t ; h t t p : / / w w w . w 3 . o r g / 2 0 0 1 / X M L S c h e m a - i n s t a n c e & q u o t ;   x m l n s : x s d = & q u o t ; h t t p : / / w w w . w 3 . o r g / 2 0 0 1 / X M L S c h e m a & q u o t ; & g t ; & # x A ;     & l t ; t y p e & g t ; e x p r e s s i o n & l t ; / t y p e & g t ; & # x A ;     & l t ; t e x t & g t ; R E P L A C E ( & # x A ;   R E P L A C E ( { T h e m e   C o l o u r . I m a g e P a t h } , & q u o t ; . J P G & q u o t ; , & q u o t ; . x m l & q u o t ; , t r u e ) , & # x A ;   & q u o t ; I m a g e s \ T h e m e   I m a g e s & q u o t ; , & q u o t ; T e m p l a t e s \ D o c u m e n t   T h e m e s \ T h e m e   C o l o r s & q u o t ; & # x A ; , t r u e ) & l t ; / t e x t & g t ; & # x A ; & l t ; / f o r m a t S t r i n g & g t ; "   a r g u m e n t = " F o r m a t S t r i n g "   g r o u p = " S c h e m e   F i l e s "   g r o u p O r d e r = " - 1 "   i s G e n e r a t e d = " f a l s e " / >  
                 < p a r a m e t e r   i d = " 7 b 3 d 3 3 0 3 - e c 3 2 - 4 0 7 d - b 1 6 d - 4 6 c 9 c 1 a a 8 9 3 f "   n a m e = " F o n t   s c h e m e   f i l e "   t y p e = " S y s t e m . S t r i n g ,   m s c o r l i b ,   V e r s i o n = 4 . 0 . 0 . 0 ,   C u l t u r e = n e u t r a l ,   P u b l i c K e y T o k e n = b 7 7 a 5 c 5 6 1 9 3 4 e 0 8 9 "   o r d e r = " 9 9 9 "   k e y = " f o n t S c h e m e F i l e "   v a l u e = " "   a r g u m e n t = " F o r m a t S t r i n g "   g r o u p = " S c h e m e   F i l e s "   g r o u p O r d e r = " - 1 "   i s G e n e r a t e d = " f a l s e " / >  
                 < p a r a m e t e r   i d = " 6 f 8 f b d 8 0 - 6 1 9 7 - 4 9 e 6 - 8 9 2 4 - 8 3 e f 7 f 1 9 6 f a 0 "   n a m e = " E f f e c t   s c h e m e   f i l e "   t y p e = " S y s t e m . S t r i n g ,   m s c o r l i b ,   V e r s i o n = 4 . 0 . 0 . 0 ,   C u l t u r e = n e u t r a l ,   P u b l i c K e y T o k e n = b 7 7 a 5 c 5 6 1 9 3 4 e 0 8 9 "   o r d e r = " 9 9 9 "   k e y = " e f f e c t S c h e m e F i l e "   v a l u e = " "   a r g u m e n t = " F o r m a t S t r i n g "   g r o u p = " S c h e m e   F i l e s "   g r o u p O r d e r = " - 1 "   i s G e n e r a t e d = " f a l s e " / >  
             < / p a r a m e t e r s >  
         < / c o m m a n d >  
         < c o m m a n d   i d = " 8 1 e c 9 a 0 1 - e 7 8 9 - 4 a 9 5 - 8 b a 0 - 9 8 8 e 0 6 c c 8 8 c 4 "   n a m e = " S a v e   t o   W o r k S i t e "   a s s e m b l y = " I p h e l i o n . O u t l i n e . I n t e g r a t i o n . W o r k S i t e . d l l "   t y p e = " I p h e l i o n . O u t l i n e . I n t e g r a t i o n . W o r k S i t e . S a v e T o D m s C o m m a n d "   o r d e r = " 1 1 "   a c t i v e = " t r u e "   c o m m a n d T y p e = " s t a r t u p " >  
             < p a r a m e t e r s >  
                 < p a r a m e t e r   i d = " c 9 8 2 5 a b 7 - 2 a 4 6 - 4 7 a 7 - a 0 9 1 - 1 3 7 4 8 1 d 2 a d 7 2 "   n a m e = " A u t h o r   F i e l d "   t y p e = " I p h e l i o n . O u t l i n e . M o d e l . E n t i t i e s . P a r a m e t e r F i e l d D e s c r i p t o r ,   I p h e l i o n . O u t l i n e . M o d e l ,   V e r s i o n = 1 . 7 . 8 . 5 ,   C u l t u r e = n e u t r a l ,   P u b l i c K e y T o k e n = n u l l "   o r d e r = " 9 9 9 "   k e y = " a u t h o r F i e l d "   v a l u e = " "   g r o u p O r d e r = " - 1 "   i s G e n e r a t e d = " f a l s e " / >  
                 < p a r a m e t e r   i d = " d 8 8 0 c c 5 a - 0 0 f 6 - 4 1 0 c - b 6 e d - 4 a a b 3 3 9 7 9 4 4 2 "   n a m e = " D e f a u l t   F o l d e r "   t y p e = " S y s t e m . S t r i n g ,   m s c o r l i b ,   V e r s i o n = 4 . 0 . 0 . 0 ,   C u l t u r e = n e u t r a l ,   P u b l i c K e y T o k e n = b 7 7 a 5 c 5 6 1 9 3 4 e 0 8 9 "   o r d e r = " 9 9 9 "   k e y = " d e f a u l t F o l d e r "   v a l u e = " "   g r o u p O r d e r = " - 1 "   i s G e n e r a t e d = " f a l s e " / >  
                 < p a r a m e t e r   i d = " 7 4 a f 3 d b a - e c 0 5 - 4 4 d 9 - 9 8 1 f - e a 3 7 1 d f 7 4 3 9 f "   n a m e = " D o c u m e n t   t i t l e   f i e l d "   t y p e = " I p h e l i o n . O u t l i n e . M o d e l . E n t i t i e s . P a r a m e t e r F i e l d D e s c r i p t o r ,   I p h e l i o n . O u t l i n e . M o d e l ,   V e r s i o n = 1 . 7 . 8 . 5 ,   C u l t u r e = n e u t r a l ,   P u b l i c K e y T o k e n = n u l l "   o r d e r = " 9 9 9 "   k e y = " t i t l e F i e l d "   v a l u e = " "   g r o u p O r d e r = " - 1 "   i s G e n e r a t e d = " f a l s e " / >  
             < / p a r a m e t e r s >  
         < / c o m m a n d >  
         < c o m m a n d   i d = " 5 8 a a d 8 1 a - 9 b 2 e - 4 7 6 0 - 8 f d 9 - 2 3 b b 7 5 c e c 8 f e "   n a m e = " C l o s e   p r e s e n t a t i o n "   a s s e m b l y = " I p h e l i o n . O u t l i n e . W o r d . d l l "   t y p e = " I p h e l i o n . O u t l i n e . W o r d . C o m m a n d s . C l o s e D o c u m e n t C o m m a n d "   o r d e r = " 1 2 "   a c t i v e = " t r u e "   c o m m a n d T y p e = " s t a r t u p " >  
             < p a r a m e t e r s / >  
         < / c o m m a n d >  
         < c o m m a n d   i d = " 8 d 1 e d 4 5 8 - 4 8 3 c - 4 e 7 f - b e 8 1 - 3 e 8 c 1 0 3 5 e 5 4 8 "   n a m e = " Q V I S   s h o w   l o c a l   l o g o "   a s s e m b l y = " I p h e l i o n . O u t l i n e . M o d e l . d l l "   t y p e = " I p h e l i o n . O u t l i n e . M o d e l . C o m m a n d s . Q u e s t i o n V i s i b i l i t y C o m m a n d "   o r d e r = " 2 "   a c t i v e = " f a l s e "   c o m m a n d T y p e = " r e l a u n c h " >  
             < p a r a m e t e r s >  
                 < p a r a m e t e r   i d = " 8 a 2 c b d c c - 1 7 0 7 - 4 f 7 9 - 9 2 b a - e 5 a 6 5 1 b 2 4 c a d "   n a m e = " L i n k e d   q u e s t i o n s "   t y p e = " S y s t e m . G u i d ,   m s c o r l i b ,   V e r s i o n = 4 . 0 . 0 . 0 ,   C u l t u r e = n e u t r a l ,   P u b l i c K e y T o k e n = b 7 7 a 5 c 5 6 1 9 3 4 e 0 8 9 "   o r d e r = " 9 9 9 "   k e y = " l i n k e d Q u e s t i o n "   v a l u e = " e 3 8 1 d 1 9 8 - c d a 9 - 4 0 9 e - b 5 5 7 - 5 9 1 f d a 1 1 a e 2 6 "   a r g u m e n t = " M u l t i p l e C o n t r o l "   g r o u p O r d e r = " - 1 "   i s G e n e r a t e d = " f a l s e " / >  
                 < p a r a m e t e r   i d = " 5 5 1 f 0 0 2 e - c f 5 8 - 4 d 2 9 - a 5 9 7 - d b 7 4 7 5 0 5 7 6 8 d "   n a m e = " L i n k e d   c o m m a n d s "   t y p e = " S y s t e m . G u i d ,   m s c o r l i b ,   V e r s i o n = 4 . 0 . 0 . 0 ,   C u l t u r e = n e u t r a l ,   P u b l i c K e y T o k e n = b 7 7 a 5 c 5 6 1 9 3 4 e 0 8 9 "   o r d e r = " 9 9 9 "   k e y = " l i n k e d C o m m a n d "   v a l u e = " "   a r g u m e n t = " M u l t i p l e C o m m a n d C h o o s e r "   g r o u p O r d e r = " - 1 "   i s G e n e r a t e d = " f a l s e " / >  
                 < p a r a m e t e r   i d = " 6 8 f 9 7 e d 8 - 0 c 3 4 - 4 9 3 d - 9 1 8 d - 5 d e 7 d c 1 c 3 1 7 b "   n a m e = " C h e c k   f i e l d ( s ) "   t y p e = " I p h e l i o n . O u t l i n e . M o d e l . E n t i t i e s . P a r a m e t e r F i e l d D e s c r i p t o r ,   I p h e l i o n . O u t l i n e . M o d e l ,   V e r s i o n = 1 . 7 . 8 . 5 ,   C u l t u r e = n e u t r a l ,   P u b l i c K e y T o k e n = n u l l "   o r d e r = " 9 9 9 "   k e y = " c h e c k F i e l d "   v a l u e = " "   a r g u m e n t = " M u l t i p l e C o n t r o l "   g r o u p O r d e r = " - 1 "   i s G e n e r a t e d = " f a l s e " / >  
                 < p a r a m e t e r   i d = " 2 b d 1 d f 5 8 - 4 5 a 2 - 4 d 6 7 - b 0 e a - 6 9 6 9 c 2 2 5 e f 6 1 "   n a m e = " S h o w   v a l u e s "   t y p e = " S y s t e m . S t r i n g ,   m s c o r l i b ,   V e r s i o n = 4 . 0 . 0 . 0 ,   C u l t u r e = n e u t r a l ,   P u b l i c K e y T o k e n = b 7 7 a 5 c 5 6 1 9 3 4 e 0 8 9 "   o r d e r = " 2 "   k e y = " f i e l d V a l u e s "   v a l u e = " "   a r g u m e n t = " I t e m L i s t C o n t r o l "   g r o u p O r d e r = " - 1 "   i s G e n e r a t e d = " f a l s e " / >  
                 < p a r a m e t e r   i d = " d 3 c 7 d 0 9 d - 3 f 5 f - 4 8 2 e - 9 c b e - 9 2 e 8 e a b a e 0 3 b "   n a m e = " R e p l a c e   v a l u e s   w i t h   l a b e l s "   t y p e = " S y s t e m . B o o l e a n ,   m s c o r l i b ,   V e r s i o n = 4 . 0 . 0 . 0 ,   C u l t u r e = n e u t r a l ,   P u b l i c K e y T o k e n = b 7 7 a 5 c 5 6 1 9 3 4 e 0 8 9 "   o r d e r = " 9 9 9 "   k e y = " u s e L a b e l s "   v a l u e = " T r u e "   g r o u p O r d e r = " - 1 "   i s G e n e r a t e d = " f a l s e " / >  
                 < p a r a m e t e r   i d = " d 1 2 1 c 4 8 f - 9 d 5 c - 4 1 a 7 - a a 9 c - d 1 1 4 8 a 5 2 4 b 1 b "   n a m e = " M a t c h   c r i t e r i a "   t y p e = " S y s t e m . S t r i n g ,   m s c o r l i b ,   V e r s i o n = 4 . 0 . 0 . 0 ,   C u l t u r e = n e u t r a l ,   P u b l i c K e y T o k e n = b 7 7 a 5 c 5 6 1 9 3 4 e 0 8 9 "   o r d e r = " 1 "   k e y = " m a t c h "   v a l u e = " & l t ; ? x m l   v e r s i o n = & q u o t ; 1 . 0 & q u o t ;   e n c o d i n g = & q u o t ; u t f - 1 6 & q u o t ; ? & g t ; & # x A ; & l t ; f o r m a t S t r i n g   x m l n s : x s i = & q u o t ; h t t p : / / w w w . w 3 . o r g / 2 0 0 1 / X M L S c h e m a - i n s t a n c e & q u o t ;   x m l n s : x s d = & q u o t ; h t t p : / / w w w . w 3 . o r g / 2 0 0 1 / X M L S c h e m a & q u o t ; & g t ; & # x A ;     & l t ; t y p e & g t ; e x p r e s s i o n & l t ; / t y p e & g t ; & # x A ;     & l t ; t e x t & g t ; F I L E E X I S T S ( { L a b e l s . F i l e   P a t h s - L o g o s   P i t c h }   & a m p ; a m p ;   & # x A ;   R E P L A C E ( { L a b e l s . L o g o   N a m e - P i t c h   H e a d e r   D a r k   } , & q u o t ; [ F I R M N A M E ] & q u o t ; , & # x A ;     F I R S T N O T E M P T Y ( & # x A ;       S P L I T ( { E n t i t y . S e t t i n g s } , 0 , f a l s e , & q u o t ; , & q u o t ; ) , & # x A ;       S P L I T ( { O f f i c e . S e t t i n g s } , 0 , f a l s e , & q u o t ; , & q u o t ; ) , & # x A ;       S P L I T ( { C o u n t r y . S e t t i n g s } , 0 , f a l s e , & q u o t ; , & q u o t ; ) & # x A ;     ) , t r u e ) & # x A ;   ) & # x A ;   & l t ; / t e x t & g t ; & # x A ; & l t ; / f o r m a t S t r i n g & g t ; "   a r g u m e n t = " F o r m a t S t r i n g "   g r o u p O r d e r = " - 1 "   i s G e n e r a t e d = " f a l s e " / >  
             < / p a r a m e t e r s >  
         < / c o m m a n d >  
         < c o m m a n d   i d = " f 6 e 9 d 2 f b - b d c 2 - 4 3 3 c - 9 3 4 b - 3 5 9 2 1 0 8 6 a 1 d e "   n a m e = " S h o w   q u e s t i o n   f o r m "   a s s e m b l y = " I p h e l i o n . O u t l i n e . M o d e l . D L L "   t y p e = " I p h e l i o n . O u t l i n e . M o d e l . C o m m a n d s . S h o w F o r m C o m m a n d "   o r d e r = " 3 "   a c t i v e = " t r u e "   c o m m a n d T y p e = " r e l a u n c h " >  
             < p a r a m e t e r s >  
                 < p a r a m e t e r   i d = " b e e 7 5 9 5 4 - a a 1 c - 4 0 5 a - b 1 a f - f 0 4 2 b 2 a a a 5 d d "   n a m e = " D i s p l a y   t y p e "   t y p e = " I p h e l i o n . O u t l i n e . M o d e l . C o m m a n d s . F o r m T y p e ,   I p h e l i o n . O u t l i n e . M o d e l ,   V e r s i o n = 1 . 7 . 8 . 5 ,   C u l t u r e = n e u t r a l ,   P u b l i c K e y T o k e n = n u l l "   o r d e r = " 0 "   k e y = " f o r m T y p e "   v a l u e = " 0 "   g r o u p O r d e r = " - 1 "   i s G e n e r a t e d = " f a l s e " / >  
                 < p a r a m e t e r   i d = " a f 8 a 5 3 8 3 - b 3 e f - 4 1 d c - 9 6 d 5 - 5 7 4 3 0 2 6 4 8 d b e "   n a m e = " A s s e m b l y   n a m e "   t y p e = " S y s t e m . S t r i n g ,   m s c o r l i b ,   V e r s i o n = 4 . 0 . 0 . 0 ,   C u l t u r e = n e u t r a l ,   P u b l i c K e y T o k e n = b 7 7 a 5 c 5 6 1 9 3 4 e 0 8 9 "   o r d e r = " 1 "   k e y = " a s s e m b l y "   v a l u e = " I p h e l i o n . O u t l i n e . C o n t r o l s . d l l "   g r o u p O r d e r = " - 1 "   i s G e n e r a t e d = " f a l s e " / >  
                 < p a r a m e t e r   i d = " 3 2 3 4 5 8 d a - a d 2 2 - 4 9 f f - 9 8 2 e - 7 2 7 c 7 c f d 1 d e 5 "   n a m e = " T y p e   n a m e "   t y p e = " S y s t e m . S t r i n g ,   m s c o r l i b ,   V e r s i o n = 4 . 0 . 0 . 0 ,   C u l t u r e = n e u t r a l ,   P u b l i c K e y T o k e n = b 7 7 a 5 c 5 6 1 9 3 4 e 0 8 9 "   o r d e r = " 2 "   k e y = " t y p e "   v a l u e = " I p h e l i o n . O u t l i n e . C o n t r o l s . Q u e s t i o n F o r m "   g r o u p O r d e r = " - 1 "   i s G e n e r a t e d = " f a l s e " / >  
                 < p a r a m e t e r   i d = " 6 3 8 0 8 b f f - b 9 c a - 4 c 5 e - 9 2 a f - 9 f 7 0 f 6 6 5 9 e 0 7 "   n a m e = " H i d e   q u i c k   f i l l "   t y p e = " S y s t e m . B o o l e a n ,   m s c o r l i b ,   V e r s i o n = 4 . 0 . 0 . 0 ,   C u l t u r e = n e u t r a l ,   P u b l i c K e y T o k e n = b 7 7 a 5 c 5 6 1 9 3 4 e 0 8 9 "   o r d e r = " 3 "   k e y = " h i d e Q u i c k F i l l "   v a l u e = " F a l s e "   g r o u p O r d e r = " - 1 "   i s G e n e r a t e d = " f a l s e " / >  
             < / p a r a m e t e r s >  
         < / c o m m a n d >  
         < c o m m a n d   i d = " c 0 e e e 5 4 8 - 2 7 0 c - 4 a 2 4 - 9 c 9 1 - c a 7 5 1 7 0 d 4 7 8 8 "   n a m e = " R e n d e r   f i e l d s   t o   d o c u m e n t "   a s s e m b l y = " I p h e l i o n . O u t l i n e . M o d e l . D L L "   t y p e = " I p h e l i o n . O u t l i n e . M o d e l . C o m m a n d s . R e n d e r D o c u m e n t C o m m a n d "   o r d e r = " 4 "   a c t i v e = " t r u e "   c o m m a n d T y p e = " r e l a u n c h " >  
             < p a r a m e t e r s >  
                 < p a r a m e t e r   i d = " f a b 4 b 0 1 c - 4 d 2 8 - 4 5 a 4 - b 8 1 f - b 0 d 1 6 c d a 4 c 9 4 "   n a m e = " F i r s t   o r d e r   v a l u e "   t y p e = " S y s t e m . I n t 3 2 ,   m s c o r l i b ,   V e r s i o n = 4 . 0 . 0 . 0 ,   C u l t u r e = n e u t r a l ,   P u b l i c K e y T o k e n = b 7 7 a 5 c 5 6 1 9 3 4 e 0 8 9 "   o r d e r = " 9 9 9 "   k e y = " s t a r t O r d e r "   v a l u e = " 0 "   g r o u p O r d e r = " - 1 "   i s G e n e r a t e d = " f a l s e " / >  
                 < p a r a m e t e r   i d = " 2 b f 8 f c a 7 - 1 5 7 6 - 4 7 f 8 - b d c 6 - e 0 d d 5 8 0 3 0 e 9 7 "   n a m e = " L a s t   o r d e r   v a l u e "   t y p e = " S y s t e m . I n t 3 2 ,   m s c o r l i b ,   V e r s i o n = 4 . 0 . 0 . 0 ,   C u l t u r e = n e u t r a l ,   P u b l i c K e y T o k e n = b 7 7 a 5 c 5 6 1 9 3 4 e 0 8 9 "   o r d e r = " 9 9 9 "   k e y = " e n d O r d e r "   v a l u e = " 5 "   g r o u p O r d e r = " - 1 "   i s G e n e r a t e d = " f a l s e " / >  
                 < p a r a m e t e r   i d = " f 9 0 4 3 5 9 0 - 8 0 b 2 - 4 7 b 8 - 9 a c 9 - e 5 2 8 5 b 4 a 9 b 4 6 "   n a m e = " E x c l u d e   i n a c t i v e   q u e s t i o n s "   t y p e = " S y s t e m . B o o l e a n ,   m s c o r l i b ,   V e r s i o n = 4 . 0 . 0 . 0 ,   C u l t u r e = n e u t r a l ,   P u b l i c K e y T o k e n = b 7 7 a 5 c 5 6 1 9 3 4 e 0 8 9 "   o r d e r = " 9 9 9 "   k e y = " e x c l u d e I n a c t i v e Q u e s t i o n s "   v a l u e = " F a l s e "   g r o u p O r d e r = " - 1 "   i s G e n e r a t e d = " f a l s e " / >  
             < / p a r a m e t e r s >  
         < / c o m m a n d >  
         < c o m m a n d   i d = " 4 e 1 8 7 d 3 c - 3 6 0 c - 4 d 9 b - b 4 0 5 - 5 1 6 c e d 3 8 7 1 a 2 "   n a m e = " A p p l y   t h e m e "   a s s e m b l y = " I p h e l i o n . O u t l i n e . P o w e r P o i n t . d l l "   t y p e = " I p h e l i o n . O u t l i n e . P o w e r P o i n t . C o m m a n d s . S e t T h e m e C o m m a n d "   o r d e r = " 5 "   a c t i v e = " t r u e "   c o m m a n d T y p e = " r e l a u n c h " >  
             < p a r a m e t e r s >  
                 < p a r a m e t e r   i d = " 0 2 d 8 9 e e 3 - 4 1 1 7 - 4 9 6 b - 8 7 4 c - 9 d 2 f 6 2 d b 8 2 4 3 "   n a m e = " T h e m e   f i l e "   t y p e = " S y s t e m . S t r i n g ,   m s c o r l i b ,   V e r s i o n = 4 . 0 . 0 . 0 ,   C u l t u r e = n e u t r a l ,   P u b l i c K e y T o k e n = b 7 7 a 5 c 5 6 1 9 3 4 e 0 8 9 "   o r d e r = " 9 9 9 "   k e y = " t h e m e F i l e "   v a l u e = " "   a r g u m e n t = " F o r m a t S t r i n g "   g r o u p O r d e r = " - 1 "   i s G e n e r a t e d = " f a l s e " / >  
                 < p a r a m e t e r   i d = " 2 9 e 7 d 4 7 a - 1 2 b f - 4 3 e e - 9 e 1 e - d 0 a 9 0 e 3 e 2 6 0 f "   n a m e = " C o l o u r   s c h e m e   f i l e "   t y p e = " S y s t e m . S t r i n g ,   m s c o r l i b ,   V e r s i o n = 4 . 0 . 0 . 0 ,   C u l t u r e = n e u t r a l ,   P u b l i c K e y T o k e n = b 7 7 a 5 c 5 6 1 9 3 4 e 0 8 9 "   o r d e r = " 9 9 9 "   k e y = " c o l o u r S c h e m e F i l e "   v a l u e = " & l t ; ? x m l   v e r s i o n = & q u o t ; 1 . 0 & q u o t ;   e n c o d i n g = & q u o t ; u t f - 1 6 & q u o t ; ? & g t ; & # x A ; & l t ; f o r m a t S t r i n g   x m l n s : x s i = & q u o t ; h t t p : / / w w w . w 3 . o r g / 2 0 0 1 / X M L S c h e m a - i n s t a n c e & q u o t ;   x m l n s : x s d = & q u o t ; h t t p : / / w w w . w 3 . o r g / 2 0 0 1 / X M L S c h e m a & q u o t ; & g t ; & # x A ;     & l t ; t y p e & g t ; e x p r e s s i o n & l t ; / t y p e & g t ; & # x A ;     & l t ; t e x t & g t ; R E P L A C E ( & # x A ;   R E P L A C E ( { T h e m e   C o l o u r . I m a g e P a t h } , & q u o t ; . J P G & q u o t ; , & q u o t ; . x m l & q u o t ; , t r u e ) , & # x A ;   & q u o t ; I m a g e s \ T h e m e   I m a g e s & q u o t ; , & q u o t ; T e m p l a t e s \ D o c u m e n t   T h e m e s \ T h e m e   C o l o r s & q u o t ; & # x A ; , t r u e ) & l t ; / t e x t & g t ; & # x A ; & l t ; / f o r m a t S t r i n g & g t ; "   a r g u m e n t = " F o r m a t S t r i n g "   g r o u p = " S c h e m e   F i l e s "   g r o u p O r d e r = " - 1 "   i s G e n e r a t e d = " f a l s e " / >  
                 < p a r a m e t e r   i d = " 7 b 3 d 3 3 0 3 - e c 3 2 - 4 0 7 d - b 1 6 d - 4 6 c 9 c 1 a a 8 9 3 f "   n a m e = " F o n t   s c h e m e   f i l e "   t y p e = " S y s t e m . S t r i n g ,   m s c o r l i b ,   V e r s i o n = 4 . 0 . 0 . 0 ,   C u l t u r e = n e u t r a l ,   P u b l i c K e y T o k e n = b 7 7 a 5 c 5 6 1 9 3 4 e 0 8 9 "   o r d e r = " 9 9 9 "   k e y = " f o n t S c h e m e F i l e "   v a l u e = " "   a r g u m e n t = " F o r m a t S t r i n g "   g r o u p = " S c h e m e   F i l e s "   g r o u p O r d e r = " - 1 "   i s G e n e r a t e d = " f a l s e " / >  
                 < p a r a m e t e r   i d = " 6 f 8 f b d 8 0 - 6 1 9 7 - 4 9 e 6 - 8 9 2 4 - 8 3 e f 7 f 1 9 6 f a 0 "   n a m e = " E f f e c t   s c h e m e   f i l e "   t y p e = " S y s t e m . S t r i n g ,   m s c o r l i b ,   V e r s i o n = 4 . 0 . 0 . 0 ,   C u l t u r e = n e u t r a l ,   P u b l i c K e y T o k e n = b 7 7 a 5 c 5 6 1 9 3 4 e 0 8 9 "   o r d e r = " 9 9 9 "   k e y = " e f f e c t S c h e m e F i l e "   v a l u e = " "   a r g u m e n t = " F o r m a t S t r i n g "   g r o u p = " S c h e m e   F i l e s "   g r o u p O r d e r = " - 1 "   i s G e n e r a t e d = " f a l s e " / >  
             < / p a r a m e t e r s >  
         < / c o m m a n d >  
         < c o m m a n d   i d = " 3 d 8 7 8 1 e 9 - 1 b e e - 4 c 9 f - 9 1 6 e - c 9 8 a 2 9 0 c 6 6 7 1 "   n a m e = " U p d a t e   W o r k S i t e   a u t h o r "   a s s e m b l y = " I p h e l i o n . O u t l i n e . I n t e g r a t i o n . W o r k S i t e . d l l "   t y p e = " I p h e l i o n . O u t l i n e . I n t e g r a t i o n . W o r k S i t e . U p d a t e A u t h o r C o m m a n d "   o r d e r = " 6 "   a c t i v e = " t r u e "   c o m m a n d T y p e = " r e l a u n c h " >  
             < p a r a m e t e r s >  
                 < p a r a m e t e r   i d = " 4 2 a a 1 5 9 4 - c e 7 1 - 4 7 9 8 - b e d 5 - e 6 6 3 f c 8 a 4 0 2 1 "   n a m e = " A u t h o r   F i e l d "   t y p e = " I p h e l i o n . O u t l i n e . M o d e l . E n t i t i e s . P a r a m e t e r F i e l d D e s c r i p t o r ,   I p h e l i o n . O u t l i n e . M o d e l ,   V e r s i o n = 1 . 7 . 8 . 5 ,   C u l t u r e = n e u t r a l ,   P u b l i c K e y T o k e n = n u l l "   o r d e r = " 9 9 9 "   k e y = " a u t h o r F i e l d "   v a l u e = " 0 8 3 d 5 a 5 f - 7 a 4 6 - 4 9 2 7 - a d 1 b - 2 e 7 1 0 3 f 3 6 8 b 1 | f 2 9 4 b 1 d 2 - 1 b 4 5 - 4 e 5 f - 9 4 c 4 - 2 9 5 3 e 5 1 5 0 1 3 7 "   g r o u p O r d e r = " - 1 "   i s G e n e r a t e d = " f a l s e " / >  
             < / p a r a m e t e r s >  
         < / c o m m a n d >  
     < / c o m m a n d s >  
     < f i e l d s >  
         < f i e l d   i d = " a f 0 2 0 c 1 a - f 8 2 6 - 4 9 4 c - b b a a - 2 1 0 0 b 3 9 7 7 0 a 7 "   n a m e = " C l i e n t "   t y p e = " "   o r d e r = " 9 9 9 "   e n t i t y I d = " 2 a 5 8 0 5 d b - 2 1 f b - 4 5 7 d - 9 3 0 c - b 3 f 1 0 a a f 7 d b a "   l i n k e d E n t i t y I d = " 0 0 0 0 0 0 0 0 - 0 0 0 0 - 0 0 0 0 - 0 0 0 0 - 0 0 0 0 0 0 0 0 0 0 0 0 "   l i n k e d F i e l d I d = " 0 0 0 0 0 0 0 0 - 0 0 0 0 - 0 0 0 0 - 0 0 0 0 - 0 0 0 0 0 0 0 0 0 0 0 0 "   l i n k e d F i e l d I n d e x = " 0 "   i n d e x = " 0 "   f i e l d T y p e = " q u e s t i o n "   f o r m a t E v a l u a t o r T y p e = " f o r m a t S t r i n g "   c o i D o c u m e n t F i e l d = " C l i e n t "   h i d d e n = " f a l s e " > P E R S O N A L _ S H A R E D < / f i e l d >  
         < f i e l d   i d = " d 1 a 0 c 0 3 d - 0 2 5 8 - 4 7 a c - b b 6 d - 4 5 8 a 7 8 e 5 6 4 7 4 "   n a m e = " C l i e n t N a m e "   t y p e = " "   o r d e r = " 9 9 9 "   e n t i t y I d = " 2 a 5 8 0 5 d b - 2 1 f b - 4 5 7 d - 9 3 0 c - b 3 f 1 0 a a f 7 d b a "   l i n k e d E n t i t y I d = " 0 0 0 0 0 0 0 0 - 0 0 0 0 - 0 0 0 0 - 0 0 0 0 - 0 0 0 0 0 0 0 0 0 0 0 0 "   l i n k e d F i e l d I d = " 0 0 0 0 0 0 0 0 - 0 0 0 0 - 0 0 0 0 - 0 0 0 0 - 0 0 0 0 0 0 0 0 0 0 0 0 "   l i n k e d F i e l d I n d e x = " 0 "   i n d e x = " 0 "   f i e l d T y p e = " q u e s t i o n "   f o r m a t E v a l u a t o r T y p e = " f o r m a t S t r i n g "   c o i D o c u m e n t F i e l d = " C l i e n t N a m e "   h i d d e n = " f a l s e " > P e r s o n a l   S h a r e d < / f i e l d >  
         < f i e l d   i d = " 3 6 2 d d c e b - 8 f c 2 - 4 e a d - b 5 3 5 - e d 9 e 8 3 5 9 8 3 8 4 "   n a m e = " M a t t e r "   t y p e = " "   o r d e r = " 9 9 9 "   e n t i t y I d = " 2 a 5 8 0 5 d b - 2 1 f b - 4 5 7 d - 9 3 0 c - b 3 f 1 0 a a f 7 d b a "   l i n k e d E n t i t y I d = " 0 0 0 0 0 0 0 0 - 0 0 0 0 - 0 0 0 0 - 0 0 0 0 - 0 0 0 0 0 0 0 0 0 0 0 0 "   l i n k e d F i e l d I d = " 0 0 0 0 0 0 0 0 - 0 0 0 0 - 0 0 0 0 - 0 0 0 0 - 0 0 0 0 0 0 0 0 0 0 0 0 "   l i n k e d F i e l d I n d e x = " 0 "   i n d e x = " 0 "   f i e l d T y p e = " q u e s t i o n "   f o r m a t E v a l u a t o r T y p e = " f o r m a t S t r i n g "   c o i D o c u m e n t F i e l d = " M a t t e r "   h i d d e n = " f a l s e " > C H W T < / f i e l d >  
         < f i e l d   i d = " a 3 e e f 5 1 4 - 2 4 7 f - 4 2 8 1 - b 6 a 2 - 3 b 4 d 3 4 b c 6 8 c f "   n a m e = " M a t t e r N a m e "   t y p e = " "   o r d e r = " 9 9 9 "   e n t i t y I d = " 2 a 5 8 0 5 d b - 2 1 f b - 4 5 7 d - 9 3 0 c - b 3 f 1 0 a a f 7 d b a "   l i n k e d E n t i t y I d = " 0 0 0 0 0 0 0 0 - 0 0 0 0 - 0 0 0 0 - 0 0 0 0 - 0 0 0 0 0 0 0 0 0 0 0 0 "   l i n k e d F i e l d I d = " 0 0 0 0 0 0 0 0 - 0 0 0 0 - 0 0 0 0 - 0 0 0 0 - 0 0 0 0 0 0 0 0 0 0 0 0 "   l i n k e d F i e l d I n d e x = " 0 "   i n d e x = " 0 "   f i e l d T y p e = " q u e s t i o n "   f o r m a t E v a l u a t o r T y p e = " f o r m a t S t r i n g "   c o i D o c u m e n t F i e l d = " M a t t e r N a m e "   h i d d e n = " f a l s e " > W A T S O N ,   C h r i s < / f i e l d >  
         < f i e l d   i d = " 7 5 3 2 7 c a 1 - c 6 c b - 4 7 8 0 - 8 a 2 2 - 2 1 8 1 7 3 d 5 2 c 3 7 "   n a m e = " T y p i s t "   t y p e = " "   o r d e r = " 9 9 9 "   e n t i t y I d = " 2 a 5 8 0 5 d b - 2 1 f b - 4 5 7 d - 9 3 0 c - b 3 f 1 0 a a f 7 d b a "   l i n k e d E n t i t y I d = " 0 0 0 0 0 0 0 0 - 0 0 0 0 - 0 0 0 0 - 0 0 0 0 - 0 0 0 0 0 0 0 0 0 0 0 0 "   l i n k e d F i e l d I d = " 0 0 0 0 0 0 0 0 - 0 0 0 0 - 0 0 0 0 - 0 0 0 0 - 0 0 0 0 0 0 0 0 0 0 0 0 "   l i n k e d F i e l d I n d e x = " 0 "   i n d e x = " 0 "   f i e l d T y p e = " q u e s t i o n "   f o r m a t E v a l u a t o r T y p e = " f o r m a t S t r i n g "   h i d d e n = " f a l s e " > C L D E < / f i e l d >  
         < f i e l d   i d = " 9 a 9 2 6 9 a e - 1 d 5 b - 4 3 6 5 - 9 d a 1 - 6 3 7 c 5 f 3 3 0 a 8 f "   n a m e = " A u t h o r "   t y p e = " "   o r d e r = " 9 9 9 "   e n t i t y I d = " 2 a 5 8 0 5 d b - 2 1 f b - 4 5 7 d - 9 3 0 c - b 3 f 1 0 a a f 7 d b a "   l i n k e d E n t i t y I d = " 0 0 0 0 0 0 0 0 - 0 0 0 0 - 0 0 0 0 - 0 0 0 0 - 0 0 0 0 0 0 0 0 0 0 0 0 "   l i n k e d F i e l d I d = " 0 0 0 0 0 0 0 0 - 0 0 0 0 - 0 0 0 0 - 0 0 0 0 - 0 0 0 0 0 0 0 0 0 0 0 0 "   l i n k e d F i e l d I n d e x = " 0 "   i n d e x = " 0 "   f i e l d T y p e = " q u e s t i o n "   f o r m a t E v a l u a t o r T y p e = " f o r m a t S t r i n g "   h i d d e n = " f a l s e " > c l d e < / f i e l d >  
         < f i e l d   i d = " a 0 0 2 e 7 8 a - 8 e 1 8 - 4 3 7 5 - b e f 7 - 9 f 6 8 7 e 9 3 1 f 6 5 "   n a m e = " T i t l e "   t y p e = " "   o r d e r = " 9 9 9 "   e n t i t y I d = " 2 a 5 8 0 5 d b - 2 1 f b - 4 5 7 d - 9 3 0 c - b 3 f 1 0 a a f 7 d b a "   l i n k e d E n t i t y I d = " 0 0 0 0 0 0 0 0 - 0 0 0 0 - 0 0 0 0 - 0 0 0 0 - 0 0 0 0 0 0 0 0 0 0 0 0 "   l i n k e d F i e l d I d = " 0 0 0 0 0 0 0 0 - 0 0 0 0 - 0 0 0 0 - 0 0 0 0 - 0 0 0 0 0 0 0 0 0 0 0 0 "   l i n k e d F i e l d I n d e x = " 0 "   i n d e x = " 0 "   f i e l d T y p e = " q u e s t i o n "   f o r m a t E v a l u a t o r T y p e = " f o r m a t S t r i n g "   h i d d e n = " f a l s e " > S l i d e   f o r   I B A   B e r l i n < / f i e l d >  
         < f i e l d   i d = " 6 4 f f 0 0 3 6 - a 6 a f - 4 b 1 1 - a 4 e a - 4 0 2 a 2 f 2 7 3 e 2 1 "   n a m e = " D o c T y p e "   t y p e = " "   o r d e r = " 9 9 9 "   e n t i t y I d = " 2 a 5 8 0 5 d b - 2 1 f b - 4 5 7 d - 9 3 0 c - b 3 f 1 0 a a f 7 d b a "   l i n k e d E n t i t y I d = " 0 0 0 0 0 0 0 0 - 0 0 0 0 - 0 0 0 0 - 0 0 0 0 - 0 0 0 0 0 0 0 0 0 0 0 0 "   l i n k e d F i e l d I d = " 0 0 0 0 0 0 0 0 - 0 0 0 0 - 0 0 0 0 - 0 0 0 0 - 0 0 0 0 0 0 0 0 0 0 0 0 "   l i n k e d F i e l d I n d e x = " 0 "   i n d e x = " 0 "   f i e l d T y p e = " q u e s t i o n "   f o r m a t E v a l u a t o r T y p e = " f o r m a t S t r i n g "   h i d d e n = " f a l s e " > P R E S < / f i e l d >  
         < f i e l d   i d = " 7 a b e a 0 f 8 - 4 6 b 7 - 4 9 6 8 - b b 1 2 - 0 4 a 8 9 9 f 0 d 7 7 8 "   n a m e = " D o c S u b T y p e "   t y p e = " "   o r d e r = " 9 9 9 "   e n t i t y I d = " 2 a 5 8 0 5 d b - 2 1 f b - 4 5 7 d - 9 3 0 c - b 3 f 1 0 a a f 7 d b a "   l i n k e d E n t i t y I d = " 0 0 0 0 0 0 0 0 - 0 0 0 0 - 0 0 0 0 - 0 0 0 0 - 0 0 0 0 0 0 0 0 0 0 0 0 "   l i n k e d F i e l d I d = " 0 0 0 0 0 0 0 0 - 0 0 0 0 - 0 0 0 0 - 0 0 0 0 - 0 0 0 0 0 0 0 0 0 0 0 0 "   l i n k e d F i e l d I n d e x = " 0 "   i n d e x = " 0 "   f i e l d T y p e = " q u e s t i o n "   f o r m a t E v a l u a t o r T y p e = " f o r m a t S t r i n g "   h i d d e n = " f a l s e " / >  
         < f i e l d   i d = " 0 1 a 5 9 1 9 e - 9 f 8 0 - 4 7 f 4 - 9 3 c 4 - a 9 7 8 7 8 0 8 8 c 9 c "   n a m e = " S e r v e r "   t y p e = " "   o r d e r = " 9 9 9 "   e n t i t y I d = " 2 a 5 8 0 5 d b - 2 1 f b - 4 5 7 d - 9 3 0 c - b 3 f 1 0 a a f 7 d b a "   l i n k e d E n t i t y I d = " 0 0 0 0 0 0 0 0 - 0 0 0 0 - 0 0 0 0 - 0 0 0 0 - 0 0 0 0 0 0 0 0 0 0 0 0 "   l i n k e d F i e l d I d = " 0 0 0 0 0 0 0 0 - 0 0 0 0 - 0 0 0 0 - 0 0 0 0 - 0 0 0 0 0 0 0 0 0 0 0 0 "   l i n k e d F i e l d I n d e x = " 0 "   i n d e x = " 0 "   f i e l d T y p e = " q u e s t i o n "   f o r m a t E v a l u a t o r T y p e = " f o r m a t S t r i n g "   h i d d e n = " f a l s e " > U K _ D M S < / f i e l d >  
         < f i e l d   i d = " 2 f e f 3 f 1 9 - 2 3 2 d - 4 1 4 2 - b 5 2 5 - 1 1 d 8 a 7 6 a 6 e 9 b "   n a m e = " L i b r a r y "   t y p e = " "   o r d e r = " 9 9 9 "   e n t i t y I d = " 2 a 5 8 0 5 d b - 2 1 f b - 4 5 7 d - 9 3 0 c - b 3 f 1 0 a a f 7 d b a "   l i n k e d E n t i t y I d = " 0 0 0 0 0 0 0 0 - 0 0 0 0 - 0 0 0 0 - 0 0 0 0 - 0 0 0 0 0 0 0 0 0 0 0 0 "   l i n k e d F i e l d I d = " 0 0 0 0 0 0 0 0 - 0 0 0 0 - 0 0 0 0 - 0 0 0 0 - 0 0 0 0 0 0 0 0 0 0 0 0 "   l i n k e d F i e l d I n d e x = " 0 "   i n d e x = " 0 "   f i e l d T y p e = " q u e s t i o n "   f o r m a t E v a l u a t o r T y p e = " f o r m a t S t r i n g "   h i d d e n = " f a l s e " > U K < / f i e l d >  
         < f i e l d   i d = " 3 8 8 a 1 e 1 3 - 9 9 7 8 - 4 5 4 7 - 8 c 3 9 - 2 9 b 8 9 a 1 1 d 7 2 a "   n a m e = " W o r k s p a c e I d "   t y p e = " "   o r d e r = " 9 9 9 "   e n t i t y I d = " 2 a 5 8 0 5 d b - 2 1 f b - 4 5 7 d - 9 3 0 c - b 3 f 1 0 a a f 7 d b a "   l i n k e d E n t i t y I d = " 0 0 0 0 0 0 0 0 - 0 0 0 0 - 0 0 0 0 - 0 0 0 0 - 0 0 0 0 0 0 0 0 0 0 0 0 "   l i n k e d F i e l d I d = " 0 0 0 0 0 0 0 0 - 0 0 0 0 - 0 0 0 0 - 0 0 0 0 - 0 0 0 0 0 0 0 0 0 0 0 0 "   l i n k e d F i e l d I n d e x = " 0 "   i n d e x = " 0 "   f i e l d T y p e = " q u e s t i o n "   f o r m a t E v a l u a t o r T y p e = " f o r m a t S t r i n g "   h i d d e n = " f a l s e " > 7 7 2 6 2 9 < / f i e l d >  
         < f i e l d   i d = " d 8 d 8 a 1 b 7 - 2 9 f 2 - 4 1 8 4 - b 4 b b - 9 4 e 8 6 8 1 1 b 1 d c "   n a m e = " D o c F o l d e r I d "   t y p e = " "   o r d e r = " 9 9 9 "   e n t i t y I d = " 2 a 5 8 0 5 d b - 2 1 f b - 4 5 7 d - 9 3 0 c - b 3 f 1 0 a a f 7 d b a "   l i n k e d E n t i t y I d = " 0 0 0 0 0 0 0 0 - 0 0 0 0 - 0 0 0 0 - 0 0 0 0 - 0 0 0 0 0 0 0 0 0 0 0 0 "   l i n k e d F i e l d I d = " 0 0 0 0 0 0 0 0 - 0 0 0 0 - 0 0 0 0 - 0 0 0 0 - 0 0 0 0 0 0 0 0 0 0 0 0 "   l i n k e d F i e l d I n d e x = " 0 "   i n d e x = " 0 "   f i e l d T y p e = " q u e s t i o n "   f o r m a t E v a l u a t o r T y p e = " f o r m a t S t r i n g "   h i d d e n = " f a l s e " > 7 7 2 6 3 7 < / f i e l d >  
         < f i e l d   i d = " a 1 f 2 3 1 e a - a 0 0 f - 4 6 0 6 - 9 f a b - d 2 a c d 8 5 9 d 3 a d "   n a m e = " D o c N u m b e r "   t y p e = " "   o r d e r = " 9 9 9 "   e n t i t y I d = " 2 a 5 8 0 5 d b - 2 1 f b - 4 5 7 d - 9 3 0 c - b 3 f 1 0 a a f 7 d b a "   l i n k e d E n t i t y I d = " 0 0 0 0 0 0 0 0 - 0 0 0 0 - 0 0 0 0 - 0 0 0 0 - 0 0 0 0 0 0 0 0 0 0 0 0 "   l i n k e d F i e l d I d = " 0 0 0 0 0 0 0 0 - 0 0 0 0 - 0 0 0 0 - 0 0 0 0 - 0 0 0 0 0 0 0 0 0 0 0 0 "   l i n k e d F i e l d I n d e x = " 0 "   i n d e x = " 0 "   f i e l d T y p e = " q u e s t i o n "   f o r m a t E v a l u a t o r T y p e = " f o r m a t S t r i n g "   h i d d e n = " f a l s e " > 6 5 8 1 7 7 1 6 2 < / f i e l d >  
         < f i e l d   i d = " c 9 0 9 4 b 9 c - 5 2 f d - 4 4 0 3 - b b 8 3 - 9 b b 3 a b 5 3 6 8 a d "   n a m e = " D o c V e r s i o n "   t y p e = " "   o r d e r = " 9 9 9 "   e n t i t y I d = " 2 a 5 8 0 5 d b - 2 1 f b - 4 5 7 d - 9 3 0 c - b 3 f 1 0 a a f 7 d b a "   l i n k e d E n t i t y I d = " 0 0 0 0 0 0 0 0 - 0 0 0 0 - 0 0 0 0 - 0 0 0 0 - 0 0 0 0 0 0 0 0 0 0 0 0 "   l i n k e d F i e l d I d = " 0 0 0 0 0 0 0 0 - 0 0 0 0 - 0 0 0 0 - 0 0 0 0 - 0 0 0 0 0 0 0 0 0 0 0 0 "   l i n k e d F i e l d I n d e x = " 0 "   i n d e x = " 0 "   f i e l d T y p e = " q u e s t i o n "   f o r m a t E v a l u a t o r T y p e = " f o r m a t S t r i n g "   h i d d e n = " f a l s e " > 1 < / f i e l d >  
         < f i e l d   i d = " 7 2 9 0 4 a 4 7 - 5 7 8 0 - 4 5 9 c - b e 7 a - 4 4 8 f 9 a d 8 d 6 b 4 "   n a m e = " D o c I d F o r m a t "   t y p e = " "   o r d e r = " 9 9 9 "   e n t i t y I d = " 2 a 5 8 0 5 d b - 2 1 f b - 4 5 7 d - 9 3 0 c - b 3 f 1 0 a a f 7 d b a "   l i n k e d E n t i t y I d = " 2 a 5 8 0 5 d b - 2 1 f b - 4 5 7 d - 9 3 0 c - b 3 f 1 0 a a f 7 d b a "   l i n k e d F i e l d I d = " 0 0 0 0 0 0 0 0 - 0 0 0 0 - 0 0 0 0 - 0 0 0 0 - 0 0 0 0 0 0 0 0 0 0 0 0 "   l i n k e d F i e l d I n d e x = " 0 "   i n d e x = " 0 "   f i e l d T y p e = " q u e s t i o n "   f o r m a t = " I F ( F I E L D V A L U E ( & q u o t ; L a b e l s . D M S   D o c I D   S e t t i n g s - & q u o t ;   & a m p ;   & # x A ;   F I R S T N O T E M P T Y ( & # x A ;         S P L I T ( { O f f i c e . S e t t i n g s } , 0 , f a l s e , & q u o t ; , & q u o t ; ) , & # x A ;         S P L I T ( { C o u n t r y . S e t t i n g s } , 0 , f a l s e , & q u o t ; , & q u o t ; ) & # x A ;         ) ) & l t ; & g t ; & q u o t ; & q u o t ; , & # x A ;       F O R M A T T E X T ( F I E L D V A L U E ( & q u o t ; L a b e l s . D M S   D o c I D   S e t t i n g s - & q u o t ;   & a m p ;   & # x A ;           F I R S T N O T E M P T Y ( & # x A ;             S P L I T ( { O f f i c e . S e t t i n g s } , 0 , f a l s e , & q u o t ; , & q u o t ; ) , & # x A ;             S P L I T ( { C o u n t r y . S e t t i n g s } , 0 , f a l s e , & q u o t ; , & q u o t ; ) & # x A ;             ) ) , & # x A ;       { D M S . C l i e n t } , & # x A ;       { D M S . M a t t e r } , & # x A ;       { D M S . C l i e n t N a m e } , & # x A ;       { D M S . M a t t e r N a m e } , & # x A ;       { D M S . D o c N u m b e r } , & # x A ;       { D M S . D o c V e r s i o n } , & # x A ;       { D M S . T y p i s t } , & # x A ;       { D M S . L i b r a r y } , & # x A ;       { D M S . A u t h o r } , & # x A ;       { S y s t e m   F i e l d s . U s e r . L o g i n } , & # x A ;       { L a b e l s . G e n e r a l   -   B a c k s l a s h } , & # x A ;       { L a b e l s . G e n e r a l   -   F o r w a r d S l a s h } , & # x A ;       I F N O T E M P T Y ( { D M S . L i b r a r y } , & q u o t ; - & q u o t ; , & q u o t ; & q u o t ; ) , & # x A ;       I F N O T E M P T Y ( { D M S . L i b r a r y } , & q u o t ; . & q u o t ; , & q u o t ; & q u o t ; ) , & # x A ;       & q u o t ;   & q u o t ; & # x A ;       ) ,     & # x A ;     F O R M A T T E X T ( { L a b e l s . D M S   D o c I D   S e t t i n g s - D e f a u l t } , & # x A ;     { D M S . C l i e n t } , & # x A ;     { D M S . M a t t e r } , & # x A ;     { D M S . C l i e n t N a m e } , & # x A ;     { D M S . M a t t e r N a m e } , & # x A ;     { D M S . D o c N u m b e r } , & # x A ;     { D M S . D o c V e r s i o n } , & # x A ;     { D M S . T y p i s t } , & # x A ;     { D M S . L i b r a r y } , & # x A ;     { D M S . A u t h o r } , & # x A ;     { S y s t e m   F i e l d s . U s e r . L o g i n } , & # x A ;     { L a b e l s . G e n e r a l   -   B a c k s l a s h } , & # x A ;     { L a b e l s . G e n e r a l   -   F o r w a r d S l a s h } , & # x A ;     I F N O T E M P T Y ( { D M S . L i b r a r y } , & q u o t ; - & q u o t ; , & q u o t ; & q u o t ; ) , & # x A ;     I F N O T E M P T Y ( { D M S . L i b r a r y } , & q u o t ; . & q u o t ; , & q u o t ; & q u o t ; ) , & # x A ;     & q u o t ;   & q u o t ; & # x A ;     ) & # x A ; ) "   f o r m a t E v a l u a t o r T y p e = " e x p r e s s i o n "   h i d d e n = " f a l s e " / >  
         < f i e l d   i d = " 9 0 1 6 3 5 3 d - 0 a b 3 - 4 5 1 f - 9 8 2 8 - 3 f e e 9 6 c f 6 8 b a "   n a m e = " C o n n e c t e d "   t y p e = " S y s t e m . B o o l e a n ,   m s c o r l i b ,   V e r s i o n = 4 . 0 . 0 . 0 ,   C u l t u r e = n e u t r a l ,   P u b l i c K e y T o k e n = b 7 7 a 5 c 5 6 1 9 3 4 e 0 8 9 "   o r d e r = " 9 9 9 "   e n t i t y I d = " 2 a 5 8 0 5 d b - 2 1 f b - 4 5 7 d - 9 3 0 c - b 3 f 1 0 a a f 7 d b a "   l i n k e d E n t i t y I d = " 0 0 0 0 0 0 0 0 - 0 0 0 0 - 0 0 0 0 - 0 0 0 0 - 0 0 0 0 0 0 0 0 0 0 0 0 "   l i n k e d F i e l d I d = " 0 0 0 0 0 0 0 0 - 0 0 0 0 - 0 0 0 0 - 0 0 0 0 - 0 0 0 0 0 0 0 0 0 0 0 0 "   l i n k e d F i e l d I n d e x = " 0 "   i n d e x = " 0 "   f i e l d T y p e = " q u e s t i o n "   f o r m a t E v a l u a t o r T y p e = " f o r m a t S t r i n g "   h i d d e n = " f a l s e " > T r u e < / f i e l d >  
         < f i e l d   i d = " 2 4 0 3 d 3 4 2 - 5 3 3 b - 4 5 e 7 - 8 4 b 2 - 6 2 d 6 8 1 2 9 0 4 8 5 "   n a m e = " C r e a t e   n e w   v e r s i o n "   t y p e = " S y s t e m . B o o l e a n ,   m s c o r l i b ,   V e r s i o n = 4 . 0 . 0 . 0 ,   C u l t u r e = n e u t r a l ,   P u b l i c K e y T o k e n = b 7 7 a 5 c 5 6 1 9 3 4 e 0 8 9 "   o r d e r = " 9 9 9 "   e n t i t y I d = " 2 a 5 8 0 5 d b - 2 1 f b - 4 5 7 d - 9 3 0 c - b 3 f 1 0 a a f 7 d b a "   l i n k e d E n t i t y I d = " 0 0 0 0 0 0 0 0 - 0 0 0 0 - 0 0 0 0 - 0 0 0 0 - 0 0 0 0 0 0 0 0 0 0 0 0 "   l i n k e d F i e l d I d = " 0 0 0 0 0 0 0 0 - 0 0 0 0 - 0 0 0 0 - 0 0 0 0 - 0 0 0 0 0 0 0 0 0 0 0 0 "   l i n k e d F i e l d I n d e x = " 0 "   i n d e x = " 0 "   f i e l d T y p e = " q u e s t i o n "   f o r m a t E v a l u a t o r T y p e = " f o r m a t S t r i n g "   h i d d e n = " f a l s e " / >  
         < f i e l d   i d = " 0 a c 0 d 9 8 3 - 7 d 0 f - 4 0 b 2 - a e 0 2 - c 4 6 9 a d 3 7 b 7 f e "   n a m e = " R e f r e s h O n P r o f i l e C h a n g e "   t y p e = " "   o r d e r = " 9 9 9 "   e n t i t y I d = " 2 a 5 8 0 5 d b - 2 1 f b - 4 5 7 d - 9 3 0 c - b 3 f 1 0 a a f 7 d b a "   l i n k e d E n t i t y I d = " 0 0 0 0 0 0 0 0 - 0 0 0 0 - 0 0 0 0 - 0 0 0 0 - 0 0 0 0 0 0 0 0 0 0 0 0 "   l i n k e d F i e l d I d = " 0 0 0 0 0 0 0 0 - 0 0 0 0 - 0 0 0 0 - 0 0 0 0 - 0 0 0 0 0 0 0 0 0 0 0 0 "   l i n k e d F i e l d I n d e x = " 0 "   i n d e x = " 0 "   f i e l d T y p e = " q u e s t i o n "   f o r m a t E v a l u a t o r T y p e = " f o r m a t S t r i n g "   h i d d e n = " f a l s e " / >  
         < f i e l d   i d = " a 0 6 3 5 d f 7 - 3 c 7 1 - 4 e b c - 9 b 8 6 - 0 d d d f e a 3 d 5 3 6 "   n a m e = " R e f r e s h O n S a v e A s "   t y p e = " "   o r d e r = " 9 9 9 "   e n t i t y I d = " 2 a 5 8 0 5 d b - 2 1 f b - 4 5 7 d - 9 3 0 c - b 3 f 1 0 a a f 7 d b a "   l i n k e d E n t i t y I d = " 0 0 0 0 0 0 0 0 - 0 0 0 0 - 0 0 0 0 - 0 0 0 0 - 0 0 0 0 0 0 0 0 0 0 0 0 "   l i n k e d F i e l d I d = " 0 0 0 0 0 0 0 0 - 0 0 0 0 - 0 0 0 0 - 0 0 0 0 - 0 0 0 0 0 0 0 0 0 0 0 0 "   l i n k e d F i e l d I n d e x = " 0 "   i n d e x = " 0 "   f i e l d T y p e = " q u e s t i o n "   f o r m a t E v a l u a t o r T y p e = " f o r m a t S t r i n g "   h i d d e n = " f a l s e " / >  
         < f i e l d   i d = " 8 e 8 b 5 8 3 6 - 3 9 1 1 - 4 b a 7 - a 8 c b - 6 5 a 2 4 1 a 1 c 8 7 e "   n a m e = " P r o f i l e F i e l d 1 "   t y p e = " "   o r d e r = " 9 9 9 "   e n t i t y I d = " 2 a 5 8 0 5 d b - 2 1 f b - 4 5 7 d - 9 3 0 c - b 3 f 1 0 a a f 7 d b a "   l i n k e d E n t i t y I d = " 0 0 0 0 0 0 0 0 - 0 0 0 0 - 0 0 0 0 - 0 0 0 0 - 0 0 0 0 0 0 0 0 0 0 0 0 "   l i n k e d F i e l d I d = " 0 0 0 0 0 0 0 0 - 0 0 0 0 - 0 0 0 0 - 0 0 0 0 - 0 0 0 0 0 0 0 0 0 0 0 0 "   l i n k e d F i e l d I n d e x = " 0 "   i n d e x = " 0 "   f i e l d T y p e = " q u e s t i o n "   f o r m a t E v a l u a t o r T y p e = " f o r m a t S t r i n g "   h i d d e n = " f a l s e " / >  
         < f i e l d   i d = " 5 6 3 d b a 8 1 - 2 9 2 6 - 4 7 c 2 - a 4 3 0 - b 4 f 6 2 a 1 e 2 8 1 7 "   n a m e = " P r o f i l e F i e l d 1 D e s c r i p t i o n "   t y p e = " "   o r d e r = " 9 9 9 "   e n t i t y I d = " 2 a 5 8 0 5 d b - 2 1 f b - 4 5 7 d - 9 3 0 c - b 3 f 1 0 a a f 7 d b a "   l i n k e d E n t i t y I d = " 0 0 0 0 0 0 0 0 - 0 0 0 0 - 0 0 0 0 - 0 0 0 0 - 0 0 0 0 0 0 0 0 0 0 0 0 "   l i n k e d F i e l d I d = " 0 0 0 0 0 0 0 0 - 0 0 0 0 - 0 0 0 0 - 0 0 0 0 - 0 0 0 0 0 0 0 0 0 0 0 0 "   l i n k e d F i e l d I n d e x = " 0 "   i n d e x = " 0 "   f i e l d T y p e = " q u e s t i o n "   f o r m a t E v a l u a t o r T y p e = " f o r m a t S t r i n g "   h i d d e n = " f a l s e " / >  
         < f i e l d   i d = " c c b 4 a b 0 1 - c c f 4 - 4 5 1 3 - 8 b b c - 6 e f 2 1 4 5 b 1 6 a 6 "   n a m e = " P r o f i l e F i e l d 2 "   t y p e = " "   o r d e r = " 9 9 9 "   e n t i t y I d = " 2 a 5 8 0 5 d b - 2 1 f b - 4 5 7 d - 9 3 0 c - b 3 f 1 0 a a f 7 d b a "   l i n k e d E n t i t y I d = " 0 0 0 0 0 0 0 0 - 0 0 0 0 - 0 0 0 0 - 0 0 0 0 - 0 0 0 0 0 0 0 0 0 0 0 0 "   l i n k e d F i e l d I d = " 0 0 0 0 0 0 0 0 - 0 0 0 0 - 0 0 0 0 - 0 0 0 0 - 0 0 0 0 0 0 0 0 0 0 0 0 "   l i n k e d F i e l d I n d e x = " 0 "   i n d e x = " 0 "   f i e l d T y p e = " q u e s t i o n "   f o r m a t E v a l u a t o r T y p e = " f o r m a t S t r i n g "   h i d d e n = " f a l s e " / >  
         < f i e l d   i d = " c 0 4 7 b 3 6 9 - 4 d f e - 4 4 6 0 - 8 9 6 1 - 5 e d b 5 3 4 4 7 c f f "   n a m e = " P r o f i l e F i e l d 2 D e s c r i p t i o n "   t y p e = " "   o r d e r = " 9 9 9 "   e n t i t y I d = " 2 a 5 8 0 5 d b - 2 1 f b - 4 5 7 d - 9 3 0 c - b 3 f 1 0 a a f 7 d b a "   l i n k e d E n t i t y I d = " 0 0 0 0 0 0 0 0 - 0 0 0 0 - 0 0 0 0 - 0 0 0 0 - 0 0 0 0 0 0 0 0 0 0 0 0 "   l i n k e d F i e l d I d = " 0 0 0 0 0 0 0 0 - 0 0 0 0 - 0 0 0 0 - 0 0 0 0 - 0 0 0 0 0 0 0 0 0 0 0 0 "   l i n k e d F i e l d I n d e x = " 0 "   i n d e x = " 0 "   f i e l d T y p e = " q u e s t i o n "   f o r m a t E v a l u a t o r T y p e = " f o r m a t S t r i n g "   h i d d e n = " f a l s e " / >  
         < f i e l d   i d = " 0 8 3 d 5 a 5 f - 7 a 4 6 - 4 9 2 7 - a d 1 b - 2 e 7 1 0 3 f 3 6 8 b 1 "   n a m e = " L o g i n "   t y p e = " "   o r d e r = " 9 9 9 "   e n t i t y I d = " f 2 9 4 b 1 d 2 - 1 b 4 5 - 4 e 5 f - 9 4 c 4 - 2 9 5 3 e 5 1 5 0 1 3 7 "   l i n k e d E n t i t y I d = " 0 0 0 0 0 0 0 0 - 0 0 0 0 - 0 0 0 0 - 0 0 0 0 - 0 0 0 0 0 0 0 0 0 0 0 0 "   l i n k e d F i e l d I d = " 0 0 0 0 0 0 0 0 - 0 0 0 0 - 0 0 0 0 - 0 0 0 0 - 0 0 0 0 0 0 0 0 0 0 0 0 "   l i n k e d F i e l d I n d e x = " 0 "   i n d e x = " 0 "   f i e l d T y p e = " c o i "   f o r m a t E v a l u a t o r T y p e = " f o r m a t S t r i n g "   h i d d e n = " f a l s e " > c l d e < / f i e l d >  
         < f i e l d   i d = " 1 f b c 3 9 a c - f 3 3 7 - 4 8 8 6 - 8 1 b 5 - 7 5 c 4 d a e 8 9 2 a 5 "   n a m e = " D i s p l a y   N a m e "   t y p e = " "   o r d e r = " 9 9 9 "   e n t i t y I d = " 8 9 2 2 f c e c - 7 e d 9 - 4 3 8 2 - 9 a 6 4 - 4 1 4 e 8 0 4 c 5 d 2 d "   l i n k e d E n t i t y I d = " 0 0 0 0 0 0 0 0 - 0 0 0 0 - 0 0 0 0 - 0 0 0 0 - 0 0 0 0 0 0 0 0 0 0 0 0 "   l i n k e d F i e l d I d = " 0 0 0 0 0 0 0 0 - 0 0 0 0 - 0 0 0 0 - 0 0 0 0 - 0 0 0 0 0 0 0 0 0 0 0 0 "   l i n k e d F i e l d I n d e x = " 0 "   i n d e x = " 0 "   f i e l d T y p e = " q u e s t i o n "   f o r m a t E v a l u a t o r T y p e = " f o r m a t S t r i n g "   h i d d e n = " f a l s e " > C M S   C a m e r o n   M c K e n n a   N a b a r r o   O l s w a n g   L L P < / f i e l d >  
         < f i e l d   i d = " f 5 8 d d c f 2 - c 6 0 e - 4 b 4 4 - a e a d - 9 d 3 a 3 d a 4 d 7 e c "   n a m e = " E n t i t y   N a m e   1 "   t y p e = " "   o r d e r = " 9 9 9 "   e n t i t y I d = " 8 9 2 2 f c e c - 7 e d 9 - 4 3 8 2 - 9 a 6 4 - 4 1 4 e 8 0 4 c 5 d 2 d "   l i n k e d E n t i t y I d = " 0 0 0 0 0 0 0 0 - 0 0 0 0 - 0 0 0 0 - 0 0 0 0 - 0 0 0 0 0 0 0 0 0 0 0 0 "   l i n k e d F i e l d I d = " 0 0 0 0 0 0 0 0 - 0 0 0 0 - 0 0 0 0 - 0 0 0 0 - 0 0 0 0 0 0 0 0 0 0 0 0 "   l i n k e d F i e l d I n d e x = " 0 "   i n d e x = " 0 "   f i e l d T y p e = " q u e s t i o n "   f o r m a t E v a l u a t o r T y p e = " f o r m a t S t r i n g "   h i d d e n = " f a l s e " > C M S   C a m e r o n   M c K e n n a   N a b a r r o   O l s w a n g   L L P < / f i e l d >  
         < f i e l d   i d = " c c d c b 1 9 6 - d a 2 b - 4 3 d f - 8 c 0 b - 4 9 d 1 5 c 3 f 5 8 a f "   n a m e = " E n t i t y   N a m e   2 "   t y p e = " "   o r d e r = " 9 9 9 "   e n t i t y I d = " 8 9 2 2 f c e c - 7 e d 9 - 4 3 8 2 - 9 a 6 4 - 4 1 4 e 8 0 4 c 5 d 2 d "   l i n k e d E n t i t y I d = " 0 0 0 0 0 0 0 0 - 0 0 0 0 - 0 0 0 0 - 0 0 0 0 - 0 0 0 0 0 0 0 0 0 0 0 0 "   l i n k e d F i e l d I d = " 0 0 0 0 0 0 0 0 - 0 0 0 0 - 0 0 0 0 - 0 0 0 0 - 0 0 0 0 0 0 0 0 0 0 0 0 "   l i n k e d F i e l d I n d e x = " 0 "   i n d e x = " 0 "   f i e l d T y p e = " q u e s t i o n "   f o r m a t E v a l u a t o r T y p e = " f o r m a t S t r i n g "   h i d d e n = " f a l s e " > C M S   C a m e r o n   M c K e n n a   N a b a r r o   O l s w a n g   L L P < / f i e l d >  
         < f i e l d   i d = " 8 b b 1 6 5 2 8 - f d d a - 4 a 8 8 - a 5 0 b - 1 4 5 b 8 1 8 2 9 6 a 1 "   n a m e = " E n t i t y   N a m e   3 "   t y p e = " "   o r d e r = " 9 9 9 "   e n t i t y I d = " 8 9 2 2 f c e c - 7 e d 9 - 4 3 8 2 - 9 a 6 4 - 4 1 4 e 8 0 4 c 5 d 2 d "   l i n k e d E n t i t y I d = " 0 0 0 0 0 0 0 0 - 0 0 0 0 - 0 0 0 0 - 0 0 0 0 - 0 0 0 0 0 0 0 0 0 0 0 0 "   l i n k e d F i e l d I d = " 0 0 0 0 0 0 0 0 - 0 0 0 0 - 0 0 0 0 - 0 0 0 0 - 0 0 0 0 0 0 0 0 0 0 0 0 "   l i n k e d F i e l d I n d e x = " 0 "   i n d e x = " 0 "   f i e l d T y p e = " q u e s t i o n "   f o r m a t E v a l u a t o r T y p e = " f o r m a t S t r i n g "   h i d d e n = " f a l s e " / >  
         < f i e l d   i d = " a e 2 5 4 9 2 4 - b e 2 2 - 4 0 a 2 - 9 b b b - 8 7 3 8 2 0 1 f 3 e f f "   n a m e = " E n t i t y   N a m e   4 "   t y p e = " "   o r d e r = " 9 9 9 "   e n t i t y I d = " 8 9 2 2 f c e c - 7 e d 9 - 4 3 8 2 - 9 a 6 4 - 4 1 4 e 8 0 4 c 5 d 2 d "   l i n k e d E n t i t y I d = " 0 0 0 0 0 0 0 0 - 0 0 0 0 - 0 0 0 0 - 0 0 0 0 - 0 0 0 0 0 0 0 0 0 0 0 0 "   l i n k e d F i e l d I d = " 0 0 0 0 0 0 0 0 - 0 0 0 0 - 0 0 0 0 - 0 0 0 0 - 0 0 0 0 0 0 0 0 0 0 0 0 "   l i n k e d F i e l d I n d e x = " 0 "   i n d e x = " 0 "   f i e l d T y p e = " q u e s t i o n "   f o r m a t E v a l u a t o r T y p e = " f o r m a t S t r i n g "   h i d d e n = " f a l s e " / >  
         < f i e l d   i d = " f 6 9 a e d d 5 - 7 e 8 a - 4 d 4 9 - 8 c 0 8 - 9 9 b d 5 0 c e 5 7 a 3 "   n a m e = " R e f e r e n c e "   t y p e = " "   o r d e r = " 9 9 9 "   e n t i t y I d = " 8 9 2 2 f c e c - 7 e d 9 - 4 3 8 2 - 9 a 6 4 - 4 1 4 e 8 0 4 c 5 d 2 d "   l i n k e d E n t i t y I d = " 0 0 0 0 0 0 0 0 - 0 0 0 0 - 0 0 0 0 - 0 0 0 0 - 0 0 0 0 0 0 0 0 0 0 0 0 "   l i n k e d F i e l d I d = " 0 0 0 0 0 0 0 0 - 0 0 0 0 - 0 0 0 0 - 0 0 0 0 - 0 0 0 0 0 0 0 0 0 0 0 0 "   l i n k e d F i e l d I n d e x = " 0 "   i n d e x = " 0 "   f i e l d T y p e = " q u e s t i o n "   f o r m a t E v a l u a t o r T y p e = " f o r m a t S t r i n g "   h i d d e n = " f a l s e " / >  
         < f i e l d   i d = " 6 1 3 3 8 c 1 d - 5 0 7 a - 4 3 b 6 - a 0 e 1 - 5 9 b 7 3 b 3 3 9 b 9 8 "   n a m e = " D i s c l a i m e r   1 "   t y p e = " "   o r d e r = " 9 9 9 "   e n t i t y I d = " 8 9 2 2 f c e c - 7 e d 9 - 4 3 8 2 - 9 a 6 4 - 4 1 4 e 8 0 4 c 5 d 2 d "   l i n k e d E n t i t y I d = " 0 0 0 0 0 0 0 0 - 0 0 0 0 - 0 0 0 0 - 0 0 0 0 - 0 0 0 0 0 0 0 0 0 0 0 0 "   l i n k e d F i e l d I d = " 0 0 0 0 0 0 0 0 - 0 0 0 0 - 0 0 0 0 - 0 0 0 0 - 0 0 0 0 0 0 0 0 0 0 0 0 "   l i n k e d F i e l d I n d e x = " 0 "   i n d e x = " 0 "   f i e l d T y p e = " q u e s t i o n "   f o r m a t E v a l u a t o r T y p e = " f o r m a t S t r i n g "   h i d d e n = " f a l s e " / >  
         < f i e l d   i d = " 6 1 b 1 6 f 5 c - b 0 8 6 - 4 5 f 2 - 8 3 0 a - 2 2 8 9 b 7 a 3 3 1 7 e "   n a m e = " D i s c l a i m e r   2 "   t y p e = " "   o r d e r = " 9 9 9 "   e n t i t y I d = " 8 9 2 2 f c e c - 7 e d 9 - 4 3 8 2 - 9 a 6 4 - 4 1 4 e 8 0 4 c 5 d 2 d "   l i n k e d E n t i t y I d = " 0 0 0 0 0 0 0 0 - 0 0 0 0 - 0 0 0 0 - 0 0 0 0 - 0 0 0 0 0 0 0 0 0 0 0 0 "   l i n k e d F i e l d I d = " 0 0 0 0 0 0 0 0 - 0 0 0 0 - 0 0 0 0 - 0 0 0 0 - 0 0 0 0 0 0 0 0 0 0 0 0 "   l i n k e d F i e l d I n d e x = " 0 "   i n d e x = " 0 "   f i e l d T y p e = " q u e s t i o n "   f o r m a t E v a l u a t o r T y p e = " f o r m a t S t r i n g "   h i d d e n = " f a l s e " / >  
         < f i e l d   i d = " 1 4 8 3 f b 6 6 - 9 6 c 4 - 4 3 a b - 8 9 f 8 - 1 5 8 9 0 a a 3 e 7 7 f "   n a m e = " D i s c l a i m e r   3 "   t y p e = " "   o r d e r = " 9 9 9 "   e n t i t y I d = " 8 9 2 2 f c e c - 7 e d 9 - 4 3 8 2 - 9 a 6 4 - 4 1 4 e 8 0 4 c 5 d 2 d "   l i n k e d E n t i t y I d = " 0 0 0 0 0 0 0 0 - 0 0 0 0 - 0 0 0 0 - 0 0 0 0 - 0 0 0 0 0 0 0 0 0 0 0 0 "   l i n k e d F i e l d I d = " 0 0 0 0 0 0 0 0 - 0 0 0 0 - 0 0 0 0 - 0 0 0 0 - 0 0 0 0 0 0 0 0 0 0 0 0 "   l i n k e d F i e l d I n d e x = " 0 "   i n d e x = " 0 "   f i e l d T y p e = " q u e s t i o n "   f o r m a t E v a l u a t o r T y p e = " f o r m a t S t r i n g "   h i d d e n = " f a l s e " / >  
         < f i e l d   i d = " d 1 b 2 5 e 2 1 - 2 1 8 f - 4 a e 8 - b b 4 a - 3 1 d 4 5 5 5 9 f d 5 8 "   n a m e = " D i s c l a i m e r   4 "   t y p e = " "   o r d e r = " 9 9 9 "   e n t i t y I d = " 8 9 2 2 f c e c - 7 e d 9 - 4 3 8 2 - 9 a 6 4 - 4 1 4 e 8 0 4 c 5 d 2 d "   l i n k e d E n t i t y I d = " 0 0 0 0 0 0 0 0 - 0 0 0 0 - 0 0 0 0 - 0 0 0 0 - 0 0 0 0 0 0 0 0 0 0 0 0 "   l i n k e d F i e l d I d = " 0 0 0 0 0 0 0 0 - 0 0 0 0 - 0 0 0 0 - 0 0 0 0 - 0 0 0 0 0 0 0 0 0 0 0 0 "   l i n k e d F i e l d I n d e x = " 0 "   i n d e x = " 0 "   f i e l d T y p e = " q u e s t i o n "   f o r m a t E v a l u a t o r T y p e = " f o r m a t S t r i n g "   h i d d e n = " f a l s e " / >  
         < f i e l d   i d = " c b f 5 1 a 3 f - 5 e c 6 - 4 5 d 8 - 8 b a 8 - e 8 c f a b 2 6 3 1 e c "   n a m e = " D i s c l a i m e r   5 "   t y p e = " "   o r d e r = " 9 9 9 "   e n t i t y I d = " 8 9 2 2 f c e c - 7 e d 9 - 4 3 8 2 - 9 a 6 4 - 4 1 4 e 8 0 4 c 5 d 2 d "   l i n k e d E n t i t y I d = " 0 0 0 0 0 0 0 0 - 0 0 0 0 - 0 0 0 0 - 0 0 0 0 - 0 0 0 0 0 0 0 0 0 0 0 0 "   l i n k e d F i e l d I d = " 0 0 0 0 0 0 0 0 - 0 0 0 0 - 0 0 0 0 - 0 0 0 0 - 0 0 0 0 0 0 0 0 0 0 0 0 "   l i n k e d F i e l d I n d e x = " 0 "   i n d e x = " 0 "   f i e l d T y p e = " q u e s t i o n "   f o r m a t E v a l u a t o r T y p e = " f o r m a t S t r i n g "   h i d d e n = " f a l s e " / >  
         < f i e l d   i d = " 7 5 c 0 f 9 c 2 - 2 4 8 0 - 4 1 e 3 - a 5 d 1 - 7 3 d b 6 7 c 8 7 0 5 5 "   n a m e = " D i s c l a i m e r   6 "   t y p e = " "   o r d e r = " 9 9 9 "   e n t i t y I d = " 8 9 2 2 f c e c - 7 e d 9 - 4 3 8 2 - 9 a 6 4 - 4 1 4 e 8 0 4 c 5 d 2 d "   l i n k e d E n t i t y I d = " 0 0 0 0 0 0 0 0 - 0 0 0 0 - 0 0 0 0 - 0 0 0 0 - 0 0 0 0 0 0 0 0 0 0 0 0 "   l i n k e d F i e l d I d = " 0 0 0 0 0 0 0 0 - 0 0 0 0 - 0 0 0 0 - 0 0 0 0 - 0 0 0 0 0 0 0 0 0 0 0 0 "   l i n k e d F i e l d I n d e x = " 0 "   i n d e x = " 0 "   f i e l d T y p e = " q u e s t i o n "   f o r m a t E v a l u a t o r T y p e = " f o r m a t S t r i n g "   h i d d e n = " f a l s e " / >  
         < f i e l d   i d = " 7 5 7 c a a 9 9 - 4 1 c 7 - 4 a 3 1 - a a 9 7 - d 9 e b a 1 3 3 8 a 3 b "   n a m e = " S e t t i n g s "   t y p e = " "   o r d e r = " 9 9 9 "   e n t i t y I d = " 8 9 2 2 f c e c - 7 e d 9 - 4 3 8 2 - 9 a 6 4 - 4 1 4 e 8 0 4 c 5 d 2 d "   l i n k e d E n t i t y I d = " 0 0 0 0 0 0 0 0 - 0 0 0 0 - 0 0 0 0 - 0 0 0 0 - 0 0 0 0 0 0 0 0 0 0 0 0 "   l i n k e d F i e l d I d = " 0 0 0 0 0 0 0 0 - 0 0 0 0 - 0 0 0 0 - 0 0 0 0 - 0 0 0 0 0 0 0 0 0 0 0 0 "   l i n k e d F i e l d I n d e x = " 0 "   i n d e x = " 0 "   f i e l d T y p e = " q u e s t i o n "   f o r m a t E v a l u a t o r T y p e = " f o r m a t S t r i n g "   h i d d e n = " f a l s e " / >  
         < f i e l d   i d = " c 7 8 8 d 6 c a - 8 e 2 9 - 4 0 8 c - a a a 8 - b 1 e f 5 5 0 7 d a e 8 "   n a m e = " E m a i l "   t y p e = " "   o r d e r = " 9 9 9 "   e n t i t y I d = " 8 9 2 2 f c e c - 7 e d 9 - 4 3 8 2 - 9 a 6 4 - 4 1 4 e 8 0 4 c 5 d 2 d "   l i n k e d E n t i t y I d = " 0 0 0 0 0 0 0 0 - 0 0 0 0 - 0 0 0 0 - 0 0 0 0 - 0 0 0 0 0 0 0 0 0 0 0 0 "   l i n k e d F i e l d I d = " 0 0 0 0 0 0 0 0 - 0 0 0 0 - 0 0 0 0 - 0 0 0 0 - 0 0 0 0 0 0 0 0 0 0 0 0 "   l i n k e d F i e l d I n d e x = " 0 "   i n d e x = " 0 "   f i e l d T y p e = " q u e s t i o n "   f o r m a t E v a l u a t o r T y p e = " f o r m a t S t r i n g "   h i d d e n = " f a l s e " / >  
         < f i e l d   i d = " 3 8 5 f a e c c - 4 4 9 b - 4 4 9 4 - 9 0 d b - 3 c f 4 6 6 c 3 1 a 8 1 "   n a m e = " U r l "   t y p e = " "   o r d e r = " 9 9 9 "   e n t i t y I d = " 8 9 2 2 f c e c - 7 e d 9 - 4 3 8 2 - 9 a 6 4 - 4 1 4 e 8 0 4 c 5 d 2 d "   l i n k e d E n t i t y I d = " 0 0 0 0 0 0 0 0 - 0 0 0 0 - 0 0 0 0 - 0 0 0 0 - 0 0 0 0 0 0 0 0 0 0 0 0 "   l i n k e d F i e l d I d = " 0 0 0 0 0 0 0 0 - 0 0 0 0 - 0 0 0 0 - 0 0 0 0 - 0 0 0 0 0 0 0 0 0 0 0 0 "   l i n k e d F i e l d I n d e x = " 0 "   i n d e x = " 0 "   f i e l d T y p e = " q u e s t i o n "   f o r m a t E v a l u a t o r T y p e = " f o r m a t S t r i n g "   h i d d e n = " f a l s e " / >  
         < f i e l d   i d = " 0 2 c 4 6 b 2 a - b 9 a 7 - 4 8 e 0 - 9 5 5 8 - d b e 8 9 5 9 f e 8 6 0 "   n a m e = " P h o n e   N u m b e r "   t y p e = " "   o r d e r = " 9 9 9 "   e n t i t y I d = " 8 9 2 2 f c e c - 7 e d 9 - 4 3 8 2 - 9 a 6 4 - 4 1 4 e 8 0 4 c 5 d 2 d "   l i n k e d E n t i t y I d = " 0 0 0 0 0 0 0 0 - 0 0 0 0 - 0 0 0 0 - 0 0 0 0 - 0 0 0 0 0 0 0 0 0 0 0 0 "   l i n k e d F i e l d I d = " 0 0 0 0 0 0 0 0 - 0 0 0 0 - 0 0 0 0 - 0 0 0 0 - 0 0 0 0 0 0 0 0 0 0 0 0 "   l i n k e d F i e l d I n d e x = " 0 "   i n d e x = " 0 "   f i e l d T y p e = " q u e s t i o n "   f o r m a t E v a l u a t o r T y p e = " f o r m a t S t r i n g "   h i d d e n = " f a l s e " / >  
         < f i e l d   i d = " 1 0 7 5 1 3 a d - 8 2 e f - 4 1 b 6 - a 5 c d - f 4 8 5 5 7 c e 4 b 9 4 "   n a m e = " F a x   N u m b e r "   t y p e = " "   o r d e r = " 9 9 9 "   e n t i t y I d = " 8 9 2 2 f c e c - 7 e d 9 - 4 3 8 2 - 9 a 6 4 - 4 1 4 e 8 0 4 c 5 d 2 d "   l i n k e d E n t i t y I d = " 0 0 0 0 0 0 0 0 - 0 0 0 0 - 0 0 0 0 - 0 0 0 0 - 0 0 0 0 0 0 0 0 0 0 0 0 "   l i n k e d F i e l d I d = " 0 0 0 0 0 0 0 0 - 0 0 0 0 - 0 0 0 0 - 0 0 0 0 - 0 0 0 0 0 0 0 0 0 0 0 0 "   l i n k e d F i e l d I n d e x = " 0 "   i n d e x = " 0 "   f i e l d T y p e = " q u e s t i o n "   f o r m a t E v a l u a t o r T y p e = " f o r m a t S t r i n g "   h i d d e n = " f a l s e " / >  
         < f i e l d   i d = " 9 a 9 1 9 4 6 a - 0 7 0 a - 4 d d c - 8 e 3 7 - 9 6 2 f 0 7 1 5 0 6 b 4 "   n a m e = " O f f i c e   I d "   t y p e = " "   o r d e r = " 9 9 9 "   e n t i t y I d = " 8 9 2 2 f c e c - 7 e d 9 - 4 3 8 2 - 9 a 6 4 - 4 1 4 e 8 0 4 c 5 d 2 d "   l i n k e d E n t i t y I d = " 0 0 0 0 0 0 0 0 - 0 0 0 0 - 0 0 0 0 - 0 0 0 0 - 0 0 0 0 0 0 0 0 0 0 0 0 "   l i n k e d F i e l d I d = " 0 0 0 0 0 0 0 0 - 0 0 0 0 - 0 0 0 0 - 0 0 0 0 - 0 0 0 0 0 0 0 0 0 0 0 0 "   l i n k e d F i e l d I n d e x = " 0 "   i n d e x = " 0 "   f i e l d T y p e = " q u e s t i o n "   f o r m a t E v a l u a t o r T y p e = " f o r m a t S t r i n g "   h i d d e n = " f a l s e " / >  
         < f i e l d   i d = " f 9 0 c a a 9 6 - 6 3 4 0 - 4 7 7 6 - 9 5 b e - 9 e 5 4 0 8 7 9 9 2 7 5 "   n a m e = " O f f i c e   L o c a t i o n "   t y p e = " "   o r d e r = " 9 9 9 "   e n t i t y I d = " 8 9 2 2 f c e c - 7 e d 9 - 4 3 8 2 - 9 a 6 4 - 4 1 4 e 8 0 4 c 5 d 2 d "   l i n k e d E n t i t y I d = " 0 0 0 0 0 0 0 0 - 0 0 0 0 - 0 0 0 0 - 0 0 0 0 - 0 0 0 0 0 0 0 0 0 0 0 0 "   l i n k e d F i e l d I d = " 0 0 0 0 0 0 0 0 - 0 0 0 0 - 0 0 0 0 - 0 0 0 0 - 0 0 0 0 0 0 0 0 0 0 0 0 "   l i n k e d F i e l d I n d e x = " 0 "   i n d e x = " 0 "   f i e l d T y p e = " q u e s t i o n "   f o r m a t E v a l u a t o r T y p e = " f o r m a t S t r i n g "   h i d d e n = " f a l s e " / >  
         < f i e l d   i d = " b 6 c 4 4 e 2 9 - 6 9 5 1 - 4 9 a e - a f 1 d - 3 0 f f b 2 6 3 7 6 6 b "   n a m e = " O f f i c e   R e f e r e n c e "   t y p e = " "   o r d e r = " 9 9 9 "   e n t i t y I d = " 8 9 2 2 f c e c - 7 e d 9 - 4 3 8 2 - 9 a 6 4 - 4 1 4 e 8 0 4 c 5 d 2 d "   l i n k e d E n t i t y I d = " 0 0 0 0 0 0 0 0 - 0 0 0 0 - 0 0 0 0 - 0 0 0 0 - 0 0 0 0 0 0 0 0 0 0 0 0 "   l i n k e d F i e l d I d = " 0 0 0 0 0 0 0 0 - 0 0 0 0 - 0 0 0 0 - 0 0 0 0 - 0 0 0 0 0 0 0 0 0 0 0 0 "   l i n k e d F i e l d I n d e x = " 0 "   i n d e x = " 0 "   f i e l d T y p e = " q u e s t i o n "   f o r m a t E v a l u a t o r T y p e = " f o r m a t S t r i n g "   h i d d e n = " f a l s e " / >  
         < f i e l d   i d = " 2 1 8 a b 6 3 1 - 6 a 5 1 - 4 b c 0 - b 8 e d - 0 a 5 c 4 5 a 1 3 f 0 d "   n a m e = " O f f i c e   T y p e "   t y p e = " "   o r d e r = " 9 9 9 "   e n t i t y I d = " 8 9 2 2 f c e c - 7 e d 9 - 4 3 8 2 - 9 a 6 4 - 4 1 4 e 8 0 4 c 5 d 2 d "   l i n k e d E n t i t y I d = " 0 0 0 0 0 0 0 0 - 0 0 0 0 - 0 0 0 0 - 0 0 0 0 - 0 0 0 0 0 0 0 0 0 0 0 0 "   l i n k e d F i e l d I d = " 0 0 0 0 0 0 0 0 - 0 0 0 0 - 0 0 0 0 - 0 0 0 0 - 0 0 0 0 0 0 0 0 0 0 0 0 "   l i n k e d F i e l d I n d e x = " 0 "   i n d e x = " 0 "   f i e l d T y p e = " q u e s t i o n "   f o r m a t E v a l u a t o r T y p e = " f o r m a t S t r i n g "   h i d d e n = " f a l s e " / >  
         < f i e l d   i d = " 4 b a b 1 0 2 b - f 2 f 8 - 4 5 6 8 - b 8 0 c - 4 3 4 6 6 0 a 7 e b 4 8 "   n a m e = " O f f i c e   S e t t i n g s "   t y p e = " "   o r d e r = " 9 9 9 "   e n t i t y I d = " 8 9 2 2 f c e c - 7 e d 9 - 4 3 8 2 - 9 a 6 4 - 4 1 4 e 8 0 4 c 5 d 2 d "   l i n k e d E n t i t y I d = " 0 0 0 0 0 0 0 0 - 0 0 0 0 - 0 0 0 0 - 0 0 0 0 - 0 0 0 0 0 0 0 0 0 0 0 0 "   l i n k e d F i e l d I d = " 0 0 0 0 0 0 0 0 - 0 0 0 0 - 0 0 0 0 - 0 0 0 0 - 0 0 0 0 0 0 0 0 0 0 0 0 "   l i n k e d F i e l d I n d e x = " 0 "   i n d e x = " 0 "   f i e l d T y p e = " q u e s t i o n "   f o r m a t E v a l u a t o r T y p e = " f o r m a t S t r i n g "   h i d d e n = " f a l s e " / >  
         < f i e l d   i d = " f 5 8 f 6 8 0 f - 7 6 b 3 - 4 b f d - b 1 7 5 - 1 3 4 0 e 1 0 e a 5 a 5 "   n a m e = " O f f i c e   L o c a t i o n   D e f a u l t   V a l u e "   t y p e = " "   o r d e r = " 9 9 9 "   e n t i t y I d = " 8 9 2 2 f c e c - 7 e d 9 - 4 3 8 2 - 9 a 6 4 - 4 1 4 e 8 0 4 c 5 d 2 d "   l i n k e d E n t i t y I d = " 0 0 0 0 0 0 0 0 - 0 0 0 0 - 0 0 0 0 - 0 0 0 0 - 0 0 0 0 0 0 0 0 0 0 0 0 "   l i n k e d F i e l d I d = " 0 0 0 0 0 0 0 0 - 0 0 0 0 - 0 0 0 0 - 0 0 0 0 - 0 0 0 0 0 0 0 0 0 0 0 0 "   l i n k e d F i e l d I n d e x = " 0 "   i n d e x = " 0 "   f i e l d T y p e = " q u e s t i o n "   f o r m a t E v a l u a t o r T y p e = " f o r m a t S t r i n g "   h i d d e n = " f a l s e " / >  
         < f i e l d   i d = " 3 a c 9 6 6 0 b - 6 d 6 6 - 4 0 a 6 - a 4 c c - 6 3 6 9 2 b 9 b f 5 3 f "   n a m e = " O f f i c e   B u i l d i n g   A d d r e s s "   t y p e = " "   o r d e r = " 9 9 9 "   e n t i t y I d = " 8 9 2 2 f c e c - 7 e d 9 - 4 3 8 2 - 9 a 6 4 - 4 1 4 e 8 0 4 c 5 d 2 d "   l i n k e d E n t i t y I d = " 0 0 0 0 0 0 0 0 - 0 0 0 0 - 0 0 0 0 - 0 0 0 0 - 0 0 0 0 0 0 0 0 0 0 0 0 "   l i n k e d F i e l d I d = " 0 0 0 0 0 0 0 0 - 0 0 0 0 - 0 0 0 0 - 0 0 0 0 - 0 0 0 0 0 0 0 0 0 0 0 0 "   l i n k e d F i e l d I n d e x = " 0 "   i n d e x = " 0 "   f i e l d T y p e = " q u e s t i o n "   f o r m a t E v a l u a t o r T y p e = " f o r m a t S t r i n g "   h i d d e n = " f a l s e " / >  
         < f i e l d   i d = " 7 3 5 a 3 4 6 c - f 5 d e - 4 6 d 7 - 8 a 5 9 - f 1 9 b 2 6 e b 2 f 4 9 "   n a m e = " O f f i c e   S w i t c h b o a r d   N u m b e r "   t y p e = " "   o r d e r = " 9 9 9 "   e n t i t y I d = " 8 9 2 2 f c e c - 7 e d 9 - 4 3 8 2 - 9 a 6 4 - 4 1 4 e 8 0 4 c 5 d 2 d "   l i n k e d E n t i t y I d = " 0 0 0 0 0 0 0 0 - 0 0 0 0 - 0 0 0 0 - 0 0 0 0 - 0 0 0 0 0 0 0 0 0 0 0 0 "   l i n k e d F i e l d I d = " 0 0 0 0 0 0 0 0 - 0 0 0 0 - 0 0 0 0 - 0 0 0 0 - 0 0 0 0 0 0 0 0 0 0 0 0 "   l i n k e d F i e l d I n d e x = " 0 "   i n d e x = " 0 "   f i e l d T y p e = " q u e s t i o n "   f o r m a t E v a l u a t o r T y p e = " f o r m a t S t r i n g "   h i d d e n = " f a l s e " / >  
         < f i e l d   i d = " 9 5 9 6 2 6 b d - 7 c a 9 - 4 8 9 7 - 9 0 f 7 - 1 5 d 7 c 9 1 5 f a 5 2 "   n a m e = " O f f i c e   F a x   N u m b e r "   t y p e = " "   o r d e r = " 9 9 9 "   e n t i t y I d = " 8 9 2 2 f c e c - 7 e d 9 - 4 3 8 2 - 9 a 6 4 - 4 1 4 e 8 0 4 c 5 d 2 d "   l i n k e d E n t i t y I d = " 0 0 0 0 0 0 0 0 - 0 0 0 0 - 0 0 0 0 - 0 0 0 0 - 0 0 0 0 0 0 0 0 0 0 0 0 "   l i n k e d F i e l d I d = " 0 0 0 0 0 0 0 0 - 0 0 0 0 - 0 0 0 0 - 0 0 0 0 - 0 0 0 0 0 0 0 0 0 0 0 0 "   l i n k e d F i e l d I n d e x = " 0 "   i n d e x = " 0 "   f i e l d T y p e = " q u e s t i o n "   f o r m a t E v a l u a t o r T y p e = " f o r m a t S t r i n g "   h i d d e n = " f a l s e " / >  
         < f i e l d   i d = " b 8 a 8 2 f 6 6 - 3 3 4 3 - 4 4 3 f - a c 6 a - 3 6 5 2 4 3 e 1 2 b e 2 "   n a m e = " O f f i c e   D X "   t y p e = " "   o r d e r = " 9 9 9 "   e n t i t y I d = " 8 9 2 2 f c e c - 7 e d 9 - 4 3 8 2 - 9 a 6 4 - 4 1 4 e 8 0 4 c 5 d 2 d "   l i n k e d E n t i t y I d = " 0 0 0 0 0 0 0 0 - 0 0 0 0 - 0 0 0 0 - 0 0 0 0 - 0 0 0 0 0 0 0 0 0 0 0 0 "   l i n k e d F i e l d I d = " 0 0 0 0 0 0 0 0 - 0 0 0 0 - 0 0 0 0 - 0 0 0 0 - 0 0 0 0 0 0 0 0 0 0 0 0 "   l i n k e d F i e l d I n d e x = " 0 "   i n d e x = " 0 "   f i e l d T y p e = " q u e s t i o n "   f o r m a t E v a l u a t o r T y p e = " f o r m a t S t r i n g "   h i d d e n = " f a l s e " / >  
         < f i e l d   i d = " 3 f 7 5 b 4 3 c - 1 3 8 3 - 4 6 b 6 - b 3 d c - 0 c a 3 b 7 d f b 9 b 9 "   n a m e = " O f f i c e   P o s t a l   A d d r e s s "   t y p e = " "   o r d e r = " 9 9 9 "   e n t i t y I d = " 8 9 2 2 f c e c - 7 e d 9 - 4 3 8 2 - 9 a 6 4 - 4 1 4 e 8 0 4 c 5 d 2 d "   l i n k e d E n t i t y I d = " 0 0 0 0 0 0 0 0 - 0 0 0 0 - 0 0 0 0 - 0 0 0 0 - 0 0 0 0 0 0 0 0 0 0 0 0 "   l i n k e d F i e l d I d = " 0 0 0 0 0 0 0 0 - 0 0 0 0 - 0 0 0 0 - 0 0 0 0 - 0 0 0 0 0 0 0 0 0 0 0 0 "   l i n k e d F i e l d I n d e x = " 0 "   i n d e x = " 0 "   f i e l d T y p e = " q u e s t i o n "   f o r m a t E v a l u a t o r T y p e = " f o r m a t S t r i n g "   h i d d e n = " f a l s e " / >  
         < f i e l d   i d = " b 7 c e f a 4 1 - f 9 d 1 - 4 f 7 3 - a b f 3 - c e 1 4 0 e 7 a 8 4 9 7 "   n a m e = " D a t e "   t y p e = " S y s t e m . D a t e T i m e ,   m s c o r l i b ,   V e r s i o n = 4 . 0 . 0 . 0 ,   C u l t u r e = n e u t r a l ,   P u b l i c K e y T o k e n = b 7 7 a 5 c 5 6 1 9 3 4 e 0 8 9 "   d a t a F o r m a t = " d   M M M M   y y y y "   o r d e r = " 9 9 9 "   e n t i t y I d = " 4 a 2 e f a 0 0 - b 1 c 8 - 4 3 f c - b 2 f d - e e 3 e c 4 2 f 9 0 7 b "   l i n k e d E n t i t y I d = " 0 0 0 0 0 0 0 0 - 0 0 0 0 - 0 0 0 0 - 0 0 0 0 - 0 0 0 0 0 0 0 0 0 0 0 0 "   l i n k e d F i e l d I d = " 0 0 0 0 0 0 0 0 - 0 0 0 0 - 0 0 0 0 - 0 0 0 0 - 0 0 0 0 0 0 0 0 0 0 0 0 "   l i n k e d F i e l d I n d e x = " 0 "   i n d e x = " 0 "   f i e l d T y p e = " q u e s t i o n "   f o r m a t E v a l u a t o r T y p e = " f o r m a t S t r i n g "   h i d d e n = " f a l s e " > 4   O c t o b e r   2 0 2 1 < / f i e l d >  
         < f i e l d   i d = " 9 0 b 0 3 9 7 8 - e 2 1 7 - 4 e 3 2 - a 4 f e - a 3 2 c b a 5 7 d 1 8 6 "   n a m e = " T e x t "   t y p e = " "   o r d e r = " 9 9 9 "   e n t i t y I d = " a d e 4 a 4 5 4 - e 7 d d - 4 5 b f - a 2 1 9 - 2 b 5 9 a b 9 f 2 4 1 4 "   l i n k e d E n t i t y I d = " 0 0 0 0 0 0 0 0 - 0 0 0 0 - 0 0 0 0 - 0 0 0 0 - 0 0 0 0 0 0 0 0 0 0 0 0 "   l i n k e d F i e l d I d = " 0 0 0 0 0 0 0 0 - 0 0 0 0 - 0 0 0 0 - 0 0 0 0 - 0 0 0 0 0 0 0 0 0 0 0 0 "   l i n k e d F i e l d I n d e x = " 0 "   i n d e x = " 0 "   f i e l d T y p e = " q u e s t i o n "   f o r m a t E v a l u a t o r T y p e = " f o r m a t S t r i n g "   h i d d e n = " f a l s e " > I B A   B e r l i n < / f i e l d >  
         < f i e l d   i d = " 4 8 6 8 6 8 f 2 - e 0 4 a - 4 5 5 b - b b 1 5 - 0 d a 9 7 0 d 3 0 5 b 0 "   n a m e = " T e x t   F i e l d "   t y p e = " "   o r d e r = " 9 9 9 "   e n t i t y I d = " e 3 8 1 d 1 9 8 - c d a 9 - 4 0 9 e - b 5 5 7 - 5 9 1 f d a 1 1 a e 2 6 "   l i n k e d E n t i t y I d = " 0 0 0 0 0 0 0 0 - 0 0 0 0 - 0 0 0 0 - 0 0 0 0 - 0 0 0 0 0 0 0 0 0 0 0 0 "   l i n k e d F i e l d I d = " 0 0 0 0 0 0 0 0 - 0 0 0 0 - 0 0 0 0 - 0 0 0 0 - 0 0 0 0 0 0 0 0 0 0 0 0 "   l i n k e d F i e l d I n d e x = " 0 "   i n d e x = " 0 "   f i e l d T y p e = " q u e s t i o n "   f o r m a t E v a l u a t o r T y p e = " f o r m a t S t r i n g "   h i d d e n = " f a l s e " / >  
         < f i e l d   i d = " 8 1 e 3 e 9 e a - 9 b 6 0 - 4 9 7 8 - a 8 8 a - e 3 d d b 2 6 9 6 2 1 7 "   n a m e = " V a l u e   F i e l d "   t y p e = " S y s t e m . B o o l e a n ,   m s c o r l i b ,   V e r s i o n = 4 . 0 . 0 . 0 ,   C u l t u r e = n e u t r a l ,   P u b l i c K e y T o k e n = b 7 7 a 5 c 5 6 1 9 3 4 e 0 8 9 "   o r d e r = " 9 9 9 "   e n t i t y I d = " e 3 8 1 d 1 9 8 - c d a 9 - 4 0 9 e - b 5 5 7 - 5 9 1 f d a 1 1 a e 2 6 "   l i n k e d E n t i t y I d = " 0 0 0 0 0 0 0 0 - 0 0 0 0 - 0 0 0 0 - 0 0 0 0 - 0 0 0 0 0 0 0 0 0 0 0 0 "   l i n k e d F i e l d I d = " 0 0 0 0 0 0 0 0 - 0 0 0 0 - 0 0 0 0 - 0 0 0 0 - 0 0 0 0 0 0 0 0 0 0 0 0 "   l i n k e d F i e l d I n d e x = " 0 "   i n d e x = " 0 "   f i e l d T y p e = " q u e s t i o n "   f o r m a t E v a l u a t o r T y p e = " f o r m a t S t r i n g "   h i d d e n = " f a l s e " / >  
         < f i e l d   i d = " 9 6 8 7 a 9 a 0 - c 3 d 9 - 4 b 9 3 - a 9 c 2 - 5 8 9 a 2 8 5 a 8 4 e e "   n a m e = " N a m e "   t y p e = " "   o r d e r = " 9 9 9 "   e n t i t y I d = " 7 c b 9 6 0 b 3 - 2 8 b c - 4 1 e 3 - 8 a d 4 - e 0 5 b 5 8 3 a 6 8 4 b "   l i n k e d E n t i t y I d = " 0 0 0 0 0 0 0 0 - 0 0 0 0 - 0 0 0 0 - 0 0 0 0 - 0 0 0 0 0 0 0 0 0 0 0 0 "   l i n k e d F i e l d I d = " 0 0 0 0 0 0 0 0 - 0 0 0 0 - 0 0 0 0 - 0 0 0 0 - 0 0 0 0 0 0 0 0 0 0 0 0 "   l i n k e d F i e l d I n d e x = " 0 "   i n d e x = " 0 "   f i e l d T y p e = " c o i "   f o r m a t E v a l u a t o r T y p e = " f o r m a t S t r i n g "   h i d d e n = " f a l s e " > U n i t e d   K i n g d o m < / f i e l d >  
         < f i e l d   i d = " 2 4 0 a 4 e e d - a 0 9 6 - 4 a a f - b 8 1 f - 8 6 b b 4 8 4 d f d a 0 "   n a m e = " P i t c h - B a c k   p a g e - L a w N o w   T e x 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 Y o u r   f r e e   o n l i n e   l e g a l   i n f o r m a t i o n   s e r v i c e .   < / f i e l d >  
         < f i e l d   i d = " 6 d 5 4 8 0 6 9 - 7 7 1 1 - 4 d 0 6 - b e f a - d c a 9 e 5 e b 2 4 f 0 "   n a m e = " P i t c h - B a c k   p a g e - L a w N o w   S u b   T e x 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  s u b s c r i p t i o n   s e r v i c e   f o r   l e g a l   a r t i c l e s   o n   a   v a r i e t y   o f   t o p i c s   d e l i v e r e d   b y   e m a i l .   < / f i e l d >  
         < f i e l d   i d = " 5 0 a 0 4 f a a - e 7 8 8 - 4 7 2 5 - b 5 f f - 6 8 d 6 5 6 5 2 3 6 0 0 "   n a m e = " P i t c h - B a c k   P a g e - D i s c l a i m e r " 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 T h e   i n f o r m a t i o n   h e l d   i n   t h i s   p u b l i c a t i o n   i s   f o r   g e n e r a l   p u r p o s e s   a n d   g u i d a n c e   o n l y   a n d   d o e s   n o t   p u r p o r t   t o   c o n s t i t u t e   l e g a l   o r   p r o f e s s i o n a l   a d v i c e . < / f i e l d >  
         < f i e l d   i d = " c 0 0 1 a 3 5 e - 2 7 4 a - 4 9 f 7 - 9 c c f - a 5 5 9 c 9 3 6 1 b 9 2 "   n a m e = " C o r e - C M S   E E I G   D i s c l a i m e r " 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 C M S   L e g a l   S e r v i c e s   E E I G   ( C M S   E E I G )   i s   a   E u r o p e a n   E c o n o m i c   I n t e r e s t   G r o u p i n g   t h a t   c o o r d i n a t e s   a n   o r g a n i s a t i o n   o f   i n d e p e n d e n t   l a w   f i r m s .   C M S   E E I G   p r o v i d e s   n o   c l i e n t   s e r v i c e s .   S u c h   s e r v i c e s   a r e   s o l e l y   p r o v i d e d   b y   C M S   E E I G  s   m e m b e r   f i r m s   i n   t h e i r   r e s p e c t i v e   j u r i s d i c t i o n s .   C M S   E E I G   a n d   e a c h   o f   i t s   m e m b e r   f i r m s   a r e   s e p a r a t e   a n d   l e g a l l y   d i s t i n c t   e n t i t i e s ,   a n d   n o   s u c h   e n t i t y   h a s   a n y   a u t h o r i t y   t o   b i n d   a n y   o t h e r .   C M S   E E I G   a n d   e a c h   m e m b e r   f i r m   a r e   l i a b l e   o n l y   f o r   t h e i r   o w n   a c t s   o r   o m i s s i o n s   a n d   n o t   t h o s e   o f   e a c h   o t h e r .   T h e   b r a n d   n a m e    C M S    a n d   t h e   t e r m    f i r m    a r e   u s e d   t o   r e f e r   t o   s o m e   o r   a l l   o f   t h e   m e m b e r   f i r m s   o r   t h e i r   o f f i c e s . < / f i e l d >  
         < f i e l d   i d = " 7 9 5 b 2 1 1 d - 2 c f d - 4 f 8 a - a b 9 0 - 0 4 a 4 8 a c 8 6 1 5 c "   n a m e = " C M S   L o c a t i o n 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 C M S   L o c a t i o n s < / f i e l d >  
         < f i e l d   i d = " 6 5 8 4 8 4 7 b - d d 2 2 - 4 d 8 f - a e 1 0 - a f b 3 2 2 f f b 6 d 0 "   n a m e = " C o r e - G l o b a l   O f f i c e   L i s 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 A b e r d e e n ,   A b u   D h a b i ,   A l g i e r s ,   A m s t e r d a m ,   A n t w e r p ,   B a r c e l o n a ,   B e i j i n g ,   B e i r u t ,   B e l g r a d e ,   B e r l i n ,   B o g o t � ,   B r a t i s l a v a ,   B r i s t o l ,   B r u s s e l s ,   B u c h a r e s t ,   B u d a p e s t ,   C a s a b l a n c a ,   C o l o g n e ,   D u b a i ,   D u e s s e l d o r f ,   E d i n b u r g h ,   F r a n k f u r t ,   F u n c h a l ,   G e n e v a ,   G l a s g o w ,   H a m b u r g ,   H o n g   K o n g ,   I s t a n b u l ,   J o h a n n e s b u r g ,   K y i v ,   L e i p z i g ,   L i m a ,   L i s b o n ,   L j u b l j a n a ,   L o n d o n ,   L u a n d a ,   L u x e m b o u r g ,   L y o n ,   M a d r i d ,   M a n c h e s t e r ,   M e x i c o   C i t y ,   M i l a n ,   M o m b a s a ,   M o n a c o ,   M o s c o w ,   M u n i c h ,   M u s c a t ,   N a i r o b i ,   P a r i s ,   P o d g o r i c a ,   P o z n a n ,   P r a g u e ,   R e a d i n g ,   R i o   d e   J a n e i r o ,   R o m e ,   S a n t i a g o   d e   C h i l e ,   S a r a j e v o ,   S h a n g h a i ,   S h e f f i e l d ,   S i n g a p o r e ,   S k o p j e ,   S o f i a ,   S t r a s b o u r g ,   S t u t t g a r t ,   T i r a n a ,   U t r e c h t ,   V i e n n a ,   W a r s a w ,   Z a g r e b   a n d   Z u r i c h . < / f i e l d >  
         < f i e l d   i d = " 3 a a b c c 2 b - 1 0 4 b - 4 d 5 2 - 8 c b b - 5 4 e e 0 7 d e b 8 b 7 "   n a m e = " O f f i c e   U R L "   t y p e = " "   o r d e r = " 9 9 9 "   e n t i t y I d = " 0 9 4 a 3 b 3 a - 5 2 e f - 4 8 4 8 - 9 6 f 7 - b 0 c e 0 4 b d e 2 e 8 "   l i n k e d E n t i t y I d = " 0 0 0 0 0 0 0 0 - 0 0 0 0 - 0 0 0 0 - 0 0 0 0 - 0 0 0 0 0 0 0 0 0 0 0 0 "   l i n k e d F i e l d I d = " 0 0 0 0 0 0 0 0 - 0 0 0 0 - 0 0 0 0 - 0 0 0 0 - 0 0 0 0 0 0 0 0 0 0 0 0 "   l i n k e d F i e l d I n d e x = " 0 "   i n d e x = " 0 "   f i e l d T y p e = " c o i "   f o r m a t E v a l u a t o r T y p e = " f o r m a t S t r i n g "   h i d d e n = " f a l s e " > c m s . l a w < / f i e l d >  
         < f i e l d   i d = " 1 2 1 5 8 d 1 8 - 9 9 3 9 - 4 2 5 6 - b b 3 9 - b a 0 0 2 c e 4 6 f e 6 "   n a m e = " P i t c h - B a c k   p a g e - L a w N o w   U R L " 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 c m s - l a w n o w . c o m < / f i e l d >  
         < f i e l d   i d = " d 4 8 9 b e 4 e - 7 6 f 4 - 4 a 0 0 - 9 c 2 c - 9 e 3 1 4 e e 9 4 3 a c "   n a m e = " L e t t e r h e a d   S e t t i n g s - D e f a u l 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 F A O _ O F F , Y o u r R e f _ O F F , C M S L o c a t i o n s _ O N , F I L E N U M _ O F F , A u t h o r N a m e _ O N , D M S _ O N , I n c C o u n t r y _ O N , A u t h o r J o b _ O F F , C o m m a s _ O F F , O u r s R e f _ O N < / f i e l d >  
         < f i e l d   i d = " b 6 4 0 1 b 6 0 - 6 f 7 5 - 4 6 e d - b 4 d 6 - 5 3 c a 7 4 1 9 5 f 8 8 "   n a m e = " S e t t i n g s "   t y p e = " "   o r d e r = " 9 9 9 "   e n t i t y I d = " 7 c b 9 6 0 b 3 - 2 8 b c - 4 1 e 3 - 8 a d 4 - e 0 5 b 5 8 3 a 6 8 4 b "   l i n k e d E n t i t y I d = " 0 0 0 0 0 0 0 0 - 0 0 0 0 - 0 0 0 0 - 0 0 0 0 - 0 0 0 0 0 0 0 0 0 0 0 0 "   l i n k e d F i e l d I d = " 0 0 0 0 0 0 0 0 - 0 0 0 0 - 0 0 0 0 - 0 0 0 0 - 0 0 0 0 0 0 0 0 0 0 0 0 "   l i n k e d F i e l d I n d e x = " 0 "   i n d e x = " 0 "   f i e l d T y p e = " c o i "   f o r m a t E v a l u a t o r T y p e = " f o r m a t S t r i n g "   h i d d e n = " f a l s e " > C M N O , C M S , D e f a u l t , D e f a u l t , D e f a u l t , D e f a u l t , H E A D 2 , D e f a u l t , D e f a u l t , D e f a u l t < / f i e l d >  
         < f i e l d   i d = " b 4 c c 1 3 1 9 - 5 4 a 1 - 4 d f 6 - a c e 4 - f 1 4 7 3 0 c 7 c 1 e b "   n a m e = " S e t t i n g s "   t y p e = " "   o r d e r = " 9 9 9 "   e n t i t y I d = " 0 9 4 a 3 b 3 a - 5 2 e f - 4 8 4 8 - 9 6 f 7 - b 0 c e 0 4 b d e 2 e 8 "   l i n k e d E n t i t y I d = " 0 0 0 0 0 0 0 0 - 0 0 0 0 - 0 0 0 0 - 0 0 0 0 - 0 0 0 0 0 0 0 0 0 0 0 0 "   l i n k e d F i e l d I d = " 0 0 0 0 0 0 0 0 - 0 0 0 0 - 0 0 0 0 - 0 0 0 0 - 0 0 0 0 0 0 0 0 0 0 0 0 "   l i n k e d F i e l d I n d e x = " 0 "   i n d e x = " 0 "   f i e l d T y p e = " c o i "   f o r m a t E v a l u a t o r T y p e = " f o r m a t S t r i n g "   h i d d e n = " f a l s e " / >  
         < f i e l d   i d = " a 8 9 2 6 b a 1 - 7 2 1 c - 4 0 c 7 - b 5 1 2 - 8 6 f 2 f 6 e b 9 b 5 5 "   n a m e = " I m a g e P a t h "   t y p e = " "   o r d e r = " 9 9 9 "   e n t i t y I d = " 2 f 4 e 3 e 8 3 - 5 0 8 8 - 4 d b 9 - b 1 f 7 - 6 c 5 0 7 d e d c 7 4 5 "   l i n k e d E n t i t y I d = " 0 0 0 0 0 0 0 0 - 0 0 0 0 - 0 0 0 0 - 0 0 0 0 - 0 0 0 0 0 0 0 0 0 0 0 0 "   l i n k e d F i e l d I d = " 0 0 0 0 0 0 0 0 - 0 0 0 0 - 0 0 0 0 - 0 0 0 0 - 0 0 0 0 0 0 0 0 0 0 0 0 "   l i n k e d F i e l d I n d e x = " 0 "   i n d e x = " 0 "   f i e l d T y p e = " q u e s t i o n "   f o r m a t E v a l u a t o r T y p e = " f o r m a t S t r i n g "   h i d d e n = " f a l s e " > C : \ P r o g r a m D a t a \ I p h e l i o n \ O u t l i n e \ C o r e \ I m a g e s \ T h e m e   I m a g e s \ C M S   T e a l . j p g < / f i e l d >  
     < / f i e l d s >  
     < p r i n t C o n f i g u r a t i o n   s u p p o r t C u s t o m P r i n t = " t r u e "   s h o w P r i n t S e t t i n g s = " t r u e "   s h o w P r i n t O p t i o n s = " t r u e "   e n a b l e C o s t R e c o v e r y = " f a l s e " >  
         < p r o f i l e s / >  
     < / p r i n t C o n f i g u r a t i o n >  
     < s t y l e C o n f i g u r a t i o n / >  
 < / t e m p l a t 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CE71DF7E5B8354CA69958188511C190" ma:contentTypeVersion="9" ma:contentTypeDescription="Create a new document." ma:contentTypeScope="" ma:versionID="7b066dcdb37ec1dae18967264c7741d6">
  <xsd:schema xmlns:xsd="http://www.w3.org/2001/XMLSchema" xmlns:xs="http://www.w3.org/2001/XMLSchema" xmlns:p="http://schemas.microsoft.com/office/2006/metadata/properties" xmlns:ns2="2c95dd14-4354-48a4-a20a-e8ad74d5dfec" targetNamespace="http://schemas.microsoft.com/office/2006/metadata/properties" ma:root="true" ma:fieldsID="f5c24ec836668d426fa22247336b80b9" ns2:_="">
    <xsd:import namespace="2c95dd14-4354-48a4-a20a-e8ad74d5df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95dd14-4354-48a4-a20a-e8ad74d5df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1 6 " ? > < d o c u m e n t F r a g m e n t D a t a   x m l n s : x s i = " h t t p : / / w w w . w 3 . o r g / 2 0 0 1 / X M L S c h e m a - i n s t a n c e "   x m l n s : x s d = " h t t p : / / w w w . w 3 . o r g / 2 0 0 1 / X M L S c h e m a "   x m l n s = " h t t p : / / i p h e l i o n . c o m / w o r d / o u t l i n e / d o c u m e n t F r a g m e n t D a t a " >  
     < d o c u m e n t F r a g m e n t s >  
         < d o c u m e n t F r a g m e n t   d i s p l a y N a m e = " & l t ; ? x m l   v e r s i o n = & q u o t ; 1 . 0 & q u o t ;   e n c o d i n g = & q u o t ; u t f - 1 6 & q u o t ; ? & g t ; & # x A ; & l t ; u i L o c a l i z e d S t r i n g   x m l n s : x s i = & q u o t ; h t t p : / / w w w . w 3 . o r g / 2 0 0 1 / X M L S c h e m a - i n s t a n c e & q u o t ;   x m l n s : x s d = & q u o t ; h t t p : / / w w w . w 3 . o r g / 2 0 0 1 / X M L S c h e m a & q u o t ; & g t ; & # x A ;     & l t ; t y p e & g t ; f i x e d & l t ; / t y p e & g t ; & # x A ; & l t ; / u i L o c a l i z e d S t r i n g & g t ; "   t a g = " 3 8 0 5 C 1 6 4 8 A 9 2 4 5 0 5 8 4 9 1 4 C 7 C 9 7 3 A 4 1 0 D "   n a m e = " t i t l e _ s l i d e _ w i t h _ i m a g e "   c a t e g o r y = " t i t l e _ s l i d e _ w i t h _ i m a g e _ D e s i g n " >  
             < t e m p l a t e   i d = " 1 0 e b 1 c 7 9 - 5 2 2 f - 4 b 2 9 - b 4 f d - 4 e 3 9 2 0 b 8 f e 6 9 "   n a m e = " & l t ; ? x m l   v e r s i o n = & q u o t ; 1 . 0 & q u o t ;   e n c o d i n g = & q u o t ; u t f - 1 6 & q u o t ; ? & g t ; & # x A ; & l t ; u i L o c a l i z e d S t r i n g   x m l n s : x s i = & q u o t ; h t t p : / / w w w . w 3 . o r g / 2 0 0 1 / X M L S c h e m a - i n s t a n c e & q u o t ;   x m l n s : x s d = & q u o t ; h t t p : / / w w w . w 3 . o r g / 2 0 0 1 / X M L S c h e m a & q u o t ; & g t ; & # x A ;     & l t ; t y p e & g t ; l a b e l & l t ; / t y p e & g t ; & # x A ;     & l t ; t e x t & g t ; S B   W i z a r d - P P T   T i t l e   s l i d e   w i t h   i m a g e & l t ; / t e x t & g t ; & # x A ; & l t ; / u i L o c a l i z e d S t r i n g & g t ; "   d o c u m e n t I d = " 0 0 0 0 0 0 0 0 - 0 0 0 0 - 0 0 0 0 - 0 0 0 0 - 0 0 0 0 0 0 0 0 0 0 0 0 "   v e r s i o n = " 0 "   s c h e m a V e r s i o n = " 1 "   w o r d V e r s i o n = " "   l a n g u a g e I s o = " e n - G B "   o f f i c e I d = " 9 1 b 3 9 6 9 f - 5 6 a f - 4 f 3 6 - 9 0 b 9 - f d c 9 2 f 7 2 4 2 f 3 "   h e l p U r l = " & l t ; ? x m l   v e r s i o n = & q u o t ; 1 . 0 & q u o t ;   e n c o d i n g = & q u o t ; u t f - 1 6 & q u o t ; ? & g t ; & # x A ; & l t ; u i L o c a l i z e d S t r i n g   x m l n s : x s i = & q u o t ; h t t p : / / w w w . w 3 . o r g / 2 0 0 1 / X M L S c h e m a - i n s t a n c e & q u o t ;   x m l n s : x s d = & q u o t ; h t t p : / / w w w . w 3 . o r g / 2 0 0 1 / X M L S c h e m a & q u o t ; & g t ; & # x A ;     & l t ; t y p e & g t ; f i x e d & l t ; / t y p e & g t ; & # x A ;     & l t ; t e x t   / & g t ; & # x A ; & l t ; / u i L o c a l i z e d S t r i n g & g t ; "   i m p o r t D a t a = " f a l s e "   w i z a r d H e i g h t = " 0 "   w i z a r d W i d t h = " 0 "   w i z a r d P a n e l W i d t h = " 0 "   h i d e W i z a r d I f V a l i d = " f a l s e "   h i d e A u t h o r = " f a l s e "   w i z a r d T a b P o s i t i o n = " n o n e " >  
                 < a u t h o r   x m l n s = " h t t p : / / i p h e l i o n . c o m / w o r d / o u t l i n e / " >  
                     < l o c a l i z e d P r o f i l e s / >  
                     < f r o m S e a r c h C o n t a c t > t r u e < / f r o m S e a r c h C o n t a c t >  
                     < i d > c 3 a b 7 4 f 7 - d c 2 6 - 4 a 8 d - 8 a 3 9 - e 0 a 8 0 4 0 d e 2 4 4 < / i d >  
                     < n a m e > D e b b i e   S p r a t t < / n a m e >  
                     < i n i t i a l s > D A S < / i n i t i a l s >  
                     < p r i m a r y O f f i c e > L o n d o n < / p r i m a r y O f f i c e >  
                     < p r i m a r y O f f i c e I d > 4 b d 2 d 0 7 9 - 1 6 5 a - 4 3 1 5 - b 1 9 a - 8 8 a 8 8 f 2 2 9 c e e < / p r i m a r y O f f i c e I d >  
                     < p r i m a r y L a n g u a g e I s o > e n - G B < / p r i m a r y L a n g u a g e I s o >  
                     < p h o n e N u m b e r F o r m a t / >  
                     < f a x N u m b e r F o r m a t / >  
                     < m o b i l e N u m b e r F o r m a t / >  
                     < j o b D e s c r i p t i o n > A d o p t i o n   S p e c i a l i s t < / j o b D e s c r i p t i o n >  
                     < d e p a r t m e n t > U K   C l i e n t   D e l i v e r y < / d e p a r t m e n t >  
                     < e m a i l > d e b b i e . s p r a t t @ b i g h a n d . c o m < / e m a i l >  
                     < r a w D i r e c t L i n e > + 4 4   ( 0 ) 2 0   7 9 4 0   5 9 0 0 < / r a w D i r e c t L i n e >  
                     < r a w D i r e c t F a x > + 4 4   ( 0 ) 2 0   7 9 4 0   5 9 0 1 < / r a w D i r e c t F a x >  
                     < m o b i l e > + 4 4   ( 0 ) 7 9 6 6   8 6 6   7 1 5 < / m o b i l e >  
                     < l o g i n > D e b b i e . S p r a t t < / l o g i n >  
                     < e m p l y e e I d / >  
                     < b a r R e g i s t r a t i o n s / >  
                 < / a u t h o r >  
                 < c o n t e n t C o n t r o l s   x m l n s = " h t t p : / / i p h e l i o n . c o m / w o r d / o u t l i n e / " >  
                     < c o n t e n t C o n t r o l   i d = " c 5 e b d 8 6 a - f 0 b 4 - 4 b f 0 - a 8 3 8 - 3 a 2 b 7 e d 4 2 4 a d "   n a m e = " I m a g e . I m a g e P a t h "   a s s e m b l y = " I p h e l i o n . O u t l i n e . W o r d . d l l "   t y p e = " I p h e l i o n . O u t l i n e . W o r d . R e n d e r e r s . I m a g e R e n d e r e r "   o r d e r = " 3 "   a c t i v e = " t r u e "   e n t i t y I d = " 0 4 d 7 9 8 8 f - 0 5 1 c - 4 b f 5 - a c 7 4 - 0 4 4 e 4 e 6 5 9 b 8 2 " 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b 6 b 8 a 2 9 6 - 0 5 8 e - 4 f 5 9 - 9 a 6 f - 1 8 3 6 7 b f a 6 2 7 6 "   n a m e = " H e i g h t "   t y p e = " S y s t e m . S i n g l e ,   m s c o r l i b ,   V e r s i o n = 4 . 0 . 0 . 0 ,   C u l t u r e = n e u t r a l ,   P u b l i c K e y T o k e n = b 7 7 a 5 c 5 6 1 9 3 4 e 0 8 9 "   o r d e r = " 9 9 9 "   k e y = " h e i g h t "   v a l u e = " 1 9 . 0 5 "   g r o u p = " S i z e "   g r o u p O r d e r = " - 1 "   i s G e n e r a t e d = " f a l s e " / >  
                             < p a r a m e t e r   i d = " 0 1 f 8 f 0 8 e - 3 5 0 6 - 4 9 5 d - a 2 2 3 - 7 f 4 b 6 0 f 8 4 5 0 1 "   n a m e = " W i d t h "   t y p e = " S y s t e m . S i n g l e ,   m s c o r l i b ,   V e r s i o n = 4 . 0 . 0 . 0 ,   C u l t u r e = n e u t r a l ,   P u b l i c K e y T o k e n = b 7 7 a 5 c 5 6 1 9 3 4 e 0 8 9 "   o r d e r = " 9 9 9 "   k e y = " w i d t h "   v a l u e = " 2 5 . 4 "   g r o u p = " S i z e "   g r o u p O r d e r = " - 1 "   i s G e n e r a t e d = " f a l s e " / >  
                             < p a r a m e t e r   i d = " 9 5 d 7 9 0 b f - 4 a a 2 - 4 9 5 4 - b 3 f 9 - 5 2 f c 6 0 7 7 d 6 a c "   n a m e = " L o c k   a s p e c t   r a t i o "   t y p e = " S y s t e m . B o o l e a n ,   m s c o r l i b ,   V e r s i o n = 4 . 0 . 0 . 0 ,   C u l t u r e = n e u t r a l ,   P u b l i c K e y T o k e n = b 7 7 a 5 c 5 6 1 9 3 4 e 0 8 9 "   o r d e r = " 9 9 9 "   k e y = " l o c k A s p e c t R a t i o "   v a l u e = " T r u e "   g r o u p O r d e r = " - 1 "   i s G e n e r a t e d = " f a l s e " / >  
                             < p a r a m e t e r   i d = " a f 5 4 7 c d 7 - f 2 d 7 - 4 3 a e - 8 f 1 1 - 1 2 d 2 3 1 3 3 0 c 9 c "   n a m e = " F i e l d   i n d e x "   t y p e = " S y s t e m . I n t 3 2 ,   m s c o r l i b ,   V e r s i o n = 4 . 0 . 0 . 0 ,   C u l t u r e = n e u t r a l ,   P u b l i c K e y T o k e n = b 7 7 a 5 c 5 6 1 9 3 4 e 0 8 9 "   o r d e r = " 9 9 9 "   k e y = " i n d e x "   v a l u e = " "   g r o u p O r d e r = " - 1 "   i s G e n e r a t e d = " f a l s e " / >  
                             < p a r a m e t e r   i d = " 5 f f c 6 9 5 d - 4 5 3 b - 4 7 8 6 - b 1 9 0 - 4 d 1 3 4 3 9 c 3 c e b "   n a m e = " U n i t   t y p e "   t y p e = " I p h e l i o n . O u t l i n e . C o r e . E n t i t i e s . U n i t T y p e ,   I p h e l i o n . O u t l i n e . C o r e ,   V e r s i o n = 1 . 7 . 8 . 5 ,   C u l t u r e = n e u t r a l ,   P u b l i c K e y T o k e n = n u l l "   o r d e r = " 1 "   k e y = " u n i t T y p e T y p e "   v a l u e = " C e n t i m e t e r s "   g r o u p = " S i z e "   g r o u p O r d e r = " - 1 "   i s G e n e r a t e d = " f a l s e " / >  
                             < p a r a m e t e r   i d = " e 7 f e 2 a 1 2 - 7 0 d 4 - 4 4 7 5 - 8 6 7 1 - 8 6 7 b b a 4 e 9 3 9 e "   n a m e = " Z   o r d e r "   t y p e = " I p h e l i o n . O u t l i n e . P o w e r P o i n t . R e n d e r e r s . Z O r d e r ,   I p h e l i o n . O u t l i n e . P o w e r P o i n t ,   V e r s i o n = 1 . 7 . 8 . 5 ,   C u l t u r e = n e u t r a l ,   P u b l i c K e y T o k e n = n u l l "   o r d e r = " 4 "   k e y = " z O r d e r "   v a l u e = " S e n d T o B a c k "   g r o u p = " P o s i t i o n "   g r o u p O r d e r = " - 1 "   i s G e n e r a t e d = " f a l s e " / >  
                             < p a r a m e t e r   i d = " 7 c c 4 7 a b f - 4 4 c c - 4 c 3 9 - 8 f b 2 - b 7 6 e 2 7 7 2 0 3 4 a "   n a m e = " D e l e t e   i f   e m p t y "   t y p e = " S y s t e m . B o o l e a n ,   m s c o r l i b ,   V e r s i o n = 4 . 0 . 0 . 0 ,   C u l t u r e = n e u t r a l ,   P u b l i c K e y T o k e n = b 7 7 a 5 c 5 6 1 9 3 4 e 0 8 9 "   o r d e r = " 9 9 9 "   k e y = " d e l e t e I f E m p t y "   v a l u e = " F a l s e "   g r o u p O r d e r = " - 1 "   i s G e n e r a t e d = " f a l s e " / >  
                             < p a r a m e t e r   i d = " 6 1 5 c 0 d c 3 - 5 5 5 f - 4 0 e 0 - 9 7 3 2 - 6 8 b 8 7 c 8 b 3 2 c 4 "   n a m e = " R e t a i n   s h a p e   s e t t i n g s "   t y p e = " S y s t e m . B o o l e a n ,   m s c o r l i b ,   V e r s i o n = 4 . 0 . 0 . 0 ,   C u l t u r e = n e u t r a l ,   P u b l i c K e y T o k e n = b 7 7 a 5 c 5 6 1 9 3 4 e 0 8 9 "   o r d e r = " 9 9 9 "   k e y = " r e t a i n S h a p e S e t t i n g s "   v a l u e = " F a l s e "   g r o u p O r d e r = " - 1 "   i s G e n e r a t e d = " f a l s e " / >  
                         < / p a r a m e t e r s >  
                     < / c o n t e n t C o n t r o l >  
                     < c o n t e n t C o n t r o l   i d = " c 5 3 0 5 5 1 f - a 2 d b - 4 9 6 e - a 2 9 a - 1 1 d c 5 c c 4 a 9 e 1 "   n a m e = " T i t l e . T e x t "   a s s e m b l y = " I p h e l i o n . O u t l i n e . P o w e r P o i n t . D L L "   t y p e = " I p h e l i o n . O u t l i n e . P o w e r P o i n t . R e n d e r e r s . X m l F o r m a t t e d T e x t R e n d e r e r "   o r d e r = " 3 "   a c t i v e = " t r u e "   e n t i t y I d = " 0 1 9 b a 9 c 6 - 7 d a a - 4 0 c d - 8 c c 5 - f a d 9 c a 4 1 6 5 3 2 "   f i e l d I d = " 9 0 b 0 3 9 7 8 - e 2 1 7 - 4 e 3 2 - a 4 f e - a 3 2 c b a 5 7 d 1 8 6 "   p a r e n t I d = " 0 0 0 0 0 0 0 0 - 0 0 0 0 - 0 0 0 0 - 0 0 0 0 - 0 0 0 0 0 0 0 0 0 0 0 0 "   l e v e l O r d e r = " 1 0 0 "   c o n t r o l T y p e = " p l a i n T e x t "   c o n t r o l E d i t T y p e = " i n l i n e "   e n c l o s i n g B o o k m a r k = " f a l s e "   f o r m a t = " I F ( { C o v e r   T e x t   L i g h t   o r   D a r k . S e l e c t e d   I t e m s } = { L a b e l s . L i g h t } , & # x A ;   R E P L A C E ( & # x A ;   & q u o t ; & l t ; f o n t   c o l o u r = * 2 5 5 , 2 5 5 , 2 5 5 * & g t ; & q u o t ;   & a m p ;   { T i t l e . T e x t }   & a m p ;     & q u o t ; & l t ; / f o n t & g t ; & q u o t ;   , & # x A ;   & q u o t ; * & q u o t ; , & # x A ;   C H A R ( 3 4 ) , & # x A ;   t r u e ) & # x A ; , { T i t l e . T e x t } ) & # x A ; & # x A ; & # x A ; & # x A ; "   f o r m a t E v a l u a t o r T y p e = " e x p r e s s i o n "   t e x t C a s e = " i g n o r e C a s e "   r e m o v e C o n t r o l = " f a l s e "   i g n o r e F o r m a t I f E m p t y = " f a l s e " >  
                         < p a r a m e t e r s >  
                             < p a r a m e t e r   i d = " 1 2 9 f 5 e 3 2 - 0 9 c c - 4 8 e e - 9 b e 3 - d 5 a e 1 c d 5 1 4 8 5 "   n a m e = " F i e l d   i n d e x "   t y p e = " S y s t e m . I n t 3 2 ,   m s c o r l i b ,   V e r s i o n = 4 . 0 . 0 . 0 ,   C u l t u r e = n e u t r a l ,   P u b l i c K e y T o k e n = b 7 7 a 5 c 5 6 1 9 3 4 e 0 8 9 "   o r d e r = " 9 9 9 "   k e y = " i n d e x "   v a l u e = " "   g r o u p O r d e r = " - 1 "   i s G e n e r a t e d = " f a l s e " / >  
                             < p a r a m e t e r   i d = " b f b d 3 2 1 0 - c 1 f e - 4 a 2 e - a 2 c 1 - d 8 7 3 0 e b 2 7 6 2 e "   n a m e = " P a r e n t   f i e l d   i n d e x "   t y p e = " S y s t e m . I n t 3 2 ,   m s c o r l i b ,   V e r s i o n = 4 . 0 . 0 . 0 ,   C u l t u r e = n e u t r a l ,   P u b l i c K e y T o k e n = b 7 7 a 5 c 5 6 1 9 3 4 e 0 8 9 "   o r d e r = " 9 9 9 "   k e y = " p a r e n t I n d e x "   v a l u e = " "   g r o u p O r d e r = " - 1 "   i s G e n e r a t e d = " f a l s e " / >  
                             < p a r a m e t e r   i d = " 6 6 4 a b a 8 3 - 9 f 4 1 - 4 e 3 0 - 8 a a 3 - f d b a c 8 b 4 f 7 b b "   n a m e = " D e l e t e   i f   e m p t y "   t y p e = " S y s t e m . B o o l e a n ,   m s c o r l i b ,   V e r s i o n = 4 . 0 . 0 . 0 ,   C u l t u r e = n e u t r a l ,   P u b l i c K e y T o k e n = b 7 7 a 5 c 5 6 1 9 3 4 e 0 8 9 "   o r d e r = " 9 9 9 "   k e y = " d e l e t e I f E m p t y "   v a l u e = " F a l s e "   g r o u p O r d e r = " - 1 "   i s G e n e r a t e d = " f a l s e " / >  
                         < / p a r a m e t e r s >  
                     < / c o n t e n t C o n t r o l >  
                     < c o n t e n t C o n t r o l   i d = " 7 a 4 3 e 3 c 4 - e 1 f d - 4 d 6 f - 9 a 3 d - 6 a e 4 9 d d 6 6 c 6 3 "   n a m e = " S u b i t l e . T e x t "   a s s e m b l y = " I p h e l i o n . O u t l i n e . P o w e r P o i n t . D L L "   t y p e = " I p h e l i o n . O u t l i n e . P o w e r P o i n t . R e n d e r e r s . X m l F o r m a t t e d T e x t R e n d e r e r "   o r d e r = " 3 "   a c t i v e = " t r u e "   e n t i t y I d = " 0 e e 6 b c 4 1 - d d 1 6 - 4 a 7 6 - a d 5 a - 5 f 4 4 1 a 6 7 c 0 5 1 "   f i e l d I d = " 9 0 b 0 3 9 7 8 - e 2 1 7 - 4 e 3 2 - a 4 f e - a 3 2 c b a 5 7 d 1 8 6 "   p a r e n t I d = " 0 0 0 0 0 0 0 0 - 0 0 0 0 - 0 0 0 0 - 0 0 0 0 - 0 0 0 0 0 0 0 0 0 0 0 0 "   l e v e l O r d e r = " 1 0 0 "   c o n t r o l T y p e = " p l a i n T e x t "   c o n t r o l E d i t T y p e = " i n l i n e "   e n c l o s i n g B o o k m a r k = " f a l s e "   f o r m a t = " I F ( { C o v e r   T e x t   L i g h t   o r   D a r k . S e l e c t e d   I t e m s } = { L a b e l s . L i g h t } , & # x A ;   R E P L A C E ( & # x A ;   & q u o t ; & l t ; f o n t   c o l o u r = * 2 5 5 , 2 5 5 , 2 5 5 * & g t ; & q u o t ;   & a m p ;   { S u b t i t l e . T e x t }   & a m p ;     & q u o t ; & l t ; / f o n t & g t ; & q u o t ;   , & # x A ;   & q u o t ; * & q u o t ; , & # x A ;   C H A R ( 3 4 ) , & # x A ;   t r u e ) & # x A ; , { S u b t i t l e . T e x t } ) & # x A ; & # x A ; & # x A ; & # x A ; "   f o r m a t E v a l u a t o r T y p e = " e x p r e s s i o n "   t e x t C a s e = " i g n o r e C a s e "   r e m o v e C o n t r o l = " f a l s e "   i g n o r e F o r m a t I f E m p t y = " f a l s e " >  
                         < p a r a m e t e r s >  
                             < p a r a m e t e r   i d = " b e 1 1 c 9 3 e - 2 4 6 d - 4 b f 1 - b 4 c 7 - c 6 e 5 2 f 5 3 f 5 9 2 "   n a m e = " F i e l d   i n d e x "   t y p e = " S y s t e m . I n t 3 2 ,   m s c o r l i b ,   V e r s i o n = 4 . 0 . 0 . 0 ,   C u l t u r e = n e u t r a l ,   P u b l i c K e y T o k e n = b 7 7 a 5 c 5 6 1 9 3 4 e 0 8 9 "   o r d e r = " 9 9 9 "   k e y = " i n d e x "   v a l u e = " "   g r o u p O r d e r = " - 1 "   i s G e n e r a t e d = " f a l s e " / >  
                             < p a r a m e t e r   i d = " d 6 1 a e 4 8 0 - e c f 0 - 4 1 a 7 - 9 4 2 f - 3 1 4 1 5 3 4 7 f 9 0 4 "   n a m e = " P a r e n t   f i e l d   i n d e x "   t y p e = " S y s t e m . I n t 3 2 ,   m s c o r l i b ,   V e r s i o n = 4 . 0 . 0 . 0 ,   C u l t u r e = n e u t r a l ,   P u b l i c K e y T o k e n = b 7 7 a 5 c 5 6 1 9 3 4 e 0 8 9 "   o r d e r = " 9 9 9 "   k e y = " p a r e n t I n d e x "   v a l u e = " "   g r o u p O r d e r = " - 1 "   i s G e n e r a t e d = " f a l s e " / >  
                             < p a r a m e t e r   i d = " 5 3 2 c e 9 3 1 - 0 8 1 f - 4 7 2 8 - b b c 1 - 5 6 2 8 6 d a 0 9 6 6 5 "   n a m e = " D e l e t e   i f   e m p t y "   t y p e = " S y s t e m . B o o l e a n ,   m s c o r l i b ,   V e r s i o n = 4 . 0 . 0 . 0 ,   C u l t u r e = n e u t r a l ,   P u b l i c K e y T o k e n = b 7 7 a 5 c 5 6 1 9 3 4 e 0 8 9 "   o r d e r = " 9 9 9 "   k e y = " d e l e t e I f E m p t y "   v a l u e = " F a l s e "   g r o u p O r d e r = " - 1 "   i s G e n e r a t e d = " f a l s e " / >  
                         < / p a r a m e t e r s >  
                     < / c o n t e n t C o n t r o l >  
                     < c o n t e n t C o n t r o l   i d = " 1 6 c 6 c b b d - 6 1 f 1 - 4 1 1 f - a b 7 e - 2 9 f 0 a b b 2 e 5 6 3 "   n a m e = " F o o t e r   T e x t . T e x t   ( T e m p l a t e ) "   a s s e m b l y = " I p h e l i o n . O u t l i n e . P o w e r P o i n t . D L L "   t y p e = " I p h e l i o n . O u t l i n e . P o w e r P o i n t . R e n d e r e r s . X m l F o r m a t t e d T e x t R e n d e r e r "   o r d e r = " 3 "   a c t i v e = " t r u e "   e n t i t y I d = " a d e 4 a 4 5 4 - e 7 d d - 4 5 b f - a 2 1 9 - 2 b 5 9 a b 9 f 2 4 1 4 "   f i e l d I d = " 9 0 b 0 3 9 7 8 - e 2 1 7 - 4 e 3 2 - a 4 f e - a 3 2 c b a 5 7 d 1 8 6 "   p a r e n t I d = " 0 0 0 0 0 0 0 0 - 0 0 0 0 - 0 0 0 0 - 0 0 0 0 - 0 0 0 0 0 0 0 0 0 0 0 0 "   l e v e l O r d e r = " 1 0 0 "   c o n t r o l T y p e = " p l a i n T e x t "   c o n t r o l E d i t T y p e = " i n l i n e "   e n c l o s i n g B o o k m a r k = " f a l s e "   f o r m a t = " I F ( { C o v e r   T e x t   L i g h t   o r   D a r k . S e l e c t e d   I t e m s } = { L a b e l s . L i g h t } , & # x A ;   R E P L A C E ( & # x A ;   & q u o t ; & l t ; f o n t   c o l o u r = * 2 5 5 , 2 5 5 , 2 5 5 * & g t ; & q u o t ;   & a m p ;   & # x A ;     I F N O T E M P T Y ( { F o o t e r   T e x t . T e x t } , & # x A ;     { F o o t e r   T e x t . T e x t }   & a m p ;   & q u o t ;   |   & q u o t ;   & a m p ;   { D a t e . D a t e } , & # x A ;     { D a t e . D a t e } & # x A ; )   & a m p ;     & q u o t ; & l t ; / f o n t & g t ; & q u o t ;   , & # x A ;   & q u o t ; * & q u o t ; , & # x A ;   C H A R ( 3 4 ) , & # x A ;   t r u e ) & # x A ; , I F N O T E M P T Y ( { F o o t e r   T e x t . T e x t } , & # x A ;   { F o o t e r   T e x t . T e x t }   & a m p ;   & q u o t ;   |   & q u o t ;   & a m p ;   { D a t e . D a t e } , & # x A ;   { D a t e . D a t e } & # x A ; ) ) & # x A ; & # x A ; & # x A ; "   f o r m a t E v a l u a t o r T y p e = " e x p r e s s i o n "   t e x t C a s e = " i g n o r e C a s e "   r e m o v e C o n t r o l = " f a l s e "   i g n o r e F o r m a t I f E m p t y = " f a l s e " >  
                         < p a r a m e t e r s >  
                             < p a r a m e t e r   i d = " 8 a 5 1 5 9 1 e - 5 3 e d - 4 2 c 6 - 8 0 9 6 - f 5 c 0 5 3 5 3 d f c d "   n a m e = " F i e l d   i n d e x "   t y p e = " S y s t e m . I n t 3 2 ,   m s c o r l i b ,   V e r s i o n = 4 . 0 . 0 . 0 ,   C u l t u r e = n e u t r a l ,   P u b l i c K e y T o k e n = b 7 7 a 5 c 5 6 1 9 3 4 e 0 8 9 "   o r d e r = " 9 9 9 "   k e y = " i n d e x "   v a l u e = " "   g r o u p O r d e r = " - 1 "   i s G e n e r a t e d = " f a l s e " / >  
                             < p a r a m e t e r   i d = " f 7 1 d 9 5 d 5 - a f e b - 4 2 0 2 - 9 3 4 c - 1 0 a e d 2 0 7 7 9 d 0 "   n a m e = " P a r e n t   f i e l d   i n d e x "   t y p e = " S y s t e m . I n t 3 2 ,   m s c o r l i b ,   V e r s i o n = 4 . 0 . 0 . 0 ,   C u l t u r e = n e u t r a l ,   P u b l i c K e y T o k e n = b 7 7 a 5 c 5 6 1 9 3 4 e 0 8 9 "   o r d e r = " 9 9 9 "   k e y = " p a r e n t I n d e x "   v a l u e = " "   g r o u p O r d e r = " - 1 "   i s G e n e r a t e d = " f a l s e " / >  
                             < p a r a m e t e r   i d = " b 1 0 4 0 9 4 6 - 1 2 5 9 - 4 f c 7 - 9 2 3 2 - a f 2 b 5 7 e 5 f c e b "   n a m e = " D e l e t e   i f   e m p t y "   t y p e = " S y s t e m . B o o l e a n ,   m s c o r l i b ,   V e r s i o n = 4 . 0 . 0 . 0 ,   C u l t u r e = n e u t r a l ,   P u b l i c K e y T o k e n = b 7 7 a 5 c 5 6 1 9 3 4 e 0 8 9 "   o r d e r = " 9 9 9 "   k e y = " d e l e t e I f E m p t y "   v a l u e = " F a l s e "   g r o u p O r d e r = " - 1 "   i s G e n e r a t e d = " f a l s e " / >  
                         < / p a r a m e t e r s >  
                     < / c o n t e n t C o n t r o l >  
                     < c o n t e n t C o n t r o l   i d = " 8 0 2 8 7 f 2 6 - a e 9 0 - 4 3 7 7 - 8 2 4 6 - d 8 d 2 1 6 b 0 4 8 1 8 "   n a m e = " L o g o "   a s s e m b l y = " I p h e l i o n . O u t l i n e . P o w e r P o i n t . D L L "   t y p e = " I p h e l i o n . O u t l i n e . P o w e r P o i n t . R e n d e r e r s . I m a g e R e n d e r e r "   o r d e r = " 3 "   a c t i v e = " t r u e "   e n t i t y I d = " 3 a b 8 2 f 1 2 - 1 4 2 6 - 4 e 6 5 - a 3 9 d - b 2 0 2 d c 1 7 a c c d "   f i e l d I d = " 8 1 e 3 e 9 e a - 9 b 6 0 - 4 9 7 8 - a 8 8 a - e 3 d d b 2 6 9 6 2 1 7 "   p a r e n t I d = " 0 0 0 0 0 0 0 0 - 0 0 0 0 - 0 0 0 0 - 0 0 0 0 - 0 0 0 0 0 0 0 0 0 0 0 0 "   l e v e l O r d e r = " 1 0 0 "   c o n t r o l T y p e = " p l a i n T e x t "   c o n t r o l E d i t T y p e = " i n l i n e "   e n c l o s i n g B o o k m a r k = " f a l s e "   f o r m a t = " { L a b e l s . F i l e   P a t h s - L o g o s   P P T }   & a m p ; & # x A ; & # x A ; I F ( & # x A ;   O R ( { O v e r r i d e   l o g o . V a l u e   F i e l d } =   T r u e ,   & # x A ;     F I R S T N O T E M P T Y ( & # x A ;                   S P L I T ( { O f f i c e . S e t t i n g s } , 4 , f a l s e , & q u o t ; , & q u o t ; ) , & # x A ;                   S P L I T ( { C o u n t r y . S e t t i n g s } , 4 , f a l s e , & q u o t ; , & q u o t ; ) & # x A ;             ) = & q u o t ; S P E C E N T & q u o t ;   ) = T r u e , & # x A ; & # x A ;         I F ( { L o g o   L i g h t   o r   D a r k . S e l e c t e d   I t e m s }   =   { L a b e l s . L i g h t } , & # x A ;         & # x A ;           R E P L A C E ( { L a b e l s . L o g o   N a m e - P P T   H e a d e r   L i g h t } , & q u o t ; [ F I R M N A M E ] & q u o t ; , & # x A ;                 F I R S T N O T E M P T Y ( & # x A ;                     S P L I T ( { O f f i c e . S e t t i n g s } , 0 , f a l s e , & q u o t ; , & q u o t ; ) , & # x A ;                     S P L I T ( { C o u n t r y . S e t t i n g s } , 0 , f a l s e , & q u o t ; , & q u o t ; ) & # x A ;               ) , t r u e & # x A ;             ) , & # x A ;         & # x A ;           R E P L A C E ( { L a b e l s . L o g o   N a m e - P P T   H e a d e r   D a r k } , & q u o t ; [ F I R M N A M E ] & q u o t ; , & # x A ;                 F I R S T N O T E M P T Y ( & # x A ;                     S P L I T ( { O f f i c e . S e t t i n g s } , 0 , f a l s e , & q u o t ; , & q u o t ; ) , & # x A ;                     S P L I T ( { C o u n t r y . S e t t i n g s } , 0 , f a l s e , & q u o t ; , & q u o t ; ) & # x A ;               ) , t r u e & # x A ;             ) & # x A ;         ) , & # x A ;   I F ( { L o g o   L i g h t   o r   D a r k . S e l e c t e d   I t e m s }   =   { L a b e l s . L i g h t } , & # x A ;     R E P L A C E ( F I E L D V A L U E ( & q u o t ; L a b e l s . L o g o   N a m e - P P T   H e a d e r   & q u o t ;   & a m p ;   { L a b e l s . L i g h t }   ) , & q u o t ; [ F I R M N A M E ] & q u o t ; , { L a b e l s . P i t c h   L o g o   C M S } , t r u e ) , & # x A ;     R E P L A C E ( F I E L D V A L U E ( & q u o t ; L a b e l s . L o g o   N a m e - P P T   H e a d e r   & q u o t ;   & a m p ;   { L a b e l s . D a r k }   ) , & q u o t ; [ F I R M N A M E ] & q u o t ; , { L a b e l s . P i t c h   L o g o   C M S } , t r u e ) & # x A ;   )   & # x A ; ) "   f o r m a t E v a l u a t o r T y p e = " e x p r e s s i o n "   t e x t C a s e = " i g n o r e C a s e "   r e m o v e C o n t r o l = " f a l s e "   i g n o r e F o r m a t I f E m p t y = " f a l s e " >  
                         < p a r a m e t e r s >  
                             < p a r a m e t e r   i d = " d 8 b 2 1 0 b a - e 5 8 d - 4 e 0 f - 9 8 9 1 - e a 7 0 c b 9 3 3 7 f b "   n a m e = " H e i g h t "   t y p e = " S y s t e m . S i n g l e ,   m s c o r l i b ,   V e r s i o n = 4 . 0 . 0 . 0 ,   C u l t u r e = n e u t r a l ,   P u b l i c K e y T o k e n = b 7 7 a 5 c 5 6 1 9 3 4 e 0 8 9 "   o r d e r = " 9 9 9 "   k e y = " h e i g h t "   v a l u e = " 1 . 8 "   g r o u p = " S i z e "   g r o u p O r d e r = " - 1 "   i s G e n e r a t e d = " f a l s e " / >  
                             < p a r a m e t e r   i d = " 1 d 5 4 a f a 9 - a b 6 f - 4 6 e 0 - a a f e - b 1 f a f 7 1 2 e f 7 f "   n a m e = " W i d t h "   t y p e = " S y s t e m . S i n g l e ,   m s c o r l i b ,   V e r s i o n = 4 . 0 . 0 . 0 ,   C u l t u r e = n e u t r a l ,   P u b l i c K e y T o k e n = b 7 7 a 5 c 5 6 1 9 3 4 e 0 8 9 "   o r d e r = " 9 9 9 "   k e y = " w i d t h "   v a l u e = " 2 2 . 9 "   g r o u p = " S i z e "   g r o u p O r d e r = " - 1 "   i s G e n e r a t e d = " f a l s e " / >  
                             < p a r a m e t e r   i d = " c 0 6 4 0 a 8 a - e 0 4 8 - 4 c d 9 - 9 8 3 7 - 1 5 c 0 0 e 5 f 9 e 7 8 "   n a m e = " L o c k   a s p e c t   r a t i o "   t y p e = " S y s t e m . B o o l e a n ,   m s c o r l i b ,   V e r s i o n = 4 . 0 . 0 . 0 ,   C u l t u r e = n e u t r a l ,   P u b l i c K e y T o k e n = b 7 7 a 5 c 5 6 1 9 3 4 e 0 8 9 "   o r d e r = " 9 9 9 "   k e y = " l o c k A s p e c t R a t i o "   v a l u e = " T r u e "   g r o u p O r d e r = " - 1 "   i s G e n e r a t e d = " f a l s e " / >  
                             < p a r a m e t e r   i d = " b 3 3 2 2 6 f 0 - 8 3 2 3 - 4 e 2 9 - a a 3 f - b e 3 a 1 b c a 7 5 2 1 "   n a m e = " F i e l d   i n d e x "   t y p e = " S y s t e m . I n t 3 2 ,   m s c o r l i b ,   V e r s i o n = 4 . 0 . 0 . 0 ,   C u l t u r e = n e u t r a l ,   P u b l i c K e y T o k e n = b 7 7 a 5 c 5 6 1 9 3 4 e 0 8 9 "   o r d e r = " 9 9 9 "   k e y = " i n d e x "   v a l u e = " "   g r o u p O r d e r = " - 1 "   i s G e n e r a t e d = " f a l s e " / >  
                             < p a r a m e t e r   i d = " c e 6 6 3 d 8 4 - 3 6 4 7 - 4 7 7 c - b 8 4 5 - 7 5 c 7 c 7 f 1 e a 9 9 "   n a m e = " U n i t   t y p e "   t y p e = " I p h e l i o n . O u t l i n e . C o r e . E n t i t i e s . U n i t T y p e ,   I p h e l i o n . O u t l i n e . C o r e ,   V e r s i o n = 1 . 7 . 8 . 5 ,   C u l t u r e = n e u t r a l ,   P u b l i c K e y T o k e n = n u l l "   o r d e r = " 1 "   k e y = " u n i t T y p e T y p e "   v a l u e = " C e n t i m e t e r s "   g r o u p = " S i z e "   g r o u p O r d e r = " - 1 "   i s G e n e r a t e d = " f a l s e " / >  
                             < p a r a m e t e r   i d = " b 6 4 e 2 5 d 1 - 8 7 f a - 4 e 0 3 - 8 7 6 7 - d 8 1 c 5 0 a 0 2 e 6 7 "   n a m e = " Z   o r d e r "   t y p e = " I p h e l i o n . O u t l i n e . P o w e r P o i n t . R e n d e r e r s . Z O r d e r ,   I p h e l i o n . O u t l i n e . P o w e r P o i n t ,   V e r s i o n = 1 . 7 . 8 . 5 ,   C u l t u r e = n e u t r a l ,   P u b l i c K e y T o k e n = n u l l "   o r d e r = " 4 "   k e y = " z O r d e r "   v a l u e = " B r i n g T o F r o n t "   g r o u p = " P o s i t i o n "   g r o u p O r d e r = " - 1 "   i s G e n e r a t e d = " f a l s e " / >  
                             < p a r a m e t e r   i d = " 5 9 f f a c 1 c - 0 e c f - 4 a 0 0 - 9 6 1 3 - b a f f 3 c c f 0 0 b 7 "   n a m e = " D e l e t e   i f   e m p t y "   t y p e = " S y s t e m . B o o l e a n ,   m s c o r l i b ,   V e r s i o n = 4 . 0 . 0 . 0 ,   C u l t u r e = n e u t r a l ,   P u b l i c K e y T o k e n = b 7 7 a 5 c 5 6 1 9 3 4 e 0 8 9 "   o r d e r = " 9 9 9 "   k e y = " d e l e t e I f E m p t y "   v a l u e = " F a l s e "   g r o u p O r d e r = " - 1 "   i s G e n e r a t e d = " f a l s e " / >  
                             < p a r a m e t e r   i d = " f 3 b 3 4 2 a e - 9 1 a 3 - 4 0 1 9 - 8 9 0 0 - 6 1 0 4 d 3 3 5 6 c e 1 "   n a m e = " R e t a i n   s h a p e   s e t t i n g s "   t y p e = " S y s t e m . B o o l e a n ,   m s c o r l i b ,   V e r s i o n = 4 . 0 . 0 . 0 ,   C u l t u r e = n e u t r a l ,   P u b l i c K e y T o k e n = b 7 7 a 5 c 5 6 1 9 3 4 e 0 8 9 "   o r d e r = " 9 9 9 "   k e y = " r e t a i n S h a p e S e t t i n g s "   v a l u e = " F a l s e "   g r o u p O r d e r = " - 1 "   i s G e n e r a t e d = " f a l s e " / >  
                         < / p a r a m e t e r s >  
                     < / c o n t e n t C o n t r o l >  
                 < / c o n t e n t C o n t r o l s >  
                 < q u e s t i o n s   x m l n s = " h t t p : / / i p h e l i o n . c o m / w o r d / o u t l i n e / " >  
                     < q u e s t i o n   i d = " 0 4 d 7 9 8 8 f - 0 5 1 c - 4 b f 5 - a c 7 4 - 0 4 4 e 4 e 6 5 9 b 8 2 "   n a m e = " I m a g e " 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1 7 a 4 e 9 0 4 - 3 8 e c - 4 7 d f - a 6 3 b - 7 6 c 9 5 8 3 1 f 1 b b " 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F i l e   P a t h s - R e s o u r c e s   F o l d e r }   & a m p ; a m p ;   & q u o t ; P P T \ P i c t u r e s \ C o v e r P a g e s & q u o t ; & l t ; / t e x t & g t ; & # x A ; & l t ; / f o r m a t S t r i n g & g t ; "   a r g u m e n t = " F o r m a t S t r i n g "   g r o u p O r d e r = " - 1 "   i s G e n e r a t e d = " f a l s e " / >  
                             < p a r a m e t e r   i d = " 1 5 2 8 8 c c d - 4 0 0 1 - 4 2 b 7 - b 3 9 2 - e a 7 a a 9 f f a a 0 a "   n a m e = " M a x   s e l e c t i o n s "   t y p e = " S y s t e m . I n t 3 2 ,   m s c o r l i b ,   V e r s i o n = 4 . 0 . 0 . 0 ,   C u l t u r e = n e u t r a l ,   P u b l i c K e y T o k e n = b 7 7 a 5 c 5 6 1 9 3 4 e 0 8 9 "   o r d e r = " 9 9 9 "   k e y = " m a x S e l e c t e d "   v a l u e = " 1 "   g r o u p O r d e r = " - 1 "   i s G e n e r a t e d = " f a l s e " / >  
                             < p a r a m e t e r   i d = " a 0 9 1 1 b 4 4 - 8 0 4 b - 4 b 0 a - a 2 2 c - 2 9 9 4 d f e a 0 2 a 1 "   n a m e = " M i n   s e l e c t i o n s "   t y p e = " S y s t e m . I n t 3 2 ,   m s c o r l i b ,   V e r s i o n = 4 . 0 . 0 . 0 ,   C u l t u r e = n e u t r a l ,   P u b l i c K e y T o k e n = b 7 7 a 5 c 5 6 1 9 3 4 e 0 8 9 "   o r d e r = " 9 9 9 "   k e y = " m i n S e l e c t e d "   v a l u e = " 0 "   g r o u p O r d e r = " - 1 "   i s G e n e r a t e d = " f a l s e " / >  
                             < p a r a m e t e r   i d = " 8 f 4 1 c 3 7 b - d 8 8 7 - 4 6 c 2 - b 3 f 1 - f 9 8 9 4 7 2 e b b f 1 " 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f i x e d & l t ; / t y p e & g t ; & # x A ;     & l t ; t e x t   / & g t ; & # x A ; & l t ; / u i L o c a l i z e d S t r i n g & g t ; "   a r g u m e n t = " U I L o c a l i z e d S t r i n g "   g r o u p O r d e r = " - 1 "   i s G e n e r a t e d = " f a l s e " / >  
                             < p a r a m e t e r   i d = " e f 3 c 6 4 b 1 - c 0 5 8 - 4 a 5 a - 8 6 6 f - 3 4 7 0 d 1 2 5 6 3 c f "   n a m e = " H e i g h t "   t y p e = " S y s t e m . I n t 3 2 ,   m s c o r l i b ,   V e r s i o n = 4 . 0 . 0 . 0 ,   C u l t u r e = n e u t r a l ,   P u b l i c K e y T o k e n = b 7 7 a 5 c 5 6 1 9 3 4 e 0 8 9 "   o r d e r = " 9 9 9 "   k e y = " h e i g h t "   v a l u e = " "   g r o u p O r d e r = " - 1 "   i s G e n e r a t e d = " f a l s e " / >  
                             < p a r a m e t e r   i d = " 1 3 5 6 8 6 c f - 9 a 5 3 - 4 1 e a - b a 6 e - 8 d e 0 4 6 b 5 b 6 8 6 "   n a m e = " D e f a u l t   z o o m "   t y p e = " S y s t e m . I n t 3 2 ,   m s c o r l i b ,   V e r s i o n = 4 . 0 . 0 . 0 ,   C u l t u r e = n e u t r a l ,   P u b l i c K e y T o k e n = b 7 7 a 5 c 5 6 1 9 3 4 e 0 8 9 "   o r d e r = " 9 9 9 "   k e y = " z o o m "   v a l u e = " "   g r o u p O r d e r = " - 1 "   i s G e n e r a t e d = " f a l s e " / >  
                             < p a r a m e t e r   i d = " 1 6 b 7 5 9 7 f - 5 0 0 0 - 4 2 2 a - a b f 3 - 8 9 e 3 c d 6 2 2 b 9 9 "   n a m e = " A l l o w   u n s e l e c t   l a s t   i t e m "   t y p e = " S y s t e m . B o o l e a n ,   m s c o r l i b ,   V e r s i o n = 4 . 0 . 0 . 0 ,   C u l t u r e = n e u t r a l ,   P u b l i c K e y T o k e n = b 7 7 a 5 c 5 6 1 9 3 4 e 0 8 9 "   o r d e r = " 9 9 9 "   k e y = " u n s e l e c t L a s t "   v a l u e = " T r u e "   g r o u p O r d e r = " - 1 "   i s G e n e r a t e d = " f a l s e " / >  
                             < p a r a m e t e r   i d = " 3 e e e 8 e 2 6 - 1 5 7 6 - 4 6 c b - 8 e 1 1 - a 1 a e 0 4 1 6 5 8 5 c "   n a m e = " H i d e   f i l e   e x t e n s i o n "   t y p e = " S y s t e m . B o o l e a n ,   m s c o r l i b ,   V e r s i o n = 4 . 0 . 0 . 0 ,   C u l t u r e = n e u t r a l ,   P u b l i c K e y T o k e n = b 7 7 a 5 c 5 6 1 9 3 4 e 0 8 9 "   o r d e r = " 9 9 9 "   k e y = " h i d e F i l e E x t "   v a l u e = " F a l s e "   g r o u p O r d e r = " - 1 "   i s G e n e r a t e d = " f a l s e " / >  
                         < / p a r a m e t e r s >  
                     < / q u e s t i o n >  
                     < q u e s t i o n   i d = " 0 1 9 b a 9 c 6 - 7 d a a - 4 0 c d - 8 c c 5 - f a d 9 c a 4 1 6 5 3 2 "   n a m e = " T i t l e "   a s s e m b l y = " I p h e l i o n . O u t l i n e . C o n t r o l s . d l l "   t y p e = " I p h e l i o n . O u t l i n e . C o n t r o l s . Q u e s t i o n C o n t r o l s . V i e w M o d e l s . T e x t B o x V i e w M o d e l "   o r d e r = " 1 "   a c t i v e = " t r u e "   g r o u p = " & l t ; D e f a u l t & g t ; "   r e s u l t T y p e = " s i n g l e "   d i s p l a y T y p e = " A l l "   p a g e C o l u m n S p a n = " c o l u m n S p a n 6 "   p a r e n t I d = " 0 0 0 0 0 0 0 0 - 0 0 0 0 - 0 0 0 0 - 0 0 0 0 - 0 0 0 0 0 0 0 0 0 0 0 0 " >  
                         < p a r a m e t e r s >  
                             < p a r a m e t e r   i d = " 2 4 7 d a c 5 0 - 6 3 4 2 - 4 3 2 8 - 9 8 7 3 - 3 8 4 7 d 9 b 4 3 a c 5 "   n a m e = " A l l o w   r e t u r n "   t y p e = " S y s t e m . B o o l e a n ,   m s c o r l i b ,   V e r s i o n = 4 . 0 . 0 . 0 ,   C u l t u r e = n e u t r a l ,   P u b l i c K e y T o k e n = b 7 7 a 5 c 5 6 1 9 3 4 e 0 8 9 "   o r d e r = " 9 9 9 "   k e y = " m u l t i l i n e "   v a l u e = " F a l s e "   g r o u p O r d e r = " - 1 "   i s G e n e r a t e d = " f a l s e " / >  
                             < p a r a m e t e r   i d = " 4 8 a b 0 1 9 6 - 6 a d 6 - 4 9 8 e - a c 1 6 - f 4 a 2 2 f 3 7 a c 8 6 " 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T i t l e & l t ; / t e x t & g t ; & # x A ; & l t ; / u i L o c a l i z e d S t r i n g & g t ; "   a r g u m e n t = " U I L o c a l i z e d S t r i n g "   g r o u p O r d e r = " - 1 "   i s G e n e r a t e d = " f a l s e " / >  
                             < p a r a m e t e r   i d = " 7 d 4 e 3 0 4 a - 0 4 1 4 - 4 5 e 4 - 8 7 0 2 - 0 d 5 d d 2 4 b 3 6 8 f "   n a m e = " W i d t h   t y p e "   t y p e = " I p h e l i o n . O u t l i n e . M o d e l . I n t e r f a c e s . Q u e s t i o n C o n t r o l L a y o u t ,   I p h e l i o n . O u t l i n e . M o d e l ,   V e r s i o n = 1 . 7 . 8 . 5 ,   C u l t u r e = n e u t r a l ,   P u b l i c K e y T o k e n = n u l l "   o r d e r = " 9 9 9 "   k e y = " l a y o u t "   v a l u e = " F u l l "   g r o u p O r d e r = " - 1 "   i s G e n e r a t e d = " f a l s e " / >  
                             < p a r a m e t e r   i d = " 5 b 4 6 8 0 7 b - 7 8 0 d - 4 a 2 f - 8 1 b 8 - 0 d b c e 3 f d a 3 6 8 "   n a m e = " H e i g h t "   t y p e = " S y s t e m . I n t 3 2 ,   m s c o r l i b ,   V e r s i o n = 4 . 0 . 0 . 0 ,   C u l t u r e = n e u t r a l ,   P u b l i c K e y T o k e n = b 7 7 a 5 c 5 6 1 9 3 4 e 0 8 9 "   o r d e r = " 9 9 9 "   k e y = " h e i g h t "   v a l u e = " "   g r o u p O r d e r = " - 1 "   i s G e n e r a t e d = " f a l s e " / >  
                             < p a r a m e t e r   i d = " d 5 6 1 6 c 6 b - 4 b 3 4 - 4 0 3 e - 9 2 5 b - 4 1 e 2 c 4 d f a c 2 3 "   n a m e = " S e p a r a t e   l i n e s "   t y p e = " S y s t e m . B o o l e a n ,   m s c o r l i b ,   V e r s i o n = 4 . 0 . 0 . 0 ,   C u l t u r e = n e u t r a l ,   P u b l i c K e y T o k e n = b 7 7 a 5 c 5 6 1 9 3 4 e 0 8 9 "   o r d e r = " 9 9 9 "   k e y = " s p l i t L i n e s "   v a l u e = " F a l s e "   g r o u p O r d e r = " - 1 "   i s G e n e r a t e d = " f a l s e " / >  
                             < p a r a m e t e r   i d = " 5 b c 1 c 4 e 9 - 6 6 0 f - 4 b 9 4 - 8 6 8 b - b f d b 5 1 3 1 f 1 1 a "   n a m e = " W r a p   t e x t "   t y p e = " S y s t e m . B o o l e a n ,   m s c o r l i b ,   V e r s i o n = 4 . 0 . 0 . 0 ,   C u l t u r e = n e u t r a l ,   P u b l i c K e y T o k e n = b 7 7 a 5 c 5 6 1 9 3 4 e 0 8 9 "   o r d e r = " 9 9 9 "   k e y = " w r a p T e x t "   v a l u e = " T r u e "   g r o u p O r d e r = " - 1 "   i s G e n e r a t e d = " f a l s e " / >  
                             < p a r a m e t e r   i d = " d 8 e e 2 5 4 6 - e 6 1 4 - 4 e 7 f - 9 8 3 0 - 8 0 d 1 d a b b 4 5 0 3 "   n a m e = " R e m e m b e r   l a s t   v a l u e "   t y p e = " S y s t e m . B o o l e a n ,   m s c o r l i b ,   V e r s i o n = 4 . 0 . 0 . 0 ,   C u l t u r e = n e u t r a l ,   P u b l i c K e y T o k e n = b 7 7 a 5 c 5 6 1 9 3 4 e 0 8 9 "   o r d e r = " 9 9 9 "   k e y = " r e m e m b e r L a s t V a l u e "   v a l u e = " F a l s e "   g r o u p O r d e r = " - 1 "   i s G e n e r a t e d = " f a l s e " / >  
                             < p a r a m e t e r   i d = " f f f c 4 5 2 c - 6 0 8 a - 4 9 7 e - b b e 0 - 3 b f 1 e 9 b 1 2 a c 0 "   n a m e = " R e q u i r e d   f i e l d "   t y p e = " S y s t e m . B o o l e a n ,   m s c o r l i b ,   V e r s i o n = 4 . 0 . 0 . 0 ,   C u l t u r e = n e u t r a l ,   P u b l i c K e y T o k e n = b 7 7 a 5 c 5 6 1 9 3 4 e 0 8 9 "   o r d e r = " 9 9 9 "   k e y = " r e q u i r e d "   v a l u e = " F a l s e "   g r o u p O r d e r = " - 1 "   i s G e n e r a t e d = " f a l s e " / >  
                             < p a r a m e t e r   i d = " 8 1 2 9 4 4 3 0 - 3 8 f 9 - 4 f b b - b 9 c 8 - 0 3 4 8 6 2 3 4 e 8 2 7 "   n a m e = " M a x   l e n g t h "   t y p e = " S y s t e m . N u l l a b l e ` 1 [ [ S y s t e m . I n t 3 2 ,   m s c o r l i b ,   V e r s i o n = 4 . 0 . 0 . 0 ,   C u l t u r e = n e u t r a l ,   P u b l i c K e y T o k e n = b 7 7 a 5 c 5 6 1 9 3 4 e 0 8 9 ] ] ,   m s c o r l i b ,   V e r s i o n = 4 . 0 . 0 . 0 ,   C u l t u r e = n e u t r a l ,   P u b l i c K e y T o k e n = b 7 7 a 5 c 5 6 1 9 3 4 e 0 8 9 "   o r d e r = " 9 9 9 "   k e y = " m a x L e n g t h "   v a l u e = " "   g r o u p O r d e r = " - 1 "   i s G e n e r a t e d = " f a l s e " / >  
                         < / p a r a m e t e r s >  
                     < / q u e s t i o n >  
                     < q u e s t i o n   i d = " 0 e e 6 b c 4 1 - d d 1 6 - 4 a 7 6 - a d 5 a - 5 f 4 4 1 a 6 7 c 0 5 1 "   n a m e = " S u b t i t l e "   a s s e m b l y = " I p h e l i o n . O u t l i n e . C o n t r o l s . d l l "   t y p e = " I p h e l i o n . O u t l i n e . C o n t r o l s . Q u e s t i o n C o n t r o l s . V i e w M o d e l s . T e x t B o x V i e w M o d e l "   o r d e r = " 2 "   a c t i v e = " t r u e "   g r o u p = " & l t ; D e f a u l t & g t ; "   r e s u l t T y p e = " s i n g l e "   d i s p l a y T y p e = " A l l "   p a g e C o l u m n S p a n = " c o l u m n S p a n 6 "   p a r e n t I d = " 0 0 0 0 0 0 0 0 - 0 0 0 0 - 0 0 0 0 - 0 0 0 0 - 0 0 0 0 0 0 0 0 0 0 0 0 " >  
                         < p a r a m e t e r s >  
                             < p a r a m e t e r   i d = " 8 6 0 6 0 9 9 4 - 1 3 f 9 - 4 6 2 6 - 9 7 a 6 - c 6 c 0 2 3 c e d 6 b 0 "   n a m e = " A l l o w   r e t u r n "   t y p e = " S y s t e m . B o o l e a n ,   m s c o r l i b ,   V e r s i o n = 4 . 0 . 0 . 0 ,   C u l t u r e = n e u t r a l ,   P u b l i c K e y T o k e n = b 7 7 a 5 c 5 6 1 9 3 4 e 0 8 9 "   o r d e r = " 9 9 9 "   k e y = " m u l t i l i n e "   v a l u e = " F a l s e "   g r o u p O r d e r = " - 1 "   i s G e n e r a t e d = " f a l s e " / >  
                             < p a r a m e t e r   i d = " e 6 2 0 c f f 5 - b 0 9 7 - 4 7 f 9 - b e 7 7 - 3 8 8 c b e 7 c e 5 7 2 " 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S u b t i t l e & l t ; / t e x t & g t ; & # x A ; & l t ; / u i L o c a l i z e d S t r i n g & g t ; "   a r g u m e n t = " U I L o c a l i z e d S t r i n g "   g r o u p O r d e r = " - 1 "   i s G e n e r a t e d = " f a l s e " / >  
                             < p a r a m e t e r   i d = " 5 a a 8 3 5 a 8 - 2 5 9 c - 4 5 4 6 - a 7 d 8 - f 4 5 a a 2 f 7 9 9 d f "   n a m e = " W i d t h   t y p e "   t y p e = " I p h e l i o n . O u t l i n e . M o d e l . I n t e r f a c e s . Q u e s t i o n C o n t r o l L a y o u t ,   I p h e l i o n . O u t l i n e . M o d e l ,   V e r s i o n = 1 . 7 . 8 . 5 ,   C u l t u r e = n e u t r a l ,   P u b l i c K e y T o k e n = n u l l "   o r d e r = " 9 9 9 "   k e y = " l a y o u t "   v a l u e = " F u l l "   g r o u p O r d e r = " - 1 "   i s G e n e r a t e d = " f a l s e " / >  
                             < p a r a m e t e r   i d = " 7 b 3 3 4 9 7 d - a 2 7 f - 4 6 4 4 - b 3 0 7 - 4 d 1 2 f b 5 c 6 6 9 0 "   n a m e = " H e i g h t "   t y p e = " S y s t e m . I n t 3 2 ,   m s c o r l i b ,   V e r s i o n = 4 . 0 . 0 . 0 ,   C u l t u r e = n e u t r a l ,   P u b l i c K e y T o k e n = b 7 7 a 5 c 5 6 1 9 3 4 e 0 8 9 "   o r d e r = " 9 9 9 "   k e y = " h e i g h t "   v a l u e = " "   g r o u p O r d e r = " - 1 "   i s G e n e r a t e d = " f a l s e " / >  
                             < p a r a m e t e r   i d = " 3 c 6 f 1 b 5 5 - e f c f - 4 d 2 9 - 9 3 3 3 - 6 6 3 1 5 5 9 e 8 2 d b "   n a m e = " S e p a r a t e   l i n e s "   t y p e = " S y s t e m . B o o l e a n ,   m s c o r l i b ,   V e r s i o n = 4 . 0 . 0 . 0 ,   C u l t u r e = n e u t r a l ,   P u b l i c K e y T o k e n = b 7 7 a 5 c 5 6 1 9 3 4 e 0 8 9 "   o r d e r = " 9 9 9 "   k e y = " s p l i t L i n e s "   v a l u e = " F a l s e "   g r o u p O r d e r = " - 1 "   i s G e n e r a t e d = " f a l s e " / >  
                             < p a r a m e t e r   i d = " c c d 9 7 8 b c - 4 e 5 c - 4 1 6 c - b 3 a b - f 6 0 3 0 7 6 7 f d f 1 "   n a m e = " W r a p   t e x t "   t y p e = " S y s t e m . B o o l e a n ,   m s c o r l i b ,   V e r s i o n = 4 . 0 . 0 . 0 ,   C u l t u r e = n e u t r a l ,   P u b l i c K e y T o k e n = b 7 7 a 5 c 5 6 1 9 3 4 e 0 8 9 "   o r d e r = " 9 9 9 "   k e y = " w r a p T e x t "   v a l u e = " T r u e "   g r o u p O r d e r = " - 1 "   i s G e n e r a t e d = " f a l s e " / >  
                             < p a r a m e t e r   i d = " 1 3 c 2 3 7 1 6 - c b c 1 - 4 1 e d - 9 2 f e - c f 6 8 a 2 a 5 5 3 9 9 "   n a m e = " R e m e m b e r   l a s t   v a l u e "   t y p e = " S y s t e m . B o o l e a n ,   m s c o r l i b ,   V e r s i o n = 4 . 0 . 0 . 0 ,   C u l t u r e = n e u t r a l ,   P u b l i c K e y T o k e n = b 7 7 a 5 c 5 6 1 9 3 4 e 0 8 9 "   o r d e r = " 9 9 9 "   k e y = " r e m e m b e r L a s t V a l u e "   v a l u e = " F a l s e "   g r o u p O r d e r = " - 1 "   i s G e n e r a t e d = " f a l s e " / >  
                             < p a r a m e t e r   i d = " 6 e 5 4 9 8 b 9 - 8 e 3 7 - 4 e 2 8 - a f 6 2 - e 1 8 0 b 4 d 2 5 3 e 4 "   n a m e = " R e q u i r e d   f i e l d "   t y p e = " S y s t e m . B o o l e a n ,   m s c o r l i b ,   V e r s i o n = 4 . 0 . 0 . 0 ,   C u l t u r e = n e u t r a l ,   P u b l i c K e y T o k e n = b 7 7 a 5 c 5 6 1 9 3 4 e 0 8 9 "   o r d e r = " 9 9 9 "   k e y = " r e q u i r e d "   v a l u e = " F a l s e "   g r o u p O r d e r = " - 1 "   i s G e n e r a t e d = " f a l s e " / >  
                             < p a r a m e t e r   i d = " 3 0 b 3 f 4 5 c - 7 9 c 5 - 4 f 5 7 - a c 2 9 - 0 9 8 6 5 8 5 3 8 e 5 a "   n a m e = " M a x   l e n g t h "   t y p e = " S y s t e m . N u l l a b l e ` 1 [ [ S y s t e m . I n t 3 2 ,   m s c o r l i b ,   V e r s i o n = 4 . 0 . 0 . 0 ,   C u l t u r e = n e u t r a l ,   P u b l i c K e y T o k e n = b 7 7 a 5 c 5 6 1 9 3 4 e 0 8 9 ] ] ,   m s c o r l i b ,   V e r s i o n = 4 . 0 . 0 . 0 ,   C u l t u r e = n e u t r a l ,   P u b l i c K e y T o k e n = b 7 7 a 5 c 5 6 1 9 3 4 e 0 8 9 "   o r d e r = " 9 9 9 "   k e y = " m a x L e n g t h "   v a l u e = " "   g r o u p O r d e r = " - 1 "   i s G e n e r a t e d = " f a l s e " / >  
                         < / p a r a m e t e r s >  
                     < / q u e s t i o n >  
                     < q u e s t i o n   i d = " 4 b 7 9 4 c 7 d - a 4 f d - 4 4 f c - b e 2 3 - d 3 c 5 9 9 7 e 2 b f 8 "   n a m e = " L o g o   L i g h t   o r   D a r k "   a s s e m b l y = " I p h e l i o n . O u t l i n e . C o n t r o l s . d l l "   t y p e = " I p h e l i o n . O u t l i n e . C o n t r o l s . Q u e s t i o n C o n t r o l s . V i e w M o d e l s . S e l e c t i o n L i s t V i e w M o d e l "   o r d e r = " 3 "   a c t i v e = " t r u e "   g r o u p = " & l t ; D e f a u l t & g t ; "   r e s u l t T y p e = " s i n g l e "   d i s p l a y T y p e = " A l l "   p a g e C o l u m n S p a n = " c o l u m n S p a n 6 "   p a r e n t I d = " 0 0 0 0 0 0 0 0 - 0 0 0 0 - 0 0 0 0 - 0 0 0 0 - 0 0 0 0 0 0 0 0 0 0 0 0 " >  
                         < p a r a m e t e r s >  
                             < p a r a m e t e r   i d = " 8 3 c 3 4 f 3 f - a 4 c 5 - 4 5 4 b - 9 9 8 5 - e 9 3 6 7 5 b 3 4 9 0 3 " 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L o g o   D a r k   o r   L i g h t & l t ; / t e x t & g t ; & # x A ; & l t ; / u i L o c a l i z e d S t r i n g & g t ; "   a r g u m e n t = " U I L o c a l i z e d S t r i n g "   g r o u p O r d e r = " - 1 "   i s G e n e r a t e d = " f a l s e " / >  
                             < p a r a m e t e r   i d = " 8 0 e 4 2 6 6 6 - b 7 7 8 - 4 d 9 6 - 9 6 c 1 - a 1 7 2 4 7 9 c d 3 8 5 "   n a m e = " W i d t h   t y p e "   t y p e = " I p h e l i o n . O u t l i n e . M o d e l . I n t e r f a c e s . Q u e s t i o n C o n t r o l L a y o u t ,   I p h e l i o n . O u t l i n e . M o d e l ,   V e r s i o n = 1 . 7 . 8 . 5 ,   C u l t u r e = n e u t r a l ,   P u b l i c K e y T o k e n = n u l l "   o r d e r = " 9 9 9 "   k e y = " l a y o u t "   v a l u e = " H a l f "   g r o u p O r d e r = " - 1 "   i s G e n e r a t e d = " f a l s e " / >  
                             < p a r a m e t e r   i d = " d 3 c 3 d 9 4 8 - 0 d 0 0 - 4 c 5 5 - a 5 f 9 - 7 4 6 0 1 e e 5 4 7 a 5 "   n a m e = " S e l e c t i o n   m o d e "   t y p e = " I p h e l i o n . O u t l i n e . C o n t r o l s . Q u e s t i o n C o n t r o l s . V i e w M o d e l s . Q u e s t i o n S e l e c t i o n M o d e ,   I p h e l i o n . O u t l i n e . C o n t r o l s ,   V e r s i o n = 1 . 7 . 8 . 5 ,   C u l t u r e = n e u t r a l ,   P u b l i c K e y T o k e n = n u l l "   o r d e r = " 9 9 9 "   k e y = " s e l e c t i o n M o d e "   v a l u e = " S i n g l e "   g r o u p O r d e r = " - 1 "   i s G e n e r a t e d = " f a l s e " / >  
                             < p a r a m e t e r   i d = " 4 c 5 7 f 5 4 c - 0 f 3 c - 4 9 d 3 - 9 a a c - a 8 2 e 8 7 e 9 3 e 4 5 "   n a m e = " I t e m s   l i s t "   t y p e = " I p h e l i o n . O u t l i n e . M o d e l . E n t i t i e s . I n l i n e P a r a m e t e r E n t i t y C o l l e c t i o n ` 1 [ [ I p h e l i o n . O u t l i n e . M o d e l . E n t i t i e s . L o c a l i z e d K e y V a l u e P a r a m e t e r E n t i t y ,   I p h e l i o n . O u t l i n e . M o d e l ,   V e r s i o n = 1 . 7 . 8 . 5 ,   C u l t u r e = n e u t r a l ,   P u b l i c K e y T o k e n = n u l l ] ] ,   I p h e l i o n . O u t l i n e . M o d e l ,   V e r s i o n = 1 . 7 . 8 . 5 ,   C u l t u r e = n e u t r a l ,   P u b l i c K e y T o k e n = n u l l "   o r d e r = " 9 9 9 "   k e y = " i t e m L i s t "   v a l u e = " & l t ; ? x m l   v e r s i o n = & q u o t ; 1 . 0 & q u o t ;   e n c o d i n g = & q u o t ; u t f - 1 6 & q u o t ; ? & g t ; & # x A ; & l t ; X m l P a r a m e t e r   x m l n s : x s i = & q u o t ; h t t p : / / w w w . w 3 . o r g / 2 0 0 1 / X M L S c h e m a - i n s t a n c e & q u o t ;   x m l n s : x s d = & q u o t ; h t t p : / / w w w . w 3 . o r g / 2 0 0 1 / X M L S c h e m a & q u o t ; & g t ; & # x A ;     & l t ; p a r a m e t e r E n t i t i e s & 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i s S e l e c t e d = & q u o t ; t r u e & q u o t ;   i n v e r t F i e l d V a l u e = & q u o t ; f a l s e & q u o t ;   / & 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i s S e l e c t e d = & q u o t ; f a l s e & q u o t ;   i n v e r t F i e l d V a l u e = & q u o t ; f a l s e & q u o t ;   / & g t ; & # x A ;     & l t ; / p a r a m e t e r E n t i t i e s & g t ; & # x A ; & l t ; / X m l P a r a m e t e r & g t ; "   g r o u p O r d e r = " - 1 "   i s G e n e r a t e d = " f a l s e " / >  
                             < p a r a m e t e r   i d = " e 4 0 4 2 3 5 3 - 4 e 1 7 - 4 9 b 3 - 9 2 2 9 - 4 5 7 8 c b a 1 4 0 7 3 "   n a m e = " M a x   s e l e c t i o n s "   t y p e = " S y s t e m . I n t 3 2 ,   m s c o r l i b ,   V e r s i o n = 4 . 0 . 0 . 0 ,   C u l t u r e = n e u t r a l ,   P u b l i c K e y T o k e n = b 7 7 a 5 c 5 6 1 9 3 4 e 0 8 9 "   o r d e r = " 9 9 9 "   k e y = " m a x S e l e c t e d "   v a l u e = " 0 "   g r o u p O r d e r = " - 1 "   i s G e n e r a t e d = " f a l s e " / >  
                             < p a r a m e t e r   i d = " 0 e a 7 d d 2 b - e f e d - 4 5 a 6 - 8 6 0 3 - 5 1 6 4 2 9 8 5 f 9 c 6 "   n a m e = " M i n   s e l e c t i o n s "   t y p e = " S y s t e m . I n t 3 2 ,   m s c o r l i b ,   V e r s i o n = 4 . 0 . 0 . 0 ,   C u l t u r e = n e u t r a l ,   P u b l i c K e y T o k e n = b 7 7 a 5 c 5 6 1 9 3 4 e 0 8 9 "   o r d e r = " 9 9 9 "   k e y = " m i n S e l e c t e d "   v a l u e = " 0 "   g r o u p O r d e r = " - 1 "   i s G e n e r a t e d = " f a l s e " / >  
                             < p a r a m e t e r   i d = " e 1 2 0 e 9 d f - 4 3 d 2 - 4 3 2 3 - 9 3 b 9 - b 4 4 8 e 5 5 8 2 4 3 9 "   n a m e = " R e m e m b e r   l a s t   v a l u e s "   t y p e = " S y s t e m . B o o l e a n ,   m s c o r l i b ,   V e r s i o n = 4 . 0 . 0 . 0 ,   C u l t u r e = n e u t r a l ,   P u b l i c K e y T o k e n = b 7 7 a 5 c 5 6 1 9 3 4 e 0 8 9 "   o r d e r = " 9 9 9 "   k e y = " r e m e m b e r L a s t V a l u e "   v a l u e = " F a l s e "   g r o u p O r d e r = " - 1 "   i s G e n e r a t e d = " f a l s e " / >  
                             < p a r a m e t e r   i d = " f a c e 8 b 1 9 - 0 8 b 0 - 4 a 8 d - b 3 5 c - 0 2 4 4 a 9 1 6 a b 9 5 "   n a m e = " N u m b e r   o f   c o l u m n s "   t y p e = " I p h e l i o n . O u t l i n e . C o n t r o l s . Q u e s t i o n C o n t r o l s . V i e w M o d e l s . Q u e s t i o n C o l u m n s ,   I p h e l i o n . O u t l i n e . C o n t r o l s ,   V e r s i o n = 1 . 7 . 8 . 5 ,   C u l t u r e = n e u t r a l ,   P u b l i c K e y T o k e n = n u l l "   o r d e r = " 9 9 9 "   k e y = " n u m b e r O f C o l u m n s "   v a l u e = " T w o C o l u m n "   g r o u p O r d e r = " - 1 "   i s G e n e r a t e d = " f a l s e " / >  
                         < / p a r a m e t e r s >  
                     < / q u e s t i o n >  
                     < q u e s t i o n   i d = " a 4 8 f 5 4 7 9 - 2 3 f d - 4 c f 0 - a 5 a 8 - 8 1 4 f 8 f d 8 a 8 6 5 "   n a m e = " C o v e r   T e x t   L i g h t   o r   D a r k "   a s s e m b l y = " I p h e l i o n . O u t l i n e . C o n t r o l s . d l l "   t y p e = " I p h e l i o n . O u t l i n e . C o n t r o l s . Q u e s t i o n C o n t r o l s . V i e w M o d e l s . S e l e c t i o n L i s t V i e w M o d e l "   o r d e r = " 4 "   a c t i v e = " t r u e "   g r o u p = " & l t ; D e f a u l t & g t ; "   r e s u l t T y p e = " s i n g l e "   d i s p l a y T y p e = " A l l "   p a g e C o l u m n S p a n = " c o l u m n S p a n 6 "   p a r e n t I d = " 0 0 0 0 0 0 0 0 - 0 0 0 0 - 0 0 0 0 - 0 0 0 0 - 0 0 0 0 0 0 0 0 0 0 0 0 " >  
                         < p a r a m e t e r s >  
                             < p a r a m e t e r   i d = " e b 0 a 6 d c 8 - f 6 9 1 - 4 8 5 b - b 5 e f - 0 4 f 6 7 1 6 a 8 0 a d " 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C o v e r   T e x t & l t ; / t e x t & g t ; & # x A ; & l t ; / u i L o c a l i z e d S t r i n g & g t ; "   a r g u m e n t = " U I L o c a l i z e d S t r i n g "   g r o u p O r d e r = " - 1 "   i s G e n e r a t e d = " f a l s e " / >  
                             < p a r a m e t e r   i d = " 2 0 0 8 0 3 6 d - 3 8 c e - 4 1 d 2 - a f f d - f 4 3 4 e a 6 4 a 3 1 d "   n a m e = " W i d t h   t y p e "   t y p e = " I p h e l i o n . O u t l i n e . M o d e l . I n t e r f a c e s . Q u e s t i o n C o n t r o l L a y o u t ,   I p h e l i o n . O u t l i n e . M o d e l ,   V e r s i o n = 1 . 7 . 8 . 5 ,   C u l t u r e = n e u t r a l ,   P u b l i c K e y T o k e n = n u l l "   o r d e r = " 9 9 9 "   k e y = " l a y o u t "   v a l u e = " H a l f "   g r o u p O r d e r = " - 1 "   i s G e n e r a t e d = " f a l s e " / >  
                             < p a r a m e t e r   i d = " 0 6 b 8 7 8 1 4 - 1 5 4 e - 4 f 9 8 - 9 8 a b - d 8 6 3 7 0 a 6 2 7 7 b "   n a m e = " S e l e c t i o n   m o d e "   t y p e = " I p h e l i o n . O u t l i n e . C o n t r o l s . Q u e s t i o n C o n t r o l s . V i e w M o d e l s . Q u e s t i o n S e l e c t i o n M o d e ,   I p h e l i o n . O u t l i n e . C o n t r o l s ,   V e r s i o n = 1 . 7 . 8 . 5 ,   C u l t u r e = n e u t r a l ,   P u b l i c K e y T o k e n = n u l l "   o r d e r = " 9 9 9 "   k e y = " s e l e c t i o n M o d e "   v a l u e = " S i n g l e "   g r o u p O r d e r = " - 1 "   i s G e n e r a t e d = " f a l s e " / >  
                             < p a r a m e t e r   i d = " c 5 b e c d 9 c - 1 1 8 b - 4 9 8 a - 8 1 9 d - 7 a 5 b 9 1 3 5 3 b 8 a "   n a m e = " I t e m s   l i s t "   t y p e = " I p h e l i o n . O u t l i n e . M o d e l . E n t i t i e s . I n l i n e P a r a m e t e r E n t i t y C o l l e c t i o n ` 1 [ [ I p h e l i o n . O u t l i n e . M o d e l . E n t i t i e s . L o c a l i z e d K e y V a l u e P a r a m e t e r E n t i t y ,   I p h e l i o n . O u t l i n e . M o d e l ,   V e r s i o n = 1 . 7 . 8 . 5 ,   C u l t u r e = n e u t r a l ,   P u b l i c K e y T o k e n = n u l l ] ] ,   I p h e l i o n . O u t l i n e . M o d e l ,   V e r s i o n = 1 . 7 . 8 . 5 ,   C u l t u r e = n e u t r a l ,   P u b l i c K e y T o k e n = n u l l "   o r d e r = " 9 9 9 "   k e y = " i t e m L i s t "   v a l u e = " & l t ; ? x m l   v e r s i o n = & q u o t ; 1 . 0 & q u o t ;   e n c o d i n g = & q u o t ; u t f - 1 6 & q u o t ; ? & g t ; & # x A ; & l t ; X m l P a r a m e t e r   x m l n s : x s i = & q u o t ; h t t p : / / w w w . w 3 . o r g / 2 0 0 1 / X M L S c h e m a - i n s t a n c e & q u o t ;   x m l n s : x s d = & q u o t ; h t t p : / / w w w . w 3 . o r g / 2 0 0 1 / X M L S c h e m a & q u o t ; & g t ; & # x A ;     & l t ; p a r a m e t e r E n t i t i e s & 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i s S e l e c t e d = & q u o t ; t r u e & q u o t ;   i n v e r t F i e l d V a l u e = & q u o t ; f a l s e & q u o t ;   / & 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i s S e l e c t e d = & q u o t ; f a l s e & q u o t ;   i n v e r t F i e l d V a l u e = & q u o t ; f a l s e & q u o t ;   / & g t ; & # x A ;     & l t ; / p a r a m e t e r E n t i t i e s & g t ; & # x A ; & l t ; / X m l P a r a m e t e r & g t ; "   g r o u p O r d e r = " - 1 "   i s G e n e r a t e d = " f a l s e " / >  
                             < p a r a m e t e r   i d = " a 3 7 d 9 2 d 1 - 9 c d c - 4 3 4 0 - b f 9 2 - 6 c a 7 0 f 9 8 d e 4 f "   n a m e = " M a x   s e l e c t i o n s "   t y p e = " S y s t e m . I n t 3 2 ,   m s c o r l i b ,   V e r s i o n = 4 . 0 . 0 . 0 ,   C u l t u r e = n e u t r a l ,   P u b l i c K e y T o k e n = b 7 7 a 5 c 5 6 1 9 3 4 e 0 8 9 "   o r d e r = " 9 9 9 "   k e y = " m a x S e l e c t e d "   v a l u e = " 0 "   g r o u p O r d e r = " - 1 "   i s G e n e r a t e d = " f a l s e " / >  
                             < p a r a m e t e r   i d = " 3 4 7 0 c 5 6 e - 7 5 7 a - 4 8 6 c - 8 1 b 1 - 7 4 7 1 1 c 8 2 4 a 7 7 "   n a m e = " M i n   s e l e c t i o n s "   t y p e = " S y s t e m . I n t 3 2 ,   m s c o r l i b ,   V e r s i o n = 4 . 0 . 0 . 0 ,   C u l t u r e = n e u t r a l ,   P u b l i c K e y T o k e n = b 7 7 a 5 c 5 6 1 9 3 4 e 0 8 9 "   o r d e r = " 9 9 9 "   k e y = " m i n S e l e c t e d "   v a l u e = " 0 "   g r o u p O r d e r = " - 1 "   i s G e n e r a t e d = " f a l s e " / >  
                             < p a r a m e t e r   i d = " 8 6 1 b 7 7 7 b - 8 9 0 5 - 4 7 9 d - b d 5 5 - 9 0 6 0 d f 7 8 f 3 2 b "   n a m e = " R e m e m b e r   l a s t   v a l u e s "   t y p e = " S y s t e m . B o o l e a n ,   m s c o r l i b ,   V e r s i o n = 4 . 0 . 0 . 0 ,   C u l t u r e = n e u t r a l ,   P u b l i c K e y T o k e n = b 7 7 a 5 c 5 6 1 9 3 4 e 0 8 9 "   o r d e r = " 9 9 9 "   k e y = " r e m e m b e r L a s t V a l u e "   v a l u e = " F a l s e "   g r o u p O r d e r = " - 1 "   i s G e n e r a t e d = " f a l s e " / >  
                             < p a r a m e t e r   i d = " f c 5 b 0 a b 2 - d 8 8 f - 4 9 6 3 - b 1 5 a - 2 5 2 d c 8 2 2 d a 9 0 "   n a m e = " N u m b e r   o f   c o l u m n s "   t y p e = " I p h e l i o n . O u t l i n e . C o n t r o l s . Q u e s t i o n C o n t r o l s . V i e w M o d e l s . Q u e s t i o n C o l u m n s ,   I p h e l i o n . O u t l i n e . C o n t r o l s ,   V e r s i o n = 1 . 7 . 8 . 5 ,   C u l t u r e = n e u t r a l ,   P u b l i c K e y T o k e n = n u l l "   o r d e r = " 9 9 9 "   k e y = " n u m b e r O f C o l u m n s "   v a l u e = " T w o C o l u m n "   g r o u p O r d e r = " - 1 "   i s G e n e r a t e d = " f a l s e " / >  
                         < / p a r a m e t e r s >  
                     < / q u e s t i o n >  
                     < q u e s t i o n   i d = " 3 a b 8 2 f 1 2 - 1 4 2 6 - 4 e 6 5 - a 3 9 d - b 2 0 2 d c 1 7 a c c d "   n a m e = " O v e r r i d e   l o g o "   a s s e m b l y = " I p h e l i o n . O u t l i n e . C o n t r o l s . d l l "   t y p e = " I p h e l i o n . O u t l i n e . C o n t r o l s . Q u e s t i o n C o n t r o l s . V i e w M o d e l s . C h e c k B o x V i e w M o d e l "   o r d e r = " 5 "   a c t i v e = " t r u e "   g r o u p = " & l t ; D e f a u l t & g t ; "   r e s u l t T y p e = " s i n g l e "   d i s p l a y T y p e = " A l l "   p a g e C o l u m n S p a n = " c o l u m n S p a n 6 "   p a r e n t I d = " 0 0 0 0 0 0 0 0 - 0 0 0 0 - 0 0 0 0 - 0 0 0 0 - 0 0 0 0 0 0 0 0 0 0 0 0 " >  
                         < p a r a m e t e r s >  
                             < p a r a m e t e r   i d = " a 7 4 9 4 8 c a - 6 f 4 e - 4 0 7 a - 8 9 7 9 - 1 8 4 6 6 9 6 9 4 2 9 a " 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L o g o   O v e r r i d e & l t ; / t e x t & g t ; & # x A ; & l t ; / u i L o c a l i z e d S t r i n g & g t ; "   a r g u m e n t = " U I L o c a l i z e d S t r i n g "   g r o u p O r d e r = " - 1 "   i s G e n e r a t e d = " f a l s e " / >  
                             < p a r a m e t e r   i d = " 7 5 a 5 b 6 b d - e 1 3 3 - 4 3 9 9 - a 4 c b - 8 6 8 a 8 8 1 d 7 b 6 b "   n a m e = " D o c u m e n t   t e x t   ( c h e c k e d ) "   t y p e = " S y s t e m . S t r i n g ,   m s c o r l i b ,   V e r s i o n = 4 . 0 . 0 . 0 ,   C u l t u r e = n e u t r a l ,   P u b l i c K e y T o k e n = b 7 7 a 5 c 5 6 1 9 3 4 e 0 8 9 "   o r d e r = " 9 9 9 "   k e y = " d o c u m e n t T e x t "   v a l u e = " & l t ; ? x m l   v e r s i o n = & q u o t ; 1 . 0 & q u o t ;   e n c o d i n g = & q u o t ; u t f - 1 6 & q u o t ; ? & g t ; & # x A ; & l t ; l o c a l i z e d S t r i n g   x m l n s : x s i = & q u o t ; h t t p : / / w w w . w 3 . o r g / 2 0 0 1 / X M L S c h e m a - i n s t a n c e & q u o t ;   x m l n s : x s d = & q u o t ; h t t p : / / w w w . w 3 . o r g / 2 0 0 1 / X M L S c h e m a & q u o t ; & g t ; & # x A ;     & l t ; t y p e & g t ; f i x e d & l t ; / t y p e & g t ; & # x A ;     & l t ; t e x t   / & g t ; & # x A ; & l t ; / l o c a l i z e d S t r i n g & g t ; "   a r g u m e n t = " E x p r e s s i o n L o c a l i z e d S t r i n g "   g r o u p O r d e r = " - 1 "   i s G e n e r a t e d = " f a l s e " / >  
                             < p a r a m e t e r   i d = " 4 1 3 f 8 8 e 6 - 6 7 5 3 - 4 9 b f - a 8 b b - e a 5 d 0 a f 6 c b 3 1 "   n a m e = " D o c u m e n t   t e x t   ( u n c h e c k e d ) "   t y p e = " S y s t e m . S t r i n g ,   m s c o r l i b ,   V e r s i o n = 4 . 0 . 0 . 0 ,   C u l t u r e = n e u t r a l ,   P u b l i c K e y T o k e n = b 7 7 a 5 c 5 6 1 9 3 4 e 0 8 9 "   o r d e r = " 9 9 9 "   k e y = " d o c u m e n t T e x t U n c h e c k e d "   v a l u e = " & l t ; ? x m l   v e r s i o n = & q u o t ; 1 . 0 & q u o t ;   e n c o d i n g = & q u o t ; u t f - 1 6 & q u o t ; ? & g t ; & # x A ; & l t ; l o c a l i z e d S t r i n g   x m l n s : x s i = & q u o t ; h t t p : / / w w w . w 3 . o r g / 2 0 0 1 / X M L S c h e m a - i n s t a n c e & q u o t ;   x m l n s : x s d = & q u o t ; h t t p : / / w w w . w 3 . o r g / 2 0 0 1 / X M L S c h e m a & q u o t ; & g t ; & # x A ;     & l t ; t y p e & g t ; f i x e d & l t ; / t y p e & g t ; & # x A ;     & l t ; t e x t   / & g t ; & # x A ; & l t ; / l o c a l i z e d S t r i n g & g t ; "   a r g u m e n t = " E x p r e s s i o n L o c a l i z e d S t r i n g "   g r o u p O r d e r = " - 1 "   i s G e n e r a t e d = " f a l s e " / >  
                             < p a r a m e t e r   i d = " 6 9 d 3 1 d 7 9 - 1 7 2 8 - 4 3 a 7 - a 5 f e - f 6 3 2 5 b 6 f a b b a "   n a m e = " D i s p l a y   c o n t e n t   v a l u e "   t y p e = " S y s t e m . B o o l e a n ,   m s c o r l i b ,   V e r s i o n = 4 . 0 . 0 . 0 ,   C u l t u r e = n e u t r a l ,   P u b l i c K e y T o k e n = b 7 7 a 5 c 5 6 1 9 3 4 e 0 8 9 "   o r d e r = " 9 9 9 "   k e y = " d i s p l a y C o n t e n t "   v a l u e = " F a l s e "   g r o u p O r d e r = " - 1 "   i s G e n e r a t e d = " f a l s e " / >  
                             < p a r a m e t e r   i d = " 7 f f 7 a 7 b 7 - c a a 3 - 4 5 1 2 - 8 8 8 5 - 2 4 0 4 4 0 a 0 e 6 5 5 "   n a m e = " U p d a t e   f r o m "   t y p e = " S y s t e m . S t r i n g ,   m s c o r l i b ,   V e r s i o n = 4 . 0 . 0 . 0 ,   C u l t u r e = n e u t r a l ,   P u b l i c K e y T o k e n = b 7 7 a 5 c 5 6 1 9 3 4 e 0 8 9 "   o r d e r = " 9 9 9 "   k e y = " u p d a t e F i e l d "   v a l u e = " "   a r g u m e n t = " F o r m a t S t r i n g "   g r o u p O r d e r = " - 1 "   i s G e n e r a t e d = " f a l s e " / >  
                             < p a r a m e t e r   i d = " c e 8 c 9 8 6 4 - 2 a d e - 4 c 5 8 - b 1 e 0 - f a 1 f 1 7 3 6 c 5 7 f "   n a m e = " R e m e m b e r   l a s t   v a l u e s "   t y p e = " S y s t e m . B o o l e a n ,   m s c o r l i b ,   V e r s i o n = 4 . 0 . 0 . 0 ,   C u l t u r e = n e u t r a l ,   P u b l i c K e y T o k e n = b 7 7 a 5 c 5 6 1 9 3 4 e 0 8 9 "   o r d e r = " 9 9 9 "   k e y = " r e m e m b e r L a s t V a l u e "   v a l u e = " F a l s e "   g r o u p O r d e r = " - 1 "   i s G e n e r a t e d = " f a l s e " / >  
                         < / p a r a m e t e r s >  
                     < / q u e s t i o n >  
                 < / q u e s t i o n s >  
                 < c o m m a n d s   x m l n s = " h t t p : / / i p h e l i o n . c o m / w o r d / o u t l i n e / " >  
                     < c o m m a n d   i d = " 7 7 5 b 5 a 8 5 - d 6 c 1 - 4 6 4 a - 8 a 1 e - 1 e 0 6 2 7 5 0 b b 9 3 "   n a m e = " Q V I S   S h o w   L o c a l   L o g o "   a s s e m b l y = " I p h e l i o n . O u t l i n e . M o d e l . d l l "   t y p e = " I p h e l i o n . O u t l i n e . M o d e l . C o m m a n d s . Q u e s t i o n V i s i b i l i t y C o m m a n d "   o r d e r = " 0 "   a c t i v e = " t r u e "   c o m m a n d T y p e = " f r a g m e n t " >  
                         < p a r a m e t e r s >  
                             < p a r a m e t e r   i d = " f 0 7 b e 3 9 b - 0 a 4 2 - 4 c f f - b 6 1 d - d 4 7 d 0 a 0 e 8 f 0 4 "   n a m e = " L i n k e d   q u e s t i o n s "   t y p e = " S y s t e m . G u i d ,   m s c o r l i b ,   V e r s i o n = 4 . 0 . 0 . 0 ,   C u l t u r e = n e u t r a l ,   P u b l i c K e y T o k e n = b 7 7 a 5 c 5 6 1 9 3 4 e 0 8 9 "   o r d e r = " 9 9 9 "   k e y = " l i n k e d Q u e s t i o n "   v a l u e = " 3 a b 8 2 f 1 2 - 1 4 2 6 - 4 e 6 5 - a 3 9 d - b 2 0 2 d c 1 7 a c c d "   a r g u m e n t = " M u l t i p l e C o n t r o l "   g r o u p O r d e r = " - 1 "   i s G e n e r a t e d = " f a l s e " / >  
                             < p a r a m e t e r   i d = " c 5 2 b 2 5 2 3 - 1 7 7 a - 4 3 7 2 - 9 2 d e - 3 0 5 c d 7 a 2 f 1 3 f "   n a m e = " L i n k e d   c o m m a n d s "   t y p e = " S y s t e m . G u i d ,   m s c o r l i b ,   V e r s i o n = 4 . 0 . 0 . 0 ,   C u l t u r e = n e u t r a l ,   P u b l i c K e y T o k e n = b 7 7 a 5 c 5 6 1 9 3 4 e 0 8 9 "   o r d e r = " 9 9 9 "   k e y = " l i n k e d C o m m a n d "   v a l u e = " "   a r g u m e n t = " M u l t i p l e C o m m a n d C h o o s e r "   g r o u p O r d e r = " - 1 "   i s G e n e r a t e d = " f a l s e " / >  
                             < p a r a m e t e r   i d = " 5 4 c a 2 9 d f - 3 e 5 3 - 4 f 1 1 - b d b 3 - 6 7 0 6 3 3 8 0 3 e 4 0 "   n a m e = " C h e c k   f i e l d ( s ) "   t y p e = " I p h e l i o n . O u t l i n e . M o d e l . E n t i t i e s . P a r a m e t e r F i e l d D e s c r i p t o r ,   I p h e l i o n . O u t l i n e . M o d e l ,   V e r s i o n = 1 . 7 . 8 . 5 ,   C u l t u r e = n e u t r a l ,   P u b l i c K e y T o k e n = n u l l "   o r d e r = " 9 9 9 "   k e y = " c h e c k F i e l d "   v a l u e = " "   a r g u m e n t = " M u l t i p l e C o n t r o l "   g r o u p O r d e r = " - 1 "   i s G e n e r a t e d = " f a l s e " / >  
                             < p a r a m e t e r   i d = " 6 0 f b 9 b 3 7 - 0 8 d f - 4 5 7 1 - 8 1 2 6 - 7 4 e 6 d 3 5 5 c d d 7 "   n a m e = " S h o w   v a l u e s "   t y p e = " S y s t e m . S t r i n g ,   m s c o r l i b ,   V e r s i o n = 4 . 0 . 0 . 0 ,   C u l t u r e = n e u t r a l ,   P u b l i c K e y T o k e n = b 7 7 a 5 c 5 6 1 9 3 4 e 0 8 9 "   o r d e r = " 2 "   k e y = " f i e l d V a l u e s "   v a l u e = " "   a r g u m e n t = " I t e m L i s t C o n t r o l "   g r o u p O r d e r = " - 1 "   i s G e n e r a t e d = " f a l s e " / >  
                             < p a r a m e t e r   i d = " b 1 8 b 3 e b 8 - 1 4 3 9 - 4 2 7 e - b e 6 b - 7 8 7 4 9 c f 0 a e 6 1 "   n a m e = " R e p l a c e   v a l u e s   w i t h   l a b e l s "   t y p e = " S y s t e m . B o o l e a n ,   m s c o r l i b ,   V e r s i o n = 4 . 0 . 0 . 0 ,   C u l t u r e = n e u t r a l ,   P u b l i c K e y T o k e n = b 7 7 a 5 c 5 6 1 9 3 4 e 0 8 9 "   o r d e r = " 9 9 9 "   k e y = " u s e L a b e l s "   v a l u e = " T r u e "   g r o u p O r d e r = " - 1 "   i s G e n e r a t e d = " f a l s e " / >  
                             < p a r a m e t e r   i d = " 3 b 9 0 3 1 0 0 - 0 4 e 1 - 4 6 4 b - 8 8 8 d - 6 7 4 b 5 2 6 9 e 3 7 7 "   n a m e = " M a t c h   c r i t e r i a "   t y p e = " S y s t e m . S t r i n g ,   m s c o r l i b ,   V e r s i o n = 4 . 0 . 0 . 0 ,   C u l t u r e = n e u t r a l ,   P u b l i c K e y T o k e n = b 7 7 a 5 c 5 6 1 9 3 4 e 0 8 9 "   o r d e r = " 1 "   k e y = " m a t c h "   v a l u e = " & l t ; ? x m l   v e r s i o n = & q u o t ; 1 . 0 & q u o t ;   e n c o d i n g = & q u o t ; u t f - 1 6 & q u o t ; ? & g t ; & # x A ; & l t ; f o r m a t S t r i n g   x m l n s : x s i = & q u o t ; h t t p : / / w w w . w 3 . o r g / 2 0 0 1 / X M L S c h e m a - i n s t a n c e & q u o t ;   x m l n s : x s d = & q u o t ; h t t p : / / w w w . w 3 . o r g / 2 0 0 1 / X M L S c h e m a & q u o t ; & g t ; & # x A ;     & l t ; t y p e & g t ; e x p r e s s i o n & l t ; / t y p e & g t ; & # x A ;     & l t ; t e x t & g t ; I F ( & # x A ;   F I R S T N O T E M P T Y ( & # x A ;       & # x A ;       S P L I T ( I F N O T E M P T Y ( { O f f i c e . S e t t i n g s } , { O f f i c e . S e t t i n g s } , & q u o t ; , , , , & q u o t ; ) , 4 , f a l s e , & q u o t ; , & q u o t ; ) , & # x A ;       S P L I T ( I F N O T E M P T Y ( { C o u n t r y . S e t t i n g s } , { C o u n t r y . S e t t i n g s } , & q u o t ; , , , , & q u o t ; ) , 4 , f a l s e , & q u o t ; , & q u o t ; ) & # x A ;   ) = & q u o t ; S P E C E N T & q u o t ; , & # x A ;   F a l s e ,   & # x A ;     F I L E E X I S T S ( { L a b e l s . F i l e   P a t h s - L o g o s   P P T }   & a m p ; a m p ;   & # x A ;               R E P L A C E ( { L a b e l s . L o g o   N a m e - P P T   H e a d e r   D a r k } , & q u o t ; [ F I R M N A M E ] & q u o t ; , & # x A ;               & # x A ;       F I R S T N O T E M P T Y ( & # x A ;     & # x A ;     S P L I T ( { O f f i c e . S e t t i n g s } , 0 , f a l s e , & q u o t ; , & q u o t ; ) , & # x A ;     S P L I T ( { C o u n t r y . S e t t i n g s } , 0 , f a l s e , & q u o t ; , & q u o t ; ) & # x A ;   ) , t r u e ) & # x A ;       )   & # x A ; ) & # x A ; & l t ; / t e x t & g t ; & # x A ; & l t ; / f o r m a t S t r i n g & g t ; "   a r g u m e n t = " F o r m a t S t r i n g "   g r o u p O r d e r = " - 1 "   i s G e n e r a t e d = " f a l s e " / >  
                         < / p a r a m e t e r s >  
                     < / c o m m a n d >  
                     < c o m m a n d   i d = " c d 0 7 c 5 c 6 - 2 f c 1 - 4 a 8 f - 8 8 9 5 - 6 c d d 3 7 f 3 0 7 f f "   n a m e = " S h o w   q u e s t i o n   f o r m "   a s s e m b l y = " I p h e l i o n . O u t l i n e . M o d e l . D L L "   t y p e = " I p h e l i o n . O u t l i n e . M o d e l . C o m m a n d s . S h o w F o r m C o m m a n d "   o r d e r = " 1 "   a c t i v e = " t r u e "   c o m m a n d T y p e = " f r a g m e n t " >  
                         < p a r a m e t e r s >  
                             < p a r a m e t e r   i d = " b e e 7 5 9 5 4 - a a 1 c - 4 0 5 a - b 1 a f - f 0 4 2 b 2 a a a 5 d d "   n a m e = " D i s p l a y   t y p e "   t y p e = " I p h e l i o n . O u t l i n e . M o d e l . C o m m a n d s . F o r m T y p e ,   I p h e l i o n . O u t l i n e . M o d e l ,   V e r s i o n = 1 . 7 . 8 . 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2 "   a c t i v e = " t r u e "   c o m m a n d T y p e = " f r a g m e n t " >  
                         < p a r a m e t e r s / >  
                     < / c o m m a n d >  
                     < c o m m a n d   i d = " 8 1 0 2 d a 5 6 - 1 7 5 6 - 4 a c a - a f 5 3 - b 4 e a 4 8 6 f 6 7 d f "   n a m e = " R e n d e r   S m a r t   B l o c k   f i e l d s "   a s s e m b l y = " I p h e l i o n . O u t l i n e . M o d e l . d l l "   t y p e = " I p h e l i o n . O u t l i n e . M o d e l . C o m m a n d s . R e n d e r F r a g m e n t C o m m a n d "   o r d e r = " 3 "   a c t i v e = " t r u e "   c o m m a n d T y p e = " f r a g m e n t " >  
                         < p a r a m e t e r s / >  
                     < / c o m m a n d >  
                 < / c o m m a n d s >  
                 < f i e l d s   x m l n s = " h t t p : / / i p h e l i o n . c o m / w o r d / o u t l i n e / " >  
                     < f i e l d   i d = " 6 0 1 2 4 0 4 c - d 3 6 8 - 4 5 b 8 - a 6 6 e - 7 a d 6 8 8 0 d 9 e 4 6 "   n a m e = " L o c a t i o n "   t y p e = " "   o r d e r = " 9 9 9 "   e n t i t y I d = " 0 9 4 a 3 b 3 a - 5 2 e f - 4 8 4 8 - 9 6 f 7 - b 0 c e 0 4 b d e 2 e 8 "   l i n k e d E n t i t y I d = " 0 0 0 0 0 0 0 0 - 0 0 0 0 - 0 0 0 0 - 0 0 0 0 - 0 0 0 0 0 0 0 0 0 0 0 0 "   l i n k e d F i e l d I d = " 0 0 0 0 0 0 0 0 - 0 0 0 0 - 0 0 0 0 - 0 0 0 0 - 0 0 0 0 0 0 0 0 0 0 0 0 "   l i n k e d F i e l d I n d e x = " 0 "   i n d e x = " 0 "   f i e l d T y p e = " c o i "   f o r m a t E v a l u a t o r T y p e = " f o r m a t S t r i n g "   h i d d e n = " f a l s e " / >  
                     < f i e l d   i d = " 1 8 4 5 7 3 0 2 - b e 9 7 - 4 2 4 d - 8 7 3 5 - 2 1 2 b c d 9 6 e 2 a 2 "   n a m e = " S e l e c t e d   I t e m s "   t y p e = " "   o r d e r = " 9 9 9 "   e n t i t y I d = " 4 b 7 9 4 c 7 d - a 4 f d - 4 4 f c - b e 2 3 - d 3 c 5 9 9 7 e 2 b f 8 "   l i n k e d E n t i t y I d = " 0 0 0 0 0 0 0 0 - 0 0 0 0 - 0 0 0 0 - 0 0 0 0 - 0 0 0 0 0 0 0 0 0 0 0 0 "   l i n k e d F i e l d I d = " 0 0 0 0 0 0 0 0 - 0 0 0 0 - 0 0 0 0 - 0 0 0 0 - 0 0 0 0 0 0 0 0 0 0 0 0 "   l i n k e d F i e l d I n d e x = " 0 "   i n d e x = " 0 "   f i e l d T y p e = " q u e s t i o n "   f o r m a t E v a l u a t o r T y p e = " f o r m a t S t r i n g "   h i d d e n = " f a l s e " > L i g h t < / f i e l d >  
                     < f i e l d   i d = " a e 9 c a 6 1 7 - 6 d b b - 4 f 8 3 - 8 c a 9 - 3 9 f e 5 a 2 e 2 b d 5 "   n a m e = " S e l e c t e d   V a l u e s "   t y p e = " S y s t e m . B o o l e a n ,   m s c o r l i b ,   V e r s i o n = 4 . 0 . 0 . 0 ,   C u l t u r e = n e u t r a l ,   P u b l i c K e y T o k e n = b 7 7 a 5 c 5 6 1 9 3 4 e 0 8 9 "   o r d e r = " 9 9 9 "   e n t i t y I d = " 4 b 7 9 4 c 7 d - a 4 f d - 4 4 f c - b e 2 3 - d 3 c 5 9 9 7 e 2 b f 8 "   l i n k e d E n t i t y I d = " 0 0 0 0 0 0 0 0 - 0 0 0 0 - 0 0 0 0 - 0 0 0 0 - 0 0 0 0 0 0 0 0 0 0 0 0 "   l i n k e d F i e l d I d = " 0 0 0 0 0 0 0 0 - 0 0 0 0 - 0 0 0 0 - 0 0 0 0 - 0 0 0 0 0 0 0 0 0 0 0 0 "   l i n k e d F i e l d I n d e x = " 0 "   i n d e x = " 0 "   f i e l d T y p e = " q u e s t i o n "   f o r m a t E v a l u a t o r T y p e = " f o r m a t S t r i n g "   h i d d e n = " f a l s e " > T r u e | F a l s e | < / f i e l d >  
                     < f i e l d   i d = " 3 3 7 c d 5 c 0 - 5 d 4 e - 4 2 3 e - 9 3 0 d - a f e d 7 d f b 9 7 e 9 "   n a m e = " S e l e c t e d   T e x t "   t y p e = " S y s t e m . S t r i n g ,   m s c o r l i b ,   V e r s i o n = 4 . 0 . 0 . 0 ,   C u l t u r e = n e u t r a l ,   P u b l i c K e y T o k e n = b 7 7 a 5 c 5 6 1 9 3 4 e 0 8 9 "   o r d e r = " 9 9 9 "   e n t i t y I d = " 4 b 7 9 4 c 7 d - a 4 f d - 4 4 f c - b e 2 3 - d 3 c 5 9 9 7 e 2 b f 8 "   l i n k e d E n t i t y I d = " 0 0 0 0 0 0 0 0 - 0 0 0 0 - 0 0 0 0 - 0 0 0 0 - 0 0 0 0 0 0 0 0 0 0 0 0 "   l i n k e d F i e l d I d = " 0 0 0 0 0 0 0 0 - 0 0 0 0 - 0 0 0 0 - 0 0 0 0 - 0 0 0 0 0 0 0 0 0 0 0 0 "   l i n k e d F i e l d I n d e x = " 0 "   i n d e x = " 0 "   f i e l d T y p e = " q u e s t i o n "   f o r m a t E v a l u a t o r T y p e = " f o r m a t S t r i n g "   h i d d e n = " f a l s e " > L i g h t | < / f i e l d >  
                     < f i e l d   i d = " d 6 9 e 8 9 5 b - 2 a d 6 - 4 7 1 8 - b d f f - 0 4 f c a 1 4 a 7 3 9 c "   n a m e = " S e l e c t e d   V a l u e   I t e m s "   t y p e = " S y s t e m . B o o l e a n ,   m s c o r l i b ,   V e r s i o n = 4 . 0 . 0 . 0 ,   C u l t u r e = n e u t r a l ,   P u b l i c K e y T o k e n = b 7 7 a 5 c 5 6 1 9 3 4 e 0 8 9 "   o r d e r = " 9 9 9 "   e n t i t y I d = " 4 b 7 9 4 c 7 d - a 4 f d - 4 4 f c - b e 2 3 - d 3 c 5 9 9 7 e 2 b f 8 "   l i n k e d E n t i t y I d = " 0 0 0 0 0 0 0 0 - 0 0 0 0 - 0 0 0 0 - 0 0 0 0 - 0 0 0 0 0 0 0 0 0 0 0 0 "   l i n k e d F i e l d I d = " 0 0 0 0 0 0 0 0 - 0 0 0 0 - 0 0 0 0 - 0 0 0 0 - 0 0 0 0 0 0 0 0 0 0 0 0 "   l i n k e d F i e l d I n d e x = " 0 "   i n d e x = " 0 "   f i e l d T y p e = " q u e s t i o n "   f o r m a t E v a l u a t o r T y p e = " f o r m a t S t r i n g "   h i d d e n = " f a l s e " / >  
                     < f i e l d   i d = " 9 0 b 0 3 9 7 8 - e 2 1 7 - 4 e 3 2 - a 4 f e - a 3 2 c b a 5 7 d 1 8 6 "   n a m e = " T e x t "   t y p e = " "   o r d e r = " 9 9 9 "   e n t i t y I d = " 0 1 9 b a 9 c 6 - 7 d a a - 4 0 c d - 8 c c 5 - f a d 9 c a 4 1 6 5 3 2 "   l i n k e d E n t i t y I d = " 0 0 0 0 0 0 0 0 - 0 0 0 0 - 0 0 0 0 - 0 0 0 0 - 0 0 0 0 0 0 0 0 0 0 0 0 "   l i n k e d F i e l d I d = " 0 0 0 0 0 0 0 0 - 0 0 0 0 - 0 0 0 0 - 0 0 0 0 - 0 0 0 0 0 0 0 0 0 0 0 0 "   l i n k e d F i e l d I n d e x = " 0 "   i n d e x = " 0 "   f i e l d T y p e = " q u e s t i o n "   f o r m a t E v a l u a t o r T y p e = " f o r m a t S t r i n g "   h i d d e n = " f a l s e " > T i t l e < / f i e l d >  
                     < f i e l d   i d = " 9 0 b 0 3 9 7 8 - e 2 1 7 - 4 e 3 2 - a 4 f e - a 3 2 c b a 5 7 d 1 8 6 "   n a m e = " T e x t "   t y p e = " "   o r d e r = " 9 9 9 "   e n t i t y I d = " 0 e e 6 b c 4 1 - d d 1 6 - 4 a 7 6 - a d 5 a - 5 f 4 4 1 a 6 7 c 0 5 1 "   l i n k e d E n t i t y I d = " 0 0 0 0 0 0 0 0 - 0 0 0 0 - 0 0 0 0 - 0 0 0 0 - 0 0 0 0 0 0 0 0 0 0 0 0 "   l i n k e d F i e l d I d = " 0 0 0 0 0 0 0 0 - 0 0 0 0 - 0 0 0 0 - 0 0 0 0 - 0 0 0 0 0 0 0 0 0 0 0 0 "   l i n k e d F i e l d I n d e x = " 0 "   i n d e x = " 0 "   f i e l d T y p e = " q u e s t i o n "   f o r m a t E v a l u a t o r T y p e = " f o r m a t S t r i n g "   h i d d e n = " f a l s e " > S u b t i t l e < / f i e l d >  
                     < f i e l d   i d = " 1 8 4 5 7 3 0 2 - b e 9 7 - 4 2 4 d - 8 7 3 5 - 2 1 2 b c d 9 6 e 2 a 2 "   n a m e = " S e l e c t e d   I t e m s "   t y p e = " "   o r d e r = " 9 9 9 "   e n t i t y I d = " a 4 8 f 5 4 7 9 - 2 3 f d - 4 c f 0 - a 5 a 8 - 8 1 4 f 8 f d 8 a 8 6 5 "   l i n k e d E n t i t y I d = " 0 0 0 0 0 0 0 0 - 0 0 0 0 - 0 0 0 0 - 0 0 0 0 - 0 0 0 0 0 0 0 0 0 0 0 0 "   l i n k e d F i e l d I d = " 0 0 0 0 0 0 0 0 - 0 0 0 0 - 0 0 0 0 - 0 0 0 0 - 0 0 0 0 0 0 0 0 0 0 0 0 "   l i n k e d F i e l d I n d e x = " 0 "   i n d e x = " 0 "   f i e l d T y p e = " q u e s t i o n "   f o r m a t E v a l u a t o r T y p e = " f o r m a t S t r i n g "   h i d d e n = " f a l s e " > L i g h t < / f i e l d >  
                     < f i e l d   i d = " a e 9 c a 6 1 7 - 6 d b b - 4 f 8 3 - 8 c a 9 - 3 9 f e 5 a 2 e 2 b d 5 "   n a m e = " S e l e c t e d   V a l u e s "   t y p e = " S y s t e m . B o o l e a n ,   m s c o r l i b ,   V e r s i o n = 4 . 0 . 0 . 0 ,   C u l t u r e = n e u t r a l ,   P u b l i c K e y T o k e n = b 7 7 a 5 c 5 6 1 9 3 4 e 0 8 9 "   o r d e r = " 9 9 9 "   e n t i t y I d = " a 4 8 f 5 4 7 9 - 2 3 f d - 4 c f 0 - a 5 a 8 - 8 1 4 f 8 f d 8 a 8 6 5 "   l i n k e d E n t i t y I d = " 0 0 0 0 0 0 0 0 - 0 0 0 0 - 0 0 0 0 - 0 0 0 0 - 0 0 0 0 0 0 0 0 0 0 0 0 "   l i n k e d F i e l d I d = " 0 0 0 0 0 0 0 0 - 0 0 0 0 - 0 0 0 0 - 0 0 0 0 - 0 0 0 0 0 0 0 0 0 0 0 0 "   l i n k e d F i e l d I n d e x = " 0 "   i n d e x = " 0 "   f i e l d T y p e = " q u e s t i o n "   f o r m a t E v a l u a t o r T y p e = " f o r m a t S t r i n g "   h i d d e n = " f a l s e " > T r u e | F a l s e | < / f i e l d >  
                     < f i e l d   i d = " 3 3 7 c d 5 c 0 - 5 d 4 e - 4 2 3 e - 9 3 0 d - a f e d 7 d f b 9 7 e 9 "   n a m e = " S e l e c t e d   T e x t "   t y p e = " S y s t e m . S t r i n g ,   m s c o r l i b ,   V e r s i o n = 4 . 0 . 0 . 0 ,   C u l t u r e = n e u t r a l ,   P u b l i c K e y T o k e n = b 7 7 a 5 c 5 6 1 9 3 4 e 0 8 9 "   o r d e r = " 9 9 9 "   e n t i t y I d = " a 4 8 f 5 4 7 9 - 2 3 f d - 4 c f 0 - a 5 a 8 - 8 1 4 f 8 f d 8 a 8 6 5 "   l i n k e d E n t i t y I d = " 0 0 0 0 0 0 0 0 - 0 0 0 0 - 0 0 0 0 - 0 0 0 0 - 0 0 0 0 0 0 0 0 0 0 0 0 "   l i n k e d F i e l d I d = " 0 0 0 0 0 0 0 0 - 0 0 0 0 - 0 0 0 0 - 0 0 0 0 - 0 0 0 0 0 0 0 0 0 0 0 0 "   l i n k e d F i e l d I n d e x = " 0 "   i n d e x = " 0 "   f i e l d T y p e = " q u e s t i o n "   f o r m a t E v a l u a t o r T y p e = " f o r m a t S t r i n g "   h i d d e n = " f a l s e " > L i g h t | < / f i e l d >  
                     < f i e l d   i d = " d 6 9 e 8 9 5 b - 2 a d 6 - 4 7 1 8 - b d f f - 0 4 f c a 1 4 a 7 3 9 c "   n a m e = " S e l e c t e d   V a l u e   I t e m s "   t y p e = " S y s t e m . B o o l e a n ,   m s c o r l i b ,   V e r s i o n = 4 . 0 . 0 . 0 ,   C u l t u r e = n e u t r a l ,   P u b l i c K e y T o k e n = b 7 7 a 5 c 5 6 1 9 3 4 e 0 8 9 "   o r d e r = " 9 9 9 "   e n t i t y I d = " a 4 8 f 5 4 7 9 - 2 3 f d - 4 c f 0 - a 5 a 8 - 8 1 4 f 8 f d 8 a 8 6 5 "   l i n k e d E n t i t y I d = " 0 0 0 0 0 0 0 0 - 0 0 0 0 - 0 0 0 0 - 0 0 0 0 - 0 0 0 0 0 0 0 0 0 0 0 0 "   l i n k e d F i e l d I d = " 0 0 0 0 0 0 0 0 - 0 0 0 0 - 0 0 0 0 - 0 0 0 0 - 0 0 0 0 0 0 0 0 0 0 0 0 "   l i n k e d F i e l d I n d e x = " 0 "   i n d e x = " 0 "   f i e l d T y p e = " q u e s t i o n "   f o r m a t E v a l u a t o r T y p e = " f o r m a t S t r i n g "   h i d d e n = " f a l s e " / >  
                     < f i e l d   i d = " 4 8 6 8 6 8 f 2 - e 0 4 a - 4 5 5 b - b b 1 5 - 0 d a 9 7 0 d 3 0 5 b 0 "   n a m e = " T e x t   F i e l d "   t y p e = " "   o r d e r = " 9 9 9 "   e n t i t y I d = " 3 a b 8 2 f 1 2 - 1 4 2 6 - 4 e 6 5 - a 3 9 d - b 2 0 2 d c 1 7 a c c d "   l i n k e d E n t i t y I d = " 0 0 0 0 0 0 0 0 - 0 0 0 0 - 0 0 0 0 - 0 0 0 0 - 0 0 0 0 0 0 0 0 0 0 0 0 "   l i n k e d F i e l d I d = " 0 0 0 0 0 0 0 0 - 0 0 0 0 - 0 0 0 0 - 0 0 0 0 - 0 0 0 0 0 0 0 0 0 0 0 0 "   l i n k e d F i e l d I n d e x = " 0 "   i n d e x = " 0 "   f i e l d T y p e = " q u e s t i o n "   f o r m a t E v a l u a t o r T y p e = " f o r m a t S t r i n g "   h i d d e n = " f a l s e " / >  
                     < f i e l d   i d = " 8 1 e 3 e 9 e a - 9 b 6 0 - 4 9 7 8 - a 8 8 a - e 3 d d b 2 6 9 6 2 1 7 "   n a m e = " V a l u e   F i e l d "   t y p e = " S y s t e m . B o o l e a n ,   m s c o r l i b ,   V e r s i o n = 4 . 0 . 0 . 0 ,   C u l t u r e = n e u t r a l ,   P u b l i c K e y T o k e n = b 7 7 a 5 c 5 6 1 9 3 4 e 0 8 9 "   o r d e r = " 9 9 9 "   e n t i t y I d = " 3 a b 8 2 f 1 2 - 1 4 2 6 - 4 e 6 5 - a 3 9 d - b 2 0 2 d c 1 7 a c c d "   l i n k e d E n t i t y I d = " 0 0 0 0 0 0 0 0 - 0 0 0 0 - 0 0 0 0 - 0 0 0 0 - 0 0 0 0 0 0 0 0 0 0 0 0 "   l i n k e d F i e l d I d = " 0 0 0 0 0 0 0 0 - 0 0 0 0 - 0 0 0 0 - 0 0 0 0 - 0 0 0 0 0 0 0 0 0 0 0 0 "   l i n k e d F i e l d I n d e x = " 0 "   i n d e x = " 0 "   f i e l d T y p e = " q u e s t i o n "   f o r m a t E v a l u a t o r T y p e = " f o r m a t S t r i n g "   h i d d e n = " f a l s e " / >  
                     < f i e l d   i d = " 1 f b c 3 9 a c - f 3 3 7 - 4 8 8 6 - 8 1 b 5 - 7 5 c 4 d a e 8 9 2 a 5 "   n a m e = " D i s p l a y   N a m e "   t y p e = " "   o r d e r = " 9 9 9 "   e n t i t y I d = " 8 9 2 2 f c e c - 7 e d 9 - 4 3 8 2 - 9 a 6 4 - 4 1 4 e 8 0 4 c 5 d 2 d "   l i n k e d E n t i t y I d = " 0 0 0 0 0 0 0 0 - 0 0 0 0 - 0 0 0 0 - 0 0 0 0 - 0 0 0 0 0 0 0 0 0 0 0 0 "   l i n k e d F i e l d I d = " 0 0 0 0 0 0 0 0 - 0 0 0 0 - 0 0 0 0 - 0 0 0 0 - 0 0 0 0 0 0 0 0 0 0 0 0 "   l i n k e d F i e l d I n d e x = " 0 "   i n d e x = " 0 "   f i e l d T y p e = " q u e s t i o n "   f o r m a t E v a l u a t o r T y p e = " f o r m a t S t r i n g "   h i d d e n = " f a l s e " / >  
                     < f i e l d   i d = " f 5 8 d d c f 2 - c 6 0 e - 4 b 4 4 - a e a d - 9 d 3 a 3 d a 4 d 7 e c "   n a m e = " E n t i t y   N a m e   1 "   t y p e = " "   o r d e r = " 9 9 9 "   e n t i t y I d = " 8 9 2 2 f c e c - 7 e d 9 - 4 3 8 2 - 9 a 6 4 - 4 1 4 e 8 0 4 c 5 d 2 d "   l i n k e d E n t i t y I d = " 0 0 0 0 0 0 0 0 - 0 0 0 0 - 0 0 0 0 - 0 0 0 0 - 0 0 0 0 0 0 0 0 0 0 0 0 "   l i n k e d F i e l d I d = " 0 0 0 0 0 0 0 0 - 0 0 0 0 - 0 0 0 0 - 0 0 0 0 - 0 0 0 0 0 0 0 0 0 0 0 0 "   l i n k e d F i e l d I n d e x = " 0 "   i n d e x = " 0 "   f i e l d T y p e = " q u e s t i o n "   f o r m a t E v a l u a t o r T y p e = " f o r m a t S t r i n g "   h i d d e n = " f a l s e " / >  
                     < f i e l d   i d = " c c d c b 1 9 6 - d a 2 b - 4 3 d f - 8 c 0 b - 4 9 d 1 5 c 3 f 5 8 a f "   n a m e = " E n t i t y   N a m e   2 "   t y p e = " "   o r d e r = " 9 9 9 "   e n t i t y I d = " 8 9 2 2 f c e c - 7 e d 9 - 4 3 8 2 - 9 a 6 4 - 4 1 4 e 8 0 4 c 5 d 2 d "   l i n k e d E n t i t y I d = " 0 0 0 0 0 0 0 0 - 0 0 0 0 - 0 0 0 0 - 0 0 0 0 - 0 0 0 0 0 0 0 0 0 0 0 0 "   l i n k e d F i e l d I d = " 0 0 0 0 0 0 0 0 - 0 0 0 0 - 0 0 0 0 - 0 0 0 0 - 0 0 0 0 0 0 0 0 0 0 0 0 "   l i n k e d F i e l d I n d e x = " 0 "   i n d e x = " 0 "   f i e l d T y p e = " q u e s t i o n "   f o r m a t E v a l u a t o r T y p e = " f o r m a t S t r i n g "   h i d d e n = " f a l s e " / >  
                     < f i e l d   i d = " 8 b b 1 6 5 2 8 - f d d a - 4 a 8 8 - a 5 0 b - 1 4 5 b 8 1 8 2 9 6 a 1 "   n a m e = " E n t i t y   N a m e   3 "   t y p e = " "   o r d e r = " 9 9 9 "   e n t i t y I d = " 8 9 2 2 f c e c - 7 e d 9 - 4 3 8 2 - 9 a 6 4 - 4 1 4 e 8 0 4 c 5 d 2 d "   l i n k e d E n t i t y I d = " 0 0 0 0 0 0 0 0 - 0 0 0 0 - 0 0 0 0 - 0 0 0 0 - 0 0 0 0 0 0 0 0 0 0 0 0 "   l i n k e d F i e l d I d = " 0 0 0 0 0 0 0 0 - 0 0 0 0 - 0 0 0 0 - 0 0 0 0 - 0 0 0 0 0 0 0 0 0 0 0 0 "   l i n k e d F i e l d I n d e x = " 0 "   i n d e x = " 0 "   f i e l d T y p e = " q u e s t i o n "   f o r m a t E v a l u a t o r T y p e = " f o r m a t S t r i n g "   h i d d e n = " f a l s e " / >  
                     < f i e l d   i d = " a e 2 5 4 9 2 4 - b e 2 2 - 4 0 a 2 - 9 b b b - 8 7 3 8 2 0 1 f 3 e f f "   n a m e = " E n t i t y   N a m e   4 "   t y p e = " "   o r d e r = " 9 9 9 "   e n t i t y I d = " 8 9 2 2 f c e c - 7 e d 9 - 4 3 8 2 - 9 a 6 4 - 4 1 4 e 8 0 4 c 5 d 2 d "   l i n k e d E n t i t y I d = " 0 0 0 0 0 0 0 0 - 0 0 0 0 - 0 0 0 0 - 0 0 0 0 - 0 0 0 0 0 0 0 0 0 0 0 0 "   l i n k e d F i e l d I d = " 0 0 0 0 0 0 0 0 - 0 0 0 0 - 0 0 0 0 - 0 0 0 0 - 0 0 0 0 0 0 0 0 0 0 0 0 "   l i n k e d F i e l d I n d e x = " 0 "   i n d e x = " 0 "   f i e l d T y p e = " q u e s t i o n "   f o r m a t E v a l u a t o r T y p e = " f o r m a t S t r i n g "   h i d d e n = " f a l s e " / >  
                     < f i e l d   i d = " f 6 9 a e d d 5 - 7 e 8 a - 4 d 4 9 - 8 c 0 8 - 9 9 b d 5 0 c e 5 7 a 3 "   n a m e = " R e f e r e n c e "   t y p e = " "   o r d e r = " 9 9 9 "   e n t i t y I d = " 8 9 2 2 f c e c - 7 e d 9 - 4 3 8 2 - 9 a 6 4 - 4 1 4 e 8 0 4 c 5 d 2 d "   l i n k e d E n t i t y I d = " 0 0 0 0 0 0 0 0 - 0 0 0 0 - 0 0 0 0 - 0 0 0 0 - 0 0 0 0 0 0 0 0 0 0 0 0 "   l i n k e d F i e l d I d = " 0 0 0 0 0 0 0 0 - 0 0 0 0 - 0 0 0 0 - 0 0 0 0 - 0 0 0 0 0 0 0 0 0 0 0 0 "   l i n k e d F i e l d I n d e x = " 0 "   i n d e x = " 0 "   f i e l d T y p e = " q u e s t i o n "   f o r m a t E v a l u a t o r T y p e = " f o r m a t S t r i n g "   h i d d e n = " f a l s e " / >  
                     < f i e l d   i d = " 6 1 3 3 8 c 1 d - 5 0 7 a - 4 3 b 6 - a 0 e 1 - 5 9 b 7 3 b 3 3 9 b 9 8 "   n a m e = " D i s c l a i m e r   1 "   t y p e = " "   o r d e r = " 9 9 9 "   e n t i t y I d = " 8 9 2 2 f c e c - 7 e d 9 - 4 3 8 2 - 9 a 6 4 - 4 1 4 e 8 0 4 c 5 d 2 d "   l i n k e d E n t i t y I d = " 0 0 0 0 0 0 0 0 - 0 0 0 0 - 0 0 0 0 - 0 0 0 0 - 0 0 0 0 0 0 0 0 0 0 0 0 "   l i n k e d F i e l d I d = " 0 0 0 0 0 0 0 0 - 0 0 0 0 - 0 0 0 0 - 0 0 0 0 - 0 0 0 0 0 0 0 0 0 0 0 0 "   l i n k e d F i e l d I n d e x = " 0 "   i n d e x = " 0 "   f i e l d T y p e = " q u e s t i o n "   f o r m a t E v a l u a t o r T y p e = " f o r m a t S t r i n g "   h i d d e n = " f a l s e " / >  
                     < f i e l d   i d = " 6 1 b 1 6 f 5 c - b 0 8 6 - 4 5 f 2 - 8 3 0 a - 2 2 8 9 b 7 a 3 3 1 7 e "   n a m e = " D i s c l a i m e r   2 "   t y p e = " "   o r d e r = " 9 9 9 "   e n t i t y I d = " 8 9 2 2 f c e c - 7 e d 9 - 4 3 8 2 - 9 a 6 4 - 4 1 4 e 8 0 4 c 5 d 2 d "   l i n k e d E n t i t y I d = " 0 0 0 0 0 0 0 0 - 0 0 0 0 - 0 0 0 0 - 0 0 0 0 - 0 0 0 0 0 0 0 0 0 0 0 0 "   l i n k e d F i e l d I d = " 0 0 0 0 0 0 0 0 - 0 0 0 0 - 0 0 0 0 - 0 0 0 0 - 0 0 0 0 0 0 0 0 0 0 0 0 "   l i n k e d F i e l d I n d e x = " 0 "   i n d e x = " 0 "   f i e l d T y p e = " q u e s t i o n "   f o r m a t E v a l u a t o r T y p e = " f o r m a t S t r i n g "   h i d d e n = " f a l s e " / >  
                     < f i e l d   i d = " 1 4 8 3 f b 6 6 - 9 6 c 4 - 4 3 a b - 8 9 f 8 - 1 5 8 9 0 a a 3 e 7 7 f "   n a m e = " D i s c l a i m e r   3 "   t y p e = " "   o r d e r = " 9 9 9 "   e n t i t y I d = " 8 9 2 2 f c e c - 7 e d 9 - 4 3 8 2 - 9 a 6 4 - 4 1 4 e 8 0 4 c 5 d 2 d "   l i n k e d E n t i t y I d = " 0 0 0 0 0 0 0 0 - 0 0 0 0 - 0 0 0 0 - 0 0 0 0 - 0 0 0 0 0 0 0 0 0 0 0 0 "   l i n k e d F i e l d I d = " 0 0 0 0 0 0 0 0 - 0 0 0 0 - 0 0 0 0 - 0 0 0 0 - 0 0 0 0 0 0 0 0 0 0 0 0 "   l i n k e d F i e l d I n d e x = " 0 "   i n d e x = " 0 "   f i e l d T y p e = " q u e s t i o n "   f o r m a t E v a l u a t o r T y p e = " f o r m a t S t r i n g "   h i d d e n = " f a l s e " / >  
                     < f i e l d   i d = " d 1 b 2 5 e 2 1 - 2 1 8 f - 4 a e 8 - b b 4 a - 3 1 d 4 5 5 5 9 f d 5 8 "   n a m e = " D i s c l a i m e r   4 "   t y p e = " "   o r d e r = " 9 9 9 "   e n t i t y I d = " 8 9 2 2 f c e c - 7 e d 9 - 4 3 8 2 - 9 a 6 4 - 4 1 4 e 8 0 4 c 5 d 2 d "   l i n k e d E n t i t y I d = " 0 0 0 0 0 0 0 0 - 0 0 0 0 - 0 0 0 0 - 0 0 0 0 - 0 0 0 0 0 0 0 0 0 0 0 0 "   l i n k e d F i e l d I d = " 0 0 0 0 0 0 0 0 - 0 0 0 0 - 0 0 0 0 - 0 0 0 0 - 0 0 0 0 0 0 0 0 0 0 0 0 "   l i n k e d F i e l d I n d e x = " 0 "   i n d e x = " 0 "   f i e l d T y p e = " q u e s t i o n "   f o r m a t E v a l u a t o r T y p e = " f o r m a t S t r i n g "   h i d d e n = " f a l s e " / >  
                     < f i e l d   i d = " c b f 5 1 a 3 f - 5 e c 6 - 4 5 d 8 - 8 b a 8 - e 8 c f a b 2 6 3 1 e c "   n a m e = " D i s c l a i m e r   5 "   t y p e = " "   o r d e r = " 9 9 9 "   e n t i t y I d = " 8 9 2 2 f c e c - 7 e d 9 - 4 3 8 2 - 9 a 6 4 - 4 1 4 e 8 0 4 c 5 d 2 d "   l i n k e d E n t i t y I d = " 0 0 0 0 0 0 0 0 - 0 0 0 0 - 0 0 0 0 - 0 0 0 0 - 0 0 0 0 0 0 0 0 0 0 0 0 "   l i n k e d F i e l d I d = " 0 0 0 0 0 0 0 0 - 0 0 0 0 - 0 0 0 0 - 0 0 0 0 - 0 0 0 0 0 0 0 0 0 0 0 0 "   l i n k e d F i e l d I n d e x = " 0 "   i n d e x = " 0 "   f i e l d T y p e = " q u e s t i o n "   f o r m a t E v a l u a t o r T y p e = " f o r m a t S t r i n g "   h i d d e n = " f a l s e " / >  
                     < f i e l d   i d = " 7 5 c 0 f 9 c 2 - 2 4 8 0 - 4 1 e 3 - a 5 d 1 - 7 3 d b 6 7 c 8 7 0 5 5 "   n a m e = " D i s c l a i m e r   6 "   t y p e = " "   o r d e r = " 9 9 9 "   e n t i t y I d = " 8 9 2 2 f c e c - 7 e d 9 - 4 3 8 2 - 9 a 6 4 - 4 1 4 e 8 0 4 c 5 d 2 d "   l i n k e d E n t i t y I d = " 0 0 0 0 0 0 0 0 - 0 0 0 0 - 0 0 0 0 - 0 0 0 0 - 0 0 0 0 0 0 0 0 0 0 0 0 "   l i n k e d F i e l d I d = " 0 0 0 0 0 0 0 0 - 0 0 0 0 - 0 0 0 0 - 0 0 0 0 - 0 0 0 0 0 0 0 0 0 0 0 0 "   l i n k e d F i e l d I n d e x = " 0 "   i n d e x = " 0 "   f i e l d T y p e = " q u e s t i o n "   f o r m a t E v a l u a t o r T y p e = " f o r m a t S t r i n g "   h i d d e n = " f a l s e " / >  
                     < f i e l d   i d = " 7 5 7 c a a 9 9 - 4 1 c 7 - 4 a 3 1 - a a 9 7 - d 9 e b a 1 3 3 8 a 3 b "   n a m e = " S e t t i n g s "   t y p e = " "   o r d e r = " 9 9 9 "   e n t i t y I d = " 8 9 2 2 f c e c - 7 e d 9 - 4 3 8 2 - 9 a 6 4 - 4 1 4 e 8 0 4 c 5 d 2 d "   l i n k e d E n t i t y I d = " 0 0 0 0 0 0 0 0 - 0 0 0 0 - 0 0 0 0 - 0 0 0 0 - 0 0 0 0 0 0 0 0 0 0 0 0 "   l i n k e d F i e l d I d = " 0 0 0 0 0 0 0 0 - 0 0 0 0 - 0 0 0 0 - 0 0 0 0 - 0 0 0 0 0 0 0 0 0 0 0 0 "   l i n k e d F i e l d I n d e x = " 0 "   i n d e x = " 0 "   f i e l d T y p e = " q u e s t i o n "   f o r m a t E v a l u a t o r T y p e = " f o r m a t S t r i n g "   h i d d e n = " f a l s e " / >  
                     < f i e l d   i d = " c 7 8 8 d 6 c a - 8 e 2 9 - 4 0 8 c - a a a 8 - b 1 e f 5 5 0 7 d a e 8 "   n a m e = " E m a i l "   t y p e = " "   o r d e r = " 9 9 9 "   e n t i t y I d = " 8 9 2 2 f c e c - 7 e d 9 - 4 3 8 2 - 9 a 6 4 - 4 1 4 e 8 0 4 c 5 d 2 d "   l i n k e d E n t i t y I d = " 0 0 0 0 0 0 0 0 - 0 0 0 0 - 0 0 0 0 - 0 0 0 0 - 0 0 0 0 0 0 0 0 0 0 0 0 "   l i n k e d F i e l d I d = " 0 0 0 0 0 0 0 0 - 0 0 0 0 - 0 0 0 0 - 0 0 0 0 - 0 0 0 0 0 0 0 0 0 0 0 0 "   l i n k e d F i e l d I n d e x = " 0 "   i n d e x = " 0 "   f i e l d T y p e = " q u e s t i o n "   f o r m a t E v a l u a t o r T y p e = " f o r m a t S t r i n g "   h i d d e n = " f a l s e " / >  
                     < f i e l d   i d = " 3 8 5 f a e c c - 4 4 9 b - 4 4 9 4 - 9 0 d b - 3 c f 4 6 6 c 3 1 a 8 1 "   n a m e = " U r l "   t y p e = " "   o r d e r = " 9 9 9 "   e n t i t y I d = " 8 9 2 2 f c e c - 7 e d 9 - 4 3 8 2 - 9 a 6 4 - 4 1 4 e 8 0 4 c 5 d 2 d "   l i n k e d E n t i t y I d = " 0 0 0 0 0 0 0 0 - 0 0 0 0 - 0 0 0 0 - 0 0 0 0 - 0 0 0 0 0 0 0 0 0 0 0 0 "   l i n k e d F i e l d I d = " 0 0 0 0 0 0 0 0 - 0 0 0 0 - 0 0 0 0 - 0 0 0 0 - 0 0 0 0 0 0 0 0 0 0 0 0 "   l i n k e d F i e l d I n d e x = " 0 "   i n d e x = " 0 "   f i e l d T y p e = " q u e s t i o n "   f o r m a t E v a l u a t o r T y p e = " f o r m a t S t r i n g "   h i d d e n = " f a l s e " / >  
                     < f i e l d   i d = " 0 2 c 4 6 b 2 a - b 9 a 7 - 4 8 e 0 - 9 5 5 8 - d b e 8 9 5 9 f e 8 6 0 "   n a m e = " P h o n e   N u m b e r "   t y p e = " "   o r d e r = " 9 9 9 "   e n t i t y I d = " 8 9 2 2 f c e c - 7 e d 9 - 4 3 8 2 - 9 a 6 4 - 4 1 4 e 8 0 4 c 5 d 2 d "   l i n k e d E n t i t y I d = " 0 0 0 0 0 0 0 0 - 0 0 0 0 - 0 0 0 0 - 0 0 0 0 - 0 0 0 0 0 0 0 0 0 0 0 0 "   l i n k e d F i e l d I d = " 0 0 0 0 0 0 0 0 - 0 0 0 0 - 0 0 0 0 - 0 0 0 0 - 0 0 0 0 0 0 0 0 0 0 0 0 "   l i n k e d F i e l d I n d e x = " 0 "   i n d e x = " 0 "   f i e l d T y p e = " q u e s t i o n "   f o r m a t E v a l u a t o r T y p e = " f o r m a t S t r i n g "   h i d d e n = " f a l s e " / >  
                     < f i e l d   i d = " 1 0 7 5 1 3 a d - 8 2 e f - 4 1 b 6 - a 5 c d - f 4 8 5 5 7 c e 4 b 9 4 "   n a m e = " F a x   N u m b e r "   t y p e = " "   o r d e r = " 9 9 9 "   e n t i t y I d = " 8 9 2 2 f c e c - 7 e d 9 - 4 3 8 2 - 9 a 6 4 - 4 1 4 e 8 0 4 c 5 d 2 d "   l i n k e d E n t i t y I d = " 0 0 0 0 0 0 0 0 - 0 0 0 0 - 0 0 0 0 - 0 0 0 0 - 0 0 0 0 0 0 0 0 0 0 0 0 "   l i n k e d F i e l d I d = " 0 0 0 0 0 0 0 0 - 0 0 0 0 - 0 0 0 0 - 0 0 0 0 - 0 0 0 0 0 0 0 0 0 0 0 0 "   l i n k e d F i e l d I n d e x = " 0 "   i n d e x = " 0 "   f i e l d T y p e = " q u e s t i o n "   f o r m a t E v a l u a t o r T y p e = " f o r m a t S t r i n g "   h i d d e n = " f a l s e " / >  
                     < f i e l d   i d = " 9 a 9 1 9 4 6 a - 0 7 0 a - 4 d d c - 8 e 3 7 - 9 6 2 f 0 7 1 5 0 6 b 4 "   n a m e = " O f f i c e   I d "   t y p e = " "   o r d e r = " 9 9 9 "   e n t i t y I d = " 8 9 2 2 f c e c - 7 e d 9 - 4 3 8 2 - 9 a 6 4 - 4 1 4 e 8 0 4 c 5 d 2 d "   l i n k e d E n t i t y I d = " 0 0 0 0 0 0 0 0 - 0 0 0 0 - 0 0 0 0 - 0 0 0 0 - 0 0 0 0 0 0 0 0 0 0 0 0 "   l i n k e d F i e l d I d = " 0 0 0 0 0 0 0 0 - 0 0 0 0 - 0 0 0 0 - 0 0 0 0 - 0 0 0 0 0 0 0 0 0 0 0 0 "   l i n k e d F i e l d I n d e x = " 0 "   i n d e x = " 0 "   f i e l d T y p e = " q u e s t i o n "   f o r m a t E v a l u a t o r T y p e = " f o r m a t S t r i n g "   h i d d e n = " f a l s e " / >  
                     < f i e l d   i d = " f 9 0 c a a 9 6 - 6 3 4 0 - 4 7 7 6 - 9 5 b e - 9 e 5 4 0 8 7 9 9 2 7 5 "   n a m e = " O f f i c e   L o c a t i o n "   t y p e = " "   o r d e r = " 9 9 9 "   e n t i t y I d = " 8 9 2 2 f c e c - 7 e d 9 - 4 3 8 2 - 9 a 6 4 - 4 1 4 e 8 0 4 c 5 d 2 d "   l i n k e d E n t i t y I d = " 0 0 0 0 0 0 0 0 - 0 0 0 0 - 0 0 0 0 - 0 0 0 0 - 0 0 0 0 0 0 0 0 0 0 0 0 "   l i n k e d F i e l d I d = " 0 0 0 0 0 0 0 0 - 0 0 0 0 - 0 0 0 0 - 0 0 0 0 - 0 0 0 0 0 0 0 0 0 0 0 0 "   l i n k e d F i e l d I n d e x = " 0 "   i n d e x = " 0 "   f i e l d T y p e = " q u e s t i o n "   f o r m a t E v a l u a t o r T y p e = " f o r m a t S t r i n g "   h i d d e n = " f a l s e " / >  
                     < f i e l d   i d = " b 6 c 4 4 e 2 9 - 6 9 5 1 - 4 9 a e - a f 1 d - 3 0 f f b 2 6 3 7 6 6 b "   n a m e = " O f f i c e   R e f e r e n c e "   t y p e = " "   o r d e r = " 9 9 9 "   e n t i t y I d = " 8 9 2 2 f c e c - 7 e d 9 - 4 3 8 2 - 9 a 6 4 - 4 1 4 e 8 0 4 c 5 d 2 d "   l i n k e d E n t i t y I d = " 0 0 0 0 0 0 0 0 - 0 0 0 0 - 0 0 0 0 - 0 0 0 0 - 0 0 0 0 0 0 0 0 0 0 0 0 "   l i n k e d F i e l d I d = " 0 0 0 0 0 0 0 0 - 0 0 0 0 - 0 0 0 0 - 0 0 0 0 - 0 0 0 0 0 0 0 0 0 0 0 0 "   l i n k e d F i e l d I n d e x = " 0 "   i n d e x = " 0 "   f i e l d T y p e = " q u e s t i o n "   f o r m a t E v a l u a t o r T y p e = " f o r m a t S t r i n g "   h i d d e n = " f a l s e " / >  
                     < f i e l d   i d = " 2 1 8 a b 6 3 1 - 6 a 5 1 - 4 b c 0 - b 8 e d - 0 a 5 c 4 5 a 1 3 f 0 d "   n a m e = " O f f i c e   T y p e "   t y p e = " "   o r d e r = " 9 9 9 "   e n t i t y I d = " 8 9 2 2 f c e c - 7 e d 9 - 4 3 8 2 - 9 a 6 4 - 4 1 4 e 8 0 4 c 5 d 2 d "   l i n k e d E n t i t y I d = " 0 0 0 0 0 0 0 0 - 0 0 0 0 - 0 0 0 0 - 0 0 0 0 - 0 0 0 0 0 0 0 0 0 0 0 0 "   l i n k e d F i e l d I d = " 0 0 0 0 0 0 0 0 - 0 0 0 0 - 0 0 0 0 - 0 0 0 0 - 0 0 0 0 0 0 0 0 0 0 0 0 "   l i n k e d F i e l d I n d e x = " 0 "   i n d e x = " 0 "   f i e l d T y p e = " q u e s t i o n "   f o r m a t E v a l u a t o r T y p e = " f o r m a t S t r i n g "   h i d d e n = " f a l s e " / >  
                     < f i e l d   i d = " 4 b a b 1 0 2 b - f 2 f 8 - 4 5 6 8 - b 8 0 c - 4 3 4 6 6 0 a 7 e b 4 8 "   n a m e = " O f f i c e   S e t t i n g s "   t y p e = " "   o r d e r = " 9 9 9 "   e n t i t y I d = " 8 9 2 2 f c e c - 7 e d 9 - 4 3 8 2 - 9 a 6 4 - 4 1 4 e 8 0 4 c 5 d 2 d "   l i n k e d E n t i t y I d = " 0 0 0 0 0 0 0 0 - 0 0 0 0 - 0 0 0 0 - 0 0 0 0 - 0 0 0 0 0 0 0 0 0 0 0 0 "   l i n k e d F i e l d I d = " 0 0 0 0 0 0 0 0 - 0 0 0 0 - 0 0 0 0 - 0 0 0 0 - 0 0 0 0 0 0 0 0 0 0 0 0 "   l i n k e d F i e l d I n d e x = " 0 "   i n d e x = " 0 "   f i e l d T y p e = " q u e s t i o n "   f o r m a t E v a l u a t o r T y p e = " f o r m a t S t r i n g "   h i d d e n = " f a l s e " / >  
                     < f i e l d   i d = " f 5 8 f 6 8 0 f - 7 6 b 3 - 4 b f d - b 1 7 5 - 1 3 4 0 e 1 0 e a 5 a 5 "   n a m e = " O f f i c e   L o c a t i o n   D e f a u l t   V a l u e "   t y p e = " "   o r d e r = " 9 9 9 "   e n t i t y I d = " 8 9 2 2 f c e c - 7 e d 9 - 4 3 8 2 - 9 a 6 4 - 4 1 4 e 8 0 4 c 5 d 2 d "   l i n k e d E n t i t y I d = " 0 0 0 0 0 0 0 0 - 0 0 0 0 - 0 0 0 0 - 0 0 0 0 - 0 0 0 0 0 0 0 0 0 0 0 0 "   l i n k e d F i e l d I d = " 0 0 0 0 0 0 0 0 - 0 0 0 0 - 0 0 0 0 - 0 0 0 0 - 0 0 0 0 0 0 0 0 0 0 0 0 "   l i n k e d F i e l d I n d e x = " 0 "   i n d e x = " 0 "   f i e l d T y p e = " q u e s t i o n "   f o r m a t E v a l u a t o r T y p e = " f o r m a t S t r i n g "   h i d d e n = " f a l s e " / >  
                     < f i e l d   i d = " 3 a c 9 6 6 0 b - 6 d 6 6 - 4 0 a 6 - a 4 c c - 6 3 6 9 2 b 9 b f 5 3 f "   n a m e = " O f f i c e   B u i l d i n g   A d d r e s s "   t y p e = " "   o r d e r = " 9 9 9 "   e n t i t y I d = " 8 9 2 2 f c e c - 7 e d 9 - 4 3 8 2 - 9 a 6 4 - 4 1 4 e 8 0 4 c 5 d 2 d "   l i n k e d E n t i t y I d = " 0 0 0 0 0 0 0 0 - 0 0 0 0 - 0 0 0 0 - 0 0 0 0 - 0 0 0 0 0 0 0 0 0 0 0 0 "   l i n k e d F i e l d I d = " 0 0 0 0 0 0 0 0 - 0 0 0 0 - 0 0 0 0 - 0 0 0 0 - 0 0 0 0 0 0 0 0 0 0 0 0 "   l i n k e d F i e l d I n d e x = " 0 "   i n d e x = " 0 "   f i e l d T y p e = " q u e s t i o n "   f o r m a t E v a l u a t o r T y p e = " f o r m a t S t r i n g "   h i d d e n = " f a l s e " / >  
                     < f i e l d   i d = " 7 3 5 a 3 4 6 c - f 5 d e - 4 6 d 7 - 8 a 5 9 - f 1 9 b 2 6 e b 2 f 4 9 "   n a m e = " O f f i c e   S w i t c h b o a r d   N u m b e r "   t y p e = " "   o r d e r = " 9 9 9 "   e n t i t y I d = " 8 9 2 2 f c e c - 7 e d 9 - 4 3 8 2 - 9 a 6 4 - 4 1 4 e 8 0 4 c 5 d 2 d "   l i n k e d E n t i t y I d = " 0 0 0 0 0 0 0 0 - 0 0 0 0 - 0 0 0 0 - 0 0 0 0 - 0 0 0 0 0 0 0 0 0 0 0 0 "   l i n k e d F i e l d I d = " 0 0 0 0 0 0 0 0 - 0 0 0 0 - 0 0 0 0 - 0 0 0 0 - 0 0 0 0 0 0 0 0 0 0 0 0 "   l i n k e d F i e l d I n d e x = " 0 "   i n d e x = " 0 "   f i e l d T y p e = " q u e s t i o n "   f o r m a t E v a l u a t o r T y p e = " f o r m a t S t r i n g "   h i d d e n = " f a l s e " / >  
                     < f i e l d   i d = " 9 5 9 6 2 6 b d - 7 c a 9 - 4 8 9 7 - 9 0 f 7 - 1 5 d 7 c 9 1 5 f a 5 2 "   n a m e = " O f f i c e   F a x   N u m b e r "   t y p e = " "   o r d e r = " 9 9 9 "   e n t i t y I d = " 8 9 2 2 f c e c - 7 e d 9 - 4 3 8 2 - 9 a 6 4 - 4 1 4 e 8 0 4 c 5 d 2 d "   l i n k e d E n t i t y I d = " 0 0 0 0 0 0 0 0 - 0 0 0 0 - 0 0 0 0 - 0 0 0 0 - 0 0 0 0 0 0 0 0 0 0 0 0 "   l i n k e d F i e l d I d = " 0 0 0 0 0 0 0 0 - 0 0 0 0 - 0 0 0 0 - 0 0 0 0 - 0 0 0 0 0 0 0 0 0 0 0 0 "   l i n k e d F i e l d I n d e x = " 0 "   i n d e x = " 0 "   f i e l d T y p e = " q u e s t i o n "   f o r m a t E v a l u a t o r T y p e = " f o r m a t S t r i n g "   h i d d e n = " f a l s e " / >  
                     < f i e l d   i d = " b 8 a 8 2 f 6 6 - 3 3 4 3 - 4 4 3 f - a c 6 a - 3 6 5 2 4 3 e 1 2 b e 2 "   n a m e = " O f f i c e   D X "   t y p e = " "   o r d e r = " 9 9 9 "   e n t i t y I d = " 8 9 2 2 f c e c - 7 e d 9 - 4 3 8 2 - 9 a 6 4 - 4 1 4 e 8 0 4 c 5 d 2 d "   l i n k e d E n t i t y I d = " 0 0 0 0 0 0 0 0 - 0 0 0 0 - 0 0 0 0 - 0 0 0 0 - 0 0 0 0 0 0 0 0 0 0 0 0 "   l i n k e d F i e l d I d = " 0 0 0 0 0 0 0 0 - 0 0 0 0 - 0 0 0 0 - 0 0 0 0 - 0 0 0 0 0 0 0 0 0 0 0 0 "   l i n k e d F i e l d I n d e x = " 0 "   i n d e x = " 0 "   f i e l d T y p e = " q u e s t i o n "   f o r m a t E v a l u a t o r T y p e = " f o r m a t S t r i n g "   h i d d e n = " f a l s e " / >  
                     < f i e l d   i d = " 3 f 7 5 b 4 3 c - 1 3 8 3 - 4 6 b 6 - b 3 d c - 0 c a 3 b 7 d f b 9 b 9 "   n a m e = " O f f i c e   P o s t a l   A d d r e s s "   t y p e = " "   o r d e r = " 9 9 9 "   e n t i t y I d = " 8 9 2 2 f c e c - 7 e d 9 - 4 3 8 2 - 9 a 6 4 - 4 1 4 e 8 0 4 c 5 d 2 d "   l i n k e d E n t i t y I d = " 0 0 0 0 0 0 0 0 - 0 0 0 0 - 0 0 0 0 - 0 0 0 0 - 0 0 0 0 0 0 0 0 0 0 0 0 "   l i n k e d F i e l d I d = " 0 0 0 0 0 0 0 0 - 0 0 0 0 - 0 0 0 0 - 0 0 0 0 - 0 0 0 0 0 0 0 0 0 0 0 0 "   l i n k e d F i e l d I n d e x = " 0 "   i n d e x = " 0 "   f i e l d T y p e = " q u e s t i o n "   f o r m a t E v a l u a t o r T y p e = " f o r m a t S t r i n g "   h i d d e n = " f a l s e " / >  
                     < f i e l d   i d = " a f 0 2 0 c 1 a - f 8 2 6 - 4 9 4 c - b b a a - 2 1 0 0 b 3 9 7 7 0 a 7 "   n a m e = " C l i e n t "   t y p e = " "   o r d e r = " 9 9 9 "   e n t i t y I d = " 2 a 5 8 0 5 d b - 2 1 f b - 4 5 7 d - 9 3 0 c - b 3 f 1 0 a a f 7 d b a "   l i n k e d E n t i t y I d = " 0 0 0 0 0 0 0 0 - 0 0 0 0 - 0 0 0 0 - 0 0 0 0 - 0 0 0 0 0 0 0 0 0 0 0 0 "   l i n k e d F i e l d I d = " 0 0 0 0 0 0 0 0 - 0 0 0 0 - 0 0 0 0 - 0 0 0 0 - 0 0 0 0 0 0 0 0 0 0 0 0 "   l i n k e d F i e l d I n d e x = " 0 "   i n d e x = " 0 "   f i e l d T y p e = " q u e s t i o n "   f o r m a t E v a l u a t o r T y p e = " f o r m a t S t r i n g "   c o i D o c u m e n t F i e l d = " C l i e n t "   h i d d e n = " f a l s e " / >  
                     < f i e l d   i d = " d 1 a 0 c 0 3 d - 0 2 5 8 - 4 7 a c - b b 6 d - 4 5 8 a 7 8 e 5 6 4 7 4 "   n a m e = " C l i e n t N a m e "   t y p e = " "   o r d e r = " 9 9 9 "   e n t i t y I d = " 2 a 5 8 0 5 d b - 2 1 f b - 4 5 7 d - 9 3 0 c - b 3 f 1 0 a a f 7 d b a "   l i n k e d E n t i t y I d = " 0 0 0 0 0 0 0 0 - 0 0 0 0 - 0 0 0 0 - 0 0 0 0 - 0 0 0 0 0 0 0 0 0 0 0 0 "   l i n k e d F i e l d I d = " 0 0 0 0 0 0 0 0 - 0 0 0 0 - 0 0 0 0 - 0 0 0 0 - 0 0 0 0 0 0 0 0 0 0 0 0 "   l i n k e d F i e l d I n d e x = " 0 "   i n d e x = " 0 "   f i e l d T y p e = " q u e s t i o n "   f o r m a t E v a l u a t o r T y p e = " f o r m a t S t r i n g "   c o i D o c u m e n t F i e l d = " C l i e n t N a m e "   h i d d e n = " f a l s e " / >  
                     < f i e l d   i d = " 3 6 2 d d c e b - 8 f c 2 - 4 e a d - b 5 3 5 - e d 9 e 8 3 5 9 8 3 8 4 "   n a m e = " M a t t e r "   t y p e = " "   o r d e r = " 9 9 9 "   e n t i t y I d = " 2 a 5 8 0 5 d b - 2 1 f b - 4 5 7 d - 9 3 0 c - b 3 f 1 0 a a f 7 d b a "   l i n k e d E n t i t y I d = " 0 0 0 0 0 0 0 0 - 0 0 0 0 - 0 0 0 0 - 0 0 0 0 - 0 0 0 0 0 0 0 0 0 0 0 0 "   l i n k e d F i e l d I d = " 0 0 0 0 0 0 0 0 - 0 0 0 0 - 0 0 0 0 - 0 0 0 0 - 0 0 0 0 0 0 0 0 0 0 0 0 "   l i n k e d F i e l d I n d e x = " 0 "   i n d e x = " 0 "   f i e l d T y p e = " q u e s t i o n "   f o r m a t E v a l u a t o r T y p e = " f o r m a t S t r i n g "   c o i D o c u m e n t F i e l d = " M a t t e r "   h i d d e n = " f a l s e " / >  
                     < f i e l d   i d = " a 3 e e f 5 1 4 - 2 4 7 f - 4 2 8 1 - b 6 a 2 - 3 b 4 d 3 4 b c 6 8 c f "   n a m e = " M a t t e r N a m e "   t y p e = " "   o r d e r = " 9 9 9 "   e n t i t y I d = " 2 a 5 8 0 5 d b - 2 1 f b - 4 5 7 d - 9 3 0 c - b 3 f 1 0 a a f 7 d b a "   l i n k e d E n t i t y I d = " 0 0 0 0 0 0 0 0 - 0 0 0 0 - 0 0 0 0 - 0 0 0 0 - 0 0 0 0 0 0 0 0 0 0 0 0 "   l i n k e d F i e l d I d = " 0 0 0 0 0 0 0 0 - 0 0 0 0 - 0 0 0 0 - 0 0 0 0 - 0 0 0 0 0 0 0 0 0 0 0 0 "   l i n k e d F i e l d I n d e x = " 0 "   i n d e x = " 0 "   f i e l d T y p e = " q u e s t i o n "   f o r m a t E v a l u a t o r T y p e = " f o r m a t S t r i n g "   c o i D o c u m e n t F i e l d = " M a t t e r N a m e "   h i d d e n = " f a l s e " / >  
                     < f i e l d   i d = " 7 5 3 2 7 c a 1 - c 6 c b - 4 7 8 0 - 8 a 2 2 - 2 1 8 1 7 3 d 5 2 c 3 7 "   n a m e = " T y p i s t "   t y p e = " "   o r d e r = " 9 9 9 "   e n t i t y I d = " 2 a 5 8 0 5 d b - 2 1 f b - 4 5 7 d - 9 3 0 c - b 3 f 1 0 a a f 7 d b a "   l i n k e d E n t i t y I d = " 0 0 0 0 0 0 0 0 - 0 0 0 0 - 0 0 0 0 - 0 0 0 0 - 0 0 0 0 0 0 0 0 0 0 0 0 "   l i n k e d F i e l d I d = " 0 0 0 0 0 0 0 0 - 0 0 0 0 - 0 0 0 0 - 0 0 0 0 - 0 0 0 0 0 0 0 0 0 0 0 0 "   l i n k e d F i e l d I n d e x = " 0 "   i n d e x = " 0 "   f i e l d T y p e = " q u e s t i o n "   f o r m a t E v a l u a t o r T y p e = " f o r m a t S t r i n g "   h i d d e n = " f a l s e " / >  
                     < f i e l d   i d = " 9 a 9 2 6 9 a e - 1 d 5 b - 4 3 6 5 - 9 d a 1 - 6 3 7 c 5 f 3 3 0 a 8 f "   n a m e = " A u t h o r "   t y p e = " "   o r d e r = " 9 9 9 "   e n t i t y I d = " 2 a 5 8 0 5 d b - 2 1 f b - 4 5 7 d - 9 3 0 c - b 3 f 1 0 a a f 7 d b a "   l i n k e d E n t i t y I d = " 0 0 0 0 0 0 0 0 - 0 0 0 0 - 0 0 0 0 - 0 0 0 0 - 0 0 0 0 0 0 0 0 0 0 0 0 "   l i n k e d F i e l d I d = " 0 0 0 0 0 0 0 0 - 0 0 0 0 - 0 0 0 0 - 0 0 0 0 - 0 0 0 0 0 0 0 0 0 0 0 0 "   l i n k e d F i e l d I n d e x = " 0 "   i n d e x = " 0 "   f i e l d T y p e = " q u e s t i o n "   f o r m a t E v a l u a t o r T y p e = " f o r m a t S t r i n g "   h i d d e n = " f a l s e " / >  
                     < f i e l d   i d = " a 0 0 2 e 7 8 a - 8 e 1 8 - 4 3 7 5 - b e f 7 - 9 f 6 8 7 e 9 3 1 f 6 5 "   n a m e = " T i t l e "   t y p e = " "   o r d e r = " 9 9 9 "   e n t i t y I d = " 2 a 5 8 0 5 d b - 2 1 f b - 4 5 7 d - 9 3 0 c - b 3 f 1 0 a a f 7 d b a "   l i n k e d E n t i t y I d = " 0 0 0 0 0 0 0 0 - 0 0 0 0 - 0 0 0 0 - 0 0 0 0 - 0 0 0 0 0 0 0 0 0 0 0 0 "   l i n k e d F i e l d I d = " 0 0 0 0 0 0 0 0 - 0 0 0 0 - 0 0 0 0 - 0 0 0 0 - 0 0 0 0 0 0 0 0 0 0 0 0 "   l i n k e d F i e l d I n d e x = " 0 "   i n d e x = " 0 "   f i e l d T y p e = " q u e s t i o n "   f o r m a t E v a l u a t o r T y p e = " f o r m a t S t r i n g "   h i d d e n = " f a l s e " / >  
                     < f i e l d   i d = " 6 4 f f 0 0 3 6 - a 6 a f - 4 b 1 1 - a 4 e a - 4 0 2 a 2 f 2 7 3 e 2 1 "   n a m e = " D o c T y p e "   t y p e = " "   o r d e r = " 9 9 9 "   e n t i t y I d = " 2 a 5 8 0 5 d b - 2 1 f b - 4 5 7 d - 9 3 0 c - b 3 f 1 0 a a f 7 d b a "   l i n k e d E n t i t y I d = " 0 0 0 0 0 0 0 0 - 0 0 0 0 - 0 0 0 0 - 0 0 0 0 - 0 0 0 0 0 0 0 0 0 0 0 0 "   l i n k e d F i e l d I d = " 0 0 0 0 0 0 0 0 - 0 0 0 0 - 0 0 0 0 - 0 0 0 0 - 0 0 0 0 0 0 0 0 0 0 0 0 "   l i n k e d F i e l d I n d e x = " 0 "   i n d e x = " 0 "   f i e l d T y p e = " q u e s t i o n "   f o r m a t E v a l u a t o r T y p e = " f o r m a t S t r i n g "   h i d d e n = " f a l s e " / >  
                     < f i e l d   i d = " 7 a b e a 0 f 8 - 4 6 b 7 - 4 9 6 8 - b b 1 2 - 0 4 a 8 9 9 f 0 d 7 7 8 "   n a m e = " D o c S u b T y p e "   t y p e = " "   o r d e r = " 9 9 9 "   e n t i t y I d = " 2 a 5 8 0 5 d b - 2 1 f b - 4 5 7 d - 9 3 0 c - b 3 f 1 0 a a f 7 d b a "   l i n k e d E n t i t y I d = " 0 0 0 0 0 0 0 0 - 0 0 0 0 - 0 0 0 0 - 0 0 0 0 - 0 0 0 0 0 0 0 0 0 0 0 0 "   l i n k e d F i e l d I d = " 0 0 0 0 0 0 0 0 - 0 0 0 0 - 0 0 0 0 - 0 0 0 0 - 0 0 0 0 0 0 0 0 0 0 0 0 "   l i n k e d F i e l d I n d e x = " 0 "   i n d e x = " 0 "   f i e l d T y p e = " q u e s t i o n "   f o r m a t E v a l u a t o r T y p e = " f o r m a t S t r i n g "   h i d d e n = " f a l s e " / >  
                     < f i e l d   i d = " 0 1 a 5 9 1 9 e - 9 f 8 0 - 4 7 f 4 - 9 3 c 4 - a 9 7 8 7 8 0 8 8 c 9 c "   n a m e = " S e r v e r "   t y p e = " "   o r d e r = " 9 9 9 "   e n t i t y I d = " 2 a 5 8 0 5 d b - 2 1 f b - 4 5 7 d - 9 3 0 c - b 3 f 1 0 a a f 7 d b a "   l i n k e d E n t i t y I d = " 0 0 0 0 0 0 0 0 - 0 0 0 0 - 0 0 0 0 - 0 0 0 0 - 0 0 0 0 0 0 0 0 0 0 0 0 "   l i n k e d F i e l d I d = " 0 0 0 0 0 0 0 0 - 0 0 0 0 - 0 0 0 0 - 0 0 0 0 - 0 0 0 0 0 0 0 0 0 0 0 0 "   l i n k e d F i e l d I n d e x = " 0 "   i n d e x = " 0 "   f i e l d T y p e = " q u e s t i o n "   f o r m a t E v a l u a t o r T y p e = " f o r m a t S t r i n g "   h i d d e n = " f a l s e " / >  
                     < f i e l d   i d = " 2 f e f 3 f 1 9 - 2 3 2 d - 4 1 4 2 - b 5 2 5 - 1 1 d 8 a 7 6 a 6 e 9 b "   n a m e = " L i b r a r y "   t y p e = " "   o r d e r = " 9 9 9 "   e n t i t y I d = " 2 a 5 8 0 5 d b - 2 1 f b - 4 5 7 d - 9 3 0 c - b 3 f 1 0 a a f 7 d b a "   l i n k e d E n t i t y I d = " 0 0 0 0 0 0 0 0 - 0 0 0 0 - 0 0 0 0 - 0 0 0 0 - 0 0 0 0 0 0 0 0 0 0 0 0 "   l i n k e d F i e l d I d = " 0 0 0 0 0 0 0 0 - 0 0 0 0 - 0 0 0 0 - 0 0 0 0 - 0 0 0 0 0 0 0 0 0 0 0 0 "   l i n k e d F i e l d I n d e x = " 0 "   i n d e x = " 0 "   f i e l d T y p e = " q u e s t i o n "   f o r m a t E v a l u a t o r T y p e = " f o r m a t S t r i n g "   h i d d e n = " f a l s e " / >  
                     < f i e l d   i d = " 3 8 8 a 1 e 1 3 - 9 9 7 8 - 4 5 4 7 - 8 c 3 9 - 2 9 b 8 9 a 1 1 d 7 2 a "   n a m e = " W o r k s p a c e I d "   t y p e = " "   o r d e r = " 9 9 9 "   e n t i t y I d = " 2 a 5 8 0 5 d b - 2 1 f b - 4 5 7 d - 9 3 0 c - b 3 f 1 0 a a f 7 d b a "   l i n k e d E n t i t y I d = " 0 0 0 0 0 0 0 0 - 0 0 0 0 - 0 0 0 0 - 0 0 0 0 - 0 0 0 0 0 0 0 0 0 0 0 0 "   l i n k e d F i e l d I d = " 0 0 0 0 0 0 0 0 - 0 0 0 0 - 0 0 0 0 - 0 0 0 0 - 0 0 0 0 0 0 0 0 0 0 0 0 "   l i n k e d F i e l d I n d e x = " 0 "   i n d e x = " 0 "   f i e l d T y p e = " q u e s t i o n "   f o r m a t E v a l u a t o r T y p e = " f o r m a t S t r i n g "   h i d d e n = " f a l s e " / >  
                     < f i e l d   i d = " d 8 d 8 a 1 b 7 - 2 9 f 2 - 4 1 8 4 - b 4 b b - 9 4 e 8 6 8 1 1 b 1 d c "   n a m e = " D o c F o l d e r I d "   t y p e = " "   o r d e r = " 9 9 9 "   e n t i t y I d = " 2 a 5 8 0 5 d b - 2 1 f b - 4 5 7 d - 9 3 0 c - b 3 f 1 0 a a f 7 d b a "   l i n k e d E n t i t y I d = " 0 0 0 0 0 0 0 0 - 0 0 0 0 - 0 0 0 0 - 0 0 0 0 - 0 0 0 0 0 0 0 0 0 0 0 0 "   l i n k e d F i e l d I d = " 0 0 0 0 0 0 0 0 - 0 0 0 0 - 0 0 0 0 - 0 0 0 0 - 0 0 0 0 0 0 0 0 0 0 0 0 "   l i n k e d F i e l d I n d e x = " 0 "   i n d e x = " 0 "   f i e l d T y p e = " q u e s t i o n "   f o r m a t E v a l u a t o r T y p e = " f o r m a t S t r i n g "   h i d d e n = " f a l s e " / >  
                     < f i e l d   i d = " a 1 f 2 3 1 e a - a 0 0 f - 4 6 0 6 - 9 f a b - d 2 a c d 8 5 9 d 3 a d "   n a m e = " D o c N u m b e r "   t y p e = " "   o r d e r = " 9 9 9 "   e n t i t y I d = " 2 a 5 8 0 5 d b - 2 1 f b - 4 5 7 d - 9 3 0 c - b 3 f 1 0 a a f 7 d b a "   l i n k e d E n t i t y I d = " 0 0 0 0 0 0 0 0 - 0 0 0 0 - 0 0 0 0 - 0 0 0 0 - 0 0 0 0 0 0 0 0 0 0 0 0 "   l i n k e d F i e l d I d = " 0 0 0 0 0 0 0 0 - 0 0 0 0 - 0 0 0 0 - 0 0 0 0 - 0 0 0 0 0 0 0 0 0 0 0 0 "   l i n k e d F i e l d I n d e x = " 0 "   i n d e x = " 0 "   f i e l d T y p e = " q u e s t i o n "   f o r m a t E v a l u a t o r T y p e = " f o r m a t S t r i n g "   h i d d e n = " f a l s e " / >  
                     < f i e l d   i d = " c 9 0 9 4 b 9 c - 5 2 f d - 4 4 0 3 - b b 8 3 - 9 b b 3 a b 5 3 6 8 a d "   n a m e = " D o c V e r s i o n "   t y p e = " "   o r d e r = " 9 9 9 "   e n t i t y I d = " 2 a 5 8 0 5 d b - 2 1 f b - 4 5 7 d - 9 3 0 c - b 3 f 1 0 a a f 7 d b a "   l i n k e d E n t i t y I d = " 0 0 0 0 0 0 0 0 - 0 0 0 0 - 0 0 0 0 - 0 0 0 0 - 0 0 0 0 0 0 0 0 0 0 0 0 "   l i n k e d F i e l d I d = " 0 0 0 0 0 0 0 0 - 0 0 0 0 - 0 0 0 0 - 0 0 0 0 - 0 0 0 0 0 0 0 0 0 0 0 0 "   l i n k e d F i e l d I n d e x = " 0 "   i n d e x = " 0 "   f i e l d T y p e = " q u e s t i o n "   f o r m a t E v a l u a t o r T y p e = " f o r m a t S t r i n g "   h i d d e n = " f a l s e " / >  
                     < f i e l d   i d = " 7 2 9 0 4 a 4 7 - 5 7 8 0 - 4 5 9 c - b e 7 a - 4 4 8 f 9 a d 8 d 6 b 4 "   n a m e = " D o c I d F o r m a t "   t y p e = " "   o r d e r = " 9 9 9 "   e n t i t y I d = " 2 a 5 8 0 5 d b - 2 1 f b - 4 5 7 d - 9 3 0 c - b 3 f 1 0 a a f 7 d b a "   l i n k e d E n t i t y I d = " 0 0 0 0 0 0 0 0 - 0 0 0 0 - 0 0 0 0 - 0 0 0 0 - 0 0 0 0 0 0 0 0 0 0 0 0 "   l i n k e d F i e l d I d = " 0 0 0 0 0 0 0 0 - 0 0 0 0 - 0 0 0 0 - 0 0 0 0 - 0 0 0 0 0 0 0 0 0 0 0 0 "   l i n k e d F i e l d I n d e x = " 0 "   i n d e x = " 0 "   f i e l d T y p e = " q u e s t i o n "   f o r m a t E v a l u a t o r T y p e = " f o r m a t S t r i n g "   h i d d e n = " f a l s e " / >  
                     < f i e l d   i d = " 9 0 1 6 3 5 3 d - 0 a b 3 - 4 5 1 f - 9 8 2 8 - 3 f e e 9 6 c f 6 8 b a "   n a m e = " C o n n e c t e d "   t y p e = " S y s t e m . B o o l e a n ,   m s c o r l i b ,   V e r s i o n = 4 . 0 . 0 . 0 ,   C u l t u r e = n e u t r a l ,   P u b l i c K e y T o k e n = b 7 7 a 5 c 5 6 1 9 3 4 e 0 8 9 "   o r d e r = " 9 9 9 "   e n t i t y I d = " 2 a 5 8 0 5 d b - 2 1 f b - 4 5 7 d - 9 3 0 c - b 3 f 1 0 a a f 7 d b a "   l i n k e d E n t i t y I d = " 0 0 0 0 0 0 0 0 - 0 0 0 0 - 0 0 0 0 - 0 0 0 0 - 0 0 0 0 0 0 0 0 0 0 0 0 "   l i n k e d F i e l d I d = " 0 0 0 0 0 0 0 0 - 0 0 0 0 - 0 0 0 0 - 0 0 0 0 - 0 0 0 0 0 0 0 0 0 0 0 0 "   l i n k e d F i e l d I n d e x = " 0 "   i n d e x = " 0 "   f i e l d T y p e = " q u e s t i o n "   f o r m a t E v a l u a t o r T y p e = " f o r m a t S t r i n g "   h i d d e n = " f a l s e " / >  
                     < f i e l d   i d = " 2 4 0 3 d 3 4 2 - 5 3 3 b - 4 5 e 7 - 8 4 b 2 - 6 2 d 6 8 1 2 9 0 4 8 5 "   n a m e = " C r e a t e   n e w   v e r s i o n "   t y p e = " S y s t e m . B o o l e a n ,   m s c o r l i b ,   V e r s i o n = 4 . 0 . 0 . 0 ,   C u l t u r e = n e u t r a l ,   P u b l i c K e y T o k e n = b 7 7 a 5 c 5 6 1 9 3 4 e 0 8 9 "   o r d e r = " 9 9 9 "   e n t i t y I d = " 2 a 5 8 0 5 d b - 2 1 f b - 4 5 7 d - 9 3 0 c - b 3 f 1 0 a a f 7 d b a "   l i n k e d E n t i t y I d = " 0 0 0 0 0 0 0 0 - 0 0 0 0 - 0 0 0 0 - 0 0 0 0 - 0 0 0 0 0 0 0 0 0 0 0 0 "   l i n k e d F i e l d I d = " 0 0 0 0 0 0 0 0 - 0 0 0 0 - 0 0 0 0 - 0 0 0 0 - 0 0 0 0 0 0 0 0 0 0 0 0 "   l i n k e d F i e l d I n d e x = " 0 "   i n d e x = " 0 "   f i e l d T y p e = " q u e s t i o n "   f o r m a t E v a l u a t o r T y p e = " f o r m a t S t r i n g "   h i d d e n = " f a l s e " / >  
                     < f i e l d   i d = " 0 a c 0 d 9 8 3 - 7 d 0 f - 4 0 b 2 - a e 0 2 - c 4 6 9 a d 3 7 b 7 f e "   n a m e = " R e f r e s h O n P r o f i l e C h a n g e "   t y p e = " "   o r d e r = " 9 9 9 "   e n t i t y I d = " 2 a 5 8 0 5 d b - 2 1 f b - 4 5 7 d - 9 3 0 c - b 3 f 1 0 a a f 7 d b a "   l i n k e d E n t i t y I d = " 0 0 0 0 0 0 0 0 - 0 0 0 0 - 0 0 0 0 - 0 0 0 0 - 0 0 0 0 0 0 0 0 0 0 0 0 "   l i n k e d F i e l d I d = " 0 0 0 0 0 0 0 0 - 0 0 0 0 - 0 0 0 0 - 0 0 0 0 - 0 0 0 0 0 0 0 0 0 0 0 0 "   l i n k e d F i e l d I n d e x = " 0 "   i n d e x = " 0 "   f i e l d T y p e = " q u e s t i o n "   f o r m a t E v a l u a t o r T y p e = " f o r m a t S t r i n g "   h i d d e n = " f a l s e " / >  
                     < f i e l d   i d = " a 0 6 3 5 d f 7 - 3 c 7 1 - 4 e b c - 9 b 8 6 - 0 d d d f e a 3 d 5 3 6 "   n a m e = " R e f r e s h O n S a v e A s "   t y p e = " "   o r d e r = " 9 9 9 "   e n t i t y I d = " 2 a 5 8 0 5 d b - 2 1 f b - 4 5 7 d - 9 3 0 c - b 3 f 1 0 a a f 7 d b a "   l i n k e d E n t i t y I d = " 0 0 0 0 0 0 0 0 - 0 0 0 0 - 0 0 0 0 - 0 0 0 0 - 0 0 0 0 0 0 0 0 0 0 0 0 "   l i n k e d F i e l d I d = " 0 0 0 0 0 0 0 0 - 0 0 0 0 - 0 0 0 0 - 0 0 0 0 - 0 0 0 0 0 0 0 0 0 0 0 0 "   l i n k e d F i e l d I n d e x = " 0 "   i n d e x = " 0 "   f i e l d T y p e = " q u e s t i o n "   f o r m a t E v a l u a t o r T y p e = " f o r m a t S t r i n g "   h i d d e n = " f a l s e " / >  
                     < f i e l d   i d = " 8 e 8 b 5 8 3 6 - 3 9 1 1 - 4 b a 7 - a 8 c b - 6 5 a 2 4 1 a 1 c 8 7 e "   n a m e = " P r o f i l e F i e l d 1 "   t y p e = " "   o r d e r = " 9 9 9 "   e n t i t y I d = " 2 a 5 8 0 5 d b - 2 1 f b - 4 5 7 d - 9 3 0 c - b 3 f 1 0 a a f 7 d b a "   l i n k e d E n t i t y I d = " 0 0 0 0 0 0 0 0 - 0 0 0 0 - 0 0 0 0 - 0 0 0 0 - 0 0 0 0 0 0 0 0 0 0 0 0 "   l i n k e d F i e l d I d = " 0 0 0 0 0 0 0 0 - 0 0 0 0 - 0 0 0 0 - 0 0 0 0 - 0 0 0 0 0 0 0 0 0 0 0 0 "   l i n k e d F i e l d I n d e x = " 0 "   i n d e x = " 0 "   f i e l d T y p e = " q u e s t i o n "   f o r m a t E v a l u a t o r T y p e = " f o r m a t S t r i n g "   h i d d e n = " f a l s e " / >  
                     < f i e l d   i d = " 5 6 3 d b a 8 1 - 2 9 2 6 - 4 7 c 2 - a 4 3 0 - b 4 f 6 2 a 1 e 2 8 1 7 "   n a m e = " P r o f i l e F i e l d 1 D e s c r i p t i o n "   t y p e = " "   o r d e r = " 9 9 9 "   e n t i t y I d = " 2 a 5 8 0 5 d b - 2 1 f b - 4 5 7 d - 9 3 0 c - b 3 f 1 0 a a f 7 d b a "   l i n k e d E n t i t y I d = " 0 0 0 0 0 0 0 0 - 0 0 0 0 - 0 0 0 0 - 0 0 0 0 - 0 0 0 0 0 0 0 0 0 0 0 0 "   l i n k e d F i e l d I d = " 0 0 0 0 0 0 0 0 - 0 0 0 0 - 0 0 0 0 - 0 0 0 0 - 0 0 0 0 0 0 0 0 0 0 0 0 "   l i n k e d F i e l d I n d e x = " 0 "   i n d e x = " 0 "   f i e l d T y p e = " q u e s t i o n "   f o r m a t E v a l u a t o r T y p e = " f o r m a t S t r i n g "   h i d d e n = " f a l s e " / >  
                     < f i e l d   i d = " c c b 4 a b 0 1 - c c f 4 - 4 5 1 3 - 8 b b c - 6 e f 2 1 4 5 b 1 6 a 6 "   n a m e = " P r o f i l e F i e l d 2 "   t y p e = " "   o r d e r = " 9 9 9 "   e n t i t y I d = " 2 a 5 8 0 5 d b - 2 1 f b - 4 5 7 d - 9 3 0 c - b 3 f 1 0 a a f 7 d b a "   l i n k e d E n t i t y I d = " 0 0 0 0 0 0 0 0 - 0 0 0 0 - 0 0 0 0 - 0 0 0 0 - 0 0 0 0 0 0 0 0 0 0 0 0 "   l i n k e d F i e l d I d = " 0 0 0 0 0 0 0 0 - 0 0 0 0 - 0 0 0 0 - 0 0 0 0 - 0 0 0 0 0 0 0 0 0 0 0 0 "   l i n k e d F i e l d I n d e x = " 0 "   i n d e x = " 0 "   f i e l d T y p e = " q u e s t i o n "   f o r m a t E v a l u a t o r T y p e = " f o r m a t S t r i n g "   h i d d e n = " f a l s e " / >  
                     < f i e l d   i d = " c 0 4 7 b 3 6 9 - 4 d f e - 4 4 6 0 - 8 9 6 1 - 5 e d b 5 3 4 4 7 c f f "   n a m e = " P r o f i l e F i e l d 2 D e s c r i p t i o n "   t y p e = " "   o r d e r = " 9 9 9 "   e n t i t y I d = " 2 a 5 8 0 5 d b - 2 1 f b - 4 5 7 d - 9 3 0 c - b 3 f 1 0 a a f 7 d b a "   l i n k e d E n t i t y I d = " 0 0 0 0 0 0 0 0 - 0 0 0 0 - 0 0 0 0 - 0 0 0 0 - 0 0 0 0 0 0 0 0 0 0 0 0 "   l i n k e d F i e l d I d = " 0 0 0 0 0 0 0 0 - 0 0 0 0 - 0 0 0 0 - 0 0 0 0 - 0 0 0 0 0 0 0 0 0 0 0 0 "   l i n k e d F i e l d I n d e x = " 0 "   i n d e x = " 0 "   f i e l d T y p e = " q u e s t i o n "   f o r m a t E v a l u a t o r T y p e = " f o r m a t S t r i n g "   h i d d e n = " f a l s e " / >  
                     < f i e l d   i d = " a 8 9 2 6 b a 1 - 7 2 1 c - 4 0 c 7 - b 5 1 2 - 8 6 f 2 f 6 e b 9 b 5 5 "   n a m e = " I m a g e P a t h "   t y p e = " "   o r d e r = " 9 9 9 "   e n t i t y I d = " 2 f 4 e 3 e 8 3 - 5 0 8 8 - 4 d b 9 - b 1 f 7 - 6 c 5 0 7 d e d c 7 4 5 "   l i n k e d E n t i t y I d = " 0 0 0 0 0 0 0 0 - 0 0 0 0 - 0 0 0 0 - 0 0 0 0 - 0 0 0 0 0 0 0 0 0 0 0 0 "   l i n k e d F i e l d I d = " 0 0 0 0 0 0 0 0 - 0 0 0 0 - 0 0 0 0 - 0 0 0 0 - 0 0 0 0 0 0 0 0 0 0 0 0 "   l i n k e d F i e l d I n d e x = " 0 "   i n d e x = " 0 "   f i e l d T y p e = " q u e s t i o n "   f o r m a t E v a l u a t o r T y p e = " f o r m a t S t r i n g "   h i d d e n = " f a l s e " > C : \ P r o g r a m D a t a \ I p h e l i o n \ O u t l i n e \ C o r e \ I m a g e s \ T h e m e   I m a g e s \ C M S   T e a l . J P G < / f i e l d >  
                     < f i e l d   i d = " b 7 c e f a 4 1 - f 9 d 1 - 4 f 7 3 - a b f 3 - c e 1 4 0 e 7 a 8 4 9 7 "   n a m e = " D a t e "   t y p e = " S y s t e m . D a t e T i m e ,   m s c o r l i b ,   V e r s i o n = 4 . 0 . 0 . 0 ,   C u l t u r e = n e u t r a l ,   P u b l i c K e y T o k e n = b 7 7 a 5 c 5 6 1 9 3 4 e 0 8 9 "   d a t a F o r m a t = " d   M M M M   y y y y "   o r d e r = " 9 9 9 "   e n t i t y I d = " 4 a 2 e f a 0 0 - b 1 c 8 - 4 3 f c - b 2 f d - e e 3 e c 4 2 f 9 0 7 b "   l i n k e d E n t i t y I d = " 0 0 0 0 0 0 0 0 - 0 0 0 0 - 0 0 0 0 - 0 0 0 0 - 0 0 0 0 0 0 0 0 0 0 0 0 "   l i n k e d F i e l d I d = " 0 0 0 0 0 0 0 0 - 0 0 0 0 - 0 0 0 0 - 0 0 0 0 - 0 0 0 0 0 0 0 0 0 0 0 0 "   l i n k e d F i e l d I n d e x = " 0 "   i n d e x = " 0 "   f i e l d T y p e = " q u e s t i o n "   f o r m a t E v a l u a t o r T y p e = " f o r m a t S t r i n g "   h i d d e n = " f a l s e " > 2 0   A p r i l   2 0 2 1 < / f i e l d >  
                     < f i e l d   i d = " 9 0 b 0 3 9 7 8 - e 2 1 7 - 4 e 3 2 - a 4 f e - a 3 2 c b a 5 7 d 1 8 6 "   n a m e = " T e x t "   t y p e = " "   o r d e r = " 9 9 9 "   e n t i t y I d = " a d e 4 a 4 5 4 - e 7 d d - 4 5 b f - a 2 1 9 - 2 b 5 9 a b 9 f 2 4 1 4 "   l i n k e d E n t i t y I d = " 0 0 0 0 0 0 0 0 - 0 0 0 0 - 0 0 0 0 - 0 0 0 0 - 0 0 0 0 0 0 0 0 0 0 0 0 "   l i n k e d F i e l d I d = " 0 0 0 0 0 0 0 0 - 0 0 0 0 - 0 0 0 0 - 0 0 0 0 - 0 0 0 0 0 0 0 0 0 0 0 0 "   l i n k e d F i e l d I n d e x = " 0 "   i n d e x = " 0 "   f i e l d T y p e = " q u e s t i o n "   f o r m a t E v a l u a t o r T y p e = " f o r m a t S t r i n g "   h i d d e n = " f a l s e " > F o o t e r   T e x t < / f i e l d >  
                     < f i e l d   i d = " 4 8 6 8 6 8 f 2 - e 0 4 a - 4 5 5 b - b b 1 5 - 0 d a 9 7 0 d 3 0 5 b 0 "   n a m e = " T e x t   F i e l d "   t y p e = " "   o r d e r = " 9 9 9 "   e n t i t y I d = " e 3 8 1 d 1 9 8 - c d a 9 - 4 0 9 e - b 5 5 7 - 5 9 1 f d a 1 1 a e 2 6 "   l i n k e d E n t i t y I d = " 0 0 0 0 0 0 0 0 - 0 0 0 0 - 0 0 0 0 - 0 0 0 0 - 0 0 0 0 0 0 0 0 0 0 0 0 "   l i n k e d F i e l d I d = " 0 0 0 0 0 0 0 0 - 0 0 0 0 - 0 0 0 0 - 0 0 0 0 - 0 0 0 0 0 0 0 0 0 0 0 0 "   l i n k e d F i e l d I n d e x = " 0 "   i n d e x = " 0 "   f i e l d T y p e = " q u e s t i o n "   f o r m a t E v a l u a t o r T y p e = " f o r m a t S t r i n g "   h i d d e n = " f a l s e " / >  
                     < f i e l d   i d = " 8 1 e 3 e 9 e a - 9 b 6 0 - 4 9 7 8 - a 8 8 a - e 3 d d b 2 6 9 6 2 1 7 "   n a m e = " V a l u e   F i e l d "   t y p e = " S y s t e m . B o o l e a n ,   m s c o r l i b ,   V e r s i o n = 4 . 0 . 0 . 0 ,   C u l t u r e = n e u t r a l ,   P u b l i c K e y T o k e n = b 7 7 a 5 c 5 6 1 9 3 4 e 0 8 9 "   o r d e r = " 9 9 9 "   e n t i t y I d = " e 3 8 1 d 1 9 8 - c d a 9 - 4 0 9 e - b 5 5 7 - 5 9 1 f d a 1 1 a e 2 6 "   l i n k e d E n t i t y I d = " 0 0 0 0 0 0 0 0 - 0 0 0 0 - 0 0 0 0 - 0 0 0 0 - 0 0 0 0 0 0 0 0 0 0 0 0 "   l i n k e d F i e l d I d = " 0 0 0 0 0 0 0 0 - 0 0 0 0 - 0 0 0 0 - 0 0 0 0 - 0 0 0 0 0 0 0 0 0 0 0 0 "   l i n k e d F i e l d I n d e x = " 0 "   i n d e x = " 0 "   f i e l d T y p e = " q u e s t i o n "   f o r m a t E v a l u a t o r T y p e = " f o r m a t S t r i n g "   h i d d e n = " f a l s e " / >  
                     < f i e l d   i d = " 0 8 3 d 5 a 5 f - 7 a 4 6 - 4 9 2 7 - a d 1 b - 2 e 7 1 0 3 f 3 6 8 b 1 "   n a m e = " L o g i n "   t y p e = " "   o r d e r = " 9 9 9 "   e n t i t y I d = " f 2 9 4 b 1 d 2 - 1 b 4 5 - 4 e 5 f - 9 4 c 4 - 2 9 5 3 e 5 1 5 0 1 3 7 "   l i n k e d E n t i t y I d = " 0 0 0 0 0 0 0 0 - 0 0 0 0 - 0 0 0 0 - 0 0 0 0 - 0 0 0 0 0 0 0 0 0 0 0 0 "   l i n k e d F i e l d I d = " 0 0 0 0 0 0 0 0 - 0 0 0 0 - 0 0 0 0 - 0 0 0 0 - 0 0 0 0 0 0 0 0 0 0 0 0 "   l i n k e d F i e l d I n d e x = " 0 "   i n d e x = " 0 "   f i e l d T y p e = " c o i "   f o r m a t E v a l u a t o r T y p e = " f o r m a t S t r i n g "   h i d d e n = " f a l s e " > D e b b i e . S p r a t t < / f i e l d >  
                     < f i e l d   i d = " 9 6 8 7 a 9 a 0 - c 3 d 9 - 4 b 9 3 - a 9 c 2 - 5 8 9 a 2 8 5 a 8 4 e e "   n a m e = " N a m e "   t y p e = " "   o r d e r = " 9 9 9 "   e n t i t y I d = " 7 c b 9 6 0 b 3 - 2 8 b c - 4 1 e 3 - 8 a d 4 - e 0 5 b 5 8 3 a 6 8 4 b "   l i n k e d E n t i t y I d = " 0 0 0 0 0 0 0 0 - 0 0 0 0 - 0 0 0 0 - 0 0 0 0 - 0 0 0 0 0 0 0 0 0 0 0 0 "   l i n k e d F i e l d I d = " 0 0 0 0 0 0 0 0 - 0 0 0 0 - 0 0 0 0 - 0 0 0 0 - 0 0 0 0 0 0 0 0 0 0 0 0 "   l i n k e d F i e l d I n d e x = " 0 "   i n d e x = " 0 "   f i e l d T y p e = " c o i "   f o r m a t E v a l u a t o r T y p e = " f o r m a t S t r i n g "   h i d d e n = " f a l s e " > I t a l y < / f i e l d >  
                     < f i e l d   i d = " f 6 8 a 9 c f 7 - 6 d 4 5 - 4 4 5 b - 9 1 d c - 1 4 1 5 6 5 f 5 b d 1 b "   n a m e = " F i l e   P a t h s - L o g o s   P P 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 C : \ P r o g r a m D a t a \ I p h e l i o n \ O u t l i n e \ C o r e \ I m a g e s \ L o g o s \ P P T \ < / f i e l d >  
                     < f i e l d   i d = " a e e 2 8 f 9 f - 4 9 e d - 4 8 e 4 - b 6 2 7 - a b 7 e a f f 6 b 5 9 c "   n a m e = " L o g o   N a m e - P P T   H e a d e r   D a r k " 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 C M S _ L o g o _ H e a d e r _ P P T _ [ F I R M N A M E ] _ p o s . p n g < / f i e l d >  
                     < f i e l d   i d = " d 6 9 e 8 9 5 b - 2 a d 6 - 4 7 1 8 - b d f f - 0 4 f c a 1 4 a 7 3 9 c "   n a m e = " S e l e c t e d   V a l u e   I t e m s "   t y p e = " S y s t e m . B o o l e a n ,   m s c o r l i b ,   V e r s i o n = 4 . 0 . 0 . 0 ,   C u l t u r e = n e u t r a l ,   P u b l i c K e y T o k e n = b 7 7 a 5 c 5 6 1 9 3 4 e 0 8 9 "   o r d e r = " 9 9 9 "   e n t i t y I d = " 4 b 7 9 4 c 7 d - a 4 f d - 4 4 f c - b e 2 3 - d 3 c 5 9 9 7 e 2 b f 8 "   l i n k e d E n t i t y I d = " 0 0 0 0 0 0 0 0 - 0 0 0 0 - 0 0 0 0 - 0 0 0 0 - 0 0 0 0 0 0 0 0 0 0 0 0 "   l i n k e d F i e l d I d = " 0 0 0 0 0 0 0 0 - 0 0 0 0 - 0 0 0 0 - 0 0 0 0 - 0 0 0 0 0 0 0 0 0 0 0 0 "   l i n k e d F i e l d I n d e x = " 0 "   i n d e x = " 1 "   f i e l d T y p e = " q u e s t i o n "   f o r m a t E v a l u a t o r T y p e = " f o r m a t S t r i n g "   h i d d e n = " f a l s e " / >  
                     < f i e l d   i d = " d 6 9 e 8 9 5 b - 2 a d 6 - 4 7 1 8 - b d f f - 0 4 f c a 1 4 a 7 3 9 c "   n a m e = " S e l e c t e d   V a l u e   I t e m s "   t y p e = " S y s t e m . B o o l e a n ,   m s c o r l i b ,   V e r s i o n = 4 . 0 . 0 . 0 ,   C u l t u r e = n e u t r a l ,   P u b l i c K e y T o k e n = b 7 7 a 5 c 5 6 1 9 3 4 e 0 8 9 "   o r d e r = " 9 9 9 "   e n t i t y I d = " a 4 8 f 5 4 7 9 - 2 3 f d - 4 c f 0 - a 5 a 8 - 8 1 4 f 8 f d 8 a 8 6 5 "   l i n k e d E n t i t y I d = " 0 0 0 0 0 0 0 0 - 0 0 0 0 - 0 0 0 0 - 0 0 0 0 - 0 0 0 0 0 0 0 0 0 0 0 0 "   l i n k e d F i e l d I d = " 0 0 0 0 0 0 0 0 - 0 0 0 0 - 0 0 0 0 - 0 0 0 0 - 0 0 0 0 0 0 0 0 0 0 0 0 "   l i n k e d F i e l d I n d e x = " 0 "   i n d e x = " 1 "   f i e l d T y p e = " q u e s t i o n "   f o r m a t E v a l u a t o r T y p e = " f o r m a t S t r i n g "   h i d d e n = " f a l s e " / >  
                     < f i e l d   i d = " a 8 9 2 6 b a 1 - 7 2 1 c - 4 0 c 7 - b 5 1 2 - 8 6 f 2 f 6 e b 9 b 5 5 "   n a m e = " I m a g e P a t h "   t y p e = " "   o r d e r = " 9 9 9 "   e n t i t y I d = " 0 4 d 7 9 8 8 f - 0 5 1 c - 4 b f 5 - a c 7 4 - 0 4 4 e 4 e 6 5 9 b 8 2 "   l i n k e d E n t i t y I d = " 0 0 0 0 0 0 0 0 - 0 0 0 0 - 0 0 0 0 - 0 0 0 0 - 0 0 0 0 0 0 0 0 0 0 0 0 "   l i n k e d F i e l d I d = " 0 0 0 0 0 0 0 0 - 0 0 0 0 - 0 0 0 0 - 0 0 0 0 - 0 0 0 0 0 0 0 0 0 0 0 0 "   l i n k e d F i e l d I n d e x = " 0 "   i n d e x = " 0 "   f i e l d T y p e = " q u e s t i o n "   f o r m a t E v a l u a t o r T y p e = " f o r m a t S t r i n g "   h i d d e n = " f a l s e " > C : \ P r o g r a m D a t a \ I p h e l i o n \ O u t l i n e \ C o r e \ C o n t e n t \ R e s o u r c e s \ P P T \ P i c t u r e s \ C o v e r P a g e s \ _ c m s - p p t - c o v e r _ L a n d s c a p e _ T e a l . j p g < / f i e l d > 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d o c u m e n t F r a g m e n t >  
     < / d o c u m e n t F r a g m e n t s >  
 < / d o c u m e n t F r a g m e n t D a t a > 
</file>

<file path=customXml/item6.xml>��< ? x m l   v e r s i o n = " 1 . 0 "   e n c o d i n g = " u t f - 1 6 " ? > < t e m p l a t e F r a g m e n t D a t a   x m l n s : x s d = " h t t p : / / w w w . w 3 . o r g / 2 0 0 1 / X M L S c h e m a "   x m l n s : x s i = " h t t p : / / w w w . w 3 . o r g / 2 0 0 1 / X M L S c h e m a - i n s t a n c e "   x m l n s = " h t t p : / / i p h e l i o n . c o m / w o r d / o u t l i n e / t e m p l a t e F r a g m e n t D a t a " >  
     < t e m p l a t e F r a g m e n t s >  
         < t e m p l a t e F r a g m e n t   d i s p l a y N a m e = " T i t l e   S l i d e   w i t h   I m a g e "   t y p e I d = " - 1 " >  
             < t e m p l a t e   i d = " 1 0 e b 1 c 7 9 - 5 2 2 f - 4 b 2 9 - b 4 f d - 4 e 3 9 2 0 b 8 f e 6 9 "   n a m e = " & l t ; ? x m l   v e r s i o n = & q u o t ; 1 . 0 & q u o t ;   e n c o d i n g = & q u o t ; u t f - 1 6 & q u o t ; ? & g t ; & # x A ; & l t ; u i L o c a l i z e d S t r i n g   x m l n s : x s i = & q u o t ; h t t p : / / w w w . w 3 . o r g / 2 0 0 1 / X M L S c h e m a - i n s t a n c e & q u o t ;   x m l n s : x s d = & q u o t ; h t t p : / / w w w . w 3 . o r g / 2 0 0 1 / X M L S c h e m a & q u o t ; & g t ; & # x A ;     & l t ; t y p e & g t ; l a b e l & l t ; / t y p e & g t ; & # x A ;     & l t ; t e x t & g t ; S B   W i z a r d - P P T   T i t l e   s l i d e   w i t h   i m a g e & l t ; / t e x t & g t ; & # x A ; & l t ; / u i L o c a l i z e d S t r i n g & g t ; "   d o c u m e n t I d = " 0 0 0 0 0 0 0 0 - 0 0 0 0 - 0 0 0 0 - 0 0 0 0 - 0 0 0 0 0 0 0 0 0 0 0 0 "   v e r s i o n = " 0 "   s c h e m a V e r s i o n = " 1 "   w o r d V e r s i o n = " "   l a n g u a g e I s o = " "   o f f i c e I d = " 0 0 0 0 0 0 0 0 - 0 0 0 0 - 0 0 0 0 - 0 0 0 0 - 0 0 0 0 0 0 0 0 0 0 0 0 "   h e l p U r l = " & l t ; ? x m l   v e r s i o n = & q u o t ; 1 . 0 & q u o t ;   e n c o d i n g = & q u o t ; u t f - 1 6 & q u o t ; ? & g t ; & # x A ; & l t ; u i L o c a l i z e d S t r i n g   x m l n s : x s i = & q u o t ; h t t p : / / w w w . w 3 . o r g / 2 0 0 1 / X M L S c h e m a - i n s t a n c e & q u o t ;   x m l n s : x s d = & q u o t ; h t t p : / / w w w . w 3 . o r g / 2 0 0 1 / X M L S c h e m a & 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c 5 e b d 8 6 a - f 0 b 4 - 4 b f 0 - a 8 3 8 - 3 a 2 b 7 e d 4 2 4 a d "   n a m e = " I m a g e . I m a g e P a t h "   a s s e m b l y = " I p h e l i o n . O u t l i n e . W o r d . d l l "   t y p e = " I p h e l i o n . O u t l i n e . W o r d . R e n d e r e r s . I m a g e R e n d e r e r "   o r d e r = " 3 "   a c t i v e = " t r u e "   e n t i t y I d = " 0 4 d 7 9 8 8 f - 0 5 1 c - 4 b f 5 - a c 7 4 - 0 4 4 e 4 e 6 5 9 b 8 2 " 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b 6 b 8 a 2 9 6 - 0 5 8 e - 4 f 5 9 - 9 a 6 f - 1 8 3 6 7 b f a 6 2 7 6 "   n a m e = " H e i g h t "   t y p e = " S y s t e m . S i n g l e ,   m s c o r l i b ,   V e r s i o n = 4 . 0 . 0 . 0 ,   C u l t u r e = n e u t r a l ,   P u b l i c K e y T o k e n = b 7 7 a 5 c 5 6 1 9 3 4 e 0 8 9 "   o r d e r = " 9 9 9 "   k e y = " h e i g h t "   v a l u e = " 1 9 . 0 5 "   g r o u p = " S i z e "   g r o u p O r d e r = " - 1 "   i s G e n e r a t e d = " f a l s e " / >  
                             < p a r a m e t e r   i d = " 0 1 f 8 f 0 8 e - 3 5 0 6 - 4 9 5 d - a 2 2 3 - 7 f 4 b 6 0 f 8 4 5 0 1 "   n a m e = " W i d t h "   t y p e = " S y s t e m . S i n g l e ,   m s c o r l i b ,   V e r s i o n = 4 . 0 . 0 . 0 ,   C u l t u r e = n e u t r a l ,   P u b l i c K e y T o k e n = b 7 7 a 5 c 5 6 1 9 3 4 e 0 8 9 "   o r d e r = " 9 9 9 "   k e y = " w i d t h "   v a l u e = " 2 5 . 4 "   g r o u p = " S i z e "   g r o u p O r d e r = " - 1 "   i s G e n e r a t e d = " f a l s e " / >  
                             < p a r a m e t e r   i d = " 9 5 d 7 9 0 b f - 4 a a 2 - 4 9 5 4 - b 3 f 9 - 5 2 f c 6 0 7 7 d 6 a c "   n a m e = " L o c k   a s p e c t   r a t i o "   t y p e = " S y s t e m . B o o l e a n ,   m s c o r l i b ,   V e r s i o n = 4 . 0 . 0 . 0 ,   C u l t u r e = n e u t r a l ,   P u b l i c K e y T o k e n = b 7 7 a 5 c 5 6 1 9 3 4 e 0 8 9 "   o r d e r = " 9 9 9 "   k e y = " l o c k A s p e c t R a t i o "   v a l u e = " T r u e "   g r o u p O r d e r = " - 1 "   i s G e n e r a t e d = " f a l s e " / >  
                             < p a r a m e t e r   i d = " a f 5 4 7 c d 7 - f 2 d 7 - 4 3 a e - 8 f 1 1 - 1 2 d 2 3 1 3 3 0 c 9 c "   n a m e = " F i e l d   i n d e x "   t y p e = " S y s t e m . I n t 3 2 ,   m s c o r l i b ,   V e r s i o n = 4 . 0 . 0 . 0 ,   C u l t u r e = n e u t r a l ,   P u b l i c K e y T o k e n = b 7 7 a 5 c 5 6 1 9 3 4 e 0 8 9 "   o r d e r = " 9 9 9 "   k e y = " i n d e x "   v a l u e = " "   g r o u p O r d e r = " - 1 "   i s G e n e r a t e d = " f a l s e " / >  
                             < p a r a m e t e r   i d = " 5 f f c 6 9 5 d - 4 5 3 b - 4 7 8 6 - b 1 9 0 - 4 d 1 3 4 3 9 c 3 c e b "   n a m e = " U n i t   t y p e "   t y p e = " I p h e l i o n . O u t l i n e . C o r e . E n t i t i e s . U n i t T y p e ,   I p h e l i o n . O u t l i n e . C o r e ,   V e r s i o n = 1 . 7 . 8 . 5 ,   C u l t u r e = n e u t r a l ,   P u b l i c K e y T o k e n = n u l l "   o r d e r = " 1 "   k e y = " u n i t T y p e T y p e "   v a l u e = " C e n t i m e t e r s "   g r o u p = " S i z e "   g r o u p O r d e r = " - 1 "   i s G e n e r a t e d = " f a l s e " / >  
                             < p a r a m e t e r   i d = " e 7 f e 2 a 1 2 - 7 0 d 4 - 4 4 7 5 - 8 6 7 1 - 8 6 7 b b a 4 e 9 3 9 e "   n a m e = " Z   o r d e r "   t y p e = " I p h e l i o n . O u t l i n e . P o w e r P o i n t . R e n d e r e r s . Z O r d e r ,   I p h e l i o n . O u t l i n e . P o w e r P o i n t ,   V e r s i o n = 1 . 7 . 8 . 5 ,   C u l t u r e = n e u t r a l ,   P u b l i c K e y T o k e n = n u l l "   o r d e r = " 4 "   k e y = " z O r d e r "   v a l u e = " S e n d T o B a c k "   g r o u p = " P o s i t i o n "   g r o u p O r d e r = " - 1 "   i s G e n e r a t e d = " f a l s e " / >  
                             < p a r a m e t e r   i d = " 7 c c 4 7 a b f - 4 4 c c - 4 c 3 9 - 8 f b 2 - b 7 6 e 2 7 7 2 0 3 4 a "   n a m e = " D e l e t e   i f   e m p t y "   t y p e = " S y s t e m . B o o l e a n ,   m s c o r l i b ,   V e r s i o n = 4 . 0 . 0 . 0 ,   C u l t u r e = n e u t r a l ,   P u b l i c K e y T o k e n = b 7 7 a 5 c 5 6 1 9 3 4 e 0 8 9 "   o r d e r = " 9 9 9 "   k e y = " d e l e t e I f E m p t y "   v a l u e = " F a l s e "   g r o u p O r d e r = " - 1 "   i s G e n e r a t e d = " f a l s e " / >  
                             < p a r a m e t e r   i d = " 6 1 5 c 0 d c 3 - 5 5 5 f - 4 0 e 0 - 9 7 3 2 - 6 8 b 8 7 c 8 b 3 2 c 4 "   n a m e = " R e t a i n   s h a p e   s e t t i n g s "   t y p e = " S y s t e m . B o o l e a n ,   m s c o r l i b ,   V e r s i o n = 4 . 0 . 0 . 0 ,   C u l t u r e = n e u t r a l ,   P u b l i c K e y T o k e n = b 7 7 a 5 c 5 6 1 9 3 4 e 0 8 9 "   o r d e r = " 9 9 9 "   k e y = " r e t a i n S h a p e S e t t i n g s "   v a l u e = " F a l s e "   g r o u p O r d e r = " - 1 "   i s G e n e r a t e d = " f a l s e " / >  
                         < / p a r a m e t e r s >  
                     < / c o n t e n t C o n t r o l >  
                     < c o n t e n t C o n t r o l   i d = " c 5 3 0 5 5 1 f - a 2 d b - 4 9 6 e - a 2 9 a - 1 1 d c 5 c c 4 a 9 e 1 "   n a m e = " T i t l e . T e x t "   a s s e m b l y = " I p h e l i o n . O u t l i n e . P o w e r P o i n t . D L L "   t y p e = " I p h e l i o n . O u t l i n e . P o w e r P o i n t . R e n d e r e r s . X m l F o r m a t t e d T e x t R e n d e r e r "   o r d e r = " 3 "   a c t i v e = " t r u e "   e n t i t y I d = " 0 1 9 b a 9 c 6 - 7 d a a - 4 0 c d - 8 c c 5 - f a d 9 c a 4 1 6 5 3 2 "   f i e l d I d = " 9 0 b 0 3 9 7 8 - e 2 1 7 - 4 e 3 2 - a 4 f e - a 3 2 c b a 5 7 d 1 8 6 "   p a r e n t I d = " 0 0 0 0 0 0 0 0 - 0 0 0 0 - 0 0 0 0 - 0 0 0 0 - 0 0 0 0 0 0 0 0 0 0 0 0 "   l e v e l O r d e r = " 1 0 0 "   c o n t r o l T y p e = " p l a i n T e x t "   c o n t r o l E d i t T y p e = " i n l i n e "   e n c l o s i n g B o o k m a r k = " f a l s e "   f o r m a t = " I F ( { C o v e r   T e x t   L i g h t   o r   D a r k . S e l e c t e d   I t e m s } = { L a b e l s . L i g h t } , & # x A ;   R E P L A C E ( & # x A ;   & q u o t ; & l t ; f o n t   c o l o u r = * 2 5 5 , 2 5 5 , 2 5 5 * & g t ; & q u o t ;   & a m p ;   { T i t l e . T e x t }   & a m p ;     & q u o t ; & l t ; / f o n t & g t ; & q u o t ;   , & # x A ;   & q u o t ; * & q u o t ; , & # x A ;   C H A R ( 3 4 ) , & # x A ;   t r u e ) & # x A ; , { T i t l e . T e x t } ) & # x A ; & # x A ; & # x A ; & # x A ; "   f o r m a t E v a l u a t o r T y p e = " e x p r e s s i o n "   t e x t C a s e = " i g n o r e C a s e "   r e m o v e C o n t r o l = " f a l s e "   i g n o r e F o r m a t I f E m p t y = " f a l s e " >  
                         < p a r a m e t e r s >  
                             < p a r a m e t e r   i d = " 1 2 9 f 5 e 3 2 - 0 9 c c - 4 8 e e - 9 b e 3 - d 5 a e 1 c d 5 1 4 8 5 "   n a m e = " F i e l d   i n d e x "   t y p e = " S y s t e m . I n t 3 2 ,   m s c o r l i b ,   V e r s i o n = 4 . 0 . 0 . 0 ,   C u l t u r e = n e u t r a l ,   P u b l i c K e y T o k e n = b 7 7 a 5 c 5 6 1 9 3 4 e 0 8 9 "   o r d e r = " 9 9 9 "   k e y = " i n d e x "   v a l u e = " "   g r o u p O r d e r = " - 1 "   i s G e n e r a t e d = " f a l s e " / >  
                             < p a r a m e t e r   i d = " b f b d 3 2 1 0 - c 1 f e - 4 a 2 e - a 2 c 1 - d 8 7 3 0 e b 2 7 6 2 e "   n a m e = " P a r e n t   f i e l d   i n d e x "   t y p e = " S y s t e m . I n t 3 2 ,   m s c o r l i b ,   V e r s i o n = 4 . 0 . 0 . 0 ,   C u l t u r e = n e u t r a l ,   P u b l i c K e y T o k e n = b 7 7 a 5 c 5 6 1 9 3 4 e 0 8 9 "   o r d e r = " 9 9 9 "   k e y = " p a r e n t I n d e x "   v a l u e = " "   g r o u p O r d e r = " - 1 "   i s G e n e r a t e d = " f a l s e " / >  
                             < p a r a m e t e r   i d = " 6 6 4 a b a 8 3 - 9 f 4 1 - 4 e 3 0 - 8 a a 3 - f d b a c 8 b 4 f 7 b b "   n a m e = " D e l e t e   i f   e m p t y "   t y p e = " S y s t e m . B o o l e a n ,   m s c o r l i b ,   V e r s i o n = 4 . 0 . 0 . 0 ,   C u l t u r e = n e u t r a l ,   P u b l i c K e y T o k e n = b 7 7 a 5 c 5 6 1 9 3 4 e 0 8 9 "   o r d e r = " 9 9 9 "   k e y = " d e l e t e I f E m p t y "   v a l u e = " F a l s e "   g r o u p O r d e r = " - 1 "   i s G e n e r a t e d = " f a l s e " / >  
                         < / p a r a m e t e r s >  
                     < / c o n t e n t C o n t r o l >  
                     < c o n t e n t C o n t r o l   i d = " 7 a 4 3 e 3 c 4 - e 1 f d - 4 d 6 f - 9 a 3 d - 6 a e 4 9 d d 6 6 c 6 3 "   n a m e = " S u b i t l e . T e x t "   a s s e m b l y = " I p h e l i o n . O u t l i n e . P o w e r P o i n t . D L L "   t y p e = " I p h e l i o n . O u t l i n e . P o w e r P o i n t . R e n d e r e r s . X m l F o r m a t t e d T e x t R e n d e r e r "   o r d e r = " 3 "   a c t i v e = " t r u e "   e n t i t y I d = " 0 e e 6 b c 4 1 - d d 1 6 - 4 a 7 6 - a d 5 a - 5 f 4 4 1 a 6 7 c 0 5 1 "   f i e l d I d = " 9 0 b 0 3 9 7 8 - e 2 1 7 - 4 e 3 2 - a 4 f e - a 3 2 c b a 5 7 d 1 8 6 "   p a r e n t I d = " 0 0 0 0 0 0 0 0 - 0 0 0 0 - 0 0 0 0 - 0 0 0 0 - 0 0 0 0 0 0 0 0 0 0 0 0 "   l e v e l O r d e r = " 1 0 0 "   c o n t r o l T y p e = " p l a i n T e x t "   c o n t r o l E d i t T y p e = " i n l i n e "   e n c l o s i n g B o o k m a r k = " f a l s e "   f o r m a t = " I F ( { C o v e r   T e x t   L i g h t   o r   D a r k . S e l e c t e d   I t e m s } = { L a b e l s . L i g h t } , & # x A ;   R E P L A C E ( & # x A ;   & q u o t ; & l t ; f o n t   c o l o u r = * 2 5 5 , 2 5 5 , 2 5 5 * & g t ; & q u o t ;   & a m p ;   { S u b t i t l e . T e x t }   & a m p ;     & q u o t ; & l t ; / f o n t & g t ; & q u o t ;   , & # x A ;   & q u o t ; * & q u o t ; , & # x A ;   C H A R ( 3 4 ) , & # x A ;   t r u e ) & # x A ; , { S u b t i t l e . T e x t } ) & # x A ; & # x A ; & # x A ; & # x A ; "   f o r m a t E v a l u a t o r T y p e = " e x p r e s s i o n "   t e x t C a s e = " i g n o r e C a s e "   r e m o v e C o n t r o l = " f a l s e "   i g n o r e F o r m a t I f E m p t y = " f a l s e " >  
                         < p a r a m e t e r s >  
                             < p a r a m e t e r   i d = " b e 1 1 c 9 3 e - 2 4 6 d - 4 b f 1 - b 4 c 7 - c 6 e 5 2 f 5 3 f 5 9 2 "   n a m e = " F i e l d   i n d e x "   t y p e = " S y s t e m . I n t 3 2 ,   m s c o r l i b ,   V e r s i o n = 4 . 0 . 0 . 0 ,   C u l t u r e = n e u t r a l ,   P u b l i c K e y T o k e n = b 7 7 a 5 c 5 6 1 9 3 4 e 0 8 9 "   o r d e r = " 9 9 9 "   k e y = " i n d e x "   v a l u e = " "   g r o u p O r d e r = " - 1 "   i s G e n e r a t e d = " f a l s e " / >  
                             < p a r a m e t e r   i d = " d 6 1 a e 4 8 0 - e c f 0 - 4 1 a 7 - 9 4 2 f - 3 1 4 1 5 3 4 7 f 9 0 4 "   n a m e = " P a r e n t   f i e l d   i n d e x "   t y p e = " S y s t e m . I n t 3 2 ,   m s c o r l i b ,   V e r s i o n = 4 . 0 . 0 . 0 ,   C u l t u r e = n e u t r a l ,   P u b l i c K e y T o k e n = b 7 7 a 5 c 5 6 1 9 3 4 e 0 8 9 "   o r d e r = " 9 9 9 "   k e y = " p a r e n t I n d e x "   v a l u e = " "   g r o u p O r d e r = " - 1 "   i s G e n e r a t e d = " f a l s e " / >  
                             < p a r a m e t e r   i d = " 5 3 2 c e 9 3 1 - 0 8 1 f - 4 7 2 8 - b b c 1 - 5 6 2 8 6 d a 0 9 6 6 5 "   n a m e = " D e l e t e   i f   e m p t y "   t y p e = " S y s t e m . B o o l e a n ,   m s c o r l i b ,   V e r s i o n = 4 . 0 . 0 . 0 ,   C u l t u r e = n e u t r a l ,   P u b l i c K e y T o k e n = b 7 7 a 5 c 5 6 1 9 3 4 e 0 8 9 "   o r d e r = " 9 9 9 "   k e y = " d e l e t e I f E m p t y "   v a l u e = " F a l s e "   g r o u p O r d e r = " - 1 "   i s G e n e r a t e d = " f a l s e " / >  
                         < / p a r a m e t e r s >  
                     < / c o n t e n t C o n t r o l >  
                     < c o n t e n t C o n t r o l   i d = " 1 6 c 6 c b b d - 6 1 f 1 - 4 1 1 f - a b 7 e - 2 9 f 0 a b b 2 e 5 6 3 "   n a m e = " F o o t e r   T e x t . T e x t   ( T e m p l a t e ) "   a s s e m b l y = " I p h e l i o n . O u t l i n e . P o w e r P o i n t . D L L "   t y p e = " I p h e l i o n . O u t l i n e . P o w e r P o i n t . R e n d e r e r s . X m l F o r m a t t e d T e x t R e n d e r e r "   o r d e r = " 3 "   a c t i v e = " t r u e "   e n t i t y I d = " a d e 4 a 4 5 4 - e 7 d d - 4 5 b f - a 2 1 9 - 2 b 5 9 a b 9 f 2 4 1 4 "   f i e l d I d = " 9 0 b 0 3 9 7 8 - e 2 1 7 - 4 e 3 2 - a 4 f e - a 3 2 c b a 5 7 d 1 8 6 "   p a r e n t I d = " 0 0 0 0 0 0 0 0 - 0 0 0 0 - 0 0 0 0 - 0 0 0 0 - 0 0 0 0 0 0 0 0 0 0 0 0 "   l e v e l O r d e r = " 1 0 0 "   c o n t r o l T y p e = " p l a i n T e x t "   c o n t r o l E d i t T y p e = " i n l i n e "   e n c l o s i n g B o o k m a r k = " f a l s e "   f o r m a t = " I F ( { C o v e r   T e x t   L i g h t   o r   D a r k . S e l e c t e d   I t e m s } = { L a b e l s . L i g h t } , & # x A ;   R E P L A C E ( & # x A ;   & q u o t ; & l t ; f o n t   c o l o u r = * 2 5 5 , 2 5 5 , 2 5 5 * & g t ; & q u o t ;   & a m p ;   & # x A ;     I F N O T E M P T Y ( { F o o t e r   T e x t . T e x t } , & # x A ;     { F o o t e r   T e x t . T e x t }   & a m p ;   & q u o t ;   |   & q u o t ;   & a m p ;   { D a t e . D a t e } , & # x A ;     { D a t e . D a t e } & # x A ; )   & a m p ;     & q u o t ; & l t ; / f o n t & g t ; & q u o t ;   , & # x A ;   & q u o t ; * & q u o t ; , & # x A ;   C H A R ( 3 4 ) , & # x A ;   t r u e ) & # x A ; , I F N O T E M P T Y ( { F o o t e r   T e x t . T e x t } , & # x A ;   { F o o t e r   T e x t . T e x t }   & a m p ;   & q u o t ;   |   & q u o t ;   & a m p ;   { D a t e . D a t e } , & # x A ;   { D a t e . D a t e } & # x A ; ) ) & # x A ; & # x A ; & # x A ; "   f o r m a t E v a l u a t o r T y p e = " e x p r e s s i o n "   t e x t C a s e = " i g n o r e C a s e "   r e m o v e C o n t r o l = " f a l s e "   i g n o r e F o r m a t I f E m p t y = " f a l s e " >  
                         < p a r a m e t e r s >  
                             < p a r a m e t e r   i d = " 8 a 5 1 5 9 1 e - 5 3 e d - 4 2 c 6 - 8 0 9 6 - f 5 c 0 5 3 5 3 d f c d "   n a m e = " F i e l d   i n d e x "   t y p e = " S y s t e m . I n t 3 2 ,   m s c o r l i b ,   V e r s i o n = 4 . 0 . 0 . 0 ,   C u l t u r e = n e u t r a l ,   P u b l i c K e y T o k e n = b 7 7 a 5 c 5 6 1 9 3 4 e 0 8 9 "   o r d e r = " 9 9 9 "   k e y = " i n d e x "   v a l u e = " "   g r o u p O r d e r = " - 1 "   i s G e n e r a t e d = " f a l s e " / >  
                             < p a r a m e t e r   i d = " f 7 1 d 9 5 d 5 - a f e b - 4 2 0 2 - 9 3 4 c - 1 0 a e d 2 0 7 7 9 d 0 "   n a m e = " P a r e n t   f i e l d   i n d e x "   t y p e = " S y s t e m . I n t 3 2 ,   m s c o r l i b ,   V e r s i o n = 4 . 0 . 0 . 0 ,   C u l t u r e = n e u t r a l ,   P u b l i c K e y T o k e n = b 7 7 a 5 c 5 6 1 9 3 4 e 0 8 9 "   o r d e r = " 9 9 9 "   k e y = " p a r e n t I n d e x "   v a l u e = " "   g r o u p O r d e r = " - 1 "   i s G e n e r a t e d = " f a l s e " / >  
                             < p a r a m e t e r   i d = " b 1 0 4 0 9 4 6 - 1 2 5 9 - 4 f c 7 - 9 2 3 2 - a f 2 b 5 7 e 5 f c e b "   n a m e = " D e l e t e   i f   e m p t y "   t y p e = " S y s t e m . B o o l e a n ,   m s c o r l i b ,   V e r s i o n = 4 . 0 . 0 . 0 ,   C u l t u r e = n e u t r a l ,   P u b l i c K e y T o k e n = b 7 7 a 5 c 5 6 1 9 3 4 e 0 8 9 "   o r d e r = " 9 9 9 "   k e y = " d e l e t e I f E m p t y "   v a l u e = " F a l s e "   g r o u p O r d e r = " - 1 "   i s G e n e r a t e d = " f a l s e " / >  
                         < / p a r a m e t e r s >  
                     < / c o n t e n t C o n t r o l >  
                     < c o n t e n t C o n t r o l   i d = " 8 0 2 8 7 f 2 6 - a e 9 0 - 4 3 7 7 - 8 2 4 6 - d 8 d 2 1 6 b 0 4 8 1 8 "   n a m e = " L o g o "   a s s e m b l y = " I p h e l i o n . O u t l i n e . P o w e r P o i n t . D L L "   t y p e = " I p h e l i o n . O u t l i n e . P o w e r P o i n t . R e n d e r e r s . I m a g e R e n d e r e r "   o r d e r = " 3 "   a c t i v e = " t r u e "   e n t i t y I d = " 3 a b 8 2 f 1 2 - 1 4 2 6 - 4 e 6 5 - a 3 9 d - b 2 0 2 d c 1 7 a c c d "   f i e l d I d = " 8 1 e 3 e 9 e a - 9 b 6 0 - 4 9 7 8 - a 8 8 a - e 3 d d b 2 6 9 6 2 1 7 "   p a r e n t I d = " 0 0 0 0 0 0 0 0 - 0 0 0 0 - 0 0 0 0 - 0 0 0 0 - 0 0 0 0 0 0 0 0 0 0 0 0 "   l e v e l O r d e r = " 1 0 0 "   c o n t r o l T y p e = " p l a i n T e x t "   c o n t r o l E d i t T y p e = " i n l i n e "   e n c l o s i n g B o o k m a r k = " f a l s e "   f o r m a t = " { L a b e l s . F i l e   P a t h s - L o g o s   P P T }   & a m p ; & # x A ; & # x A ; I F ( & # x A ;   O R ( { O v e r r i d e   l o g o . V a l u e   F i e l d } =   T r u e ,   & # x A ;     F I R S T N O T E M P T Y ( & # x A ;                   S P L I T ( { O f f i c e . S e t t i n g s } , 4 , f a l s e , & q u o t ; , & q u o t ; ) , & # x A ;                   S P L I T ( { C o u n t r y . S e t t i n g s } , 4 , f a l s e , & q u o t ; , & q u o t ; ) & # x A ;             ) = & q u o t ; S P E C E N T & q u o t ;   ) = T r u e , & # x A ; & # x A ;         I F ( { L o g o   L i g h t   o r   D a r k . S e l e c t e d   I t e m s }   =   { L a b e l s . L i g h t } , & # x A ;         & # x A ;           R E P L A C E ( { L a b e l s . L o g o   N a m e - P P T   H e a d e r   L i g h t } , & q u o t ; [ F I R M N A M E ] & q u o t ; , & # x A ;                 F I R S T N O T E M P T Y ( & # x A ;                     S P L I T ( { O f f i c e . S e t t i n g s } , 0 , f a l s e , & q u o t ; , & q u o t ; ) , & # x A ;                     S P L I T ( { C o u n t r y . S e t t i n g s } , 0 , f a l s e , & q u o t ; , & q u o t ; ) & # x A ;               ) , t r u e & # x A ;             ) , & # x A ;         & # x A ;           R E P L A C E ( { L a b e l s . L o g o   N a m e - P P T   H e a d e r   D a r k } , & q u o t ; [ F I R M N A M E ] & q u o t ; , & # x A ;                 F I R S T N O T E M P T Y ( & # x A ;                     S P L I T ( { O f f i c e . S e t t i n g s } , 0 , f a l s e , & q u o t ; , & q u o t ; ) , & # x A ;                     S P L I T ( { C o u n t r y . S e t t i n g s } , 0 , f a l s e , & q u o t ; , & q u o t ; ) & # x A ;               ) , t r u e & # x A ;             ) & # x A ;         ) , & # x A ;   I F ( { L o g o   L i g h t   o r   D a r k . S e l e c t e d   I t e m s }   =   { L a b e l s . L i g h t } , & # x A ;     R E P L A C E ( F I E L D V A L U E ( & q u o t ; L a b e l s . L o g o   N a m e - P P T   H e a d e r   & q u o t ;   & a m p ;   { L a b e l s . L i g h t }   ) , & q u o t ; [ F I R M N A M E ] & q u o t ; , { L a b e l s . P i t c h   L o g o   C M S } , t r u e ) , & # x A ;     R E P L A C E ( F I E L D V A L U E ( & q u o t ; L a b e l s . L o g o   N a m e - P P T   H e a d e r   & q u o t ;   & a m p ;   { L a b e l s . D a r k }   ) , & q u o t ; [ F I R M N A M E ] & q u o t ; , { L a b e l s . P i t c h   L o g o   C M S } , t r u e ) & # x A ;   )   & # x A ; ) "   f o r m a t E v a l u a t o r T y p e = " e x p r e s s i o n "   t e x t C a s e = " i g n o r e C a s e "   r e m o v e C o n t r o l = " f a l s e "   i g n o r e F o r m a t I f E m p t y = " f a l s e " >  
                         < p a r a m e t e r s >  
                             < p a r a m e t e r   i d = " d 8 b 2 1 0 b a - e 5 8 d - 4 e 0 f - 9 8 9 1 - e a 7 0 c b 9 3 3 7 f b "   n a m e = " H e i g h t "   t y p e = " S y s t e m . S i n g l e ,   m s c o r l i b ,   V e r s i o n = 4 . 0 . 0 . 0 ,   C u l t u r e = n e u t r a l ,   P u b l i c K e y T o k e n = b 7 7 a 5 c 5 6 1 9 3 4 e 0 8 9 "   o r d e r = " 9 9 9 "   k e y = " h e i g h t "   v a l u e = " 1 . 8 "   g r o u p = " S i z e "   g r o u p O r d e r = " - 1 "   i s G e n e r a t e d = " f a l s e " / >  
                             < p a r a m e t e r   i d = " 1 d 5 4 a f a 9 - a b 6 f - 4 6 e 0 - a a f e - b 1 f a f 7 1 2 e f 7 f "   n a m e = " W i d t h "   t y p e = " S y s t e m . S i n g l e ,   m s c o r l i b ,   V e r s i o n = 4 . 0 . 0 . 0 ,   C u l t u r e = n e u t r a l ,   P u b l i c K e y T o k e n = b 7 7 a 5 c 5 6 1 9 3 4 e 0 8 9 "   o r d e r = " 9 9 9 "   k e y = " w i d t h "   v a l u e = " 2 2 . 9 "   g r o u p = " S i z e "   g r o u p O r d e r = " - 1 "   i s G e n e r a t e d = " f a l s e " / >  
                             < p a r a m e t e r   i d = " c 0 6 4 0 a 8 a - e 0 4 8 - 4 c d 9 - 9 8 3 7 - 1 5 c 0 0 e 5 f 9 e 7 8 "   n a m e = " L o c k   a s p e c t   r a t i o "   t y p e = " S y s t e m . B o o l e a n ,   m s c o r l i b ,   V e r s i o n = 4 . 0 . 0 . 0 ,   C u l t u r e = n e u t r a l ,   P u b l i c K e y T o k e n = b 7 7 a 5 c 5 6 1 9 3 4 e 0 8 9 "   o r d e r = " 9 9 9 "   k e y = " l o c k A s p e c t R a t i o "   v a l u e = " T r u e "   g r o u p O r d e r = " - 1 "   i s G e n e r a t e d = " f a l s e " / >  
                             < p a r a m e t e r   i d = " b 3 3 2 2 6 f 0 - 8 3 2 3 - 4 e 2 9 - a a 3 f - b e 3 a 1 b c a 7 5 2 1 "   n a m e = " F i e l d   i n d e x "   t y p e = " S y s t e m . I n t 3 2 ,   m s c o r l i b ,   V e r s i o n = 4 . 0 . 0 . 0 ,   C u l t u r e = n e u t r a l ,   P u b l i c K e y T o k e n = b 7 7 a 5 c 5 6 1 9 3 4 e 0 8 9 "   o r d e r = " 9 9 9 "   k e y = " i n d e x "   v a l u e = " "   g r o u p O r d e r = " - 1 "   i s G e n e r a t e d = " f a l s e " / >  
                             < p a r a m e t e r   i d = " c e 6 6 3 d 8 4 - 3 6 4 7 - 4 7 7 c - b 8 4 5 - 7 5 c 7 c 7 f 1 e a 9 9 "   n a m e = " U n i t   t y p e "   t y p e = " I p h e l i o n . O u t l i n e . C o r e . E n t i t i e s . U n i t T y p e ,   I p h e l i o n . O u t l i n e . C o r e ,   V e r s i o n = 1 . 7 . 8 . 5 ,   C u l t u r e = n e u t r a l ,   P u b l i c K e y T o k e n = n u l l "   o r d e r = " 1 "   k e y = " u n i t T y p e T y p e "   v a l u e = " C e n t i m e t e r s "   g r o u p = " S i z e "   g r o u p O r d e r = " - 1 "   i s G e n e r a t e d = " f a l s e " / >  
                             < p a r a m e t e r   i d = " b 6 4 e 2 5 d 1 - 8 7 f a - 4 e 0 3 - 8 7 6 7 - d 8 1 c 5 0 a 0 2 e 6 7 "   n a m e = " Z   o r d e r "   t y p e = " I p h e l i o n . O u t l i n e . P o w e r P o i n t . R e n d e r e r s . Z O r d e r ,   I p h e l i o n . O u t l i n e . P o w e r P o i n t ,   V e r s i o n = 1 . 7 . 8 . 5 ,   C u l t u r e = n e u t r a l ,   P u b l i c K e y T o k e n = n u l l "   o r d e r = " 4 "   k e y = " z O r d e r "   v a l u e = " B r i n g T o F r o n t "   g r o u p = " P o s i t i o n "   g r o u p O r d e r = " - 1 "   i s G e n e r a t e d = " f a l s e " / >  
                             < p a r a m e t e r   i d = " 5 9 f f a c 1 c - 0 e c f - 4 a 0 0 - 9 6 1 3 - b a f f 3 c c f 0 0 b 7 "   n a m e = " D e l e t e   i f   e m p t y "   t y p e = " S y s t e m . B o o l e a n ,   m s c o r l i b ,   V e r s i o n = 4 . 0 . 0 . 0 ,   C u l t u r e = n e u t r a l ,   P u b l i c K e y T o k e n = b 7 7 a 5 c 5 6 1 9 3 4 e 0 8 9 "   o r d e r = " 9 9 9 "   k e y = " d e l e t e I f E m p t y "   v a l u e = " F a l s e "   g r o u p O r d e r = " - 1 "   i s G e n e r a t e d = " f a l s e " / >  
                             < p a r a m e t e r   i d = " f 3 b 3 4 2 a e - 9 1 a 3 - 4 0 1 9 - 8 9 0 0 - 6 1 0 4 d 3 3 5 6 c e 1 "   n a m e = " R e t a i n   s h a p e   s e t t i n g s "   t y p e = " S y s t e m . B o o l e a n ,   m s c o r l i b ,   V e r s i o n = 4 . 0 . 0 . 0 ,   C u l t u r e = n e u t r a l ,   P u b l i c K e y T o k e n = b 7 7 a 5 c 5 6 1 9 3 4 e 0 8 9 "   o r d e r = " 9 9 9 "   k e y = " r e t a i n S h a p e S e t t i n g s "   v a l u e = " F a l s e "   g r o u p O r d e r = " - 1 "   i s G e n e r a t e d = " f a l s e " / >  
                         < / p a r a m e t e r s >  
                     < / c o n t e n t C o n t r o l >  
                 < / c o n t e n t C o n t r o l s >  
                 < q u e s t i o n s   x m l n s = " h t t p : / / i p h e l i o n . c o m / w o r d / o u t l i n e / " >  
                     < q u e s t i o n   i d = " 0 4 d 7 9 8 8 f - 0 5 1 c - 4 b f 5 - a c 7 4 - 0 4 4 e 4 e 6 5 9 b 8 2 "   n a m e = " I m a g e " 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1 7 a 4 e 9 0 4 - 3 8 e c - 4 7 d f - a 6 3 b - 7 6 c 9 5 8 3 1 f 1 b b " 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F i l e   P a t h s - R e s o u r c e s   F o l d e r }   & a m p ; a m p ;   & q u o t ; P P T \ P i c t u r e s \ C o v e r P a g e s & q u o t ; & l t ; / t e x t & g t ; & # x A ; & l t ; / f o r m a t S t r i n g & g t ; "   a r g u m e n t = " F o r m a t S t r i n g "   g r o u p O r d e r = " - 1 "   i s G e n e r a t e d = " f a l s e " / >  
                             < p a r a m e t e r   i d = " 1 5 2 8 8 c c d - 4 0 0 1 - 4 2 b 7 - b 3 9 2 - e a 7 a a 9 f f a a 0 a "   n a m e = " M a x   s e l e c t i o n s "   t y p e = " S y s t e m . I n t 3 2 ,   m s c o r l i b ,   V e r s i o n = 4 . 0 . 0 . 0 ,   C u l t u r e = n e u t r a l ,   P u b l i c K e y T o k e n = b 7 7 a 5 c 5 6 1 9 3 4 e 0 8 9 "   o r d e r = " 9 9 9 "   k e y = " m a x S e l e c t e d "   v a l u e = " 1 "   g r o u p O r d e r = " - 1 "   i s G e n e r a t e d = " f a l s e " / >  
                             < p a r a m e t e r   i d = " a 0 9 1 1 b 4 4 - 8 0 4 b - 4 b 0 a - a 2 2 c - 2 9 9 4 d f e a 0 2 a 1 "   n a m e = " M i n   s e l e c t i o n s "   t y p e = " S y s t e m . I n t 3 2 ,   m s c o r l i b ,   V e r s i o n = 4 . 0 . 0 . 0 ,   C u l t u r e = n e u t r a l ,   P u b l i c K e y T o k e n = b 7 7 a 5 c 5 6 1 9 3 4 e 0 8 9 "   o r d e r = " 9 9 9 "   k e y = " m i n S e l e c t e d "   v a l u e = " 0 "   g r o u p O r d e r = " - 1 "   i s G e n e r a t e d = " f a l s e " / >  
                             < p a r a m e t e r   i d = " 8 f 4 1 c 3 7 b - d 8 8 7 - 4 6 c 2 - b 3 f 1 - f 9 8 9 4 7 2 e b b f 1 " 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f i x e d & l t ; / t y p e & g t ; & # x A ;     & l t ; t e x t   / & g t ; & # x A ; & l t ; / u i L o c a l i z e d S t r i n g & g t ; "   a r g u m e n t = " U I L o c a l i z e d S t r i n g "   g r o u p O r d e r = " - 1 "   i s G e n e r a t e d = " f a l s e " / >  
                             < p a r a m e t e r   i d = " e f 3 c 6 4 b 1 - c 0 5 8 - 4 a 5 a - 8 6 6 f - 3 4 7 0 d 1 2 5 6 3 c f "   n a m e = " H e i g h t "   t y p e = " S y s t e m . I n t 3 2 ,   m s c o r l i b ,   V e r s i o n = 4 . 0 . 0 . 0 ,   C u l t u r e = n e u t r a l ,   P u b l i c K e y T o k e n = b 7 7 a 5 c 5 6 1 9 3 4 e 0 8 9 "   o r d e r = " 9 9 9 "   k e y = " h e i g h t "   v a l u e = " "   g r o u p O r d e r = " - 1 "   i s G e n e r a t e d = " f a l s e " / >  
                             < p a r a m e t e r   i d = " 1 3 5 6 8 6 c f - 9 a 5 3 - 4 1 e a - b a 6 e - 8 d e 0 4 6 b 5 b 6 8 6 "   n a m e = " D e f a u l t   z o o m "   t y p e = " S y s t e m . I n t 3 2 ,   m s c o r l i b ,   V e r s i o n = 4 . 0 . 0 . 0 ,   C u l t u r e = n e u t r a l ,   P u b l i c K e y T o k e n = b 7 7 a 5 c 5 6 1 9 3 4 e 0 8 9 "   o r d e r = " 9 9 9 "   k e y = " z o o m "   v a l u e = " "   g r o u p O r d e r = " - 1 "   i s G e n e r a t e d = " f a l s e " / >  
                             < p a r a m e t e r   i d = " 1 6 b 7 5 9 7 f - 5 0 0 0 - 4 2 2 a - a b f 3 - 8 9 e 3 c d 6 2 2 b 9 9 "   n a m e = " A l l o w   u n s e l e c t   l a s t   i t e m "   t y p e = " S y s t e m . B o o l e a n ,   m s c o r l i b ,   V e r s i o n = 4 . 0 . 0 . 0 ,   C u l t u r e = n e u t r a l ,   P u b l i c K e y T o k e n = b 7 7 a 5 c 5 6 1 9 3 4 e 0 8 9 "   o r d e r = " 9 9 9 "   k e y = " u n s e l e c t L a s t "   v a l u e = " T r u e "   g r o u p O r d e r = " - 1 "   i s G e n e r a t e d = " f a l s e " / >  
                             < p a r a m e t e r   i d = " 3 e e e 8 e 2 6 - 1 5 7 6 - 4 6 c b - 8 e 1 1 - a 1 a e 0 4 1 6 5 8 5 c "   n a m e = " H i d e   f i l e   e x t e n s i o n "   t y p e = " S y s t e m . B o o l e a n ,   m s c o r l i b ,   V e r s i o n = 4 . 0 . 0 . 0 ,   C u l t u r e = n e u t r a l ,   P u b l i c K e y T o k e n = b 7 7 a 5 c 5 6 1 9 3 4 e 0 8 9 "   o r d e r = " 9 9 9 "   k e y = " h i d e F i l e E x t "   v a l u e = " F a l s e "   g r o u p O r d e r = " - 1 "   i s G e n e r a t e d = " f a l s e " / >  
                         < / p a r a m e t e r s >  
                     < / q u e s t i o n >  
                     < q u e s t i o n   i d = " 0 1 9 b a 9 c 6 - 7 d a a - 4 0 c d - 8 c c 5 - f a d 9 c a 4 1 6 5 3 2 "   n a m e = " T i t l e "   a s s e m b l y = " I p h e l i o n . O u t l i n e . C o n t r o l s . d l l "   t y p e = " I p h e l i o n . O u t l i n e . C o n t r o l s . Q u e s t i o n C o n t r o l s . V i e w M o d e l s . T e x t B o x V i e w M o d e l "   o r d e r = " 1 "   a c t i v e = " t r u e "   g r o u p = " & l t ; D e f a u l t & g t ; "   r e s u l t T y p e = " s i n g l e "   d i s p l a y T y p e = " A l l "   p a g e C o l u m n S p a n = " c o l u m n S p a n 6 "   p a r e n t I d = " 0 0 0 0 0 0 0 0 - 0 0 0 0 - 0 0 0 0 - 0 0 0 0 - 0 0 0 0 0 0 0 0 0 0 0 0 " >  
                         < p a r a m e t e r s >  
                             < p a r a m e t e r   i d = " 2 4 7 d a c 5 0 - 6 3 4 2 - 4 3 2 8 - 9 8 7 3 - 3 8 4 7 d 9 b 4 3 a c 5 "   n a m e = " A l l o w   r e t u r n "   t y p e = " S y s t e m . B o o l e a n ,   m s c o r l i b ,   V e r s i o n = 4 . 0 . 0 . 0 ,   C u l t u r e = n e u t r a l ,   P u b l i c K e y T o k e n = b 7 7 a 5 c 5 6 1 9 3 4 e 0 8 9 "   o r d e r = " 9 9 9 "   k e y = " m u l t i l i n e "   v a l u e = " F a l s e "   g r o u p O r d e r = " - 1 "   i s G e n e r a t e d = " f a l s e " / >  
                             < p a r a m e t e r   i d = " 4 8 a b 0 1 9 6 - 6 a d 6 - 4 9 8 e - a c 1 6 - f 4 a 2 2 f 3 7 a c 8 6 " 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T i t l e & l t ; / t e x t & g t ; & # x A ; & l t ; / u i L o c a l i z e d S t r i n g & g t ; "   a r g u m e n t = " U I L o c a l i z e d S t r i n g "   g r o u p O r d e r = " - 1 "   i s G e n e r a t e d = " f a l s e " / >  
                             < p a r a m e t e r   i d = " 7 d 4 e 3 0 4 a - 0 4 1 4 - 4 5 e 4 - 8 7 0 2 - 0 d 5 d d 2 4 b 3 6 8 f "   n a m e = " W i d t h   t y p e "   t y p e = " I p h e l i o n . O u t l i n e . M o d e l . I n t e r f a c e s . Q u e s t i o n C o n t r o l L a y o u t ,   I p h e l i o n . O u t l i n e . M o d e l ,   V e r s i o n = 1 . 7 . 8 . 5 ,   C u l t u r e = n e u t r a l ,   P u b l i c K e y T o k e n = n u l l "   o r d e r = " 9 9 9 "   k e y = " l a y o u t "   v a l u e = " F u l l "   g r o u p O r d e r = " - 1 "   i s G e n e r a t e d = " f a l s e " / >  
                             < p a r a m e t e r   i d = " 5 b 4 6 8 0 7 b - 7 8 0 d - 4 a 2 f - 8 1 b 8 - 0 d b c e 3 f d a 3 6 8 "   n a m e = " H e i g h t "   t y p e = " S y s t e m . I n t 3 2 ,   m s c o r l i b ,   V e r s i o n = 4 . 0 . 0 . 0 ,   C u l t u r e = n e u t r a l ,   P u b l i c K e y T o k e n = b 7 7 a 5 c 5 6 1 9 3 4 e 0 8 9 "   o r d e r = " 9 9 9 "   k e y = " h e i g h t "   v a l u e = " "   g r o u p O r d e r = " - 1 "   i s G e n e r a t e d = " f a l s e " / >  
                             < p a r a m e t e r   i d = " d 5 6 1 6 c 6 b - 4 b 3 4 - 4 0 3 e - 9 2 5 b - 4 1 e 2 c 4 d f a c 2 3 "   n a m e = " S e p a r a t e   l i n e s "   t y p e = " S y s t e m . B o o l e a n ,   m s c o r l i b ,   V e r s i o n = 4 . 0 . 0 . 0 ,   C u l t u r e = n e u t r a l ,   P u b l i c K e y T o k e n = b 7 7 a 5 c 5 6 1 9 3 4 e 0 8 9 "   o r d e r = " 9 9 9 "   k e y = " s p l i t L i n e s "   v a l u e = " F a l s e "   g r o u p O r d e r = " - 1 "   i s G e n e r a t e d = " f a l s e " / >  
                             < p a r a m e t e r   i d = " 5 b c 1 c 4 e 9 - 6 6 0 f - 4 b 9 4 - 8 6 8 b - b f d b 5 1 3 1 f 1 1 a "   n a m e = " W r a p   t e x t "   t y p e = " S y s t e m . B o o l e a n ,   m s c o r l i b ,   V e r s i o n = 4 . 0 . 0 . 0 ,   C u l t u r e = n e u t r a l ,   P u b l i c K e y T o k e n = b 7 7 a 5 c 5 6 1 9 3 4 e 0 8 9 "   o r d e r = " 9 9 9 "   k e y = " w r a p T e x t "   v a l u e = " T r u e "   g r o u p O r d e r = " - 1 "   i s G e n e r a t e d = " f a l s e " / >  
                             < p a r a m e t e r   i d = " d 8 e e 2 5 4 6 - e 6 1 4 - 4 e 7 f - 9 8 3 0 - 8 0 d 1 d a b b 4 5 0 3 "   n a m e = " R e m e m b e r   l a s t   v a l u e "   t y p e = " S y s t e m . B o o l e a n ,   m s c o r l i b ,   V e r s i o n = 4 . 0 . 0 . 0 ,   C u l t u r e = n e u t r a l ,   P u b l i c K e y T o k e n = b 7 7 a 5 c 5 6 1 9 3 4 e 0 8 9 "   o r d e r = " 9 9 9 "   k e y = " r e m e m b e r L a s t V a l u e "   v a l u e = " F a l s e "   g r o u p O r d e r = " - 1 "   i s G e n e r a t e d = " f a l s e " / >  
                             < p a r a m e t e r   i d = " f f f c 4 5 2 c - 6 0 8 a - 4 9 7 e - b b e 0 - 3 b f 1 e 9 b 1 2 a c 0 "   n a m e = " R e q u i r e d   f i e l d "   t y p e = " S y s t e m . B o o l e a n ,   m s c o r l i b ,   V e r s i o n = 4 . 0 . 0 . 0 ,   C u l t u r e = n e u t r a l ,   P u b l i c K e y T o k e n = b 7 7 a 5 c 5 6 1 9 3 4 e 0 8 9 "   o r d e r = " 9 9 9 "   k e y = " r e q u i r e d "   v a l u e = " F a l s e "   g r o u p O r d e r = " - 1 "   i s G e n e r a t e d = " f a l s e " / >  
                             < p a r a m e t e r   i d = " 8 1 2 9 4 4 3 0 - 3 8 f 9 - 4 f b b - b 9 c 8 - 0 3 4 8 6 2 3 4 e 8 2 7 "   n a m e = " M a x   l e n g t h "   t y p e = " S y s t e m . N u l l a b l e ` 1 [ [ S y s t e m . I n t 3 2 ,   m s c o r l i b ,   V e r s i o n = 4 . 0 . 0 . 0 ,   C u l t u r e = n e u t r a l ,   P u b l i c K e y T o k e n = b 7 7 a 5 c 5 6 1 9 3 4 e 0 8 9 ] ] ,   m s c o r l i b ,   V e r s i o n = 4 . 0 . 0 . 0 ,   C u l t u r e = n e u t r a l ,   P u b l i c K e y T o k e n = b 7 7 a 5 c 5 6 1 9 3 4 e 0 8 9 "   o r d e r = " 9 9 9 "   k e y = " m a x L e n g t h "   v a l u e = " "   g r o u p O r d e r = " - 1 "   i s G e n e r a t e d = " f a l s e " / >  
                         < / p a r a m e t e r s >  
                     < / q u e s t i o n >  
                     < q u e s t i o n   i d = " 0 e e 6 b c 4 1 - d d 1 6 - 4 a 7 6 - a d 5 a - 5 f 4 4 1 a 6 7 c 0 5 1 "   n a m e = " S u b t i t l e "   a s s e m b l y = " I p h e l i o n . O u t l i n e . C o n t r o l s . d l l "   t y p e = " I p h e l i o n . O u t l i n e . C o n t r o l s . Q u e s t i o n C o n t r o l s . V i e w M o d e l s . T e x t B o x V i e w M o d e l "   o r d e r = " 2 "   a c t i v e = " t r u e "   g r o u p = " & l t ; D e f a u l t & g t ; "   r e s u l t T y p e = " s i n g l e "   d i s p l a y T y p e = " A l l "   p a g e C o l u m n S p a n = " c o l u m n S p a n 6 "   p a r e n t I d = " 0 0 0 0 0 0 0 0 - 0 0 0 0 - 0 0 0 0 - 0 0 0 0 - 0 0 0 0 0 0 0 0 0 0 0 0 " >  
                         < p a r a m e t e r s >  
                             < p a r a m e t e r   i d = " 8 6 0 6 0 9 9 4 - 1 3 f 9 - 4 6 2 6 - 9 7 a 6 - c 6 c 0 2 3 c e d 6 b 0 "   n a m e = " A l l o w   r e t u r n "   t y p e = " S y s t e m . B o o l e a n ,   m s c o r l i b ,   V e r s i o n = 4 . 0 . 0 . 0 ,   C u l t u r e = n e u t r a l ,   P u b l i c K e y T o k e n = b 7 7 a 5 c 5 6 1 9 3 4 e 0 8 9 "   o r d e r = " 9 9 9 "   k e y = " m u l t i l i n e "   v a l u e = " F a l s e "   g r o u p O r d e r = " - 1 "   i s G e n e r a t e d = " f a l s e " / >  
                             < p a r a m e t e r   i d = " e 6 2 0 c f f 5 - b 0 9 7 - 4 7 f 9 - b e 7 7 - 3 8 8 c b e 7 c e 5 7 2 " 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S u b t i t l e & l t ; / t e x t & g t ; & # x A ; & l t ; / u i L o c a l i z e d S t r i n g & g t ; "   a r g u m e n t = " U I L o c a l i z e d S t r i n g "   g r o u p O r d e r = " - 1 "   i s G e n e r a t e d = " f a l s e " / >  
                             < p a r a m e t e r   i d = " 5 a a 8 3 5 a 8 - 2 5 9 c - 4 5 4 6 - a 7 d 8 - f 4 5 a a 2 f 7 9 9 d f "   n a m e = " W i d t h   t y p e "   t y p e = " I p h e l i o n . O u t l i n e . M o d e l . I n t e r f a c e s . Q u e s t i o n C o n t r o l L a y o u t ,   I p h e l i o n . O u t l i n e . M o d e l ,   V e r s i o n = 1 . 7 . 8 . 5 ,   C u l t u r e = n e u t r a l ,   P u b l i c K e y T o k e n = n u l l "   o r d e r = " 9 9 9 "   k e y = " l a y o u t "   v a l u e = " F u l l "   g r o u p O r d e r = " - 1 "   i s G e n e r a t e d = " f a l s e " / >  
                             < p a r a m e t e r   i d = " 7 b 3 3 4 9 7 d - a 2 7 f - 4 6 4 4 - b 3 0 7 - 4 d 1 2 f b 5 c 6 6 9 0 "   n a m e = " H e i g h t "   t y p e = " S y s t e m . I n t 3 2 ,   m s c o r l i b ,   V e r s i o n = 4 . 0 . 0 . 0 ,   C u l t u r e = n e u t r a l ,   P u b l i c K e y T o k e n = b 7 7 a 5 c 5 6 1 9 3 4 e 0 8 9 "   o r d e r = " 9 9 9 "   k e y = " h e i g h t "   v a l u e = " "   g r o u p O r d e r = " - 1 "   i s G e n e r a t e d = " f a l s e " / >  
                             < p a r a m e t e r   i d = " 3 c 6 f 1 b 5 5 - e f c f - 4 d 2 9 - 9 3 3 3 - 6 6 3 1 5 5 9 e 8 2 d b "   n a m e = " S e p a r a t e   l i n e s "   t y p e = " S y s t e m . B o o l e a n ,   m s c o r l i b ,   V e r s i o n = 4 . 0 . 0 . 0 ,   C u l t u r e = n e u t r a l ,   P u b l i c K e y T o k e n = b 7 7 a 5 c 5 6 1 9 3 4 e 0 8 9 "   o r d e r = " 9 9 9 "   k e y = " s p l i t L i n e s "   v a l u e = " F a l s e "   g r o u p O r d e r = " - 1 "   i s G e n e r a t e d = " f a l s e " / >  
                             < p a r a m e t e r   i d = " c c d 9 7 8 b c - 4 e 5 c - 4 1 6 c - b 3 a b - f 6 0 3 0 7 6 7 f d f 1 "   n a m e = " W r a p   t e x t "   t y p e = " S y s t e m . B o o l e a n ,   m s c o r l i b ,   V e r s i o n = 4 . 0 . 0 . 0 ,   C u l t u r e = n e u t r a l ,   P u b l i c K e y T o k e n = b 7 7 a 5 c 5 6 1 9 3 4 e 0 8 9 "   o r d e r = " 9 9 9 "   k e y = " w r a p T e x t "   v a l u e = " T r u e "   g r o u p O r d e r = " - 1 "   i s G e n e r a t e d = " f a l s e " / >  
                             < p a r a m e t e r   i d = " 1 3 c 2 3 7 1 6 - c b c 1 - 4 1 e d - 9 2 f e - c f 6 8 a 2 a 5 5 3 9 9 "   n a m e = " R e m e m b e r   l a s t   v a l u e "   t y p e = " S y s t e m . B o o l e a n ,   m s c o r l i b ,   V e r s i o n = 4 . 0 . 0 . 0 ,   C u l t u r e = n e u t r a l ,   P u b l i c K e y T o k e n = b 7 7 a 5 c 5 6 1 9 3 4 e 0 8 9 "   o r d e r = " 9 9 9 "   k e y = " r e m e m b e r L a s t V a l u e "   v a l u e = " F a l s e "   g r o u p O r d e r = " - 1 "   i s G e n e r a t e d = " f a l s e " / >  
                             < p a r a m e t e r   i d = " 6 e 5 4 9 8 b 9 - 8 e 3 7 - 4 e 2 8 - a f 6 2 - e 1 8 0 b 4 d 2 5 3 e 4 "   n a m e = " R e q u i r e d   f i e l d "   t y p e = " S y s t e m . B o o l e a n ,   m s c o r l i b ,   V e r s i o n = 4 . 0 . 0 . 0 ,   C u l t u r e = n e u t r a l ,   P u b l i c K e y T o k e n = b 7 7 a 5 c 5 6 1 9 3 4 e 0 8 9 "   o r d e r = " 9 9 9 "   k e y = " r e q u i r e d "   v a l u e = " F a l s e "   g r o u p O r d e r = " - 1 "   i s G e n e r a t e d = " f a l s e " / >  
                             < p a r a m e t e r   i d = " 3 0 b 3 f 4 5 c - 7 9 c 5 - 4 f 5 7 - a c 2 9 - 0 9 8 6 5 8 5 3 8 e 5 a "   n a m e = " M a x   l e n g t h "   t y p e = " S y s t e m . N u l l a b l e ` 1 [ [ S y s t e m . I n t 3 2 ,   m s c o r l i b ,   V e r s i o n = 4 . 0 . 0 . 0 ,   C u l t u r e = n e u t r a l ,   P u b l i c K e y T o k e n = b 7 7 a 5 c 5 6 1 9 3 4 e 0 8 9 ] ] ,   m s c o r l i b ,   V e r s i o n = 4 . 0 . 0 . 0 ,   C u l t u r e = n e u t r a l ,   P u b l i c K e y T o k e n = b 7 7 a 5 c 5 6 1 9 3 4 e 0 8 9 "   o r d e r = " 9 9 9 "   k e y = " m a x L e n g t h "   v a l u e = " "   g r o u p O r d e r = " - 1 "   i s G e n e r a t e d = " f a l s e " / >  
                         < / p a r a m e t e r s >  
                     < / q u e s t i o n >  
                     < q u e s t i o n   i d = " 4 b 7 9 4 c 7 d - a 4 f d - 4 4 f c - b e 2 3 - d 3 c 5 9 9 7 e 2 b f 8 "   n a m e = " L o g o   L i g h t   o r   D a r k "   a s s e m b l y = " I p h e l i o n . O u t l i n e . C o n t r o l s . d l l "   t y p e = " I p h e l i o n . O u t l i n e . C o n t r o l s . Q u e s t i o n C o n t r o l s . V i e w M o d e l s . S e l e c t i o n L i s t V i e w M o d e l "   o r d e r = " 3 "   a c t i v e = " t r u e "   g r o u p = " & l t ; D e f a u l t & g t ; "   r e s u l t T y p e = " s i n g l e "   d i s p l a y T y p e = " A l l "   p a g e C o l u m n S p a n = " c o l u m n S p a n 6 "   p a r e n t I d = " 0 0 0 0 0 0 0 0 - 0 0 0 0 - 0 0 0 0 - 0 0 0 0 - 0 0 0 0 0 0 0 0 0 0 0 0 " >  
                         < p a r a m e t e r s >  
                             < p a r a m e t e r   i d = " 8 3 c 3 4 f 3 f - a 4 c 5 - 4 5 4 b - 9 9 8 5 - e 9 3 6 7 5 b 3 4 9 0 3 " 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L o g o   D a r k   o r   L i g h t & l t ; / t e x t & g t ; & # x A ; & l t ; / u i L o c a l i z e d S t r i n g & g t ; "   a r g u m e n t = " U I L o c a l i z e d S t r i n g "   g r o u p O r d e r = " - 1 "   i s G e n e r a t e d = " f a l s e " / >  
                             < p a r a m e t e r   i d = " 8 0 e 4 2 6 6 6 - b 7 7 8 - 4 d 9 6 - 9 6 c 1 - a 1 7 2 4 7 9 c d 3 8 5 "   n a m e = " W i d t h   t y p e "   t y p e = " I p h e l i o n . O u t l i n e . M o d e l . I n t e r f a c e s . Q u e s t i o n C o n t r o l L a y o u t ,   I p h e l i o n . O u t l i n e . M o d e l ,   V e r s i o n = 1 . 7 . 8 . 5 ,   C u l t u r e = n e u t r a l ,   P u b l i c K e y T o k e n = n u l l "   o r d e r = " 9 9 9 "   k e y = " l a y o u t "   v a l u e = " H a l f "   g r o u p O r d e r = " - 1 "   i s G e n e r a t e d = " f a l s e " / >  
                             < p a r a m e t e r   i d = " d 3 c 3 d 9 4 8 - 0 d 0 0 - 4 c 5 5 - a 5 f 9 - 7 4 6 0 1 e e 5 4 7 a 5 "   n a m e = " S e l e c t i o n   m o d e "   t y p e = " I p h e l i o n . O u t l i n e . C o n t r o l s . Q u e s t i o n C o n t r o l s . V i e w M o d e l s . Q u e s t i o n S e l e c t i o n M o d e ,   I p h e l i o n . O u t l i n e . C o n t r o l s ,   V e r s i o n = 1 . 7 . 8 . 5 ,   C u l t u r e = n e u t r a l ,   P u b l i c K e y T o k e n = n u l l "   o r d e r = " 9 9 9 "   k e y = " s e l e c t i o n M o d e "   v a l u e = " S i n g l e "   g r o u p O r d e r = " - 1 "   i s G e n e r a t e d = " f a l s e " / >  
                             < p a r a m e t e r   i d = " 4 c 5 7 f 5 4 c - 0 f 3 c - 4 9 d 3 - 9 a a c - a 8 2 e 8 7 e 9 3 e 4 5 "   n a m e = " I t e m s   l i s t "   t y p e = " I p h e l i o n . O u t l i n e . M o d e l . E n t i t i e s . I n l i n e P a r a m e t e r E n t i t y C o l l e c t i o n ` 1 [ [ I p h e l i o n . O u t l i n e . M o d e l . E n t i t i e s . L o c a l i z e d K e y V a l u e P a r a m e t e r E n t i t y ,   I p h e l i o n . O u t l i n e . M o d e l ,   V e r s i o n = 1 . 7 . 8 . 5 ,   C u l t u r e = n e u t r a l ,   P u b l i c K e y T o k e n = n u l l ] ] ,   I p h e l i o n . O u t l i n e . M o d e l ,   V e r s i o n = 1 . 7 . 8 . 5 ,   C u l t u r e = n e u t r a l ,   P u b l i c K e y T o k e n = n u l l "   o r d e r = " 9 9 9 "   k e y = " i t e m L i s t "   v a l u e = " & l t ; ? x m l   v e r s i o n = & q u o t ; 1 . 0 & q u o t ;   e n c o d i n g = & q u o t ; u t f - 1 6 & q u o t ; ? & g t ; & # x A ; & l t ; X m l P a r a m e t e r   x m l n s : x s i = & q u o t ; h t t p : / / w w w . w 3 . o r g / 2 0 0 1 / X M L S c h e m a - i n s t a n c e & q u o t ;   x m l n s : x s d = & q u o t ; h t t p : / / w w w . w 3 . o r g / 2 0 0 1 / X M L S c h e m a & q u o t ; & g t ; & # x A ;     & l t ; p a r a m e t e r E n t i t i e s & 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i s S e l e c t e d = & q u o t ; t r u e & q u o t ;   i n v e r t F i e l d V a l u e = & q u o t ; f a l s e & q u o t ;   / & 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i s S e l e c t e d = & q u o t ; f a l s e & q u o t ;   i n v e r t F i e l d V a l u e = & q u o t ; f a l s e & q u o t ;   / & g t ; & # x A ;     & l t ; / p a r a m e t e r E n t i t i e s & g t ; & # x A ; & l t ; / X m l P a r a m e t e r & g t ; "   g r o u p O r d e r = " - 1 "   i s G e n e r a t e d = " f a l s e " / >  
                             < p a r a m e t e r   i d = " e 4 0 4 2 3 5 3 - 4 e 1 7 - 4 9 b 3 - 9 2 2 9 - 4 5 7 8 c b a 1 4 0 7 3 "   n a m e = " M a x   s e l e c t i o n s "   t y p e = " S y s t e m . I n t 3 2 ,   m s c o r l i b ,   V e r s i o n = 4 . 0 . 0 . 0 ,   C u l t u r e = n e u t r a l ,   P u b l i c K e y T o k e n = b 7 7 a 5 c 5 6 1 9 3 4 e 0 8 9 "   o r d e r = " 9 9 9 "   k e y = " m a x S e l e c t e d "   v a l u e = " 0 "   g r o u p O r d e r = " - 1 "   i s G e n e r a t e d = " f a l s e " / >  
                             < p a r a m e t e r   i d = " 0 e a 7 d d 2 b - e f e d - 4 5 a 6 - 8 6 0 3 - 5 1 6 4 2 9 8 5 f 9 c 6 "   n a m e = " M i n   s e l e c t i o n s "   t y p e = " S y s t e m . I n t 3 2 ,   m s c o r l i b ,   V e r s i o n = 4 . 0 . 0 . 0 ,   C u l t u r e = n e u t r a l ,   P u b l i c K e y T o k e n = b 7 7 a 5 c 5 6 1 9 3 4 e 0 8 9 "   o r d e r = " 9 9 9 "   k e y = " m i n S e l e c t e d "   v a l u e = " 0 "   g r o u p O r d e r = " - 1 "   i s G e n e r a t e d = " f a l s e " / >  
                             < p a r a m e t e r   i d = " e 1 2 0 e 9 d f - 4 3 d 2 - 4 3 2 3 - 9 3 b 9 - b 4 4 8 e 5 5 8 2 4 3 9 "   n a m e = " R e m e m b e r   l a s t   v a l u e s "   t y p e = " S y s t e m . B o o l e a n ,   m s c o r l i b ,   V e r s i o n = 4 . 0 . 0 . 0 ,   C u l t u r e = n e u t r a l ,   P u b l i c K e y T o k e n = b 7 7 a 5 c 5 6 1 9 3 4 e 0 8 9 "   o r d e r = " 9 9 9 "   k e y = " r e m e m b e r L a s t V a l u e "   v a l u e = " F a l s e "   g r o u p O r d e r = " - 1 "   i s G e n e r a t e d = " f a l s e " / >  
                             < p a r a m e t e r   i d = " f a c e 8 b 1 9 - 0 8 b 0 - 4 a 8 d - b 3 5 c - 0 2 4 4 a 9 1 6 a b 9 5 "   n a m e = " N u m b e r   o f   c o l u m n s "   t y p e = " I p h e l i o n . O u t l i n e . C o n t r o l s . Q u e s t i o n C o n t r o l s . V i e w M o d e l s . Q u e s t i o n C o l u m n s ,   I p h e l i o n . O u t l i n e . C o n t r o l s ,   V e r s i o n = 1 . 7 . 8 . 5 ,   C u l t u r e = n e u t r a l ,   P u b l i c K e y T o k e n = n u l l "   o r d e r = " 9 9 9 "   k e y = " n u m b e r O f C o l u m n s "   v a l u e = " T w o C o l u m n "   g r o u p O r d e r = " - 1 "   i s G e n e r a t e d = " f a l s e " / >  
                         < / p a r a m e t e r s >  
                     < / q u e s t i o n >  
                     < q u e s t i o n   i d = " a 4 8 f 5 4 7 9 - 2 3 f d - 4 c f 0 - a 5 a 8 - 8 1 4 f 8 f d 8 a 8 6 5 "   n a m e = " C o v e r   T e x t   L i g h t   o r   D a r k "   a s s e m b l y = " I p h e l i o n . O u t l i n e . C o n t r o l s . d l l "   t y p e = " I p h e l i o n . O u t l i n e . C o n t r o l s . Q u e s t i o n C o n t r o l s . V i e w M o d e l s . S e l e c t i o n L i s t V i e w M o d e l "   o r d e r = " 4 "   a c t i v e = " t r u e "   g r o u p = " & l t ; D e f a u l t & g t ; "   r e s u l t T y p e = " s i n g l e "   d i s p l a y T y p e = " A l l "   p a g e C o l u m n S p a n = " c o l u m n S p a n 6 "   p a r e n t I d = " 0 0 0 0 0 0 0 0 - 0 0 0 0 - 0 0 0 0 - 0 0 0 0 - 0 0 0 0 0 0 0 0 0 0 0 0 " >  
                         < p a r a m e t e r s >  
                             < p a r a m e t e r   i d = " e b 0 a 6 d c 8 - f 6 9 1 - 4 8 5 b - b 5 e f - 0 4 f 6 7 1 6 a 8 0 a d " 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C o v e r   T e x t & l t ; / t e x t & g t ; & # x A ; & l t ; / u i L o c a l i z e d S t r i n g & g t ; "   a r g u m e n t = " U I L o c a l i z e d S t r i n g "   g r o u p O r d e r = " - 1 "   i s G e n e r a t e d = " f a l s e " / >  
                             < p a r a m e t e r   i d = " 2 0 0 8 0 3 6 d - 3 8 c e - 4 1 d 2 - a f f d - f 4 3 4 e a 6 4 a 3 1 d "   n a m e = " W i d t h   t y p e "   t y p e = " I p h e l i o n . O u t l i n e . M o d e l . I n t e r f a c e s . Q u e s t i o n C o n t r o l L a y o u t ,   I p h e l i o n . O u t l i n e . M o d e l ,   V e r s i o n = 1 . 7 . 8 . 5 ,   C u l t u r e = n e u t r a l ,   P u b l i c K e y T o k e n = n u l l "   o r d e r = " 9 9 9 "   k e y = " l a y o u t "   v a l u e = " H a l f "   g r o u p O r d e r = " - 1 "   i s G e n e r a t e d = " f a l s e " / >  
                             < p a r a m e t e r   i d = " 0 6 b 8 7 8 1 4 - 1 5 4 e - 4 f 9 8 - 9 8 a b - d 8 6 3 7 0 a 6 2 7 7 b "   n a m e = " S e l e c t i o n   m o d e "   t y p e = " I p h e l i o n . O u t l i n e . C o n t r o l s . Q u e s t i o n C o n t r o l s . V i e w M o d e l s . Q u e s t i o n S e l e c t i o n M o d e ,   I p h e l i o n . O u t l i n e . C o n t r o l s ,   V e r s i o n = 1 . 7 . 8 . 5 ,   C u l t u r e = n e u t r a l ,   P u b l i c K e y T o k e n = n u l l "   o r d e r = " 9 9 9 "   k e y = " s e l e c t i o n M o d e "   v a l u e = " S i n g l e "   g r o u p O r d e r = " - 1 "   i s G e n e r a t e d = " f a l s e " / >  
                             < p a r a m e t e r   i d = " c 5 b e c d 9 c - 1 1 8 b - 4 9 8 a - 8 1 9 d - 7 a 5 b 9 1 3 5 3 b 8 a "   n a m e = " I t e m s   l i s t "   t y p e = " I p h e l i o n . O u t l i n e . M o d e l . E n t i t i e s . I n l i n e P a r a m e t e r E n t i t y C o l l e c t i o n ` 1 [ [ I p h e l i o n . O u t l i n e . M o d e l . E n t i t i e s . L o c a l i z e d K e y V a l u e P a r a m e t e r E n t i t y ,   I p h e l i o n . O u t l i n e . M o d e l ,   V e r s i o n = 1 . 7 . 8 . 5 ,   C u l t u r e = n e u t r a l ,   P u b l i c K e y T o k e n = n u l l ] ] ,   I p h e l i o n . O u t l i n e . M o d e l ,   V e r s i o n = 1 . 7 . 8 . 5 ,   C u l t u r e = n e u t r a l ,   P u b l i c K e y T o k e n = n u l l "   o r d e r = " 9 9 9 "   k e y = " i t e m L i s t "   v a l u e = " & l t ; ? x m l   v e r s i o n = & q u o t ; 1 . 0 & q u o t ;   e n c o d i n g = & q u o t ; u t f - 1 6 & q u o t ; ? & g t ; & # x A ; & l t ; X m l P a r a m e t e r   x m l n s : x s i = & q u o t ; h t t p : / / w w w . w 3 . o r g / 2 0 0 1 / X M L S c h e m a - i n s t a n c e & q u o t ;   x m l n s : x s d = & q u o t ; h t t p : / / w w w . w 3 . o r g / 2 0 0 1 / X M L S c h e m a & q u o t ; & g t ; & # x A ;     & l t ; p a r a m e t e r E n t i t i e s & 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i s S e l e c t e d = & q u o t ; t r u e & q u o t ;   i n v e r t F i e l d V a l u e = & q u o t ; f a l s e & q u o t ;   / & 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i s S e l e c t e d = & q u o t ; f a l s e & q u o t ;   i n v e r t F i e l d V a l u e = & q u o t ; f a l s e & q u o t ;   / & g t ; & # x A ;     & l t ; / p a r a m e t e r E n t i t i e s & g t ; & # x A ; & l t ; / X m l P a r a m e t e r & g t ; "   g r o u p O r d e r = " - 1 "   i s G e n e r a t e d = " f a l s e " / >  
                             < p a r a m e t e r   i d = " a 3 7 d 9 2 d 1 - 9 c d c - 4 3 4 0 - b f 9 2 - 6 c a 7 0 f 9 8 d e 4 f "   n a m e = " M a x   s e l e c t i o n s "   t y p e = " S y s t e m . I n t 3 2 ,   m s c o r l i b ,   V e r s i o n = 4 . 0 . 0 . 0 ,   C u l t u r e = n e u t r a l ,   P u b l i c K e y T o k e n = b 7 7 a 5 c 5 6 1 9 3 4 e 0 8 9 "   o r d e r = " 9 9 9 "   k e y = " m a x S e l e c t e d "   v a l u e = " 0 "   g r o u p O r d e r = " - 1 "   i s G e n e r a t e d = " f a l s e " / >  
                             < p a r a m e t e r   i d = " 3 4 7 0 c 5 6 e - 7 5 7 a - 4 8 6 c - 8 1 b 1 - 7 4 7 1 1 c 8 2 4 a 7 7 "   n a m e = " M i n   s e l e c t i o n s "   t y p e = " S y s t e m . I n t 3 2 ,   m s c o r l i b ,   V e r s i o n = 4 . 0 . 0 . 0 ,   C u l t u r e = n e u t r a l ,   P u b l i c K e y T o k e n = b 7 7 a 5 c 5 6 1 9 3 4 e 0 8 9 "   o r d e r = " 9 9 9 "   k e y = " m i n S e l e c t e d "   v a l u e = " 0 "   g r o u p O r d e r = " - 1 "   i s G e n e r a t e d = " f a l s e " / >  
                             < p a r a m e t e r   i d = " 8 6 1 b 7 7 7 b - 8 9 0 5 - 4 7 9 d - b d 5 5 - 9 0 6 0 d f 7 8 f 3 2 b "   n a m e = " R e m e m b e r   l a s t   v a l u e s "   t y p e = " S y s t e m . B o o l e a n ,   m s c o r l i b ,   V e r s i o n = 4 . 0 . 0 . 0 ,   C u l t u r e = n e u t r a l ,   P u b l i c K e y T o k e n = b 7 7 a 5 c 5 6 1 9 3 4 e 0 8 9 "   o r d e r = " 9 9 9 "   k e y = " r e m e m b e r L a s t V a l u e "   v a l u e = " F a l s e "   g r o u p O r d e r = " - 1 "   i s G e n e r a t e d = " f a l s e " / >  
                             < p a r a m e t e r   i d = " f c 5 b 0 a b 2 - d 8 8 f - 4 9 6 3 - b 1 5 a - 2 5 2 d c 8 2 2 d a 9 0 "   n a m e = " N u m b e r   o f   c o l u m n s "   t y p e = " I p h e l i o n . O u t l i n e . C o n t r o l s . Q u e s t i o n C o n t r o l s . V i e w M o d e l s . Q u e s t i o n C o l u m n s ,   I p h e l i o n . O u t l i n e . C o n t r o l s ,   V e r s i o n = 1 . 7 . 8 . 5 ,   C u l t u r e = n e u t r a l ,   P u b l i c K e y T o k e n = n u l l "   o r d e r = " 9 9 9 "   k e y = " n u m b e r O f C o l u m n s "   v a l u e = " T w o C o l u m n "   g r o u p O r d e r = " - 1 "   i s G e n e r a t e d = " f a l s e " / >  
                         < / p a r a m e t e r s >  
                     < / q u e s t i o n >  
                     < q u e s t i o n   i d = " 3 a b 8 2 f 1 2 - 1 4 2 6 - 4 e 6 5 - a 3 9 d - b 2 0 2 d c 1 7 a c c d "   n a m e = " O v e r r i d e   l o g o "   a s s e m b l y = " I p h e l i o n . O u t l i n e . C o n t r o l s . d l l "   t y p e = " I p h e l i o n . O u t l i n e . C o n t r o l s . Q u e s t i o n C o n t r o l s . V i e w M o d e l s . C h e c k B o x V i e w M o d e l "   o r d e r = " 5 "   a c t i v e = " t r u e "   g r o u p = " & l t ; D e f a u l t & g t ; "   r e s u l t T y p e = " s i n g l e "   d i s p l a y T y p e = " A l l "   p a g e C o l u m n S p a n = " c o l u m n S p a n 6 "   p a r e n t I d = " 0 0 0 0 0 0 0 0 - 0 0 0 0 - 0 0 0 0 - 0 0 0 0 - 0 0 0 0 0 0 0 0 0 0 0 0 " >  
                         < p a r a m e t e r s >  
                             < p a r a m e t e r   i d = " a 7 4 9 4 8 c a - 6 f 4 e - 4 0 7 a - 8 9 7 9 - 1 8 4 6 6 9 6 9 4 2 9 a " 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L o g o   O v e r r i d e & l t ; / t e x t & g t ; & # x A ; & l t ; / u i L o c a l i z e d S t r i n g & g t ; "   a r g u m e n t = " U I L o c a l i z e d S t r i n g "   g r o u p O r d e r = " - 1 "   i s G e n e r a t e d = " f a l s e " / >  
                             < p a r a m e t e r   i d = " 7 5 a 5 b 6 b d - e 1 3 3 - 4 3 9 9 - a 4 c b - 8 6 8 a 8 8 1 d 7 b 6 b "   n a m e = " D o c u m e n t   t e x t   ( c h e c k e d ) "   t y p e = " S y s t e m . S t r i n g ,   m s c o r l i b ,   V e r s i o n = 4 . 0 . 0 . 0 ,   C u l t u r e = n e u t r a l ,   P u b l i c K e y T o k e n = b 7 7 a 5 c 5 6 1 9 3 4 e 0 8 9 "   o r d e r = " 9 9 9 "   k e y = " d o c u m e n t T e x t "   v a l u e = " & l t ; ? x m l   v e r s i o n = & q u o t ; 1 . 0 & q u o t ;   e n c o d i n g = & q u o t ; u t f - 1 6 & q u o t ; ? & g t ; & # x A ; & l t ; l o c a l i z e d S t r i n g   x m l n s : x s i = & q u o t ; h t t p : / / w w w . w 3 . o r g / 2 0 0 1 / X M L S c h e m a - i n s t a n c e & q u o t ;   x m l n s : x s d = & q u o t ; h t t p : / / w w w . w 3 . o r g / 2 0 0 1 / X M L S c h e m a & q u o t ; & g t ; & # x A ;     & l t ; t y p e & g t ; f i x e d & l t ; / t y p e & g t ; & # x A ;     & l t ; t e x t   / & g t ; & # x A ; & l t ; / l o c a l i z e d S t r i n g & g t ; "   a r g u m e n t = " E x p r e s s i o n L o c a l i z e d S t r i n g "   g r o u p O r d e r = " - 1 "   i s G e n e r a t e d = " f a l s e " / >  
                             < p a r a m e t e r   i d = " 4 1 3 f 8 8 e 6 - 6 7 5 3 - 4 9 b f - a 8 b b - e a 5 d 0 a f 6 c b 3 1 "   n a m e = " D o c u m e n t   t e x t   ( u n c h e c k e d ) "   t y p e = " S y s t e m . S t r i n g ,   m s c o r l i b ,   V e r s i o n = 4 . 0 . 0 . 0 ,   C u l t u r e = n e u t r a l ,   P u b l i c K e y T o k e n = b 7 7 a 5 c 5 6 1 9 3 4 e 0 8 9 "   o r d e r = " 9 9 9 "   k e y = " d o c u m e n t T e x t U n c h e c k e d "   v a l u e = " & l t ; ? x m l   v e r s i o n = & q u o t ; 1 . 0 & q u o t ;   e n c o d i n g = & q u o t ; u t f - 1 6 & q u o t ; ? & g t ; & # x A ; & l t ; l o c a l i z e d S t r i n g   x m l n s : x s i = & q u o t ; h t t p : / / w w w . w 3 . o r g / 2 0 0 1 / X M L S c h e m a - i n s t a n c e & q u o t ;   x m l n s : x s d = & q u o t ; h t t p : / / w w w . w 3 . o r g / 2 0 0 1 / X M L S c h e m a & q u o t ; & g t ; & # x A ;     & l t ; t y p e & g t ; f i x e d & l t ; / t y p e & g t ; & # x A ;     & l t ; t e x t   / & g t ; & # x A ; & l t ; / l o c a l i z e d S t r i n g & g t ; "   a r g u m e n t = " E x p r e s s i o n L o c a l i z e d S t r i n g "   g r o u p O r d e r = " - 1 "   i s G e n e r a t e d = " f a l s e " / >  
                             < p a r a m e t e r   i d = " 6 9 d 3 1 d 7 9 - 1 7 2 8 - 4 3 a 7 - a 5 f e - f 6 3 2 5 b 6 f a b b a "   n a m e = " D i s p l a y   c o n t e n t   v a l u e "   t y p e = " S y s t e m . B o o l e a n ,   m s c o r l i b ,   V e r s i o n = 4 . 0 . 0 . 0 ,   C u l t u r e = n e u t r a l ,   P u b l i c K e y T o k e n = b 7 7 a 5 c 5 6 1 9 3 4 e 0 8 9 "   o r d e r = " 9 9 9 "   k e y = " d i s p l a y C o n t e n t "   v a l u e = " F a l s e "   g r o u p O r d e r = " - 1 "   i s G e n e r a t e d = " f a l s e " / >  
                             < p a r a m e t e r   i d = " 7 f f 7 a 7 b 7 - c a a 3 - 4 5 1 2 - 8 8 8 5 - 2 4 0 4 4 0 a 0 e 6 5 5 "   n a m e = " U p d a t e   f r o m "   t y p e = " S y s t e m . S t r i n g ,   m s c o r l i b ,   V e r s i o n = 4 . 0 . 0 . 0 ,   C u l t u r e = n e u t r a l ,   P u b l i c K e y T o k e n = b 7 7 a 5 c 5 6 1 9 3 4 e 0 8 9 "   o r d e r = " 9 9 9 "   k e y = " u p d a t e F i e l d "   v a l u e = " "   a r g u m e n t = " F o r m a t S t r i n g "   g r o u p O r d e r = " - 1 "   i s G e n e r a t e d = " f a l s e " / >  
                             < p a r a m e t e r   i d = " c e 8 c 9 8 6 4 - 2 a d e - 4 c 5 8 - b 1 e 0 - f a 1 f 1 7 3 6 c 5 7 f "   n a m e = " R e m e m b e r   l a s t   v a l u e s "   t y p e = " S y s t e m . B o o l e a n ,   m s c o r l i b ,   V e r s i o n = 4 . 0 . 0 . 0 ,   C u l t u r e = n e u t r a l ,   P u b l i c K e y T o k e n = b 7 7 a 5 c 5 6 1 9 3 4 e 0 8 9 "   o r d e r = " 9 9 9 "   k e y = " r e m e m b e r L a s t V a l u e "   v a l u e = " F a l s e "   g r o u p O r d e r = " - 1 "   i s G e n e r a t e d = " f a l s e " / >  
                         < / p a r a m e t e r s >  
                     < / q u e s t i o n >  
                 < / q u e s t i o n s >  
                 < c o m m a n d s   x m l n s = " h t t p : / / i p h e l i o n . c o m / w o r d / o u t l i n e / " >  
                     < c o m m a n d   i d = " 7 7 5 b 5 a 8 5 - d 6 c 1 - 4 6 4 a - 8 a 1 e - 1 e 0 6 2 7 5 0 b b 9 3 "   n a m e = " Q V I S   S h o w   L o c a l   L o g o "   a s s e m b l y = " I p h e l i o n . O u t l i n e . M o d e l . d l l "   t y p e = " I p h e l i o n . O u t l i n e . M o d e l . C o m m a n d s . Q u e s t i o n V i s i b i l i t y C o m m a n d "   o r d e r = " 0 "   a c t i v e = " t r u e "   c o m m a n d T y p e = " f r a g m e n t " >  
                         < p a r a m e t e r s >  
                             < p a r a m e t e r   i d = " f 0 7 b e 3 9 b - 0 a 4 2 - 4 c f f - b 6 1 d - d 4 7 d 0 a 0 e 8 f 0 4 "   n a m e = " L i n k e d   q u e s t i o n s "   t y p e = " S y s t e m . G u i d ,   m s c o r l i b ,   V e r s i o n = 4 . 0 . 0 . 0 ,   C u l t u r e = n e u t r a l ,   P u b l i c K e y T o k e n = b 7 7 a 5 c 5 6 1 9 3 4 e 0 8 9 "   o r d e r = " 9 9 9 "   k e y = " l i n k e d Q u e s t i o n "   v a l u e = " 3 a b 8 2 f 1 2 - 1 4 2 6 - 4 e 6 5 - a 3 9 d - b 2 0 2 d c 1 7 a c c d "   a r g u m e n t = " M u l t i p l e C o n t r o l "   g r o u p O r d e r = " - 1 "   i s G e n e r a t e d = " f a l s e " / >  
                             < p a r a m e t e r   i d = " c 5 2 b 2 5 2 3 - 1 7 7 a - 4 3 7 2 - 9 2 d e - 3 0 5 c d 7 a 2 f 1 3 f "   n a m e = " L i n k e d   c o m m a n d s "   t y p e = " S y s t e m . G u i d ,   m s c o r l i b ,   V e r s i o n = 4 . 0 . 0 . 0 ,   C u l t u r e = n e u t r a l ,   P u b l i c K e y T o k e n = b 7 7 a 5 c 5 6 1 9 3 4 e 0 8 9 "   o r d e r = " 9 9 9 "   k e y = " l i n k e d C o m m a n d "   v a l u e = " "   a r g u m e n t = " M u l t i p l e C o m m a n d C h o o s e r "   g r o u p O r d e r = " - 1 "   i s G e n e r a t e d = " f a l s e " / >  
                             < p a r a m e t e r   i d = " 5 4 c a 2 9 d f - 3 e 5 3 - 4 f 1 1 - b d b 3 - 6 7 0 6 3 3 8 0 3 e 4 0 "   n a m e = " C h e c k   f i e l d ( s ) "   t y p e = " I p h e l i o n . O u t l i n e . M o d e l . E n t i t i e s . P a r a m e t e r F i e l d D e s c r i p t o r ,   I p h e l i o n . O u t l i n e . M o d e l ,   V e r s i o n = 1 . 7 . 8 . 5 ,   C u l t u r e = n e u t r a l ,   P u b l i c K e y T o k e n = n u l l "   o r d e r = " 9 9 9 "   k e y = " c h e c k F i e l d "   v a l u e = " "   a r g u m e n t = " M u l t i p l e C o n t r o l "   g r o u p O r d e r = " - 1 "   i s G e n e r a t e d = " f a l s e " / >  
                             < p a r a m e t e r   i d = " 6 0 f b 9 b 3 7 - 0 8 d f - 4 5 7 1 - 8 1 2 6 - 7 4 e 6 d 3 5 5 c d d 7 "   n a m e = " S h o w   v a l u e s "   t y p e = " S y s t e m . S t r i n g ,   m s c o r l i b ,   V e r s i o n = 4 . 0 . 0 . 0 ,   C u l t u r e = n e u t r a l ,   P u b l i c K e y T o k e n = b 7 7 a 5 c 5 6 1 9 3 4 e 0 8 9 "   o r d e r = " 2 "   k e y = " f i e l d V a l u e s "   v a l u e = " "   a r g u m e n t = " I t e m L i s t C o n t r o l "   g r o u p O r d e r = " - 1 "   i s G e n e r a t e d = " f a l s e " / >  
                             < p a r a m e t e r   i d = " b 1 8 b 3 e b 8 - 1 4 3 9 - 4 2 7 e - b e 6 b - 7 8 7 4 9 c f 0 a e 6 1 "   n a m e = " R e p l a c e   v a l u e s   w i t h   l a b e l s "   t y p e = " S y s t e m . B o o l e a n ,   m s c o r l i b ,   V e r s i o n = 4 . 0 . 0 . 0 ,   C u l t u r e = n e u t r a l ,   P u b l i c K e y T o k e n = b 7 7 a 5 c 5 6 1 9 3 4 e 0 8 9 "   o r d e r = " 9 9 9 "   k e y = " u s e L a b e l s "   v a l u e = " T r u e "   g r o u p O r d e r = " - 1 "   i s G e n e r a t e d = " f a l s e " / >  
                             < p a r a m e t e r   i d = " 3 b 9 0 3 1 0 0 - 0 4 e 1 - 4 6 4 b - 8 8 8 d - 6 7 4 b 5 2 6 9 e 3 7 7 "   n a m e = " M a t c h   c r i t e r i a "   t y p e = " S y s t e m . S t r i n g ,   m s c o r l i b ,   V e r s i o n = 4 . 0 . 0 . 0 ,   C u l t u r e = n e u t r a l ,   P u b l i c K e y T o k e n = b 7 7 a 5 c 5 6 1 9 3 4 e 0 8 9 "   o r d e r = " 1 "   k e y = " m a t c h "   v a l u e = " & l t ; ? x m l   v e r s i o n = & q u o t ; 1 . 0 & q u o t ;   e n c o d i n g = & q u o t ; u t f - 1 6 & q u o t ; ? & g t ; & # x A ; & l t ; f o r m a t S t r i n g   x m l n s : x s i = & q u o t ; h t t p : / / w w w . w 3 . o r g / 2 0 0 1 / X M L S c h e m a - i n s t a n c e & q u o t ;   x m l n s : x s d = & q u o t ; h t t p : / / w w w . w 3 . o r g / 2 0 0 1 / X M L S c h e m a & q u o t ; & g t ; & # x A ;     & l t ; t y p e & g t ; e x p r e s s i o n & l t ; / t y p e & g t ; & # x A ;     & l t ; t e x t & g t ; I F ( & # x A ;   F I R S T N O T E M P T Y ( & # x A ;       & # x A ;       S P L I T ( I F N O T E M P T Y ( { O f f i c e . S e t t i n g s } , { O f f i c e . S e t t i n g s } , & q u o t ; , , , , & q u o t ; ) , 4 , f a l s e , & q u o t ; , & q u o t ; ) , & # x A ;       S P L I T ( I F N O T E M P T Y ( { C o u n t r y . S e t t i n g s } , { C o u n t r y . S e t t i n g s } , & q u o t ; , , , , & q u o t ; ) , 4 , f a l s e , & q u o t ; , & q u o t ; ) & # x A ;   ) = & q u o t ; S P E C E N T & q u o t ; , & # x A ;   F a l s e ,   & # x A ;     F I L E E X I S T S ( { L a b e l s . F i l e   P a t h s - L o g o s   P P T }   & a m p ; a m p ;   & # x A ;               R E P L A C E ( { L a b e l s . L o g o   N a m e - P P T   H e a d e r   D a r k } , & q u o t ; [ F I R M N A M E ] & q u o t ; , & # x A ;               & # x A ;       F I R S T N O T E M P T Y ( & # x A ;     & # x A ;     S P L I T ( { O f f i c e . S e t t i n g s } , 0 , f a l s e , & q u o t ; , & q u o t ; ) , & # x A ;     S P L I T ( { C o u n t r y . S e t t i n g s } , 0 , f a l s e , & q u o t ; , & q u o t ; ) & # x A ;   ) , t r u e ) & # x A ;       )   & # x A ; ) & # x A ; & l t ; / t e x t & g t ; & # x A ; & l t ; / f o r m a t S t r i n g & g t ; "   a r g u m e n t = " F o r m a t S t r i n g "   g r o u p O r d e r = " - 1 "   i s G e n e r a t e d = " f a l s e " / >  
                         < / p a r a m e t e r s >  
                     < / c o m m a n d >  
                     < c o m m a n d   i d = " c d 0 7 c 5 c 6 - 2 f c 1 - 4 a 8 f - 8 8 9 5 - 6 c d d 3 7 f 3 0 7 f f "   n a m e = " S h o w   q u e s t i o n   f o r m "   a s s e m b l y = " I p h e l i o n . O u t l i n e . M o d e l . D L L "   t y p e = " I p h e l i o n . O u t l i n e . M o d e l . C o m m a n d s . S h o w F o r m C o m m a n d "   o r d e r = " 1 "   a c t i v e = " t r u e "   c o m m a n d T y p e = " f r a g m e n t " >  
                         < p a r a m e t e r s >  
                             < p a r a m e t e r   i d = " b e e 7 5 9 5 4 - a a 1 c - 4 0 5 a - b 1 a f - f 0 4 2 b 2 a a a 5 d d "   n a m e = " D i s p l a y   t y p e "   t y p e = " I p h e l i o n . O u t l i n e . M o d e l . C o m m a n d s . F o r m T y p e ,   I p h e l i o n . O u t l i n e . M o d e l ,   V e r s i o n = 1 . 7 . 8 . 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2 "   a c t i v e = " t r u e "   c o m m a n d T y p e = " f r a g m e n t " >  
                         < p a r a m e t e r s / >  
                     < / c o m m a n d >  
                     < c o m m a n d   i d = " 8 1 0 2 d a 5 6 - 1 7 5 6 - 4 a c a - a f 5 3 - b 4 e a 4 8 6 f 6 7 d f "   n a m e = " R e n d e r   S m a r t   B l o c k   f i e l d s "   a s s e m b l y = " I p h e l i o n . O u t l i n e . M o d e l . d l l "   t y p e = " I p h e l i o n . O u t l i n e . M o d e l . C o m m a n d s . R e n d e r F r a g m e n t C o m m a n d "   o r d e r = " 3 "   a c t i v e = " t r u e "   c o m m a n d T y p e = " f r a g m e n t " >  
                         < p a r a m e t e r s / >  
                     < / c o m m a n d >  
                 < / c o m m a n d s >  
                 < f i e l d s   x m l n s = " h t t p : / / i p h e l i o n . c o m / w o r d / o u t l i n e / " >  
                     < f i e l d   i d = " a 8 9 2 6 b a 1 - 7 2 1 c - 4 0 c 7 - b 5 1 2 - 8 6 f 2 f 6 e b 9 b 5 5 "   n a m e = " I m a g e P a t h "   t y p e = " "   o r d e r = " 9 9 9 "   e n t i t y I d = " 0 4 d 7 9 8 8 f - 0 5 1 c - 4 b f 5 - a c 7 4 - 0 4 4 e 4 e 6 5 9 b 8 2 "   l i n k e d E n t i t y I d = " 0 0 0 0 0 0 0 0 - 0 0 0 0 - 0 0 0 0 - 0 0 0 0 - 0 0 0 0 0 0 0 0 0 0 0 0 "   l i n k e d F i e l d I d = " 0 0 0 0 0 0 0 0 - 0 0 0 0 - 0 0 0 0 - 0 0 0 0 - 0 0 0 0 0 0 0 0 0 0 0 0 "   l i n k e d F i e l d I n d e x = " 0 "   i n d e x = " 0 "   f i e l d T y p e = " q u e s t i o n "   f o r m a t E v a l u a t o r T y p e = " f o r m a t S t r i n g "   h i d d e n = " f a l s e " / >  
                     < f i e l d   i d = " 6 0 1 2 4 0 4 c - d 3 6 8 - 4 5 b 8 - a 6 6 e - 7 a d 6 8 8 0 d 9 e 4 6 "   n a m e = " L o c a t i o n "   t y p e = " "   o r d e r = " 9 9 9 "   e n t i t y I d = " 0 9 4 a 3 b 3 a - 5 2 e f - 4 8 4 8 - 9 6 f 7 - b 0 c e 0 4 b d e 2 e 8 "   l i n k e d E n t i t y I d = " 0 0 0 0 0 0 0 0 - 0 0 0 0 - 0 0 0 0 - 0 0 0 0 - 0 0 0 0 0 0 0 0 0 0 0 0 "   l i n k e d F i e l d I d = " 0 0 0 0 0 0 0 0 - 0 0 0 0 - 0 0 0 0 - 0 0 0 0 - 0 0 0 0 0 0 0 0 0 0 0 0 "   l i n k e d F i e l d I n d e x = " 0 "   i n d e x = " 0 "   f i e l d T y p e = " c o i "   f o r m a t E v a l u a t o r T y p e = " f o r m a t S t r i n g "   h i d d e n = " f a l s e " / >  
                     < f i e l d   i d = " 1 8 4 5 7 3 0 2 - b e 9 7 - 4 2 4 d - 8 7 3 5 - 2 1 2 b c d 9 6 e 2 a 2 "   n a m e = " S e l e c t e d   I t e m s "   t y p e = " "   o r d e r = " 9 9 9 "   e n t i t y I d = " 4 b 7 9 4 c 7 d - a 4 f d - 4 4 f c - b e 2 3 - d 3 c 5 9 9 7 e 2 b f 8 "   l i n k e d E n t i t y I d = " 0 0 0 0 0 0 0 0 - 0 0 0 0 - 0 0 0 0 - 0 0 0 0 - 0 0 0 0 0 0 0 0 0 0 0 0 "   l i n k e d F i e l d I d = " 0 0 0 0 0 0 0 0 - 0 0 0 0 - 0 0 0 0 - 0 0 0 0 - 0 0 0 0 0 0 0 0 0 0 0 0 "   l i n k e d F i e l d I n d e x = " 0 "   i n d e x = " 0 "   f i e l d T y p e = " q u e s t i o n "   f o r m a t E v a l u a t o r T y p e = " f o r m a t S t r i n g "   h i d d e n = " f a l s e " / >  
                     < f i e l d   i d = " a e 9 c a 6 1 7 - 6 d b b - 4 f 8 3 - 8 c a 9 - 3 9 f e 5 a 2 e 2 b d 5 "   n a m e = " S e l e c t e d   V a l u e s "   t y p e = " S y s t e m . B o o l e a n ,   m s c o r l i b ,   V e r s i o n = 4 . 0 . 0 . 0 ,   C u l t u r e = n e u t r a l ,   P u b l i c K e y T o k e n = b 7 7 a 5 c 5 6 1 9 3 4 e 0 8 9 "   o r d e r = " 9 9 9 "   e n t i t y I d = " 4 b 7 9 4 c 7 d - a 4 f d - 4 4 f c - b e 2 3 - d 3 c 5 9 9 7 e 2 b f 8 "   l i n k e d E n t i t y I d = " 0 0 0 0 0 0 0 0 - 0 0 0 0 - 0 0 0 0 - 0 0 0 0 - 0 0 0 0 0 0 0 0 0 0 0 0 "   l i n k e d F i e l d I d = " 0 0 0 0 0 0 0 0 - 0 0 0 0 - 0 0 0 0 - 0 0 0 0 - 0 0 0 0 0 0 0 0 0 0 0 0 "   l i n k e d F i e l d I n d e x = " 0 "   i n d e x = " 0 "   f i e l d T y p e = " q u e s t i o n "   f o r m a t E v a l u a t o r T y p e = " f o r m a t S t r i n g "   h i d d e n = " f a l s e " / >  
                     < f i e l d   i d = " 3 3 7 c d 5 c 0 - 5 d 4 e - 4 2 3 e - 9 3 0 d - a f e d 7 d f b 9 7 e 9 "   n a m e = " S e l e c t e d   T e x t "   t y p e = " S y s t e m . S t r i n g ,   m s c o r l i b ,   V e r s i o n = 4 . 0 . 0 . 0 ,   C u l t u r e = n e u t r a l ,   P u b l i c K e y T o k e n = b 7 7 a 5 c 5 6 1 9 3 4 e 0 8 9 "   o r d e r = " 9 9 9 "   e n t i t y I d = " 4 b 7 9 4 c 7 d - a 4 f d - 4 4 f c - b e 2 3 - d 3 c 5 9 9 7 e 2 b f 8 "   l i n k e d E n t i t y I d = " 0 0 0 0 0 0 0 0 - 0 0 0 0 - 0 0 0 0 - 0 0 0 0 - 0 0 0 0 0 0 0 0 0 0 0 0 "   l i n k e d F i e l d I d = " 0 0 0 0 0 0 0 0 - 0 0 0 0 - 0 0 0 0 - 0 0 0 0 - 0 0 0 0 0 0 0 0 0 0 0 0 "   l i n k e d F i e l d I n d e x = " 0 "   i n d e x = " 0 "   f i e l d T y p e = " q u e s t i o n "   f o r m a t E v a l u a t o r T y p e = " f o r m a t S t r i n g "   h i d d e n = " f a l s e " / >  
                     < f i e l d   i d = " d 6 9 e 8 9 5 b - 2 a d 6 - 4 7 1 8 - b d f f - 0 4 f c a 1 4 a 7 3 9 c "   n a m e = " S e l e c t e d   V a l u e   I t e m s "   t y p e = " S y s t e m . B o o l e a n ,   m s c o r l i b ,   V e r s i o n = 4 . 0 . 0 . 0 ,   C u l t u r e = n e u t r a l ,   P u b l i c K e y T o k e n = b 7 7 a 5 c 5 6 1 9 3 4 e 0 8 9 "   o r d e r = " 9 9 9 "   e n t i t y I d = " 4 b 7 9 4 c 7 d - a 4 f d - 4 4 f c - b e 2 3 - d 3 c 5 9 9 7 e 2 b f 8 "   l i n k e d E n t i t y I d = " 0 0 0 0 0 0 0 0 - 0 0 0 0 - 0 0 0 0 - 0 0 0 0 - 0 0 0 0 0 0 0 0 0 0 0 0 "   l i n k e d F i e l d I d = " 0 0 0 0 0 0 0 0 - 0 0 0 0 - 0 0 0 0 - 0 0 0 0 - 0 0 0 0 0 0 0 0 0 0 0 0 "   l i n k e d F i e l d I n d e x = " 0 "   i n d e x = " 0 "   f i e l d T y p e = " q u e s t i o n "   f o r m a t E v a l u a t o r T y p e = " f o r m a t S t r i n g "   h i d d e n = " f a l s e " / >  
                     < f i e l d   i d = " 9 0 b 0 3 9 7 8 - e 2 1 7 - 4 e 3 2 - a 4 f e - a 3 2 c b a 5 7 d 1 8 6 "   n a m e = " T e x t "   t y p e = " "   o r d e r = " 9 9 9 "   e n t i t y I d = " 0 1 9 b a 9 c 6 - 7 d a a - 4 0 c d - 8 c c 5 - f a d 9 c a 4 1 6 5 3 2 "   l i n k e d E n t i t y I d = " 0 0 0 0 0 0 0 0 - 0 0 0 0 - 0 0 0 0 - 0 0 0 0 - 0 0 0 0 0 0 0 0 0 0 0 0 "   l i n k e d F i e l d I d = " 0 0 0 0 0 0 0 0 - 0 0 0 0 - 0 0 0 0 - 0 0 0 0 - 0 0 0 0 0 0 0 0 0 0 0 0 "   l i n k e d F i e l d I n d e x = " 0 "   i n d e x = " 0 "   f i e l d T y p e = " q u e s t i o n "   f o r m a t E v a l u a t o r T y p e = " f o r m a t S t r i n g "   h i d d e n = " f a l s e " / >  
                     < f i e l d   i d = " 9 0 b 0 3 9 7 8 - e 2 1 7 - 4 e 3 2 - a 4 f e - a 3 2 c b a 5 7 d 1 8 6 "   n a m e = " T e x t "   t y p e = " "   o r d e r = " 9 9 9 "   e n t i t y I d = " 0 e e 6 b c 4 1 - d d 1 6 - 4 a 7 6 - a d 5 a - 5 f 4 4 1 a 6 7 c 0 5 1 "   l i n k e d E n t i t y I d = " 0 0 0 0 0 0 0 0 - 0 0 0 0 - 0 0 0 0 - 0 0 0 0 - 0 0 0 0 0 0 0 0 0 0 0 0 "   l i n k e d F i e l d I d = " 0 0 0 0 0 0 0 0 - 0 0 0 0 - 0 0 0 0 - 0 0 0 0 - 0 0 0 0 0 0 0 0 0 0 0 0 "   l i n k e d F i e l d I n d e x = " 0 "   i n d e x = " 0 "   f i e l d T y p e = " q u e s t i o n "   f o r m a t E v a l u a t o r T y p e = " f o r m a t S t r i n g "   h i d d e n = " f a l s e " / >  
                     < f i e l d   i d = " 1 8 4 5 7 3 0 2 - b e 9 7 - 4 2 4 d - 8 7 3 5 - 2 1 2 b c d 9 6 e 2 a 2 "   n a m e = " S e l e c t e d   I t e m s "   t y p e = " "   o r d e r = " 9 9 9 "   e n t i t y I d = " a 4 8 f 5 4 7 9 - 2 3 f d - 4 c f 0 - a 5 a 8 - 8 1 4 f 8 f d 8 a 8 6 5 "   l i n k e d E n t i t y I d = " 0 0 0 0 0 0 0 0 - 0 0 0 0 - 0 0 0 0 - 0 0 0 0 - 0 0 0 0 0 0 0 0 0 0 0 0 "   l i n k e d F i e l d I d = " 0 0 0 0 0 0 0 0 - 0 0 0 0 - 0 0 0 0 - 0 0 0 0 - 0 0 0 0 0 0 0 0 0 0 0 0 "   l i n k e d F i e l d I n d e x = " 0 "   i n d e x = " 0 "   f i e l d T y p e = " q u e s t i o n "   f o r m a t E v a l u a t o r T y p e = " f o r m a t S t r i n g "   h i d d e n = " f a l s e " / >  
                     < f i e l d   i d = " a e 9 c a 6 1 7 - 6 d b b - 4 f 8 3 - 8 c a 9 - 3 9 f e 5 a 2 e 2 b d 5 "   n a m e = " S e l e c t e d   V a l u e s "   t y p e = " S y s t e m . B o o l e a n ,   m s c o r l i b ,   V e r s i o n = 4 . 0 . 0 . 0 ,   C u l t u r e = n e u t r a l ,   P u b l i c K e y T o k e n = b 7 7 a 5 c 5 6 1 9 3 4 e 0 8 9 "   o r d e r = " 9 9 9 "   e n t i t y I d = " a 4 8 f 5 4 7 9 - 2 3 f d - 4 c f 0 - a 5 a 8 - 8 1 4 f 8 f d 8 a 8 6 5 "   l i n k e d E n t i t y I d = " 0 0 0 0 0 0 0 0 - 0 0 0 0 - 0 0 0 0 - 0 0 0 0 - 0 0 0 0 0 0 0 0 0 0 0 0 "   l i n k e d F i e l d I d = " 0 0 0 0 0 0 0 0 - 0 0 0 0 - 0 0 0 0 - 0 0 0 0 - 0 0 0 0 0 0 0 0 0 0 0 0 "   l i n k e d F i e l d I n d e x = " 0 "   i n d e x = " 0 "   f i e l d T y p e = " q u e s t i o n "   f o r m a t E v a l u a t o r T y p e = " f o r m a t S t r i n g "   h i d d e n = " f a l s e " / >  
                     < f i e l d   i d = " 3 3 7 c d 5 c 0 - 5 d 4 e - 4 2 3 e - 9 3 0 d - a f e d 7 d f b 9 7 e 9 "   n a m e = " S e l e c t e d   T e x t "   t y p e = " S y s t e m . S t r i n g ,   m s c o r l i b ,   V e r s i o n = 4 . 0 . 0 . 0 ,   C u l t u r e = n e u t r a l ,   P u b l i c K e y T o k e n = b 7 7 a 5 c 5 6 1 9 3 4 e 0 8 9 "   o r d e r = " 9 9 9 "   e n t i t y I d = " a 4 8 f 5 4 7 9 - 2 3 f d - 4 c f 0 - a 5 a 8 - 8 1 4 f 8 f d 8 a 8 6 5 "   l i n k e d E n t i t y I d = " 0 0 0 0 0 0 0 0 - 0 0 0 0 - 0 0 0 0 - 0 0 0 0 - 0 0 0 0 0 0 0 0 0 0 0 0 "   l i n k e d F i e l d I d = " 0 0 0 0 0 0 0 0 - 0 0 0 0 - 0 0 0 0 - 0 0 0 0 - 0 0 0 0 0 0 0 0 0 0 0 0 "   l i n k e d F i e l d I n d e x = " 0 "   i n d e x = " 0 "   f i e l d T y p e = " q u e s t i o n "   f o r m a t E v a l u a t o r T y p e = " f o r m a t S t r i n g "   h i d d e n = " f a l s e " / >  
                     < f i e l d   i d = " d 6 9 e 8 9 5 b - 2 a d 6 - 4 7 1 8 - b d f f - 0 4 f c a 1 4 a 7 3 9 c "   n a m e = " S e l e c t e d   V a l u e   I t e m s "   t y p e = " S y s t e m . B o o l e a n ,   m s c o r l i b ,   V e r s i o n = 4 . 0 . 0 . 0 ,   C u l t u r e = n e u t r a l ,   P u b l i c K e y T o k e n = b 7 7 a 5 c 5 6 1 9 3 4 e 0 8 9 "   o r d e r = " 9 9 9 "   e n t i t y I d = " a 4 8 f 5 4 7 9 - 2 3 f d - 4 c f 0 - a 5 a 8 - 8 1 4 f 8 f d 8 a 8 6 5 "   l i n k e d E n t i t y I d = " 0 0 0 0 0 0 0 0 - 0 0 0 0 - 0 0 0 0 - 0 0 0 0 - 0 0 0 0 0 0 0 0 0 0 0 0 "   l i n k e d F i e l d I d = " 0 0 0 0 0 0 0 0 - 0 0 0 0 - 0 0 0 0 - 0 0 0 0 - 0 0 0 0 0 0 0 0 0 0 0 0 "   l i n k e d F i e l d I n d e x = " 0 "   i n d e x = " 0 "   f i e l d T y p e = " q u e s t i o n "   f o r m a t E v a l u a t o r T y p e = " f o r m a t S t r i n g "   h i d d e n = " f a l s e " / >  
                     < f i e l d   i d = " 4 8 6 8 6 8 f 2 - e 0 4 a - 4 5 5 b - b b 1 5 - 0 d a 9 7 0 d 3 0 5 b 0 "   n a m e = " T e x t   F i e l d "   t y p e = " "   o r d e r = " 9 9 9 "   e n t i t y I d = " 3 a b 8 2 f 1 2 - 1 4 2 6 - 4 e 6 5 - a 3 9 d - b 2 0 2 d c 1 7 a c c d "   l i n k e d E n t i t y I d = " 0 0 0 0 0 0 0 0 - 0 0 0 0 - 0 0 0 0 - 0 0 0 0 - 0 0 0 0 0 0 0 0 0 0 0 0 "   l i n k e d F i e l d I d = " 0 0 0 0 0 0 0 0 - 0 0 0 0 - 0 0 0 0 - 0 0 0 0 - 0 0 0 0 0 0 0 0 0 0 0 0 "   l i n k e d F i e l d I n d e x = " 0 "   i n d e x = " 0 "   f i e l d T y p e = " q u e s t i o n "   f o r m a t E v a l u a t o r T y p e = " f o r m a t S t r i n g "   h i d d e n = " f a l s e " / >  
                     < f i e l d   i d = " 8 1 e 3 e 9 e a - 9 b 6 0 - 4 9 7 8 - a 8 8 a - e 3 d d b 2 6 9 6 2 1 7 "   n a m e = " V a l u e   F i e l d "   t y p e = " S y s t e m . B o o l e a n ,   m s c o r l i b ,   V e r s i o n = 4 . 0 . 0 . 0 ,   C u l t u r e = n e u t r a l ,   P u b l i c K e y T o k e n = b 7 7 a 5 c 5 6 1 9 3 4 e 0 8 9 "   o r d e r = " 9 9 9 "   e n t i t y I d = " 3 a b 8 2 f 1 2 - 1 4 2 6 - 4 e 6 5 - a 3 9 d - b 2 0 2 d c 1 7 a c c d " 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t i t l e _ s l i d e _ w i t h _ i m a g e "   c a t e g o r y = " t i t l e _ s l i d e _ w i t h _ i m a g e _ D e s i g n "   t y p e I d = " 0 " / >  
             < / l i n k e d C o n t e n t I t e m s >  
         < / t e m p l a t e F r a g m e n t >  
         < t e m p l a t e F r a g m e n t   d i s p l a y N a m e = " I n t e r m e d i a r y   p a g e   w i t h   i m a g e "   t y p e I d = " - 1 " >  
             < t e m p l a t e   i d = " 9 f 4 1 0 0 3 e - 4 3 a 4 - 4 3 c 7 - b 7 4 7 - 1 3 8 d b 8 2 d 0 6 8 a "   n a m e = " & l t ; ? x m l   v e r s i o n = & q u o t ; 1 . 0 & q u o t ;   e n c o d i n g = & q u o t ; u t f - 1 6 & q u o t ; ? & g t ; & # x A ; & l t ; u i L o c a l i z e d S t r i n g   x m l n s : x s i = & q u o t ; h t t p : / / w w w . w 3 . o r g / 2 0 0 1 / X M L S c h e m a - i n s t a n c e & q u o t ;   x m l n s : x s d = & q u o t ; h t t p : / / w w w . w 3 . o r g / 2 0 0 1 / X M L S c h e m a & q u o t ; & g t ; & # x A ;     & l t ; t y p e & g t ; l a b e l & l t ; / t y p e & g t ; & # x A ;     & l t ; t e x t & g t ; S B   W i z a r d - P P T   I n t e r m e d i a r y   p a g e   w i t h   i m a g e & l t ; / t e x t & g t ; & # x A ; & l t ; / u i L o c a l i z e d S t r i n g & g t ; "   d o c u m e n t I d = " 0 0 0 0 0 0 0 0 - 0 0 0 0 - 0 0 0 0 - 0 0 0 0 - 0 0 0 0 0 0 0 0 0 0 0 0 "   v e r s i o n = " 0 "   s c h e m a V e r s i o n = " 1 "   w o r d V e r s i o n = " "   l a n g u a g e I s o = " "   o f f i c e I d = " 0 0 0 0 0 0 0 0 - 0 0 0 0 - 0 0 0 0 - 0 0 0 0 - 0 0 0 0 0 0 0 0 0 0 0 0 "   h e l p U r l = " & l t ; ? x m l   v e r s i o n = & q u o t ; 1 . 0 & q u o t ;   e n c o d i n g = & q u o t ; u t f - 1 6 & q u o t ; ? & g t ; & # x A ; & l t ; u i L o c a l i z e d S t r i n g   x m l n s : x s i = & q u o t ; h t t p : / / w w w . w 3 . o r g / 2 0 0 1 / X M L S c h e m a - i n s t a n c e & q u o t ;   x m l n s : x s d = & q u o t ; h t t p : / / w w w . w 3 . o r g / 2 0 0 1 / X M L S c h e m a & 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d 4 d 6 3 a e 2 - 3 6 6 b - 4 d 7 6 - 9 a 9 7 - e 3 4 c 6 0 e b f d 7 c "   n a m e = " T i t l e . T e x t "   a s s e m b l y = " I p h e l i o n . O u t l i n e . W o r d . d l l "   t y p e = " I p h e l i o n . O u t l i n e . W o r d . R e n d e r e r s . T e x t R e n d e r e r "   o r d e r = " 3 "   a c t i v e = " t r u e "   e n t i t y I d = " 7 f 4 c 7 b 6 1 - 2 6 5 2 - 4 3 7 b - 9 0 2 c - 4 3 6 4 4 6 c 0 6 0 0 b "   f i e l d I d = " 9 0 b 0 3 9 7 8 - e 2 1 7 - 4 e 3 2 - a 4 f e - a 3 2 c b a 5 7 d 1 8 6 "   p a r e n t I d = " 0 0 0 0 0 0 0 0 - 0 0 0 0 - 0 0 0 0 - 0 0 0 0 - 0 0 0 0 0 0 0 0 0 0 0 0 "   l e v e l O r d e r = " 1 0 0 "   c o n t r o l T y p e = " p l a i n T e x t "   c o n t r o l E d i t T y p e = " i n l i n e "   e n c l o s i n g B o o k m a r k = " f a l s e "   f o r m a t E v a l u a t o r T y p e = " e x p r e s s i o n "   t e x t C a s e = " i g n o r e C a s e "   r e m o v e C o n t r o l = " f a l s e "   i g n o r e F o r m a t I f E m p t y = " f a l s e " >  
                         < p a r a m e t e r s >  
                             < p a r a m e t e r   i d = " 4 c 4 2 e 2 2 f - 2 a b f - 4 d 5 2 - a 2 6 a - d 6 c a 2 a 9 4 8 1 c 2 "   n a m e = " F i e l d   i n d e x "   t y p e = " S y s t e m . I n t 3 2 ,   m s c o r l i b ,   V e r s i o n = 4 . 0 . 0 . 0 ,   C u l t u r e = n e u t r a l ,   P u b l i c K e y T o k e n = b 7 7 a 5 c 5 6 1 9 3 4 e 0 8 9 "   o r d e r = " 9 9 9 "   k e y = " i n d e x "   v a l u e = " "   g r o u p O r d e r = " - 1 "   i s G e n e r a t e d = " f a l s e " / >  
                             < p a r a m e t e r   i d = " 1 7 d 0 c 3 1 b - 8 0 5 8 - 4 3 5 5 - 8 6 0 a - c c 7 d 4 7 1 c 2 4 d 2 "   n a m e = " P a r e n t   f i e l d   i n d e x "   t y p e = " S y s t e m . I n t 3 2 ,   m s c o r l i b ,   V e r s i o n = 4 . 0 . 0 . 0 ,   C u l t u r e = n e u t r a l ,   P u b l i c K e y T o k e n = b 7 7 a 5 c 5 6 1 9 3 4 e 0 8 9 "   o r d e r = " 9 9 9 "   k e y = " p a r e n t I n d e x "   v a l u e = " "   g r o u p O r d e r = " - 1 "   i s G e n e r a t e d = " f a l s e " / >  
                             < p a r a m e t e r   i d = " 7 6 d 6 d 4 f 4 - e 5 2 e - 4 9 c f - b f 4 2 - 9 3 8 2 a d d 7 e a 2 5 "   n a m e = " D e l e t e   i f   e m p t y "   t y p e = " S y s t e m . B o o l e a n ,   m s c o r l i b ,   V e r s i o n = 4 . 0 . 0 . 0 ,   C u l t u r e = n e u t r a l ,   P u b l i c K e y T o k e n = b 7 7 a 5 c 5 6 1 9 3 4 e 0 8 9 "   o r d e r = " 9 9 9 "   k e y = " d e l e t e I f E m p t y "   v a l u e = " F a l s e "   g r o u p O r d e r = " - 1 "   i s G e n e r a t e d = " f a l s e " / >  
                             < p a r a m e t e r   i d = " b 5 4 1 8 b 9 3 - 7 6 c 5 - 4 9 e 1 - b 0 c 7 - 3 1 8 e 4 9 7 5 f 4 7 e " 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            < / p a r a m e t e r s >  
                     < / c o n t e n t C o n t r o l >  
                     < c o n t e n t C o n t r o l   i d = " d 8 5 e 9 8 9 8 - a f 5 4 - 4 1 a 6 - 8 5 5 7 - 8 b 9 3 6 2 0 d b 3 7 e "   n a m e = " S u b t i t l e . T e x t "   a s s e m b l y = " I p h e l i o n . O u t l i n e . W o r d . d l l "   t y p e = " I p h e l i o n . O u t l i n e . W o r d . R e n d e r e r s . T e x t R e n d e r e r "   o r d e r = " 3 "   a c t i v e = " t r u e "   e n t i t y I d = " 3 c 4 e 2 7 2 9 - a 2 f c - 4 a 5 9 - a d 1 e - b 7 0 a 9 4 8 d 3 b b 6 "   f i e l d I d = " 9 0 b 0 3 9 7 8 - e 2 1 7 - 4 e 3 2 - a 4 f e - a 3 2 c b a 5 7 d 1 8 6 "   p a r e n t I d = " 0 0 0 0 0 0 0 0 - 0 0 0 0 - 0 0 0 0 - 0 0 0 0 - 0 0 0 0 0 0 0 0 0 0 0 0 "   l e v e l O r d e r = " 1 0 0 "   c o n t r o l T y p e = " p l a i n T e x t "   c o n t r o l E d i t T y p e = " i n l i n e "   e n c l o s i n g B o o k m a r k = " f a l s e "   f o r m a t E v a l u a t o r T y p e = " e x p r e s s i o n "   t e x t C a s e = " i g n o r e C a s e "   r e m o v e C o n t r o l = " f a l s e "   i g n o r e F o r m a t I f E m p t y = " f a l s e " >  
                         < p a r a m e t e r s >  
                             < p a r a m e t e r   i d = " 0 d 6 e 8 9 1 2 - 8 5 a b - 4 3 7 6 - a 5 9 b - d 1 d 8 c 6 3 3 c c d 8 "   n a m e = " F i e l d   i n d e x "   t y p e = " S y s t e m . I n t 3 2 ,   m s c o r l i b ,   V e r s i o n = 4 . 0 . 0 . 0 ,   C u l t u r e = n e u t r a l ,   P u b l i c K e y T o k e n = b 7 7 a 5 c 5 6 1 9 3 4 e 0 8 9 "   o r d e r = " 9 9 9 "   k e y = " i n d e x "   v a l u e = " "   g r o u p O r d e r = " - 1 "   i s G e n e r a t e d = " f a l s e " / >  
                             < p a r a m e t e r   i d = " 3 c c 6 b 1 7 c - b d a 0 - 4 9 5 e - 9 1 d a - c 8 3 c 4 c 8 e 1 1 f 0 "   n a m e = " P a r e n t   f i e l d   i n d e x "   t y p e = " S y s t e m . I n t 3 2 ,   m s c o r l i b ,   V e r s i o n = 4 . 0 . 0 . 0 ,   C u l t u r e = n e u t r a l ,   P u b l i c K e y T o k e n = b 7 7 a 5 c 5 6 1 9 3 4 e 0 8 9 "   o r d e r = " 9 9 9 "   k e y = " p a r e n t I n d e x "   v a l u e = " "   g r o u p O r d e r = " - 1 "   i s G e n e r a t e d = " f a l s e " / >  
                             < p a r a m e t e r   i d = " 9 9 2 3 5 0 d 8 - e 2 8 f - 4 8 9 d - a 9 7 7 - 2 d 9 7 5 b 3 9 3 c 7 7 "   n a m e = " D e l e t e   i f   e m p t y "   t y p e = " S y s t e m . B o o l e a n ,   m s c o r l i b ,   V e r s i o n = 4 . 0 . 0 . 0 ,   C u l t u r e = n e u t r a l ,   P u b l i c K e y T o k e n = b 7 7 a 5 c 5 6 1 9 3 4 e 0 8 9 "   o r d e r = " 9 9 9 "   k e y = " d e l e t e I f E m p t y "   v a l u e = " F a l s e "   g r o u p O r d e r = " - 1 "   i s G e n e r a t e d = " f a l s e " / >  
                             < p a r a m e t e r   i d = " d 9 2 3 7 7 b 0 - 2 5 3 0 - 4 b e 4 - 8 e 3 2 - 3 7 d 4 5 2 e 3 d 3 0 2 " 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            < / p a r a m e t e r s >  
                     < / c o n t e n t C o n t r o l >  
                     < c o n t e n t C o n t r o l   i d = " c 5 d 2 2 0 d a - f 7 4 3 - 4 b 7 7 - a 4 3 c - 1 3 b 3 2 4 b 4 e a 9 5 "   n a m e = " L o g o "   a s s e m b l y = " I p h e l i o n . O u t l i n e . P o w e r P o i n t . D L L "   t y p e = " I p h e l i o n . O u t l i n e . P o w e r P o i n t . R e n d e r e r s . I m a g e R e n d e r e r "   o r d e r = " 3 "   a c t i v e = " t r u e "   e n t i t y I d = " 9 3 b 5 5 5 6 8 - 0 3 7 2 - 4 f f 9 - b e f f - 8 e a 7 7 d 3 0 2 e 4 b "   f i e l d I d = " 8 1 e 3 e 9 e a - 9 b 6 0 - 4 9 7 8 - a 8 8 a - e 3 d d b 2 6 9 6 2 1 7 "   p a r e n t I d = " 0 0 0 0 0 0 0 0 - 0 0 0 0 - 0 0 0 0 - 0 0 0 0 - 0 0 0 0 0 0 0 0 0 0 0 0 "   l e v e l O r d e r = " 1 0 0 "   c o n t r o l T y p e = " p l a i n T e x t "   c o n t r o l E d i t T y p e = " i n l i n e "   e n c l o s i n g B o o k m a r k = " f a l s e "   f o r m a t = " { L a b e l s . F i l e   P a t h s - L o g o s   P P T }   & a m p ; & # x A ; & # x A ; I F ( & # x A ;   O R ( { O v e r r i d e   l o g o . V a l u e   F i e l d } =   T r u e ,   & # x A ;     F I R S T N O T E M P T Y ( & # x A ;                   S P L I T ( { O f f i c e . S e t t i n g s } , 4 , f a l s e , & q u o t ; , & q u o t ; ) , & # x A ;                   S P L I T ( { C o u n t r y . S e t t i n g s } , 4 , f a l s e , & q u o t ; , & q u o t ; ) & # x A ;             ) = & q u o t ; S P E C E N T & q u o t ;   ) = T r u e , & # x A ; & # x A ;         I F ( { L o g o   L i g h t   o r   D a r k . S e l e c t e d   I t e m s }   =   { L a b e l s . L i g h t } , & # x A ;         & # x A ;           R E P L A C E ( { L a b e l s . L o g o   N a m e - P P T   H e a d e r   L i g h t } , & q u o t ; [ F I R M N A M E ] & q u o t ; , & # x A ;                 F I R S T N O T E M P T Y ( & # x A ;                     S P L I T ( { O f f i c e . S e t t i n g s } , 0 , f a l s e , & q u o t ; , & q u o t ; ) , & # x A ;                     S P L I T ( { C o u n t r y . S e t t i n g s } , 0 , f a l s e , & q u o t ; , & q u o t ; ) & # x A ;               ) , t r u e & # x A ;             ) , & # x A ;         & # x A ;           R E P L A C E ( { L a b e l s . L o g o   N a m e - P P T   H e a d e r   D a r k } , & q u o t ; [ F I R M N A M E ] & q u o t ; , & # x A ;                 F I R S T N O T E M P T Y ( & # x A ;                     S P L I T ( { O f f i c e . S e t t i n g s } , 0 , f a l s e , & q u o t ; , & q u o t ; ) , & # x A ;                     S P L I T ( { C o u n t r y . S e t t i n g s } , 0 , f a l s e , & q u o t ; , & q u o t ; ) & # x A ;               ) , t r u e & # x A ;             ) & # x A ;         ) , & # x A ;   I F ( { L o g o   L i g h t   o r   D a r k . S e l e c t e d   I t e m s }   =   { L a b e l s . L i g h t } , & # x A ;     R E P L A C E ( F I E L D V A L U E ( & q u o t ; L a b e l s . L o g o   N a m e - P P T   H e a d e r   & q u o t ;   & a m p ;   { L a b e l s . L i g h t }   ) , & q u o t ; [ F I R M N A M E ] & q u o t ; , { L a b e l s . P i t c h   L o g o   C M S } , t r u e ) , & # x A ;     R E P L A C E ( F I E L D V A L U E ( & q u o t ; L a b e l s . L o g o   N a m e - P P T   H e a d e r   & q u o t ;   & a m p ;   { L a b e l s . D a r k }   ) , & q u o t ; [ F I R M N A M E ] & q u o t ; , { L a b e l s . P i t c h   L o g o   C M S } , t r u e ) & # x A ;   )   & # x A ; ) "   f o r m a t E v a l u a t o r T y p e = " e x p r e s s i o n "   t e x t C a s e = " i g n o r e C a s e "   r e m o v e C o n t r o l = " f a l s e "   i g n o r e F o r m a t I f E m p t y = " f a l s e " >  
                         < p a r a m e t e r s >  
                             < p a r a m e t e r   i d = " 1 e 6 8 e d a 7 - 9 4 f a - 4 b 2 2 - a 4 e 3 - c c e c e b 4 3 4 7 2 6 "   n a m e = " H e i g h t "   t y p e = " S y s t e m . S i n g l e ,   m s c o r l i b ,   V e r s i o n = 4 . 0 . 0 . 0 ,   C u l t u r e = n e u t r a l ,   P u b l i c K e y T o k e n = b 7 7 a 5 c 5 6 1 9 3 4 e 0 8 9 "   o r d e r = " 9 9 9 "   k e y = " h e i g h t "   v a l u e = " 1 . 8 "   g r o u p = " S i z e "   g r o u p O r d e r = " - 1 "   i s G e n e r a t e d = " f a l s e " / >  
                             < p a r a m e t e r   i d = " 6 2 1 a 7 f 0 3 - b d 3 6 - 4 b 5 8 - b 0 e 6 - c c 3 3 4 b d 8 4 f a 0 "   n a m e = " W i d t h "   t y p e = " S y s t e m . S i n g l e ,   m s c o r l i b ,   V e r s i o n = 4 . 0 . 0 . 0 ,   C u l t u r e = n e u t r a l ,   P u b l i c K e y T o k e n = b 7 7 a 5 c 5 6 1 9 3 4 e 0 8 9 "   o r d e r = " 9 9 9 "   k e y = " w i d t h "   v a l u e = " 2 2 . 9 9 "   g r o u p = " S i z e "   g r o u p O r d e r = " - 1 "   i s G e n e r a t e d = " f a l s e " / >  
                             < p a r a m e t e r   i d = " 3 7 3 9 8 3 c d - 8 e c 3 - 4 6 5 9 - 8 2 a 5 - e 5 d e 2 b c c 8 c 0 5 "   n a m e = " L o c k   a s p e c t   r a t i o "   t y p e = " S y s t e m . B o o l e a n ,   m s c o r l i b ,   V e r s i o n = 4 . 0 . 0 . 0 ,   C u l t u r e = n e u t r a l ,   P u b l i c K e y T o k e n = b 7 7 a 5 c 5 6 1 9 3 4 e 0 8 9 "   o r d e r = " 9 9 9 "   k e y = " l o c k A s p e c t R a t i o "   v a l u e = " T r u e "   g r o u p O r d e r = " - 1 "   i s G e n e r a t e d = " f a l s e " / >  
                             < p a r a m e t e r   i d = " d a c 1 7 f 7 1 - 8 8 1 c - 4 d 7 b - 9 4 2 d - 0 0 8 e 9 5 f 8 b 1 2 d "   n a m e = " F i e l d   i n d e x "   t y p e = " S y s t e m . I n t 3 2 ,   m s c o r l i b ,   V e r s i o n = 4 . 0 . 0 . 0 ,   C u l t u r e = n e u t r a l ,   P u b l i c K e y T o k e n = b 7 7 a 5 c 5 6 1 9 3 4 e 0 8 9 "   o r d e r = " 9 9 9 "   k e y = " i n d e x "   v a l u e = " "   g r o u p O r d e r = " - 1 "   i s G e n e r a t e d = " f a l s e " / >  
                             < p a r a m e t e r   i d = " e 2 3 9 7 5 f 1 - f e 0 3 - 4 4 3 6 - b 2 7 5 - 4 e b d 1 7 f 7 2 e 1 0 "   n a m e = " U n i t   t y p e "   t y p e = " I p h e l i o n . O u t l i n e . C o r e . E n t i t i e s . U n i t T y p e ,   I p h e l i o n . O u t l i n e . C o r e ,   V e r s i o n = 1 . 7 . 8 . 5 ,   C u l t u r e = n e u t r a l ,   P u b l i c K e y T o k e n = n u l l "   o r d e r = " 1 "   k e y = " u n i t T y p e T y p e "   v a l u e = " C e n t i m e t e r s "   g r o u p = " S i z e "   g r o u p O r d e r = " - 1 "   i s G e n e r a t e d = " f a l s e " / >  
                             < p a r a m e t e r   i d = " a 6 8 b 8 7 7 7 - 8 b 8 4 - 4 4 3 e - a d 5 5 - d 1 6 6 5 8 b 1 f 7 b b "   n a m e = " Z   o r d e r "   t y p e = " I p h e l i o n . O u t l i n e . P o w e r P o i n t . R e n d e r e r s . Z O r d e r ,   I p h e l i o n . O u t l i n e . P o w e r P o i n t ,   V e r s i o n = 1 . 7 . 8 . 5 ,   C u l t u r e = n e u t r a l ,   P u b l i c K e y T o k e n = n u l l "   o r d e r = " 4 "   k e y = " z O r d e r "   v a l u e = " B r i n g T o F r o n t "   g r o u p = " P o s i t i o n "   g r o u p O r d e r = " - 1 "   i s G e n e r a t e d = " f a l s e " / >  
                             < p a r a m e t e r   i d = " 4 8 4 f 0 5 7 5 - 4 d 6 f - 4 7 7 4 - 8 e a d - f d 2 c f 8 5 b 0 e a f "   n a m e = " D e l e t e   i f   e m p t y "   t y p e = " S y s t e m . B o o l e a n ,   m s c o r l i b ,   V e r s i o n = 4 . 0 . 0 . 0 ,   C u l t u r e = n e u t r a l ,   P u b l i c K e y T o k e n = b 7 7 a 5 c 5 6 1 9 3 4 e 0 8 9 "   o r d e r = " 9 9 9 "   k e y = " d e l e t e I f E m p t y "   v a l u e = " F a l s e "   g r o u p O r d e r = " - 1 "   i s G e n e r a t e d = " f a l s e " / >  
                             < p a r a m e t e r   i d = " a 2 2 0 9 5 6 b - 8 d b f - 4 7 5 c - 9 7 b c - 4 d 2 8 f 2 f b c 6 8 8 "   n a m e = " R e t a i n   s h a p e   s e t t i n g s "   t y p e = " S y s t e m . B o o l e a n ,   m s c o r l i b ,   V e r s i o n = 4 . 0 . 0 . 0 ,   C u l t u r e = n e u t r a l ,   P u b l i c K e y T o k e n = b 7 7 a 5 c 5 6 1 9 3 4 e 0 8 9 "   o r d e r = " 9 9 9 "   k e y = " r e t a i n S h a p e S e t t i n g s "   v a l u e = " F a l s e "   g r o u p O r d e r = " - 1 "   i s G e n e r a t e d = " f a l s e " / >  
                         < / p a r a m e t e r s >  
                     < / c o n t e n t C o n t r o l >  
                     < c o n t e n t C o n t r o l   i d = " c b 8 2 a c 3 3 - 1 6 9 e - 4 8 c c - a 8 e e - 2 2 8 2 f c b 3 5 4 c 9 "   n a m e = " I m a g e . I m a g e P a t h "   a s s e m b l y = " I p h e l i o n . O u t l i n e . W o r d . d l l "   t y p e = " I p h e l i o n . O u t l i n e . W o r d . R e n d e r e r s . I m a g e R e n d e r e r "   o r d e r = " 3 "   a c t i v e = " t r u e "   e n t i t y I d = " 0 5 d 2 f e 2 d - 7 f 0 0 - 4 3 f 6 - b 7 9 4 - 3 4 b 5 3 7 5 d e 4 8 3 " 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c a 6 8 2 f d 2 - a e 8 9 - 4 9 c 5 - a 5 8 9 - f 6 3 0 e 4 a 9 9 2 0 f "   n a m e = " H e i g h t "   t y p e = " S y s t e m . S i n g l e ,   m s c o r l i b ,   V e r s i o n = 4 . 0 . 0 . 0 ,   C u l t u r e = n e u t r a l ,   P u b l i c K e y T o k e n = b 7 7 a 5 c 5 6 1 9 3 4 e 0 8 9 "   o r d e r = " 9 9 9 "   k e y = " h e i g h t "   v a l u e = " 1 0 . 2 "   g r o u p = " S i z e "   g r o u p O r d e r = " - 1 "   i s G e n e r a t e d = " f a l s e " / >  
                             < p a r a m e t e r   i d = " 9 7 2 9 0 d 7 6 - e a 7 5 - 4 6 d 9 - 9 e e 9 - d 4 4 5 c e d f b 2 9 2 "   n a m e = " W i d t h "   t y p e = " S y s t e m . S i n g l e ,   m s c o r l i b ,   V e r s i o n = 4 . 0 . 0 . 0 ,   C u l t u r e = n e u t r a l ,   P u b l i c K e y T o k e n = b 7 7 a 5 c 5 6 1 9 3 4 e 0 8 9 "   o r d e r = " 9 9 9 "   k e y = " w i d t h "   v a l u e = " 2 4 . 2 "   g r o u p = " S i z e "   g r o u p O r d e r = " - 1 "   i s G e n e r a t e d = " f a l s e " / >  
                             < p a r a m e t e r   i d = " 5 f 1 2 5 5 2 c - f 3 8 e - 4 c 6 0 - 9 9 1 b - 9 1 c 9 7 e 6 1 3 b 7 7 "   n a m e = " L o c k   a s p e c t   r a t i o "   t y p e = " S y s t e m . B o o l e a n ,   m s c o r l i b ,   V e r s i o n = 4 . 0 . 0 . 0 ,   C u l t u r e = n e u t r a l ,   P u b l i c K e y T o k e n = b 7 7 a 5 c 5 6 1 9 3 4 e 0 8 9 "   o r d e r = " 9 9 9 "   k e y = " l o c k A s p e c t R a t i o "   v a l u e = " T r u e "   g r o u p O r d e r = " - 1 "   i s G e n e r a t e d = " f a l s e " / >  
                             < p a r a m e t e r   i d = " c 2 1 b 2 d 3 8 - 3 1 c f - 4 0 e 6 - 9 f d 7 - 8 3 c b 6 5 4 0 b c 4 a "   n a m e = " F i e l d   i n d e x "   t y p e = " S y s t e m . I n t 3 2 ,   m s c o r l i b ,   V e r s i o n = 4 . 0 . 0 . 0 ,   C u l t u r e = n e u t r a l ,   P u b l i c K e y T o k e n = b 7 7 a 5 c 5 6 1 9 3 4 e 0 8 9 "   o r d e r = " 9 9 9 "   k e y = " i n d e x "   v a l u e = " "   g r o u p O r d e r = " - 1 "   i s G e n e r a t e d = " f a l s e " / >  
                             < p a r a m e t e r   i d = " 6 2 2 d a 8 9 8 - e 4 a b - 4 8 5 1 - 8 6 a 3 - 8 0 6 7 2 c 1 2 d 2 c 9 "   n a m e = " U n i t   t y p e "   t y p e = " I p h e l i o n . O u t l i n e . C o r e . E n t i t i e s . U n i t T y p e ,   I p h e l i o n . O u t l i n e . C o r e ,   V e r s i o n = 1 . 7 . 8 . 5 ,   C u l t u r e = n e u t r a l ,   P u b l i c K e y T o k e n = n u l l "   o r d e r = " 1 "   k e y = " u n i t T y p e T y p e "   v a l u e = " C e n t i m e t e r s "   g r o u p = " S i z e "   g r o u p O r d e r = " - 1 "   i s G e n e r a t e d = " f a l s e " / >  
                             < p a r a m e t e r   i d = " 4 a 6 3 2 2 d a - 2 7 4 8 - 4 e d c - 8 f 4 8 - 2 2 1 0 3 e 2 6 d e 1 0 "   n a m e = " Z   o r d e r "   t y p e = " I p h e l i o n . O u t l i n e . P o w e r P o i n t . R e n d e r e r s . Z O r d e r ,   I p h e l i o n . O u t l i n e . P o w e r P o i n t ,   V e r s i o n = 1 . 7 . 8 . 5 ,   C u l t u r e = n e u t r a l ,   P u b l i c K e y T o k e n = n u l l "   o r d e r = " 4 "   k e y = " z O r d e r "   v a l u e = " N o n e "   g r o u p = " P o s i t i o n "   g r o u p O r d e r = " - 1 "   i s G e n e r a t e d = " f a l s e " / >  
                             < p a r a m e t e r   i d = " 5 5 2 1 e 7 e 7 - 3 d f 7 - 4 2 b b - b 5 b e - d 8 f e 5 6 2 0 4 f 1 d "   n a m e = " D e l e t e   i f   e m p t y "   t y p e = " S y s t e m . B o o l e a n ,   m s c o r l i b ,   V e r s i o n = 4 . 0 . 0 . 0 ,   C u l t u r e = n e u t r a l ,   P u b l i c K e y T o k e n = b 7 7 a 5 c 5 6 1 9 3 4 e 0 8 9 "   o r d e r = " 9 9 9 "   k e y = " d e l e t e I f E m p t y "   v a l u e = " F a l s e "   g r o u p O r d e r = " - 1 "   i s G e n e r a t e d = " f a l s e " / >  
                             < p a r a m e t e r   i d = " 7 d 7 8 4 1 7 e - e 1 8 3 - 4 9 e b - b e 0 7 - 7 7 6 4 e 0 f 8 b 5 a 0 "   n a m e = " R e t a i n   s h a p e   s e t t i n g s "   t y p e = " S y s t e m . B o o l e a n ,   m s c o r l i b ,   V e r s i o n = 4 . 0 . 0 . 0 ,   C u l t u r e = n e u t r a l ,   P u b l i c K e y T o k e n = b 7 7 a 5 c 5 6 1 9 3 4 e 0 8 9 "   o r d e r = " 9 9 9 "   k e y = " r e t a i n S h a p e S e t t i n g s "   v a l u e = " F a l s e "   g r o u p O r d e r = " - 1 "   i s G e n e r a t e d = " f a l s e " / >  
                         < / p a r a m e t e r s >  
                     < / c o n t e n t C o n t r o l >  
                     < c o n t e n t C o n t r o l   i d = " d 6 a 9 a 4 c 5 - 8 6 8 b - 4 4 7 1 - 8 e d 4 - 3 0 5 a a 2 4 5 2 c 6 f "   n a m e = " F o o t e r   T e x t . T e x t   ( T e m p l a t e ) "   a s s e m b l y = " I p h e l i o n . O u t l i n e . W o r d . d l l "   t y p e = " I p h e l i o n . O u t l i n e . W o r d . R e n d e r e r s . T e x t R e n d e r e r "   o r d e r = " 3 "   a c t i v e = " t r u e "   e n t i t y I d = " a d e 4 a 4 5 4 - e 7 d d - 4 5 b f - a 2 1 9 - 2 b 5 9 a b 9 f 2 4 1 4 "   f i e l d I d = " 9 0 b 0 3 9 7 8 - e 2 1 7 - 4 e 3 2 - a 4 f e - a 3 2 c b a 5 7 d 1 8 6 "   p a r e n t I d = " 0 0 0 0 0 0 0 0 - 0 0 0 0 - 0 0 0 0 - 0 0 0 0 - 0 0 0 0 0 0 0 0 0 0 0 0 "   l e v e l O r d e r = " 1 0 0 "   c o n t r o l T y p e = " p l a i n T e x t "   c o n t r o l E d i t T y p e = " i n l i n e "   e n c l o s i n g B o o k m a r k = " f a l s e "   f o r m a t = " I F N O T E M P T Y ( { F o o t e r   T e x t . T e x t } , & # x A ;   { F o o t e r   T e x t . T e x t }   & a m p ;   & q u o t ;   |   & q u o t ;   & a m p ;   { D a t e . D a t e } , & # x A ;   { D a t e . D a t e } & # x A ; ) "   f o r m a t E v a l u a t o r T y p e = " e x p r e s s i o n "   t e x t C a s e = " i g n o r e C a s e "   r e m o v e C o n t r o l = " f a l s e "   i g n o r e F o r m a t I f E m p t y = " f a l s e " >  
                         < p a r a m e t e r s >  
                             < p a r a m e t e r   i d = " 5 e a c e d 8 d - d 1 a 5 - 4 d 7 6 - b 7 c 9 - 6 3 3 a 4 e 0 1 6 d 5 2 "   n a m e = " F i e l d   i n d e x "   t y p e = " S y s t e m . I n t 3 2 ,   m s c o r l i b ,   V e r s i o n = 4 . 0 . 0 . 0 ,   C u l t u r e = n e u t r a l ,   P u b l i c K e y T o k e n = b 7 7 a 5 c 5 6 1 9 3 4 e 0 8 9 "   o r d e r = " 9 9 9 "   k e y = " i n d e x "   v a l u e = " "   g r o u p O r d e r = " - 1 "   i s G e n e r a t e d = " f a l s e " / >  
                             < p a r a m e t e r   i d = " 8 3 6 5 1 8 f 9 - 0 0 f 0 - 4 7 a 0 - a 8 8 f - 4 6 9 d 9 e 0 a c 5 9 e "   n a m e = " P a r e n t   f i e l d   i n d e x "   t y p e = " S y s t e m . I n t 3 2 ,   m s c o r l i b ,   V e r s i o n = 4 . 0 . 0 . 0 ,   C u l t u r e = n e u t r a l ,   P u b l i c K e y T o k e n = b 7 7 a 5 c 5 6 1 9 3 4 e 0 8 9 "   o r d e r = " 9 9 9 "   k e y = " p a r e n t I n d e x "   v a l u e = " "   g r o u p O r d e r = " - 1 "   i s G e n e r a t e d = " f a l s e " / >  
                             < p a r a m e t e r   i d = " 6 c 1 f c c 9 4 - e 3 d a - 4 7 e e - b 4 3 8 - f e 0 2 2 0 9 f 3 6 c a "   n a m e = " D e l e t e   i f   e m p t y "   t y p e = " S y s t e m . B o o l e a n ,   m s c o r l i b ,   V e r s i o n = 4 . 0 . 0 . 0 ,   C u l t u r e = n e u t r a l ,   P u b l i c K e y T o k e n = b 7 7 a 5 c 5 6 1 9 3 4 e 0 8 9 "   o r d e r = " 9 9 9 "   k e y = " d e l e t e I f E m p t y "   v a l u e = " F a l s e "   g r o u p O r d e r = " - 1 "   i s G e n e r a t e d = " f a l s e " / >  
                             < p a r a m e t e r   i d = " 7 2 9 7 7 a 8 3 - 6 5 f 0 - 4 b 5 2 - b 8 8 e - 8 6 9 8 f b 8 5 b a 9 1 " 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            < / p a r a m e t e r s >  
                     < / c o n t e n t C o n t r o l >  
                     < c o n t e n t C o n t r o l   i d = " e 7 8 b 5 b 4 4 - 2 5 1 0 - 4 2 8 f - a 7 0 a - 7 3 a 9 9 f 0 8 4 5 e 7 "   n a m e = " E n t i t y   N a m e   1 "   a s s e m b l y = " I p h e l i o n . O u t l i n e . W o r d . d l l "   t y p e = " I p h e l i o n . O u t l i n e . W o r d . R e n d e r e r s . T e x t R e n d e r e r "   o r d e r = " 3 "   a c t i v e = " t r u e "   e n t i t y I d = " 8 9 2 2 f c e c - 7 e d 9 - 4 3 8 2 - 9 a 6 4 - 4 1 4 e 8 0 4 c 5 d 2 d "   f i e l d I d = " f 5 8 d d c f 2 - c 6 0 e - 4 b 4 4 - a e a d - 9 d 3 a 3 d a 4 d 7 e c "   p a r e n t I d = " 0 0 0 0 0 0 0 0 - 0 0 0 0 - 0 0 0 0 - 0 0 0 0 - 0 0 0 0 0 0 0 0 0 0 0 0 "   l e v e l O r d e r = " 1 0 0 "   c o n t r o l T y p e = " p l a i n T e x t "   c o n t r o l E d i t T y p e = " i n l i n e "   e n c l o s i n g B o o k m a r k = " f a l s e "   f o r m a t = " "   f o r m a t E v a l u a t o r T y p e = " e x p r e s s i o n "   t e x t C a s e = " i g n o r e C a s e "   r e m o v e C o n t r o l = " f a l s e "   i g n o r e F o r m a t I f E m p t y = " f a l s e " >  
                         < p a r a m e t e r s >  
                             < p a r a m e t e r   i d = " 1 5 0 3 b 4 6 8 - 1 c f f - 4 f 9 5 - 9 5 7 1 - 7 2 9 c 8 1 a 8 2 9 8 e "   n a m e = " F i e l d   i n d e x "   t y p e = " S y s t e m . I n t 3 2 ,   m s c o r l i b ,   V e r s i o n = 4 . 0 . 0 . 0 ,   C u l t u r e = n e u t r a l ,   P u b l i c K e y T o k e n = b 7 7 a 5 c 5 6 1 9 3 4 e 0 8 9 "   o r d e r = " 9 9 9 "   k e y = " i n d e x "   v a l u e = " "   g r o u p O r d e r = " - 1 "   i s G e n e r a t e d = " f a l s e " / >  
                             < p a r a m e t e r   i d = " 5 5 b 4 d c 2 0 - 0 8 d a - 4 a 7 0 - 9 8 e 7 - e f d a b 4 3 b f e 0 b "   n a m e = " P a r e n t   f i e l d   i n d e x "   t y p e = " S y s t e m . I n t 3 2 ,   m s c o r l i b ,   V e r s i o n = 4 . 0 . 0 . 0 ,   C u l t u r e = n e u t r a l ,   P u b l i c K e y T o k e n = b 7 7 a 5 c 5 6 1 9 3 4 e 0 8 9 "   o r d e r = " 9 9 9 "   k e y = " p a r e n t I n d e x "   v a l u e = " "   g r o u p O r d e r = " - 1 "   i s G e n e r a t e d = " f a l s e " / >  
                             < p a r a m e t e r   i d = " e 8 e e 9 2 1 2 - 3 f e 4 - 4 f e 0 - 9 5 c 4 - 4 3 0 a 1 4 1 5 8 5 d 0 "   n a m e = " D e l e t e   i f   e m p t y "   t y p e = " S y s t e m . B o o l e a n ,   m s c o r l i b ,   V e r s i o n = 4 . 0 . 0 . 0 ,   C u l t u r e = n e u t r a l ,   P u b l i c K e y T o k e n = b 7 7 a 5 c 5 6 1 9 3 4 e 0 8 9 "   o r d e r = " 9 9 9 "   k e y = " d e l e t e I f E m p t y "   v a l u e = " F a l s e "   g r o u p O r d e r = " - 1 "   i s G e n e r a t e d = " f a l s e " / >  
                             < p a r a m e t e r   i d = " 6 4 5 1 1 5 9 b - 5 e 2 8 - 4 3 7 4 - 8 6 8 d - 2 2 5 1 c c 9 c 4 6 4 0 " 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            < / p a r a m e t e r s >  
                     < / c o n t e n t C o n t r o l >  
                 < / c o n t e n t C o n t r o l s >  
                 < q u e s t i o n s   x m l n s = " h t t p : / / i p h e l i o n . c o m / w o r d / o u t l i n e / " >  
                     < q u e s t i o n   i d = " 0 5 d 2 f e 2 d - 7 f 0 0 - 4 3 f 6 - b 7 9 4 - 3 4 b 5 3 7 5 d e 4 8 3 "   n a m e = " I m a g e " 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8 2 f 5 6 0 2 8 - 6 c 7 4 - 4 1 8 a - 9 b 8 5 - 7 3 0 3 c 0 e f 4 d 4 d " 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F i l e   P a t h s - R e s o u r c e s   F o l d e r }   & a m p ; a m p ;   { L a b e l s . F i l e   P a t h s - I m a g e s   I n t e r m e d i a r y   P P T } & l t ; / t e x t & g t ; & # x A ; & l t ; / f o r m a t S t r i n g & g t ; "   a r g u m e n t = " F o r m a t S t r i n g "   g r o u p O r d e r = " - 1 "   i s G e n e r a t e d = " f a l s e " / >  
                             < p a r a m e t e r   i d = " 3 4 6 c a b 0 1 - 1 f 7 5 - 4 8 e d - b e 9 2 - 6 8 1 e d d 4 d b a b c "   n a m e = " M a x   s e l e c t i o n s "   t y p e = " S y s t e m . I n t 3 2 ,   m s c o r l i b ,   V e r s i o n = 4 . 0 . 0 . 0 ,   C u l t u r e = n e u t r a l ,   P u b l i c K e y T o k e n = b 7 7 a 5 c 5 6 1 9 3 4 e 0 8 9 "   o r d e r = " 9 9 9 "   k e y = " m a x S e l e c t e d "   v a l u e = " 1 "   g r o u p O r d e r = " - 1 "   i s G e n e r a t e d = " f a l s e " / >  
                             < p a r a m e t e r   i d = " 2 2 c 9 d d e f - 7 f 8 c - 4 d 9 d - a b 7 0 - 8 7 9 b 3 0 9 f 5 d 9 2 "   n a m e = " M i n   s e l e c t i o n s "   t y p e = " S y s t e m . I n t 3 2 ,   m s c o r l i b ,   V e r s i o n = 4 . 0 . 0 . 0 ,   C u l t u r e = n e u t r a l ,   P u b l i c K e y T o k e n = b 7 7 a 5 c 5 6 1 9 3 4 e 0 8 9 "   o r d e r = " 9 9 9 "   k e y = " m i n S e l e c t e d "   v a l u e = " 1 "   g r o u p O r d e r = " - 1 "   i s G e n e r a t e d = " f a l s e " / >  
                             < p a r a m e t e r   i d = " a 6 8 d f 4 1 0 - 4 b b f - 4 c a 0 - 9 e b 1 - d 3 6 a e 8 f a a d 6 5 " 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f i x e d & l t ; / t y p e & g t ; & # x A ;     & l t ; t e x t   / & g t ; & # x A ; & l t ; / u i L o c a l i z e d S t r i n g & g t ; "   a r g u m e n t = " U I L o c a l i z e d S t r i n g "   g r o u p O r d e r = " - 1 "   i s G e n e r a t e d = " f a l s e " / >  
                             < p a r a m e t e r   i d = " d 6 b 1 b 4 c a - 0 a a 9 - 4 3 6 f - 8 a 9 d - c 2 8 8 a b a 4 f 0 d c "   n a m e = " H e i g h t "   t y p e = " S y s t e m . I n t 3 2 ,   m s c o r l i b ,   V e r s i o n = 4 . 0 . 0 . 0 ,   C u l t u r e = n e u t r a l ,   P u b l i c K e y T o k e n = b 7 7 a 5 c 5 6 1 9 3 4 e 0 8 9 "   o r d e r = " 9 9 9 "   k e y = " h e i g h t "   v a l u e = " "   g r o u p O r d e r = " - 1 "   i s G e n e r a t e d = " f a l s e " / >  
                             < p a r a m e t e r   i d = " 4 b 4 4 d 1 a d - c b 6 c - 4 3 b 4 - 8 9 6 e - 1 b 8 0 3 0 7 b d 1 5 f "   n a m e = " D e f a u l t   z o o m "   t y p e = " S y s t e m . I n t 3 2 ,   m s c o r l i b ,   V e r s i o n = 4 . 0 . 0 . 0 ,   C u l t u r e = n e u t r a l ,   P u b l i c K e y T o k e n = b 7 7 a 5 c 5 6 1 9 3 4 e 0 8 9 "   o r d e r = " 9 9 9 "   k e y = " z o o m "   v a l u e = " "   g r o u p O r d e r = " - 1 "   i s G e n e r a t e d = " f a l s e " / >  
                             < p a r a m e t e r   i d = " 5 3 5 9 0 4 e 9 - 8 5 0 3 - 4 b 3 8 - b 2 c a - 7 1 7 6 5 3 0 4 1 4 d 0 "   n a m e = " A l l o w   u n s e l e c t   l a s t   i t e m "   t y p e = " S y s t e m . B o o l e a n ,   m s c o r l i b ,   V e r s i o n = 4 . 0 . 0 . 0 ,   C u l t u r e = n e u t r a l ,   P u b l i c K e y T o k e n = b 7 7 a 5 c 5 6 1 9 3 4 e 0 8 9 "   o r d e r = " 9 9 9 "   k e y = " u n s e l e c t L a s t "   v a l u e = " T r u e "   g r o u p O r d e r = " - 1 "   i s G e n e r a t e d = " f a l s e " / >  
                             < p a r a m e t e r   i d = " 1 7 c 0 e d 0 9 - f e e 6 - 4 f f 8 - a 1 d 2 - 6 2 9 0 4 e b 0 1 6 3 3 "   n a m e = " H i d e   f i l e   e x t e n s i o n "   t y p e = " S y s t e m . B o o l e a n ,   m s c o r l i b ,   V e r s i o n = 4 . 0 . 0 . 0 ,   C u l t u r e = n e u t r a l ,   P u b l i c K e y T o k e n = b 7 7 a 5 c 5 6 1 9 3 4 e 0 8 9 "   o r d e r = " 9 9 9 "   k e y = " h i d e F i l e E x t "   v a l u e = " T r u e "   g r o u p O r d e r = " - 1 "   i s G e n e r a t e d = " f a l s e " / >  
                         < / p a r a m e t e r s >  
                     < / q u e s t i o n >  
                     < q u e s t i o n   i d = " 7 f 4 c 7 b 6 1 - 2 6 5 2 - 4 3 7 b - 9 0 2 c - 4 3 6 4 4 6 c 0 6 0 0 b "   n a m e = " T i t l e "   a s s e m b l y = " I p h e l i o n . O u t l i n e . C o n t r o l s . d l l "   t y p e = " I p h e l i o n . O u t l i n e . C o n t r o l s . Q u e s t i o n C o n t r o l s . V i e w M o d e l s . T e x t B o x V i e w M o d e l "   o r d e r = " 1 "   a c t i v e = " t r u e "   g r o u p = " & l t ; D e f a u l t & g t ; "   r e s u l t T y p e = " s i n g l e "   d i s p l a y T y p e = " A l l "   p a g e C o l u m n S p a n = " c o l u m n S p a n 6 "   p a r e n t I d = " 0 0 0 0 0 0 0 0 - 0 0 0 0 - 0 0 0 0 - 0 0 0 0 - 0 0 0 0 0 0 0 0 0 0 0 0 " >  
                         < p a r a m e t e r s >  
                             < p a r a m e t e r   i d = " b 7 a 0 d 0 f 1 - b 2 8 8 - 4 1 3 c - a a 5 1 - 1 4 d 0 7 a 6 b 4 d e e "   n a m e = " A l l o w   r e t u r n "   t y p e = " S y s t e m . B o o l e a n ,   m s c o r l i b ,   V e r s i o n = 4 . 0 . 0 . 0 ,   C u l t u r e = n e u t r a l ,   P u b l i c K e y T o k e n = b 7 7 a 5 c 5 6 1 9 3 4 e 0 8 9 "   o r d e r = " 9 9 9 "   k e y = " m u l t i l i n e "   v a l u e = " F a l s e "   g r o u p O r d e r = " - 1 "   i s G e n e r a t e d = " f a l s e " / >  
                             < p a r a m e t e r   i d = " 9 9 a 6 f 5 1 a - e 0 9 7 - 4 4 7 0 - 9 9 d c - d a d 5 1 3 8 c f 9 7 f " 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T i t l e & l t ; / t e x t & g t ; & # x A ; & l t ; / u i L o c a l i z e d S t r i n g & g t ; "   a r g u m e n t = " U I L o c a l i z e d S t r i n g "   g r o u p O r d e r = " - 1 "   i s G e n e r a t e d = " f a l s e " / >  
                             < p a r a m e t e r   i d = " d 1 1 e f 5 f 2 - d f a e - 4 3 a 5 - a b 2 4 - 2 e 8 d b 7 0 5 d 0 5 0 "   n a m e = " W i d t h   t y p e "   t y p e = " I p h e l i o n . O u t l i n e . M o d e l . I n t e r f a c e s . Q u e s t i o n C o n t r o l L a y o u t ,   I p h e l i o n . O u t l i n e . M o d e l ,   V e r s i o n = 1 . 7 . 8 . 5 ,   C u l t u r e = n e u t r a l ,   P u b l i c K e y T o k e n = n u l l "   o r d e r = " 9 9 9 "   k e y = " l a y o u t "   v a l u e = " F u l l "   g r o u p O r d e r = " - 1 "   i s G e n e r a t e d = " f a l s e " / >  
                             < p a r a m e t e r   i d = " d 1 8 4 6 b 5 f - 8 9 c 3 - 4 c a 2 - 9 7 6 b - f 4 2 5 7 3 6 f c c 7 6 "   n a m e = " H e i g h t "   t y p e = " S y s t e m . I n t 3 2 ,   m s c o r l i b ,   V e r s i o n = 4 . 0 . 0 . 0 ,   C u l t u r e = n e u t r a l ,   P u b l i c K e y T o k e n = b 7 7 a 5 c 5 6 1 9 3 4 e 0 8 9 "   o r d e r = " 9 9 9 "   k e y = " h e i g h t "   v a l u e = " "   g r o u p O r d e r = " - 1 "   i s G e n e r a t e d = " f a l s e " / >  
                             < p a r a m e t e r   i d = " 5 4 d e 2 a 9 9 - c 5 c f - 4 3 6 c - a a 3 3 - b 3 e 3 5 b a a 8 8 8 d "   n a m e = " S e p a r a t e   l i n e s "   t y p e = " S y s t e m . B o o l e a n ,   m s c o r l i b ,   V e r s i o n = 4 . 0 . 0 . 0 ,   C u l t u r e = n e u t r a l ,   P u b l i c K e y T o k e n = b 7 7 a 5 c 5 6 1 9 3 4 e 0 8 9 "   o r d e r = " 9 9 9 "   k e y = " s p l i t L i n e s "   v a l u e = " F a l s e "   g r o u p O r d e r = " - 1 "   i s G e n e r a t e d = " f a l s e " / >  
                             < p a r a m e t e r   i d = " 5 5 7 c b a 8 1 - b f 6 e - 4 8 8 4 - 9 5 f 0 - 4 d 8 6 7 0 6 a e 9 2 7 "   n a m e = " W r a p   t e x t "   t y p e = " S y s t e m . B o o l e a n ,   m s c o r l i b ,   V e r s i o n = 4 . 0 . 0 . 0 ,   C u l t u r e = n e u t r a l ,   P u b l i c K e y T o k e n = b 7 7 a 5 c 5 6 1 9 3 4 e 0 8 9 "   o r d e r = " 9 9 9 "   k e y = " w r a p T e x t "   v a l u e = " T r u e "   g r o u p O r d e r = " - 1 "   i s G e n e r a t e d = " f a l s e " / >  
                             < p a r a m e t e r   i d = " 2 3 9 f e 9 6 a - 0 d 6 0 - 4 a d b - b 8 b b - e 0 0 6 e 9 2 8 f e 5 c "   n a m e = " R e m e m b e r   l a s t   v a l u e "   t y p e = " S y s t e m . B o o l e a n ,   m s c o r l i b ,   V e r s i o n = 4 . 0 . 0 . 0 ,   C u l t u r e = n e u t r a l ,   P u b l i c K e y T o k e n = b 7 7 a 5 c 5 6 1 9 3 4 e 0 8 9 "   o r d e r = " 9 9 9 "   k e y = " r e m e m b e r L a s t V a l u e "   v a l u e = " F a l s e "   g r o u p O r d e r = " - 1 "   i s G e n e r a t e d = " f a l s e " / >  
                             < p a r a m e t e r   i d = " b c d 7 a a b 3 - 9 8 9 c - 4 7 1 7 - a a e 8 - 3 6 4 2 2 1 8 f 1 9 2 4 "   n a m e = " R e q u i r e d   f i e l d "   t y p e = " S y s t e m . B o o l e a n ,   m s c o r l i b ,   V e r s i o n = 4 . 0 . 0 . 0 ,   C u l t u r e = n e u t r a l ,   P u b l i c K e y T o k e n = b 7 7 a 5 c 5 6 1 9 3 4 e 0 8 9 "   o r d e r = " 9 9 9 "   k e y = " r e q u i r e d "   v a l u e = " F a l s e "   g r o u p O r d e r = " - 1 "   i s G e n e r a t e d = " f a l s e " / >  
                             < p a r a m e t e r   i d = " 5 5 1 c 6 d e e - f 3 1 6 - 4 6 a 3 - 9 1 b e - 3 5 d d 1 8 2 e 1 9 c 1 "   n a m e = " M a x   l e n g t h "   t y p e = " S y s t e m . N u l l a b l e ` 1 [ [ S y s t e m . I n t 3 2 ,   m s c o r l i b ,   V e r s i o n = 4 . 0 . 0 . 0 ,   C u l t u r e = n e u t r a l ,   P u b l i c K e y T o k e n = b 7 7 a 5 c 5 6 1 9 3 4 e 0 8 9 ] ] ,   m s c o r l i b ,   V e r s i o n = 4 . 0 . 0 . 0 ,   C u l t u r e = n e u t r a l ,   P u b l i c K e y T o k e n = b 7 7 a 5 c 5 6 1 9 3 4 e 0 8 9 "   o r d e r = " 9 9 9 "   k e y = " m a x L e n g t h "   v a l u e = " "   g r o u p O r d e r = " - 1 "   i s G e n e r a t e d = " f a l s e " / >  
                         < / p a r a m e t e r s >  
                     < / q u e s t i o n >  
                     < q u e s t i o n   i d = " 3 c 4 e 2 7 2 9 - a 2 f c - 4 a 5 9 - a d 1 e - b 7 0 a 9 4 8 d 3 b b 6 "   n a m e = " S u b t i t l e "   a s s e m b l y = " I p h e l i o n . O u t l i n e . C o n t r o l s . d l l "   t y p e = " I p h e l i o n . O u t l i n e . C o n t r o l s . Q u e s t i o n C o n t r o l s . V i e w M o d e l s . T e x t B o x V i e w M o d e l "   o r d e r = " 2 "   a c t i v e = " t r u e "   g r o u p = " & l t ; D e f a u l t & g t ; "   r e s u l t T y p e = " s i n g l e "   d i s p l a y T y p e = " A l l "   p a g e C o l u m n S p a n = " c o l u m n S p a n 6 "   p a r e n t I d = " 0 0 0 0 0 0 0 0 - 0 0 0 0 - 0 0 0 0 - 0 0 0 0 - 0 0 0 0 0 0 0 0 0 0 0 0 " >  
                         < p a r a m e t e r s >  
                             < p a r a m e t e r   i d = " 8 c e 8 6 9 b a - 6 5 2 d - 4 f 0 e - 9 6 e 1 - 9 b e b c 5 b 1 8 b 5 2 "   n a m e = " A l l o w   r e t u r n "   t y p e = " S y s t e m . B o o l e a n ,   m s c o r l i b ,   V e r s i o n = 4 . 0 . 0 . 0 ,   C u l t u r e = n e u t r a l ,   P u b l i c K e y T o k e n = b 7 7 a 5 c 5 6 1 9 3 4 e 0 8 9 "   o r d e r = " 9 9 9 "   k e y = " m u l t i l i n e "   v a l u e = " F a l s e "   g r o u p O r d e r = " - 1 "   i s G e n e r a t e d = " f a l s e " / >  
                             < p a r a m e t e r   i d = " a 7 0 7 0 f 8 6 - c 8 f 3 - 4 7 b b - b 2 c 4 - 5 b 0 c 8 9 f b e 9 0 8 " 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S u b t i t l e & l t ; / t e x t & g t ; & # x A ; & l t ; / u i L o c a l i z e d S t r i n g & g t ; "   a r g u m e n t = " U I L o c a l i z e d S t r i n g "   g r o u p O r d e r = " - 1 "   i s G e n e r a t e d = " f a l s e " / >  
                             < p a r a m e t e r   i d = " f f 6 d e d 5 0 - b 2 0 5 - 4 8 1 9 - 8 9 e 3 - 3 c 6 a e d 0 9 2 4 7 6 "   n a m e = " W i d t h   t y p e "   t y p e = " I p h e l i o n . O u t l i n e . M o d e l . I n t e r f a c e s . Q u e s t i o n C o n t r o l L a y o u t ,   I p h e l i o n . O u t l i n e . M o d e l ,   V e r s i o n = 1 . 7 . 8 . 5 ,   C u l t u r e = n e u t r a l ,   P u b l i c K e y T o k e n = n u l l "   o r d e r = " 9 9 9 "   k e y = " l a y o u t "   v a l u e = " F u l l "   g r o u p O r d e r = " - 1 "   i s G e n e r a t e d = " f a l s e " / >  
                             < p a r a m e t e r   i d = " b d 7 2 2 2 0 6 - c 2 7 c - 4 3 a 2 - 9 d e a - 8 a 2 d d 6 d c 6 f 7 a "   n a m e = " H e i g h t "   t y p e = " S y s t e m . I n t 3 2 ,   m s c o r l i b ,   V e r s i o n = 4 . 0 . 0 . 0 ,   C u l t u r e = n e u t r a l ,   P u b l i c K e y T o k e n = b 7 7 a 5 c 5 6 1 9 3 4 e 0 8 9 "   o r d e r = " 9 9 9 "   k e y = " h e i g h t "   v a l u e = " "   g r o u p O r d e r = " - 1 "   i s G e n e r a t e d = " f a l s e " / >  
                             < p a r a m e t e r   i d = " 3 8 3 5 7 0 f 3 - 1 2 6 0 - 4 5 0 b - b 3 f 5 - f 0 a d 6 d e c f 4 7 5 "   n a m e = " S e p a r a t e   l i n e s "   t y p e = " S y s t e m . B o o l e a n ,   m s c o r l i b ,   V e r s i o n = 4 . 0 . 0 . 0 ,   C u l t u r e = n e u t r a l ,   P u b l i c K e y T o k e n = b 7 7 a 5 c 5 6 1 9 3 4 e 0 8 9 "   o r d e r = " 9 9 9 "   k e y = " s p l i t L i n e s "   v a l u e = " F a l s e "   g r o u p O r d e r = " - 1 "   i s G e n e r a t e d = " f a l s e " / >  
                             < p a r a m e t e r   i d = " f 8 f b 2 1 8 a - 1 9 9 f - 4 2 2 d - b a 7 5 - c 8 0 b e 4 a 9 c 7 6 f "   n a m e = " W r a p   t e x t "   t y p e = " S y s t e m . B o o l e a n ,   m s c o r l i b ,   V e r s i o n = 4 . 0 . 0 . 0 ,   C u l t u r e = n e u t r a l ,   P u b l i c K e y T o k e n = b 7 7 a 5 c 5 6 1 9 3 4 e 0 8 9 "   o r d e r = " 9 9 9 "   k e y = " w r a p T e x t "   v a l u e = " T r u e "   g r o u p O r d e r = " - 1 "   i s G e n e r a t e d = " f a l s e " / >  
                             < p a r a m e t e r   i d = " 8 6 7 8 1 d 5 7 - 6 0 f b - 4 5 5 c - b 3 1 5 - 4 b f a 4 3 7 9 9 7 f 6 "   n a m e = " R e m e m b e r   l a s t   v a l u e "   t y p e = " S y s t e m . B o o l e a n ,   m s c o r l i b ,   V e r s i o n = 4 . 0 . 0 . 0 ,   C u l t u r e = n e u t r a l ,   P u b l i c K e y T o k e n = b 7 7 a 5 c 5 6 1 9 3 4 e 0 8 9 "   o r d e r = " 9 9 9 "   k e y = " r e m e m b e r L a s t V a l u e "   v a l u e = " F a l s e "   g r o u p O r d e r = " - 1 "   i s G e n e r a t e d = " f a l s e " / >  
                             < p a r a m e t e r   i d = " 0 6 d b c 0 d 2 - 0 c 7 9 - 4 3 8 e - b 0 7 b - 7 c f 5 f c b 1 d 3 2 c "   n a m e = " R e q u i r e d   f i e l d "   t y p e = " S y s t e m . B o o l e a n ,   m s c o r l i b ,   V e r s i o n = 4 . 0 . 0 . 0 ,   C u l t u r e = n e u t r a l ,   P u b l i c K e y T o k e n = b 7 7 a 5 c 5 6 1 9 3 4 e 0 8 9 "   o r d e r = " 9 9 9 "   k e y = " r e q u i r e d "   v a l u e = " F a l s e "   g r o u p O r d e r = " - 1 "   i s G e n e r a t e d = " f a l s e " / >  
                             < p a r a m e t e r   i d = " a d 2 3 7 4 b 6 - 4 2 a a - 4 0 a 0 - a 1 7 1 - 5 9 a 2 c 0 9 b a 4 f 5 "   n a m e = " M a x   l e n g t h "   t y p e = " S y s t e m . N u l l a b l e ` 1 [ [ S y s t e m . I n t 3 2 ,   m s c o r l i b ,   V e r s i o n = 4 . 0 . 0 . 0 ,   C u l t u r e = n e u t r a l ,   P u b l i c K e y T o k e n = b 7 7 a 5 c 5 6 1 9 3 4 e 0 8 9 ] ] ,   m s c o r l i b ,   V e r s i o n = 4 . 0 . 0 . 0 ,   C u l t u r e = n e u t r a l ,   P u b l i c K e y T o k e n = b 7 7 a 5 c 5 6 1 9 3 4 e 0 8 9 "   o r d e r = " 9 9 9 "   k e y = " m a x L e n g t h "   v a l u e = " "   g r o u p O r d e r = " - 1 "   i s G e n e r a t e d = " f a l s e " / >  
                         < / p a r a m e t e r s >  
                     < / q u e s t i o n >  
                     < q u e s t i o n   i d = " f 9 9 5 b d f 4 - e 1 2 0 - 4 9 8 a - 9 7 9 8 - f 0 c 3 2 9 d c f d c 4 "   n a m e = " L o g o   L i g h t   o r   D a r k "   a s s e m b l y = " I p h e l i o n . O u t l i n e . C o n t r o l s . d l l "   t y p e = " I p h e l i o n . O u t l i n e . C o n t r o l s . Q u e s t i o n C o n t r o l s . V i e w M o d e l s . S e l e c t i o n L i s t V i e w M o d e l "   o r d e r = " 3 "   a c t i v e = " t r u e "   g r o u p = " & l t ; D e f a u l t & g t ; "   r e s u l t T y p e = " s i n g l e "   d i s p l a y T y p e = " A l l "   p a g e C o l u m n S p a n = " c o l u m n S p a n 6 "   p a r e n t I d = " 0 0 0 0 0 0 0 0 - 0 0 0 0 - 0 0 0 0 - 0 0 0 0 - 0 0 0 0 0 0 0 0 0 0 0 0 " >  
                         < p a r a m e t e r s >  
                             < p a r a m e t e r   i d = " d 8 3 3 d 4 0 1 - f 6 2 1 - 4 f 0 8 - 9 3 f 1 - e 6 4 c f 1 2 7 d a a e " 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L o g o   D a r k   o r   L i g h t & l t ; / t e x t & g t ; & # x A ; & l t ; / u i L o c a l i z e d S t r i n g & g t ; "   a r g u m e n t = " U I L o c a l i z e d S t r i n g "   g r o u p O r d e r = " - 1 "   i s G e n e r a t e d = " f a l s e " / >  
                             < p a r a m e t e r   i d = " b 1 0 e 1 8 d e - a 8 4 b - 4 7 1 e - a d 9 8 - d e a 0 d 2 7 d a 3 2 9 "   n a m e = " W i d t h   t y p e "   t y p e = " I p h e l i o n . O u t l i n e . M o d e l . I n t e r f a c e s . Q u e s t i o n C o n t r o l L a y o u t ,   I p h e l i o n . O u t l i n e . M o d e l ,   V e r s i o n = 1 . 7 . 8 . 5 ,   C u l t u r e = n e u t r a l ,   P u b l i c K e y T o k e n = n u l l "   o r d e r = " 9 9 9 "   k e y = " l a y o u t "   v a l u e = " H a l f "   g r o u p O r d e r = " - 1 "   i s G e n e r a t e d = " f a l s e " / >  
                             < p a r a m e t e r   i d = " 3 3 a 8 b 1 0 3 - c 0 7 4 - 4 c a f - 8 c d f - 4 3 a e 8 a 5 6 d 3 f 1 "   n a m e = " S e l e c t i o n   m o d e "   t y p e = " I p h e l i o n . O u t l i n e . C o n t r o l s . Q u e s t i o n C o n t r o l s . V i e w M o d e l s . Q u e s t i o n S e l e c t i o n M o d e ,   I p h e l i o n . O u t l i n e . C o n t r o l s ,   V e r s i o n = 1 . 7 . 8 . 5 ,   C u l t u r e = n e u t r a l ,   P u b l i c K e y T o k e n = n u l l "   o r d e r = " 9 9 9 "   k e y = " s e l e c t i o n M o d e "   v a l u e = " S i n g l e "   g r o u p O r d e r = " - 1 "   i s G e n e r a t e d = " f a l s e " / >  
                             < p a r a m e t e r   i d = " 9 4 6 6 5 e 7 5 - 4 8 1 4 - 4 4 a d - a 8 2 b - e f 5 6 3 6 4 d 8 b 7 f "   n a m e = " I t e m s   l i s t "   t y p e = " I p h e l i o n . O u t l i n e . M o d e l . E n t i t i e s . I n l i n e P a r a m e t e r E n t i t y C o l l e c t i o n ` 1 [ [ I p h e l i o n . O u t l i n e . M o d e l . E n t i t i e s . L o c a l i z e d K e y V a l u e P a r a m e t e r E n t i t y ,   I p h e l i o n . O u t l i n e . M o d e l ,   V e r s i o n = 1 . 7 . 8 . 5 ,   C u l t u r e = n e u t r a l ,   P u b l i c K e y T o k e n = n u l l ] ] ,   I p h e l i o n . O u t l i n e . M o d e l ,   V e r s i o n = 1 . 7 . 8 . 5 ,   C u l t u r e = n e u t r a l ,   P u b l i c K e y T o k e n = n u l l "   o r d e r = " 9 9 9 "   k e y = " i t e m L i s t "   v a l u e = " & l t ; ? x m l   v e r s i o n = & q u o t ; 1 . 0 & q u o t ;   e n c o d i n g = & q u o t ; u t f - 1 6 & q u o t ; ? & g t ; & # x A ; & l t ; X m l P a r a m e t e r   x m l n s : x s i = & q u o t ; h t t p : / / w w w . w 3 . o r g / 2 0 0 1 / X M L S c h e m a - i n s t a n c e & q u o t ;   x m l n s : x s d = & q u o t ; h t t p : / / w w w . w 3 . o r g / 2 0 0 1 / X M L S c h e m a & q u o t ; & g t ; & # x A ;     & l t ; p a r a m e t e r E n t i t i e s & 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i s S e l e c t e d = & q u o t ; t r u e & q u o t ;   i n v e r t F i e l d V a l u e = & q u o t ; f a l s e & q u o t ;   / & 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i s S e l e c t e d = & q u o t ; f a l s e & q u o t ;   i n v e r t F i e l d V a l u e = & q u o t ; f a l s e & q u o t ;   / & g t ; & # x A ;     & l t ; / p a r a m e t e r E n t i t i e s & g t ; & # x A ; & l t ; / X m l P a r a m e t e r & g t ; "   g r o u p O r d e r = " - 1 "   i s G e n e r a t e d = " f a l s e " / >  
                             < p a r a m e t e r   i d = " 5 3 d 8 f 0 a 8 - 3 a 8 a - 4 c 3 6 - a b 9 0 - 5 e 1 2 0 1 9 a 7 3 e 4 "   n a m e = " M a x   s e l e c t i o n s "   t y p e = " S y s t e m . I n t 3 2 ,   m s c o r l i b ,   V e r s i o n = 4 . 0 . 0 . 0 ,   C u l t u r e = n e u t r a l ,   P u b l i c K e y T o k e n = b 7 7 a 5 c 5 6 1 9 3 4 e 0 8 9 "   o r d e r = " 9 9 9 "   k e y = " m a x S e l e c t e d "   v a l u e = " 0 "   g r o u p O r d e r = " - 1 "   i s G e n e r a t e d = " f a l s e " / >  
                             < p a r a m e t e r   i d = " b e 3 d 6 4 4 8 - 7 d 8 4 - 4 c 7 2 - a 7 d b - 0 b e 0 f e a b d f 3 5 "   n a m e = " M i n   s e l e c t i o n s "   t y p e = " S y s t e m . I n t 3 2 ,   m s c o r l i b ,   V e r s i o n = 4 . 0 . 0 . 0 ,   C u l t u r e = n e u t r a l ,   P u b l i c K e y T o k e n = b 7 7 a 5 c 5 6 1 9 3 4 e 0 8 9 "   o r d e r = " 9 9 9 "   k e y = " m i n S e l e c t e d "   v a l u e = " 0 "   g r o u p O r d e r = " - 1 "   i s G e n e r a t e d = " f a l s e " / >  
                             < p a r a m e t e r   i d = " 2 c 2 f 2 6 9 c - 3 2 b 5 - 4 0 2 d - 8 5 9 5 - 3 b 8 e 6 4 7 0 b c d 3 "   n a m e = " R e m e m b e r   l a s t   v a l u e s "   t y p e = " S y s t e m . B o o l e a n ,   m s c o r l i b ,   V e r s i o n = 4 . 0 . 0 . 0 ,   C u l t u r e = n e u t r a l ,   P u b l i c K e y T o k e n = b 7 7 a 5 c 5 6 1 9 3 4 e 0 8 9 "   o r d e r = " 9 9 9 "   k e y = " r e m e m b e r L a s t V a l u e "   v a l u e = " F a l s e "   g r o u p O r d e r = " - 1 "   i s G e n e r a t e d = " f a l s e " / >  
                             < p a r a m e t e r   i d = " 2 d 9 5 8 6 4 0 - 3 6 5 f - 4 4 6 1 - a d f 1 - 2 b 1 3 8 d 8 f 8 b 5 a "   n a m e = " N u m b e r   o f   c o l u m n s "   t y p e = " I p h e l i o n . O u t l i n e . C o n t r o l s . Q u e s t i o n C o n t r o l s . V i e w M o d e l s . Q u e s t i o n C o l u m n s ,   I p h e l i o n . O u t l i n e . C o n t r o l s ,   V e r s i o n = 1 . 7 . 8 . 5 ,   C u l t u r e = n e u t r a l ,   P u b l i c K e y T o k e n = n u l l "   o r d e r = " 9 9 9 "   k e y = " n u m b e r O f C o l u m n s "   v a l u e = " T w o C o l u m n "   g r o u p O r d e r = " - 1 "   i s G e n e r a t e d = " f a l s e " / >  
                         < / p a r a m e t e r s >  
                     < / q u e s t i o n >  
                     < q u e s t i o n   i d = " 9 3 b 5 5 5 6 8 - 0 3 7 2 - 4 f f 9 - b e f f - 8 e a 7 7 d 3 0 2 e 4 b "   n a m e = " O v e r r i d e   l o g o "   a s s e m b l y = " I p h e l i o n . O u t l i n e . C o n t r o l s . d l l "   t y p e = " I p h e l i o n . O u t l i n e . C o n t r o l s . Q u e s t i o n C o n t r o l s . V i e w M o d e l s . C h e c k B o x V i e w M o d e l "   o r d e r = " 4 "   a c t i v e = " t r u e "   g r o u p = " & l t ; D e f a u l t & g t ; "   r e s u l t T y p e = " s i n g l e "   d i s p l a y T y p e = " A l l "   p a g e C o l u m n S p a n = " c o l u m n S p a n 6 "   p a r e n t I d = " 0 0 0 0 0 0 0 0 - 0 0 0 0 - 0 0 0 0 - 0 0 0 0 - 0 0 0 0 0 0 0 0 0 0 0 0 " >  
                         < p a r a m e t e r s >  
                             < p a r a m e t e r   i d = " a 3 9 4 0 2 6 c - 6 a 9 7 - 4 5 c 8 - 8 5 b 0 - f 1 7 b 9 2 7 8 b f 3 9 " 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L o g o   O v e r r i d e & l t ; / t e x t & g t ; & # x A ; & l t ; / u i L o c a l i z e d S t r i n g & g t ; "   a r g u m e n t = " U I L o c a l i z e d S t r i n g "   g r o u p O r d e r = " - 1 "   i s G e n e r a t e d = " f a l s e " / >  
                             < p a r a m e t e r   i d = " a b f 9 1 f 6 a - 1 f 4 e - 4 c 6 0 - b d b a - 1 8 d 4 0 5 c 5 e 4 1 9 "   n a m e = " D o c u m e n t   t e x t   ( c h e c k e d ) "   t y p e = " S y s t e m . S t r i n g ,   m s c o r l i b ,   V e r s i o n = 4 . 0 . 0 . 0 ,   C u l t u r e = n e u t r a l ,   P u b l i c K e y T o k e n = b 7 7 a 5 c 5 6 1 9 3 4 e 0 8 9 "   o r d e r = " 9 9 9 "   k e y = " d o c u m e n t T e x t "   v a l u e = " & l t ; ? x m l   v e r s i o n = & q u o t ; 1 . 0 & q u o t ;   e n c o d i n g = & q u o t ; u t f - 1 6 & q u o t ; ? & g t ; & # x A ; & l t ; l o c a l i z e d S t r i n g   x m l n s : x s i = & q u o t ; h t t p : / / w w w . w 3 . o r g / 2 0 0 1 / X M L S c h e m a - i n s t a n c e & q u o t ;   x m l n s : x s d = & q u o t ; h t t p : / / w w w . w 3 . o r g / 2 0 0 1 / X M L S c h e m a & q u o t ; & g t ; & # x A ;     & l t ; t y p e & g t ; f i x e d & l t ; / t y p e & g t ; & # x A ;     & l t ; t e x t   / & g t ; & # x A ; & l t ; / l o c a l i z e d S t r i n g & g t ; "   a r g u m e n t = " E x p r e s s i o n L o c a l i z e d S t r i n g "   g r o u p O r d e r = " - 1 "   i s G e n e r a t e d = " f a l s e " / >  
                             < p a r a m e t e r   i d = " b f d 7 9 5 d 5 - 7 7 6 8 - 4 2 8 b - a 6 f 2 - 6 0 0 0 5 c 0 c 1 d e d "   n a m e = " D o c u m e n t   t e x t   ( u n c h e c k e d ) "   t y p e = " S y s t e m . S t r i n g ,   m s c o r l i b ,   V e r s i o n = 4 . 0 . 0 . 0 ,   C u l t u r e = n e u t r a l ,   P u b l i c K e y T o k e n = b 7 7 a 5 c 5 6 1 9 3 4 e 0 8 9 "   o r d e r = " 9 9 9 "   k e y = " d o c u m e n t T e x t U n c h e c k e d "   v a l u e = " & l t ; ? x m l   v e r s i o n = & q u o t ; 1 . 0 & q u o t ;   e n c o d i n g = & q u o t ; u t f - 1 6 & q u o t ; ? & g t ; & # x A ; & l t ; l o c a l i z e d S t r i n g   x m l n s : x s i = & q u o t ; h t t p : / / w w w . w 3 . o r g / 2 0 0 1 / X M L S c h e m a - i n s t a n c e & q u o t ;   x m l n s : x s d = & q u o t ; h t t p : / / w w w . w 3 . o r g / 2 0 0 1 / X M L S c h e m a & q u o t ; & g t ; & # x A ;     & l t ; t y p e & g t ; f i x e d & l t ; / t y p e & g t ; & # x A ;     & l t ; t e x t   / & g t ; & # x A ; & l t ; / l o c a l i z e d S t r i n g & g t ; "   a r g u m e n t = " E x p r e s s i o n L o c a l i z e d S t r i n g "   g r o u p O r d e r = " - 1 "   i s G e n e r a t e d = " f a l s e " / >  
                             < p a r a m e t e r   i d = " 5 5 b d 4 0 f e - 1 8 1 b - 4 1 a d - 9 c 1 3 - 8 9 a c d d 8 c f d 5 f "   n a m e = " D i s p l a y   c o n t e n t   v a l u e "   t y p e = " S y s t e m . B o o l e a n ,   m s c o r l i b ,   V e r s i o n = 4 . 0 . 0 . 0 ,   C u l t u r e = n e u t r a l ,   P u b l i c K e y T o k e n = b 7 7 a 5 c 5 6 1 9 3 4 e 0 8 9 "   o r d e r = " 9 9 9 "   k e y = " d i s p l a y C o n t e n t "   v a l u e = " F a l s e "   g r o u p O r d e r = " - 1 "   i s G e n e r a t e d = " f a l s e " / >  
                             < p a r a m e t e r   i d = " 6 2 2 4 7 3 6 1 - a 7 9 e - 4 6 b b - a 7 4 2 - 6 8 5 4 0 f b 7 c e 3 a "   n a m e = " U p d a t e   f r o m "   t y p e = " S y s t e m . S t r i n g ,   m s c o r l i b ,   V e r s i o n = 4 . 0 . 0 . 0 ,   C u l t u r e = n e u t r a l ,   P u b l i c K e y T o k e n = b 7 7 a 5 c 5 6 1 9 3 4 e 0 8 9 "   o r d e r = " 9 9 9 "   k e y = " u p d a t e F i e l d "   v a l u e = " "   a r g u m e n t = " F o r m a t S t r i n g "   g r o u p O r d e r = " - 1 "   i s G e n e r a t e d = " f a l s e " / >  
                             < p a r a m e t e r   i d = " 3 5 d c 5 a f 7 - a 9 9 1 - 4 9 7 d - 9 0 3 9 - f 6 f c c 9 f 4 3 0 7 3 "   n a m e = " R e m e m b e r   l a s t   v a l u e s "   t y p e = " S y s t e m . B o o l e a n ,   m s c o r l i b ,   V e r s i o n = 4 . 0 . 0 . 0 ,   C u l t u r e = n e u t r a l ,   P u b l i c K e y T o k e n = b 7 7 a 5 c 5 6 1 9 3 4 e 0 8 9 "   o r d e r = " 9 9 9 "   k e y = " r e m e m b e r L a s t V a l u e "   v a l u e = " F a l s e "   g r o u p O r d e r = " - 1 "   i s G e n e r a t e d = " f a l s e " / >  
                         < / p a r a m e t e r s >  
                     < / q u e s t i o n >  
                 < / q u e s t i o n s >  
                 < c o m m a n d s   x m l n s = " h t t p : / / i p h e l i o n . c o m / w o r d / o u t l i n e / " >  
                     < c o m m a n d   i d = " a a d d f f b 0 - a 2 7 a - 4 0 6 8 - b 0 d 9 - b 2 7 1 e 6 1 9 4 0 7 2 "   n a m e = " Q V I S   S h o w   L o c a l   l o g o "   a s s e m b l y = " I p h e l i o n . O u t l i n e . M o d e l . d l l "   t y p e = " I p h e l i o n . O u t l i n e . M o d e l . C o m m a n d s . Q u e s t i o n V i s i b i l i t y C o m m a n d "   o r d e r = " 0 "   a c t i v e = " t r u e "   c o m m a n d T y p e = " f r a g m e n t " >  
                         < p a r a m e t e r s >  
                             < p a r a m e t e r   i d = " 8 9 0 2 f b 8 0 - d a 0 e - 4 d f 4 - a 7 0 1 - 5 0 a 4 d c f 8 3 3 f 0 "   n a m e = " L i n k e d   q u e s t i o n s "   t y p e = " S y s t e m . G u i d ,   m s c o r l i b ,   V e r s i o n = 4 . 0 . 0 . 0 ,   C u l t u r e = n e u t r a l ,   P u b l i c K e y T o k e n = b 7 7 a 5 c 5 6 1 9 3 4 e 0 8 9 "   o r d e r = " 9 9 9 "   k e y = " l i n k e d Q u e s t i o n "   v a l u e = " 9 3 b 5 5 5 6 8 - 0 3 7 2 - 4 f f 9 - b e f f - 8 e a 7 7 d 3 0 2 e 4 b "   a r g u m e n t = " M u l t i p l e C o n t r o l "   g r o u p O r d e r = " - 1 "   i s G e n e r a t e d = " f a l s e " / >  
                             < p a r a m e t e r   i d = " 9 4 a 2 7 2 d 0 - b 5 9 f - 4 a 2 1 - b 9 3 9 - 4 7 c a 7 c 5 0 1 7 2 8 "   n a m e = " L i n k e d   c o m m a n d s "   t y p e = " S y s t e m . G u i d ,   m s c o r l i b ,   V e r s i o n = 4 . 0 . 0 . 0 ,   C u l t u r e = n e u t r a l ,   P u b l i c K e y T o k e n = b 7 7 a 5 c 5 6 1 9 3 4 e 0 8 9 "   o r d e r = " 9 9 9 "   k e y = " l i n k e d C o m m a n d "   v a l u e = " "   a r g u m e n t = " M u l t i p l e C o m m a n d C h o o s e r "   g r o u p O r d e r = " - 1 "   i s G e n e r a t e d = " f a l s e " / >  
                             < p a r a m e t e r   i d = " 7 d 5 a 7 a 1 3 - 7 9 6 a - 4 7 8 5 - 8 6 c 1 - 8 3 b 8 e 7 9 c 6 f a a "   n a m e = " C h e c k   f i e l d ( s ) "   t y p e = " I p h e l i o n . O u t l i n e . M o d e l . E n t i t i e s . P a r a m e t e r F i e l d D e s c r i p t o r ,   I p h e l i o n . O u t l i n e . M o d e l ,   V e r s i o n = 1 . 7 . 8 . 5 ,   C u l t u r e = n e u t r a l ,   P u b l i c K e y T o k e n = n u l l "   o r d e r = " 9 9 9 "   k e y = " c h e c k F i e l d "   v a l u e = " "   a r g u m e n t = " M u l t i p l e C o n t r o l "   g r o u p O r d e r = " - 1 "   i s G e n e r a t e d = " f a l s e " / >  
                             < p a r a m e t e r   i d = " d a 9 3 a c 3 7 - c 8 a 2 - 4 7 9 2 - b 5 c 6 - d 2 7 2 d a 6 c f 6 4 c "   n a m e = " S h o w   v a l u e s "   t y p e = " S y s t e m . S t r i n g ,   m s c o r l i b ,   V e r s i o n = 4 . 0 . 0 . 0 ,   C u l t u r e = n e u t r a l ,   P u b l i c K e y T o k e n = b 7 7 a 5 c 5 6 1 9 3 4 e 0 8 9 "   o r d e r = " 2 "   k e y = " f i e l d V a l u e s "   v a l u e = " "   a r g u m e n t = " I t e m L i s t C o n t r o l "   g r o u p O r d e r = " - 1 "   i s G e n e r a t e d = " f a l s e " / >  
                             < p a r a m e t e r   i d = " 6 5 5 8 f b a b - 2 a f 7 - 4 f 9 7 - 9 b 4 e - 6 c d 9 a c 9 5 f f 4 b "   n a m e = " R e p l a c e   v a l u e s   w i t h   l a b e l s "   t y p e = " S y s t e m . B o o l e a n ,   m s c o r l i b ,   V e r s i o n = 4 . 0 . 0 . 0 ,   C u l t u r e = n e u t r a l ,   P u b l i c K e y T o k e n = b 7 7 a 5 c 5 6 1 9 3 4 e 0 8 9 "   o r d e r = " 9 9 9 "   k e y = " u s e L a b e l s "   v a l u e = " T r u e "   g r o u p O r d e r = " - 1 "   i s G e n e r a t e d = " f a l s e " / >  
                             < p a r a m e t e r   i d = " 4 7 6 6 e 3 8 7 - 5 8 8 e - 4 e 2 9 - 8 a f b - 0 9 7 f 3 d 4 e a 5 d e "   n a m e = " M a t c h   c r i t e r i a "   t y p e = " S y s t e m . S t r i n g ,   m s c o r l i b ,   V e r s i o n = 4 . 0 . 0 . 0 ,   C u l t u r e = n e u t r a l ,   P u b l i c K e y T o k e n = b 7 7 a 5 c 5 6 1 9 3 4 e 0 8 9 "   o r d e r = " 1 "   k e y = " m a t c h "   v a l u e = " & l t ; ? x m l   v e r s i o n = & q u o t ; 1 . 0 & q u o t ;   e n c o d i n g = & q u o t ; u t f - 1 6 & q u o t ; ? & g t ; & # x A ; & l t ; f o r m a t S t r i n g   x m l n s : x s i = & q u o t ; h t t p : / / w w w . w 3 . o r g / 2 0 0 1 / X M L S c h e m a - i n s t a n c e & q u o t ;   x m l n s : x s d = & q u o t ; h t t p : / / w w w . w 3 . o r g / 2 0 0 1 / X M L S c h e m a & q u o t ; & g t ; & # x A ;     & l t ; t y p e & g t ; e x p r e s s i o n & l t ; / t y p e & g t ; & # x A ;     & l t ; t e x t & g t ; I F ( & # x A ;   F I R S T N O T E M P T Y ( & # x A ;       & # x A ;       S P L I T ( I F N O T E M P T Y ( { O f f i c e . S e t t i n g s } , { O f f i c e . S e t t i n g s } , & q u o t ; , , , , & q u o t ; ) , 4 , f a l s e , & q u o t ; , & q u o t ; ) , & # x A ;       S P L I T ( I F N O T E M P T Y ( { C o u n t r y . S e t t i n g s } , { C o u n t r y . S e t t i n g s } , & q u o t ; , , , , & q u o t ; ) , 4 , f a l s e , & q u o t ; , & q u o t ; ) & # x A ;   ) = & q u o t ; S P E C E N T & q u o t ; , & # x A ;   F a l s e ,   & # x A ;     F I L E E X I S T S ( { L a b e l s . F i l e   P a t h s - L o g o s   P P T }   & a m p ; a m p ;   & # x A ;               R E P L A C E ( { L a b e l s . L o g o   N a m e - P P T   H e a d e r   D a r k } , & q u o t ; [ F I R M N A M E ] & q u o t ; , & # x A ;               & # x A ;       F I R S T N O T E M P T Y ( & # x A ;     & # x A ;     S P L I T ( { O f f i c e . S e t t i n g s } , 0 , f a l s e , & q u o t ; , & q u o t ; ) , & # x A ;     S P L I T ( { C o u n t r y . S e t t i n g s } , 0 , f a l s e , & q u o t ; , & q u o t ; ) & # x A ;   ) , t r u e ) & # x A ;       )   & # x A ; ) & l t ; / t e x t & g t ; & # x A ; & l t ; / f o r m a t S t r i n g & g t ; "   a r g u m e n t = " F o r m a t S t r i n g "   g r o u p O r d e r = " - 1 "   i s G e n e r a t e d = " f a l s e " / >  
                         < / p a r a m e t e r s >  
                     < / c o m m a n d >  
                     < c o m m a n d   i d = " c d 0 7 c 5 c 6 - 2 f c 1 - 4 a 8 f - 8 8 9 5 - 6 c d d 3 7 f 3 0 7 f f "   n a m e = " S h o w   q u e s t i o n   f o r m "   a s s e m b l y = " I p h e l i o n . O u t l i n e . M o d e l . D L L "   t y p e = " I p h e l i o n . O u t l i n e . M o d e l . C o m m a n d s . S h o w F o r m C o m m a n d "   o r d e r = " 1 "   a c t i v e = " t r u e "   c o m m a n d T y p e = " f r a g m e n t " >  
                         < p a r a m e t e r s >  
                             < p a r a m e t e r   i d = " b e e 7 5 9 5 4 - a a 1 c - 4 0 5 a - b 1 a f - f 0 4 2 b 2 a a a 5 d d "   n a m e = " D i s p l a y   t y p e "   t y p e = " I p h e l i o n . O u t l i n e . M o d e l . C o m m a n d s . F o r m T y p e ,   I p h e l i o n . O u t l i n e . M o d e l ,   V e r s i o n = 1 . 7 . 8 . 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2 "   a c t i v e = " t r u e "   c o m m a n d T y p e = " f r a g m e n t " >  
                         < p a r a m e t e r s / >  
                     < / c o m m a n d >  
                     < c o m m a n d   i d = " 8 1 0 2 d a 5 6 - 1 7 5 6 - 4 a c a - a f 5 3 - b 4 e a 4 8 6 f 6 7 d f "   n a m e = " R e n d e r   S m a r t   B l o c k   f i e l d s "   a s s e m b l y = " I p h e l i o n . O u t l i n e . M o d e l . d l l "   t y p e = " I p h e l i o n . O u t l i n e . M o d e l . C o m m a n d s . R e n d e r F r a g m e n t C o m m a n d "   o r d e r = " 3 "   a c t i v e = " t r u e "   c o m m a n d T y p e = " f r a g m e n t " >  
                         < p a r a m e t e r s / >  
                     < / c o m m a n d >  
                 < / c o m m a n d s >  
                 < f i e l d s   x m l n s = " h t t p : / / i p h e l i o n . c o m / w o r d / o u t l i n e / " >  
                     < f i e l d   i d = " 9 0 b 0 3 9 7 8 - e 2 1 7 - 4 e 3 2 - a 4 f e - a 3 2 c b a 5 7 d 1 8 6 "   n a m e = " T e x t "   t y p e = " "   o r d e r = " 9 9 9 "   e n t i t y I d = " 7 f 4 c 7 b 6 1 - 2 6 5 2 - 4 3 7 b - 9 0 2 c - 4 3 6 4 4 6 c 0 6 0 0 b "   l i n k e d E n t i t y I d = " 0 0 0 0 0 0 0 0 - 0 0 0 0 - 0 0 0 0 - 0 0 0 0 - 0 0 0 0 0 0 0 0 0 0 0 0 "   l i n k e d F i e l d I d = " 0 0 0 0 0 0 0 0 - 0 0 0 0 - 0 0 0 0 - 0 0 0 0 - 0 0 0 0 0 0 0 0 0 0 0 0 "   l i n k e d F i e l d I n d e x = " 0 "   i n d e x = " 0 "   f i e l d T y p e = " q u e s t i o n "   f o r m a t E v a l u a t o r T y p e = " f o r m a t S t r i n g "   h i d d e n = " f a l s e " / >  
                     < f i e l d   i d = " 9 0 b 0 3 9 7 8 - e 2 1 7 - 4 e 3 2 - a 4 f e - a 3 2 c b a 5 7 d 1 8 6 "   n a m e = " T e x t "   t y p e = " "   o r d e r = " 9 9 9 "   e n t i t y I d = " 3 c 4 e 2 7 2 9 - a 2 f c - 4 a 5 9 - a d 1 e - b 7 0 a 9 4 8 d 3 b b 6 "   l i n k e d E n t i t y I d = " 0 0 0 0 0 0 0 0 - 0 0 0 0 - 0 0 0 0 - 0 0 0 0 - 0 0 0 0 0 0 0 0 0 0 0 0 "   l i n k e d F i e l d I d = " 0 0 0 0 0 0 0 0 - 0 0 0 0 - 0 0 0 0 - 0 0 0 0 - 0 0 0 0 0 0 0 0 0 0 0 0 "   l i n k e d F i e l d I n d e x = " 0 "   i n d e x = " 0 "   f i e l d T y p e = " q u e s t i o n "   f o r m a t E v a l u a t o r T y p e = " f o r m a t S t r i n g "   h i d d e n = " f a l s e " / >  
                     < f i e l d   i d = " 6 0 1 2 4 0 4 c - d 3 6 8 - 4 5 b 8 - a 6 6 e - 7 a d 6 8 8 0 d 9 e 4 6 "   n a m e = " L o c a t i o n "   t y p e = " "   o r d e r = " 9 9 9 "   e n t i t y I d = " 0 9 4 a 3 b 3 a - 5 2 e f - 4 8 4 8 - 9 6 f 7 - b 0 c e 0 4 b d e 2 e 8 "   l i n k e d E n t i t y I d = " 0 0 0 0 0 0 0 0 - 0 0 0 0 - 0 0 0 0 - 0 0 0 0 - 0 0 0 0 0 0 0 0 0 0 0 0 "   l i n k e d F i e l d I d = " 0 0 0 0 0 0 0 0 - 0 0 0 0 - 0 0 0 0 - 0 0 0 0 - 0 0 0 0 0 0 0 0 0 0 0 0 "   l i n k e d F i e l d I n d e x = " 0 "   i n d e x = " 0 "   f i e l d T y p e = " c o i "   f o r m a t E v a l u a t o r T y p e = " f o r m a t S t r i n g "   h i d d e n = " f a l s e " / >  
                     < f i e l d   i d = " 1 8 4 5 7 3 0 2 - b e 9 7 - 4 2 4 d - 8 7 3 5 - 2 1 2 b c d 9 6 e 2 a 2 "   n a m e = " S e l e c t e d   I t e m s "   t y p e = " "   o r d e r = " 9 9 9 "   e n t i t y I d = " f 9 9 5 b d f 4 - e 1 2 0 - 4 9 8 a - 9 7 9 8 - f 0 c 3 2 9 d c f d c 4 "   l i n k e d E n t i t y I d = " 0 0 0 0 0 0 0 0 - 0 0 0 0 - 0 0 0 0 - 0 0 0 0 - 0 0 0 0 0 0 0 0 0 0 0 0 "   l i n k e d F i e l d I d = " 0 0 0 0 0 0 0 0 - 0 0 0 0 - 0 0 0 0 - 0 0 0 0 - 0 0 0 0 0 0 0 0 0 0 0 0 "   l i n k e d F i e l d I n d e x = " 0 "   i n d e x = " 0 "   f i e l d T y p e = " q u e s t i o n "   f o r m a t E v a l u a t o r T y p e = " f o r m a t S t r i n g "   h i d d e n = " f a l s e " / >  
                     < f i e l d   i d = " a e 9 c a 6 1 7 - 6 d b b - 4 f 8 3 - 8 c a 9 - 3 9 f e 5 a 2 e 2 b d 5 "   n a m e = " S e l e c t e d   V a l u e s "   t y p e = " S y s t e m . B o o l e a n ,   m s c o r l i b ,   V e r s i o n = 4 . 0 . 0 . 0 ,   C u l t u r e = n e u t r a l ,   P u b l i c K e y T o k e n = b 7 7 a 5 c 5 6 1 9 3 4 e 0 8 9 "   o r d e r = " 9 9 9 "   e n t i t y I d = " f 9 9 5 b d f 4 - e 1 2 0 - 4 9 8 a - 9 7 9 8 - f 0 c 3 2 9 d c f d c 4 "   l i n k e d E n t i t y I d = " 0 0 0 0 0 0 0 0 - 0 0 0 0 - 0 0 0 0 - 0 0 0 0 - 0 0 0 0 0 0 0 0 0 0 0 0 "   l i n k e d F i e l d I d = " 0 0 0 0 0 0 0 0 - 0 0 0 0 - 0 0 0 0 - 0 0 0 0 - 0 0 0 0 0 0 0 0 0 0 0 0 "   l i n k e d F i e l d I n d e x = " 0 "   i n d e x = " 0 "   f i e l d T y p e = " q u e s t i o n "   f o r m a t E v a l u a t o r T y p e = " f o r m a t S t r i n g "   h i d d e n = " f a l s e " / >  
                     < f i e l d   i d = " 3 3 7 c d 5 c 0 - 5 d 4 e - 4 2 3 e - 9 3 0 d - a f e d 7 d f b 9 7 e 9 "   n a m e = " S e l e c t e d   T e x t "   t y p e = " S y s t e m . S t r i n g ,   m s c o r l i b ,   V e r s i o n = 4 . 0 . 0 . 0 ,   C u l t u r e = n e u t r a l ,   P u b l i c K e y T o k e n = b 7 7 a 5 c 5 6 1 9 3 4 e 0 8 9 "   o r d e r = " 9 9 9 "   e n t i t y I d = " f 9 9 5 b d f 4 - e 1 2 0 - 4 9 8 a - 9 7 9 8 - f 0 c 3 2 9 d c f d c 4 "   l i n k e d E n t i t y I d = " 0 0 0 0 0 0 0 0 - 0 0 0 0 - 0 0 0 0 - 0 0 0 0 - 0 0 0 0 0 0 0 0 0 0 0 0 "   l i n k e d F i e l d I d = " 0 0 0 0 0 0 0 0 - 0 0 0 0 - 0 0 0 0 - 0 0 0 0 - 0 0 0 0 0 0 0 0 0 0 0 0 "   l i n k e d F i e l d I n d e x = " 0 "   i n d e x = " 0 "   f i e l d T y p e = " q u e s t i o n "   f o r m a t E v a l u a t o r T y p e = " f o r m a t S t r i n g "   h i d d e n = " f a l s e " / >  
                     < f i e l d   i d = " d 6 9 e 8 9 5 b - 2 a d 6 - 4 7 1 8 - b d f f - 0 4 f c a 1 4 a 7 3 9 c "   n a m e = " S e l e c t e d   V a l u e   I t e m s "   t y p e = " S y s t e m . B o o l e a n ,   m s c o r l i b ,   V e r s i o n = 4 . 0 . 0 . 0 ,   C u l t u r e = n e u t r a l ,   P u b l i c K e y T o k e n = b 7 7 a 5 c 5 6 1 9 3 4 e 0 8 9 "   o r d e r = " 9 9 9 "   e n t i t y I d = " f 9 9 5 b d f 4 - e 1 2 0 - 4 9 8 a - 9 7 9 8 - f 0 c 3 2 9 d c f d c 4 "   l i n k e d E n t i t y I d = " 0 0 0 0 0 0 0 0 - 0 0 0 0 - 0 0 0 0 - 0 0 0 0 - 0 0 0 0 0 0 0 0 0 0 0 0 "   l i n k e d F i e l d I d = " 0 0 0 0 0 0 0 0 - 0 0 0 0 - 0 0 0 0 - 0 0 0 0 - 0 0 0 0 0 0 0 0 0 0 0 0 "   l i n k e d F i e l d I n d e x = " 0 "   i n d e x = " 0 "   f i e l d T y p e = " q u e s t i o n "   f o r m a t E v a l u a t o r T y p e = " f o r m a t S t r i n g "   h i d d e n = " f a l s e " / >  
                     < f i e l d   i d = " a 8 9 2 6 b a 1 - 7 2 1 c - 4 0 c 7 - b 5 1 2 - 8 6 f 2 f 6 e b 9 b 5 5 "   n a m e = " I m a g e P a t h "   t y p e = " "   o r d e r = " 9 9 9 "   e n t i t y I d = " 0 5 d 2 f e 2 d - 7 f 0 0 - 4 3 f 6 - b 7 9 4 - 3 4 b 5 3 7 5 d e 4 8 3 "   l i n k e d E n t i t y I d = " 0 0 0 0 0 0 0 0 - 0 0 0 0 - 0 0 0 0 - 0 0 0 0 - 0 0 0 0 0 0 0 0 0 0 0 0 "   l i n k e d F i e l d I d = " 0 0 0 0 0 0 0 0 - 0 0 0 0 - 0 0 0 0 - 0 0 0 0 - 0 0 0 0 0 0 0 0 0 0 0 0 "   l i n k e d F i e l d I n d e x = " 0 "   i n d e x = " 0 "   f i e l d T y p e = " q u e s t i o n "   f o r m a t E v a l u a t o r T y p e = " f o r m a t S t r i n g "   h i d d e n = " f a l s e " / >  
                     < f i e l d   i d = " 9 6 8 7 a 9 a 0 - c 3 d 9 - 4 b 9 3 - a 9 c 2 - 5 8 9 a 2 8 5 a 8 4 e e "   n a m e = " N a m e "   t y p e = " "   o r d e r = " 9 9 9 "   e n t i t y I d = " 7 c b 9 6 0 b 3 - 2 8 b c - 4 1 e 3 - 8 a d 4 - e 0 5 b 5 8 3 a 6 8 4 b "   l i n k e d E n t i t y I d = " 0 0 0 0 0 0 0 0 - 0 0 0 0 - 0 0 0 0 - 0 0 0 0 - 0 0 0 0 0 0 0 0 0 0 0 0 "   l i n k e d F i e l d I d = " 0 0 0 0 0 0 0 0 - 0 0 0 0 - 0 0 0 0 - 0 0 0 0 - 0 0 0 0 0 0 0 0 0 0 0 0 "   l i n k e d F i e l d I n d e x = " 0 "   i n d e x = " 0 "   f i e l d T y p e = " c o i "   f o r m a t E v a l u a t o r T y p e = " f o r m a t S t r i n g "   h i d d e n = " f a l s e " / >  
                     < f i e l d   i d = " 4 8 6 8 6 8 f 2 - e 0 4 a - 4 5 5 b - b b 1 5 - 0 d a 9 7 0 d 3 0 5 b 0 "   n a m e = " T e x t   F i e l d "   t y p e = " "   o r d e r = " 9 9 9 "   e n t i t y I d = " 9 3 b 5 5 5 6 8 - 0 3 7 2 - 4 f f 9 - b e f f - 8 e a 7 7 d 3 0 2 e 4 b "   l i n k e d E n t i t y I d = " 0 0 0 0 0 0 0 0 - 0 0 0 0 - 0 0 0 0 - 0 0 0 0 - 0 0 0 0 0 0 0 0 0 0 0 0 "   l i n k e d F i e l d I d = " 0 0 0 0 0 0 0 0 - 0 0 0 0 - 0 0 0 0 - 0 0 0 0 - 0 0 0 0 0 0 0 0 0 0 0 0 "   l i n k e d F i e l d I n d e x = " 0 "   i n d e x = " 0 "   f i e l d T y p e = " q u e s t i o n "   f o r m a t E v a l u a t o r T y p e = " f o r m a t S t r i n g "   h i d d e n = " f a l s e " / >  
                     < f i e l d   i d = " 8 1 e 3 e 9 e a - 9 b 6 0 - 4 9 7 8 - a 8 8 a - e 3 d d b 2 6 9 6 2 1 7 "   n a m e = " V a l u e   F i e l d "   t y p e = " S y s t e m . B o o l e a n ,   m s c o r l i b ,   V e r s i o n = 4 . 0 . 0 . 0 ,   C u l t u r e = n e u t r a l ,   P u b l i c K e y T o k e n = b 7 7 a 5 c 5 6 1 9 3 4 e 0 8 9 "   o r d e r = " 9 9 9 "   e n t i t y I d = " 9 3 b 5 5 5 6 8 - 0 3 7 2 - 4 f f 9 - b e f f - 8 e a 7 7 d 3 0 2 e 4 b " 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i n t e r m e d i a t e _ t i t l e _ p a g e _ w i t h _ i m a g e "   c a t e g o r y = " i n t e r m e d i a t e _ t i t l e _ p a g e _ w i t h _ i m a g e _ D e s i g n "   t y p e I d = " 0 " / >  
             < / l i n k e d C o n t e n t I t e m s >  
         < / t e m p l a t e F r a g m e n t >  
         < t e m p l a t e F r a g m e n t   d i s p l a y N a m e = " I n t e r m e d i a r y   p a g e   w i t h   c o l o u r   b g "   t y p e I d = " - 1 " >  
             < t e m p l a t e   i d = " 8 a 5 5 8 5 f 0 - b 1 f 1 - 4 2 c 8 - 8 f 1 5 - 7 a 4 0 a f 0 9 9 1 f 8 "   n a m e = " & l t ; ? x m l   v e r s i o n = & q u o t ; 1 . 0 & q u o t ;   e n c o d i n g = & q u o t ; u t f - 1 6 & q u o t ; ? & g t ; & # x A ; & l t ; u i L o c a l i z e d S t r i n g   x m l n s : x s i = & q u o t ; h t t p : / / w w w . w 3 . o r g / 2 0 0 1 / X M L S c h e m a - i n s t a n c e & q u o t ;   x m l n s : x s d = & q u o t ; h t t p : / / w w w . w 3 . o r g / 2 0 0 1 / X M L S c h e m a & q u o t ; & g t ; & # x A ;     & l t ; t y p e & g t ; l a b e l & l t ; / t y p e & g t ; & # x A ;     & l t ; t e x t & g t ; S B   W i z a r d - P P T   I n t e r m e d i a r y   p a g e   w i t h   c o l o u r   b a c k g r o u n d & l t ; / t e x t & g t ; & # x A ; & l t ; / u i L o c a l i z e d S t r i n g & g t ; "   d o c u m e n t I d = " 0 0 0 0 0 0 0 0 - 0 0 0 0 - 0 0 0 0 - 0 0 0 0 - 0 0 0 0 0 0 0 0 0 0 0 0 "   v e r s i o n = " 0 "   s c h e m a V e r s i o n = " 1 "   w o r d V e r s i o n = " "   l a n g u a g e I s o = " "   o f f i c e I d = " 0 0 0 0 0 0 0 0 - 0 0 0 0 - 0 0 0 0 - 0 0 0 0 - 0 0 0 0 0 0 0 0 0 0 0 0 "   h e l p U r l = " & l t ; ? x m l   v e r s i o n = & q u o t ; 1 . 0 & q u o t ;   e n c o d i n g = & q u o t ; u t f - 1 6 & q u o t ; ? & g t ; & # x A ; & l t ; u i L o c a l i z e d S t r i n g   x m l n s : x s i = & q u o t ; h t t p : / / w w w . w 3 . o r g / 2 0 0 1 / X M L S c h e m a - i n s t a n c e & q u o t ;   x m l n s : x s d = & q u o t ; h t t p : / / w w w . w 3 . o r g / 2 0 0 1 / X M L S c h e m a & 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1 9 f 1 9 f c 1 - 9 d 6 d - 4 9 1 8 - b f 2 b - 5 9 f b d 3 8 d d c e 9 "   n a m e = " T i t l e . T e x t "   a s s e m b l y = " I p h e l i o n . O u t l i n e . W o r d . d l l "   t y p e = " I p h e l i o n . O u t l i n e . W o r d . R e n d e r e r s . T e x t R e n d e r e r "   o r d e r = " 3 "   a c t i v e = " t r u e "   e n t i t y I d = " 7 3 2 0 9 6 a 0 - 4 3 3 1 - 4 e 8 5 - 9 3 f e - 5 5 9 8 5 f 1 d 3 5 7 d "   f i e l d I d = " 9 0 b 0 3 9 7 8 - e 2 1 7 - 4 e 3 2 - a 4 f e - a 3 2 c b a 5 7 d 1 8 6 "   p a r e n t I d = " 0 0 0 0 0 0 0 0 - 0 0 0 0 - 0 0 0 0 - 0 0 0 0 - 0 0 0 0 0 0 0 0 0 0 0 0 "   l e v e l O r d e r = " 1 0 0 "   c o n t r o l T y p e = " p l a i n T e x t "   c o n t r o l E d i t T y p e = " i n l i n e "   e n c l o s i n g B o o k m a r k = " f a l s e "   f o r m a t E v a l u a t o r T y p e = " e x p r e s s i o n "   t e x t C a s e = " i g n o r e C a s e "   r e m o v e C o n t r o l = " f a l s e "   i g n o r e F o r m a t I f E m p t y = " f a l s e " >  
                         < p a r a m e t e r s >  
                             < p a r a m e t e r   i d = " a 0 7 8 8 6 d 8 - 8 c d 3 - 4 0 2 e - 9 f 1 e - 1 4 6 f 8 b 6 e 0 5 4 6 "   n a m e = " F i e l d   i n d e x "   t y p e = " S y s t e m . I n t 3 2 ,   m s c o r l i b ,   V e r s i o n = 4 . 0 . 0 . 0 ,   C u l t u r e = n e u t r a l ,   P u b l i c K e y T o k e n = b 7 7 a 5 c 5 6 1 9 3 4 e 0 8 9 "   o r d e r = " 9 9 9 "   k e y = " i n d e x "   v a l u e = " "   g r o u p O r d e r = " - 1 "   i s G e n e r a t e d = " f a l s e " / >  
                             < p a r a m e t e r   i d = " 7 5 d 7 7 b b 1 - d 5 3 2 - 4 5 7 4 - 8 a 1 0 - 1 6 4 5 e 5 1 0 e d 1 8 "   n a m e = " P a r e n t   f i e l d   i n d e x "   t y p e = " S y s t e m . I n t 3 2 ,   m s c o r l i b ,   V e r s i o n = 4 . 0 . 0 . 0 ,   C u l t u r e = n e u t r a l ,   P u b l i c K e y T o k e n = b 7 7 a 5 c 5 6 1 9 3 4 e 0 8 9 "   o r d e r = " 9 9 9 "   k e y = " p a r e n t I n d e x "   v a l u e = " "   g r o u p O r d e r = " - 1 "   i s G e n e r a t e d = " f a l s e " / >  
                             < p a r a m e t e r   i d = " 0 b 9 f b c 6 f - b 8 4 7 - 4 4 0 8 - b 7 7 4 - d b 5 e e 4 c 6 2 c 3 5 "   n a m e = " D e l e t e   i f   e m p t y "   t y p e = " S y s t e m . B o o l e a n ,   m s c o r l i b ,   V e r s i o n = 4 . 0 . 0 . 0 ,   C u l t u r e = n e u t r a l ,   P u b l i c K e y T o k e n = b 7 7 a 5 c 5 6 1 9 3 4 e 0 8 9 "   o r d e r = " 9 9 9 "   k e y = " d e l e t e I f E m p t y "   v a l u e = " F a l s e "   g r o u p O r d e r = " - 1 "   i s G e n e r a t e d = " f a l s e " / >  
                             < p a r a m e t e r   i d = " 7 3 0 0 3 5 3 d - 2 3 f 7 - 4 9 1 c - b 5 1 0 - 7 d 1 9 c d 1 3 6 5 c 1 " 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            < / p a r a m e t e r s >  
                     < / c o n t e n t C o n t r o l >  
                     < c o n t e n t C o n t r o l   i d = " 2 4 7 2 d 2 8 c - c f 1 a - 4 2 9 c - a 8 d 1 - 6 2 5 4 4 b f 2 2 4 3 c "   n a m e = " S u b t i t l e . T e x t "   a s s e m b l y = " I p h e l i o n . O u t l i n e . W o r d . d l l "   t y p e = " I p h e l i o n . O u t l i n e . W o r d . R e n d e r e r s . T e x t R e n d e r e r "   o r d e r = " 3 "   a c t i v e = " t r u e "   e n t i t y I d = " 2 4 d c 0 4 1 f - d 5 3 f - 4 b 9 a - b c 9 6 - 9 2 3 b 2 8 1 c 7 3 6 f "   f i e l d I d = " 9 0 b 0 3 9 7 8 - e 2 1 7 - 4 e 3 2 - a 4 f e - a 3 2 c b a 5 7 d 1 8 6 "   p a r e n t I d = " 0 0 0 0 0 0 0 0 - 0 0 0 0 - 0 0 0 0 - 0 0 0 0 - 0 0 0 0 0 0 0 0 0 0 0 0 "   l e v e l O r d e r = " 1 0 0 "   c o n t r o l T y p e = " p l a i n T e x t "   c o n t r o l E d i t T y p e = " i n l i n e "   e n c l o s i n g B o o k m a r k = " f a l s e "   f o r m a t E v a l u a t o r T y p e = " e x p r e s s i o n "   t e x t C a s e = " i g n o r e C a s e "   r e m o v e C o n t r o l = " f a l s e "   i g n o r e F o r m a t I f E m p t y = " f a l s e " >  
                         < p a r a m e t e r s >  
                             < p a r a m e t e r   i d = " 5 a 3 7 7 7 7 1 - a 9 5 0 - 4 6 0 6 - a f 0 a - 8 2 6 1 f d 1 6 e 2 4 0 "   n a m e = " F i e l d   i n d e x "   t y p e = " S y s t e m . I n t 3 2 ,   m s c o r l i b ,   V e r s i o n = 4 . 0 . 0 . 0 ,   C u l t u r e = n e u t r a l ,   P u b l i c K e y T o k e n = b 7 7 a 5 c 5 6 1 9 3 4 e 0 8 9 "   o r d e r = " 9 9 9 "   k e y = " i n d e x "   v a l u e = " "   g r o u p O r d e r = " - 1 "   i s G e n e r a t e d = " f a l s e " / >  
                             < p a r a m e t e r   i d = " a c 2 b e f 3 e - a c 7 2 - 4 9 f b - 9 c 7 7 - 1 1 9 f 8 f b c 3 c 8 c "   n a m e = " P a r e n t   f i e l d   i n d e x "   t y p e = " S y s t e m . I n t 3 2 ,   m s c o r l i b ,   V e r s i o n = 4 . 0 . 0 . 0 ,   C u l t u r e = n e u t r a l ,   P u b l i c K e y T o k e n = b 7 7 a 5 c 5 6 1 9 3 4 e 0 8 9 "   o r d e r = " 9 9 9 "   k e y = " p a r e n t I n d e x "   v a l u e = " "   g r o u p O r d e r = " - 1 "   i s G e n e r a t e d = " f a l s e " / >  
                             < p a r a m e t e r   i d = " f f c 7 8 f f 6 - 5 4 3 c - 4 d 4 7 - b 4 9 8 - 4 b 0 2 3 d 0 e d a 9 d "   n a m e = " D e l e t e   i f   e m p t y "   t y p e = " S y s t e m . B o o l e a n ,   m s c o r l i b ,   V e r s i o n = 4 . 0 . 0 . 0 ,   C u l t u r e = n e u t r a l ,   P u b l i c K e y T o k e n = b 7 7 a 5 c 5 6 1 9 3 4 e 0 8 9 "   o r d e r = " 9 9 9 "   k e y = " d e l e t e I f E m p t y "   v a l u e = " F a l s e "   g r o u p O r d e r = " - 1 "   i s G e n e r a t e d = " f a l s e " / >  
                             < p a r a m e t e r   i d = " 5 3 7 3 2 4 7 0 - a 0 7 1 - 4 1 f d - 8 0 0 c - b 6 3 8 2 8 8 c 8 2 8 2 " 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            < / p a r a m e t e r s >  
                     < / c o n t e n t C o n t r o l >  
                     < c o n t e n t C o n t r o l   i d = " 2 2 7 4 6 1 1 3 - c 1 b 7 - 4 9 a 6 - 8 c a 5 - 0 4 1 4 b 4 4 f e 4 2 d "   n a m e = " E n t i t y   N a m e   1 "   a s s e m b l y = " I p h e l i o n . O u t l i n e . W o r d . d l l "   t y p e = " I p h e l i o n . O u t l i n e . W o r d . R e n d e r e r s . T e x t R e n d e r e r "   o r d e r = " 3 "   a c t i v e = " t r u e "   e n t i t y I d = " 8 9 2 2 f c e c - 7 e d 9 - 4 3 8 2 - 9 a 6 4 - 4 1 4 e 8 0 4 c 5 d 2 d "   f i e l d I d = " f 5 8 d d c f 2 - c 6 0 e - 4 b 4 4 - a e a d - 9 d 3 a 3 d a 4 d 7 e c "   p a r e n t I d = " 0 0 0 0 0 0 0 0 - 0 0 0 0 - 0 0 0 0 - 0 0 0 0 - 0 0 0 0 0 0 0 0 0 0 0 0 "   l e v e l O r d e r = " 1 0 0 "   c o n t r o l T y p e = " p l a i n T e x t "   c o n t r o l E d i t T y p e = " i n l i n e "   e n c l o s i n g B o o k m a r k = " f a l s e "   f o r m a t = " "   f o r m a t E v a l u a t o r T y p e = " e x p r e s s i o n "   t e x t C a s e = " i g n o r e C a s e "   r e m o v e C o n t r o l = " f a l s e "   i g n o r e F o r m a t I f E m p t y = " f a l s e " >  
                         < p a r a m e t e r s >  
                             < p a r a m e t e r   i d = " c b 5 f 2 5 6 c - 1 5 a a - 4 f a a - b 3 d 5 - a c 8 6 d a 8 5 4 0 f d "   n a m e = " F i e l d   i n d e x "   t y p e = " S y s t e m . I n t 3 2 ,   m s c o r l i b ,   V e r s i o n = 4 . 0 . 0 . 0 ,   C u l t u r e = n e u t r a l ,   P u b l i c K e y T o k e n = b 7 7 a 5 c 5 6 1 9 3 4 e 0 8 9 "   o r d e r = " 9 9 9 "   k e y = " i n d e x "   v a l u e = " "   g r o u p O r d e r = " - 1 "   i s G e n e r a t e d = " f a l s e " / >  
                             < p a r a m e t e r   i d = " 3 1 f 6 f 1 4 e - d 8 f 7 - 4 9 8 7 - a 4 0 1 - 0 9 f 2 e 5 0 c c 5 c c "   n a m e = " P a r e n t   f i e l d   i n d e x "   t y p e = " S y s t e m . I n t 3 2 ,   m s c o r l i b ,   V e r s i o n = 4 . 0 . 0 . 0 ,   C u l t u r e = n e u t r a l ,   P u b l i c K e y T o k e n = b 7 7 a 5 c 5 6 1 9 3 4 e 0 8 9 "   o r d e r = " 9 9 9 "   k e y = " p a r e n t I n d e x "   v a l u e = " "   g r o u p O r d e r = " - 1 "   i s G e n e r a t e d = " f a l s e " / >  
                             < p a r a m e t e r   i d = " 8 9 1 5 0 3 8 3 - 4 5 9 4 - 4 a 0 f - 8 a c 4 - 5 7 e 0 6 3 4 2 4 7 d f "   n a m e = " D e l e t e   i f   e m p t y "   t y p e = " S y s t e m . B o o l e a n ,   m s c o r l i b ,   V e r s i o n = 4 . 0 . 0 . 0 ,   C u l t u r e = n e u t r a l ,   P u b l i c K e y T o k e n = b 7 7 a 5 c 5 6 1 9 3 4 e 0 8 9 "   o r d e r = " 9 9 9 "   k e y = " d e l e t e I f E m p t y "   v a l u e = " F a l s e "   g r o u p O r d e r = " - 1 "   i s G e n e r a t e d = " f a l s e " / >  
                             < p a r a m e t e r   i d = " 5 6 0 7 a f 4 3 - 9 a 5 6 - 4 d f 8 - b 6 e 7 - 9 d 7 8 a 0 a 7 e 8 e 7 " 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            < / p a r a m e t e r s >  
                     < / c o n t e n t C o n t r o l >  
                     < c o n t e n t C o n t r o l   i d = " 2 e 8 6 c d 4 b - 1 6 0 1 - 4 0 b 5 - b 4 0 0 - 3 2 7 0 5 8 3 e c 3 7 3 "   n a m e = " F o o t e r   T e x t . T e x t   ( T e m p l a t e ) "   a s s e m b l y = " I p h e l i o n . O u t l i n e . W o r d . d l l "   t y p e = " I p h e l i o n . O u t l i n e . W o r d . R e n d e r e r s . T e x t R e n d e r e r "   o r d e r = " 3 "   a c t i v e = " t r u e "   e n t i t y I d = " a d e 4 a 4 5 4 - e 7 d d - 4 5 b f - a 2 1 9 - 2 b 5 9 a b 9 f 2 4 1 4 "   f i e l d I d = " 9 0 b 0 3 9 7 8 - e 2 1 7 - 4 e 3 2 - a 4 f e - a 3 2 c b a 5 7 d 1 8 6 "   p a r e n t I d = " 0 0 0 0 0 0 0 0 - 0 0 0 0 - 0 0 0 0 - 0 0 0 0 - 0 0 0 0 0 0 0 0 0 0 0 0 "   l e v e l O r d e r = " 1 0 0 "   c o n t r o l T y p e = " p l a i n T e x t "   c o n t r o l E d i t T y p e = " i n l i n e "   e n c l o s i n g B o o k m a r k = " f a l s e "   f o r m a t = " I F N O T E M P T Y ( { F o o t e r   T e x t . T e x t } , & # x A ;   { F o o t e r   T e x t . T e x t }   & a m p ;   & q u o t ;   |   & q u o t ;   & a m p ;   { D a t e . D a t e } , & # x A ;   { D a t e . D a t e } & # x A ; ) "   f o r m a t E v a l u a t o r T y p e = " e x p r e s s i o n "   t e x t C a s e = " i g n o r e C a s e "   r e m o v e C o n t r o l = " f a l s e "   i g n o r e F o r m a t I f E m p t y = " f a l s e " >  
                         < p a r a m e t e r s >  
                             < p a r a m e t e r   i d = " c 1 f 4 d 0 1 9 - d d f 7 - 4 4 d d - a 5 5 a - a 2 2 d 0 0 6 2 0 4 b 1 "   n a m e = " F i e l d   i n d e x "   t y p e = " S y s t e m . I n t 3 2 ,   m s c o r l i b ,   V e r s i o n = 4 . 0 . 0 . 0 ,   C u l t u r e = n e u t r a l ,   P u b l i c K e y T o k e n = b 7 7 a 5 c 5 6 1 9 3 4 e 0 8 9 "   o r d e r = " 9 9 9 "   k e y = " i n d e x "   v a l u e = " "   g r o u p O r d e r = " - 1 "   i s G e n e r a t e d = " f a l s e " / >  
                             < p a r a m e t e r   i d = " 5 8 8 8 6 3 4 b - a 4 8 e - 4 7 1 b - 8 b 4 e - 8 0 f d f 2 9 8 2 3 8 4 "   n a m e = " P a r e n t   f i e l d   i n d e x "   t y p e = " S y s t e m . I n t 3 2 ,   m s c o r l i b ,   V e r s i o n = 4 . 0 . 0 . 0 ,   C u l t u r e = n e u t r a l ,   P u b l i c K e y T o k e n = b 7 7 a 5 c 5 6 1 9 3 4 e 0 8 9 "   o r d e r = " 9 9 9 "   k e y = " p a r e n t I n d e x "   v a l u e = " "   g r o u p O r d e r = " - 1 "   i s G e n e r a t e d = " f a l s e " / >  
                             < p a r a m e t e r   i d = " 0 0 6 e 0 5 7 e - 0 7 e 3 - 4 f 7 e - 9 7 a d - b 2 3 7 c 8 1 2 b d c 3 "   n a m e = " D e l e t e   i f   e m p t y "   t y p e = " S y s t e m . B o o l e a n ,   m s c o r l i b ,   V e r s i o n = 4 . 0 . 0 . 0 ,   C u l t u r e = n e u t r a l ,   P u b l i c K e y T o k e n = b 7 7 a 5 c 5 6 1 9 3 4 e 0 8 9 "   o r d e r = " 9 9 9 "   k e y = " d e l e t e I f E m p t y "   v a l u e = " F a l s e "   g r o u p O r d e r = " - 1 "   i s G e n e r a t e d = " f a l s e " / >  
                             < p a r a m e t e r   i d = " e 9 2 9 4 3 f c - c b b 7 - 4 a 9 1 - b 2 1 2 - 8 7 4 d 3 4 8 8 e 3 d d " 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            < / p a r a m e t e r s >  
                     < / c o n t e n t C o n t r o l >  
                     < c o n t e n t C o n t r o l   i d = " c 0 a 3 2 f b 6 - 7 2 b 4 - 4 5 3 1 - 9 7 9 7 - 3 3 e 9 1 f 4 f 5 3 c 6 "   n a m e = " L o g o "   a s s e m b l y = " I p h e l i o n . O u t l i n e . P o w e r P o i n t . D L L "   t y p e = " I p h e l i o n . O u t l i n e . P o w e r P o i n t . R e n d e r e r s . I m a g e R e n d e r e r "   o r d e r = " 3 "   a c t i v e = " t r u e "   e n t i t y I d = " d 1 a 7 8 d 2 7 - c 9 1 c - 4 b 2 a - 8 6 5 7 - d d d a f b 5 8 0 c 0 1 "   f i e l d I d = " 8 1 e 3 e 9 e a - 9 b 6 0 - 4 9 7 8 - a 8 8 a - e 3 d d b 2 6 9 6 2 1 7 "   p a r e n t I d = " 0 0 0 0 0 0 0 0 - 0 0 0 0 - 0 0 0 0 - 0 0 0 0 - 0 0 0 0 0 0 0 0 0 0 0 0 "   l e v e l O r d e r = " 1 0 0 "   c o n t r o l T y p e = " p l a i n T e x t "   c o n t r o l E d i t T y p e = " i n l i n e "   e n c l o s i n g B o o k m a r k = " f a l s e "   f o r m a t = " { L a b e l s . F i l e   P a t h s - L o g o s   P P T }   & a m p ;   & # x A ; & # x A ; I F ( & # x A ;   O R ( { O v e r r i d e   l o g o . V a l u e   F i e l d } =   T r u e ,   & # x A ;     F I R S T N O T E M P T Y ( & # x A ;                   S P L I T ( { O f f i c e . S e t t i n g s } , 4 , f a l s e , & q u o t ; , & q u o t ; ) , & # x A ;                   S P L I T ( { C o u n t r y . S e t t i n g s } , 4 , f a l s e , & q u o t ; , & q u o t ; ) & # x A ;             ) = & q u o t ; S P E C E N T & q u o t ;   ) = T r u e , & # x A ;     & # x A ;         R E P L A C E ( { L a b e l s . L o g o   N a m e - P P T   H e a d e r   L i g h t } , & q u o t ; [ F I R M N A M E ] & q u o t ; , & # x A ;             F I R S T N O T E M P T Y (   & # x A ;             & # x A ;             S P L I T ( { O f f i c e . S e t t i n g s } , 0 , f a l s e , & q u o t ; , & q u o t ; ) , & # x A ;             S P L I T ( { C o u n t r y . S e t t i n g s } , 0 , f a l s e , & q u o t ; , & q u o t ; ) & # x A ;           ) , t r u e & # x A ;         ) , & # x A ;         R E P L A C E ( F I E L D V A L U E ( & q u o t ; L a b e l s . L o g o   N a m e - P P T   H e a d e r   & q u o t ;   & a m p ;   { L a b e l s . L i g h t }   ) , & q u o t ; [ F I R M N A M E ] & q u o t ; , { L a b e l s . P i t c h   L o g o   C M S } , t r u e ) & # x A ;     ) & # x A ; & # x A ; & # x A ; & # x A ; "   f o r m a t E v a l u a t o r T y p e = " e x p r e s s i o n "   t e x t C a s e = " i g n o r e C a s e "   r e m o v e C o n t r o l = " f a l s e "   i g n o r e F o r m a t I f E m p t y = " f a l s e " >  
                         < p a r a m e t e r s >  
                             < p a r a m e t e r   i d = " a 0 1 b 8 a 1 0 - 4 d 9 3 - 4 3 d 1 - 8 e 4 9 - 5 c 3 c 9 c 2 2 6 e d f "   n a m e = " H e i g h t "   t y p e = " S y s t e m . S i n g l e ,   m s c o r l i b ,   V e r s i o n = 4 . 0 . 0 . 0 ,   C u l t u r e = n e u t r a l ,   P u b l i c K e y T o k e n = b 7 7 a 5 c 5 6 1 9 3 4 e 0 8 9 "   o r d e r = " 9 9 9 "   k e y = " h e i g h t "   v a l u e = " 1 . 8 "   g r o u p = " S i z e "   g r o u p O r d e r = " - 1 "   i s G e n e r a t e d = " f a l s e " / >  
                             < p a r a m e t e r   i d = " e b c 7 f b 6 4 - 7 0 1 2 - 4 d b b - b e 9 3 - 0 5 3 8 c e 2 9 3 1 9 b "   n a m e = " W i d t h "   t y p e = " S y s t e m . S i n g l e ,   m s c o r l i b ,   V e r s i o n = 4 . 0 . 0 . 0 ,   C u l t u r e = n e u t r a l ,   P u b l i c K e y T o k e n = b 7 7 a 5 c 5 6 1 9 3 4 e 0 8 9 "   o r d e r = " 9 9 9 "   k e y = " w i d t h "   v a l u e = " 2 2 . 9 9 "   g r o u p = " S i z e "   g r o u p O r d e r = " - 1 "   i s G e n e r a t e d = " f a l s e " / >  
                             < p a r a m e t e r   i d = " 7 4 6 6 a d e 2 - b 4 5 d - 4 7 c 8 - 8 6 d 4 - 6 6 2 1 d 6 4 7 f 7 1 e "   n a m e = " L o c k   a s p e c t   r a t i o "   t y p e = " S y s t e m . B o o l e a n ,   m s c o r l i b ,   V e r s i o n = 4 . 0 . 0 . 0 ,   C u l t u r e = n e u t r a l ,   P u b l i c K e y T o k e n = b 7 7 a 5 c 5 6 1 9 3 4 e 0 8 9 "   o r d e r = " 9 9 9 "   k e y = " l o c k A s p e c t R a t i o "   v a l u e = " T r u e "   g r o u p O r d e r = " - 1 "   i s G e n e r a t e d = " f a l s e " / >  
                             < p a r a m e t e r   i d = " 3 3 1 f 6 f c 5 - 0 8 e 3 - 4 d 9 e - 9 4 e 5 - f d 6 c 0 7 a 5 0 3 5 f "   n a m e = " F i e l d   i n d e x "   t y p e = " S y s t e m . I n t 3 2 ,   m s c o r l i b ,   V e r s i o n = 4 . 0 . 0 . 0 ,   C u l t u r e = n e u t r a l ,   P u b l i c K e y T o k e n = b 7 7 a 5 c 5 6 1 9 3 4 e 0 8 9 "   o r d e r = " 9 9 9 "   k e y = " i n d e x "   v a l u e = " "   g r o u p O r d e r = " - 1 "   i s G e n e r a t e d = " f a l s e " / >  
                             < p a r a m e t e r   i d = " 3 e 5 1 8 2 1 d - a 7 f 7 - 4 7 a a - a 4 5 9 - 2 6 e f 4 f 4 3 b 2 3 f "   n a m e = " U n i t   t y p e "   t y p e = " I p h e l i o n . O u t l i n e . C o r e . E n t i t i e s . U n i t T y p e ,   I p h e l i o n . O u t l i n e . C o r e ,   V e r s i o n = 1 . 7 . 8 . 5 ,   C u l t u r e = n e u t r a l ,   P u b l i c K e y T o k e n = n u l l "   o r d e r = " 1 "   k e y = " u n i t T y p e T y p e "   v a l u e = " C e n t i m e t e r s "   g r o u p = " S i z e "   g r o u p O r d e r = " - 1 "   i s G e n e r a t e d = " f a l s e " / >  
                             < p a r a m e t e r   i d = " 8 1 2 e 9 c a 1 - 8 0 f a - 4 7 3 7 - b e 4 1 - 3 b b 8 1 f b 1 9 5 1 8 "   n a m e = " Z   o r d e r "   t y p e = " I p h e l i o n . O u t l i n e . P o w e r P o i n t . R e n d e r e r s . Z O r d e r ,   I p h e l i o n . O u t l i n e . P o w e r P o i n t ,   V e r s i o n = 1 . 7 . 8 . 5 ,   C u l t u r e = n e u t r a l ,   P u b l i c K e y T o k e n = n u l l "   o r d e r = " 4 "   k e y = " z O r d e r "   v a l u e = " N o n e "   g r o u p = " P o s i t i o n "   g r o u p O r d e r = " - 1 "   i s G e n e r a t e d = " f a l s e " / >  
                             < p a r a m e t e r   i d = " 2 4 c e 0 3 4 9 - e 7 c 0 - 4 a b 5 - 9 e d 1 - 9 1 a 4 b e d c 5 6 0 2 "   n a m e = " D e l e t e   i f   e m p t y "   t y p e = " S y s t e m . B o o l e a n ,   m s c o r l i b ,   V e r s i o n = 4 . 0 . 0 . 0 ,   C u l t u r e = n e u t r a l ,   P u b l i c K e y T o k e n = b 7 7 a 5 c 5 6 1 9 3 4 e 0 8 9 "   o r d e r = " 9 9 9 "   k e y = " d e l e t e I f E m p t y "   v a l u e = " F a l s e "   g r o u p O r d e r = " - 1 "   i s G e n e r a t e d = " f a l s e " / >  
                             < p a r a m e t e r   i d = " d 1 b 6 2 7 6 4 - 9 f d b - 4 b 3 9 - 8 e c 1 - e 7 0 5 4 d 3 0 7 0 5 3 "   n a m e = " R e t a i n   s h a p e   s e t t i n g s "   t y p e = " S y s t e m . B o o l e a n ,   m s c o r l i b ,   V e r s i o n = 4 . 0 . 0 . 0 ,   C u l t u r e = n e u t r a l ,   P u b l i c K e y T o k e n = b 7 7 a 5 c 5 6 1 9 3 4 e 0 8 9 "   o r d e r = " 9 9 9 "   k e y = " r e t a i n S h a p e S e t t i n g s "   v a l u e = " F a l s e "   g r o u p O r d e r = " - 1 "   i s G e n e r a t e d = " f a l s e " / >  
                         < / p a r a m e t e r s >  
                     < / c o n t e n t C o n t r o l >  
                 < / c o n t e n t C o n t r o l s >  
                 < q u e s t i o n s   x m l n s = " h t t p : / / i p h e l i o n . c o m / w o r d / o u t l i n e / " >  
                     < q u e s t i o n   i d = " 7 3 2 0 9 6 a 0 - 4 3 3 1 - 4 e 8 5 - 9 3 f e - 5 5 9 8 5 f 1 d 3 5 7 d "   n a m e = " T i t l e "   a s s e m b l y = " I p h e l i o n . O u t l i n e . C o n t r o l s . d l l "   t y p e = " I p h e l i o n . O u t l i n e . C o n t r o l s . Q u e s t i o n C o n t r o l s . V i e w M o d e l s . T e x t B o x V i e w M o d e l "   o r d e r = " 0 "   a c t i v e = " t r u e "   g r o u p = " & l t ; D e f a u l t & g t ; "   r e s u l t T y p e = " s i n g l e "   d i s p l a y T y p e = " A l l "   p a g e C o l u m n S p a n = " c o l u m n S p a n 6 "   p a r e n t I d = " 0 0 0 0 0 0 0 0 - 0 0 0 0 - 0 0 0 0 - 0 0 0 0 - 0 0 0 0 0 0 0 0 0 0 0 0 " >  
                         < p a r a m e t e r s >  
                             < p a r a m e t e r   i d = " 3 2 f 9 2 b 3 d - b 3 1 2 - 4 c 5 1 - a d 1 a - 3 9 8 f 7 a 1 d 0 e c 5 "   n a m e = " A l l o w   r e t u r n "   t y p e = " S y s t e m . B o o l e a n ,   m s c o r l i b ,   V e r s i o n = 4 . 0 . 0 . 0 ,   C u l t u r e = n e u t r a l ,   P u b l i c K e y T o k e n = b 7 7 a 5 c 5 6 1 9 3 4 e 0 8 9 "   o r d e r = " 9 9 9 "   k e y = " m u l t i l i n e "   v a l u e = " F a l s e "   g r o u p O r d e r = " - 1 "   i s G e n e r a t e d = " f a l s e " / >  
                             < p a r a m e t e r   i d = " 5 e 5 6 1 4 d 5 - c b e 4 - 4 3 5 a - 8 8 1 3 - 4 4 d 6 6 e d 9 1 6 c 0 " 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T i t l e & l t ; / t e x t & g t ; & # x A ; & l t ; / u i L o c a l i z e d S t r i n g & g t ; "   a r g u m e n t = " U I L o c a l i z e d S t r i n g "   g r o u p O r d e r = " - 1 "   i s G e n e r a t e d = " f a l s e " / >  
                             < p a r a m e t e r   i d = " e a 1 6 e 4 5 8 - a 4 3 c - 4 f e 4 - b e e 4 - c 3 6 7 8 4 a b 6 8 1 3 "   n a m e = " W i d t h   t y p e "   t y p e = " I p h e l i o n . O u t l i n e . M o d e l . I n t e r f a c e s . Q u e s t i o n C o n t r o l L a y o u t ,   I p h e l i o n . O u t l i n e . M o d e l ,   V e r s i o n = 1 . 7 . 8 . 5 ,   C u l t u r e = n e u t r a l ,   P u b l i c K e y T o k e n = n u l l "   o r d e r = " 9 9 9 "   k e y = " l a y o u t "   v a l u e = " F u l l "   g r o u p O r d e r = " - 1 "   i s G e n e r a t e d = " f a l s e " / >  
                             < p a r a m e t e r   i d = " 3 5 2 c 9 1 e e - 4 c 3 8 - 4 1 b 2 - a b 3 b - b b 4 9 9 b b 5 c 3 5 5 "   n a m e = " H e i g h t "   t y p e = " S y s t e m . I n t 3 2 ,   m s c o r l i b ,   V e r s i o n = 4 . 0 . 0 . 0 ,   C u l t u r e = n e u t r a l ,   P u b l i c K e y T o k e n = b 7 7 a 5 c 5 6 1 9 3 4 e 0 8 9 "   o r d e r = " 9 9 9 "   k e y = " h e i g h t "   v a l u e = " "   g r o u p O r d e r = " - 1 "   i s G e n e r a t e d = " f a l s e " / >  
                             < p a r a m e t e r   i d = " 2 7 e a 5 8 2 2 - 7 3 6 8 - 4 1 6 8 - 9 7 8 2 - 6 0 5 9 7 0 b 8 9 1 a b "   n a m e = " S e p a r a t e   l i n e s "   t y p e = " S y s t e m . B o o l e a n ,   m s c o r l i b ,   V e r s i o n = 4 . 0 . 0 . 0 ,   C u l t u r e = n e u t r a l ,   P u b l i c K e y T o k e n = b 7 7 a 5 c 5 6 1 9 3 4 e 0 8 9 "   o r d e r = " 9 9 9 "   k e y = " s p l i t L i n e s "   v a l u e = " F a l s e "   g r o u p O r d e r = " - 1 "   i s G e n e r a t e d = " f a l s e " / >  
                             < p a r a m e t e r   i d = " a 9 f 8 e c 3 6 - 2 7 2 b - 4 c a 1 - 8 5 c 2 - d 1 d 4 f 6 f 5 1 1 7 3 "   n a m e = " W r a p   t e x t "   t y p e = " S y s t e m . B o o l e a n ,   m s c o r l i b ,   V e r s i o n = 4 . 0 . 0 . 0 ,   C u l t u r e = n e u t r a l ,   P u b l i c K e y T o k e n = b 7 7 a 5 c 5 6 1 9 3 4 e 0 8 9 "   o r d e r = " 9 9 9 "   k e y = " w r a p T e x t "   v a l u e = " T r u e "   g r o u p O r d e r = " - 1 "   i s G e n e r a t e d = " f a l s e " / >  
                             < p a r a m e t e r   i d = " e f 7 7 5 d f 8 - 0 f f 5 - 4 4 5 a - a 8 8 9 - a 9 e f 0 8 f 0 9 0 a e "   n a m e = " R e m e m b e r   l a s t   v a l u e "   t y p e = " S y s t e m . B o o l e a n ,   m s c o r l i b ,   V e r s i o n = 4 . 0 . 0 . 0 ,   C u l t u r e = n e u t r a l ,   P u b l i c K e y T o k e n = b 7 7 a 5 c 5 6 1 9 3 4 e 0 8 9 "   o r d e r = " 9 9 9 "   k e y = " r e m e m b e r L a s t V a l u e "   v a l u e = " F a l s e "   g r o u p O r d e r = " - 1 "   i s G e n e r a t e d = " f a l s e " / >  
                             < p a r a m e t e r   i d = " 2 f 4 9 c 4 0 b - b 2 6 d - 4 d 9 a - 9 f e b - b 9 2 7 3 6 d 6 4 8 6 0 "   n a m e = " R e q u i r e d   f i e l d "   t y p e = " S y s t e m . B o o l e a n ,   m s c o r l i b ,   V e r s i o n = 4 . 0 . 0 . 0 ,   C u l t u r e = n e u t r a l ,   P u b l i c K e y T o k e n = b 7 7 a 5 c 5 6 1 9 3 4 e 0 8 9 "   o r d e r = " 9 9 9 "   k e y = " r e q u i r e d "   v a l u e = " F a l s e "   g r o u p O r d e r = " - 1 "   i s G e n e r a t e d = " f a l s e " / >  
                             < p a r a m e t e r   i d = " 1 e 0 9 c a 2 9 - 9 2 e 1 - 4 4 b 5 - 9 7 1 4 - 5 7 3 4 6 f c 9 3 a 2 f "   n a m e = " M a x   l e n g t h "   t y p e = " S y s t e m . N u l l a b l e ` 1 [ [ S y s t e m . I n t 3 2 ,   m s c o r l i b ,   V e r s i o n = 4 . 0 . 0 . 0 ,   C u l t u r e = n e u t r a l ,   P u b l i c K e y T o k e n = b 7 7 a 5 c 5 6 1 9 3 4 e 0 8 9 ] ] ,   m s c o r l i b ,   V e r s i o n = 4 . 0 . 0 . 0 ,   C u l t u r e = n e u t r a l ,   P u b l i c K e y T o k e n = b 7 7 a 5 c 5 6 1 9 3 4 e 0 8 9 "   o r d e r = " 9 9 9 "   k e y = " m a x L e n g t h "   v a l u e = " "   g r o u p O r d e r = " - 1 "   i s G e n e r a t e d = " f a l s e " / >  
                         < / p a r a m e t e r s >  
                     < / q u e s t i o n >  
                     < q u e s t i o n   i d = " 2 4 d c 0 4 1 f - d 5 3 f - 4 b 9 a - b c 9 6 - 9 2 3 b 2 8 1 c 7 3 6 f "   n a m e = " S u b t i t l e "   a s s e m b l y = " I p h e l i o n . O u t l i n e . C o n t r o l s . d l l "   t y p e = " I p h e l i o n . O u t l i n e . C o n t r o l s . Q u e s t i o n C o n t r o l s . V i e w M o d e l s . T e x t B o x V i e w M o d e l "   o r d e r = " 1 "   a c t i v e = " t r u e "   g r o u p = " & l t ; D e f a u l t & g t ; "   r e s u l t T y p e = " s i n g l e "   d i s p l a y T y p e = " A l l "   p a g e C o l u m n S p a n = " c o l u m n S p a n 6 "   p a r e n t I d = " 0 0 0 0 0 0 0 0 - 0 0 0 0 - 0 0 0 0 - 0 0 0 0 - 0 0 0 0 0 0 0 0 0 0 0 0 " >  
                         < p a r a m e t e r s >  
                             < p a r a m e t e r   i d = " 7 8 0 d c 8 9 a - d 3 e 2 - 4 6 a 8 - a 0 a 0 - 1 a 8 9 4 4 2 c 7 2 8 3 "   n a m e = " A l l o w   r e t u r n "   t y p e = " S y s t e m . B o o l e a n ,   m s c o r l i b ,   V e r s i o n = 4 . 0 . 0 . 0 ,   C u l t u r e = n e u t r a l ,   P u b l i c K e y T o k e n = b 7 7 a 5 c 5 6 1 9 3 4 e 0 8 9 "   o r d e r = " 9 9 9 "   k e y = " m u l t i l i n e "   v a l u e = " F a l s e "   g r o u p O r d e r = " - 1 "   i s G e n e r a t e d = " f a l s e " / >  
                             < p a r a m e t e r   i d = " e 7 e 6 e 5 6 3 - 4 3 e 2 - 4 0 c 7 - 9 0 9 1 - e 4 5 0 4 c 6 3 a f 4 9 " 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S u b t i t l e & l t ; / t e x t & g t ; & # x A ; & l t ; / u i L o c a l i z e d S t r i n g & g t ; "   a r g u m e n t = " U I L o c a l i z e d S t r i n g "   g r o u p O r d e r = " - 1 "   i s G e n e r a t e d = " f a l s e " / >  
                             < p a r a m e t e r   i d = " d 6 8 6 9 7 e 8 - b b 6 f - 4 2 1 5 - b 2 f 0 - c 6 4 9 d 2 6 b 2 4 f 6 "   n a m e = " W i d t h   t y p e "   t y p e = " I p h e l i o n . O u t l i n e . M o d e l . I n t e r f a c e s . Q u e s t i o n C o n t r o l L a y o u t ,   I p h e l i o n . O u t l i n e . M o d e l ,   V e r s i o n = 1 . 7 . 8 . 5 ,   C u l t u r e = n e u t r a l ,   P u b l i c K e y T o k e n = n u l l "   o r d e r = " 9 9 9 "   k e y = " l a y o u t "   v a l u e = " F u l l "   g r o u p O r d e r = " - 1 "   i s G e n e r a t e d = " f a l s e " / >  
                             < p a r a m e t e r   i d = " 0 f 6 6 8 3 1 4 - c b 1 2 - 4 3 f 5 - 8 6 8 b - d 7 6 1 4 d 2 b 4 0 a e "   n a m e = " H e i g h t "   t y p e = " S y s t e m . I n t 3 2 ,   m s c o r l i b ,   V e r s i o n = 4 . 0 . 0 . 0 ,   C u l t u r e = n e u t r a l ,   P u b l i c K e y T o k e n = b 7 7 a 5 c 5 6 1 9 3 4 e 0 8 9 "   o r d e r = " 9 9 9 "   k e y = " h e i g h t "   v a l u e = " "   g r o u p O r d e r = " - 1 "   i s G e n e r a t e d = " f a l s e " / >  
                             < p a r a m e t e r   i d = " b 4 1 a d 2 c 2 - 8 6 b a - 4 7 0 9 - 8 1 5 2 - 9 1 b 5 1 3 f 9 3 5 8 e "   n a m e = " S e p a r a t e   l i n e s "   t y p e = " S y s t e m . B o o l e a n ,   m s c o r l i b ,   V e r s i o n = 4 . 0 . 0 . 0 ,   C u l t u r e = n e u t r a l ,   P u b l i c K e y T o k e n = b 7 7 a 5 c 5 6 1 9 3 4 e 0 8 9 "   o r d e r = " 9 9 9 "   k e y = " s p l i t L i n e s "   v a l u e = " F a l s e "   g r o u p O r d e r = " - 1 "   i s G e n e r a t e d = " f a l s e " / >  
                             < p a r a m e t e r   i d = " d 4 6 1 e 8 3 6 - 9 c 4 9 - 4 8 3 6 - 9 a 7 2 - 8 4 e 6 3 2 1 7 3 4 5 8 "   n a m e = " W r a p   t e x t "   t y p e = " S y s t e m . B o o l e a n ,   m s c o r l i b ,   V e r s i o n = 4 . 0 . 0 . 0 ,   C u l t u r e = n e u t r a l ,   P u b l i c K e y T o k e n = b 7 7 a 5 c 5 6 1 9 3 4 e 0 8 9 "   o r d e r = " 9 9 9 "   k e y = " w r a p T e x t "   v a l u e = " T r u e "   g r o u p O r d e r = " - 1 "   i s G e n e r a t e d = " f a l s e " / >  
                             < p a r a m e t e r   i d = " c a e 9 7 e 1 f - 3 3 d 2 - 4 d b 2 - b 0 2 9 - 4 c 0 4 2 1 4 8 6 a 4 e "   n a m e = " R e m e m b e r   l a s t   v a l u e "   t y p e = " S y s t e m . B o o l e a n ,   m s c o r l i b ,   V e r s i o n = 4 . 0 . 0 . 0 ,   C u l t u r e = n e u t r a l ,   P u b l i c K e y T o k e n = b 7 7 a 5 c 5 6 1 9 3 4 e 0 8 9 "   o r d e r = " 9 9 9 "   k e y = " r e m e m b e r L a s t V a l u e "   v a l u e = " F a l s e "   g r o u p O r d e r = " - 1 "   i s G e n e r a t e d = " f a l s e " / >  
                             < p a r a m e t e r   i d = " 0 a 9 b f f 3 3 - 7 d 3 c - 4 1 e 1 - 8 e 1 7 - a 5 4 4 6 5 f f 0 f 6 9 "   n a m e = " R e q u i r e d   f i e l d "   t y p e = " S y s t e m . B o o l e a n ,   m s c o r l i b ,   V e r s i o n = 4 . 0 . 0 . 0 ,   C u l t u r e = n e u t r a l ,   P u b l i c K e y T o k e n = b 7 7 a 5 c 5 6 1 9 3 4 e 0 8 9 "   o r d e r = " 9 9 9 "   k e y = " r e q u i r e d "   v a l u e = " F a l s e "   g r o u p O r d e r = " - 1 "   i s G e n e r a t e d = " f a l s e " / >  
                             < p a r a m e t e r   i d = " e a d a 4 4 d a - b 0 1 1 - 4 d 9 d - a 8 6 5 - d b a d 9 4 4 1 a 0 f a "   n a m e = " M a x   l e n g t h "   t y p e = " S y s t e m . N u l l a b l e ` 1 [ [ S y s t e m . I n t 3 2 ,   m s c o r l i b ,   V e r s i o n = 4 . 0 . 0 . 0 ,   C u l t u r e = n e u t r a l ,   P u b l i c K e y T o k e n = b 7 7 a 5 c 5 6 1 9 3 4 e 0 8 9 ] ] ,   m s c o r l i b ,   V e r s i o n = 4 . 0 . 0 . 0 ,   C u l t u r e = n e u t r a l ,   P u b l i c K e y T o k e n = b 7 7 a 5 c 5 6 1 9 3 4 e 0 8 9 "   o r d e r = " 9 9 9 "   k e y = " m a x L e n g t h "   v a l u e = " "   g r o u p O r d e r = " - 1 "   i s G e n e r a t e d = " f a l s e " / >  
                         < / p a r a m e t e r s >  
                     < / q u e s t i o n >  
                     < q u e s t i o n   i d = " d a 7 4 3 d d 7 - 9 2 3 2 - 4 1 e 3 - 9 2 0 2 - 6 1 a d 8 c 1 c d a 7 c "   n a m e = " L o g o   L i g h t   o r   D a r k "   a s s e m b l y = " I p h e l i o n . O u t l i n e . C o n t r o l s . d l l "   t y p e = " I p h e l i o n . O u t l i n e . C o n t r o l s . Q u e s t i o n C o n t r o l s . V i e w M o d e l s . S e l e c t i o n L i s t V i e w M o d e l "   o r d e r = " 2 "   a c t i v e = " f a l s e "   g r o u p = " & l t ; D e f a u l t & g t ; "   r e s u l t T y p e = " s i n g l e "   d i s p l a y T y p e = " A l l "   p a g e C o l u m n S p a n = " c o l u m n S p a n 6 "   p a r e n t I d = " 0 0 0 0 0 0 0 0 - 0 0 0 0 - 0 0 0 0 - 0 0 0 0 - 0 0 0 0 0 0 0 0 0 0 0 0 " >  
                         < p a r a m e t e r s >  
                             < p a r a m e t e r   i d = " 1 e 7 d 7 5 6 e - f 1 b a - 4 d 9 e - 9 8 a 6 - d 3 0 7 8 9 6 f b 9 2 5 " 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L o g o   D a r k   o r   L i g h t & l t ; / t e x t & g t ; & # x A ; & l t ; / u i L o c a l i z e d S t r i n g & g t ; "   a r g u m e n t = " U I L o c a l i z e d S t r i n g "   g r o u p O r d e r = " - 1 "   i s G e n e r a t e d = " f a l s e " / >  
                             < p a r a m e t e r   i d = " d 7 2 c f 9 6 6 - 5 8 4 6 - 4 3 e 7 - 8 8 6 0 - 4 6 8 8 c 4 7 a 2 2 d 6 "   n a m e = " W i d t h   t y p e "   t y p e = " I p h e l i o n . O u t l i n e . M o d e l . I n t e r f a c e s . Q u e s t i o n C o n t r o l L a y o u t ,   I p h e l i o n . O u t l i n e . M o d e l ,   V e r s i o n = 1 . 7 . 8 . 5 ,   C u l t u r e = n e u t r a l ,   P u b l i c K e y T o k e n = n u l l "   o r d e r = " 9 9 9 "   k e y = " l a y o u t "   v a l u e = " H a l f "   g r o u p O r d e r = " - 1 "   i s G e n e r a t e d = " f a l s e " / >  
                             < p a r a m e t e r   i d = " 5 6 f c 1 d 7 d - e 2 2 6 - 4 e 1 9 - a 0 e f - 9 1 e 2 3 0 2 6 9 c 7 2 "   n a m e = " S e l e c t i o n   m o d e "   t y p e = " I p h e l i o n . O u t l i n e . C o n t r o l s . Q u e s t i o n C o n t r o l s . V i e w M o d e l s . Q u e s t i o n S e l e c t i o n M o d e ,   I p h e l i o n . O u t l i n e . C o n t r o l s ,   V e r s i o n = 1 . 7 . 8 . 5 ,   C u l t u r e = n e u t r a l ,   P u b l i c K e y T o k e n = n u l l "   o r d e r = " 9 9 9 "   k e y = " s e l e c t i o n M o d e "   v a l u e = " S i n g l e "   g r o u p O r d e r = " - 1 "   i s G e n e r a t e d = " f a l s e " / >  
                             < p a r a m e t e r   i d = " 3 4 4 e 8 2 4 5 - 7 e 4 c - 4 1 2 d - b 5 e e - 6 3 d 0 d e 3 3 4 d 0 5 "   n a m e = " I t e m s   l i s t "   t y p e = " I p h e l i o n . O u t l i n e . M o d e l . E n t i t i e s . I n l i n e P a r a m e t e r E n t i t y C o l l e c t i o n ` 1 [ [ I p h e l i o n . O u t l i n e . M o d e l . E n t i t i e s . L o c a l i z e d K e y V a l u e P a r a m e t e r E n t i t y ,   I p h e l i o n . O u t l i n e . M o d e l ,   V e r s i o n = 1 . 7 . 8 . 5 ,   C u l t u r e = n e u t r a l ,   P u b l i c K e y T o k e n = n u l l ] ] ,   I p h e l i o n . O u t l i n e . M o d e l ,   V e r s i o n = 1 . 7 . 8 . 5 ,   C u l t u r e = n e u t r a l ,   P u b l i c K e y T o k e n = n u l l "   o r d e r = " 9 9 9 "   k e y = " i t e m L i s t "   v a l u e = " & l t ; ? x m l   v e r s i o n = & q u o t ; 1 . 0 & q u o t ;   e n c o d i n g = & q u o t ; u t f - 1 6 & q u o t ; ? & g t ; & # x A ; & l t ; X m l P a r a m e t e r   x m l n s : x s i = & q u o t ; h t t p : / / w w w . w 3 . o r g / 2 0 0 1 / X M L S c h e m a - i n s t a n c e & q u o t ;   x m l n s : x s d = & q u o t ; h t t p : / / w w w . w 3 . o r g / 2 0 0 1 / X M L S c h e m a & q u o t ; & g t ; & # x A ;     & l t ; p a r a m e t e r E n t i t i e s & 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i s S e l e c t e d = & q u o t ; t r u e & q u o t ;   i n v e r t F i e l d V a l u e = & q u o t ; f a l s e & q u o t ;   / & 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i s S e l e c t e d = & q u o t ; f a l s e & q u o t ;   i n v e r t F i e l d V a l u e = & q u o t ; f a l s e & q u o t ;   / & g t ; & # x A ;     & l t ; / p a r a m e t e r E n t i t i e s & g t ; & # x A ; & l t ; / X m l P a r a m e t e r & g t ; "   g r o u p O r d e r = " - 1 "   i s G e n e r a t e d = " f a l s e " / >  
                             < p a r a m e t e r   i d = " 5 c c 3 1 6 d 1 - 9 9 f d - 4 f b e - 8 a 4 3 - d 5 8 6 a 2 0 c 3 c d e "   n a m e = " M a x   s e l e c t i o n s "   t y p e = " S y s t e m . I n t 3 2 ,   m s c o r l i b ,   V e r s i o n = 4 . 0 . 0 . 0 ,   C u l t u r e = n e u t r a l ,   P u b l i c K e y T o k e n = b 7 7 a 5 c 5 6 1 9 3 4 e 0 8 9 "   o r d e r = " 9 9 9 "   k e y = " m a x S e l e c t e d "   v a l u e = " 0 "   g r o u p O r d e r = " - 1 "   i s G e n e r a t e d = " f a l s e " / >  
                             < p a r a m e t e r   i d = " 1 0 4 9 1 4 1 8 - d 6 7 7 - 4 7 9 7 - 9 f 2 c - 7 3 2 7 0 8 9 f 9 8 7 1 "   n a m e = " M i n   s e l e c t i o n s "   t y p e = " S y s t e m . I n t 3 2 ,   m s c o r l i b ,   V e r s i o n = 4 . 0 . 0 . 0 ,   C u l t u r e = n e u t r a l ,   P u b l i c K e y T o k e n = b 7 7 a 5 c 5 6 1 9 3 4 e 0 8 9 "   o r d e r = " 9 9 9 "   k e y = " m i n S e l e c t e d "   v a l u e = " 0 "   g r o u p O r d e r = " - 1 "   i s G e n e r a t e d = " f a l s e " / >  
                             < p a r a m e t e r   i d = " e 6 a 7 0 e 4 c - 5 8 d 7 - 4 c 2 1 - a 3 9 f - 7 8 8 b 8 c f e 8 6 9 b "   n a m e = " R e m e m b e r   l a s t   v a l u e s "   t y p e = " S y s t e m . B o o l e a n ,   m s c o r l i b ,   V e r s i o n = 4 . 0 . 0 . 0 ,   C u l t u r e = n e u t r a l ,   P u b l i c K e y T o k e n = b 7 7 a 5 c 5 6 1 9 3 4 e 0 8 9 "   o r d e r = " 9 9 9 "   k e y = " r e m e m b e r L a s t V a l u e "   v a l u e = " F a l s e "   g r o u p O r d e r = " - 1 "   i s G e n e r a t e d = " f a l s e " / >  
                             < p a r a m e t e r   i d = " b 9 c 7 8 8 6 c - 3 f b 7 - 4 5 c 0 - 9 b 6 b - a b 4 7 b 1 c 3 5 2 2 0 "   n a m e = " N u m b e r   o f   c o l u m n s "   t y p e = " I p h e l i o n . O u t l i n e . C o n t r o l s . Q u e s t i o n C o n t r o l s . V i e w M o d e l s . Q u e s t i o n C o l u m n s ,   I p h e l i o n . O u t l i n e . C o n t r o l s ,   V e r s i o n = 1 . 7 . 8 . 5 ,   C u l t u r e = n e u t r a l ,   P u b l i c K e y T o k e n = n u l l "   o r d e r = " 9 9 9 "   k e y = " n u m b e r O f C o l u m n s "   v a l u e = " T w o C o l u m n "   g r o u p O r d e r = " - 1 "   i s G e n e r a t e d = " f a l s e " / >  
                         < / p a r a m e t e r s >  
                     < / q u e s t i o n >  
                     < q u e s t i o n   i d = " d 1 a 7 8 d 2 7 - c 9 1 c - 4 b 2 a - 8 6 5 7 - d d d a f b 5 8 0 c 0 1 "   n a m e = " O v e r r i d e   l o g o "   a s s e m b l y = " I p h e l i o n . O u t l i n e . C o n t r o l s . d l l "   t y p e = " I p h e l i o n . O u t l i n e . C o n t r o l s . Q u e s t i o n C o n t r o l s . V i e w M o d e l s . C h e c k B o x V i e w M o d e l "   o r d e r = " 3 "   a c t i v e = " t r u e "   g r o u p = " & l t ; D e f a u l t & g t ; "   r e s u l t T y p e = " s i n g l e "   d i s p l a y T y p e = " A l l "   p a g e C o l u m n S p a n = " c o l u m n S p a n 6 "   p a r e n t I d = " 0 0 0 0 0 0 0 0 - 0 0 0 0 - 0 0 0 0 - 0 0 0 0 - 0 0 0 0 0 0 0 0 0 0 0 0 " >  
                         < p a r a m e t e r s >  
                             < p a r a m e t e r   i d = " 6 0 7 8 5 9 a 0 - f c 7 3 - 4 4 f 7 - 9 1 1 4 - a 1 a 4 3 b 1 8 4 3 8 c " 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L o g o   O v e r r i d e & l t ; / t e x t & g t ; & # x A ; & l t ; / u i L o c a l i z e d S t r i n g & g t ; "   a r g u m e n t = " U I L o c a l i z e d S t r i n g "   g r o u p O r d e r = " - 1 "   i s G e n e r a t e d = " f a l s e " / >  
                             < p a r a m e t e r   i d = " 6 0 0 4 7 8 d 2 - c 4 7 4 - 4 1 8 f - 8 1 b f - f 1 7 6 3 5 b e 9 b 4 9 "   n a m e = " D o c u m e n t   t e x t   ( c h e c k e d ) "   t y p e = " S y s t e m . S t r i n g ,   m s c o r l i b ,   V e r s i o n = 4 . 0 . 0 . 0 ,   C u l t u r e = n e u t r a l ,   P u b l i c K e y T o k e n = b 7 7 a 5 c 5 6 1 9 3 4 e 0 8 9 "   o r d e r = " 9 9 9 "   k e y = " d o c u m e n t T e x t "   v a l u e = " & l t ; ? x m l   v e r s i o n = & q u o t ; 1 . 0 & q u o t ;   e n c o d i n g = & q u o t ; u t f - 1 6 & q u o t ; ? & g t ; & # x A ; & l t ; l o c a l i z e d S t r i n g   x m l n s : x s i = & q u o t ; h t t p : / / w w w . w 3 . o r g / 2 0 0 1 / X M L S c h e m a - i n s t a n c e & q u o t ;   x m l n s : x s d = & q u o t ; h t t p : / / w w w . w 3 . o r g / 2 0 0 1 / X M L S c h e m a & q u o t ; & g t ; & # x A ;     & l t ; t y p e & g t ; f i x e d & l t ; / t y p e & g t ; & # x A ;     & l t ; t e x t   / & g t ; & # x A ; & l t ; / l o c a l i z e d S t r i n g & g t ; "   a r g u m e n t = " E x p r e s s i o n L o c a l i z e d S t r i n g "   g r o u p O r d e r = " - 1 "   i s G e n e r a t e d = " f a l s e " / >  
                             < p a r a m e t e r   i d = " d 7 6 4 6 6 6 3 - 9 d 4 7 - 4 9 e b - 9 0 d f - 0 b b b 6 5 b e a d 5 b "   n a m e = " D o c u m e n t   t e x t   ( u n c h e c k e d ) "   t y p e = " S y s t e m . S t r i n g ,   m s c o r l i b ,   V e r s i o n = 4 . 0 . 0 . 0 ,   C u l t u r e = n e u t r a l ,   P u b l i c K e y T o k e n = b 7 7 a 5 c 5 6 1 9 3 4 e 0 8 9 "   o r d e r = " 9 9 9 "   k e y = " d o c u m e n t T e x t U n c h e c k e d "   v a l u e = " & l t ; ? x m l   v e r s i o n = & q u o t ; 1 . 0 & q u o t ;   e n c o d i n g = & q u o t ; u t f - 1 6 & q u o t ; ? & g t ; & # x A ; & l t ; l o c a l i z e d S t r i n g   x m l n s : x s i = & q u o t ; h t t p : / / w w w . w 3 . o r g / 2 0 0 1 / X M L S c h e m a - i n s t a n c e & q u o t ;   x m l n s : x s d = & q u o t ; h t t p : / / w w w . w 3 . o r g / 2 0 0 1 / X M L S c h e m a & q u o t ; & g t ; & # x A ;     & l t ; t y p e & g t ; f i x e d & l t ; / t y p e & g t ; & # x A ;     & l t ; t e x t   / & g t ; & # x A ; & l t ; / l o c a l i z e d S t r i n g & g t ; "   a r g u m e n t = " E x p r e s s i o n L o c a l i z e d S t r i n g "   g r o u p O r d e r = " - 1 "   i s G e n e r a t e d = " f a l s e " / >  
                             < p a r a m e t e r   i d = " 2 d 1 b c f b 9 - 6 0 0 9 - 4 0 d 2 - 8 1 a 1 - 6 8 3 0 8 6 5 8 d 7 c 1 "   n a m e = " D i s p l a y   c o n t e n t   v a l u e "   t y p e = " S y s t e m . B o o l e a n ,   m s c o r l i b ,   V e r s i o n = 4 . 0 . 0 . 0 ,   C u l t u r e = n e u t r a l ,   P u b l i c K e y T o k e n = b 7 7 a 5 c 5 6 1 9 3 4 e 0 8 9 "   o r d e r = " 9 9 9 "   k e y = " d i s p l a y C o n t e n t "   v a l u e = " F a l s e "   g r o u p O r d e r = " - 1 "   i s G e n e r a t e d = " f a l s e " / >  
                             < p a r a m e t e r   i d = " 7 9 c d 7 9 1 3 - 6 6 b f - 4 6 7 c - 9 3 f 8 - 9 4 2 f 1 e 9 0 3 9 d 5 "   n a m e = " U p d a t e   f r o m "   t y p e = " S y s t e m . S t r i n g ,   m s c o r l i b ,   V e r s i o n = 4 . 0 . 0 . 0 ,   C u l t u r e = n e u t r a l ,   P u b l i c K e y T o k e n = b 7 7 a 5 c 5 6 1 9 3 4 e 0 8 9 "   o r d e r = " 9 9 9 "   k e y = " u p d a t e F i e l d "   v a l u e = " "   a r g u m e n t = " F o r m a t S t r i n g "   g r o u p O r d e r = " - 1 "   i s G e n e r a t e d = " f a l s e " / >  
                             < p a r a m e t e r   i d = " a a 4 7 6 4 4 1 - 1 f 9 3 - 4 3 b 9 - 9 e e 3 - e e 5 2 c b 7 b 6 6 7 e "   n a m e = " R e m e m b e r   l a s t   v a l u e s "   t y p e = " S y s t e m . B o o l e a n ,   m s c o r l i b ,   V e r s i o n = 4 . 0 . 0 . 0 ,   C u l t u r e = n e u t r a l ,   P u b l i c K e y T o k e n = b 7 7 a 5 c 5 6 1 9 3 4 e 0 8 9 "   o r d e r = " 9 9 9 "   k e y = " r e m e m b e r L a s t V a l u e "   v a l u e = " F a l s e "   g r o u p O r d e r = " - 1 "   i s G e n e r a t e d = " f a l s e " / >  
                         < / p a r a m e t e r s >  
                     < / q u e s t i o n >  
                 < / q u e s t i o n s >  
                 < c o m m a n d s   x m l n s = " h t t p : / / i p h e l i o n . c o m / w o r d / o u t l i n e / " >  
                     < c o m m a n d   i d = " f 0 5 2 d 0 a a - 1 4 4 a - 4 3 5 a - a 2 5 b - 7 b 9 c 9 f 2 6 e 6 1 1 "   n a m e = " Q V I S   S h o w   l o c a l   l o g o "   a s s e m b l y = " I p h e l i o n . O u t l i n e . M o d e l . d l l "   t y p e = " I p h e l i o n . O u t l i n e . M o d e l . C o m m a n d s . Q u e s t i o n V i s i b i l i t y C o m m a n d "   o r d e r = " 0 "   a c t i v e = " t r u e "   c o m m a n d T y p e = " f r a g m e n t " >  
                         < p a r a m e t e r s >  
                             < p a r a m e t e r   i d = " d e 5 0 4 f 1 a - f 5 4 e - 4 1 8 9 - b 1 e 7 - 2 0 2 8 2 0 c 7 8 a 7 0 "   n a m e = " L i n k e d   q u e s t i o n s "   t y p e = " S y s t e m . G u i d ,   m s c o r l i b ,   V e r s i o n = 4 . 0 . 0 . 0 ,   C u l t u r e = n e u t r a l ,   P u b l i c K e y T o k e n = b 7 7 a 5 c 5 6 1 9 3 4 e 0 8 9 "   o r d e r = " 9 9 9 "   k e y = " l i n k e d Q u e s t i o n "   v a l u e = " d 1 a 7 8 d 2 7 - c 9 1 c - 4 b 2 a - 8 6 5 7 - d d d a f b 5 8 0 c 0 1 "   a r g u m e n t = " M u l t i p l e C o n t r o l "   g r o u p O r d e r = " - 1 "   i s G e n e r a t e d = " f a l s e " / >  
                             < p a r a m e t e r   i d = " 7 c 5 9 1 9 2 f - 6 1 e 9 - 4 2 3 f - 9 a c 0 - 9 d a 9 3 5 7 e b 5 a 6 "   n a m e = " L i n k e d   c o m m a n d s "   t y p e = " S y s t e m . G u i d ,   m s c o r l i b ,   V e r s i o n = 4 . 0 . 0 . 0 ,   C u l t u r e = n e u t r a l ,   P u b l i c K e y T o k e n = b 7 7 a 5 c 5 6 1 9 3 4 e 0 8 9 "   o r d e r = " 9 9 9 "   k e y = " l i n k e d C o m m a n d "   v a l u e = " "   a r g u m e n t = " M u l t i p l e C o m m a n d C h o o s e r "   g r o u p O r d e r = " - 1 "   i s G e n e r a t e d = " f a l s e " / >  
                             < p a r a m e t e r   i d = " 5 4 0 1 4 4 e c - f b 1 d - 4 e 5 1 - a e 5 3 - f 9 8 3 e 9 5 7 c 9 c 4 "   n a m e = " C h e c k   f i e l d ( s ) "   t y p e = " I p h e l i o n . O u t l i n e . M o d e l . E n t i t i e s . P a r a m e t e r F i e l d D e s c r i p t o r ,   I p h e l i o n . O u t l i n e . M o d e l ,   V e r s i o n = 1 . 7 . 8 . 5 ,   C u l t u r e = n e u t r a l ,   P u b l i c K e y T o k e n = n u l l "   o r d e r = " 9 9 9 "   k e y = " c h e c k F i e l d "   v a l u e = " "   a r g u m e n t = " M u l t i p l e C o n t r o l "   g r o u p O r d e r = " - 1 "   i s G e n e r a t e d = " f a l s e " / >  
                             < p a r a m e t e r   i d = " 0 1 5 8 b a 0 8 - 0 7 a 0 - 4 0 4 f - b 9 c 2 - 7 f 0 a c 2 1 8 3 4 8 1 "   n a m e = " S h o w   v a l u e s "   t y p e = " S y s t e m . S t r i n g ,   m s c o r l i b ,   V e r s i o n = 4 . 0 . 0 . 0 ,   C u l t u r e = n e u t r a l ,   P u b l i c K e y T o k e n = b 7 7 a 5 c 5 6 1 9 3 4 e 0 8 9 "   o r d e r = " 2 "   k e y = " f i e l d V a l u e s "   v a l u e = " "   a r g u m e n t = " I t e m L i s t C o n t r o l "   g r o u p O r d e r = " - 1 "   i s G e n e r a t e d = " f a l s e " / >  
                             < p a r a m e t e r   i d = " 8 8 8 9 5 8 3 d - 2 5 6 e - 4 6 9 b - 9 5 c 1 - 0 d 3 1 a 6 4 e 5 4 2 2 "   n a m e = " R e p l a c e   v a l u e s   w i t h   l a b e l s "   t y p e = " S y s t e m . B o o l e a n ,   m s c o r l i b ,   V e r s i o n = 4 . 0 . 0 . 0 ,   C u l t u r e = n e u t r a l ,   P u b l i c K e y T o k e n = b 7 7 a 5 c 5 6 1 9 3 4 e 0 8 9 "   o r d e r = " 9 9 9 "   k e y = " u s e L a b e l s "   v a l u e = " T r u e "   g r o u p O r d e r = " - 1 "   i s G e n e r a t e d = " f a l s e " / >  
                             < p a r a m e t e r   i d = " 7 b 9 2 d f b 9 - a 0 e 7 - 4 9 f 5 - b d e 5 - b 2 e c 7 5 0 3 8 e 4 a "   n a m e = " M a t c h   c r i t e r i a "   t y p e = " S y s t e m . S t r i n g ,   m s c o r l i b ,   V e r s i o n = 4 . 0 . 0 . 0 ,   C u l t u r e = n e u t r a l ,   P u b l i c K e y T o k e n = b 7 7 a 5 c 5 6 1 9 3 4 e 0 8 9 "   o r d e r = " 1 "   k e y = " m a t c h "   v a l u e = " & l t ; ? x m l   v e r s i o n = & q u o t ; 1 . 0 & q u o t ;   e n c o d i n g = & q u o t ; u t f - 1 6 & q u o t ; ? & g t ; & # x A ; & l t ; f o r m a t S t r i n g   x m l n s : x s i = & q u o t ; h t t p : / / w w w . w 3 . o r g / 2 0 0 1 / X M L S c h e m a - i n s t a n c e & q u o t ;   x m l n s : x s d = & q u o t ; h t t p : / / w w w . w 3 . o r g / 2 0 0 1 / X M L S c h e m a & q u o t ; & g t ; & # x A ;     & l t ; t y p e & g t ; e x p r e s s i o n & l t ; / t y p e & g t ; & # x A ;     & l t ; t e x t & g t ; I F ( & # x A ;   F I R S T N O T E M P T Y ( & # x A ;       & # x A ;       S P L I T ( I F N O T E M P T Y ( { O f f i c e . S e t t i n g s } , { O f f i c e . S e t t i n g s } , & q u o t ; , , , , & q u o t ; ) , 4 , f a l s e , & q u o t ; , & q u o t ; ) , & # x A ;       S P L I T ( I F N O T E M P T Y ( { C o u n t r y . S e t t i n g s } , { C o u n t r y . S e t t i n g s } , & q u o t ; , , , , & q u o t ; ) , 4 , f a l s e , & q u o t ; , & q u o t ; ) & # x A ;   ) = & q u o t ; S P E C E N T & q u o t ; , & # x A ;   F a l s e ,   & # x A ;     F I L E E X I S T S ( { L a b e l s . F i l e   P a t h s - L o g o s   P P T }   & a m p ; a m p ;   & # x A ;               R E P L A C E ( { L a b e l s . L o g o   N a m e - P P T   H e a d e r   D a r k } , & q u o t ; [ F I R M N A M E ] & q u o t ; , & # x A ;               & # x A ;       F I R S T N O T E M P T Y ( & # x A ;     & # x A ;     S P L I T ( { O f f i c e . S e t t i n g s } , 0 , f a l s e , & q u o t ; , & q u o t ; ) , & # x A ;     S P L I T ( { C o u n t r y . S e t t i n g s } , 0 , f a l s e , & q u o t ; , & q u o t ; ) & # x A ;   ) , t r u e ) & # x A ;       )   & # x A ; ) & l t ; / t e x t & g t ; & # x A ; & l t ; / f o r m a t S t r i n g & g t ; "   a r g u m e n t = " F o r m a t S t r i n g "   g r o u p O r d e r = " - 1 "   i s G e n e r a t e d = " f a l s e " / >  
                         < / p a r a m e t e r s >  
                     < / c o m m a n d >  
                     < c o m m a n d   i d = " c d 0 7 c 5 c 6 - 2 f c 1 - 4 a 8 f - 8 8 9 5 - 6 c d d 3 7 f 3 0 7 f f "   n a m e = " S h o w   q u e s t i o n   f o r m "   a s s e m b l y = " I p h e l i o n . O u t l i n e . M o d e l . D L L "   t y p e = " I p h e l i o n . O u t l i n e . M o d e l . C o m m a n d s . S h o w F o r m C o m m a n d "   o r d e r = " 1 "   a c t i v e = " t r u e "   c o m m a n d T y p e = " f r a g m e n t " >  
                         < p a r a m e t e r s >  
                             < p a r a m e t e r   i d = " b e e 7 5 9 5 4 - a a 1 c - 4 0 5 a - b 1 a f - f 0 4 2 b 2 a a a 5 d d "   n a m e = " D i s p l a y   t y p e "   t y p e = " I p h e l i o n . O u t l i n e . M o d e l . C o m m a n d s . F o r m T y p e ,   I p h e l i o n . O u t l i n e . M o d e l ,   V e r s i o n = 1 . 7 . 8 . 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2 "   a c t i v e = " t r u e "   c o m m a n d T y p e = " f r a g m e n t " >  
                         < p a r a m e t e r s / >  
                     < / c o m m a n d >  
                     < c o m m a n d   i d = " 8 1 0 2 d a 5 6 - 1 7 5 6 - 4 a c a - a f 5 3 - b 4 e a 4 8 6 f 6 7 d f "   n a m e = " R e n d e r   S m a r t   B l o c k   f i e l d s "   a s s e m b l y = " I p h e l i o n . O u t l i n e . M o d e l . d l l "   t y p e = " I p h e l i o n . O u t l i n e . M o d e l . C o m m a n d s . R e n d e r F r a g m e n t C o m m a n d "   o r d e r = " 3 "   a c t i v e = " t r u e "   c o m m a n d T y p e = " f r a g m e n t " >  
                         < p a r a m e t e r s / >  
                     < / c o m m a n d >  
                 < / c o m m a n d s >  
                 < f i e l d s   x m l n s = " h t t p : / / i p h e l i o n . c o m / w o r d / o u t l i n e / " >  
                     < f i e l d   i d = " 9 0 b 0 3 9 7 8 - e 2 1 7 - 4 e 3 2 - a 4 f e - a 3 2 c b a 5 7 d 1 8 6 "   n a m e = " T e x t "   t y p e = " "   o r d e r = " 9 9 9 "   e n t i t y I d = " 7 3 2 0 9 6 a 0 - 4 3 3 1 - 4 e 8 5 - 9 3 f e - 5 5 9 8 5 f 1 d 3 5 7 d "   l i n k e d E n t i t y I d = " 0 0 0 0 0 0 0 0 - 0 0 0 0 - 0 0 0 0 - 0 0 0 0 - 0 0 0 0 0 0 0 0 0 0 0 0 "   l i n k e d F i e l d I d = " 0 0 0 0 0 0 0 0 - 0 0 0 0 - 0 0 0 0 - 0 0 0 0 - 0 0 0 0 0 0 0 0 0 0 0 0 "   l i n k e d F i e l d I n d e x = " 0 "   i n d e x = " 0 "   f i e l d T y p e = " q u e s t i o n "   f o r m a t E v a l u a t o r T y p e = " f o r m a t S t r i n g "   h i d d e n = " f a l s e " / >  
                     < f i e l d   i d = " 9 0 b 0 3 9 7 8 - e 2 1 7 - 4 e 3 2 - a 4 f e - a 3 2 c b a 5 7 d 1 8 6 "   n a m e = " T e x t "   t y p e = " "   o r d e r = " 9 9 9 "   e n t i t y I d = " 2 4 d c 0 4 1 f - d 5 3 f - 4 b 9 a - b c 9 6 - 9 2 3 b 2 8 1 c 7 3 6 f "   l i n k e d E n t i t y I d = " 0 0 0 0 0 0 0 0 - 0 0 0 0 - 0 0 0 0 - 0 0 0 0 - 0 0 0 0 0 0 0 0 0 0 0 0 "   l i n k e d F i e l d I d = " 0 0 0 0 0 0 0 0 - 0 0 0 0 - 0 0 0 0 - 0 0 0 0 - 0 0 0 0 0 0 0 0 0 0 0 0 "   l i n k e d F i e l d I n d e x = " 0 "   i n d e x = " 0 "   f i e l d T y p e = " q u e s t i o n "   f o r m a t E v a l u a t o r T y p e = " f o r m a t S t r i n g "   h i d d e n = " f a l s e " / >  
                     < f i e l d   i d = " 1 8 4 5 7 3 0 2 - b e 9 7 - 4 2 4 d - 8 7 3 5 - 2 1 2 b c d 9 6 e 2 a 2 "   n a m e = " S e l e c t e d   I t e m s "   t y p e = " "   o r d e r = " 9 9 9 "   e n t i t y I d = " d a 7 4 3 d d 7 - 9 2 3 2 - 4 1 e 3 - 9 2 0 2 - 6 1 a d 8 c 1 c d a 7 c "   l i n k e d E n t i t y I d = " 0 0 0 0 0 0 0 0 - 0 0 0 0 - 0 0 0 0 - 0 0 0 0 - 0 0 0 0 0 0 0 0 0 0 0 0 "   l i n k e d F i e l d I d = " 0 0 0 0 0 0 0 0 - 0 0 0 0 - 0 0 0 0 - 0 0 0 0 - 0 0 0 0 0 0 0 0 0 0 0 0 "   l i n k e d F i e l d I n d e x = " 0 "   i n d e x = " 0 "   f i e l d T y p e = " q u e s t i o n "   f o r m a t E v a l u a t o r T y p e = " f o r m a t S t r i n g "   h i d d e n = " f a l s e " / >  
                     < f i e l d   i d = " a e 9 c a 6 1 7 - 6 d b b - 4 f 8 3 - 8 c a 9 - 3 9 f e 5 a 2 e 2 b d 5 "   n a m e = " S e l e c t e d   V a l u e s "   t y p e = " S y s t e m . B o o l e a n ,   m s c o r l i b ,   V e r s i o n = 4 . 0 . 0 . 0 ,   C u l t u r e = n e u t r a l ,   P u b l i c K e y T o k e n = b 7 7 a 5 c 5 6 1 9 3 4 e 0 8 9 "   o r d e r = " 9 9 9 "   e n t i t y I d = " d a 7 4 3 d d 7 - 9 2 3 2 - 4 1 e 3 - 9 2 0 2 - 6 1 a d 8 c 1 c d a 7 c "   l i n k e d E n t i t y I d = " 0 0 0 0 0 0 0 0 - 0 0 0 0 - 0 0 0 0 - 0 0 0 0 - 0 0 0 0 0 0 0 0 0 0 0 0 "   l i n k e d F i e l d I d = " 0 0 0 0 0 0 0 0 - 0 0 0 0 - 0 0 0 0 - 0 0 0 0 - 0 0 0 0 0 0 0 0 0 0 0 0 "   l i n k e d F i e l d I n d e x = " 0 "   i n d e x = " 0 "   f i e l d T y p e = " q u e s t i o n "   f o r m a t E v a l u a t o r T y p e = " f o r m a t S t r i n g "   h i d d e n = " f a l s e " / >  
                     < f i e l d   i d = " 3 3 7 c d 5 c 0 - 5 d 4 e - 4 2 3 e - 9 3 0 d - a f e d 7 d f b 9 7 e 9 "   n a m e = " S e l e c t e d   T e x t "   t y p e = " S y s t e m . S t r i n g ,   m s c o r l i b ,   V e r s i o n = 4 . 0 . 0 . 0 ,   C u l t u r e = n e u t r a l ,   P u b l i c K e y T o k e n = b 7 7 a 5 c 5 6 1 9 3 4 e 0 8 9 "   o r d e r = " 9 9 9 "   e n t i t y I d = " d a 7 4 3 d d 7 - 9 2 3 2 - 4 1 e 3 - 9 2 0 2 - 6 1 a d 8 c 1 c d a 7 c "   l i n k e d E n t i t y I d = " 0 0 0 0 0 0 0 0 - 0 0 0 0 - 0 0 0 0 - 0 0 0 0 - 0 0 0 0 0 0 0 0 0 0 0 0 "   l i n k e d F i e l d I d = " 0 0 0 0 0 0 0 0 - 0 0 0 0 - 0 0 0 0 - 0 0 0 0 - 0 0 0 0 0 0 0 0 0 0 0 0 "   l i n k e d F i e l d I n d e x = " 0 "   i n d e x = " 0 "   f i e l d T y p e = " q u e s t i o n "   f o r m a t E v a l u a t o r T y p e = " f o r m a t S t r i n g "   h i d d e n = " f a l s e " / >  
                     < f i e l d   i d = " d 6 9 e 8 9 5 b - 2 a d 6 - 4 7 1 8 - b d f f - 0 4 f c a 1 4 a 7 3 9 c "   n a m e = " S e l e c t e d   V a l u e   I t e m s "   t y p e = " S y s t e m . B o o l e a n ,   m s c o r l i b ,   V e r s i o n = 4 . 0 . 0 . 0 ,   C u l t u r e = n e u t r a l ,   P u b l i c K e y T o k e n = b 7 7 a 5 c 5 6 1 9 3 4 e 0 8 9 "   o r d e r = " 9 9 9 "   e n t i t y I d = " d a 7 4 3 d d 7 - 9 2 3 2 - 4 1 e 3 - 9 2 0 2 - 6 1 a d 8 c 1 c d a 7 c "   l i n k e d E n t i t y I d = " 0 0 0 0 0 0 0 0 - 0 0 0 0 - 0 0 0 0 - 0 0 0 0 - 0 0 0 0 0 0 0 0 0 0 0 0 "   l i n k e d F i e l d I d = " 0 0 0 0 0 0 0 0 - 0 0 0 0 - 0 0 0 0 - 0 0 0 0 - 0 0 0 0 0 0 0 0 0 0 0 0 "   l i n k e d F i e l d I n d e x = " 0 "   i n d e x = " 0 "   f i e l d T y p e = " q u e s t i o n "   f o r m a t E v a l u a t o r T y p e = " f o r m a t S t r i n g "   h i d d e n = " f a l s e " / >  
                     < f i e l d   i d = " 9 6 8 7 a 9 a 0 - c 3 d 9 - 4 b 9 3 - a 9 c 2 - 5 8 9 a 2 8 5 a 8 4 e e "   n a m e = " N a m e "   t y p e = " "   o r d e r = " 9 9 9 "   e n t i t y I d = " 7 c b 9 6 0 b 3 - 2 8 b c - 4 1 e 3 - 8 a d 4 - e 0 5 b 5 8 3 a 6 8 4 b "   l i n k e d E n t i t y I d = " 0 0 0 0 0 0 0 0 - 0 0 0 0 - 0 0 0 0 - 0 0 0 0 - 0 0 0 0 0 0 0 0 0 0 0 0 "   l i n k e d F i e l d I d = " 0 0 0 0 0 0 0 0 - 0 0 0 0 - 0 0 0 0 - 0 0 0 0 - 0 0 0 0 0 0 0 0 0 0 0 0 "   l i n k e d F i e l d I n d e x = " 0 "   i n d e x = " 0 "   f i e l d T y p e = " c o i "   f o r m a t E v a l u a t o r T y p e = " f o r m a t S t r i n g "   h i d d e n = " f a l s e " / >  
                     < f i e l d   i d = " 4 8 6 8 6 8 f 2 - e 0 4 a - 4 5 5 b - b b 1 5 - 0 d a 9 7 0 d 3 0 5 b 0 "   n a m e = " T e x t   F i e l d "   t y p e = " "   o r d e r = " 9 9 9 "   e n t i t y I d = " d 1 a 7 8 d 2 7 - c 9 1 c - 4 b 2 a - 8 6 5 7 - d d d a f b 5 8 0 c 0 1 "   l i n k e d E n t i t y I d = " 0 0 0 0 0 0 0 0 - 0 0 0 0 - 0 0 0 0 - 0 0 0 0 - 0 0 0 0 0 0 0 0 0 0 0 0 "   l i n k e d F i e l d I d = " 0 0 0 0 0 0 0 0 - 0 0 0 0 - 0 0 0 0 - 0 0 0 0 - 0 0 0 0 0 0 0 0 0 0 0 0 "   l i n k e d F i e l d I n d e x = " 0 "   i n d e x = " 0 "   f i e l d T y p e = " q u e s t i o n "   f o r m a t E v a l u a t o r T y p e = " f o r m a t S t r i n g "   h i d d e n = " f a l s e " / >  
                     < f i e l d   i d = " 8 1 e 3 e 9 e a - 9 b 6 0 - 4 9 7 8 - a 8 8 a - e 3 d d b 2 6 9 6 2 1 7 "   n a m e = " V a l u e   F i e l d "   t y p e = " S y s t e m . B o o l e a n ,   m s c o r l i b ,   V e r s i o n = 4 . 0 . 0 . 0 ,   C u l t u r e = n e u t r a l ,   P u b l i c K e y T o k e n = b 7 7 a 5 c 5 6 1 9 3 4 e 0 8 9 "   o r d e r = " 9 9 9 "   e n t i t y I d = " d 1 a 7 8 d 2 7 - c 9 1 c - 4 b 2 a - 8 6 5 7 - d d d a f b 5 8 0 c 0 1 " 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i n t e r m e d i a t e _ t i t l e _ p a g e _ w i t h _ f u l l _ b g _ c o l o u r "   c a t e g o r y = " i n t e r m e d i a t e _ t i t l e _ p a g e _ w i t h _ i m a g e _ D e s i g n "   t y p e I d = " 0 " / >  
             < / l i n k e d C o n t e n t I t e m s >  
         < / t e m p l a t e F r a g m e n t >  
         < t e m p l a t e F r a g m e n t   d i s p l a y N a m e = " I n t e r m e d i a r y   p a g e   w i t h   f u l l   i m g "   t y p e I d = " - 1 " >  
             < t e m p l a t e   i d = " 8 a 5 5 8 5 f 0 - b 1 f 1 - 4 2 c 8 - 8 f 1 5 - 7 a 4 0 a f 0 9 9 1 f 8 "   n a m e = " & l t ; ? x m l   v e r s i o n = & q u o t ; 1 . 0 & q u o t ;   e n c o d i n g = & q u o t ; u t f - 1 6 & q u o t ; ? & g t ; & # x A ; & l t ; u i L o c a l i z e d S t r i n g   x m l n s : x s i = & q u o t ; h t t p : / / w w w . w 3 . o r g / 2 0 0 1 / X M L S c h e m a - i n s t a n c e & q u o t ;   x m l n s : x s d = & q u o t ; h t t p : / / w w w . w 3 . o r g / 2 0 0 1 / X M L S c h e m a & q u o t ; & g t ; & # x A ;     & l t ; t y p e & g t ; l a b e l & l t ; / t y p e & g t ; & # x A ;     & l t ; t e x t & g t ; S B   W i z a r d - P P T   I n t e r m e d i a r y   p a g e   w i t h   f u l l   i m a g e & l t ; / t e x t & g t ; & # x A ; & l t ; / u i L o c a l i z e d S t r i n g & g t ; "   d o c u m e n t I d = " 0 0 0 0 0 0 0 0 - 0 0 0 0 - 0 0 0 0 - 0 0 0 0 - 0 0 0 0 0 0 0 0 0 0 0 0 "   v e r s i o n = " 0 "   s c h e m a V e r s i o n = " 1 "   w o r d V e r s i o n = " "   l a n g u a g e I s o = " "   o f f i c e I d = " 0 0 0 0 0 0 0 0 - 0 0 0 0 - 0 0 0 0 - 0 0 0 0 - 0 0 0 0 0 0 0 0 0 0 0 0 "   h e l p U r l = " & l t ; ? x m l   v e r s i o n = & q u o t ; 1 . 0 & q u o t ;   e n c o d i n g = & q u o t ; u t f - 1 6 & q u o t ; ? & g t ; & # x A ; & l t ; u i L o c a l i z e d S t r i n g   x m l n s : x s i = & q u o t ; h t t p : / / w w w . w 3 . o r g / 2 0 0 1 / X M L S c h e m a - i n s t a n c e & q u o t ;   x m l n s : x s d = & q u o t ; h t t p : / / w w w . w 3 . o r g / 2 0 0 1 / X M L S c h e m a & 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0 2 e e a 6 2 4 - 4 8 d 0 - 4 d f 5 - 8 e e 2 - 8 4 1 b 4 c 5 b d 0 b 7 "   n a m e = " T i t l e . T e x t "   a s s e m b l y = " I p h e l i o n . O u t l i n e . P o w e r P o i n t . D L L "   t y p e = " I p h e l i o n . O u t l i n e . P o w e r P o i n t . R e n d e r e r s . X m l F o r m a t t e d T e x t R e n d e r e r "   o r d e r = " 3 "   a c t i v e = " t r u e "   e n t i t y I d = " 7 9 d d a 6 9 f - 6 b 2 6 - 4 5 2 8 - 9 8 9 d - 6 7 7 7 8 e 7 6 5 1 e a "   f i e l d I d = " 9 0 b 0 3 9 7 8 - e 2 1 7 - 4 e 3 2 - a 4 f e - a 3 2 c b a 5 7 d 1 8 6 "   p a r e n t I d = " 0 0 0 0 0 0 0 0 - 0 0 0 0 - 0 0 0 0 - 0 0 0 0 - 0 0 0 0 0 0 0 0 0 0 0 0 "   l e v e l O r d e r = " 1 0 0 "   c o n t r o l T y p e = " p l a i n T e x t "   c o n t r o l E d i t T y p e = " i n l i n e "   e n c l o s i n g B o o k m a r k = " f a l s e "   f o r m a t = " I F ( { C o v e r   T e x t   L i g h t   o r   D a r k . S e l e c t e d   I t e m s } = { L a b e l s . L i g h t } , & # x A ;   R E P L A C E ( & # x A ;   & q u o t ; & l t ; f o n t   c o l o u r = * 2 5 5 , 2 5 5 , 2 5 5 * & g t ; & q u o t ;   & a m p ;   { T i t l e . T e x t }   & a m p ;     & q u o t ; & l t ; / f o n t & g t ; & q u o t ;   , & # x A ;   & q u o t ; * & q u o t ; , & # x A ;   C H A R ( 3 4 ) , & # x A ;   t r u e ) & # x A ; , { T i t l e . T e x t } ) "   f o r m a t E v a l u a t o r T y p e = " e x p r e s s i o n "   t e x t C a s e = " i g n o r e C a s e "   r e m o v e C o n t r o l = " f a l s e "   i g n o r e F o r m a t I f E m p t y = " f a l s e " >  
                         < p a r a m e t e r s >  
                             < p a r a m e t e r   i d = " a 9 5 f a c e 1 - d 2 4 1 - 4 6 9 a - 9 2 6 f - 4 c 6 5 a 3 3 7 9 d 8 e "   n a m e = " F i e l d   i n d e x "   t y p e = " S y s t e m . I n t 3 2 ,   m s c o r l i b ,   V e r s i o n = 4 . 0 . 0 . 0 ,   C u l t u r e = n e u t r a l ,   P u b l i c K e y T o k e n = b 7 7 a 5 c 5 6 1 9 3 4 e 0 8 9 "   o r d e r = " 9 9 9 "   k e y = " i n d e x "   v a l u e = " "   g r o u p O r d e r = " - 1 "   i s G e n e r a t e d = " f a l s e " / >  
                             < p a r a m e t e r   i d = " 7 4 2 6 d 4 0 8 - f 0 5 4 - 4 c 9 c - a c a d - 9 a 5 6 0 6 c 6 d 6 1 a "   n a m e = " P a r e n t   f i e l d   i n d e x "   t y p e = " S y s t e m . I n t 3 2 ,   m s c o r l i b ,   V e r s i o n = 4 . 0 . 0 . 0 ,   C u l t u r e = n e u t r a l ,   P u b l i c K e y T o k e n = b 7 7 a 5 c 5 6 1 9 3 4 e 0 8 9 "   o r d e r = " 9 9 9 "   k e y = " p a r e n t I n d e x "   v a l u e = " "   g r o u p O r d e r = " - 1 "   i s G e n e r a t e d = " f a l s e " / >  
                             < p a r a m e t e r   i d = " 0 8 5 b 1 d 2 a - 9 8 d c - 4 0 d 6 - 9 4 9 0 - d 1 d c 9 0 c a 7 4 d a "   n a m e = " D e l e t e   i f   e m p t y "   t y p e = " S y s t e m . B o o l e a n ,   m s c o r l i b ,   V e r s i o n = 4 . 0 . 0 . 0 ,   C u l t u r e = n e u t r a l ,   P u b l i c K e y T o k e n = b 7 7 a 5 c 5 6 1 9 3 4 e 0 8 9 "   o r d e r = " 9 9 9 "   k e y = " d e l e t e I f E m p t y "   v a l u e = " F a l s e "   g r o u p O r d e r = " - 1 "   i s G e n e r a t e d = " f a l s e " / >  
                         < / p a r a m e t e r s >  
                     < / c o n t e n t C o n t r o l >  
                     < c o n t e n t C o n t r o l   i d = " f 3 b 0 3 4 d 9 - a 2 8 3 - 4 f 6 7 - b a 7 0 - e 8 d e c 3 2 6 b 7 5 1 "   n a m e = " S u b t i t l e . T e x t "   a s s e m b l y = " I p h e l i o n . O u t l i n e . P o w e r P o i n t . D L L "   t y p e = " I p h e l i o n . O u t l i n e . P o w e r P o i n t . R e n d e r e r s . X m l F o r m a t t e d T e x t R e n d e r e r "   o r d e r = " 3 "   a c t i v e = " t r u e "   e n t i t y I d = " 7 5 5 a 6 f 0 a - 3 2 1 9 - 4 3 5 d - 8 6 c 6 - 6 b 0 1 e c 6 a 8 0 8 e "   f i e l d I d = " 9 0 b 0 3 9 7 8 - e 2 1 7 - 4 e 3 2 - a 4 f e - a 3 2 c b a 5 7 d 1 8 6 "   p a r e n t I d = " 0 0 0 0 0 0 0 0 - 0 0 0 0 - 0 0 0 0 - 0 0 0 0 - 0 0 0 0 0 0 0 0 0 0 0 0 "   l e v e l O r d e r = " 1 0 0 "   c o n t r o l T y p e = " p l a i n T e x t "   c o n t r o l E d i t T y p e = " i n l i n e "   e n c l o s i n g B o o k m a r k = " f a l s e "   f o r m a t = " I F ( { C o v e r   T e x t   L i g h t   o r   D a r k . S e l e c t e d   I t e m s } = { L a b e l s . L i g h t } , & # x A ;   R E P L A C E ( & # x A ;   & q u o t ; & l t ; f o n t   c o l o u r = * 2 5 5 , 2 5 5 , 2 5 5 * & g t ; & q u o t ;   & a m p ;   { S u b t i t l e . T e x t }   & a m p ;     & q u o t ; & l t ; / f o n t & g t ; & q u o t ;   , & # x A ;   & q u o t ; * & q u o t ; , & # x A ;   C H A R ( 3 4 ) , & # x A ;   t r u e ) & # x A ; , { S u b t i t l e . T e x t } ) "   f o r m a t E v a l u a t o r T y p e = " e x p r e s s i o n "   t e x t C a s e = " i g n o r e C a s e "   r e m o v e C o n t r o l = " f a l s e "   i g n o r e F o r m a t I f E m p t y = " f a l s e " >  
                         < p a r a m e t e r s >  
                             < p a r a m e t e r   i d = " 9 3 f a 6 3 f 1 - 0 2 c c - 4 8 c 0 - b d 6 9 - b 2 4 3 5 4 e 4 b 7 0 f "   n a m e = " F i e l d   i n d e x "   t y p e = " S y s t e m . I n t 3 2 ,   m s c o r l i b ,   V e r s i o n = 4 . 0 . 0 . 0 ,   C u l t u r e = n e u t r a l ,   P u b l i c K e y T o k e n = b 7 7 a 5 c 5 6 1 9 3 4 e 0 8 9 "   o r d e r = " 9 9 9 "   k e y = " i n d e x "   v a l u e = " "   g r o u p O r d e r = " - 1 "   i s G e n e r a t e d = " f a l s e " / >  
                             < p a r a m e t e r   i d = " 7 4 7 2 e e 5 b - 4 7 f 5 - 4 b 5 2 - 9 6 6 3 - b d 0 9 1 4 f a d d 6 d "   n a m e = " P a r e n t   f i e l d   i n d e x "   t y p e = " S y s t e m . I n t 3 2 ,   m s c o r l i b ,   V e r s i o n = 4 . 0 . 0 . 0 ,   C u l t u r e = n e u t r a l ,   P u b l i c K e y T o k e n = b 7 7 a 5 c 5 6 1 9 3 4 e 0 8 9 "   o r d e r = " 9 9 9 "   k e y = " p a r e n t I n d e x "   v a l u e = " "   g r o u p O r d e r = " - 1 "   i s G e n e r a t e d = " f a l s e " / >  
                             < p a r a m e t e r   i d = " 8 a 8 2 7 5 f c - b 4 7 6 - 4 b 4 1 - 9 8 6 c - e a f 6 8 6 3 1 9 b 7 0 "   n a m e = " D e l e t e   i f   e m p t y "   t y p e = " S y s t e m . B o o l e a n ,   m s c o r l i b ,   V e r s i o n = 4 . 0 . 0 . 0 ,   C u l t u r e = n e u t r a l ,   P u b l i c K e y T o k e n = b 7 7 a 5 c 5 6 1 9 3 4 e 0 8 9 "   o r d e r = " 9 9 9 "   k e y = " d e l e t e I f E m p t y "   v a l u e = " F a l s e "   g r o u p O r d e r = " - 1 "   i s G e n e r a t e d = " f a l s e " / >  
                         < / p a r a m e t e r s >  
                     < / c o n t e n t C o n t r o l >  
                     < c o n t e n t C o n t r o l   i d = " f d 2 d 8 4 e 0 - 5 d 4 4 - 4 1 e d - b 4 e f - e a f 5 d f 4 5 f e 1 0 "   n a m e = " L o g o "   a s s e m b l y = " I p h e l i o n . O u t l i n e . P o w e r P o i n t . D L L "   t y p e = " I p h e l i o n . O u t l i n e . P o w e r P o i n t . R e n d e r e r s . I m a g e R e n d e r e r "   o r d e r = " 3 "   a c t i v e = " t r u e "   e n t i t y I d = " 4 6 1 f a 5 a 4 - 5 d 1 2 - 4 4 7 c - a 8 4 9 - 3 c f d 1 8 2 d 0 c 4 8 "   f i e l d I d = " 8 1 e 3 e 9 e a - 9 b 6 0 - 4 9 7 8 - a 8 8 a - e 3 d d b 2 6 9 6 2 1 7 "   p a r e n t I d = " 0 0 0 0 0 0 0 0 - 0 0 0 0 - 0 0 0 0 - 0 0 0 0 - 0 0 0 0 0 0 0 0 0 0 0 0 "   l e v e l O r d e r = " 1 0 0 "   c o n t r o l T y p e = " p l a i n T e x t "   c o n t r o l E d i t T y p e = " i n l i n e "   e n c l o s i n g B o o k m a r k = " f a l s e "   f o r m a t = " { L a b e l s . F i l e   P a t h s - L o g o s   P P T }   & a m p ; & # x A ; & # x A ; I F ( & # x A ;   O R ( { O v e r r i d e   l o g o . V a l u e   F i e l d } =   T r u e ,   & # x A ;     F I R S T N O T E M P T Y ( & # x A ;                   S P L I T ( { O f f i c e . S e t t i n g s } , 4 , f a l s e , & q u o t ; , & q u o t ; ) , & # x A ;                   S P L I T ( { C o u n t r y . S e t t i n g s } , 4 , f a l s e , & q u o t ; , & q u o t ; ) & # x A ;             ) = & q u o t ; S P E C E N T & q u o t ;   ) = T r u e , & # x A ; & # x A ;         I F ( { L o g o   L i g h t   o r   D a r k . S e l e c t e d   I t e m s }   =   { L a b e l s . L i g h t } , & # x A ;         & # x A ;           R E P L A C E ( { L a b e l s . L o g o   N a m e - P P T   H e a d e r   L i g h t } , & q u o t ; [ F I R M N A M E ] & q u o t ; , & # x A ;                 F I R S T N O T E M P T Y ( & # x A ;                     S P L I T ( { O f f i c e . S e t t i n g s } , 0 , f a l s e , & q u o t ; , & q u o t ; ) , & # x A ;                     S P L I T ( { C o u n t r y . S e t t i n g s } , 0 , f a l s e , & q u o t ; , & q u o t ; ) & # x A ;               ) , t r u e & # x A ;             ) , & # x A ;         & # x A ;           R E P L A C E ( { L a b e l s . L o g o   N a m e - P P T   H e a d e r   D a r k } , & q u o t ; [ F I R M N A M E ] & q u o t ; , & # x A ;                 F I R S T N O T E M P T Y ( & # x A ;                     S P L I T ( { O f f i c e . S e t t i n g s } , 0 , f a l s e , & q u o t ; , & q u o t ; ) , & # x A ;                     S P L I T ( { C o u n t r y . S e t t i n g s } , 0 , f a l s e , & q u o t ; , & q u o t ; ) & # x A ;               ) , t r u e & # x A ;             ) & # x A ;         ) , & # x A ;   I F ( { L o g o   L i g h t   o r   D a r k . S e l e c t e d   I t e m s }   =   { L a b e l s . L i g h t } , & # x A ;     R E P L A C E ( F I E L D V A L U E ( & q u o t ; L a b e l s . L o g o   N a m e - P P T   H e a d e r   & q u o t ;   & a m p ;   { L a b e l s . L i g h t }   ) , & q u o t ; [ F I R M N A M E ] & q u o t ; , { L a b e l s . P i t c h   L o g o   C M S } , t r u e ) , & # x A ;     R E P L A C E ( F I E L D V A L U E ( & q u o t ; L a b e l s . L o g o   N a m e - P P T   H e a d e r   & q u o t ;   & a m p ;   { L a b e l s . D a r k }   ) , & q u o t ; [ F I R M N A M E ] & q u o t ; , { L a b e l s . P i t c h   L o g o   C M S } , t r u e ) & # x A ;   )   & # x A ; ) "   f o r m a t E v a l u a t o r T y p e = " e x p r e s s i o n "   t e x t C a s e = " i g n o r e C a s e "   r e m o v e C o n t r o l = " f a l s e "   i g n o r e F o r m a t I f E m p t y = " f a l s e " >  
                         < p a r a m e t e r s >  
                             < p a r a m e t e r   i d = " 1 e 7 7 1 1 5 d - 2 b d 7 - 4 1 d e - a 7 0 4 - 7 e b 8 9 e 1 7 c 0 5 5 "   n a m e = " H e i g h t "   t y p e = " S y s t e m . S i n g l e ,   m s c o r l i b ,   V e r s i o n = 4 . 0 . 0 . 0 ,   C u l t u r e = n e u t r a l ,   P u b l i c K e y T o k e n = b 7 7 a 5 c 5 6 1 9 3 4 e 0 8 9 "   o r d e r = " 9 9 9 "   k e y = " h e i g h t "   v a l u e = " 1 . 8 "   g r o u p = " S i z e "   g r o u p O r d e r = " - 1 "   i s G e n e r a t e d = " f a l s e " / >  
                             < p a r a m e t e r   i d = " 3 9 4 3 5 3 8 b - f f b 3 - 4 2 f 3 - b 0 f 2 - d 5 5 c 1 0 e f 4 d 2 c "   n a m e = " W i d t h "   t y p e = " S y s t e m . S i n g l e ,   m s c o r l i b ,   V e r s i o n = 4 . 0 . 0 . 0 ,   C u l t u r e = n e u t r a l ,   P u b l i c K e y T o k e n = b 7 7 a 5 c 5 6 1 9 3 4 e 0 8 9 "   o r d e r = " 9 9 9 "   k e y = " w i d t h "   v a l u e = " 2 2 . 9 9 "   g r o u p = " S i z e "   g r o u p O r d e r = " - 1 "   i s G e n e r a t e d = " f a l s e " / >  
                             < p a r a m e t e r   i d = " f 8 7 b 7 2 8 5 - 7 f 3 2 - 4 e 0 f - b 2 6 2 - 7 7 5 0 f e f 3 3 a 9 1 "   n a m e = " L o c k   a s p e c t   r a t i o "   t y p e = " S y s t e m . B o o l e a n ,   m s c o r l i b ,   V e r s i o n = 4 . 0 . 0 . 0 ,   C u l t u r e = n e u t r a l ,   P u b l i c K e y T o k e n = b 7 7 a 5 c 5 6 1 9 3 4 e 0 8 9 "   o r d e r = " 9 9 9 "   k e y = " l o c k A s p e c t R a t i o "   v a l u e = " T r u e "   g r o u p O r d e r = " - 1 "   i s G e n e r a t e d = " f a l s e " / >  
                             < p a r a m e t e r   i d = " 1 0 5 d 7 f 5 c - d 4 1 6 - 4 4 f 1 - 9 8 1 0 - e 0 0 0 5 4 4 9 2 5 1 5 "   n a m e = " F i e l d   i n d e x "   t y p e = " S y s t e m . I n t 3 2 ,   m s c o r l i b ,   V e r s i o n = 4 . 0 . 0 . 0 ,   C u l t u r e = n e u t r a l ,   P u b l i c K e y T o k e n = b 7 7 a 5 c 5 6 1 9 3 4 e 0 8 9 "   o r d e r = " 9 9 9 "   k e y = " i n d e x "   v a l u e = " "   g r o u p O r d e r = " - 1 "   i s G e n e r a t e d = " f a l s e " / >  
                             < p a r a m e t e r   i d = " 3 c 5 f d 0 e 9 - 4 7 b 9 - 4 e 8 4 - 8 a 5 6 - b 3 3 d 8 5 d b f 9 3 e "   n a m e = " U n i t   t y p e "   t y p e = " I p h e l i o n . O u t l i n e . C o r e . E n t i t i e s . U n i t T y p e ,   I p h e l i o n . O u t l i n e . C o r e ,   V e r s i o n = 1 . 7 . 8 . 5 ,   C u l t u r e = n e u t r a l ,   P u b l i c K e y T o k e n = n u l l "   o r d e r = " 1 "   k e y = " u n i t T y p e T y p e "   v a l u e = " C e n t i m e t e r s "   g r o u p = " S i z e "   g r o u p O r d e r = " - 1 "   i s G e n e r a t e d = " f a l s e " / >  
                             < p a r a m e t e r   i d = " e e 4 c 1 6 b 8 - c 0 3 2 - 4 d b 0 - b 7 b 5 - 0 c 1 3 3 e 9 6 5 7 8 5 "   n a m e = " Z   o r d e r "   t y p e = " I p h e l i o n . O u t l i n e . P o w e r P o i n t . R e n d e r e r s . Z O r d e r ,   I p h e l i o n . O u t l i n e . P o w e r P o i n t ,   V e r s i o n = 1 . 7 . 8 . 5 ,   C u l t u r e = n e u t r a l ,   P u b l i c K e y T o k e n = n u l l "   o r d e r = " 4 "   k e y = " z O r d e r "   v a l u e = " B r i n g T o F r o n t "   g r o u p = " P o s i t i o n "   g r o u p O r d e r = " - 1 "   i s G e n e r a t e d = " f a l s e " / >  
                             < p a r a m e t e r   i d = " 6 6 7 0 5 1 e a - 4 b f 9 - 4 5 6 9 - b 0 5 5 - 1 4 5 e 4 e d d 1 9 0 3 "   n a m e = " D e l e t e   i f   e m p t y "   t y p e = " S y s t e m . B o o l e a n ,   m s c o r l i b ,   V e r s i o n = 4 . 0 . 0 . 0 ,   C u l t u r e = n e u t r a l ,   P u b l i c K e y T o k e n = b 7 7 a 5 c 5 6 1 9 3 4 e 0 8 9 "   o r d e r = " 9 9 9 "   k e y = " d e l e t e I f E m p t y "   v a l u e = " F a l s e "   g r o u p O r d e r = " - 1 "   i s G e n e r a t e d = " f a l s e " / >  
                             < p a r a m e t e r   i d = " 3 a 9 8 2 3 e e - 9 3 5 e - 4 4 e 4 - 9 1 e c - f f b 6 8 8 5 6 7 4 4 5 "   n a m e = " R e t a i n   s h a p e   s e t t i n g s "   t y p e = " S y s t e m . B o o l e a n ,   m s c o r l i b ,   V e r s i o n = 4 . 0 . 0 . 0 ,   C u l t u r e = n e u t r a l ,   P u b l i c K e y T o k e n = b 7 7 a 5 c 5 6 1 9 3 4 e 0 8 9 "   o r d e r = " 9 9 9 "   k e y = " r e t a i n S h a p e S e t t i n g s "   v a l u e = " F a l s e "   g r o u p O r d e r = " - 1 "   i s G e n e r a t e d = " f a l s e " / >  
                         < / p a r a m e t e r s >  
                     < / c o n t e n t C o n t r o l >  
                     < c o n t e n t C o n t r o l   i d = " 6 c 0 9 6 2 f f - 0 5 0 5 - 4 5 9 d - b c 6 e - a 9 e 5 d d 8 e 1 e 2 9 "   n a m e = " I m a g e . I m a g e P a t h "   a s s e m b l y = " I p h e l i o n . O u t l i n e . W o r d . d l l "   t y p e = " I p h e l i o n . O u t l i n e . W o r d . R e n d e r e r s . I m a g e R e n d e r e r "   o r d e r = " 3 "   a c t i v e = " t r u e "   e n t i t y I d = " a 6 6 5 9 2 c 2 - 7 e 3 6 - 4 f c 2 - 8 8 5 4 - 2 e 1 3 9 3 9 b 4 3 1 4 " 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a c 7 a b 9 6 e - c 6 7 f - 4 f d f - b a 5 9 - d a 3 d 8 e 7 6 1 d e 1 "   n a m e = " H e i g h t "   t y p e = " S y s t e m . S i n g l e ,   m s c o r l i b ,   V e r s i o n = 4 . 0 . 0 . 0 ,   C u l t u r e = n e u t r a l ,   P u b l i c K e y T o k e n = b 7 7 a 5 c 5 6 1 9 3 4 e 0 8 9 "   o r d e r = " 9 9 9 "   k e y = " h e i g h t "   v a l u e = " 1 9 . 0 5 "   g r o u p = " S i z e "   g r o u p O r d e r = " - 1 "   i s G e n e r a t e d = " f a l s e " / >  
                             < p a r a m e t e r   i d = " b 2 e 8 d 2 f 4 - b 6 a 2 - 4 6 5 f - 8 1 4 0 - 1 c 8 8 3 8 c f d 3 2 e "   n a m e = " W i d t h "   t y p e = " S y s t e m . S i n g l e ,   m s c o r l i b ,   V e r s i o n = 4 . 0 . 0 . 0 ,   C u l t u r e = n e u t r a l ,   P u b l i c K e y T o k e n = b 7 7 a 5 c 5 6 1 9 3 4 e 0 8 9 "   o r d e r = " 9 9 9 "   k e y = " w i d t h "   v a l u e = " 2 5 . 4 "   g r o u p = " S i z e "   g r o u p O r d e r = " - 1 "   i s G e n e r a t e d = " f a l s e " / >  
                             < p a r a m e t e r   i d = " 1 6 e 3 9 8 6 6 - 6 9 d a - 4 a 7 8 - 9 2 5 2 - e b 0 8 0 7 6 5 c c 8 9 "   n a m e = " L o c k   a s p e c t   r a t i o "   t y p e = " S y s t e m . B o o l e a n ,   m s c o r l i b ,   V e r s i o n = 4 . 0 . 0 . 0 ,   C u l t u r e = n e u t r a l ,   P u b l i c K e y T o k e n = b 7 7 a 5 c 5 6 1 9 3 4 e 0 8 9 "   o r d e r = " 9 9 9 "   k e y = " l o c k A s p e c t R a t i o "   v a l u e = " T r u e "   g r o u p O r d e r = " - 1 "   i s G e n e r a t e d = " f a l s e " / >  
                             < p a r a m e t e r   i d = " 9 a f e 4 f 9 1 - 4 3 5 3 - 4 7 1 2 - 9 2 1 9 - a 2 9 9 f 7 f 0 a e 7 c "   n a m e = " F i e l d   i n d e x "   t y p e = " S y s t e m . I n t 3 2 ,   m s c o r l i b ,   V e r s i o n = 4 . 0 . 0 . 0 ,   C u l t u r e = n e u t r a l ,   P u b l i c K e y T o k e n = b 7 7 a 5 c 5 6 1 9 3 4 e 0 8 9 "   o r d e r = " 9 9 9 "   k e y = " i n d e x "   v a l u e = " "   g r o u p O r d e r = " - 1 "   i s G e n e r a t e d = " f a l s e " / >  
                             < p a r a m e t e r   i d = " 4 1 0 c 7 d 7 5 - 5 1 0 8 - 4 2 a a - b 2 a 9 - 5 8 1 6 2 7 3 5 b b 8 b "   n a m e = " U n i t   t y p e "   t y p e = " I p h e l i o n . O u t l i n e . C o r e . E n t i t i e s . U n i t T y p e ,   I p h e l i o n . O u t l i n e . C o r e ,   V e r s i o n = 1 . 7 . 8 . 5 ,   C u l t u r e = n e u t r a l ,   P u b l i c K e y T o k e n = n u l l "   o r d e r = " 1 "   k e y = " u n i t T y p e T y p e "   v a l u e = " C e n t i m e t e r s "   g r o u p = " S i z e "   g r o u p O r d e r = " - 1 "   i s G e n e r a t e d = " f a l s e " / >  
                             < p a r a m e t e r   i d = " 0 c 0 d e 7 b b - 0 c 7 6 - 4 9 e c - 8 6 9 b - 4 c 0 b d 4 0 4 c 5 5 4 "   n a m e = " Z   o r d e r "   t y p e = " I p h e l i o n . O u t l i n e . P o w e r P o i n t . R e n d e r e r s . Z O r d e r ,   I p h e l i o n . O u t l i n e . P o w e r P o i n t ,   V e r s i o n = 1 . 7 . 8 . 5 ,   C u l t u r e = n e u t r a l ,   P u b l i c K e y T o k e n = n u l l "   o r d e r = " 4 "   k e y = " z O r d e r "   v a l u e = " S e n d T o B a c k "   g r o u p = " P o s i t i o n "   g r o u p O r d e r = " - 1 "   i s G e n e r a t e d = " f a l s e " / >  
                             < p a r a m e t e r   i d = " 0 b b 9 1 4 8 a - a 4 3 c - 4 5 9 f - b d f f - 5 1 f 0 4 3 d a c b 3 f "   n a m e = " D e l e t e   i f   e m p t y "   t y p e = " S y s t e m . B o o l e a n ,   m s c o r l i b ,   V e r s i o n = 4 . 0 . 0 . 0 ,   C u l t u r e = n e u t r a l ,   P u b l i c K e y T o k e n = b 7 7 a 5 c 5 6 1 9 3 4 e 0 8 9 "   o r d e r = " 9 9 9 "   k e y = " d e l e t e I f E m p t y "   v a l u e = " F a l s e "   g r o u p O r d e r = " - 1 "   i s G e n e r a t e d = " f a l s e " / >  
                             < p a r a m e t e r   i d = " 1 8 1 e 6 6 8 3 - 7 e d 6 - 4 5 6 8 - 9 4 0 6 - a d 3 d 3 c 7 5 6 0 c 9 "   n a m e = " R e t a i n   s h a p e   s e t t i n g s "   t y p e = " S y s t e m . B o o l e a n ,   m s c o r l i b ,   V e r s i o n = 4 . 0 . 0 . 0 ,   C u l t u r e = n e u t r a l ,   P u b l i c K e y T o k e n = b 7 7 a 5 c 5 6 1 9 3 4 e 0 8 9 "   o r d e r = " 9 9 9 "   k e y = " r e t a i n S h a p e S e t t i n g s "   v a l u e = " F a l s e "   g r o u p O r d e r = " - 1 "   i s G e n e r a t e d = " f a l s e " / >  
                         < / p a r a m e t e r s >  
                     < / c o n t e n t C o n t r o l >  
                     < c o n t e n t C o n t r o l   i d = " 1 f 9 e d 4 6 b - c b a f - 4 e e 5 - a 8 4 1 - 9 a b d 7 e 0 7 2 5 2 c "   n a m e = " F o o t e r   T e x t . T e x t   ( T e m p l a t e ) "   a s s e m b l y = " I p h e l i o n . O u t l i n e . P o w e r P o i n t . D L L "   t y p e = " I p h e l i o n . O u t l i n e . P o w e r P o i n t . R e n d e r e r s . X m l F o r m a t t e d T e x t R e n d e r e r "   o r d e r = " 3 "   a c t i v e = " t r u e "   e n t i t y I d = " a d e 4 a 4 5 4 - e 7 d d - 4 5 b f - a 2 1 9 - 2 b 5 9 a b 9 f 2 4 1 4 "   f i e l d I d = " 9 0 b 0 3 9 7 8 - e 2 1 7 - 4 e 3 2 - a 4 f e - a 3 2 c b a 5 7 d 1 8 6 "   p a r e n t I d = " 0 0 0 0 0 0 0 0 - 0 0 0 0 - 0 0 0 0 - 0 0 0 0 - 0 0 0 0 0 0 0 0 0 0 0 0 "   l e v e l O r d e r = " 1 0 0 "   c o n t r o l T y p e = " p l a i n T e x t "   c o n t r o l E d i t T y p e = " i n l i n e "   e n c l o s i n g B o o k m a r k = " f a l s e "   f o r m a t = " I F N O T E M P T Y ( { F o o t e r   T e x t . T e x t } , & # x A ;   { F o o t e r   T e x t . T e x t }   & a m p ;   & q u o t ;   |   & q u o t ;   & a m p ;   { D a t e . D a t e } , & # x A ;   { D a t e . D a t e } & # x A ; ) "   f o r m a t E v a l u a t o r T y p e = " e x p r e s s i o n "   t e x t C a s e = " i g n o r e C a s e "   r e m o v e C o n t r o l = " f a l s e "   i g n o r e F o r m a t I f E m p t y = " f a l s e " >  
                         < p a r a m e t e r s >  
                             < p a r a m e t e r   i d = " 6 f c 8 5 e 9 c - 3 4 d 0 - 4 8 3 d - a 8 5 8 - 8 6 6 0 0 1 6 b d 1 5 0 "   n a m e = " F i e l d   i n d e x "   t y p e = " S y s t e m . I n t 3 2 ,   m s c o r l i b ,   V e r s i o n = 4 . 0 . 0 . 0 ,   C u l t u r e = n e u t r a l ,   P u b l i c K e y T o k e n = b 7 7 a 5 c 5 6 1 9 3 4 e 0 8 9 "   o r d e r = " 9 9 9 "   k e y = " i n d e x "   v a l u e = " "   g r o u p O r d e r = " - 1 "   i s G e n e r a t e d = " f a l s e " / >  
                             < p a r a m e t e r   i d = " c d 1 2 e a f d - d 9 7 8 - 4 f 8 5 - b f 9 2 - 9 8 5 9 e e 6 6 b 5 9 a "   n a m e = " P a r e n t   f i e l d   i n d e x "   t y p e = " S y s t e m . I n t 3 2 ,   m s c o r l i b ,   V e r s i o n = 4 . 0 . 0 . 0 ,   C u l t u r e = n e u t r a l ,   P u b l i c K e y T o k e n = b 7 7 a 5 c 5 6 1 9 3 4 e 0 8 9 "   o r d e r = " 9 9 9 "   k e y = " p a r e n t I n d e x "   v a l u e = " "   g r o u p O r d e r = " - 1 "   i s G e n e r a t e d = " f a l s e " / >  
                             < p a r a m e t e r   i d = " 9 f b e e 0 5 5 - d 0 8 e - 4 d 1 6 - a d f 4 - 6 3 8 2 c 2 d 8 9 e 2 8 "   n a m e = " D e l e t e   i f   e m p t y "   t y p e = " S y s t e m . B o o l e a n ,   m s c o r l i b ,   V e r s i o n = 4 . 0 . 0 . 0 ,   C u l t u r e = n e u t r a l ,   P u b l i c K e y T o k e n = b 7 7 a 5 c 5 6 1 9 3 4 e 0 8 9 "   o r d e r = " 9 9 9 "   k e y = " d e l e t e I f E m p t y "   v a l u e = " F a l s e "   g r o u p O r d e r = " - 1 "   i s G e n e r a t e d = " f a l s e " / >  
                         < / p a r a m e t e r s >  
                     < / c o n t e n t C o n t r o l >  
                     < c o n t e n t C o n t r o l   i d = " 6 b 8 8 6 c 5 3 - 1 6 3 d - 4 8 f 2 - a b c 7 - 1 d d 6 4 e 2 a c 9 5 e "   n a m e = " E n t i t y   N a m e   1 "   a s s e m b l y = " I p h e l i o n . O u t l i n e . W o r d . d l l "   t y p e = " I p h e l i o n . O u t l i n e . W o r d . R e n d e r e r s . T e x t R e n d e r e r "   o r d e r = " 3 "   a c t i v e = " t r u e "   e n t i t y I d = " 8 9 2 2 f c e c - 7 e d 9 - 4 3 8 2 - 9 a 6 4 - 4 1 4 e 8 0 4 c 5 d 2 d "   f i e l d I d = " f 5 8 d d c f 2 - c 6 0 e - 4 b 4 4 - a e a d - 9 d 3 a 3 d a 4 d 7 e c "   p a r e n t I d = " 0 0 0 0 0 0 0 0 - 0 0 0 0 - 0 0 0 0 - 0 0 0 0 - 0 0 0 0 0 0 0 0 0 0 0 0 "   l e v e l O r d e r = " 1 0 0 "   c o n t r o l T y p e = " p l a i n T e x t "   c o n t r o l E d i t T y p e = " i n l i n e "   e n c l o s i n g B o o k m a r k = " f a l s e "   f o r m a t E v a l u a t o r T y p e = " e x p r e s s i o n "   t e x t C a s e = " i g n o r e C a s e "   r e m o v e C o n t r o l = " f a l s e "   i g n o r e F o r m a t I f E m p t y = " f a l s e " >  
                         < p a r a m e t e r s >  
                             < p a r a m e t e r   i d = " 3 0 6 9 6 7 2 2 - 0 9 3 c - 4 1 a f - a 1 4 4 - f 1 4 5 b c 8 6 c a 1 b "   n a m e = " F i e l d   i n d e x "   t y p e = " S y s t e m . I n t 3 2 ,   m s c o r l i b ,   V e r s i o n = 4 . 0 . 0 . 0 ,   C u l t u r e = n e u t r a l ,   P u b l i c K e y T o k e n = b 7 7 a 5 c 5 6 1 9 3 4 e 0 8 9 "   o r d e r = " 9 9 9 "   k e y = " i n d e x "   v a l u e = " "   g r o u p O r d e r = " - 1 "   i s G e n e r a t e d = " f a l s e " / >  
                             < p a r a m e t e r   i d = " b a 3 d 4 1 0 d - 8 5 b 5 - 4 2 f d - b 0 9 3 - 0 e 2 a 0 a 7 1 9 3 4 2 "   n a m e = " P a r e n t   f i e l d   i n d e x "   t y p e = " S y s t e m . I n t 3 2 ,   m s c o r l i b ,   V e r s i o n = 4 . 0 . 0 . 0 ,   C u l t u r e = n e u t r a l ,   P u b l i c K e y T o k e n = b 7 7 a 5 c 5 6 1 9 3 4 e 0 8 9 "   o r d e r = " 9 9 9 "   k e y = " p a r e n t I n d e x "   v a l u e = " "   g r o u p O r d e r = " - 1 "   i s G e n e r a t e d = " f a l s e " / >  
                             < p a r a m e t e r   i d = " 1 e 4 1 1 3 e 7 - f f 1 7 - 4 3 f 0 - a d e 7 - 8 2 e a f 2 c 7 5 1 b 0 "   n a m e = " D e l e t e   i f   e m p t y "   t y p e = " S y s t e m . B o o l e a n ,   m s c o r l i b ,   V e r s i o n = 4 . 0 . 0 . 0 ,   C u l t u r e = n e u t r a l ,   P u b l i c K e y T o k e n = b 7 7 a 5 c 5 6 1 9 3 4 e 0 8 9 "   o r d e r = " 9 9 9 "   k e y = " d e l e t e I f E m p t y "   v a l u e = " F a l s e "   g r o u p O r d e r = " - 1 "   i s G e n e r a t e d = " f a l s e " / >  
                             < p a r a m e t e r   i d = " 9 c 0 6 8 b 7 8 - f 5 7 6 - 4 a 3 a - 9 c b d - b 9 c f 4 9 5 8 5 7 9 0 "   n a m e = " P a r a g r a p h   v a l u e s "   t y p e = " I p h e l i o n . O u t l i n e . M o d e l . E n t i t i e s . I n l i n e P a r a m e t e r E n t i t y C o l l e c t i o n ` 1 [ [ I p h e l i o n . O u t l i n e . P o w e r P o i n t . R e n d e r e r s . P a r a g r a p h V a l u e P a r a m e t e r E n t i t y ,   I p h e l i o n . O u t l i n e . P o w e r P o i n t ,   V e r s i o n = 1 . 7 . 8 . 5 ,   C u l t u r e = n e u t r a l ,   P u b l i c K e y T o k e n = n u l l ] ] ,   I p h e l i o n . O u t l i n e . M o d e l ,   V e r s i o n = 1 . 7 . 8 . 5 ,   C u l t u r e = n e u t r a l ,   P u b l i c K e y T o k e n = n u l l "   o r d e r = " 9 9 9 "   k e y = " p a r a g r a p h V a l u e s "   v a l u e = " "   g r o u p O r d e r = " - 1 "   i s G e n e r a t e d = " f a l s e " / >  
                         < / p a r a m e t e r s >  
                     < / c o n t e n t C o n t r o l >  
                 < / c o n t e n t C o n t r o l s >  
                 < q u e s t i o n s   x m l n s = " h t t p : / / i p h e l i o n . c o m / w o r d / o u t l i n e / " >  
                     < q u e s t i o n   i d = " a 6 6 5 9 2 c 2 - 7 e 3 6 - 4 f c 2 - 8 8 5 4 - 2 e 1 3 9 3 9 b 4 3 1 4 "   n a m e = " I m a g e " 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2 9 f 6 1 4 b d - 0 6 d d - 4 e 1 f - 9 e 6 8 - 4 7 6 d 4 e 7 3 7 7 e f " 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F i l e   P a t h s - R e s o u r c e s   F o l d e r } & a m p ; a m p ; { L a b e l s . F i l e   P a t h s - C o v e r   I m a g e s   P P T } & l t ; / t e x t & g t ; & # x A ; & l t ; / f o r m a t S t r i n g & g t ; "   a r g u m e n t = " F o r m a t S t r i n g "   g r o u p O r d e r = " - 1 "   i s G e n e r a t e d = " f a l s e " / >  
                             < p a r a m e t e r   i d = " 9 a a d 2 9 0 8 - 1 0 c 7 - 4 6 c 7 - 8 f 8 f - a f 5 4 9 7 2 9 2 9 1 1 "   n a m e = " M a x   s e l e c t i o n s "   t y p e = " S y s t e m . I n t 3 2 ,   m s c o r l i b ,   V e r s i o n = 4 . 0 . 0 . 0 ,   C u l t u r e = n e u t r a l ,   P u b l i c K e y T o k e n = b 7 7 a 5 c 5 6 1 9 3 4 e 0 8 9 "   o r d e r = " 9 9 9 "   k e y = " m a x S e l e c t e d "   v a l u e = " 1 "   g r o u p O r d e r = " - 1 "   i s G e n e r a t e d = " f a l s e " / >  
                             < p a r a m e t e r   i d = " 4 c e 5 d 4 6 1 - 3 9 5 3 - 4 d 5 e - 9 8 a 4 - a 6 1 9 e a 3 5 4 e 5 3 "   n a m e = " M i n   s e l e c t i o n s "   t y p e = " S y s t e m . I n t 3 2 ,   m s c o r l i b ,   V e r s i o n = 4 . 0 . 0 . 0 ,   C u l t u r e = n e u t r a l ,   P u b l i c K e y T o k e n = b 7 7 a 5 c 5 6 1 9 3 4 e 0 8 9 "   o r d e r = " 9 9 9 "   k e y = " m i n S e l e c t e d "   v a l u e = " 1 "   g r o u p O r d e r = " - 1 "   i s G e n e r a t e d = " f a l s e " / >  
                             < p a r a m e t e r   i d = " c c 7 b 8 9 e 3 - 5 c b e - 4 e f 8 - b 3 d 7 - e 6 a 4 9 4 f 8 3 2 c b " 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f i x e d & l t ; / t y p e & g t ; & # x A ;     & l t ; t e x t   / & g t ; & # x A ; & l t ; / u i L o c a l i z e d S t r i n g & g t ; "   a r g u m e n t = " U I L o c a l i z e d S t r i n g "   g r o u p O r d e r = " - 1 "   i s G e n e r a t e d = " f a l s e " / >  
                             < p a r a m e t e r   i d = " 8 7 0 d 2 c 7 8 - 4 a 6 c - 4 7 4 7 - 8 9 4 d - 8 e f 7 0 4 1 a f 8 2 8 "   n a m e = " H e i g h t "   t y p e = " S y s t e m . I n t 3 2 ,   m s c o r l i b ,   V e r s i o n = 4 . 0 . 0 . 0 ,   C u l t u r e = n e u t r a l ,   P u b l i c K e y T o k e n = b 7 7 a 5 c 5 6 1 9 3 4 e 0 8 9 "   o r d e r = " 9 9 9 "   k e y = " h e i g h t "   v a l u e = " "   g r o u p O r d e r = " - 1 "   i s G e n e r a t e d = " f a l s e " / >  
                             < p a r a m e t e r   i d = " d 6 b 6 c 8 6 f - b 4 3 5 - 4 2 3 7 - 8 d 7 b - 1 6 7 7 8 9 4 3 c 2 e c "   n a m e = " D e f a u l t   z o o m "   t y p e = " S y s t e m . I n t 3 2 ,   m s c o r l i b ,   V e r s i o n = 4 . 0 . 0 . 0 ,   C u l t u r e = n e u t r a l ,   P u b l i c K e y T o k e n = b 7 7 a 5 c 5 6 1 9 3 4 e 0 8 9 "   o r d e r = " 9 9 9 "   k e y = " z o o m "   v a l u e = " "   g r o u p O r d e r = " - 1 "   i s G e n e r a t e d = " f a l s e " / >  
                             < p a r a m e t e r   i d = " 8 3 0 2 5 b 9 c - 9 c 9 7 - 4 b 3 a - a c 7 4 - f f 3 c d 2 2 2 7 2 5 d "   n a m e = " A l l o w   u n s e l e c t   l a s t   i t e m "   t y p e = " S y s t e m . B o o l e a n ,   m s c o r l i b ,   V e r s i o n = 4 . 0 . 0 . 0 ,   C u l t u r e = n e u t r a l ,   P u b l i c K e y T o k e n = b 7 7 a 5 c 5 6 1 9 3 4 e 0 8 9 "   o r d e r = " 9 9 9 "   k e y = " u n s e l e c t L a s t "   v a l u e = " T r u e "   g r o u p O r d e r = " - 1 "   i s G e n e r a t e d = " f a l s e " / >  
                             < p a r a m e t e r   i d = " a 7 2 5 8 5 9 2 - 3 6 d c - 4 1 5 2 - a d f f - 5 5 9 5 a a 5 0 2 2 a 9 "   n a m e = " H i d e   f i l e   e x t e n s i o n "   t y p e = " S y s t e m . B o o l e a n ,   m s c o r l i b ,   V e r s i o n = 4 . 0 . 0 . 0 ,   C u l t u r e = n e u t r a l ,   P u b l i c K e y T o k e n = b 7 7 a 5 c 5 6 1 9 3 4 e 0 8 9 "   o r d e r = " 9 9 9 "   k e y = " h i d e F i l e E x t "   v a l u e = " F a l s e "   g r o u p O r d e r = " - 1 "   i s G e n e r a t e d = " f a l s e " / >  
                         < / p a r a m e t e r s >  
                     < / q u e s t i o n >  
                     < q u e s t i o n   i d = " 7 9 d d a 6 9 f - 6 b 2 6 - 4 5 2 8 - 9 8 9 d - 6 7 7 7 8 e 7 6 5 1 e a "   n a m e = " T i t l e "   a s s e m b l y = " I p h e l i o n . O u t l i n e . C o n t r o l s . d l l "   t y p e = " I p h e l i o n . O u t l i n e . C o n t r o l s . Q u e s t i o n C o n t r o l s . V i e w M o d e l s . T e x t B o x V i e w M o d e l "   o r d e r = " 1 "   a c t i v e = " t r u e "   g r o u p = " & l t ; D e f a u l t & g t ; "   r e s u l t T y p e = " s i n g l e "   d i s p l a y T y p e = " A l l "   p a g e C o l u m n S p a n = " c o l u m n S p a n 6 "   p a r e n t I d = " 0 0 0 0 0 0 0 0 - 0 0 0 0 - 0 0 0 0 - 0 0 0 0 - 0 0 0 0 0 0 0 0 0 0 0 0 " >  
                         < p a r a m e t e r s >  
                             < p a r a m e t e r   i d = " 3 2 f 9 2 b 3 d - b 3 1 2 - 4 c 5 1 - a d 1 a - 3 9 8 f 7 a 1 d 0 e c 5 "   n a m e = " A l l o w   r e t u r n "   t y p e = " S y s t e m . B o o l e a n ,   m s c o r l i b ,   V e r s i o n = 4 . 0 . 0 . 0 ,   C u l t u r e = n e u t r a l ,   P u b l i c K e y T o k e n = b 7 7 a 5 c 5 6 1 9 3 4 e 0 8 9 "   o r d e r = " 9 9 9 "   k e y = " m u l t i l i n e "   v a l u e = " F a l s e "   g r o u p O r d e r = " - 1 "   i s G e n e r a t e d = " f a l s e " / >  
                             < p a r a m e t e r   i d = " 5 e 5 6 1 4 d 5 - c b e 4 - 4 3 5 a - 8 8 1 3 - 4 4 d 6 6 e d 9 1 6 c 0 " 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T i t l e & l t ; / t e x t & g t ; & # x A ; & l t ; / u i L o c a l i z e d S t r i n g & g t ; "   a r g u m e n t = " U I L o c a l i z e d S t r i n g "   g r o u p O r d e r = " - 1 "   i s G e n e r a t e d = " f a l s e " / >  
                             < p a r a m e t e r   i d = " e a 1 6 e 4 5 8 - a 4 3 c - 4 f e 4 - b e e 4 - c 3 6 7 8 4 a b 6 8 1 3 "   n a m e = " W i d t h   t y p e "   t y p e = " I p h e l i o n . O u t l i n e . M o d e l . I n t e r f a c e s . Q u e s t i o n C o n t r o l L a y o u t ,   I p h e l i o n . O u t l i n e . M o d e l ,   V e r s i o n = 1 . 7 . 8 . 5 ,   C u l t u r e = n e u t r a l ,   P u b l i c K e y T o k e n = n u l l "   o r d e r = " 9 9 9 "   k e y = " l a y o u t "   v a l u e = " F u l l "   g r o u p O r d e r = " - 1 "   i s G e n e r a t e d = " f a l s e " / >  
                             < p a r a m e t e r   i d = " 3 5 2 c 9 1 e e - 4 c 3 8 - 4 1 b 2 - a b 3 b - b b 4 9 9 b b 5 c 3 5 5 "   n a m e = " H e i g h t "   t y p e = " S y s t e m . I n t 3 2 ,   m s c o r l i b ,   V e r s i o n = 4 . 0 . 0 . 0 ,   C u l t u r e = n e u t r a l ,   P u b l i c K e y T o k e n = b 7 7 a 5 c 5 6 1 9 3 4 e 0 8 9 "   o r d e r = " 9 9 9 "   k e y = " h e i g h t "   v a l u e = " "   g r o u p O r d e r = " - 1 "   i s G e n e r a t e d = " f a l s e " / >  
                             < p a r a m e t e r   i d = " 2 7 e a 5 8 2 2 - 7 3 6 8 - 4 1 6 8 - 9 7 8 2 - 6 0 5 9 7 0 b 8 9 1 a b "   n a m e = " S e p a r a t e   l i n e s "   t y p e = " S y s t e m . B o o l e a n ,   m s c o r l i b ,   V e r s i o n = 4 . 0 . 0 . 0 ,   C u l t u r e = n e u t r a l ,   P u b l i c K e y T o k e n = b 7 7 a 5 c 5 6 1 9 3 4 e 0 8 9 "   o r d e r = " 9 9 9 "   k e y = " s p l i t L i n e s "   v a l u e = " F a l s e "   g r o u p O r d e r = " - 1 "   i s G e n e r a t e d = " f a l s e " / >  
                             < p a r a m e t e r   i d = " a 9 f 8 e c 3 6 - 2 7 2 b - 4 c a 1 - 8 5 c 2 - d 1 d 4 f 6 f 5 1 1 7 3 "   n a m e = " W r a p   t e x t "   t y p e = " S y s t e m . B o o l e a n ,   m s c o r l i b ,   V e r s i o n = 4 . 0 . 0 . 0 ,   C u l t u r e = n e u t r a l ,   P u b l i c K e y T o k e n = b 7 7 a 5 c 5 6 1 9 3 4 e 0 8 9 "   o r d e r = " 9 9 9 "   k e y = " w r a p T e x t "   v a l u e = " T r u e "   g r o u p O r d e r = " - 1 "   i s G e n e r a t e d = " f a l s e " / >  
                             < p a r a m e t e r   i d = " e f 7 7 5 d f 8 - 0 f f 5 - 4 4 5 a - a 8 8 9 - a 9 e f 0 8 f 0 9 0 a e "   n a m e = " R e m e m b e r   l a s t   v a l u e "   t y p e = " S y s t e m . B o o l e a n ,   m s c o r l i b ,   V e r s i o n = 4 . 0 . 0 . 0 ,   C u l t u r e = n e u t r a l ,   P u b l i c K e y T o k e n = b 7 7 a 5 c 5 6 1 9 3 4 e 0 8 9 "   o r d e r = " 9 9 9 "   k e y = " r e m e m b e r L a s t V a l u e "   v a l u e = " F a l s e "   g r o u p O r d e r = " - 1 "   i s G e n e r a t e d = " f a l s e " / >  
                             < p a r a m e t e r   i d = " 2 f 4 9 c 4 0 b - b 2 6 d - 4 d 9 a - 9 f e b - b 9 2 7 3 6 d 6 4 8 6 0 "   n a m e = " R e q u i r e d   f i e l d "   t y p e = " S y s t e m . B o o l e a n ,   m s c o r l i b ,   V e r s i o n = 4 . 0 . 0 . 0 ,   C u l t u r e = n e u t r a l ,   P u b l i c K e y T o k e n = b 7 7 a 5 c 5 6 1 9 3 4 e 0 8 9 "   o r d e r = " 9 9 9 "   k e y = " r e q u i r e d "   v a l u e = " F a l s e "   g r o u p O r d e r = " - 1 "   i s G e n e r a t e d = " f a l s e " / >  
                             < p a r a m e t e r   i d = " 1 e 0 9 c a 2 9 - 9 2 e 1 - 4 4 b 5 - 9 7 1 4 - 5 7 3 4 6 f c 9 3 a 2 f "   n a m e = " M a x   l e n g t h "   t y p e = " S y s t e m . N u l l a b l e ` 1 [ [ S y s t e m . I n t 3 2 ,   m s c o r l i b ,   V e r s i o n = 4 . 0 . 0 . 0 ,   C u l t u r e = n e u t r a l ,   P u b l i c K e y T o k e n = b 7 7 a 5 c 5 6 1 9 3 4 e 0 8 9 ] ] ,   m s c o r l i b ,   V e r s i o n = 4 . 0 . 0 . 0 ,   C u l t u r e = n e u t r a l ,   P u b l i c K e y T o k e n = b 7 7 a 5 c 5 6 1 9 3 4 e 0 8 9 "   o r d e r = " 9 9 9 "   k e y = " m a x L e n g t h "   v a l u e = " "   g r o u p O r d e r = " - 1 "   i s G e n e r a t e d = " f a l s e " / >  
                         < / p a r a m e t e r s >  
                     < / q u e s t i o n >  
                     < q u e s t i o n   i d = " 7 5 5 a 6 f 0 a - 3 2 1 9 - 4 3 5 d - 8 6 c 6 - 6 b 0 1 e c 6 a 8 0 8 e "   n a m e = " S u b t i t l e "   a s s e m b l y = " I p h e l i o n . O u t l i n e . C o n t r o l s . d l l "   t y p e = " I p h e l i o n . O u t l i n e . C o n t r o l s . Q u e s t i o n C o n t r o l s . V i e w M o d e l s . T e x t B o x V i e w M o d e l "   o r d e r = " 2 "   a c t i v e = " t r u e "   g r o u p = " & l t ; D e f a u l t & g t ; "   r e s u l t T y p e = " s i n g l e "   d i s p l a y T y p e = " A l l "   p a g e C o l u m n S p a n = " c o l u m n S p a n 6 "   p a r e n t I d = " 0 0 0 0 0 0 0 0 - 0 0 0 0 - 0 0 0 0 - 0 0 0 0 - 0 0 0 0 0 0 0 0 0 0 0 0 " >  
                         < p a r a m e t e r s >  
                             < p a r a m e t e r   i d = " 7 8 0 d c 8 9 a - d 3 e 2 - 4 6 a 8 - a 0 a 0 - 1 a 8 9 4 4 2 c 7 2 8 3 "   n a m e = " A l l o w   r e t u r n "   t y p e = " S y s t e m . B o o l e a n ,   m s c o r l i b ,   V e r s i o n = 4 . 0 . 0 . 0 ,   C u l t u r e = n e u t r a l ,   P u b l i c K e y T o k e n = b 7 7 a 5 c 5 6 1 9 3 4 e 0 8 9 "   o r d e r = " 9 9 9 "   k e y = " m u l t i l i n e "   v a l u e = " F a l s e "   g r o u p O r d e r = " - 1 "   i s G e n e r a t e d = " f a l s e " / >  
                             < p a r a m e t e r   i d = " e 7 e 6 e 5 6 3 - 4 3 e 2 - 4 0 c 7 - 9 0 9 1 - e 4 5 0 4 c 6 3 a f 4 9 " 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S u b t i t l e & l t ; / t e x t & g t ; & # x A ; & l t ; / u i L o c a l i z e d S t r i n g & g t ; "   a r g u m e n t = " U I L o c a l i z e d S t r i n g "   g r o u p O r d e r = " - 1 "   i s G e n e r a t e d = " f a l s e " / >  
                             < p a r a m e t e r   i d = " d 6 8 6 9 7 e 8 - b b 6 f - 4 2 1 5 - b 2 f 0 - c 6 4 9 d 2 6 b 2 4 f 6 "   n a m e = " W i d t h   t y p e "   t y p e = " I p h e l i o n . O u t l i n e . M o d e l . I n t e r f a c e s . Q u e s t i o n C o n t r o l L a y o u t ,   I p h e l i o n . O u t l i n e . M o d e l ,   V e r s i o n = 1 . 7 . 8 . 5 ,   C u l t u r e = n e u t r a l ,   P u b l i c K e y T o k e n = n u l l "   o r d e r = " 9 9 9 "   k e y = " l a y o u t "   v a l u e = " F u l l "   g r o u p O r d e r = " - 1 "   i s G e n e r a t e d = " f a l s e " / >  
                             < p a r a m e t e r   i d = " 0 f 6 6 8 3 1 4 - c b 1 2 - 4 3 f 5 - 8 6 8 b - d 7 6 1 4 d 2 b 4 0 a e "   n a m e = " H e i g h t "   t y p e = " S y s t e m . I n t 3 2 ,   m s c o r l i b ,   V e r s i o n = 4 . 0 . 0 . 0 ,   C u l t u r e = n e u t r a l ,   P u b l i c K e y T o k e n = b 7 7 a 5 c 5 6 1 9 3 4 e 0 8 9 "   o r d e r = " 9 9 9 "   k e y = " h e i g h t "   v a l u e = " "   g r o u p O r d e r = " - 1 "   i s G e n e r a t e d = " f a l s e " / >  
                             < p a r a m e t e r   i d = " b 4 1 a d 2 c 2 - 8 6 b a - 4 7 0 9 - 8 1 5 2 - 9 1 b 5 1 3 f 9 3 5 8 e "   n a m e = " S e p a r a t e   l i n e s "   t y p e = " S y s t e m . B o o l e a n ,   m s c o r l i b ,   V e r s i o n = 4 . 0 . 0 . 0 ,   C u l t u r e = n e u t r a l ,   P u b l i c K e y T o k e n = b 7 7 a 5 c 5 6 1 9 3 4 e 0 8 9 "   o r d e r = " 9 9 9 "   k e y = " s p l i t L i n e s "   v a l u e = " F a l s e "   g r o u p O r d e r = " - 1 "   i s G e n e r a t e d = " f a l s e " / >  
                             < p a r a m e t e r   i d = " d 4 6 1 e 8 3 6 - 9 c 4 9 - 4 8 3 6 - 9 a 7 2 - 8 4 e 6 3 2 1 7 3 4 5 8 "   n a m e = " W r a p   t e x t "   t y p e = " S y s t e m . B o o l e a n ,   m s c o r l i b ,   V e r s i o n = 4 . 0 . 0 . 0 ,   C u l t u r e = n e u t r a l ,   P u b l i c K e y T o k e n = b 7 7 a 5 c 5 6 1 9 3 4 e 0 8 9 "   o r d e r = " 9 9 9 "   k e y = " w r a p T e x t "   v a l u e = " T r u e "   g r o u p O r d e r = " - 1 "   i s G e n e r a t e d = " f a l s e " / >  
                             < p a r a m e t e r   i d = " c a e 9 7 e 1 f - 3 3 d 2 - 4 d b 2 - b 0 2 9 - 4 c 0 4 2 1 4 8 6 a 4 e "   n a m e = " R e m e m b e r   l a s t   v a l u e "   t y p e = " S y s t e m . B o o l e a n ,   m s c o r l i b ,   V e r s i o n = 4 . 0 . 0 . 0 ,   C u l t u r e = n e u t r a l ,   P u b l i c K e y T o k e n = b 7 7 a 5 c 5 6 1 9 3 4 e 0 8 9 "   o r d e r = " 9 9 9 "   k e y = " r e m e m b e r L a s t V a l u e "   v a l u e = " F a l s e "   g r o u p O r d e r = " - 1 "   i s G e n e r a t e d = " f a l s e " / >  
                             < p a r a m e t e r   i d = " 0 a 9 b f f 3 3 - 7 d 3 c - 4 1 e 1 - 8 e 1 7 - a 5 4 4 6 5 f f 0 f 6 9 "   n a m e = " R e q u i r e d   f i e l d "   t y p e = " S y s t e m . B o o l e a n ,   m s c o r l i b ,   V e r s i o n = 4 . 0 . 0 . 0 ,   C u l t u r e = n e u t r a l ,   P u b l i c K e y T o k e n = b 7 7 a 5 c 5 6 1 9 3 4 e 0 8 9 "   o r d e r = " 9 9 9 "   k e y = " r e q u i r e d "   v a l u e = " F a l s e "   g r o u p O r d e r = " - 1 "   i s G e n e r a t e d = " f a l s e " / >  
                             < p a r a m e t e r   i d = " e a d a 4 4 d a - b 0 1 1 - 4 d 9 d - a 8 6 5 - d b a d 9 4 4 1 a 0 f a "   n a m e = " M a x   l e n g t h "   t y p e = " S y s t e m . N u l l a b l e ` 1 [ [ S y s t e m . I n t 3 2 ,   m s c o r l i b ,   V e r s i o n = 4 . 0 . 0 . 0 ,   C u l t u r e = n e u t r a l ,   P u b l i c K e y T o k e n = b 7 7 a 5 c 5 6 1 9 3 4 e 0 8 9 ] ] ,   m s c o r l i b ,   V e r s i o n = 4 . 0 . 0 . 0 ,   C u l t u r e = n e u t r a l ,   P u b l i c K e y T o k e n = b 7 7 a 5 c 5 6 1 9 3 4 e 0 8 9 "   o r d e r = " 9 9 9 "   k e y = " m a x L e n g t h "   v a l u e = " "   g r o u p O r d e r = " - 1 "   i s G e n e r a t e d = " f a l s e " / >  
                         < / p a r a m e t e r s >  
                     < / q u e s t i o n >  
                     < q u e s t i o n   i d = " 1 a 3 b 6 7 e 9 - e 8 0 1 - 4 2 2 2 - 8 3 2 2 - 8 4 c 0 b 6 0 c 3 f 6 5 "   n a m e = " L o g o   L i g h t   o r   D a r k "   a s s e m b l y = " I p h e l i o n . O u t l i n e . C o n t r o l s . d l l "   t y p e = " I p h e l i o n . O u t l i n e . C o n t r o l s . Q u e s t i o n C o n t r o l s . V i e w M o d e l s . S e l e c t i o n L i s t V i e w M o d e l "   o r d e r = " 3 "   a c t i v e = " t r u e "   g r o u p = " & l t ; D e f a u l t & g t ; "   r e s u l t T y p e = " s i n g l e "   d i s p l a y T y p e = " A l l "   p a g e C o l u m n S p a n = " c o l u m n S p a n 6 "   p a r e n t I d = " 0 0 0 0 0 0 0 0 - 0 0 0 0 - 0 0 0 0 - 0 0 0 0 - 0 0 0 0 0 0 0 0 0 0 0 0 " >  
                         < p a r a m e t e r s >  
                             < p a r a m e t e r   i d = " 1 e 7 d 7 5 6 e - f 1 b a - 4 d 9 e - 9 8 a 6 - d 3 0 7 8 9 6 f b 9 2 5 " 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L o g o   D a r k   o r   L i g h t & l t ; / t e x t & g t ; & # x A ; & l t ; / u i L o c a l i z e d S t r i n g & g t ; "   a r g u m e n t = " U I L o c a l i z e d S t r i n g "   g r o u p O r d e r = " - 1 "   i s G e n e r a t e d = " f a l s e " / >  
                             < p a r a m e t e r   i d = " d 7 2 c f 9 6 6 - 5 8 4 6 - 4 3 e 7 - 8 8 6 0 - 4 6 8 8 c 4 7 a 2 2 d 6 "   n a m e = " W i d t h   t y p e "   t y p e = " I p h e l i o n . O u t l i n e . M o d e l . I n t e r f a c e s . Q u e s t i o n C o n t r o l L a y o u t ,   I p h e l i o n . O u t l i n e . M o d e l ,   V e r s i o n = 1 . 7 . 8 . 5 ,   C u l t u r e = n e u t r a l ,   P u b l i c K e y T o k e n = n u l l "   o r d e r = " 9 9 9 "   k e y = " l a y o u t "   v a l u e = " H a l f "   g r o u p O r d e r = " - 1 "   i s G e n e r a t e d = " f a l s e " / >  
                             < p a r a m e t e r   i d = " 5 6 f c 1 d 7 d - e 2 2 6 - 4 e 1 9 - a 0 e f - 9 1 e 2 3 0 2 6 9 c 7 2 "   n a m e = " S e l e c t i o n   m o d e "   t y p e = " I p h e l i o n . O u t l i n e . C o n t r o l s . Q u e s t i o n C o n t r o l s . V i e w M o d e l s . Q u e s t i o n S e l e c t i o n M o d e ,   I p h e l i o n . O u t l i n e . C o n t r o l s ,   V e r s i o n = 1 . 7 . 8 . 5 ,   C u l t u r e = n e u t r a l ,   P u b l i c K e y T o k e n = n u l l "   o r d e r = " 9 9 9 "   k e y = " s e l e c t i o n M o d e "   v a l u e = " S i n g l e "   g r o u p O r d e r = " - 1 "   i s G e n e r a t e d = " f a l s e " / >  
                             < p a r a m e t e r   i d = " 3 4 4 e 8 2 4 5 - 7 e 4 c - 4 1 2 d - b 5 e e - 6 3 d 0 d e 3 3 4 d 0 5 "   n a m e = " I t e m s   l i s t "   t y p e = " I p h e l i o n . O u t l i n e . M o d e l . E n t i t i e s . I n l i n e P a r a m e t e r E n t i t y C o l l e c t i o n ` 1 [ [ I p h e l i o n . O u t l i n e . M o d e l . E n t i t i e s . L o c a l i z e d K e y V a l u e P a r a m e t e r E n t i t y ,   I p h e l i o n . O u t l i n e . M o d e l ,   V e r s i o n = 1 . 7 . 8 . 5 ,   C u l t u r e = n e u t r a l ,   P u b l i c K e y T o k e n = n u l l ] ] ,   I p h e l i o n . O u t l i n e . M o d e l ,   V e r s i o n = 1 . 7 . 8 . 5 ,   C u l t u r e = n e u t r a l ,   P u b l i c K e y T o k e n = n u l l "   o r d e r = " 9 9 9 "   k e y = " i t e m L i s t "   v a l u e = " & l t ; ? x m l   v e r s i o n = & q u o t ; 1 . 0 & q u o t ;   e n c o d i n g = & q u o t ; u t f - 1 6 & q u o t ; ? & g t ; & # x A ; & l t ; X m l P a r a m e t e r   x m l n s : x s i = & q u o t ; h t t p : / / w w w . w 3 . o r g / 2 0 0 1 / X M L S c h e m a - i n s t a n c e & q u o t ;   x m l n s : x s d = & q u o t ; h t t p : / / w w w . w 3 . o r g / 2 0 0 1 / X M L S c h e m a & q u o t ; & g t ; & # x A ;     & l t ; p a r a m e t e r E n t i t i e s & 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i s S e l e c t e d = & q u o t ; t r u e & q u o t ;   i n v e r t F i e l d V a l u e = & q u o t ; f a l s e & q u o t ;   / & 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i s S e l e c t e d = & q u o t ; f a l s e & q u o t ;   i n v e r t F i e l d V a l u e = & q u o t ; f a l s e & q u o t ;   / & g t ; & # x A ;     & l t ; / p a r a m e t e r E n t i t i e s & g t ; & # x A ; & l t ; / X m l P a r a m e t e r & g t ; "   g r o u p O r d e r = " - 1 "   i s G e n e r a t e d = " f a l s e " / >  
                             < p a r a m e t e r   i d = " 5 c c 3 1 6 d 1 - 9 9 f d - 4 f b e - 8 a 4 3 - d 5 8 6 a 2 0 c 3 c d e "   n a m e = " M a x   s e l e c t i o n s "   t y p e = " S y s t e m . I n t 3 2 ,   m s c o r l i b ,   V e r s i o n = 4 . 0 . 0 . 0 ,   C u l t u r e = n e u t r a l ,   P u b l i c K e y T o k e n = b 7 7 a 5 c 5 6 1 9 3 4 e 0 8 9 "   o r d e r = " 9 9 9 "   k e y = " m a x S e l e c t e d "   v a l u e = " 0 "   g r o u p O r d e r = " - 1 "   i s G e n e r a t e d = " f a l s e " / >  
                             < p a r a m e t e r   i d = " 1 0 4 9 1 4 1 8 - d 6 7 7 - 4 7 9 7 - 9 f 2 c - 7 3 2 7 0 8 9 f 9 8 7 1 "   n a m e = " M i n   s e l e c t i o n s "   t y p e = " S y s t e m . I n t 3 2 ,   m s c o r l i b ,   V e r s i o n = 4 . 0 . 0 . 0 ,   C u l t u r e = n e u t r a l ,   P u b l i c K e y T o k e n = b 7 7 a 5 c 5 6 1 9 3 4 e 0 8 9 "   o r d e r = " 9 9 9 "   k e y = " m i n S e l e c t e d "   v a l u e = " 0 "   g r o u p O r d e r = " - 1 "   i s G e n e r a t e d = " f a l s e " / >  
                             < p a r a m e t e r   i d = " e 6 a 7 0 e 4 c - 5 8 d 7 - 4 c 2 1 - a 3 9 f - 7 8 8 b 8 c f e 8 6 9 b "   n a m e = " R e m e m b e r   l a s t   v a l u e s "   t y p e = " S y s t e m . B o o l e a n ,   m s c o r l i b ,   V e r s i o n = 4 . 0 . 0 . 0 ,   C u l t u r e = n e u t r a l ,   P u b l i c K e y T o k e n = b 7 7 a 5 c 5 6 1 9 3 4 e 0 8 9 "   o r d e r = " 9 9 9 "   k e y = " r e m e m b e r L a s t V a l u e "   v a l u e = " F a l s e "   g r o u p O r d e r = " - 1 "   i s G e n e r a t e d = " f a l s e " / >  
                             < p a r a m e t e r   i d = " b 9 c 7 8 8 6 c - 3 f b 7 - 4 5 c 0 - 9 b 6 b - a b 4 7 b 1 c 3 5 2 2 0 "   n a m e = " N u m b e r   o f   c o l u m n s "   t y p e = " I p h e l i o n . O u t l i n e . C o n t r o l s . Q u e s t i o n C o n t r o l s . V i e w M o d e l s . Q u e s t i o n C o l u m n s ,   I p h e l i o n . O u t l i n e . C o n t r o l s ,   V e r s i o n = 1 . 7 . 8 . 5 ,   C u l t u r e = n e u t r a l ,   P u b l i c K e y T o k e n = n u l l "   o r d e r = " 9 9 9 "   k e y = " n u m b e r O f C o l u m n s "   v a l u e = " T w o C o l u m n "   g r o u p O r d e r = " - 1 "   i s G e n e r a t e d = " f a l s e " / >  
                         < / p a r a m e t e r s >  
                     < / q u e s t i o n >  
                     < q u e s t i o n   i d = " 1 0 9 1 2 b 9 1 - a 1 2 1 - 4 5 7 1 - a d 8 0 - 1 8 2 0 b 8 8 6 5 7 b 6 "   n a m e = " C o v e r   T e x t   L i g h t   o r   D a r k "   a s s e m b l y = " I p h e l i o n . O u t l i n e . C o n t r o l s . d l l "   t y p e = " I p h e l i o n . O u t l i n e . C o n t r o l s . Q u e s t i o n C o n t r o l s . V i e w M o d e l s . S e l e c t i o n L i s t V i e w M o d e l "   o r d e r = " 4 "   a c t i v e = " t r u e "   g r o u p = " & l t ; D e f a u l t & g t ; "   r e s u l t T y p e = " s i n g l e "   d i s p l a y T y p e = " A l l "   p a g e C o l u m n S p a n = " c o l u m n S p a n 6 "   p a r e n t I d = " 0 0 0 0 0 0 0 0 - 0 0 0 0 - 0 0 0 0 - 0 0 0 0 - 0 0 0 0 0 0 0 0 0 0 0 0 " >  
                         < p a r a m e t e r s >  
                             < p a r a m e t e r   i d = " 3 3 1 3 4 8 4 6 - d b 1 f - 4 c 6 c - 8 b 3 1 - 3 f 0 b a f 9 c a 0 6 c " 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C o v e r   T e x t & l t ; / t e x t & g t ; & # x A ; & l t ; / u i L o c a l i z e d S t r i n g & g t ; "   a r g u m e n t = " U I L o c a l i z e d S t r i n g "   g r o u p O r d e r = " - 1 "   i s G e n e r a t e d = " f a l s e " / >  
                             < p a r a m e t e r   i d = " 6 e c c 6 0 8 2 - 4 9 4 a - 4 6 8 f - b 4 d e - a 1 1 3 f 1 3 8 e b 2 5 "   n a m e = " W i d t h   t y p e "   t y p e = " I p h e l i o n . O u t l i n e . M o d e l . I n t e r f a c e s . Q u e s t i o n C o n t r o l L a y o u t ,   I p h e l i o n . O u t l i n e . M o d e l ,   V e r s i o n = 1 . 7 . 8 . 5 ,   C u l t u r e = n e u t r a l ,   P u b l i c K e y T o k e n = n u l l "   o r d e r = " 9 9 9 "   k e y = " l a y o u t "   v a l u e = " H a l f "   g r o u p O r d e r = " - 1 "   i s G e n e r a t e d = " f a l s e " / >  
                             < p a r a m e t e r   i d = " c 4 7 b f a b b - b f f c - 4 6 c c - 9 3 8 2 - 6 5 4 5 0 d 7 d a 2 5 3 "   n a m e = " S e l e c t i o n   m o d e "   t y p e = " I p h e l i o n . O u t l i n e . C o n t r o l s . Q u e s t i o n C o n t r o l s . V i e w M o d e l s . Q u e s t i o n S e l e c t i o n M o d e ,   I p h e l i o n . O u t l i n e . C o n t r o l s ,   V e r s i o n = 1 . 7 . 8 . 5 ,   C u l t u r e = n e u t r a l ,   P u b l i c K e y T o k e n = n u l l "   o r d e r = " 9 9 9 "   k e y = " s e l e c t i o n M o d e "   v a l u e = " S i n g l e "   g r o u p O r d e r = " - 1 "   i s G e n e r a t e d = " f a l s e " / >  
                             < p a r a m e t e r   i d = " f 3 1 0 d 0 c 4 - 1 3 5 5 - 4 a 9 c - a 7 0 a - f 2 5 b 0 d 1 a 1 3 a e "   n a m e = " I t e m s   l i s t "   t y p e = " I p h e l i o n . O u t l i n e . M o d e l . E n t i t i e s . I n l i n e P a r a m e t e r E n t i t y C o l l e c t i o n ` 1 [ [ I p h e l i o n . O u t l i n e . M o d e l . E n t i t i e s . L o c a l i z e d K e y V a l u e P a r a m e t e r E n t i t y ,   I p h e l i o n . O u t l i n e . M o d e l ,   V e r s i o n = 1 . 7 . 8 . 5 ,   C u l t u r e = n e u t r a l ,   P u b l i c K e y T o k e n = n u l l ] ] ,   I p h e l i o n . O u t l i n e . M o d e l ,   V e r s i o n = 1 . 7 . 8 . 5 ,   C u l t u r e = n e u t r a l ,   P u b l i c K e y T o k e n = n u l l "   o r d e r = " 9 9 9 "   k e y = " i t e m L i s t "   v a l u e = " & l t ; ? x m l   v e r s i o n = & q u o t ; 1 . 0 & q u o t ;   e n c o d i n g = & q u o t ; u t f - 1 6 & q u o t ; ? & g t ; & # x A ; & l t ; X m l P a r a m e t e r   x m l n s : x s i = & q u o t ; h t t p : / / w w w . w 3 . o r g / 2 0 0 1 / X M L S c h e m a - i n s t a n c e & q u o t ;   x m l n s : x s d = & q u o t ; h t t p : / / w w w . w 3 . o r g / 2 0 0 1 / X M L S c h e m a & q u o t ; & g t ; & # x A ;     & l t ; p a r a m e t e r E n t i t i e s & 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L i g h t & a m p ; l t ; / t e x t & a m p ; g t ; & a m p ; # x D ; & a m p ; # x A ; & a m p ; l t ; / l o c a l i z e d S t r i n g & a m p ; g t ; & q u o t ;   i s S e l e c t e d = & q u o t ; t r u e & q u o t ;   i n v e r t F i e l d V a l u e = & q u o t ; f a l s e & q u o t ;   / & g t ; & # x A ;         & l t ; p a r a m e t e r E n t i t y   x s i : t y p e = & q u o t ; L o c a l i z e d K e y V a l u e P a r a m e t e r E n t i t y & q u o t ;   k e y = & 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v a l u e = & q u o t ; & a m p ; l t ; ? x m l   v e r s i o n = & a m p ; q u o t ; 1 . 0 & a m p ; q u o t ;   e n c o d i n g = & a m p ; q u o t ; u t f - 1 6 & a m p ; q u o t ; ? & a m p ; g t ; & a m p ; # x D ; & a m p ; # x A ; & a m p ; l t ; l o c a l i z e d S t r i n g   x m l n s : x s i = & a m p ; q u o t ; h t t p : / / w w w . w 3 . o r g / 2 0 0 1 / X M L S c h e m a - i n s t a n c e & a m p ; q u o t ;   x m l n s : x s d = & a m p ; q u o t ; h t t p : / / w w w . w 3 . o r g / 2 0 0 1 / X M L S c h e m a & a m p ; q u o t ; & a m p ; g t ; & a m p ; # x D ; & a m p ; # x A ;     & a m p ; l t ; t y p e & a m p ; g t ; l a b e l & a m p ; l t ; / t y p e & a m p ; g t ; & a m p ; # x D ; & a m p ; # x A ;     & a m p ; l t ; t e x t & a m p ; g t ; D a r k & a m p ; l t ; / t e x t & a m p ; g t ; & a m p ; # x D ; & a m p ; # x A ; & a m p ; l t ; / l o c a l i z e d S t r i n g & a m p ; g t ; & q u o t ;   i s S e l e c t e d = & q u o t ; f a l s e & q u o t ;   i n v e r t F i e l d V a l u e = & q u o t ; f a l s e & q u o t ;   / & g t ; & # x A ;     & l t ; / p a r a m e t e r E n t i t i e s & g t ; & # x A ; & l t ; / X m l P a r a m e t e r & g t ; "   g r o u p O r d e r = " - 1 "   i s G e n e r a t e d = " f a l s e " / >  
                             < p a r a m e t e r   i d = " 8 2 c c 1 0 f 5 - e 7 8 7 - 4 c 7 1 - 9 e 5 0 - 4 3 8 5 1 3 d 0 4 4 1 d "   n a m e = " M a x   s e l e c t i o n s "   t y p e = " S y s t e m . I n t 3 2 ,   m s c o r l i b ,   V e r s i o n = 4 . 0 . 0 . 0 ,   C u l t u r e = n e u t r a l ,   P u b l i c K e y T o k e n = b 7 7 a 5 c 5 6 1 9 3 4 e 0 8 9 "   o r d e r = " 9 9 9 "   k e y = " m a x S e l e c t e d "   v a l u e = " 0 "   g r o u p O r d e r = " - 1 "   i s G e n e r a t e d = " f a l s e " / >  
                             < p a r a m e t e r   i d = " 2 0 e a 2 9 2 9 - 1 9 5 c - 4 b 2 b - 9 4 d e - 5 9 8 a 1 9 1 7 a b 3 d "   n a m e = " M i n   s e l e c t i o n s "   t y p e = " S y s t e m . I n t 3 2 ,   m s c o r l i b ,   V e r s i o n = 4 . 0 . 0 . 0 ,   C u l t u r e = n e u t r a l ,   P u b l i c K e y T o k e n = b 7 7 a 5 c 5 6 1 9 3 4 e 0 8 9 "   o r d e r = " 9 9 9 "   k e y = " m i n S e l e c t e d "   v a l u e = " 0 "   g r o u p O r d e r = " - 1 "   i s G e n e r a t e d = " f a l s e " / >  
                             < p a r a m e t e r   i d = " b 9 8 2 9 3 9 2 - f 9 3 7 - 4 e b b - a 2 f f - 4 7 e d f c 8 b b c 0 b "   n a m e = " R e m e m b e r   l a s t   v a l u e s "   t y p e = " S y s t e m . B o o l e a n ,   m s c o r l i b ,   V e r s i o n = 4 . 0 . 0 . 0 ,   C u l t u r e = n e u t r a l ,   P u b l i c K e y T o k e n = b 7 7 a 5 c 5 6 1 9 3 4 e 0 8 9 "   o r d e r = " 9 9 9 "   k e y = " r e m e m b e r L a s t V a l u e "   v a l u e = " F a l s e "   g r o u p O r d e r = " - 1 "   i s G e n e r a t e d = " f a l s e " / >  
                             < p a r a m e t e r   i d = " 8 f d e 2 b 0 6 - f 8 2 a - 4 a d 2 - b c e b - a b 1 9 c b 5 a 6 4 b 6 "   n a m e = " N u m b e r   o f   c o l u m n s "   t y p e = " I p h e l i o n . O u t l i n e . C o n t r o l s . Q u e s t i o n C o n t r o l s . V i e w M o d e l s . Q u e s t i o n C o l u m n s ,   I p h e l i o n . O u t l i n e . C o n t r o l s ,   V e r s i o n = 1 . 7 . 8 . 5 ,   C u l t u r e = n e u t r a l ,   P u b l i c K e y T o k e n = n u l l "   o r d e r = " 9 9 9 "   k e y = " n u m b e r O f C o l u m n s "   v a l u e = " T w o C o l u m n "   g r o u p O r d e r = " - 1 "   i s G e n e r a t e d = " f a l s e " / >  
                         < / p a r a m e t e r s >  
                     < / q u e s t i o n >  
                     < q u e s t i o n   i d = " 4 6 1 f a 5 a 4 - 5 d 1 2 - 4 4 7 c - a 8 4 9 - 3 c f d 1 8 2 d 0 c 4 8 "   n a m e = " O v e r r i d e   l o g o "   a s s e m b l y = " I p h e l i o n . O u t l i n e . C o n t r o l s . d l l "   t y p e = " I p h e l i o n . O u t l i n e . C o n t r o l s . Q u e s t i o n C o n t r o l s . V i e w M o d e l s . C h e c k B o x V i e w M o d e l "   o r d e r = " 5 "   a c t i v e = " t r u e "   g r o u p = " & l t ; D e f a u l t & g t ; "   r e s u l t T y p e = " s i n g l e "   d i s p l a y T y p e = " A l l "   p a g e C o l u m n S p a n = " c o l u m n S p a n 6 "   p a r e n t I d = " 0 0 0 0 0 0 0 0 - 0 0 0 0 - 0 0 0 0 - 0 0 0 0 - 0 0 0 0 0 0 0 0 0 0 0 0 " >  
                         < p a r a m e t e r s >  
                             < p a r a m e t e r   i d = " 2 7 3 f 7 1 f 4 - f 0 4 8 - 4 f e c - a 8 3 9 - e 8 2 a 3 d c 3 f f 3 8 " 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W i z a r d   C o m m o n - L o g o   O v e r r i d e & l t ; / t e x t & g t ; & # x A ; & l t ; / u i L o c a l i z e d S t r i n g & g t ; "   a r g u m e n t = " U I L o c a l i z e d S t r i n g "   g r o u p O r d e r = " - 1 "   i s G e n e r a t e d = " f a l s e " / >  
                             < p a r a m e t e r   i d = " c 7 e 2 2 1 2 2 - c f f 0 - 4 4 2 2 - b d f 3 - 9 f c a 3 a e 7 1 6 5 f "   n a m e = " D o c u m e n t   t e x t   ( c h e c k e d ) "   t y p e = " S y s t e m . S t r i n g ,   m s c o r l i b ,   V e r s i o n = 4 . 0 . 0 . 0 ,   C u l t u r e = n e u t r a l ,   P u b l i c K e y T o k e n = b 7 7 a 5 c 5 6 1 9 3 4 e 0 8 9 "   o r d e r = " 9 9 9 "   k e y = " d o c u m e n t T e x t "   v a l u e = " & l t ; ? x m l   v e r s i o n = & q u o t ; 1 . 0 & q u o t ;   e n c o d i n g = & q u o t ; u t f - 1 6 & q u o t ; ? & g t ; & # x A ; & l t ; l o c a l i z e d S t r i n g   x m l n s : x s i = & q u o t ; h t t p : / / w w w . w 3 . o r g / 2 0 0 1 / X M L S c h e m a - i n s t a n c e & q u o t ;   x m l n s : x s d = & q u o t ; h t t p : / / w w w . w 3 . o r g / 2 0 0 1 / X M L S c h e m a & q u o t ; & g t ; & # x A ;     & l t ; t y p e & g t ; f i x e d & l t ; / t y p e & g t ; & # x A ;     & l t ; t e x t   / & g t ; & # x A ; & l t ; / l o c a l i z e d S t r i n g & g t ; "   a r g u m e n t = " E x p r e s s i o n L o c a l i z e d S t r i n g "   g r o u p O r d e r = " - 1 "   i s G e n e r a t e d = " f a l s e " / >  
                             < p a r a m e t e r   i d = " d b 1 2 c f b b - 2 7 7 4 - 4 2 b e - 9 2 2 1 - 9 8 9 5 d a b a 5 b 9 d "   n a m e = " D o c u m e n t   t e x t   ( u n c h e c k e d ) "   t y p e = " S y s t e m . S t r i n g ,   m s c o r l i b ,   V e r s i o n = 4 . 0 . 0 . 0 ,   C u l t u r e = n e u t r a l ,   P u b l i c K e y T o k e n = b 7 7 a 5 c 5 6 1 9 3 4 e 0 8 9 "   o r d e r = " 9 9 9 "   k e y = " d o c u m e n t T e x t U n c h e c k e d "   v a l u e = " & l t ; ? x m l   v e r s i o n = & q u o t ; 1 . 0 & q u o t ;   e n c o d i n g = & q u o t ; u t f - 1 6 & q u o t ; ? & g t ; & # x A ; & l t ; l o c a l i z e d S t r i n g   x m l n s : x s i = & q u o t ; h t t p : / / w w w . w 3 . o r g / 2 0 0 1 / X M L S c h e m a - i n s t a n c e & q u o t ;   x m l n s : x s d = & q u o t ; h t t p : / / w w w . w 3 . o r g / 2 0 0 1 / X M L S c h e m a & q u o t ; & g t ; & # x A ;     & l t ; t y p e & g t ; f i x e d & l t ; / t y p e & g t ; & # x A ;     & l t ; t e x t   / & g t ; & # x A ; & l t ; / l o c a l i z e d S t r i n g & g t ; "   a r g u m e n t = " E x p r e s s i o n L o c a l i z e d S t r i n g "   g r o u p O r d e r = " - 1 "   i s G e n e r a t e d = " f a l s e " / >  
                             < p a r a m e t e r   i d = " 1 c 6 8 8 8 0 2 - f a 1 a - 4 e 0 f - 8 a 7 b - f 5 a b a 0 f 8 d b d 1 "   n a m e = " D i s p l a y   c o n t e n t   v a l u e "   t y p e = " S y s t e m . B o o l e a n ,   m s c o r l i b ,   V e r s i o n = 4 . 0 . 0 . 0 ,   C u l t u r e = n e u t r a l ,   P u b l i c K e y T o k e n = b 7 7 a 5 c 5 6 1 9 3 4 e 0 8 9 "   o r d e r = " 9 9 9 "   k e y = " d i s p l a y C o n t e n t "   v a l u e = " F a l s e "   g r o u p O r d e r = " - 1 "   i s G e n e r a t e d = " f a l s e " / >  
                             < p a r a m e t e r   i d = " 3 9 6 f c 8 9 2 - 1 a 2 8 - 4 3 a a - a 6 a 3 - 9 b 1 9 f d 5 c 6 c c d "   n a m e = " U p d a t e   f r o m "   t y p e = " S y s t e m . S t r i n g ,   m s c o r l i b ,   V e r s i o n = 4 . 0 . 0 . 0 ,   C u l t u r e = n e u t r a l ,   P u b l i c K e y T o k e n = b 7 7 a 5 c 5 6 1 9 3 4 e 0 8 9 "   o r d e r = " 9 9 9 "   k e y = " u p d a t e F i e l d "   v a l u e = " "   a r g u m e n t = " F o r m a t S t r i n g "   g r o u p O r d e r = " - 1 "   i s G e n e r a t e d = " f a l s e " / >  
                             < p a r a m e t e r   i d = " 1 c 7 7 d d 5 a - 3 c c 3 - 4 e 6 4 - 8 d 3 d - 2 7 a 5 8 0 a 3 b 3 e 6 "   n a m e = " R e m e m b e r   l a s t   v a l u e s "   t y p e = " S y s t e m . B o o l e a n ,   m s c o r l i b ,   V e r s i o n = 4 . 0 . 0 . 0 ,   C u l t u r e = n e u t r a l ,   P u b l i c K e y T o k e n = b 7 7 a 5 c 5 6 1 9 3 4 e 0 8 9 "   o r d e r = " 9 9 9 "   k e y = " r e m e m b e r L a s t V a l u e "   v a l u e = " F a l s e "   g r o u p O r d e r = " - 1 "   i s G e n e r a t e d = " f a l s e " / >  
                         < / p a r a m e t e r s >  
                     < / q u e s t i o n >  
                 < / q u e s t i o n s >  
                 < c o m m a n d s   x m l n s = " h t t p : / / i p h e l i o n . c o m / w o r d / o u t l i n e / " >  
                     < c o m m a n d   i d = " c c 4 9 a 6 4 b - c a 2 8 - 4 c a 7 - 8 7 1 d - 3 4 1 f b 4 3 e c 5 d 5 "   n a m e = " Q V I S   S h o w   L o c a l   l o g o "   a s s e m b l y = " I p h e l i o n . O u t l i n e . M o d e l . d l l "   t y p e = " I p h e l i o n . O u t l i n e . M o d e l . C o m m a n d s . Q u e s t i o n V i s i b i l i t y C o m m a n d "   o r d e r = " 0 "   a c t i v e = " t r u e "   c o m m a n d T y p e = " f r a g m e n t " >  
                         < p a r a m e t e r s >  
                             < p a r a m e t e r   i d = " 8 e 3 9 3 2 1 f - 5 7 4 b - 4 7 5 6 - 9 8 3 5 - 5 9 9 e b c 5 c 7 1 f a "   n a m e = " L i n k e d   q u e s t i o n s "   t y p e = " S y s t e m . G u i d ,   m s c o r l i b ,   V e r s i o n = 4 . 0 . 0 . 0 ,   C u l t u r e = n e u t r a l ,   P u b l i c K e y T o k e n = b 7 7 a 5 c 5 6 1 9 3 4 e 0 8 9 "   o r d e r = " 9 9 9 "   k e y = " l i n k e d Q u e s t i o n "   v a l u e = " 4 6 1 f a 5 a 4 - 5 d 1 2 - 4 4 7 c - a 8 4 9 - 3 c f d 1 8 2 d 0 c 4 8 "   a r g u m e n t = " M u l t i p l e C o n t r o l "   g r o u p O r d e r = " - 1 "   i s G e n e r a t e d = " f a l s e " / >  
                             < p a r a m e t e r   i d = " f 9 3 5 2 7 a 0 - 9 5 c 5 - 4 5 5 0 - b 1 9 d - f 1 f e d 4 c 6 7 a 7 6 "   n a m e = " L i n k e d   c o m m a n d s "   t y p e = " S y s t e m . G u i d ,   m s c o r l i b ,   V e r s i o n = 4 . 0 . 0 . 0 ,   C u l t u r e = n e u t r a l ,   P u b l i c K e y T o k e n = b 7 7 a 5 c 5 6 1 9 3 4 e 0 8 9 "   o r d e r = " 9 9 9 "   k e y = " l i n k e d C o m m a n d "   v a l u e = " "   a r g u m e n t = " M u l t i p l e C o m m a n d C h o o s e r "   g r o u p O r d e r = " - 1 "   i s G e n e r a t e d = " f a l s e " / >  
                             < p a r a m e t e r   i d = " f c 8 6 c 2 8 0 - 2 1 b 9 - 4 3 9 f - b 3 1 2 - 1 f c 7 d 0 6 6 b f b 3 "   n a m e = " C h e c k   f i e l d ( s ) "   t y p e = " I p h e l i o n . O u t l i n e . M o d e l . E n t i t i e s . P a r a m e t e r F i e l d D e s c r i p t o r ,   I p h e l i o n . O u t l i n e . M o d e l ,   V e r s i o n = 1 . 7 . 8 . 5 ,   C u l t u r e = n e u t r a l ,   P u b l i c K e y T o k e n = n u l l "   o r d e r = " 9 9 9 "   k e y = " c h e c k F i e l d "   v a l u e = " "   a r g u m e n t = " M u l t i p l e C o n t r o l "   g r o u p O r d e r = " - 1 "   i s G e n e r a t e d = " f a l s e " / >  
                             < p a r a m e t e r   i d = " 4 c 1 4 d 0 e 7 - 5 5 8 8 - 4 b 1 b - b f 7 3 - c 9 9 7 2 5 4 a 6 f 9 7 "   n a m e = " S h o w   v a l u e s "   t y p e = " S y s t e m . S t r i n g ,   m s c o r l i b ,   V e r s i o n = 4 . 0 . 0 . 0 ,   C u l t u r e = n e u t r a l ,   P u b l i c K e y T o k e n = b 7 7 a 5 c 5 6 1 9 3 4 e 0 8 9 "   o r d e r = " 2 "   k e y = " f i e l d V a l u e s "   v a l u e = " "   a r g u m e n t = " I t e m L i s t C o n t r o l "   g r o u p O r d e r = " - 1 "   i s G e n e r a t e d = " f a l s e " / >  
                             < p a r a m e t e r   i d = " f a f a 6 1 0 0 - b 3 6 7 - 4 b b 8 - 9 b c 9 - 8 e e 5 0 1 f f 9 1 5 f "   n a m e = " R e p l a c e   v a l u e s   w i t h   l a b e l s "   t y p e = " S y s t e m . B o o l e a n ,   m s c o r l i b ,   V e r s i o n = 4 . 0 . 0 . 0 ,   C u l t u r e = n e u t r a l ,   P u b l i c K e y T o k e n = b 7 7 a 5 c 5 6 1 9 3 4 e 0 8 9 "   o r d e r = " 9 9 9 "   k e y = " u s e L a b e l s "   v a l u e = " T r u e "   g r o u p O r d e r = " - 1 "   i s G e n e r a t e d = " f a l s e " / >  
                             < p a r a m e t e r   i d = " 3 b 5 2 d 0 1 d - c 6 e f - 4 f 6 e - a 3 b 8 - f e e a 6 9 7 f 9 4 c 3 "   n a m e = " M a t c h   c r i t e r i a "   t y p e = " S y s t e m . S t r i n g ,   m s c o r l i b ,   V e r s i o n = 4 . 0 . 0 . 0 ,   C u l t u r e = n e u t r a l ,   P u b l i c K e y T o k e n = b 7 7 a 5 c 5 6 1 9 3 4 e 0 8 9 "   o r d e r = " 1 "   k e y = " m a t c h "   v a l u e = " & l t ; ? x m l   v e r s i o n = & q u o t ; 1 . 0 & q u o t ;   e n c o d i n g = & q u o t ; u t f - 1 6 & q u o t ; ? & g t ; & # x A ; & l t ; f o r m a t S t r i n g   x m l n s : x s i = & q u o t ; h t t p : / / w w w . w 3 . o r g / 2 0 0 1 / X M L S c h e m a - i n s t a n c e & q u o t ;   x m l n s : x s d = & q u o t ; h t t p : / / w w w . w 3 . o r g / 2 0 0 1 / X M L S c h e m a & q u o t ; & g t ; & # x A ;     & l t ; t y p e & g t ; e x p r e s s i o n & l t ; / t y p e & g t ; & # x A ;     & l t ; t e x t & g t ; I F ( & # x A ;   F I R S T N O T E M P T Y ( & # x A ;       & # x A ;       S P L I T ( I F N O T E M P T Y ( { O f f i c e . S e t t i n g s } , { O f f i c e . S e t t i n g s } , & q u o t ; , , , , & q u o t ; ) , 4 , f a l s e , & q u o t ; , & q u o t ; ) , & # x A ;       S P L I T ( I F N O T E M P T Y ( { C o u n t r y . S e t t i n g s } , { C o u n t r y . S e t t i n g s } , & q u o t ; , , , , & q u o t ; ) , 4 , f a l s e , & q u o t ; , & q u o t ; ) & # x A ;   ) = & q u o t ; S P E C E N T & q u o t ; , & # x A ;   F a l s e ,   & # x A ;     F I L E E X I S T S ( { L a b e l s . F i l e   P a t h s - L o g o s   P P T }   & a m p ; a m p ;   & # x A ;               R E P L A C E ( { L a b e l s . L o g o   N a m e - P P T   H e a d e r   D a r k } , & q u o t ; [ F I R M N A M E ] & q u o t ; , & # x A ;               & # x A ;       F I R S T N O T E M P T Y ( & # x A ;     & # x A ;     S P L I T ( { O f f i c e . S e t t i n g s } , 0 , f a l s e , & q u o t ; , & q u o t ; ) , & # x A ;     S P L I T ( { C o u n t r y . S e t t i n g s } , 0 , f a l s e , & q u o t ; , & q u o t ; ) & # x A ;   ) , t r u e ) & # x A ;       )   & # x A ; ) & l t ; / t e x t & g t ; & # x A ; & l t ; / f o r m a t S t r i n g & g t ; "   a r g u m e n t = " F o r m a t S t r i n g "   g r o u p O r d e r = " - 1 "   i s G e n e r a t e d = " f a l s e " / >  
                         < / p a r a m e t e r s >  
                     < / c o m m a n d >  
                     < c o m m a n d   i d = " c d 0 7 c 5 c 6 - 2 f c 1 - 4 a 8 f - 8 8 9 5 - 6 c d d 3 7 f 3 0 7 f f "   n a m e = " S h o w   q u e s t i o n   f o r m "   a s s e m b l y = " I p h e l i o n . O u t l i n e . M o d e l . D L L "   t y p e = " I p h e l i o n . O u t l i n e . M o d e l . C o m m a n d s . S h o w F o r m C o m m a n d "   o r d e r = " 1 "   a c t i v e = " t r u e "   c o m m a n d T y p e = " f r a g m e n t " >  
                         < p a r a m e t e r s >  
                             < p a r a m e t e r   i d = " b e e 7 5 9 5 4 - a a 1 c - 4 0 5 a - b 1 a f - f 0 4 2 b 2 a a a 5 d d "   n a m e = " D i s p l a y   t y p e "   t y p e = " I p h e l i o n . O u t l i n e . M o d e l . C o m m a n d s . F o r m T y p e ,   I p h e l i o n . O u t l i n e . M o d e l ,   V e r s i o n = 1 . 7 . 8 . 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2 "   a c t i v e = " t r u e "   c o m m a n d T y p e = " f r a g m e n t " >  
                         < p a r a m e t e r s / >  
                     < / c o m m a n d >  
                     < c o m m a n d   i d = " 8 1 0 2 d a 5 6 - 1 7 5 6 - 4 a c a - a f 5 3 - b 4 e a 4 8 6 f 6 7 d f "   n a m e = " R e n d e r   S m a r t   B l o c k   f i e l d s "   a s s e m b l y = " I p h e l i o n . O u t l i n e . M o d e l . d l l "   t y p e = " I p h e l i o n . O u t l i n e . M o d e l . C o m m a n d s . R e n d e r F r a g m e n t C o m m a n d "   o r d e r = " 3 "   a c t i v e = " t r u e "   c o m m a n d T y p e = " f r a g m e n t " >  
                         < p a r a m e t e r s / >  
                     < / c o m m a n d >  
                 < / c o m m a n d s >  
                 < f i e l d s   x m l n s = " h t t p : / / i p h e l i o n . c o m / w o r d / o u t l i n e / " >  
                     < f i e l d   i d = " 9 0 b 0 3 9 7 8 - e 2 1 7 - 4 e 3 2 - a 4 f e - a 3 2 c b a 5 7 d 1 8 6 "   n a m e = " T e x t "   t y p e = " "   o r d e r = " 9 9 9 "   e n t i t y I d = " 7 9 d d a 6 9 f - 6 b 2 6 - 4 5 2 8 - 9 8 9 d - 6 7 7 7 8 e 7 6 5 1 e a "   l i n k e d E n t i t y I d = " 0 0 0 0 0 0 0 0 - 0 0 0 0 - 0 0 0 0 - 0 0 0 0 - 0 0 0 0 0 0 0 0 0 0 0 0 "   l i n k e d F i e l d I d = " 0 0 0 0 0 0 0 0 - 0 0 0 0 - 0 0 0 0 - 0 0 0 0 - 0 0 0 0 0 0 0 0 0 0 0 0 "   l i n k e d F i e l d I n d e x = " 0 "   i n d e x = " 0 "   f i e l d T y p e = " q u e s t i o n "   f o r m a t E v a l u a t o r T y p e = " f o r m a t S t r i n g "   h i d d e n = " f a l s e " / >  
                     < f i e l d   i d = " 9 0 b 0 3 9 7 8 - e 2 1 7 - 4 e 3 2 - a 4 f e - a 3 2 c b a 5 7 d 1 8 6 "   n a m e = " T e x t "   t y p e = " "   o r d e r = " 9 9 9 "   e n t i t y I d = " 7 5 5 a 6 f 0 a - 3 2 1 9 - 4 3 5 d - 8 6 c 6 - 6 b 0 1 e c 6 a 8 0 8 e "   l i n k e d E n t i t y I d = " 0 0 0 0 0 0 0 0 - 0 0 0 0 - 0 0 0 0 - 0 0 0 0 - 0 0 0 0 0 0 0 0 0 0 0 0 "   l i n k e d F i e l d I d = " 0 0 0 0 0 0 0 0 - 0 0 0 0 - 0 0 0 0 - 0 0 0 0 - 0 0 0 0 0 0 0 0 0 0 0 0 "   l i n k e d F i e l d I n d e x = " 0 "   i n d e x = " 0 "   f i e l d T y p e = " q u e s t i o n "   f o r m a t E v a l u a t o r T y p e = " f o r m a t S t r i n g "   h i d d e n = " f a l s e " / >  
                     < f i e l d   i d = " 1 8 4 5 7 3 0 2 - b e 9 7 - 4 2 4 d - 8 7 3 5 - 2 1 2 b c d 9 6 e 2 a 2 "   n a m e = " S e l e c t e d   I t e m s "   t y p e = " "   o r d e r = " 9 9 9 "   e n t i t y I d = " 1 a 3 b 6 7 e 9 - e 8 0 1 - 4 2 2 2 - 8 3 2 2 - 8 4 c 0 b 6 0 c 3 f 6 5 "   l i n k e d E n t i t y I d = " 0 0 0 0 0 0 0 0 - 0 0 0 0 - 0 0 0 0 - 0 0 0 0 - 0 0 0 0 0 0 0 0 0 0 0 0 "   l i n k e d F i e l d I d = " 0 0 0 0 0 0 0 0 - 0 0 0 0 - 0 0 0 0 - 0 0 0 0 - 0 0 0 0 0 0 0 0 0 0 0 0 "   l i n k e d F i e l d I n d e x = " 0 "   i n d e x = " 0 "   f i e l d T y p e = " q u e s t i o n "   f o r m a t E v a l u a t o r T y p e = " f o r m a t S t r i n g "   h i d d e n = " f a l s e " / >  
                     < f i e l d   i d = " a e 9 c a 6 1 7 - 6 d b b - 4 f 8 3 - 8 c a 9 - 3 9 f e 5 a 2 e 2 b d 5 "   n a m e = " S e l e c t e d   V a l u e s "   t y p e = " S y s t e m . B o o l e a n ,   m s c o r l i b ,   V e r s i o n = 4 . 0 . 0 . 0 ,   C u l t u r e = n e u t r a l ,   P u b l i c K e y T o k e n = b 7 7 a 5 c 5 6 1 9 3 4 e 0 8 9 "   o r d e r = " 9 9 9 "   e n t i t y I d = " 1 a 3 b 6 7 e 9 - e 8 0 1 - 4 2 2 2 - 8 3 2 2 - 8 4 c 0 b 6 0 c 3 f 6 5 "   l i n k e d E n t i t y I d = " 0 0 0 0 0 0 0 0 - 0 0 0 0 - 0 0 0 0 - 0 0 0 0 - 0 0 0 0 0 0 0 0 0 0 0 0 "   l i n k e d F i e l d I d = " 0 0 0 0 0 0 0 0 - 0 0 0 0 - 0 0 0 0 - 0 0 0 0 - 0 0 0 0 0 0 0 0 0 0 0 0 "   l i n k e d F i e l d I n d e x = " 0 "   i n d e x = " 0 "   f i e l d T y p e = " q u e s t i o n "   f o r m a t E v a l u a t o r T y p e = " f o r m a t S t r i n g "   h i d d e n = " f a l s e " / >  
                     < f i e l d   i d = " 3 3 7 c d 5 c 0 - 5 d 4 e - 4 2 3 e - 9 3 0 d - a f e d 7 d f b 9 7 e 9 "   n a m e = " S e l e c t e d   T e x t "   t y p e = " S y s t e m . S t r i n g ,   m s c o r l i b ,   V e r s i o n = 4 . 0 . 0 . 0 ,   C u l t u r e = n e u t r a l ,   P u b l i c K e y T o k e n = b 7 7 a 5 c 5 6 1 9 3 4 e 0 8 9 "   o r d e r = " 9 9 9 "   e n t i t y I d = " 1 a 3 b 6 7 e 9 - e 8 0 1 - 4 2 2 2 - 8 3 2 2 - 8 4 c 0 b 6 0 c 3 f 6 5 "   l i n k e d E n t i t y I d = " 0 0 0 0 0 0 0 0 - 0 0 0 0 - 0 0 0 0 - 0 0 0 0 - 0 0 0 0 0 0 0 0 0 0 0 0 "   l i n k e d F i e l d I d = " 0 0 0 0 0 0 0 0 - 0 0 0 0 - 0 0 0 0 - 0 0 0 0 - 0 0 0 0 0 0 0 0 0 0 0 0 "   l i n k e d F i e l d I n d e x = " 0 "   i n d e x = " 0 "   f i e l d T y p e = " q u e s t i o n "   f o r m a t E v a l u a t o r T y p e = " f o r m a t S t r i n g "   h i d d e n = " f a l s e " / >  
                     < f i e l d   i d = " d 6 9 e 8 9 5 b - 2 a d 6 - 4 7 1 8 - b d f f - 0 4 f c a 1 4 a 7 3 9 c "   n a m e = " S e l e c t e d   V a l u e   I t e m s "   t y p e = " S y s t e m . B o o l e a n ,   m s c o r l i b ,   V e r s i o n = 4 . 0 . 0 . 0 ,   C u l t u r e = n e u t r a l ,   P u b l i c K e y T o k e n = b 7 7 a 5 c 5 6 1 9 3 4 e 0 8 9 "   o r d e r = " 9 9 9 "   e n t i t y I d = " 1 a 3 b 6 7 e 9 - e 8 0 1 - 4 2 2 2 - 8 3 2 2 - 8 4 c 0 b 6 0 c 3 f 6 5 "   l i n k e d E n t i t y I d = " 0 0 0 0 0 0 0 0 - 0 0 0 0 - 0 0 0 0 - 0 0 0 0 - 0 0 0 0 0 0 0 0 0 0 0 0 "   l i n k e d F i e l d I d = " 0 0 0 0 0 0 0 0 - 0 0 0 0 - 0 0 0 0 - 0 0 0 0 - 0 0 0 0 0 0 0 0 0 0 0 0 "   l i n k e d F i e l d I n d e x = " 0 "   i n d e x = " 0 "   f i e l d T y p e = " q u e s t i o n "   f o r m a t E v a l u a t o r T y p e = " f o r m a t S t r i n g "   h i d d e n = " f a l s e " / >  
                     < f i e l d   i d = " a 8 9 2 6 b a 1 - 7 2 1 c - 4 0 c 7 - b 5 1 2 - 8 6 f 2 f 6 e b 9 b 5 5 "   n a m e = " I m a g e P a t h "   t y p e = " "   o r d e r = " 9 9 9 "   e n t i t y I d = " a 6 6 5 9 2 c 2 - 7 e 3 6 - 4 f c 2 - 8 8 5 4 - 2 e 1 3 9 3 9 b 4 3 1 4 "   l i n k e d E n t i t y I d = " 0 0 0 0 0 0 0 0 - 0 0 0 0 - 0 0 0 0 - 0 0 0 0 - 0 0 0 0 0 0 0 0 0 0 0 0 "   l i n k e d F i e l d I d = " 0 0 0 0 0 0 0 0 - 0 0 0 0 - 0 0 0 0 - 0 0 0 0 - 0 0 0 0 0 0 0 0 0 0 0 0 "   l i n k e d F i e l d I n d e x = " 0 "   i n d e x = " 0 "   f i e l d T y p e = " q u e s t i o n "   f o r m a t E v a l u a t o r T y p e = " f o r m a t S t r i n g "   h i d d e n = " f a l s e " / >  
                     < f i e l d   i d = " 1 8 4 5 7 3 0 2 - b e 9 7 - 4 2 4 d - 8 7 3 5 - 2 1 2 b c d 9 6 e 2 a 2 "   n a m e = " S e l e c t e d   I t e m s "   t y p e = " "   o r d e r = " 9 9 9 "   e n t i t y I d = " 1 0 9 1 2 b 9 1 - a 1 2 1 - 4 5 7 1 - a d 8 0 - 1 8 2 0 b 8 8 6 5 7 b 6 "   l i n k e d E n t i t y I d = " 0 0 0 0 0 0 0 0 - 0 0 0 0 - 0 0 0 0 - 0 0 0 0 - 0 0 0 0 0 0 0 0 0 0 0 0 "   l i n k e d F i e l d I d = " 0 0 0 0 0 0 0 0 - 0 0 0 0 - 0 0 0 0 - 0 0 0 0 - 0 0 0 0 0 0 0 0 0 0 0 0 "   l i n k e d F i e l d I n d e x = " 0 "   i n d e x = " 0 "   f i e l d T y p e = " q u e s t i o n "   f o r m a t E v a l u a t o r T y p e = " f o r m a t S t r i n g "   h i d d e n = " f a l s e " / >  
                     < f i e l d   i d = " a e 9 c a 6 1 7 - 6 d b b - 4 f 8 3 - 8 c a 9 - 3 9 f e 5 a 2 e 2 b d 5 "   n a m e = " S e l e c t e d   V a l u e s "   t y p e = " S y s t e m . B o o l e a n ,   m s c o r l i b ,   V e r s i o n = 4 . 0 . 0 . 0 ,   C u l t u r e = n e u t r a l ,   P u b l i c K e y T o k e n = b 7 7 a 5 c 5 6 1 9 3 4 e 0 8 9 "   o r d e r = " 9 9 9 "   e n t i t y I d = " 1 0 9 1 2 b 9 1 - a 1 2 1 - 4 5 7 1 - a d 8 0 - 1 8 2 0 b 8 8 6 5 7 b 6 "   l i n k e d E n t i t y I d = " 0 0 0 0 0 0 0 0 - 0 0 0 0 - 0 0 0 0 - 0 0 0 0 - 0 0 0 0 0 0 0 0 0 0 0 0 "   l i n k e d F i e l d I d = " 0 0 0 0 0 0 0 0 - 0 0 0 0 - 0 0 0 0 - 0 0 0 0 - 0 0 0 0 0 0 0 0 0 0 0 0 "   l i n k e d F i e l d I n d e x = " 0 "   i n d e x = " 0 "   f i e l d T y p e = " q u e s t i o n "   f o r m a t E v a l u a t o r T y p e = " f o r m a t S t r i n g "   h i d d e n = " f a l s e " / >  
                     < f i e l d   i d = " 3 3 7 c d 5 c 0 - 5 d 4 e - 4 2 3 e - 9 3 0 d - a f e d 7 d f b 9 7 e 9 "   n a m e = " S e l e c t e d   T e x t "   t y p e = " S y s t e m . S t r i n g ,   m s c o r l i b ,   V e r s i o n = 4 . 0 . 0 . 0 ,   C u l t u r e = n e u t r a l ,   P u b l i c K e y T o k e n = b 7 7 a 5 c 5 6 1 9 3 4 e 0 8 9 "   o r d e r = " 9 9 9 "   e n t i t y I d = " 1 0 9 1 2 b 9 1 - a 1 2 1 - 4 5 7 1 - a d 8 0 - 1 8 2 0 b 8 8 6 5 7 b 6 "   l i n k e d E n t i t y I d = " 0 0 0 0 0 0 0 0 - 0 0 0 0 - 0 0 0 0 - 0 0 0 0 - 0 0 0 0 0 0 0 0 0 0 0 0 "   l i n k e d F i e l d I d = " 0 0 0 0 0 0 0 0 - 0 0 0 0 - 0 0 0 0 - 0 0 0 0 - 0 0 0 0 0 0 0 0 0 0 0 0 "   l i n k e d F i e l d I n d e x = " 0 "   i n d e x = " 0 "   f i e l d T y p e = " q u e s t i o n "   f o r m a t E v a l u a t o r T y p e = " f o r m a t S t r i n g "   h i d d e n = " f a l s e " / >  
                     < f i e l d   i d = " d 6 9 e 8 9 5 b - 2 a d 6 - 4 7 1 8 - b d f f - 0 4 f c a 1 4 a 7 3 9 c "   n a m e = " S e l e c t e d   V a l u e   I t e m s "   t y p e = " S y s t e m . B o o l e a n ,   m s c o r l i b ,   V e r s i o n = 4 . 0 . 0 . 0 ,   C u l t u r e = n e u t r a l ,   P u b l i c K e y T o k e n = b 7 7 a 5 c 5 6 1 9 3 4 e 0 8 9 "   o r d e r = " 9 9 9 "   e n t i t y I d = " 1 0 9 1 2 b 9 1 - a 1 2 1 - 4 5 7 1 - a d 8 0 - 1 8 2 0 b 8 8 6 5 7 b 6 "   l i n k e d E n t i t y I d = " 0 0 0 0 0 0 0 0 - 0 0 0 0 - 0 0 0 0 - 0 0 0 0 - 0 0 0 0 0 0 0 0 0 0 0 0 "   l i n k e d F i e l d I d = " 0 0 0 0 0 0 0 0 - 0 0 0 0 - 0 0 0 0 - 0 0 0 0 - 0 0 0 0 0 0 0 0 0 0 0 0 "   l i n k e d F i e l d I n d e x = " 0 "   i n d e x = " 0 "   f i e l d T y p e = " q u e s t i o n "   f o r m a t E v a l u a t o r T y p e = " f o r m a t S t r i n g "   h i d d e n = " f a l s e " / >  
                     < f i e l d   i d = " 9 6 8 7 a 9 a 0 - c 3 d 9 - 4 b 9 3 - a 9 c 2 - 5 8 9 a 2 8 5 a 8 4 e e "   n a m e = " N a m e "   t y p e = " "   o r d e r = " 9 9 9 "   e n t i t y I d = " 7 c b 9 6 0 b 3 - 2 8 b c - 4 1 e 3 - 8 a d 4 - e 0 5 b 5 8 3 a 6 8 4 b "   l i n k e d E n t i t y I d = " 0 0 0 0 0 0 0 0 - 0 0 0 0 - 0 0 0 0 - 0 0 0 0 - 0 0 0 0 0 0 0 0 0 0 0 0 "   l i n k e d F i e l d I d = " 0 0 0 0 0 0 0 0 - 0 0 0 0 - 0 0 0 0 - 0 0 0 0 - 0 0 0 0 0 0 0 0 0 0 0 0 "   l i n k e d F i e l d I n d e x = " 0 "   i n d e x = " 0 "   f i e l d T y p e = " c o i "   f o r m a t E v a l u a t o r T y p e = " f o r m a t S t r i n g "   h i d d e n = " f a l s e " / >  
                     < f i e l d   i d = " 4 8 6 8 6 8 f 2 - e 0 4 a - 4 5 5 b - b b 1 5 - 0 d a 9 7 0 d 3 0 5 b 0 "   n a m e = " T e x t   F i e l d "   t y p e = " "   o r d e r = " 9 9 9 "   e n t i t y I d = " 4 6 1 f a 5 a 4 - 5 d 1 2 - 4 4 7 c - a 8 4 9 - 3 c f d 1 8 2 d 0 c 4 8 "   l i n k e d E n t i t y I d = " 0 0 0 0 0 0 0 0 - 0 0 0 0 - 0 0 0 0 - 0 0 0 0 - 0 0 0 0 0 0 0 0 0 0 0 0 "   l i n k e d F i e l d I d = " 0 0 0 0 0 0 0 0 - 0 0 0 0 - 0 0 0 0 - 0 0 0 0 - 0 0 0 0 0 0 0 0 0 0 0 0 "   l i n k e d F i e l d I n d e x = " 0 "   i n d e x = " 0 "   f i e l d T y p e = " q u e s t i o n "   f o r m a t E v a l u a t o r T y p e = " f o r m a t S t r i n g "   h i d d e n = " f a l s e " / >  
                     < f i e l d   i d = " 8 1 e 3 e 9 e a - 9 b 6 0 - 4 9 7 8 - a 8 8 a - e 3 d d b 2 6 9 6 2 1 7 "   n a m e = " V a l u e   F i e l d "   t y p e = " S y s t e m . B o o l e a n ,   m s c o r l i b ,   V e r s i o n = 4 . 0 . 0 . 0 ,   C u l t u r e = n e u t r a l ,   P u b l i c K e y T o k e n = b 7 7 a 5 c 5 6 1 9 3 4 e 0 8 9 "   o r d e r = " 9 9 9 "   e n t i t y I d = " 4 6 1 f a 5 a 4 - 5 d 1 2 - 4 4 7 c - a 8 4 9 - 3 c f d 1 8 2 d 0 c 4 8 " 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i n t e r m e d i a t e _ t i t l e _ p a g e _ w i t h _ f u l l _ i m a g e "   c a t e g o r y = " i n t e r m e d i a t e _ t i t l e _ p a g e _ w i t h _ i m a g e _ D e s i g n "   t y p e I d = " 0 " / >  
             < / l i n k e d C o n t e n t I t e m s >  
         < / t e m p l a t e F r a g m e n t >  
     < / t e m p l a t e F r a g m e n t s >  
 < / t e m p l a t e F r a g m e n t D a t a > 
</file>

<file path=customXml/itemProps1.xml><?xml version="1.0" encoding="utf-8"?>
<ds:datastoreItem xmlns:ds="http://schemas.openxmlformats.org/officeDocument/2006/customXml" ds:itemID="{0F5BCC82-28A2-46E4-B882-7B8E202AB61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778CA3A-7D3E-4EAD-8D87-E664750E3FC5}">
  <ds:schemaRefs>
    <ds:schemaRef ds:uri="http://www.w3.org/2001/XMLSchema"/>
    <ds:schemaRef ds:uri="http://iphelion.com/word/outline/"/>
  </ds:schemaRefs>
</ds:datastoreItem>
</file>

<file path=customXml/itemProps3.xml><?xml version="1.0" encoding="utf-8"?>
<ds:datastoreItem xmlns:ds="http://schemas.openxmlformats.org/officeDocument/2006/customXml" ds:itemID="{5A9CDB2B-E809-4613-8807-22145F5F3ECF}">
  <ds:schemaRefs>
    <ds:schemaRef ds:uri="http://schemas.microsoft.com/sharepoint/v3/contenttype/forms"/>
  </ds:schemaRefs>
</ds:datastoreItem>
</file>

<file path=customXml/itemProps4.xml><?xml version="1.0" encoding="utf-8"?>
<ds:datastoreItem xmlns:ds="http://schemas.openxmlformats.org/officeDocument/2006/customXml" ds:itemID="{B23FC553-D550-41A8-A612-52C158A2C4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95dd14-4354-48a4-a20a-e8ad74d5df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775BE7D5-92FC-4C8E-A519-4D5DBB75CF39}">
  <ds:schemaRefs>
    <ds:schemaRef ds:uri="http://www.w3.org/2001/XMLSchema"/>
    <ds:schemaRef ds:uri="http://iphelion.com/word/outline/documentFragmentData"/>
    <ds:schemaRef ds:uri="http://iphelion.com/word/outline/"/>
  </ds:schemaRefs>
</ds:datastoreItem>
</file>

<file path=customXml/itemProps6.xml><?xml version="1.0" encoding="utf-8"?>
<ds:datastoreItem xmlns:ds="http://schemas.openxmlformats.org/officeDocument/2006/customXml" ds:itemID="{929128AA-28CC-4D3E-BD6D-61635719E6BE}">
  <ds:schemaRefs>
    <ds:schemaRef ds:uri="http://www.w3.org/2001/XMLSchema"/>
    <ds:schemaRef ds:uri="http://iphelion.com/word/outline/templateFragmentData"/>
    <ds:schemaRef ds:uri="http://iphelion.com/word/outline/"/>
  </ds:schemaRefs>
</ds:datastoreItem>
</file>

<file path=docProps/app.xml><?xml version="1.0" encoding="utf-8"?>
<Properties xmlns="http://schemas.openxmlformats.org/officeDocument/2006/extended-properties" xmlns:vt="http://schemas.openxmlformats.org/officeDocument/2006/docPropsVTypes">
  <Template>CMS PowerPoint</Template>
  <TotalTime>14</TotalTime>
  <Words>400</Words>
  <Application>Microsoft Office PowerPoint</Application>
  <PresentationFormat>On-screen Show (4:3)</PresentationFormat>
  <Paragraphs>24</Paragraphs>
  <Slides>4</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4</vt:i4>
      </vt:variant>
    </vt:vector>
  </HeadingPairs>
  <TitlesOfParts>
    <vt:vector size="11" baseType="lpstr">
      <vt:lpstr>Arial</vt:lpstr>
      <vt:lpstr>Calibri</vt:lpstr>
      <vt:lpstr>Symbol</vt:lpstr>
      <vt:lpstr>title_slide_with_image_Design</vt:lpstr>
      <vt:lpstr>intermediate_title_page_with_image_Design</vt:lpstr>
      <vt:lpstr>text_slide_with_Design</vt:lpstr>
      <vt:lpstr>empty_slide_Design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CMS</dc:creator>
  <cp:lastModifiedBy>Carey</cp:lastModifiedBy>
  <cp:revision>5</cp:revision>
  <dcterms:created xsi:type="dcterms:W3CDTF">2021-10-04T11:00:35Z</dcterms:created>
  <dcterms:modified xsi:type="dcterms:W3CDTF">2021-10-05T22:33:44Z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0x0101007CE71DF7E5B8354CA69958188511C190</vt:lpwstr>
  </property>
</Properties>
</file>