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8" r:id="rId2"/>
    <p:sldId id="296" r:id="rId3"/>
    <p:sldId id="297" r:id="rId4"/>
    <p:sldId id="298" r:id="rId5"/>
    <p:sldId id="300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856"/>
    <a:srgbClr val="0684E8"/>
    <a:srgbClr val="CFA56E"/>
    <a:srgbClr val="E7821D"/>
    <a:srgbClr val="F0E0CA"/>
    <a:srgbClr val="FFFFFF"/>
    <a:srgbClr val="A18C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 snapToGrid="0">
      <p:cViewPr varScale="1">
        <p:scale>
          <a:sx n="72" d="100"/>
          <a:sy n="72" d="100"/>
        </p:scale>
        <p:origin x="5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6"/>
    </p:cViewPr>
  </p:sorterViewPr>
  <p:notesViewPr>
    <p:cSldViewPr snapToGrid="0">
      <p:cViewPr varScale="1">
        <p:scale>
          <a:sx n="65" d="100"/>
          <a:sy n="65" d="100"/>
        </p:scale>
        <p:origin x="3082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88F322-11E1-4240-9C3A-DAE8E25837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4E8F23-297A-41F3-99BB-FBED9E16F5E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944F4-94B8-4C01-8BE3-94AD55EB561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5170CB-704C-415D-AC5E-9BF07D036FF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B80950-A54F-4672-B327-6A0458775F3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DBBF3-B7A8-4D11-90CB-181BD1EFD71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0915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67B7E-0F22-465B-B813-B530321BA3D0}" type="datetimeFigureOut">
              <a:rPr lang="en-IN" smtClean="0"/>
              <a:t>22-03-2023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8D342-1450-4C93-9A7F-4A2D6E0292D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297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/backgrou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4BDB5A-A010-47E4-8CF6-611E6C4388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217" y="19298"/>
            <a:ext cx="9296400" cy="62423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DEB7DE8-6D6D-4A3F-BAB9-AC913ED70D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509" y="1004538"/>
            <a:ext cx="2813726" cy="1755970"/>
          </a:xfrm>
          <a:prstGeom prst="rect">
            <a:avLst/>
          </a:prstGeom>
        </p:spPr>
      </p:pic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F72FCAC6-69D5-459E-830C-3B735AC3356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6224" y="746264"/>
            <a:ext cx="4318786" cy="13583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>
                <a:solidFill>
                  <a:schemeClr val="bg1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Click here to edit the Title of the Presentation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50DF5989-701E-47A5-B97A-2D0B4AA5E1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43492" y="2196459"/>
            <a:ext cx="2771921" cy="32107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 sz="1600" b="1">
                <a:solidFill>
                  <a:srgbClr val="CFA56E"/>
                </a:solidFill>
                <a:latin typeface="Kohinoor Semibold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/>
            </a:pPr>
            <a:r>
              <a:rPr lang="en-IN" dirty="0"/>
              <a:t>Name Surname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63CB2A4C-DFD5-46DD-9B6C-314AF27A524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3685" y="2530374"/>
            <a:ext cx="2096949" cy="234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rgbClr val="CFA56E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00.00.0000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48746E64-62DE-4E96-A773-ACDE3E84BFE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470" y="6464178"/>
            <a:ext cx="8029061" cy="26396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1475474-739D-406F-BC55-8E974FF7E8FD}"/>
              </a:ext>
            </a:extLst>
          </p:cNvPr>
          <p:cNvSpPr txBox="1"/>
          <p:nvPr userDrawn="1"/>
        </p:nvSpPr>
        <p:spPr>
          <a:xfrm>
            <a:off x="986224" y="2197132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CFA56E"/>
                </a:solidFill>
                <a:effectLst/>
                <a:uLnTx/>
                <a:uFillTx/>
                <a:latin typeface="Kohinoor" panose="00000800000000000000" pitchFamily="50" charset="0"/>
                <a:ea typeface="+mn-ea"/>
                <a:cs typeface="+mn-cs"/>
              </a:rPr>
              <a:t>Presentation to</a:t>
            </a:r>
            <a:endParaRPr lang="en-IN" sz="1600" dirty="0">
              <a:solidFill>
                <a:srgbClr val="CFA56E"/>
              </a:solidFill>
              <a:latin typeface="Kohinoor" panose="00000800000000000000" pitchFamily="50" charset="0"/>
            </a:endParaRP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5A78C7EF-E4CD-40E4-A93C-4FD31AA6EC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3685" y="3502911"/>
            <a:ext cx="2771921" cy="32107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 sz="1600" b="1">
                <a:solidFill>
                  <a:srgbClr val="CFA56E"/>
                </a:solidFill>
                <a:latin typeface="Kohinoor Semibold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/>
            </a:pPr>
            <a:r>
              <a:rPr lang="en-IN" dirty="0"/>
              <a:t>Name Surname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6FE7C3-74B2-4AC3-A97D-54F33F19EC0B}"/>
              </a:ext>
            </a:extLst>
          </p:cNvPr>
          <p:cNvSpPr txBox="1"/>
          <p:nvPr userDrawn="1"/>
        </p:nvSpPr>
        <p:spPr>
          <a:xfrm>
            <a:off x="986224" y="3250222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CFA56E"/>
                </a:solidFill>
                <a:effectLst/>
                <a:uLnTx/>
                <a:uFillTx/>
                <a:latin typeface="Kohinoor" panose="00000800000000000000" pitchFamily="50" charset="0"/>
                <a:ea typeface="+mn-ea"/>
                <a:cs typeface="+mn-cs"/>
              </a:rPr>
              <a:t>Presented by</a:t>
            </a:r>
            <a:endParaRPr lang="en-IN" sz="1200" dirty="0">
              <a:solidFill>
                <a:srgbClr val="CFA56E"/>
              </a:solidFill>
              <a:latin typeface="Kohinoor" panose="00000800000000000000" pitchFamily="50" charset="0"/>
            </a:endParaRPr>
          </a:p>
        </p:txBody>
      </p:sp>
      <p:sp>
        <p:nvSpPr>
          <p:cNvPr id="23" name="Text Placeholder 31">
            <a:extLst>
              <a:ext uri="{FF2B5EF4-FFF2-40B4-BE49-F238E27FC236}">
                <a16:creationId xmlns:a16="http://schemas.microsoft.com/office/drawing/2014/main" id="{E4F99DBC-AA39-469E-9E98-67660E2E6B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3685" y="3773850"/>
            <a:ext cx="2771921" cy="32107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 sz="1600" b="0">
                <a:solidFill>
                  <a:srgbClr val="CFA56E"/>
                </a:solidFill>
                <a:latin typeface="Kohinoor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/>
            </a:pPr>
            <a:r>
              <a:rPr lang="en-IN" dirty="0"/>
              <a:t>Designation</a:t>
            </a:r>
          </a:p>
        </p:txBody>
      </p:sp>
    </p:spTree>
    <p:extLst>
      <p:ext uri="{BB962C8B-B14F-4D97-AF65-F5344CB8AC3E}">
        <p14:creationId xmlns:p14="http://schemas.microsoft.com/office/powerpoint/2010/main" val="2477109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/ takeaway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E956C32-A7D9-4E9F-808D-6C6E00FC8A3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08" t="26823" r="1" b="19663"/>
          <a:stretch/>
        </p:blipFill>
        <p:spPr>
          <a:xfrm>
            <a:off x="6081624" y="1407646"/>
            <a:ext cx="3062376" cy="3718074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77112-7954-4822-B52D-1849D271B6A5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351625" y="1653189"/>
            <a:ext cx="2335176" cy="30046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25000"/>
              </a:lnSpc>
              <a:buNone/>
              <a:defRPr sz="2000" b="1">
                <a:solidFill>
                  <a:srgbClr val="E7821D"/>
                </a:solidFill>
                <a:latin typeface="Kohinoor Italic" panose="00000800000000000000" pitchFamily="50" charset="0"/>
              </a:defRPr>
            </a:lvl1pPr>
          </a:lstStyle>
          <a:p>
            <a:pPr lvl="0"/>
            <a:endParaRPr lang="en-IN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6FF01E3B-DBFA-427E-936C-ED09EBCAE70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274" y="1653189"/>
            <a:ext cx="5685640" cy="3599011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CDF3E2-4D01-4B46-A8AF-A1BFE48A81F5}"/>
              </a:ext>
            </a:extLst>
          </p:cNvPr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F33D370E-91B7-4DB6-9398-B88CAA7651C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97B8416A-433F-442C-901D-0AB1C8261F02}"/>
              </a:ext>
            </a:extLst>
          </p:cNvPr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DB1C824-023E-4813-93E4-FA7627B80365}"/>
              </a:ext>
            </a:extLst>
          </p:cNvPr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5285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/ takeaway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BCCE9236-9268-4845-A712-B37EA608BDD6}"/>
              </a:ext>
            </a:extLst>
          </p:cNvPr>
          <p:cNvGrpSpPr/>
          <p:nvPr userDrawn="1"/>
        </p:nvGrpSpPr>
        <p:grpSpPr>
          <a:xfrm>
            <a:off x="286670" y="4885077"/>
            <a:ext cx="8857330" cy="1186044"/>
            <a:chOff x="628650" y="5080000"/>
            <a:chExt cx="8192077" cy="1096963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7AE3BC2-76CC-4978-9FEC-6CC53D91B4E0}"/>
                </a:ext>
              </a:extLst>
            </p:cNvPr>
            <p:cNvSpPr/>
            <p:nvPr/>
          </p:nvSpPr>
          <p:spPr>
            <a:xfrm>
              <a:off x="628650" y="5375564"/>
              <a:ext cx="7886700" cy="801399"/>
            </a:xfrm>
            <a:prstGeom prst="rect">
              <a:avLst/>
            </a:prstGeom>
            <a:noFill/>
            <a:ln w="28575">
              <a:solidFill>
                <a:srgbClr val="63185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BF11AE8-7EE6-430C-9BD9-65AEE7ECB386}"/>
                </a:ext>
              </a:extLst>
            </p:cNvPr>
            <p:cNvSpPr/>
            <p:nvPr/>
          </p:nvSpPr>
          <p:spPr>
            <a:xfrm>
              <a:off x="8081818" y="5080000"/>
              <a:ext cx="738909" cy="69551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9767249-E032-4B33-B53C-01833311F878}"/>
                </a:ext>
              </a:extLst>
            </p:cNvPr>
            <p:cNvCxnSpPr>
              <a:cxnSpLocks/>
            </p:cNvCxnSpPr>
            <p:nvPr/>
          </p:nvCxnSpPr>
          <p:spPr>
            <a:xfrm>
              <a:off x="8081818" y="5264936"/>
              <a:ext cx="551194" cy="0"/>
            </a:xfrm>
            <a:prstGeom prst="line">
              <a:avLst/>
            </a:prstGeom>
            <a:ln w="57150">
              <a:solidFill>
                <a:srgbClr val="CFA5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8558B59-3BA6-4024-B4EA-81EB3BC0468C}"/>
                </a:ext>
              </a:extLst>
            </p:cNvPr>
            <p:cNvCxnSpPr>
              <a:cxnSpLocks/>
            </p:cNvCxnSpPr>
            <p:nvPr/>
          </p:nvCxnSpPr>
          <p:spPr>
            <a:xfrm>
              <a:off x="8607375" y="5247178"/>
              <a:ext cx="0" cy="528333"/>
            </a:xfrm>
            <a:prstGeom prst="line">
              <a:avLst/>
            </a:prstGeom>
            <a:ln w="57150">
              <a:solidFill>
                <a:srgbClr val="CFA56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594CA68-5695-4540-AEB8-D61BBF6076C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81000" y="5289574"/>
            <a:ext cx="8432823" cy="70482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E7821D"/>
                </a:solidFill>
                <a:latin typeface="Kohinoor Italic" panose="00000800000000000000" pitchFamily="50" charset="0"/>
              </a:defRPr>
            </a:lvl1pPr>
          </a:lstStyle>
          <a:p>
            <a:pPr lvl="0"/>
            <a:endParaRPr lang="en-IN" dirty="0"/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E1A1A6EF-239E-4755-8684-442AE5AECBA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8759" y="1473986"/>
            <a:ext cx="8604281" cy="3233886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A222B-D5B9-4EFE-8FCD-D1C3D6FA03C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6163F501-AE4F-4F53-9FBD-A51FEBEF583D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75DAC0-FDDE-4DD4-865A-2485C7F6940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67A2F78E-D3A2-4E6C-8156-3455F09CA415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520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w/ takeaway opt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ED398F-7296-46F8-99E2-A7F266A0935C}"/>
              </a:ext>
            </a:extLst>
          </p:cNvPr>
          <p:cNvSpPr/>
          <p:nvPr userDrawn="1"/>
        </p:nvSpPr>
        <p:spPr>
          <a:xfrm>
            <a:off x="6233432" y="1653189"/>
            <a:ext cx="2677886" cy="2401375"/>
          </a:xfrm>
          <a:prstGeom prst="rect">
            <a:avLst/>
          </a:prstGeom>
          <a:solidFill>
            <a:srgbClr val="F0E0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61B70-C609-4479-B742-987DDCA8038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57950" y="1833626"/>
            <a:ext cx="2228850" cy="2050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>
                <a:solidFill>
                  <a:srgbClr val="631856"/>
                </a:solidFill>
                <a:latin typeface="Kohinoor Italic" panose="00000800000000000000" pitchFamily="50" charset="0"/>
              </a:defRPr>
            </a:lvl1pPr>
          </a:lstStyle>
          <a:p>
            <a:pPr lvl="0"/>
            <a:endParaRPr lang="en-IN" dirty="0"/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95ED85BC-EF6C-4F7F-B71B-271DBE4EEF1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274" y="1653189"/>
            <a:ext cx="5685640" cy="41020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CE5A64-F70D-41B3-A165-4C0AABD7CC94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1B5979C9-CC0D-42B7-86B4-3F639A5242A8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E24D856-7152-4C64-BC08-6FFE7507E307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AFA37D5-E3E9-491F-B8F7-B5EF7EF16907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5643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5AFBB46-F89B-43E4-8C95-9E23C635D33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274" y="1552900"/>
            <a:ext cx="3960000" cy="46404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E7821D"/>
                </a:solidFill>
                <a:latin typeface="Kohinoor Medium" panose="00000800000000000000" pitchFamily="50" charset="0"/>
              </a:defRPr>
            </a:lvl1pPr>
          </a:lstStyle>
          <a:p>
            <a:pPr lvl="0"/>
            <a:r>
              <a:rPr lang="en-IN" dirty="0"/>
              <a:t>Image caption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5172A-FD23-4C06-AEA9-066B391C127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3274" y="2083522"/>
            <a:ext cx="3960000" cy="3960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000"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&lt;Insert image here&gt;</a:t>
            </a:r>
            <a:endParaRPr lang="en-IN" dirty="0"/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7806286E-3D99-4BD6-9B64-54084B677E9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4558200" y="2082377"/>
            <a:ext cx="4315688" cy="39599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E74507E5-D881-494E-9631-F0BD5103716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558200" y="1540592"/>
            <a:ext cx="4315687" cy="48865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E7821D"/>
                </a:solidFill>
                <a:latin typeface="Kohinoor Medium" panose="00000800000000000000" pitchFamily="50" charset="0"/>
              </a:defRPr>
            </a:lvl1pPr>
          </a:lstStyle>
          <a:p>
            <a:pPr lvl="0"/>
            <a:r>
              <a:rPr lang="en-IN" dirty="0"/>
              <a:t>Enter subtitle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154F2-4A21-43D7-997F-6508EF9C7BA7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3B14CE19-6E88-4F15-95D8-AB0B0435E128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71789258-2FEA-4469-8C60-03E7BE9D6119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93E366D-89C3-41E0-9A54-D2BD8036870A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1439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Team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32E4C5E-716E-43B6-8D05-ED4C885F89D4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>
          <a:xfrm>
            <a:off x="323274" y="1507156"/>
            <a:ext cx="1720800" cy="17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A00A935-3CBA-4D2D-87B7-3B074CC07A1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3274" y="3240850"/>
            <a:ext cx="1720800" cy="489145"/>
          </a:xfrm>
          <a:prstGeom prst="rect">
            <a:avLst/>
          </a:prstGeom>
          <a:solidFill>
            <a:srgbClr val="F0E0CA"/>
          </a:solidFill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631856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Designation</a:t>
            </a:r>
            <a:endParaRPr lang="en-IN" dirty="0"/>
          </a:p>
        </p:txBody>
      </p:sp>
      <p:sp>
        <p:nvSpPr>
          <p:cNvPr id="24" name="Picture Placeholder 3">
            <a:extLst>
              <a:ext uri="{FF2B5EF4-FFF2-40B4-BE49-F238E27FC236}">
                <a16:creationId xmlns:a16="http://schemas.microsoft.com/office/drawing/2014/main" id="{13F6370C-6555-492D-952D-49299CB517E5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2358762" y="1505136"/>
            <a:ext cx="1720800" cy="17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25" name="Picture Placeholder 3">
            <a:extLst>
              <a:ext uri="{FF2B5EF4-FFF2-40B4-BE49-F238E27FC236}">
                <a16:creationId xmlns:a16="http://schemas.microsoft.com/office/drawing/2014/main" id="{E32DCCF2-4AB5-4B80-8A30-9BA35A89EF88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394250" y="1505136"/>
            <a:ext cx="1720800" cy="17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4C6611FB-1DF7-46D2-B277-02C1004D4178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58762" y="3232481"/>
            <a:ext cx="1720800" cy="489145"/>
          </a:xfrm>
          <a:prstGeom prst="rect">
            <a:avLst/>
          </a:prstGeom>
          <a:solidFill>
            <a:srgbClr val="F0E0CA"/>
          </a:solidFill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631856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Designation</a:t>
            </a:r>
            <a:endParaRPr lang="en-IN" dirty="0"/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E7092276-3059-4239-8332-0EEE4A749A3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394250" y="3229209"/>
            <a:ext cx="1720800" cy="489145"/>
          </a:xfrm>
          <a:prstGeom prst="rect">
            <a:avLst/>
          </a:prstGeom>
          <a:solidFill>
            <a:srgbClr val="F0E0CA"/>
          </a:solidFill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631856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Designation</a:t>
            </a:r>
            <a:endParaRPr lang="en-IN" dirty="0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B32905EC-295C-4DC4-81E6-0EB291FEF0D3}"/>
              </a:ext>
            </a:extLst>
          </p:cNvPr>
          <p:cNvSpPr>
            <a:spLocks noGrp="1" noChangeAspect="1"/>
          </p:cNvSpPr>
          <p:nvPr>
            <p:ph type="pic" sz="quarter" idx="30"/>
          </p:nvPr>
        </p:nvSpPr>
        <p:spPr>
          <a:xfrm>
            <a:off x="328697" y="4099355"/>
            <a:ext cx="1720800" cy="17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28" name="Text Placeholder 6">
            <a:extLst>
              <a:ext uri="{FF2B5EF4-FFF2-40B4-BE49-F238E27FC236}">
                <a16:creationId xmlns:a16="http://schemas.microsoft.com/office/drawing/2014/main" id="{5F8E55B4-9E7E-4BDA-8E05-BA9011E37A2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28697" y="5833049"/>
            <a:ext cx="1720800" cy="489145"/>
          </a:xfrm>
          <a:prstGeom prst="rect">
            <a:avLst/>
          </a:prstGeom>
          <a:solidFill>
            <a:srgbClr val="F0E0CA"/>
          </a:solidFill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631856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Designation</a:t>
            </a:r>
            <a:endParaRPr lang="en-IN" dirty="0"/>
          </a:p>
        </p:txBody>
      </p:sp>
      <p:sp>
        <p:nvSpPr>
          <p:cNvPr id="29" name="Picture Placeholder 3">
            <a:extLst>
              <a:ext uri="{FF2B5EF4-FFF2-40B4-BE49-F238E27FC236}">
                <a16:creationId xmlns:a16="http://schemas.microsoft.com/office/drawing/2014/main" id="{8B6A19CC-0A64-45EE-AF5F-8E8CA6F440ED}"/>
              </a:ext>
            </a:extLst>
          </p:cNvPr>
          <p:cNvSpPr>
            <a:spLocks noGrp="1" noChangeAspect="1"/>
          </p:cNvSpPr>
          <p:nvPr>
            <p:ph type="pic" sz="quarter" idx="32"/>
          </p:nvPr>
        </p:nvSpPr>
        <p:spPr>
          <a:xfrm>
            <a:off x="2364185" y="4097335"/>
            <a:ext cx="1720800" cy="17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30" name="Picture Placeholder 3">
            <a:extLst>
              <a:ext uri="{FF2B5EF4-FFF2-40B4-BE49-F238E27FC236}">
                <a16:creationId xmlns:a16="http://schemas.microsoft.com/office/drawing/2014/main" id="{4912715C-0F70-4D11-88CC-141C20E2E3D3}"/>
              </a:ext>
            </a:extLst>
          </p:cNvPr>
          <p:cNvSpPr>
            <a:spLocks noGrp="1" noChangeAspect="1"/>
          </p:cNvSpPr>
          <p:nvPr>
            <p:ph type="pic" sz="quarter" idx="33"/>
          </p:nvPr>
        </p:nvSpPr>
        <p:spPr>
          <a:xfrm>
            <a:off x="4399673" y="4097335"/>
            <a:ext cx="1720800" cy="172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endParaRPr lang="en-IN" dirty="0"/>
          </a:p>
        </p:txBody>
      </p:sp>
      <p:sp>
        <p:nvSpPr>
          <p:cNvPr id="31" name="Text Placeholder 6">
            <a:extLst>
              <a:ext uri="{FF2B5EF4-FFF2-40B4-BE49-F238E27FC236}">
                <a16:creationId xmlns:a16="http://schemas.microsoft.com/office/drawing/2014/main" id="{BB1B3139-68BB-46D8-9CD3-1790AFC282E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364185" y="5824680"/>
            <a:ext cx="1720800" cy="489145"/>
          </a:xfrm>
          <a:prstGeom prst="rect">
            <a:avLst/>
          </a:prstGeom>
          <a:solidFill>
            <a:srgbClr val="F0E0CA"/>
          </a:solidFill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631856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Designation</a:t>
            </a:r>
            <a:endParaRPr lang="en-IN" dirty="0"/>
          </a:p>
        </p:txBody>
      </p:sp>
      <p:sp>
        <p:nvSpPr>
          <p:cNvPr id="32" name="Text Placeholder 6">
            <a:extLst>
              <a:ext uri="{FF2B5EF4-FFF2-40B4-BE49-F238E27FC236}">
                <a16:creationId xmlns:a16="http://schemas.microsoft.com/office/drawing/2014/main" id="{343414D7-5B94-46BF-8E58-39D5999DBAF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4399673" y="5821408"/>
            <a:ext cx="1720800" cy="489145"/>
          </a:xfrm>
          <a:prstGeom prst="rect">
            <a:avLst/>
          </a:prstGeom>
          <a:solidFill>
            <a:srgbClr val="F0E0CA"/>
          </a:solidFill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631856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US" dirty="0"/>
              <a:t>Name Surname</a:t>
            </a:r>
            <a:br>
              <a:rPr lang="en-US" dirty="0"/>
            </a:br>
            <a:r>
              <a:rPr lang="en-US" dirty="0"/>
              <a:t>Designation</a:t>
            </a:r>
            <a:endParaRPr lang="en-IN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337E3C9-6A1A-4D04-8D34-E7B274192F93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338599" y="1411959"/>
            <a:ext cx="2467551" cy="12804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631856"/>
                </a:solidFill>
                <a:latin typeface="Kohinoor Medium" panose="00000800000000000000" pitchFamily="50" charset="0"/>
              </a:defRPr>
            </a:lvl1pPr>
          </a:lstStyle>
          <a:p>
            <a:pPr lvl="0"/>
            <a:r>
              <a:rPr lang="en-US" dirty="0"/>
              <a:t>Click To Edit Text</a:t>
            </a:r>
            <a:endParaRPr lang="en-IN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CB4D255-A567-4B1A-BED9-3BF2825F57E9}"/>
              </a:ext>
            </a:extLst>
          </p:cNvPr>
          <p:cNvSpPr>
            <a:spLocks noGrp="1"/>
          </p:cNvSpPr>
          <p:nvPr>
            <p:ph type="dt" sz="half" idx="4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9D7ADF3A-B1E1-497A-8E3F-7A91881FE58E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8F422A0-C2AB-48D3-A31D-699322BF67CA}"/>
              </a:ext>
            </a:extLst>
          </p:cNvPr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3EF04A9-5E21-4712-90A9-500ED1201D3F}"/>
              </a:ext>
            </a:extLst>
          </p:cNvPr>
          <p:cNvSpPr>
            <a:spLocks noGrp="1"/>
          </p:cNvSpPr>
          <p:nvPr>
            <p:ph type="sldNum" sz="quarter" idx="4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67726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97CBB6-8720-497B-89F4-30DB8AA5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FC272AE6-90F9-4A1F-B7E4-9F213E284B58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CE98418-7342-4D98-9890-321312DB4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A9C031-216A-4F30-BBF5-E32CB200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9389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2149BAF8-88C0-484E-AD52-C97689DEFF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C39B2A-0BE7-4B88-8474-AB878E6EF2BC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BE007663-269B-4AE3-9058-BE709D0530FD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792C093-3D62-4D00-B297-F223FBFE87F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2149AA0-5129-4B3D-AD84-2CF47DE6A4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2506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aimer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D907E3-2B2B-4BF8-947C-938BF005E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E607B434-D13C-4723-8103-718BF46E665A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E03DB-3C19-499E-AD27-65FC8F3BF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F7F65-C66C-427A-B780-0D6AF502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390DCD-8CB1-44B1-AED3-AA8DABBB179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8" y="-83124"/>
            <a:ext cx="91418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972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profi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C1FA7497-F192-468F-85C6-5AD843988B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0" y="1102711"/>
            <a:ext cx="9171708" cy="3651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FF962738-8890-4127-8D3E-DFBD1222C2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20" name="Date Placeholder 19">
            <a:extLst>
              <a:ext uri="{FF2B5EF4-FFF2-40B4-BE49-F238E27FC236}">
                <a16:creationId xmlns:a16="http://schemas.microsoft.com/office/drawing/2014/main" id="{6DCD5501-6306-4186-B0A7-4B8939799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1B26B305-B4A1-47A9-995B-B3EC66422EF9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43687514-7E01-4A4A-AF2A-0BD357929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76703D91-6520-4E21-ACE7-D2F9A4598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27" y="267"/>
            <a:ext cx="9141142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4044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F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9AFBE87-1C5E-4C9D-8CE6-0AF9AF7DECC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" y="11251"/>
            <a:ext cx="9137219" cy="68529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5287E7DA-2D5D-467E-9F9A-96241E295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54576505-B836-4C20-A46A-49219EB892E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3F20C45C-5A9A-4045-9D12-1DF80207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6A15B43-493F-4E27-ABE4-B1CBE9E72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6099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entre logo w/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CE56336-407A-424B-A75A-DFAE6829EA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6834" y="19298"/>
            <a:ext cx="9927534" cy="788010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ADEB7DE8-6D6D-4A3F-BAB9-AC913ED70DE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587" y="1017764"/>
            <a:ext cx="2813726" cy="175597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3E2270-831B-4083-A367-6E9B09790F4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902169" y="4013818"/>
            <a:ext cx="1174562" cy="26214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b="0">
                <a:solidFill>
                  <a:srgbClr val="CFA56E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00.00.0000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09E61D9-EAEC-4147-B08F-EE449A3EF7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6400" y="4963153"/>
            <a:ext cx="8166100" cy="30947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 b="1">
                <a:solidFill>
                  <a:srgbClr val="CFA56E"/>
                </a:solidFill>
                <a:latin typeface="Kohinoor Semibold" panose="00000800000000000000" pitchFamily="50" charset="0"/>
              </a:defRPr>
            </a:lvl1pPr>
          </a:lstStyle>
          <a:p>
            <a:pPr lvl="0"/>
            <a:r>
              <a:rPr lang="en-IN" dirty="0"/>
              <a:t>Name Surname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FD267C6-6C95-4CE8-9423-4DA60A4826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6400" y="5274606"/>
            <a:ext cx="8166100" cy="30947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400" b="0">
                <a:solidFill>
                  <a:srgbClr val="CFA56E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Designation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FE54F1EF-60D4-4CAA-B1B0-5C43D2A05D4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06400" y="2725950"/>
            <a:ext cx="8166100" cy="8920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Click here to edit the Title of the Presentation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C64EA3-4F1B-48C3-A7EC-F1FC9A10F16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87450" y="3670514"/>
            <a:ext cx="3204000" cy="338400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600">
                <a:solidFill>
                  <a:srgbClr val="CFA56E"/>
                </a:solidFill>
                <a:latin typeface="Kohinoor Semibold" panose="00000800000000000000" pitchFamily="50" charset="0"/>
              </a:defRPr>
            </a:lvl1pPr>
          </a:lstStyle>
          <a:p>
            <a:pPr lvl="0"/>
            <a:r>
              <a:rPr lang="en-IN" dirty="0"/>
              <a:t>Presentation to Name Surname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B47630-D901-4B5E-AACC-3241443283F2}"/>
              </a:ext>
            </a:extLst>
          </p:cNvPr>
          <p:cNvSpPr txBox="1"/>
          <p:nvPr userDrawn="1"/>
        </p:nvSpPr>
        <p:spPr>
          <a:xfrm>
            <a:off x="3945070" y="4656364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CFA56E"/>
                </a:solidFill>
                <a:effectLst/>
                <a:uLnTx/>
                <a:uFillTx/>
                <a:latin typeface="Kohinoor" panose="00000800000000000000" pitchFamily="50" charset="0"/>
                <a:ea typeface="+mn-ea"/>
                <a:cs typeface="+mn-cs"/>
              </a:rPr>
              <a:t>Presented by</a:t>
            </a:r>
            <a:endParaRPr lang="en-IN" sz="1200" dirty="0">
              <a:solidFill>
                <a:srgbClr val="CFA56E"/>
              </a:solidFill>
              <a:latin typeface="Kohinoor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9394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23D4FD1-08D2-46F6-9B95-CB88210293BD}"/>
              </a:ext>
            </a:extLst>
          </p:cNvPr>
          <p:cNvSpPr txBox="1"/>
          <p:nvPr userDrawn="1"/>
        </p:nvSpPr>
        <p:spPr>
          <a:xfrm>
            <a:off x="3347145" y="3569699"/>
            <a:ext cx="24497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kern="1200" dirty="0">
                <a:solidFill>
                  <a:srgbClr val="631856"/>
                </a:solidFill>
                <a:latin typeface="Kohinoor Bold" panose="00000800000000000000" pitchFamily="50" charset="0"/>
                <a:ea typeface="+mn-ea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62517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solid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EB40AE5-1346-4033-B464-6A38EB51F1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48746E64-62DE-4E96-A773-ACDE3E84BF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77" y="6464651"/>
            <a:ext cx="7874965" cy="25783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903E80-2596-4C79-A2A3-6C3A5D744F6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259" y="1018443"/>
            <a:ext cx="2813726" cy="1755970"/>
          </a:xfrm>
          <a:prstGeom prst="rect">
            <a:avLst/>
          </a:prstGeom>
        </p:spPr>
      </p:pic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E475F41E-5D9E-42DF-A2EA-9EB16922D7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86224" y="746264"/>
            <a:ext cx="4318786" cy="135831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0">
                <a:solidFill>
                  <a:schemeClr val="bg1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Click here to edit the Title of the Presentation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6FC861CD-9F48-48F4-AB31-2EDA25C4C7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473820" y="2196459"/>
            <a:ext cx="2771921" cy="32107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 sz="1600" b="1">
                <a:solidFill>
                  <a:srgbClr val="CFA56E"/>
                </a:solidFill>
                <a:latin typeface="Kohinoor Semibold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/>
            </a:pPr>
            <a:r>
              <a:rPr lang="en-IN" dirty="0"/>
              <a:t>Name Surname</a:t>
            </a:r>
          </a:p>
        </p:txBody>
      </p:sp>
      <p:sp>
        <p:nvSpPr>
          <p:cNvPr id="17" name="Text Placeholder 37">
            <a:extLst>
              <a:ext uri="{FF2B5EF4-FFF2-40B4-BE49-F238E27FC236}">
                <a16:creationId xmlns:a16="http://schemas.microsoft.com/office/drawing/2014/main" id="{D3C86060-12EF-41B3-B884-1167C3A369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3685" y="2530374"/>
            <a:ext cx="2096949" cy="2341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00">
                <a:solidFill>
                  <a:srgbClr val="CFA56E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00.00.0000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868B72-8B1E-44DB-9E1B-F64A951D0272}"/>
              </a:ext>
            </a:extLst>
          </p:cNvPr>
          <p:cNvSpPr txBox="1"/>
          <p:nvPr userDrawn="1"/>
        </p:nvSpPr>
        <p:spPr>
          <a:xfrm>
            <a:off x="986224" y="2197132"/>
            <a:ext cx="16225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IN" sz="1600" b="0" i="0" u="none" strike="noStrike" kern="1200" cap="none" spc="0" normalizeH="0" baseline="0" noProof="0" dirty="0">
                <a:ln>
                  <a:noFill/>
                </a:ln>
                <a:solidFill>
                  <a:srgbClr val="CFA56E"/>
                </a:solidFill>
                <a:effectLst/>
                <a:uLnTx/>
                <a:uFillTx/>
                <a:latin typeface="Kohinoor" panose="00000800000000000000" pitchFamily="50" charset="0"/>
                <a:ea typeface="+mn-ea"/>
                <a:cs typeface="+mn-cs"/>
              </a:rPr>
              <a:t>Presentation to</a:t>
            </a:r>
            <a:endParaRPr lang="en-IN" sz="1600" dirty="0">
              <a:solidFill>
                <a:srgbClr val="CFA56E"/>
              </a:solidFill>
              <a:latin typeface="Kohinoor" panose="00000800000000000000" pitchFamily="50" charset="0"/>
            </a:endParaRP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E86E52DB-F4C3-4820-B20A-694DB55296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83685" y="3502911"/>
            <a:ext cx="2771921" cy="32107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 sz="1600" b="1">
                <a:solidFill>
                  <a:srgbClr val="CFA56E"/>
                </a:solidFill>
                <a:latin typeface="Kohinoor Semibold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/>
            </a:pPr>
            <a:r>
              <a:rPr lang="en-IN" dirty="0"/>
              <a:t>Name Surname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13EF4F4-9C25-4C97-A13A-4B67B3AEEDB9}"/>
              </a:ext>
            </a:extLst>
          </p:cNvPr>
          <p:cNvSpPr txBox="1"/>
          <p:nvPr userDrawn="1"/>
        </p:nvSpPr>
        <p:spPr>
          <a:xfrm>
            <a:off x="986224" y="3250222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IN" sz="1200" b="0" i="0" u="none" strike="noStrike" kern="1200" cap="none" spc="0" normalizeH="0" baseline="0" noProof="0" dirty="0">
                <a:ln>
                  <a:noFill/>
                </a:ln>
                <a:solidFill>
                  <a:srgbClr val="CFA56E"/>
                </a:solidFill>
                <a:effectLst/>
                <a:uLnTx/>
                <a:uFillTx/>
                <a:latin typeface="Kohinoor" panose="00000800000000000000" pitchFamily="50" charset="0"/>
                <a:ea typeface="+mn-ea"/>
                <a:cs typeface="+mn-cs"/>
              </a:rPr>
              <a:t>Presented by</a:t>
            </a:r>
            <a:endParaRPr lang="en-IN" sz="1200" dirty="0">
              <a:solidFill>
                <a:srgbClr val="CFA56E"/>
              </a:solidFill>
              <a:latin typeface="Kohinoor" panose="00000800000000000000" pitchFamily="50" charset="0"/>
            </a:endParaRP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38726B26-53AB-48A4-B862-A349C93F1E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3685" y="3773850"/>
            <a:ext cx="2771921" cy="321073"/>
          </a:xfrm>
          <a:prstGeom prst="rect">
            <a:avLst/>
          </a:prstGeo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 sz="1600" b="0">
                <a:solidFill>
                  <a:srgbClr val="CFA56E"/>
                </a:solidFill>
                <a:latin typeface="Kohinoor" panose="00000800000000000000" pitchFamily="50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m kohinoor standout" pitchFamily="50" charset="0"/>
              <a:buNone/>
              <a:tabLst/>
              <a:defRPr/>
            </a:pPr>
            <a:r>
              <a:rPr lang="en-IN" dirty="0"/>
              <a:t>Designation</a:t>
            </a:r>
          </a:p>
        </p:txBody>
      </p:sp>
    </p:spTree>
    <p:extLst>
      <p:ext uri="{BB962C8B-B14F-4D97-AF65-F5344CB8AC3E}">
        <p14:creationId xmlns:p14="http://schemas.microsoft.com/office/powerpoint/2010/main" val="51881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67152FE-F328-4379-B617-F0D3D20BE18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CAEE69-8145-44D5-BBC5-135EA94014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F29BFF42-A5C2-4639-8E85-334F48D5637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23FEE-0DF1-480F-BD86-FB014203C3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275" y="1739270"/>
            <a:ext cx="8593084" cy="4585329"/>
          </a:xfrm>
          <a:prstGeom prst="rect">
            <a:avLst/>
          </a:prstGeom>
        </p:spPr>
        <p:txBody>
          <a:bodyPr>
            <a:noAutofit/>
          </a:bodyPr>
          <a:lstStyle>
            <a:lvl1pPr marL="514350" indent="-514350">
              <a:buClr>
                <a:srgbClr val="E7821D"/>
              </a:buClr>
              <a:buFont typeface="+mj-lt"/>
              <a:buAutoNum type="arabicPeriod"/>
              <a:defRPr sz="1800">
                <a:latin typeface="Kohinoor" panose="00000800000000000000" pitchFamily="50" charset="0"/>
              </a:defRPr>
            </a:lvl1pPr>
            <a:lvl2pPr marL="914400" indent="-457200">
              <a:buFont typeface="+mj-lt"/>
              <a:buAutoNum type="arabicPeriod"/>
              <a:defRPr/>
            </a:lvl2pPr>
            <a:lvl3pPr marL="1371600" indent="-457200">
              <a:buFont typeface="+mj-lt"/>
              <a:buAutoNum type="arabicPeriod"/>
              <a:defRPr/>
            </a:lvl3pPr>
            <a:lvl4pPr marL="1714500" indent="-342900">
              <a:buFont typeface="+mj-lt"/>
              <a:buAutoNum type="arabicPeriod"/>
              <a:defRPr/>
            </a:lvl4pPr>
            <a:lvl5pPr marL="2171700" indent="-342900">
              <a:buFont typeface="+mj-lt"/>
              <a:buAutoNum type="arabicPeriod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F5F7B16-F407-4AA4-8A63-34AD06D1580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F5A6DC94-D38F-4105-A163-683FE0FDB38F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0B155E89-DD19-4FB3-8192-20F838D7224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7FF140C-D48C-4DDE-A9D2-81F8F57FDE2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6321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/ image backgroun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F3AF8AB-2886-463F-A088-B63AA45B8244}"/>
              </a:ext>
            </a:extLst>
          </p:cNvPr>
          <p:cNvSpPr/>
          <p:nvPr userDrawn="1"/>
        </p:nvSpPr>
        <p:spPr>
          <a:xfrm>
            <a:off x="227642" y="1985818"/>
            <a:ext cx="8648503" cy="2835564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573AD165-C0D9-4324-B3EC-BD2422780F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62695" y="2226366"/>
            <a:ext cx="6507270" cy="117246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>
                <a:solidFill>
                  <a:srgbClr val="631856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Section Header</a:t>
            </a:r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7C34EE2E-7308-42B2-B5D9-156FEAD63E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74352" y="2815630"/>
            <a:ext cx="799366" cy="58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solidFill>
                  <a:srgbClr val="E7821D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01</a:t>
            </a: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9124E4E2-12CB-4D0E-A5A9-306E4BFA20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62695" y="3398829"/>
            <a:ext cx="650727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One Or Two Lines About The Section</a:t>
            </a:r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5209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/ solid backgroun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D4773A8-1271-4290-9C6F-F4BF8DD881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7292" cy="6858000"/>
          </a:xfrm>
          <a:prstGeom prst="rect">
            <a:avLst/>
          </a:prstGeom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E894FEF-D56B-48E4-AE45-CB68AFE164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0498" y="4235560"/>
            <a:ext cx="7327831" cy="5847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>
                <a:solidFill>
                  <a:schemeClr val="bg1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Section Header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EE9A9C4-9297-4EC7-9316-5637F6D7D9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0499" y="4820335"/>
            <a:ext cx="732783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One Or Two Lines About The Section</a:t>
            </a:r>
          </a:p>
          <a:p>
            <a:pPr lvl="0"/>
            <a:endParaRPr lang="en-IN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0BE41A2D-239C-4DD4-915E-26DB96F21C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237" y="2567335"/>
            <a:ext cx="799366" cy="5832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>
                <a:solidFill>
                  <a:srgbClr val="E7821D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3747838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/ solid backgroun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A48151-2D7F-40B5-B938-087AEB663D2B}"/>
              </a:ext>
            </a:extLst>
          </p:cNvPr>
          <p:cNvSpPr/>
          <p:nvPr userDrawn="1"/>
        </p:nvSpPr>
        <p:spPr>
          <a:xfrm>
            <a:off x="0" y="1295400"/>
            <a:ext cx="9144000" cy="5562598"/>
          </a:xfrm>
          <a:prstGeom prst="rect">
            <a:avLst/>
          </a:prstGeom>
          <a:solidFill>
            <a:srgbClr val="631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045B7-6DFB-46F8-902B-168CFB3FD1E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71952" y="3071191"/>
            <a:ext cx="1080000" cy="1080000"/>
          </a:xfrm>
          <a:prstGeom prst="ellipse">
            <a:avLst/>
          </a:prstGeom>
          <a:solidFill>
            <a:srgbClr val="CFA56E"/>
          </a:solidFill>
        </p:spPr>
        <p:txBody>
          <a:bodyPr anchor="ctr"/>
          <a:lstStyle>
            <a:lvl1pPr marL="0" indent="0" algn="ctr">
              <a:buNone/>
              <a:defRPr sz="4000">
                <a:solidFill>
                  <a:schemeClr val="bg1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01</a:t>
            </a:r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6E894FEF-D56B-48E4-AE45-CB68AFE1642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1951" y="4410389"/>
            <a:ext cx="7327831" cy="5847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>
                <a:solidFill>
                  <a:schemeClr val="bg1"/>
                </a:solidFill>
                <a:latin typeface="Kohinoor Bold" panose="00000800000000000000" pitchFamily="50" charset="0"/>
              </a:defRPr>
            </a:lvl1pPr>
          </a:lstStyle>
          <a:p>
            <a:pPr lvl="0"/>
            <a:r>
              <a:rPr lang="en-IN" dirty="0"/>
              <a:t>Section Header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EE9A9C4-9297-4EC7-9316-5637F6D7D96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1952" y="4995164"/>
            <a:ext cx="732783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  <a:latin typeface="Kohinoor" panose="00000800000000000000" pitchFamily="50" charset="0"/>
              </a:defRPr>
            </a:lvl1pPr>
          </a:lstStyle>
          <a:p>
            <a:pPr lvl="0"/>
            <a:r>
              <a:rPr lang="en-IN" dirty="0"/>
              <a:t>One Or Two Lines About The Section</a:t>
            </a:r>
          </a:p>
          <a:p>
            <a:pPr lvl="0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0333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5AFBB46-F89B-43E4-8C95-9E23C635D33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274" y="1653189"/>
            <a:ext cx="8363526" cy="41021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379B4D-82E7-4A5F-BCD3-1E8A362C532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9C44BE1F-8F0F-4F80-9B2D-78B7C8C82EC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015395-4B59-48B5-BDFD-8D8F51395D3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F39F4B-09A8-493A-810A-905B2C64AAA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77300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502AC6-9F38-475D-AA48-4277DE5B4F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89" b="80969"/>
          <a:stretch/>
        </p:blipFill>
        <p:spPr>
          <a:xfrm>
            <a:off x="-9233" y="1102711"/>
            <a:ext cx="917170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2F7908C-E4C0-4F85-A7B2-06B085B58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7936" y="-83124"/>
            <a:ext cx="2338422" cy="1459345"/>
          </a:xfrm>
          <a:prstGeom prst="rect">
            <a:avLst/>
          </a:prstGeom>
        </p:spPr>
      </p:pic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C718AD5D-2E22-4E51-A230-2BCB5906A1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3274" y="188311"/>
            <a:ext cx="5671126" cy="108631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lang="en-IN" sz="3000" kern="1200" dirty="0">
                <a:solidFill>
                  <a:srgbClr val="631856"/>
                </a:solidFill>
                <a:latin typeface="Kohinoor Bold" panose="00000800000000000000" pitchFamily="50" charset="0"/>
                <a:ea typeface="+mj-ea"/>
                <a:cs typeface="+mj-cs"/>
              </a:defRPr>
            </a:lvl1pPr>
          </a:lstStyle>
          <a:p>
            <a:pPr lvl="0"/>
            <a:r>
              <a:rPr lang="en-IN" dirty="0"/>
              <a:t>Click to edit title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4F10FEC0-0ED2-4460-A596-633D9503AE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3273" y="1540026"/>
            <a:ext cx="4121133" cy="46404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E7821D"/>
                </a:solidFill>
                <a:latin typeface="Kohinoor Medium" panose="00000800000000000000" pitchFamily="50" charset="0"/>
              </a:defRPr>
            </a:lvl1pPr>
          </a:lstStyle>
          <a:p>
            <a:pPr lvl="0"/>
            <a:r>
              <a:rPr lang="en-IN" dirty="0"/>
              <a:t>Enter subtitle</a:t>
            </a:r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D0461CA4-B2A1-4608-8480-EA864DDC500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99591" y="1540026"/>
            <a:ext cx="4178592" cy="46404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rgbClr val="E7821D"/>
                </a:solidFill>
                <a:latin typeface="Kohinoor Medium" panose="00000800000000000000" pitchFamily="50" charset="0"/>
              </a:defRPr>
            </a:lvl1pPr>
          </a:lstStyle>
          <a:p>
            <a:pPr lvl="0"/>
            <a:r>
              <a:rPr lang="en-IN" dirty="0"/>
              <a:t>Enter subtitle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D0C6FD19-3033-447E-B756-95BA011261F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274" y="2004068"/>
            <a:ext cx="4121132" cy="41020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BC5155EF-531E-4A11-B938-2C3264067F7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699590" y="2004069"/>
            <a:ext cx="4178592" cy="4102099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1800">
                <a:latin typeface="Kohinoor" panose="00000800000000000000" pitchFamily="50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600">
                <a:latin typeface="Kohinoor" panose="00000800000000000000" pitchFamily="50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400">
                <a:latin typeface="Kohinoor" panose="00000800000000000000" pitchFamily="50" charset="0"/>
              </a:defRPr>
            </a:lvl3pPr>
            <a:lvl4pPr>
              <a:lnSpc>
                <a:spcPct val="100000"/>
              </a:lnSpc>
              <a:spcAft>
                <a:spcPts val="600"/>
              </a:spcAft>
              <a:defRPr sz="1200">
                <a:latin typeface="Kohinoor" panose="00000800000000000000" pitchFamily="50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1100">
                <a:latin typeface="Kohinoor" panose="000008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EBF4D-DE02-41B6-A638-079564385F06}"/>
              </a:ext>
            </a:extLst>
          </p:cNvPr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A070FC88-F47F-4EA2-9AA9-868585B80158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E2D978-B3EA-43B0-B42E-A5BF69582C0D}"/>
              </a:ext>
            </a:extLst>
          </p:cNvPr>
          <p:cNvSpPr>
            <a:spLocks noGrp="1"/>
          </p:cNvSpPr>
          <p:nvPr>
            <p:ph type="ftr" sz="quarter" idx="28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r>
              <a:rPr lang="en-IN" dirty="0"/>
              <a:t>Privileged &amp;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241219-3C19-4064-BB35-9AA2081EFFB5}"/>
              </a:ext>
            </a:extLst>
          </p:cNvPr>
          <p:cNvSpPr>
            <a:spLocks noGrp="1"/>
          </p:cNvSpPr>
          <p:nvPr>
            <p:ph type="sldNum" sz="quarter" idx="29"/>
          </p:nvPr>
        </p:nvSpPr>
        <p:spPr/>
        <p:txBody>
          <a:bodyPr/>
          <a:lstStyle>
            <a:lvl1pPr>
              <a:defRPr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1079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26F82D6D-D6DF-4CDF-BD26-ACD50E1AF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23274" y="6470650"/>
            <a:ext cx="2362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Kohinoor" panose="00000800000000000000" pitchFamily="50" charset="0"/>
              </a:defRPr>
            </a:lvl1pPr>
          </a:lstStyle>
          <a:p>
            <a:fld id="{48594BF3-D760-43E8-B8A6-8F4CAA6A2CE6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FE04730-A4AF-4AEE-BB9D-2C9D369717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4706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/>
                </a:solidFill>
                <a:latin typeface="Kohinoor" panose="00000800000000000000" pitchFamily="50" charset="0"/>
              </a:defRPr>
            </a:lvl1pPr>
          </a:lstStyle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3F9F0B87-3CDC-481E-9CC8-16C5E28A3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4706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Kohinoor" panose="00000800000000000000" pitchFamily="50" charset="0"/>
              </a:defRPr>
            </a:lvl1pPr>
          </a:lstStyle>
          <a:p>
            <a:fld id="{DEB44AB7-40A9-42EA-AED5-A0B4F43C24E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2350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90" r:id="rId3"/>
    <p:sldLayoutId id="2147483666" r:id="rId4"/>
    <p:sldLayoutId id="2147483663" r:id="rId5"/>
    <p:sldLayoutId id="2147483693" r:id="rId6"/>
    <p:sldLayoutId id="2147483664" r:id="rId7"/>
    <p:sldLayoutId id="2147483665" r:id="rId8"/>
    <p:sldLayoutId id="2147483677" r:id="rId9"/>
    <p:sldLayoutId id="2147483686" r:id="rId10"/>
    <p:sldLayoutId id="2147483674" r:id="rId11"/>
    <p:sldLayoutId id="2147483667" r:id="rId12"/>
    <p:sldLayoutId id="2147483673" r:id="rId13"/>
    <p:sldLayoutId id="2147483684" r:id="rId14"/>
    <p:sldLayoutId id="2147483675" r:id="rId15"/>
    <p:sldLayoutId id="2147483685" r:id="rId16"/>
    <p:sldLayoutId id="2147483679" r:id="rId17"/>
    <p:sldLayoutId id="2147483680" r:id="rId18"/>
    <p:sldLayoutId id="2147483681" r:id="rId19"/>
    <p:sldLayoutId id="2147483682" r:id="rId20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000" kern="1200" dirty="0">
          <a:solidFill>
            <a:srgbClr val="631856"/>
          </a:solidFill>
          <a:latin typeface="Kohinoor Bold" panose="000008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cam kohinoor standout" pitchFamily="50" charset="0"/>
        <a:buChar char="•"/>
        <a:defRPr sz="2800" kern="1200">
          <a:solidFill>
            <a:schemeClr val="tx1"/>
          </a:solidFill>
          <a:latin typeface="Kohinoor Regular" panose="0000050000000000000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Tx/>
        <a:buChar char="–"/>
        <a:defRPr sz="2400" kern="1200">
          <a:solidFill>
            <a:schemeClr val="tx1"/>
          </a:solidFill>
          <a:latin typeface="Kohinoor Regular" panose="0000050000000000000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Tx/>
        <a:buChar char="–"/>
        <a:defRPr sz="2000" kern="1200">
          <a:solidFill>
            <a:schemeClr val="tx1"/>
          </a:solidFill>
          <a:latin typeface="Kohinoor Regular" panose="0000050000000000000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Tx/>
        <a:buChar char="–"/>
        <a:defRPr sz="1800" kern="1200">
          <a:solidFill>
            <a:schemeClr val="tx1"/>
          </a:solidFill>
          <a:latin typeface="Kohinoor Regular" panose="0000050000000000000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Tx/>
        <a:buChar char="–"/>
        <a:defRPr sz="1800" kern="1200">
          <a:solidFill>
            <a:schemeClr val="tx1"/>
          </a:solidFill>
          <a:latin typeface="Kohinoor Regular" panose="0000050000000000000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17C38BB-96D7-44E0-8BD3-824D44B2F01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30.03.2023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0DCD-8209-44D5-B63B-E131D2C550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Anu Tiwari 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9BA9F4-F174-4594-9DCC-3FD3020D8C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Partner</a:t>
            </a:r>
            <a:endParaRPr lang="en-IN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ADBDA-DD9F-4FAA-BA09-03FADCC3B7A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dirty="0"/>
              <a:t>THE REGULATORY AND LEGISLATIVE DEVELOPMENTS IN STABLECOINS</a:t>
            </a:r>
            <a:endParaRPr lang="en-IN" sz="20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94F77C-36CE-4A97-A906-2F1131D92AC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734511" y="3670514"/>
            <a:ext cx="5686706" cy="338400"/>
          </a:xfrm>
        </p:spPr>
        <p:txBody>
          <a:bodyPr/>
          <a:lstStyle/>
          <a:p>
            <a:r>
              <a:rPr lang="en-US" dirty="0"/>
              <a:t>Fintech’s impact on Asian financial markets II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104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D7125B-278C-4E68-8D6B-0685DCF0A7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2D94D-9A1D-4C3F-BEAA-7027A6DE39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just"/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stablecoin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digital currency that is pegged to a “stable” reserve asset like the dollars or gold. </a:t>
            </a:r>
          </a:p>
          <a:p>
            <a:pPr algn="just"/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Stablecoins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designed to reduce volatility relative to unpegged cryptocurrencies like Bitcoin.</a:t>
            </a:r>
            <a:endParaRPr lang="en-IN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Types: </a:t>
            </a:r>
          </a:p>
          <a:p>
            <a:pPr marL="0" indent="0" algn="just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-  Traditional asset-backed (pegged cryptocurrency) </a:t>
            </a:r>
          </a:p>
          <a:p>
            <a:pPr lvl="1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Cryptocurrency asset-backed (backed by other cryptocurrencies)</a:t>
            </a:r>
          </a:p>
          <a:p>
            <a:pPr lvl="1" algn="just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Non-collateralized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stablecoins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(use of  use algorithms to adjust the supply and demand)</a:t>
            </a:r>
          </a:p>
          <a:p>
            <a:pPr lvl="1" algn="just"/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57CDC-DC48-4817-A1BB-CA641DA29C9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C44BE1F-8F0F-4F80-9B2D-78B7C8C82EC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EA44-0931-4AE5-B131-C95D74DF03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6314D-9D6F-4997-A788-9CD157522A1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EB44AB7-40A9-42EA-AED5-A0B4F43C24E3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8323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D7125B-278C-4E68-8D6B-0685DCF0A7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sz="2800" dirty="0"/>
              <a:t>The development of regulations on stable coins in India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2D94D-9A1D-4C3F-BEAA-7027A6DE39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274" y="1463905"/>
            <a:ext cx="8363526" cy="4817461"/>
          </a:xfrm>
        </p:spPr>
        <p:txBody>
          <a:bodyPr/>
          <a:lstStyle/>
          <a:p>
            <a:pPr algn="just"/>
            <a:r>
              <a:rPr lang="en-GB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Scenario</a:t>
            </a:r>
            <a:endParaRPr lang="en-IN" sz="1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overarching regulatory framework in India. </a:t>
            </a:r>
          </a:p>
          <a:p>
            <a:pPr algn="just"/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G20 presidency, one of priorities is to develop framework for global regulation, including possibility of prohibition of unbacked crypto,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stablecoins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2021, the Government listed the ‘Cryptocurrency and Regulation of Official Digital Currency Bill’ to be introduced in the Parliament.</a:t>
            </a:r>
          </a:p>
          <a:p>
            <a:pPr algn="just"/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June 2022, CERT was appointed as the nodal cybersecurity agency. VASPs must maintain KYC data and records of financial transactions for at least 5 years.</a:t>
            </a:r>
          </a:p>
          <a:p>
            <a:pPr algn="just"/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March 2023, RBI issued a notification stating crypto or VDA businesses will now be in the ambit of the PMLA, 2002.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57CDC-DC48-4817-A1BB-CA641DA29C9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C44BE1F-8F0F-4F80-9B2D-78B7C8C82EC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EA44-0931-4AE5-B131-C95D74DF03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6314D-9D6F-4997-A788-9CD157522A1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EB44AB7-40A9-42EA-AED5-A0B4F43C24E3}" type="slidenum">
              <a:rPr lang="en-IN" smtClean="0"/>
              <a:pPr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26279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D7125B-278C-4E68-8D6B-0685DCF0A7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sz="2600" dirty="0"/>
              <a:t>Lessons from collapse of Terra </a:t>
            </a:r>
            <a:r>
              <a:rPr lang="en-IN" sz="2600" dirty="0" err="1"/>
              <a:t>Stablecoins</a:t>
            </a:r>
            <a:r>
              <a:rPr lang="en-IN" sz="2600" dirty="0"/>
              <a:t> and possible implications in India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2D94D-9A1D-4C3F-BEAA-7027A6DE39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implications in India </a:t>
            </a:r>
          </a:p>
          <a:p>
            <a:pPr lvl="1" algn="just">
              <a:lnSpc>
                <a:spcPct val="95000"/>
              </a:lnSpc>
              <a:spcBef>
                <a:spcPts val="0"/>
              </a:spcBef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Regulators might push for regulations pertaining to crypto exchanges and other intermediaries.</a:t>
            </a:r>
          </a:p>
          <a:p>
            <a:pPr lvl="1" algn="just">
              <a:lnSpc>
                <a:spcPct val="95000"/>
              </a:lnSpc>
              <a:spcBef>
                <a:spcPts val="0"/>
              </a:spcBef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Audits/disclosure requirements may be introduced for crypto wallets/exchanges.</a:t>
            </a:r>
          </a:p>
          <a:p>
            <a:pPr algn="just">
              <a:lnSpc>
                <a:spcPct val="95000"/>
              </a:lnSpc>
              <a:spcBef>
                <a:spcPts val="0"/>
              </a:spcBef>
            </a:pPr>
            <a:r>
              <a:rPr lang="en-IN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Lessons </a:t>
            </a:r>
          </a:p>
          <a:p>
            <a:pPr lvl="1" algn="just">
              <a:lnSpc>
                <a:spcPct val="95000"/>
              </a:lnSpc>
              <a:spcBef>
                <a:spcPts val="0"/>
              </a:spcBef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Algorithmic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stablecoins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more prone to runs than other types.</a:t>
            </a:r>
          </a:p>
          <a:p>
            <a:pPr lvl="1" algn="just">
              <a:lnSpc>
                <a:spcPct val="95000"/>
              </a:lnSpc>
              <a:spcBef>
                <a:spcPts val="0"/>
              </a:spcBef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 with fiduciary responsibility for other’s money should not be pseudonymous and should be vetted.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The potential loss to consumers is far more </a:t>
            </a:r>
          </a:p>
          <a:p>
            <a:pPr lvl="1">
              <a:lnSpc>
                <a:spcPct val="95000"/>
              </a:lnSpc>
              <a:spcBef>
                <a:spcPts val="0"/>
              </a:spcBef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deposit interest rate of terra went up to 19.5% . Which was too good to be true and that should set off alarm bells.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57CDC-DC48-4817-A1BB-CA641DA29C9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C44BE1F-8F0F-4F80-9B2D-78B7C8C82EC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EA44-0931-4AE5-B131-C95D74DF03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6314D-9D6F-4997-A788-9CD157522A1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EB44AB7-40A9-42EA-AED5-A0B4F43C24E3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4800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BD7125B-278C-4E68-8D6B-0685DCF0A7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IN" dirty="0"/>
              <a:t>AML/CFT Issues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2D94D-9A1D-4C3F-BEAA-7027A6DE39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IN" sz="1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Concerns 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mass-market adoption of virtual assets; 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person-to-person transfers, without the need for a regulated intermediary 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result in money laundering and terrorist financing. 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India is moving towards a regulated crypto ecosystem. </a:t>
            </a:r>
          </a:p>
          <a:p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Recently, the government brought VDAs and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cryptoexchages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within the ambit of PMLA.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57CDC-DC48-4817-A1BB-CA641DA29C96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C44BE1F-8F0F-4F80-9B2D-78B7C8C82EC4}" type="datetime4">
              <a:rPr lang="en-US" smtClean="0"/>
              <a:pPr/>
              <a:t>March 22, 2023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8EA44-0931-4AE5-B131-C95D74DF031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IN"/>
              <a:t>Privileged &amp; Confidential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66314D-9D6F-4997-A788-9CD157522A1F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EB44AB7-40A9-42EA-AED5-A0B4F43C24E3}" type="slidenum">
              <a:rPr lang="en-IN" smtClean="0"/>
              <a:pPr/>
              <a:t>5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6523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62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597A6DD54B2D4BB5F63558C9048978" ma:contentTypeVersion="14" ma:contentTypeDescription="Create a new document." ma:contentTypeScope="" ma:versionID="d9f534ef2cd954e3c9de9cedd33d9611">
  <xsd:schema xmlns:xsd="http://www.w3.org/2001/XMLSchema" xmlns:xs="http://www.w3.org/2001/XMLSchema" xmlns:p="http://schemas.microsoft.com/office/2006/metadata/properties" xmlns:ns2="26d4876d-1652-4741-a251-c7328cbe4eec" xmlns:ns3="675ad150-b751-47e2-ad83-2ce7a9a72029" targetNamespace="http://schemas.microsoft.com/office/2006/metadata/properties" ma:root="true" ma:fieldsID="d28fd622ca44a508f89c344eabb53311" ns2:_="" ns3:_="">
    <xsd:import namespace="26d4876d-1652-4741-a251-c7328cbe4eec"/>
    <xsd:import namespace="675ad150-b751-47e2-ad83-2ce7a9a720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4876d-1652-4741-a251-c7328cbe4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9bbc5412-facb-47f6-beca-cc3ad60e99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5ad150-b751-47e2-ad83-2ce7a9a7202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4baef6dd-c4f8-403b-aac1-ae4cb52c231a}" ma:internalName="TaxCatchAll" ma:showField="CatchAllData" ma:web="675ad150-b751-47e2-ad83-2ce7a9a720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7A2CEF-8924-47CE-9976-AC3CFC5EEA6D}"/>
</file>

<file path=customXml/itemProps2.xml><?xml version="1.0" encoding="utf-8"?>
<ds:datastoreItem xmlns:ds="http://schemas.openxmlformats.org/officeDocument/2006/customXml" ds:itemID="{49468A7B-7432-4F5F-8A1E-C72745941E5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1713</TotalTime>
  <Words>388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Calibri</vt:lpstr>
      <vt:lpstr>cam kohinoor standout</vt:lpstr>
      <vt:lpstr>Kohinoor</vt:lpstr>
      <vt:lpstr>Kohinoor Bold</vt:lpstr>
      <vt:lpstr>Kohinoor Italic</vt:lpstr>
      <vt:lpstr>Kohinoor Medium</vt:lpstr>
      <vt:lpstr>Kohinoor Regular</vt:lpstr>
      <vt:lpstr>Kohinoor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Pritha</dc:creator>
  <cp:lastModifiedBy>himani</cp:lastModifiedBy>
  <cp:revision>410</cp:revision>
  <dcterms:created xsi:type="dcterms:W3CDTF">2020-04-27T11:51:09Z</dcterms:created>
  <dcterms:modified xsi:type="dcterms:W3CDTF">2023-03-22T06:07:19Z</dcterms:modified>
</cp:coreProperties>
</file>