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6" r:id="rId3"/>
    <p:sldMasterId id="2147483770" r:id="rId4"/>
    <p:sldMasterId id="2147483769" r:id="rId5"/>
  </p:sldMasterIdLst>
  <p:notesMasterIdLst>
    <p:notesMasterId r:id="rId27"/>
  </p:notesMasterIdLst>
  <p:handoutMasterIdLst>
    <p:handoutMasterId r:id="rId28"/>
  </p:handoutMasterIdLst>
  <p:sldIdLst>
    <p:sldId id="279" r:id="rId6"/>
    <p:sldId id="544" r:id="rId7"/>
    <p:sldId id="674" r:id="rId8"/>
    <p:sldId id="617" r:id="rId9"/>
    <p:sldId id="547" r:id="rId10"/>
    <p:sldId id="296" r:id="rId11"/>
    <p:sldId id="675" r:id="rId12"/>
    <p:sldId id="555" r:id="rId13"/>
    <p:sldId id="276" r:id="rId14"/>
    <p:sldId id="281" r:id="rId15"/>
    <p:sldId id="315" r:id="rId16"/>
    <p:sldId id="545" r:id="rId17"/>
    <p:sldId id="317" r:id="rId18"/>
    <p:sldId id="288" r:id="rId19"/>
    <p:sldId id="291" r:id="rId20"/>
    <p:sldId id="298" r:id="rId21"/>
    <p:sldId id="290" r:id="rId22"/>
    <p:sldId id="313" r:id="rId23"/>
    <p:sldId id="325" r:id="rId24"/>
    <p:sldId id="263" r:id="rId25"/>
    <p:sldId id="329"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1" id="{0CA1791A-5269-F541-BA16-04113DE7C591}">
          <p14:sldIdLst>
            <p14:sldId id="279"/>
            <p14:sldId id="544"/>
            <p14:sldId id="674"/>
            <p14:sldId id="617"/>
            <p14:sldId id="547"/>
            <p14:sldId id="296"/>
            <p14:sldId id="675"/>
            <p14:sldId id="555"/>
            <p14:sldId id="276"/>
            <p14:sldId id="281"/>
            <p14:sldId id="315"/>
            <p14:sldId id="545"/>
            <p14:sldId id="317"/>
            <p14:sldId id="288"/>
            <p14:sldId id="291"/>
            <p14:sldId id="298"/>
            <p14:sldId id="290"/>
            <p14:sldId id="313"/>
            <p14:sldId id="325"/>
            <p14:sldId id="263"/>
            <p14:sldId id="329"/>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99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3" autoAdjust="0"/>
    <p:restoredTop sz="91811"/>
  </p:normalViewPr>
  <p:slideViewPr>
    <p:cSldViewPr snapToGrid="0" snapToObjects="1">
      <p:cViewPr varScale="1">
        <p:scale>
          <a:sx n="67" d="100"/>
          <a:sy n="67" d="100"/>
        </p:scale>
        <p:origin x="528" y="4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99" d="100"/>
          <a:sy n="99" d="100"/>
        </p:scale>
        <p:origin x="2672"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1.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3.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2.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4CDF8E-A61B-498E-AA07-9E728001D1C9}" type="doc">
      <dgm:prSet loTypeId="urn:microsoft.com/office/officeart/2005/8/layout/venn1" loCatId="relationship" qsTypeId="urn:microsoft.com/office/officeart/2005/8/quickstyle/simple2" qsCatId="simple" csTypeId="urn:microsoft.com/office/officeart/2005/8/colors/accent1_2" csCatId="accent1" phldr="1"/>
      <dgm:spPr/>
    </dgm:pt>
    <dgm:pt modelId="{C037B9F0-98D8-48CD-A32A-221E4E0C0B70}">
      <dgm:prSet phldrT="[Text]"/>
      <dgm:spPr/>
      <dgm:t>
        <a:bodyPr/>
        <a:lstStyle/>
        <a:p>
          <a:r>
            <a:rPr lang="en-US" dirty="0"/>
            <a:t>Legal</a:t>
          </a:r>
        </a:p>
      </dgm:t>
    </dgm:pt>
    <dgm:pt modelId="{7F920BFB-8DEC-431C-BF28-FF7B8A8D0F8E}" type="parTrans" cxnId="{C61B4F6D-0A0A-4934-AE69-70BD56B937B5}">
      <dgm:prSet/>
      <dgm:spPr/>
      <dgm:t>
        <a:bodyPr/>
        <a:lstStyle/>
        <a:p>
          <a:endParaRPr lang="en-US"/>
        </a:p>
      </dgm:t>
    </dgm:pt>
    <dgm:pt modelId="{B6D0564A-696E-450E-A214-6AF3533574C9}" type="sibTrans" cxnId="{C61B4F6D-0A0A-4934-AE69-70BD56B937B5}">
      <dgm:prSet/>
      <dgm:spPr/>
      <dgm:t>
        <a:bodyPr/>
        <a:lstStyle/>
        <a:p>
          <a:endParaRPr lang="en-US"/>
        </a:p>
      </dgm:t>
    </dgm:pt>
    <dgm:pt modelId="{922F8760-D94A-4CCB-9CD3-8E7A552674B3}">
      <dgm:prSet phldrT="[Text]"/>
      <dgm:spPr/>
      <dgm:t>
        <a:bodyPr/>
        <a:lstStyle/>
        <a:p>
          <a:r>
            <a:rPr lang="en-US" dirty="0"/>
            <a:t>Compliance</a:t>
          </a:r>
        </a:p>
      </dgm:t>
    </dgm:pt>
    <dgm:pt modelId="{F70D01D1-F73B-438D-A1BA-96836D02F95E}" type="parTrans" cxnId="{1B341DA4-802A-41CC-8A23-47E73EAC4BF2}">
      <dgm:prSet/>
      <dgm:spPr/>
      <dgm:t>
        <a:bodyPr/>
        <a:lstStyle/>
        <a:p>
          <a:endParaRPr lang="en-US"/>
        </a:p>
      </dgm:t>
    </dgm:pt>
    <dgm:pt modelId="{783CE398-821C-4E06-AF1B-C7EC9161B935}" type="sibTrans" cxnId="{1B341DA4-802A-41CC-8A23-47E73EAC4BF2}">
      <dgm:prSet/>
      <dgm:spPr/>
      <dgm:t>
        <a:bodyPr/>
        <a:lstStyle/>
        <a:p>
          <a:endParaRPr lang="en-US"/>
        </a:p>
      </dgm:t>
    </dgm:pt>
    <dgm:pt modelId="{0A1B5A59-E8D9-4B08-AAAF-6CECDA76B0BC}">
      <dgm:prSet phldrT="[Text]"/>
      <dgm:spPr/>
      <dgm:t>
        <a:bodyPr/>
        <a:lstStyle/>
        <a:p>
          <a:r>
            <a:rPr lang="en-US" dirty="0"/>
            <a:t>HR</a:t>
          </a:r>
        </a:p>
      </dgm:t>
    </dgm:pt>
    <dgm:pt modelId="{292548CF-849D-463E-9595-6479CE9AA683}" type="parTrans" cxnId="{3AE0894E-DFFE-4782-88EB-02463B214039}">
      <dgm:prSet/>
      <dgm:spPr/>
      <dgm:t>
        <a:bodyPr/>
        <a:lstStyle/>
        <a:p>
          <a:endParaRPr lang="en-US"/>
        </a:p>
      </dgm:t>
    </dgm:pt>
    <dgm:pt modelId="{22A9FCAB-C5F8-495B-97F1-8D0C270EC482}" type="sibTrans" cxnId="{3AE0894E-DFFE-4782-88EB-02463B214039}">
      <dgm:prSet/>
      <dgm:spPr/>
      <dgm:t>
        <a:bodyPr/>
        <a:lstStyle/>
        <a:p>
          <a:endParaRPr lang="en-US"/>
        </a:p>
      </dgm:t>
    </dgm:pt>
    <dgm:pt modelId="{15F5ED6B-8175-4154-A616-1795BFBD3ECF}" type="pres">
      <dgm:prSet presAssocID="{5D4CDF8E-A61B-498E-AA07-9E728001D1C9}" presName="compositeShape" presStyleCnt="0">
        <dgm:presLayoutVars>
          <dgm:chMax val="7"/>
          <dgm:dir/>
          <dgm:resizeHandles val="exact"/>
        </dgm:presLayoutVars>
      </dgm:prSet>
      <dgm:spPr/>
    </dgm:pt>
    <dgm:pt modelId="{E32411CF-7378-4542-9274-4514F50F48A6}" type="pres">
      <dgm:prSet presAssocID="{C037B9F0-98D8-48CD-A32A-221E4E0C0B70}" presName="circ1" presStyleLbl="vennNode1" presStyleIdx="0" presStyleCnt="3"/>
      <dgm:spPr/>
    </dgm:pt>
    <dgm:pt modelId="{E12751CC-B6C1-4D87-BD85-4CC534CA376A}" type="pres">
      <dgm:prSet presAssocID="{C037B9F0-98D8-48CD-A32A-221E4E0C0B70}" presName="circ1Tx" presStyleLbl="revTx" presStyleIdx="0" presStyleCnt="0">
        <dgm:presLayoutVars>
          <dgm:chMax val="0"/>
          <dgm:chPref val="0"/>
          <dgm:bulletEnabled val="1"/>
        </dgm:presLayoutVars>
      </dgm:prSet>
      <dgm:spPr/>
    </dgm:pt>
    <dgm:pt modelId="{4C07F6CC-BFF5-4D63-B854-4B6A3E851FFE}" type="pres">
      <dgm:prSet presAssocID="{922F8760-D94A-4CCB-9CD3-8E7A552674B3}" presName="circ2" presStyleLbl="vennNode1" presStyleIdx="1" presStyleCnt="3"/>
      <dgm:spPr/>
    </dgm:pt>
    <dgm:pt modelId="{46AA4ADB-D445-4A77-B325-0BA49B183205}" type="pres">
      <dgm:prSet presAssocID="{922F8760-D94A-4CCB-9CD3-8E7A552674B3}" presName="circ2Tx" presStyleLbl="revTx" presStyleIdx="0" presStyleCnt="0">
        <dgm:presLayoutVars>
          <dgm:chMax val="0"/>
          <dgm:chPref val="0"/>
          <dgm:bulletEnabled val="1"/>
        </dgm:presLayoutVars>
      </dgm:prSet>
      <dgm:spPr/>
    </dgm:pt>
    <dgm:pt modelId="{9CB848DA-259D-43E1-979C-C99FFCF7E6C9}" type="pres">
      <dgm:prSet presAssocID="{0A1B5A59-E8D9-4B08-AAAF-6CECDA76B0BC}" presName="circ3" presStyleLbl="vennNode1" presStyleIdx="2" presStyleCnt="3"/>
      <dgm:spPr/>
    </dgm:pt>
    <dgm:pt modelId="{AF8D35BC-40F8-471D-A87C-EBEB9D6F1A02}" type="pres">
      <dgm:prSet presAssocID="{0A1B5A59-E8D9-4B08-AAAF-6CECDA76B0BC}" presName="circ3Tx" presStyleLbl="revTx" presStyleIdx="0" presStyleCnt="0">
        <dgm:presLayoutVars>
          <dgm:chMax val="0"/>
          <dgm:chPref val="0"/>
          <dgm:bulletEnabled val="1"/>
        </dgm:presLayoutVars>
      </dgm:prSet>
      <dgm:spPr/>
    </dgm:pt>
  </dgm:ptLst>
  <dgm:cxnLst>
    <dgm:cxn modelId="{02181F07-8C02-4978-A6DD-9B722D532672}" type="presOf" srcId="{0A1B5A59-E8D9-4B08-AAAF-6CECDA76B0BC}" destId="{AF8D35BC-40F8-471D-A87C-EBEB9D6F1A02}" srcOrd="1" destOrd="0" presId="urn:microsoft.com/office/officeart/2005/8/layout/venn1"/>
    <dgm:cxn modelId="{34078A2F-8366-45DE-8330-03C02ECADDD2}" type="presOf" srcId="{C037B9F0-98D8-48CD-A32A-221E4E0C0B70}" destId="{E12751CC-B6C1-4D87-BD85-4CC534CA376A}" srcOrd="1" destOrd="0" presId="urn:microsoft.com/office/officeart/2005/8/layout/venn1"/>
    <dgm:cxn modelId="{DB329C2F-7104-484E-9589-B22DC0F62E7B}" type="presOf" srcId="{922F8760-D94A-4CCB-9CD3-8E7A552674B3}" destId="{4C07F6CC-BFF5-4D63-B854-4B6A3E851FFE}" srcOrd="0" destOrd="0" presId="urn:microsoft.com/office/officeart/2005/8/layout/venn1"/>
    <dgm:cxn modelId="{A24E3B44-2C08-4379-A591-175340ACFD18}" type="presOf" srcId="{922F8760-D94A-4CCB-9CD3-8E7A552674B3}" destId="{46AA4ADB-D445-4A77-B325-0BA49B183205}" srcOrd="1" destOrd="0" presId="urn:microsoft.com/office/officeart/2005/8/layout/venn1"/>
    <dgm:cxn modelId="{C61B4F6D-0A0A-4934-AE69-70BD56B937B5}" srcId="{5D4CDF8E-A61B-498E-AA07-9E728001D1C9}" destId="{C037B9F0-98D8-48CD-A32A-221E4E0C0B70}" srcOrd="0" destOrd="0" parTransId="{7F920BFB-8DEC-431C-BF28-FF7B8A8D0F8E}" sibTransId="{B6D0564A-696E-450E-A214-6AF3533574C9}"/>
    <dgm:cxn modelId="{3AE0894E-DFFE-4782-88EB-02463B214039}" srcId="{5D4CDF8E-A61B-498E-AA07-9E728001D1C9}" destId="{0A1B5A59-E8D9-4B08-AAAF-6CECDA76B0BC}" srcOrd="2" destOrd="0" parTransId="{292548CF-849D-463E-9595-6479CE9AA683}" sibTransId="{22A9FCAB-C5F8-495B-97F1-8D0C270EC482}"/>
    <dgm:cxn modelId="{89C40F99-AC78-46CD-A15A-EFECB20F0C39}" type="presOf" srcId="{C037B9F0-98D8-48CD-A32A-221E4E0C0B70}" destId="{E32411CF-7378-4542-9274-4514F50F48A6}" srcOrd="0" destOrd="0" presId="urn:microsoft.com/office/officeart/2005/8/layout/venn1"/>
    <dgm:cxn modelId="{1B341DA4-802A-41CC-8A23-47E73EAC4BF2}" srcId="{5D4CDF8E-A61B-498E-AA07-9E728001D1C9}" destId="{922F8760-D94A-4CCB-9CD3-8E7A552674B3}" srcOrd="1" destOrd="0" parTransId="{F70D01D1-F73B-438D-A1BA-96836D02F95E}" sibTransId="{783CE398-821C-4E06-AF1B-C7EC9161B935}"/>
    <dgm:cxn modelId="{9DEB8CB5-AE47-4BD8-962F-A28940813ED2}" type="presOf" srcId="{0A1B5A59-E8D9-4B08-AAAF-6CECDA76B0BC}" destId="{9CB848DA-259D-43E1-979C-C99FFCF7E6C9}" srcOrd="0" destOrd="0" presId="urn:microsoft.com/office/officeart/2005/8/layout/venn1"/>
    <dgm:cxn modelId="{0504A5CE-B8B7-49C6-8493-648BD4932CBE}" type="presOf" srcId="{5D4CDF8E-A61B-498E-AA07-9E728001D1C9}" destId="{15F5ED6B-8175-4154-A616-1795BFBD3ECF}" srcOrd="0" destOrd="0" presId="urn:microsoft.com/office/officeart/2005/8/layout/venn1"/>
    <dgm:cxn modelId="{A89EA5E4-DD29-42FD-9244-0A2DFB361E16}" type="presParOf" srcId="{15F5ED6B-8175-4154-A616-1795BFBD3ECF}" destId="{E32411CF-7378-4542-9274-4514F50F48A6}" srcOrd="0" destOrd="0" presId="urn:microsoft.com/office/officeart/2005/8/layout/venn1"/>
    <dgm:cxn modelId="{728C239D-9E83-4B8B-8A6F-7B18E56C9222}" type="presParOf" srcId="{15F5ED6B-8175-4154-A616-1795BFBD3ECF}" destId="{E12751CC-B6C1-4D87-BD85-4CC534CA376A}" srcOrd="1" destOrd="0" presId="urn:microsoft.com/office/officeart/2005/8/layout/venn1"/>
    <dgm:cxn modelId="{D2E1000D-0F3A-4565-92F1-78DA70C3594A}" type="presParOf" srcId="{15F5ED6B-8175-4154-A616-1795BFBD3ECF}" destId="{4C07F6CC-BFF5-4D63-B854-4B6A3E851FFE}" srcOrd="2" destOrd="0" presId="urn:microsoft.com/office/officeart/2005/8/layout/venn1"/>
    <dgm:cxn modelId="{2CE0AAE6-59EA-4976-886B-F4B4824E704C}" type="presParOf" srcId="{15F5ED6B-8175-4154-A616-1795BFBD3ECF}" destId="{46AA4ADB-D445-4A77-B325-0BA49B183205}" srcOrd="3" destOrd="0" presId="urn:microsoft.com/office/officeart/2005/8/layout/venn1"/>
    <dgm:cxn modelId="{94166493-96BB-4214-9A05-7E4B0805640D}" type="presParOf" srcId="{15F5ED6B-8175-4154-A616-1795BFBD3ECF}" destId="{9CB848DA-259D-43E1-979C-C99FFCF7E6C9}" srcOrd="4" destOrd="0" presId="urn:microsoft.com/office/officeart/2005/8/layout/venn1"/>
    <dgm:cxn modelId="{B11762DF-FAFB-4BEC-9227-BE275425A108}" type="presParOf" srcId="{15F5ED6B-8175-4154-A616-1795BFBD3ECF}" destId="{AF8D35BC-40F8-471D-A87C-EBEB9D6F1A02}"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D4CDF8E-A61B-498E-AA07-9E728001D1C9}" type="doc">
      <dgm:prSet loTypeId="urn:microsoft.com/office/officeart/2005/8/layout/funnel1" loCatId="process" qsTypeId="urn:microsoft.com/office/officeart/2005/8/quickstyle/simple2" qsCatId="simple" csTypeId="urn:microsoft.com/office/officeart/2005/8/colors/accent1_2" csCatId="accent1" phldr="1"/>
      <dgm:spPr/>
    </dgm:pt>
    <dgm:pt modelId="{C037B9F0-98D8-48CD-A32A-221E4E0C0B70}">
      <dgm:prSet phldrT="[Text]"/>
      <dgm:spPr/>
      <dgm:t>
        <a:bodyPr/>
        <a:lstStyle/>
        <a:p>
          <a:r>
            <a:rPr lang="en-US" dirty="0"/>
            <a:t>Legal</a:t>
          </a:r>
        </a:p>
      </dgm:t>
    </dgm:pt>
    <dgm:pt modelId="{7F920BFB-8DEC-431C-BF28-FF7B8A8D0F8E}" type="parTrans" cxnId="{C61B4F6D-0A0A-4934-AE69-70BD56B937B5}">
      <dgm:prSet/>
      <dgm:spPr/>
      <dgm:t>
        <a:bodyPr/>
        <a:lstStyle/>
        <a:p>
          <a:endParaRPr lang="en-US"/>
        </a:p>
      </dgm:t>
    </dgm:pt>
    <dgm:pt modelId="{B6D0564A-696E-450E-A214-6AF3533574C9}" type="sibTrans" cxnId="{C61B4F6D-0A0A-4934-AE69-70BD56B937B5}">
      <dgm:prSet/>
      <dgm:spPr/>
      <dgm:t>
        <a:bodyPr/>
        <a:lstStyle/>
        <a:p>
          <a:endParaRPr lang="en-US"/>
        </a:p>
      </dgm:t>
    </dgm:pt>
    <dgm:pt modelId="{922F8760-D94A-4CCB-9CD3-8E7A552674B3}">
      <dgm:prSet phldrT="[Text]"/>
      <dgm:spPr/>
      <dgm:t>
        <a:bodyPr/>
        <a:lstStyle/>
        <a:p>
          <a:r>
            <a:rPr lang="en-US" dirty="0"/>
            <a:t>HR</a:t>
          </a:r>
        </a:p>
      </dgm:t>
    </dgm:pt>
    <dgm:pt modelId="{F70D01D1-F73B-438D-A1BA-96836D02F95E}" type="parTrans" cxnId="{1B341DA4-802A-41CC-8A23-47E73EAC4BF2}">
      <dgm:prSet/>
      <dgm:spPr/>
      <dgm:t>
        <a:bodyPr/>
        <a:lstStyle/>
        <a:p>
          <a:endParaRPr lang="en-US"/>
        </a:p>
      </dgm:t>
    </dgm:pt>
    <dgm:pt modelId="{783CE398-821C-4E06-AF1B-C7EC9161B935}" type="sibTrans" cxnId="{1B341DA4-802A-41CC-8A23-47E73EAC4BF2}">
      <dgm:prSet/>
      <dgm:spPr/>
      <dgm:t>
        <a:bodyPr/>
        <a:lstStyle/>
        <a:p>
          <a:endParaRPr lang="en-US"/>
        </a:p>
      </dgm:t>
    </dgm:pt>
    <dgm:pt modelId="{0A1B5A59-E8D9-4B08-AAAF-6CECDA76B0BC}">
      <dgm:prSet phldrT="[Text]"/>
      <dgm:spPr/>
      <dgm:t>
        <a:bodyPr/>
        <a:lstStyle/>
        <a:p>
          <a:r>
            <a:rPr lang="en-US" dirty="0"/>
            <a:t>Understanding the Problem</a:t>
          </a:r>
        </a:p>
      </dgm:t>
    </dgm:pt>
    <dgm:pt modelId="{292548CF-849D-463E-9595-6479CE9AA683}" type="parTrans" cxnId="{3AE0894E-DFFE-4782-88EB-02463B214039}">
      <dgm:prSet/>
      <dgm:spPr/>
      <dgm:t>
        <a:bodyPr/>
        <a:lstStyle/>
        <a:p>
          <a:endParaRPr lang="en-US"/>
        </a:p>
      </dgm:t>
    </dgm:pt>
    <dgm:pt modelId="{22A9FCAB-C5F8-495B-97F1-8D0C270EC482}" type="sibTrans" cxnId="{3AE0894E-DFFE-4782-88EB-02463B214039}">
      <dgm:prSet/>
      <dgm:spPr/>
      <dgm:t>
        <a:bodyPr/>
        <a:lstStyle/>
        <a:p>
          <a:endParaRPr lang="en-US"/>
        </a:p>
      </dgm:t>
    </dgm:pt>
    <dgm:pt modelId="{D080C036-15B1-4B5B-9008-B05B60D9073E}">
      <dgm:prSet phldrT="[Text]"/>
      <dgm:spPr/>
      <dgm:t>
        <a:bodyPr/>
        <a:lstStyle/>
        <a:p>
          <a:r>
            <a:rPr lang="en-US" dirty="0"/>
            <a:t>Compliance</a:t>
          </a:r>
        </a:p>
      </dgm:t>
    </dgm:pt>
    <dgm:pt modelId="{E153E926-AA40-41B6-B15B-C7474E25CE2B}" type="parTrans" cxnId="{83C97F27-24F2-482B-90C0-4DB4F2ACDB7F}">
      <dgm:prSet/>
      <dgm:spPr/>
      <dgm:t>
        <a:bodyPr/>
        <a:lstStyle/>
        <a:p>
          <a:endParaRPr lang="en-US"/>
        </a:p>
      </dgm:t>
    </dgm:pt>
    <dgm:pt modelId="{BCC472B6-6661-46B5-A25D-B829047213A1}" type="sibTrans" cxnId="{83C97F27-24F2-482B-90C0-4DB4F2ACDB7F}">
      <dgm:prSet/>
      <dgm:spPr/>
      <dgm:t>
        <a:bodyPr/>
        <a:lstStyle/>
        <a:p>
          <a:endParaRPr lang="en-US"/>
        </a:p>
      </dgm:t>
    </dgm:pt>
    <dgm:pt modelId="{12405125-093D-4F55-97F9-B1DE6B738B6F}" type="pres">
      <dgm:prSet presAssocID="{5D4CDF8E-A61B-498E-AA07-9E728001D1C9}" presName="Name0" presStyleCnt="0">
        <dgm:presLayoutVars>
          <dgm:chMax val="4"/>
          <dgm:resizeHandles val="exact"/>
        </dgm:presLayoutVars>
      </dgm:prSet>
      <dgm:spPr/>
    </dgm:pt>
    <dgm:pt modelId="{2758D7C9-8B5F-4131-B41A-968E72276E76}" type="pres">
      <dgm:prSet presAssocID="{5D4CDF8E-A61B-498E-AA07-9E728001D1C9}" presName="ellipse" presStyleLbl="trBgShp" presStyleIdx="0" presStyleCnt="1" custLinFactNeighborX="729" custLinFactNeighborY="7531"/>
      <dgm:spPr/>
    </dgm:pt>
    <dgm:pt modelId="{D87C2704-C942-4BD9-8A50-081241125CA9}" type="pres">
      <dgm:prSet presAssocID="{5D4CDF8E-A61B-498E-AA07-9E728001D1C9}" presName="arrow1" presStyleLbl="fgShp" presStyleIdx="0" presStyleCnt="1" custLinFactNeighborX="-2095" custLinFactNeighborY="60263"/>
      <dgm:spPr/>
    </dgm:pt>
    <dgm:pt modelId="{6B3D9DF6-3AA5-444B-8B99-F9FEF0489576}" type="pres">
      <dgm:prSet presAssocID="{5D4CDF8E-A61B-498E-AA07-9E728001D1C9}" presName="rectangle" presStyleLbl="revTx" presStyleIdx="0" presStyleCnt="1" custScaleY="71304" custLinFactNeighborX="-113" custLinFactNeighborY="1189">
        <dgm:presLayoutVars>
          <dgm:bulletEnabled val="1"/>
        </dgm:presLayoutVars>
      </dgm:prSet>
      <dgm:spPr/>
    </dgm:pt>
    <dgm:pt modelId="{46CC2658-30B3-4927-BE38-132147EA18F4}" type="pres">
      <dgm:prSet presAssocID="{922F8760-D94A-4CCB-9CD3-8E7A552674B3}" presName="item1" presStyleLbl="node1" presStyleIdx="0" presStyleCnt="3" custScaleX="159305" custScaleY="154534" custLinFactNeighborX="-8054" custLinFactNeighborY="-24160">
        <dgm:presLayoutVars>
          <dgm:bulletEnabled val="1"/>
        </dgm:presLayoutVars>
      </dgm:prSet>
      <dgm:spPr/>
    </dgm:pt>
    <dgm:pt modelId="{9E9A08FF-7C53-4028-9216-42B70878A3C3}" type="pres">
      <dgm:prSet presAssocID="{D080C036-15B1-4B5B-9008-B05B60D9073E}" presName="item2" presStyleLbl="node1" presStyleIdx="1" presStyleCnt="3" custScaleX="161155" custScaleY="149450" custLinFactNeighborX="-40267" custLinFactNeighborY="-72480">
        <dgm:presLayoutVars>
          <dgm:bulletEnabled val="1"/>
        </dgm:presLayoutVars>
      </dgm:prSet>
      <dgm:spPr/>
    </dgm:pt>
    <dgm:pt modelId="{E800632D-0675-41FB-BC08-DBE4125469CB}" type="pres">
      <dgm:prSet presAssocID="{0A1B5A59-E8D9-4B08-AAAF-6CECDA76B0BC}" presName="item3" presStyleLbl="node1" presStyleIdx="2" presStyleCnt="3" custScaleX="165922" custScaleY="149414" custLinFactNeighborX="29015" custLinFactNeighborY="-72480">
        <dgm:presLayoutVars>
          <dgm:bulletEnabled val="1"/>
        </dgm:presLayoutVars>
      </dgm:prSet>
      <dgm:spPr/>
    </dgm:pt>
    <dgm:pt modelId="{2C89B916-FB20-4D8A-A327-0C89E04E69EE}" type="pres">
      <dgm:prSet presAssocID="{5D4CDF8E-A61B-498E-AA07-9E728001D1C9}" presName="funnel" presStyleLbl="trAlignAcc1" presStyleIdx="0" presStyleCnt="1" custScaleX="132503" custScaleY="136893" custLinFactNeighborX="0" custLinFactNeighborY="-12459"/>
      <dgm:spPr/>
    </dgm:pt>
  </dgm:ptLst>
  <dgm:cxnLst>
    <dgm:cxn modelId="{83C97F27-24F2-482B-90C0-4DB4F2ACDB7F}" srcId="{5D4CDF8E-A61B-498E-AA07-9E728001D1C9}" destId="{D080C036-15B1-4B5B-9008-B05B60D9073E}" srcOrd="2" destOrd="0" parTransId="{E153E926-AA40-41B6-B15B-C7474E25CE2B}" sibTransId="{BCC472B6-6661-46B5-A25D-B829047213A1}"/>
    <dgm:cxn modelId="{C61B4F6D-0A0A-4934-AE69-70BD56B937B5}" srcId="{5D4CDF8E-A61B-498E-AA07-9E728001D1C9}" destId="{C037B9F0-98D8-48CD-A32A-221E4E0C0B70}" srcOrd="0" destOrd="0" parTransId="{7F920BFB-8DEC-431C-BF28-FF7B8A8D0F8E}" sibTransId="{B6D0564A-696E-450E-A214-6AF3533574C9}"/>
    <dgm:cxn modelId="{3AE0894E-DFFE-4782-88EB-02463B214039}" srcId="{5D4CDF8E-A61B-498E-AA07-9E728001D1C9}" destId="{0A1B5A59-E8D9-4B08-AAAF-6CECDA76B0BC}" srcOrd="3" destOrd="0" parTransId="{292548CF-849D-463E-9595-6479CE9AA683}" sibTransId="{22A9FCAB-C5F8-495B-97F1-8D0C270EC482}"/>
    <dgm:cxn modelId="{D7FE997C-25AA-48AE-87FC-9EF4351768AB}" type="presOf" srcId="{C037B9F0-98D8-48CD-A32A-221E4E0C0B70}" destId="{E800632D-0675-41FB-BC08-DBE4125469CB}" srcOrd="0" destOrd="0" presId="urn:microsoft.com/office/officeart/2005/8/layout/funnel1"/>
    <dgm:cxn modelId="{1B341DA4-802A-41CC-8A23-47E73EAC4BF2}" srcId="{5D4CDF8E-A61B-498E-AA07-9E728001D1C9}" destId="{922F8760-D94A-4CCB-9CD3-8E7A552674B3}" srcOrd="1" destOrd="0" parTransId="{F70D01D1-F73B-438D-A1BA-96836D02F95E}" sibTransId="{783CE398-821C-4E06-AF1B-C7EC9161B935}"/>
    <dgm:cxn modelId="{8926BFB8-55EA-4CBD-9AB0-FB30D3AEC329}" type="presOf" srcId="{D080C036-15B1-4B5B-9008-B05B60D9073E}" destId="{46CC2658-30B3-4927-BE38-132147EA18F4}" srcOrd="0" destOrd="0" presId="urn:microsoft.com/office/officeart/2005/8/layout/funnel1"/>
    <dgm:cxn modelId="{14DFFFBC-4381-4071-8A17-6691DB50F4B5}" type="presOf" srcId="{5D4CDF8E-A61B-498E-AA07-9E728001D1C9}" destId="{12405125-093D-4F55-97F9-B1DE6B738B6F}" srcOrd="0" destOrd="0" presId="urn:microsoft.com/office/officeart/2005/8/layout/funnel1"/>
    <dgm:cxn modelId="{8AFCF2E1-C7DC-4350-B757-9581769D8A56}" type="presOf" srcId="{0A1B5A59-E8D9-4B08-AAAF-6CECDA76B0BC}" destId="{6B3D9DF6-3AA5-444B-8B99-F9FEF0489576}" srcOrd="0" destOrd="0" presId="urn:microsoft.com/office/officeart/2005/8/layout/funnel1"/>
    <dgm:cxn modelId="{82CA3DE2-6434-467F-81A6-663C022FC8A5}" type="presOf" srcId="{922F8760-D94A-4CCB-9CD3-8E7A552674B3}" destId="{9E9A08FF-7C53-4028-9216-42B70878A3C3}" srcOrd="0" destOrd="0" presId="urn:microsoft.com/office/officeart/2005/8/layout/funnel1"/>
    <dgm:cxn modelId="{781983EB-0B0A-4475-B2B7-9F013C21A98F}" type="presParOf" srcId="{12405125-093D-4F55-97F9-B1DE6B738B6F}" destId="{2758D7C9-8B5F-4131-B41A-968E72276E76}" srcOrd="0" destOrd="0" presId="urn:microsoft.com/office/officeart/2005/8/layout/funnel1"/>
    <dgm:cxn modelId="{58D0587F-9926-4970-8F32-190022D21526}" type="presParOf" srcId="{12405125-093D-4F55-97F9-B1DE6B738B6F}" destId="{D87C2704-C942-4BD9-8A50-081241125CA9}" srcOrd="1" destOrd="0" presId="urn:microsoft.com/office/officeart/2005/8/layout/funnel1"/>
    <dgm:cxn modelId="{4F5DEB38-8B86-4AB4-BE31-EF0C038F8780}" type="presParOf" srcId="{12405125-093D-4F55-97F9-B1DE6B738B6F}" destId="{6B3D9DF6-3AA5-444B-8B99-F9FEF0489576}" srcOrd="2" destOrd="0" presId="urn:microsoft.com/office/officeart/2005/8/layout/funnel1"/>
    <dgm:cxn modelId="{70A18C50-846B-4BA9-B835-02BB03F89B08}" type="presParOf" srcId="{12405125-093D-4F55-97F9-B1DE6B738B6F}" destId="{46CC2658-30B3-4927-BE38-132147EA18F4}" srcOrd="3" destOrd="0" presId="urn:microsoft.com/office/officeart/2005/8/layout/funnel1"/>
    <dgm:cxn modelId="{E3EB018D-1ACE-4738-9B0C-24E780B0E0DD}" type="presParOf" srcId="{12405125-093D-4F55-97F9-B1DE6B738B6F}" destId="{9E9A08FF-7C53-4028-9216-42B70878A3C3}" srcOrd="4" destOrd="0" presId="urn:microsoft.com/office/officeart/2005/8/layout/funnel1"/>
    <dgm:cxn modelId="{A8F7C0DF-EB56-4863-B285-62859770BFE4}" type="presParOf" srcId="{12405125-093D-4F55-97F9-B1DE6B738B6F}" destId="{E800632D-0675-41FB-BC08-DBE4125469CB}" srcOrd="5" destOrd="0" presId="urn:microsoft.com/office/officeart/2005/8/layout/funnel1"/>
    <dgm:cxn modelId="{210BF828-DE99-426C-9AA2-E26CF2ECC96F}" type="presParOf" srcId="{12405125-093D-4F55-97F9-B1DE6B738B6F}" destId="{2C89B916-FB20-4D8A-A327-0C89E04E69EE}"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2411CF-7378-4542-9274-4514F50F48A6}">
      <dsp:nvSpPr>
        <dsp:cNvPr id="0" name=""/>
        <dsp:cNvSpPr/>
      </dsp:nvSpPr>
      <dsp:spPr>
        <a:xfrm>
          <a:off x="1476374" y="57149"/>
          <a:ext cx="2743200" cy="2743200"/>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r>
            <a:rPr lang="en-US" sz="2700" kern="1200" dirty="0"/>
            <a:t>Legal</a:t>
          </a:r>
        </a:p>
      </dsp:txBody>
      <dsp:txXfrm>
        <a:off x="1842134" y="537209"/>
        <a:ext cx="2011680" cy="1234440"/>
      </dsp:txXfrm>
    </dsp:sp>
    <dsp:sp modelId="{4C07F6CC-BFF5-4D63-B854-4B6A3E851FFE}">
      <dsp:nvSpPr>
        <dsp:cNvPr id="0" name=""/>
        <dsp:cNvSpPr/>
      </dsp:nvSpPr>
      <dsp:spPr>
        <a:xfrm>
          <a:off x="2466212" y="1771650"/>
          <a:ext cx="2743200" cy="2743200"/>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r>
            <a:rPr lang="en-US" sz="2700" kern="1200" dirty="0"/>
            <a:t>Compliance</a:t>
          </a:r>
        </a:p>
      </dsp:txBody>
      <dsp:txXfrm>
        <a:off x="3305175" y="2480310"/>
        <a:ext cx="1645920" cy="1508760"/>
      </dsp:txXfrm>
    </dsp:sp>
    <dsp:sp modelId="{9CB848DA-259D-43E1-979C-C99FFCF7E6C9}">
      <dsp:nvSpPr>
        <dsp:cNvPr id="0" name=""/>
        <dsp:cNvSpPr/>
      </dsp:nvSpPr>
      <dsp:spPr>
        <a:xfrm>
          <a:off x="486536" y="1771650"/>
          <a:ext cx="2743200" cy="2743200"/>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r>
            <a:rPr lang="en-US" sz="2700" kern="1200" dirty="0"/>
            <a:t>HR</a:t>
          </a:r>
        </a:p>
      </dsp:txBody>
      <dsp:txXfrm>
        <a:off x="744854" y="2480310"/>
        <a:ext cx="1645920" cy="15087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58D7C9-8B5F-4131-B41A-968E72276E76}">
      <dsp:nvSpPr>
        <dsp:cNvPr id="0" name=""/>
        <dsp:cNvSpPr/>
      </dsp:nvSpPr>
      <dsp:spPr>
        <a:xfrm>
          <a:off x="1032117" y="644316"/>
          <a:ext cx="3673887" cy="1275892"/>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87C2704-C942-4BD9-8A50-081241125CA9}">
      <dsp:nvSpPr>
        <dsp:cNvPr id="0" name=""/>
        <dsp:cNvSpPr/>
      </dsp:nvSpPr>
      <dsp:spPr>
        <a:xfrm>
          <a:off x="2477061" y="3947062"/>
          <a:ext cx="711993" cy="455676"/>
        </a:xfrm>
        <a:prstGeom prst="downArrow">
          <a:avLst/>
        </a:prstGeom>
        <a:solidFill>
          <a:schemeClr val="accent1">
            <a:tint val="6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6B3D9DF6-3AA5-444B-8B99-F9FEF0489576}">
      <dsp:nvSpPr>
        <dsp:cNvPr id="0" name=""/>
        <dsp:cNvSpPr/>
      </dsp:nvSpPr>
      <dsp:spPr>
        <a:xfrm>
          <a:off x="1135328" y="4159587"/>
          <a:ext cx="3417570" cy="6092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dirty="0"/>
            <a:t>Understanding the Problem</a:t>
          </a:r>
        </a:p>
      </dsp:txBody>
      <dsp:txXfrm>
        <a:off x="1135328" y="4159587"/>
        <a:ext cx="3417570" cy="609216"/>
      </dsp:txXfrm>
    </dsp:sp>
    <dsp:sp modelId="{46CC2658-30B3-4927-BE38-132147EA18F4}">
      <dsp:nvSpPr>
        <dsp:cNvPr id="0" name=""/>
        <dsp:cNvSpPr/>
      </dsp:nvSpPr>
      <dsp:spPr>
        <a:xfrm>
          <a:off x="1857793" y="1263579"/>
          <a:ext cx="2041634" cy="1980490"/>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t>Compliance</a:t>
          </a:r>
        </a:p>
      </dsp:txBody>
      <dsp:txXfrm>
        <a:off x="2156783" y="1553615"/>
        <a:ext cx="1443654" cy="1400418"/>
      </dsp:txXfrm>
    </dsp:sp>
    <dsp:sp modelId="{9E9A08FF-7C53-4028-9216-42B70878A3C3}">
      <dsp:nvSpPr>
        <dsp:cNvPr id="0" name=""/>
        <dsp:cNvSpPr/>
      </dsp:nvSpPr>
      <dsp:spPr>
        <a:xfrm>
          <a:off x="516052" y="0"/>
          <a:ext cx="2065344" cy="1915334"/>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t>HR</a:t>
          </a:r>
        </a:p>
      </dsp:txBody>
      <dsp:txXfrm>
        <a:off x="818515" y="280494"/>
        <a:ext cx="1460418" cy="1354346"/>
      </dsp:txXfrm>
    </dsp:sp>
    <dsp:sp modelId="{E800632D-0675-41FB-BC08-DBE4125469CB}">
      <dsp:nvSpPr>
        <dsp:cNvPr id="0" name=""/>
        <dsp:cNvSpPr/>
      </dsp:nvSpPr>
      <dsp:spPr>
        <a:xfrm>
          <a:off x="2683484" y="0"/>
          <a:ext cx="2126437" cy="1914873"/>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t>Legal</a:t>
          </a:r>
        </a:p>
      </dsp:txBody>
      <dsp:txXfrm>
        <a:off x="2994893" y="280427"/>
        <a:ext cx="1503619" cy="1354019"/>
      </dsp:txXfrm>
    </dsp:sp>
    <dsp:sp modelId="{2C89B916-FB20-4D8A-A327-0C89E04E69EE}">
      <dsp:nvSpPr>
        <dsp:cNvPr id="0" name=""/>
        <dsp:cNvSpPr/>
      </dsp:nvSpPr>
      <dsp:spPr>
        <a:xfrm>
          <a:off x="206418" y="-196803"/>
          <a:ext cx="5283113" cy="4366519"/>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1F6B3EC-AF1F-2F42-B624-473496D22F9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2765C62-0FAB-F341-916C-E63EF1587E0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32140A1-98F2-014D-A607-D496AB6B6183}" type="datetimeFigureOut">
              <a:rPr lang="en-US" smtClean="0"/>
              <a:t>3/30/2023</a:t>
            </a:fld>
            <a:endParaRPr lang="en-US"/>
          </a:p>
        </p:txBody>
      </p:sp>
      <p:sp>
        <p:nvSpPr>
          <p:cNvPr id="4" name="Footer Placeholder 3">
            <a:extLst>
              <a:ext uri="{FF2B5EF4-FFF2-40B4-BE49-F238E27FC236}">
                <a16:creationId xmlns:a16="http://schemas.microsoft.com/office/drawing/2014/main" id="{C63CF32E-1FB1-914C-AB3A-64916CE0B70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7516FC4-7169-7D44-B8D9-7EF530B7491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5E86844-1D55-604B-95BD-614120F82607}" type="slidenum">
              <a:rPr lang="en-US" smtClean="0"/>
              <a:t>‹#›</a:t>
            </a:fld>
            <a:endParaRPr lang="en-US"/>
          </a:p>
        </p:txBody>
      </p:sp>
    </p:spTree>
    <p:extLst>
      <p:ext uri="{BB962C8B-B14F-4D97-AF65-F5344CB8AC3E}">
        <p14:creationId xmlns:p14="http://schemas.microsoft.com/office/powerpoint/2010/main" val="18672446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E5CEFB-6EF2-6D47-BF56-B4AADBDE9456}" type="datetimeFigureOut">
              <a:rPr lang="en-US" smtClean="0"/>
              <a:t>3/30/2023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2B867A-D087-4E46-9ACD-6EF17C130AEC}" type="slidenum">
              <a:rPr lang="en-US" smtClean="0"/>
              <a:t>‹#›</a:t>
            </a:fld>
            <a:endParaRPr lang="en-US"/>
          </a:p>
        </p:txBody>
      </p:sp>
    </p:spTree>
    <p:extLst>
      <p:ext uri="{BB962C8B-B14F-4D97-AF65-F5344CB8AC3E}">
        <p14:creationId xmlns:p14="http://schemas.microsoft.com/office/powerpoint/2010/main" val="14797933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extLst>
      <p:ext uri="{BB962C8B-B14F-4D97-AF65-F5344CB8AC3E}">
        <p14:creationId xmlns:p14="http://schemas.microsoft.com/office/powerpoint/2010/main" val="28506734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extLst>
      <p:ext uri="{BB962C8B-B14F-4D97-AF65-F5344CB8AC3E}">
        <p14:creationId xmlns:p14="http://schemas.microsoft.com/office/powerpoint/2010/main" val="37231410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extLst>
      <p:ext uri="{BB962C8B-B14F-4D97-AF65-F5344CB8AC3E}">
        <p14:creationId xmlns:p14="http://schemas.microsoft.com/office/powerpoint/2010/main" val="38267456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extLst>
      <p:ext uri="{BB962C8B-B14F-4D97-AF65-F5344CB8AC3E}">
        <p14:creationId xmlns:p14="http://schemas.microsoft.com/office/powerpoint/2010/main" val="24203104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extLst>
      <p:ext uri="{BB962C8B-B14F-4D97-AF65-F5344CB8AC3E}">
        <p14:creationId xmlns:p14="http://schemas.microsoft.com/office/powerpoint/2010/main" val="15342668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extLst>
      <p:ext uri="{BB962C8B-B14F-4D97-AF65-F5344CB8AC3E}">
        <p14:creationId xmlns:p14="http://schemas.microsoft.com/office/powerpoint/2010/main" val="12678458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extLst>
      <p:ext uri="{BB962C8B-B14F-4D97-AF65-F5344CB8AC3E}">
        <p14:creationId xmlns:p14="http://schemas.microsoft.com/office/powerpoint/2010/main" val="19462805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extLst>
      <p:ext uri="{BB962C8B-B14F-4D97-AF65-F5344CB8AC3E}">
        <p14:creationId xmlns:p14="http://schemas.microsoft.com/office/powerpoint/2010/main" val="3064320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extLst>
      <p:ext uri="{BB962C8B-B14F-4D97-AF65-F5344CB8AC3E}">
        <p14:creationId xmlns:p14="http://schemas.microsoft.com/office/powerpoint/2010/main" val="3436525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xfrm>
            <a:off x="2484438" y="871538"/>
            <a:ext cx="7740650" cy="43545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1136204" indent="-437001" eaLnBrk="0" hangingPunct="0">
              <a:defRPr>
                <a:solidFill>
                  <a:schemeClr val="tx1"/>
                </a:solidFill>
                <a:latin typeface="Arial" charset="0"/>
              </a:defRPr>
            </a:lvl2pPr>
            <a:lvl3pPr marL="1748007" indent="-349602" eaLnBrk="0" hangingPunct="0">
              <a:defRPr>
                <a:solidFill>
                  <a:schemeClr val="tx1"/>
                </a:solidFill>
                <a:latin typeface="Arial" charset="0"/>
              </a:defRPr>
            </a:lvl3pPr>
            <a:lvl4pPr marL="2447209" indent="-349602" eaLnBrk="0" hangingPunct="0">
              <a:defRPr>
                <a:solidFill>
                  <a:schemeClr val="tx1"/>
                </a:solidFill>
                <a:latin typeface="Arial" charset="0"/>
              </a:defRPr>
            </a:lvl4pPr>
            <a:lvl5pPr marL="3146412" indent="-349602" eaLnBrk="0" hangingPunct="0">
              <a:defRPr>
                <a:solidFill>
                  <a:schemeClr val="tx1"/>
                </a:solidFill>
                <a:latin typeface="Arial" charset="0"/>
              </a:defRPr>
            </a:lvl5pPr>
            <a:lvl6pPr marL="3845614" indent="-349602" eaLnBrk="0" fontAlgn="base" hangingPunct="0">
              <a:spcBef>
                <a:spcPct val="0"/>
              </a:spcBef>
              <a:spcAft>
                <a:spcPct val="0"/>
              </a:spcAft>
              <a:defRPr>
                <a:solidFill>
                  <a:schemeClr val="tx1"/>
                </a:solidFill>
                <a:latin typeface="Arial" charset="0"/>
              </a:defRPr>
            </a:lvl6pPr>
            <a:lvl7pPr marL="4544817" indent="-349602" eaLnBrk="0" fontAlgn="base" hangingPunct="0">
              <a:spcBef>
                <a:spcPct val="0"/>
              </a:spcBef>
              <a:spcAft>
                <a:spcPct val="0"/>
              </a:spcAft>
              <a:defRPr>
                <a:solidFill>
                  <a:schemeClr val="tx1"/>
                </a:solidFill>
                <a:latin typeface="Arial" charset="0"/>
              </a:defRPr>
            </a:lvl7pPr>
            <a:lvl8pPr marL="5244019" indent="-349602" eaLnBrk="0" fontAlgn="base" hangingPunct="0">
              <a:spcBef>
                <a:spcPct val="0"/>
              </a:spcBef>
              <a:spcAft>
                <a:spcPct val="0"/>
              </a:spcAft>
              <a:defRPr>
                <a:solidFill>
                  <a:schemeClr val="tx1"/>
                </a:solidFill>
                <a:latin typeface="Arial" charset="0"/>
              </a:defRPr>
            </a:lvl8pPr>
            <a:lvl9pPr marL="5943223" indent="-349602" eaLnBrk="0" fontAlgn="base" hangingPunct="0">
              <a:spcBef>
                <a:spcPct val="0"/>
              </a:spcBef>
              <a:spcAft>
                <a:spcPct val="0"/>
              </a:spcAft>
              <a:defRPr>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565023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EB5608AA-5ABF-43EE-800D-45A42B8378EE}" type="slidenum">
              <a:rPr lang="en-US" smtClean="0"/>
              <a:t>6</a:t>
            </a:fld>
            <a:endParaRPr lang="en-US" dirty="0"/>
          </a:p>
        </p:txBody>
      </p:sp>
    </p:spTree>
    <p:extLst>
      <p:ext uri="{BB962C8B-B14F-4D97-AF65-F5344CB8AC3E}">
        <p14:creationId xmlns:p14="http://schemas.microsoft.com/office/powerpoint/2010/main" val="35568593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xfrm>
            <a:off x="2484438" y="871538"/>
            <a:ext cx="7740650" cy="43545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1136204" indent="-437001" eaLnBrk="0" hangingPunct="0">
              <a:defRPr>
                <a:solidFill>
                  <a:schemeClr val="tx1"/>
                </a:solidFill>
                <a:latin typeface="Arial" charset="0"/>
              </a:defRPr>
            </a:lvl2pPr>
            <a:lvl3pPr marL="1748007" indent="-349602" eaLnBrk="0" hangingPunct="0">
              <a:defRPr>
                <a:solidFill>
                  <a:schemeClr val="tx1"/>
                </a:solidFill>
                <a:latin typeface="Arial" charset="0"/>
              </a:defRPr>
            </a:lvl3pPr>
            <a:lvl4pPr marL="2447209" indent="-349602" eaLnBrk="0" hangingPunct="0">
              <a:defRPr>
                <a:solidFill>
                  <a:schemeClr val="tx1"/>
                </a:solidFill>
                <a:latin typeface="Arial" charset="0"/>
              </a:defRPr>
            </a:lvl4pPr>
            <a:lvl5pPr marL="3146412" indent="-349602" eaLnBrk="0" hangingPunct="0">
              <a:defRPr>
                <a:solidFill>
                  <a:schemeClr val="tx1"/>
                </a:solidFill>
                <a:latin typeface="Arial" charset="0"/>
              </a:defRPr>
            </a:lvl5pPr>
            <a:lvl6pPr marL="3845614" indent="-349602" eaLnBrk="0" fontAlgn="base" hangingPunct="0">
              <a:spcBef>
                <a:spcPct val="0"/>
              </a:spcBef>
              <a:spcAft>
                <a:spcPct val="0"/>
              </a:spcAft>
              <a:defRPr>
                <a:solidFill>
                  <a:schemeClr val="tx1"/>
                </a:solidFill>
                <a:latin typeface="Arial" charset="0"/>
              </a:defRPr>
            </a:lvl6pPr>
            <a:lvl7pPr marL="4544817" indent="-349602" eaLnBrk="0" fontAlgn="base" hangingPunct="0">
              <a:spcBef>
                <a:spcPct val="0"/>
              </a:spcBef>
              <a:spcAft>
                <a:spcPct val="0"/>
              </a:spcAft>
              <a:defRPr>
                <a:solidFill>
                  <a:schemeClr val="tx1"/>
                </a:solidFill>
                <a:latin typeface="Arial" charset="0"/>
              </a:defRPr>
            </a:lvl7pPr>
            <a:lvl8pPr marL="5244019" indent="-349602" eaLnBrk="0" fontAlgn="base" hangingPunct="0">
              <a:spcBef>
                <a:spcPct val="0"/>
              </a:spcBef>
              <a:spcAft>
                <a:spcPct val="0"/>
              </a:spcAft>
              <a:defRPr>
                <a:solidFill>
                  <a:schemeClr val="tx1"/>
                </a:solidFill>
                <a:latin typeface="Arial" charset="0"/>
              </a:defRPr>
            </a:lvl8pPr>
            <a:lvl9pPr marL="5943223" indent="-349602" eaLnBrk="0" fontAlgn="base" hangingPunct="0">
              <a:spcBef>
                <a:spcPct val="0"/>
              </a:spcBef>
              <a:spcAft>
                <a:spcPct val="0"/>
              </a:spcAft>
              <a:defRPr>
                <a:solidFill>
                  <a:schemeClr val="tx1"/>
                </a:solidFill>
                <a:latin typeface="Arial" charset="0"/>
              </a:defRPr>
            </a:lvl9pPr>
          </a:lstStyle>
          <a:p>
            <a:pPr eaLnBrk="1" hangingPunct="1"/>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extLst>
      <p:ext uri="{BB962C8B-B14F-4D97-AF65-F5344CB8AC3E}">
        <p14:creationId xmlns:p14="http://schemas.microsoft.com/office/powerpoint/2010/main" val="41840028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extLst>
      <p:ext uri="{BB962C8B-B14F-4D97-AF65-F5344CB8AC3E}">
        <p14:creationId xmlns:p14="http://schemas.microsoft.com/office/powerpoint/2010/main" val="17284767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extLst>
      <p:ext uri="{BB962C8B-B14F-4D97-AF65-F5344CB8AC3E}">
        <p14:creationId xmlns:p14="http://schemas.microsoft.com/office/powerpoint/2010/main" val="36308948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extLst>
      <p:ext uri="{BB962C8B-B14F-4D97-AF65-F5344CB8AC3E}">
        <p14:creationId xmlns:p14="http://schemas.microsoft.com/office/powerpoint/2010/main" val="37231410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extLst>
      <p:ext uri="{BB962C8B-B14F-4D97-AF65-F5344CB8AC3E}">
        <p14:creationId xmlns:p14="http://schemas.microsoft.com/office/powerpoint/2010/main" val="9259719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9.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30.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1.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Master" Target="../slideMasters/slideMaster3.xml"/><Relationship Id="rId5" Type="http://schemas.openxmlformats.org/officeDocument/2006/relationships/image" Target="../media/image36.png"/><Relationship Id="rId4" Type="http://schemas.openxmlformats.org/officeDocument/2006/relationships/image" Target="../media/image35.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7.png"/><Relationship Id="rId1" Type="http://schemas.openxmlformats.org/officeDocument/2006/relationships/slideMaster" Target="../slideMasters/slideMaster3.xml"/><Relationship Id="rId5" Type="http://schemas.openxmlformats.org/officeDocument/2006/relationships/image" Target="../media/image36.png"/><Relationship Id="rId4" Type="http://schemas.openxmlformats.org/officeDocument/2006/relationships/image" Target="../media/image3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7.png"/><Relationship Id="rId1" Type="http://schemas.openxmlformats.org/officeDocument/2006/relationships/slideMaster" Target="../slideMasters/slideMaster3.xml"/><Relationship Id="rId5" Type="http://schemas.openxmlformats.org/officeDocument/2006/relationships/image" Target="../media/image36.png"/><Relationship Id="rId4" Type="http://schemas.openxmlformats.org/officeDocument/2006/relationships/image" Target="../media/image3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7.png"/><Relationship Id="rId1" Type="http://schemas.openxmlformats.org/officeDocument/2006/relationships/slideMaster" Target="../slideMasters/slideMaster3.xml"/><Relationship Id="rId5" Type="http://schemas.openxmlformats.org/officeDocument/2006/relationships/image" Target="../media/image36.png"/><Relationship Id="rId4" Type="http://schemas.openxmlformats.org/officeDocument/2006/relationships/image" Target="../media/image33.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8.png"/><Relationship Id="rId1" Type="http://schemas.openxmlformats.org/officeDocument/2006/relationships/slideMaster" Target="../slideMasters/slideMaster3.xml"/><Relationship Id="rId5" Type="http://schemas.openxmlformats.org/officeDocument/2006/relationships/image" Target="../media/image36.png"/><Relationship Id="rId4" Type="http://schemas.openxmlformats.org/officeDocument/2006/relationships/image" Target="../media/image35.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9.png"/><Relationship Id="rId1" Type="http://schemas.openxmlformats.org/officeDocument/2006/relationships/slideMaster" Target="../slideMasters/slideMaster3.xml"/><Relationship Id="rId5" Type="http://schemas.openxmlformats.org/officeDocument/2006/relationships/image" Target="../media/image36.png"/><Relationship Id="rId4" Type="http://schemas.openxmlformats.org/officeDocument/2006/relationships/image" Target="../media/image33.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5.png"/><Relationship Id="rId7" Type="http://schemas.openxmlformats.org/officeDocument/2006/relationships/image" Target="../media/image16.jpeg"/><Relationship Id="rId2" Type="http://schemas.openxmlformats.org/officeDocument/2006/relationships/image" Target="../media/image12.jpeg"/><Relationship Id="rId1" Type="http://schemas.openxmlformats.org/officeDocument/2006/relationships/slideMaster" Target="../slideMasters/slideMaster1.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1.png"/><Relationship Id="rId2" Type="http://schemas.openxmlformats.org/officeDocument/2006/relationships/image" Target="../media/image17.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20.jpeg"/><Relationship Id="rId4" Type="http://schemas.openxmlformats.org/officeDocument/2006/relationships/image" Target="../media/image19.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jpeg"/><Relationship Id="rId1" Type="http://schemas.openxmlformats.org/officeDocument/2006/relationships/slideMaster" Target="../slideMasters/slideMaster1.xml"/><Relationship Id="rId6" Type="http://schemas.openxmlformats.org/officeDocument/2006/relationships/image" Target="../media/image22.jpeg"/><Relationship Id="rId5" Type="http://schemas.openxmlformats.org/officeDocument/2006/relationships/image" Target="../media/image19.png"/><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jpeg"/><Relationship Id="rId1" Type="http://schemas.openxmlformats.org/officeDocument/2006/relationships/slideMaster" Target="../slideMasters/slideMaster1.xml"/><Relationship Id="rId6" Type="http://schemas.openxmlformats.org/officeDocument/2006/relationships/image" Target="../media/image24.png"/><Relationship Id="rId5" Type="http://schemas.openxmlformats.org/officeDocument/2006/relationships/image" Target="../media/image19.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B939501D-7969-8047-9DDD-0ADC474535AF}"/>
              </a:ext>
            </a:extLst>
          </p:cNvPr>
          <p:cNvSpPr/>
          <p:nvPr userDrawn="1"/>
        </p:nvSpPr>
        <p:spPr>
          <a:xfrm>
            <a:off x="-2" y="6303634"/>
            <a:ext cx="12192002" cy="5543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35">
            <a:extLst>
              <a:ext uri="{FF2B5EF4-FFF2-40B4-BE49-F238E27FC236}">
                <a16:creationId xmlns:a16="http://schemas.microsoft.com/office/drawing/2014/main" id="{2393D348-AFD1-4444-A602-208E87C0AEF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56786" y="6125564"/>
            <a:ext cx="1431618" cy="434825"/>
          </a:xfrm>
          <a:prstGeom prst="rect">
            <a:avLst/>
          </a:prstGeom>
        </p:spPr>
      </p:pic>
      <p:pic>
        <p:nvPicPr>
          <p:cNvPr id="4" name="Picture 3">
            <a:extLst>
              <a:ext uri="{FF2B5EF4-FFF2-40B4-BE49-F238E27FC236}">
                <a16:creationId xmlns:a16="http://schemas.microsoft.com/office/drawing/2014/main" id="{CD2A2C90-6979-724C-85A6-2A1BA58C354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738712" y="3428204"/>
            <a:ext cx="3505573" cy="3447876"/>
          </a:xfrm>
          <a:prstGeom prst="rect">
            <a:avLst/>
          </a:prstGeom>
        </p:spPr>
      </p:pic>
      <p:sp>
        <p:nvSpPr>
          <p:cNvPr id="26" name="Rectangle 25">
            <a:extLst>
              <a:ext uri="{FF2B5EF4-FFF2-40B4-BE49-F238E27FC236}">
                <a16:creationId xmlns:a16="http://schemas.microsoft.com/office/drawing/2014/main" id="{11EBBC70-81E0-A841-A9EC-C2EB1268BA3C}"/>
              </a:ext>
            </a:extLst>
          </p:cNvPr>
          <p:cNvSpPr/>
          <p:nvPr userDrawn="1"/>
        </p:nvSpPr>
        <p:spPr>
          <a:xfrm rot="10800000">
            <a:off x="0" y="3428204"/>
            <a:ext cx="1738712" cy="172079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7050A405-6340-7946-B2C4-97F25CD4F9E1}"/>
              </a:ext>
            </a:extLst>
          </p:cNvPr>
          <p:cNvSpPr/>
          <p:nvPr userDrawn="1"/>
        </p:nvSpPr>
        <p:spPr>
          <a:xfrm rot="10800000">
            <a:off x="0" y="5143579"/>
            <a:ext cx="1738712" cy="1732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7BF8DC57-DA34-9E4B-9F2C-B945CDE1D2C4}"/>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3485183" y="1699552"/>
            <a:ext cx="1759102" cy="1728652"/>
          </a:xfrm>
          <a:prstGeom prst="rect">
            <a:avLst/>
          </a:prstGeom>
        </p:spPr>
      </p:pic>
      <p:pic>
        <p:nvPicPr>
          <p:cNvPr id="10" name="Picture 9">
            <a:extLst>
              <a:ext uri="{FF2B5EF4-FFF2-40B4-BE49-F238E27FC236}">
                <a16:creationId xmlns:a16="http://schemas.microsoft.com/office/drawing/2014/main" id="{09720352-FC6B-A94E-ADA6-216E5A38DEE0}"/>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3047" y="-8611"/>
            <a:ext cx="3505573" cy="3449443"/>
          </a:xfrm>
          <a:prstGeom prst="rect">
            <a:avLst/>
          </a:prstGeom>
        </p:spPr>
      </p:pic>
      <p:sp>
        <p:nvSpPr>
          <p:cNvPr id="34" name="Rectangle 33">
            <a:extLst>
              <a:ext uri="{FF2B5EF4-FFF2-40B4-BE49-F238E27FC236}">
                <a16:creationId xmlns:a16="http://schemas.microsoft.com/office/drawing/2014/main" id="{D995F8FF-799E-FC4B-84DB-FA3F5D0BD391}"/>
              </a:ext>
            </a:extLst>
          </p:cNvPr>
          <p:cNvSpPr/>
          <p:nvPr userDrawn="1"/>
        </p:nvSpPr>
        <p:spPr>
          <a:xfrm rot="10800000">
            <a:off x="3502525" y="-8611"/>
            <a:ext cx="1741758" cy="170816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Content Placeholder 3">
            <a:extLst>
              <a:ext uri="{FF2B5EF4-FFF2-40B4-BE49-F238E27FC236}">
                <a16:creationId xmlns:a16="http://schemas.microsoft.com/office/drawing/2014/main" id="{7BB24DAF-0C54-D44C-8132-D9C05861427C}"/>
              </a:ext>
            </a:extLst>
          </p:cNvPr>
          <p:cNvSpPr>
            <a:spLocks noGrp="1"/>
          </p:cNvSpPr>
          <p:nvPr>
            <p:ph sz="quarter" idx="10" hasCustomPrompt="1"/>
          </p:nvPr>
        </p:nvSpPr>
        <p:spPr>
          <a:xfrm>
            <a:off x="5633763" y="182483"/>
            <a:ext cx="6278837" cy="3240269"/>
          </a:xfrm>
          <a:prstGeom prst="rect">
            <a:avLst/>
          </a:prstGeom>
        </p:spPr>
        <p:txBody>
          <a:bodyPr anchor="b">
            <a:normAutofit/>
          </a:bodyPr>
          <a:lstStyle>
            <a:lvl1pPr marL="0" indent="0" algn="l">
              <a:buNone/>
              <a:defRPr sz="4000" b="1">
                <a:solidFill>
                  <a:schemeClr val="accent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Presentation Title</a:t>
            </a:r>
          </a:p>
        </p:txBody>
      </p:sp>
      <p:sp>
        <p:nvSpPr>
          <p:cNvPr id="41" name="Content Placeholder 3">
            <a:extLst>
              <a:ext uri="{FF2B5EF4-FFF2-40B4-BE49-F238E27FC236}">
                <a16:creationId xmlns:a16="http://schemas.microsoft.com/office/drawing/2014/main" id="{A91BF075-0B49-144C-969A-3D6BD6842D77}"/>
              </a:ext>
            </a:extLst>
          </p:cNvPr>
          <p:cNvSpPr>
            <a:spLocks noGrp="1"/>
          </p:cNvSpPr>
          <p:nvPr>
            <p:ph sz="quarter" idx="11" hasCustomPrompt="1"/>
          </p:nvPr>
        </p:nvSpPr>
        <p:spPr>
          <a:xfrm>
            <a:off x="5626792" y="3440832"/>
            <a:ext cx="6278837" cy="1538065"/>
          </a:xfrm>
          <a:prstGeom prst="rect">
            <a:avLst/>
          </a:prstGeom>
        </p:spPr>
        <p:txBody>
          <a:bodyPr anchor="t">
            <a:normAutofit/>
          </a:bodyPr>
          <a:lstStyle>
            <a:lvl1pPr marL="0" indent="0" algn="l">
              <a:buNone/>
              <a:defRPr sz="2800">
                <a:solidFill>
                  <a:schemeClr val="accent3"/>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Presentation Title</a:t>
            </a:r>
          </a:p>
        </p:txBody>
      </p:sp>
      <p:pic>
        <p:nvPicPr>
          <p:cNvPr id="8" name="Picture 7">
            <a:extLst>
              <a:ext uri="{FF2B5EF4-FFF2-40B4-BE49-F238E27FC236}">
                <a16:creationId xmlns:a16="http://schemas.microsoft.com/office/drawing/2014/main" id="{582357CC-45AC-9E48-B042-25BC372D515B}"/>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94177" y="182483"/>
            <a:ext cx="1451650" cy="1677881"/>
          </a:xfrm>
          <a:prstGeom prst="rect">
            <a:avLst/>
          </a:prstGeom>
        </p:spPr>
      </p:pic>
      <p:sp>
        <p:nvSpPr>
          <p:cNvPr id="14" name="Rectangle 13"/>
          <p:cNvSpPr/>
          <p:nvPr userDrawn="1"/>
        </p:nvSpPr>
        <p:spPr>
          <a:xfrm>
            <a:off x="0" y="0"/>
            <a:ext cx="12192000" cy="6858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C6D6B985-B464-EF48-A4EA-69CC1FB8A741}"/>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0" y="5313915"/>
            <a:ext cx="1536025" cy="1391827"/>
          </a:xfrm>
          <a:prstGeom prst="rect">
            <a:avLst/>
          </a:prstGeom>
        </p:spPr>
      </p:pic>
    </p:spTree>
    <p:extLst>
      <p:ext uri="{BB962C8B-B14F-4D97-AF65-F5344CB8AC3E}">
        <p14:creationId xmlns:p14="http://schemas.microsoft.com/office/powerpoint/2010/main" val="2680414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a14="http://schemas.microsoft.com/office/drawing/2010/main" xmlns:a16="http://schemas.microsoft.com/office/drawing/2014/main" xmlns="">
      <p:transition spd="med">
        <p:fade/>
      </p:transition>
    </mc:Fallback>
  </mc:AlternateContent>
  <p:extLst>
    <p:ext uri="{DCECCB84-F9BA-43D5-87BE-67443E8EF086}">
      <p15:sldGuideLst xmlns:p15="http://schemas.microsoft.com/office/powerpoint/2012/main">
        <p15:guide id="1" orient="horz" pos="3864">
          <p15:clr>
            <a:srgbClr val="FBAE40"/>
          </p15:clr>
        </p15:guide>
        <p15:guide id="2" pos="362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 presenter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3"/>
          <p:cNvSpPr>
            <a:spLocks noGrp="1"/>
          </p:cNvSpPr>
          <p:nvPr>
            <p:ph type="title" hasCustomPrompt="1"/>
          </p:nvPr>
        </p:nvSpPr>
        <p:spPr>
          <a:xfrm>
            <a:off x="365760" y="0"/>
            <a:ext cx="11460480" cy="1496568"/>
          </a:xfrm>
        </p:spPr>
        <p:txBody>
          <a:bodyPr/>
          <a:lstStyle>
            <a:lvl1pPr>
              <a:defRPr b="1">
                <a:effectLst>
                  <a:outerShdw blurRad="38100" dist="38100" dir="2700000" algn="tl">
                    <a:srgbClr val="000000">
                      <a:alpha val="43137"/>
                    </a:srgbClr>
                  </a:outerShdw>
                </a:effectLst>
              </a:defRPr>
            </a:lvl1pPr>
          </a:lstStyle>
          <a:p>
            <a:r>
              <a:rPr lang="en-US" dirty="0"/>
              <a:t>Presented by</a:t>
            </a:r>
          </a:p>
        </p:txBody>
      </p:sp>
      <p:sp>
        <p:nvSpPr>
          <p:cNvPr id="4" name="Content Placeholder 4"/>
          <p:cNvSpPr txBox="1">
            <a:spLocks/>
          </p:cNvSpPr>
          <p:nvPr userDrawn="1"/>
        </p:nvSpPr>
        <p:spPr>
          <a:xfrm>
            <a:off x="6400800" y="5105400"/>
            <a:ext cx="2641600" cy="1295400"/>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1600" dirty="0">
              <a:solidFill>
                <a:schemeClr val="tx2"/>
              </a:solidFill>
              <a:latin typeface="Arial" pitchFamily="34" charset="0"/>
              <a:cs typeface="Arial" pitchFamily="34" charset="0"/>
            </a:endParaRPr>
          </a:p>
        </p:txBody>
      </p:sp>
      <p:sp>
        <p:nvSpPr>
          <p:cNvPr id="5" name="Content Placeholder 4"/>
          <p:cNvSpPr txBox="1">
            <a:spLocks/>
          </p:cNvSpPr>
          <p:nvPr userDrawn="1"/>
        </p:nvSpPr>
        <p:spPr>
          <a:xfrm>
            <a:off x="6400800" y="3467100"/>
            <a:ext cx="2641600" cy="1295400"/>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sz="1600" dirty="0">
              <a:solidFill>
                <a:schemeClr val="tx2"/>
              </a:solidFill>
              <a:latin typeface="Arial" pitchFamily="34" charset="0"/>
              <a:cs typeface="Arial" pitchFamily="34" charset="0"/>
            </a:endParaRPr>
          </a:p>
        </p:txBody>
      </p:sp>
      <p:sp>
        <p:nvSpPr>
          <p:cNvPr id="8" name="Content Placeholder 4"/>
          <p:cNvSpPr txBox="1">
            <a:spLocks/>
          </p:cNvSpPr>
          <p:nvPr userDrawn="1"/>
        </p:nvSpPr>
        <p:spPr>
          <a:xfrm>
            <a:off x="6400800" y="1828800"/>
            <a:ext cx="2946400" cy="1295400"/>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sz="1600" dirty="0">
              <a:solidFill>
                <a:schemeClr val="tx2"/>
              </a:solidFill>
              <a:latin typeface="Arial" pitchFamily="34" charset="0"/>
              <a:cs typeface="Arial" pitchFamily="34" charset="0"/>
            </a:endParaRPr>
          </a:p>
        </p:txBody>
      </p:sp>
      <p:sp>
        <p:nvSpPr>
          <p:cNvPr id="15" name="Text Placeholder 14"/>
          <p:cNvSpPr>
            <a:spLocks noGrp="1"/>
          </p:cNvSpPr>
          <p:nvPr>
            <p:ph type="body" sz="quarter" idx="11" hasCustomPrompt="1"/>
          </p:nvPr>
        </p:nvSpPr>
        <p:spPr>
          <a:xfrm>
            <a:off x="6604000" y="2417064"/>
            <a:ext cx="2929467" cy="560832"/>
          </a:xfrm>
        </p:spPr>
        <p:txBody>
          <a:bodyPr lIns="0" tIns="0" rIns="0"/>
          <a:lstStyle>
            <a:lvl1pPr marL="0" indent="0">
              <a:buFontTx/>
              <a:buNone/>
              <a:defRPr sz="1800" b="1"/>
            </a:lvl1pPr>
            <a:lvl2pPr marL="0" marR="0" indent="0" algn="l" defTabSz="0" rtl="0" eaLnBrk="1" fontAlgn="auto" latinLnBrk="0" hangingPunct="1">
              <a:lnSpc>
                <a:spcPct val="100000"/>
              </a:lnSpc>
              <a:spcBef>
                <a:spcPct val="20000"/>
              </a:spcBef>
              <a:spcAft>
                <a:spcPts val="0"/>
              </a:spcAft>
              <a:buClrTx/>
              <a:buSzTx/>
              <a:buFontTx/>
              <a:buNone/>
              <a:tabLst/>
              <a:defRPr sz="1600"/>
            </a:lvl2pPr>
            <a:lvl3pPr marL="914400" indent="0">
              <a:buFontTx/>
              <a:buNone/>
              <a:defRPr sz="1600"/>
            </a:lvl3pPr>
            <a:lvl4pPr marL="1371600" indent="0">
              <a:buFontTx/>
              <a:buNone/>
              <a:defRPr sz="1600"/>
            </a:lvl4pPr>
            <a:lvl5pPr marL="1828800" indent="0">
              <a:buFontTx/>
              <a:buNone/>
              <a:defRPr sz="1600"/>
            </a:lvl5pPr>
          </a:lstStyle>
          <a:p>
            <a:pPr lvl="1"/>
            <a:r>
              <a:rPr lang="en-US"/>
              <a:t>Title</a:t>
            </a:r>
            <a:endParaRPr lang="en-US" dirty="0"/>
          </a:p>
          <a:p>
            <a:pPr marL="0" marR="0" lvl="1" indent="0" algn="l" defTabSz="0" rtl="0" eaLnBrk="1" fontAlgn="auto" latinLnBrk="0" hangingPunct="1">
              <a:lnSpc>
                <a:spcPct val="100000"/>
              </a:lnSpc>
              <a:spcBef>
                <a:spcPct val="20000"/>
              </a:spcBef>
              <a:spcAft>
                <a:spcPts val="0"/>
              </a:spcAft>
              <a:buClrTx/>
              <a:buSzTx/>
              <a:buFontTx/>
              <a:buNone/>
              <a:tabLst/>
              <a:defRPr/>
            </a:pPr>
            <a:r>
              <a:rPr lang="en-US" dirty="0"/>
              <a:t>Littler, Location</a:t>
            </a:r>
          </a:p>
          <a:p>
            <a:pPr lvl="1"/>
            <a:endParaRPr lang="en-US" dirty="0"/>
          </a:p>
        </p:txBody>
      </p:sp>
      <p:sp>
        <p:nvSpPr>
          <p:cNvPr id="16" name="Text Placeholder 14"/>
          <p:cNvSpPr>
            <a:spLocks noGrp="1"/>
          </p:cNvSpPr>
          <p:nvPr>
            <p:ph type="body" sz="quarter" idx="12" hasCustomPrompt="1"/>
          </p:nvPr>
        </p:nvSpPr>
        <p:spPr>
          <a:xfrm>
            <a:off x="6604000" y="2057400"/>
            <a:ext cx="2929467" cy="359664"/>
          </a:xfrm>
        </p:spPr>
        <p:txBody>
          <a:bodyPr lIns="0" tIns="0" rIns="0"/>
          <a:lstStyle>
            <a:lvl1pPr marL="0" indent="0">
              <a:buFontTx/>
              <a:buNone/>
              <a:defRPr sz="1800" b="1"/>
            </a:lvl1pPr>
            <a:lvl2pPr marL="0" marR="0" indent="0" algn="l" defTabSz="0" rtl="0" eaLnBrk="1" fontAlgn="auto" latinLnBrk="0" hangingPunct="1">
              <a:lnSpc>
                <a:spcPct val="100000"/>
              </a:lnSpc>
              <a:spcBef>
                <a:spcPct val="20000"/>
              </a:spcBef>
              <a:spcAft>
                <a:spcPts val="0"/>
              </a:spcAft>
              <a:buClrTx/>
              <a:buSzTx/>
              <a:buFontTx/>
              <a:buNone/>
              <a:tabLst/>
              <a:defRPr sz="1600"/>
            </a:lvl2pPr>
            <a:lvl3pPr marL="914400" indent="0">
              <a:buFontTx/>
              <a:buNone/>
              <a:defRPr sz="1600"/>
            </a:lvl3pPr>
            <a:lvl4pPr marL="1371600" indent="0">
              <a:buFontTx/>
              <a:buNone/>
              <a:defRPr sz="1600"/>
            </a:lvl4pPr>
            <a:lvl5pPr marL="1828800" indent="0">
              <a:buFontTx/>
              <a:buNone/>
              <a:defRPr sz="1600"/>
            </a:lvl5pPr>
          </a:lstStyle>
          <a:p>
            <a:pPr lvl="0"/>
            <a:r>
              <a:rPr lang="en-US"/>
              <a:t>Name</a:t>
            </a:r>
            <a:endParaRPr lang="en-US" dirty="0"/>
          </a:p>
        </p:txBody>
      </p:sp>
      <p:sp>
        <p:nvSpPr>
          <p:cNvPr id="19" name="Picture Placeholder 18"/>
          <p:cNvSpPr>
            <a:spLocks noGrp="1"/>
          </p:cNvSpPr>
          <p:nvPr>
            <p:ph type="pic" sz="quarter" idx="14"/>
          </p:nvPr>
        </p:nvSpPr>
        <p:spPr>
          <a:xfrm>
            <a:off x="4978400" y="1812037"/>
            <a:ext cx="1320800" cy="1181545"/>
          </a:xfrm>
        </p:spPr>
        <p:txBody>
          <a:bodyPr>
            <a:normAutofit/>
          </a:bodyPr>
          <a:lstStyle>
            <a:lvl1pPr>
              <a:defRPr sz="800"/>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dirty="0"/>
          </a:p>
        </p:txBody>
      </p:sp>
      <p:sp>
        <p:nvSpPr>
          <p:cNvPr id="30" name="Picture Placeholder 18"/>
          <p:cNvSpPr>
            <a:spLocks noGrp="1"/>
          </p:cNvSpPr>
          <p:nvPr>
            <p:ph type="pic" sz="quarter" idx="17"/>
          </p:nvPr>
        </p:nvSpPr>
        <p:spPr>
          <a:xfrm>
            <a:off x="4978400" y="3439669"/>
            <a:ext cx="1320800" cy="1181100"/>
          </a:xfrm>
        </p:spPr>
        <p:txBody>
          <a:bodyPr>
            <a:normAutofit/>
          </a:bodyPr>
          <a:lstStyle>
            <a:lvl1pPr>
              <a:defRPr sz="800"/>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dirty="0"/>
          </a:p>
        </p:txBody>
      </p:sp>
      <p:sp>
        <p:nvSpPr>
          <p:cNvPr id="31" name="Picture Placeholder 18"/>
          <p:cNvSpPr>
            <a:spLocks noGrp="1"/>
          </p:cNvSpPr>
          <p:nvPr>
            <p:ph type="pic" sz="quarter" idx="18"/>
          </p:nvPr>
        </p:nvSpPr>
        <p:spPr>
          <a:xfrm>
            <a:off x="4978400" y="5066856"/>
            <a:ext cx="1320800" cy="1181100"/>
          </a:xfrm>
        </p:spPr>
        <p:txBody>
          <a:bodyPr>
            <a:normAutofit/>
          </a:bodyPr>
          <a:lstStyle>
            <a:lvl1pPr>
              <a:defRPr sz="800"/>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dirty="0"/>
          </a:p>
        </p:txBody>
      </p:sp>
      <p:sp>
        <p:nvSpPr>
          <p:cNvPr id="14" name="Text Placeholder 14"/>
          <p:cNvSpPr>
            <a:spLocks noGrp="1"/>
          </p:cNvSpPr>
          <p:nvPr>
            <p:ph type="body" sz="quarter" idx="19" hasCustomPrompt="1"/>
          </p:nvPr>
        </p:nvSpPr>
        <p:spPr>
          <a:xfrm>
            <a:off x="6604000" y="4042664"/>
            <a:ext cx="2929467" cy="560832"/>
          </a:xfrm>
        </p:spPr>
        <p:txBody>
          <a:bodyPr lIns="0" tIns="0" rIns="0"/>
          <a:lstStyle>
            <a:lvl1pPr marL="0" indent="0">
              <a:buFontTx/>
              <a:buNone/>
              <a:defRPr sz="1800" b="1"/>
            </a:lvl1pPr>
            <a:lvl2pPr marL="0" marR="0" indent="0" algn="l" defTabSz="0" rtl="0" eaLnBrk="1" fontAlgn="auto" latinLnBrk="0" hangingPunct="1">
              <a:lnSpc>
                <a:spcPct val="100000"/>
              </a:lnSpc>
              <a:spcBef>
                <a:spcPct val="20000"/>
              </a:spcBef>
              <a:spcAft>
                <a:spcPts val="0"/>
              </a:spcAft>
              <a:buClrTx/>
              <a:buSzTx/>
              <a:buFontTx/>
              <a:buNone/>
              <a:tabLst/>
              <a:defRPr sz="1600"/>
            </a:lvl2pPr>
            <a:lvl3pPr marL="914400" indent="0">
              <a:buFontTx/>
              <a:buNone/>
              <a:defRPr sz="1600"/>
            </a:lvl3pPr>
            <a:lvl4pPr marL="1371600" indent="0">
              <a:buFontTx/>
              <a:buNone/>
              <a:defRPr sz="1600"/>
            </a:lvl4pPr>
            <a:lvl5pPr marL="1828800" indent="0">
              <a:buFontTx/>
              <a:buNone/>
              <a:defRPr sz="1600"/>
            </a:lvl5pPr>
          </a:lstStyle>
          <a:p>
            <a:pPr lvl="1"/>
            <a:r>
              <a:rPr lang="en-US" dirty="0"/>
              <a:t>Title</a:t>
            </a:r>
          </a:p>
          <a:p>
            <a:pPr marL="0" marR="0" lvl="1" indent="0" algn="l" defTabSz="0" rtl="0" eaLnBrk="1" fontAlgn="auto" latinLnBrk="0" hangingPunct="1">
              <a:lnSpc>
                <a:spcPct val="100000"/>
              </a:lnSpc>
              <a:spcBef>
                <a:spcPct val="20000"/>
              </a:spcBef>
              <a:spcAft>
                <a:spcPts val="0"/>
              </a:spcAft>
              <a:buClrTx/>
              <a:buSzTx/>
              <a:buFontTx/>
              <a:buNone/>
              <a:tabLst/>
              <a:defRPr/>
            </a:pPr>
            <a:r>
              <a:rPr lang="en-US" dirty="0"/>
              <a:t>Littler, Location</a:t>
            </a:r>
          </a:p>
          <a:p>
            <a:pPr lvl="1"/>
            <a:endParaRPr lang="en-US" dirty="0"/>
          </a:p>
        </p:txBody>
      </p:sp>
      <p:sp>
        <p:nvSpPr>
          <p:cNvPr id="18" name="Text Placeholder 14"/>
          <p:cNvSpPr>
            <a:spLocks noGrp="1"/>
          </p:cNvSpPr>
          <p:nvPr>
            <p:ph type="body" sz="quarter" idx="20" hasCustomPrompt="1"/>
          </p:nvPr>
        </p:nvSpPr>
        <p:spPr>
          <a:xfrm>
            <a:off x="6604000" y="3683000"/>
            <a:ext cx="2929467" cy="359664"/>
          </a:xfrm>
        </p:spPr>
        <p:txBody>
          <a:bodyPr lIns="0" tIns="0" rIns="0"/>
          <a:lstStyle>
            <a:lvl1pPr marL="0" indent="0">
              <a:buFontTx/>
              <a:buNone/>
              <a:defRPr sz="1800" b="1"/>
            </a:lvl1pPr>
            <a:lvl2pPr marL="0" marR="0" indent="0" algn="l" defTabSz="0" rtl="0" eaLnBrk="1" fontAlgn="auto" latinLnBrk="0" hangingPunct="1">
              <a:lnSpc>
                <a:spcPct val="100000"/>
              </a:lnSpc>
              <a:spcBef>
                <a:spcPct val="20000"/>
              </a:spcBef>
              <a:spcAft>
                <a:spcPts val="0"/>
              </a:spcAft>
              <a:buClrTx/>
              <a:buSzTx/>
              <a:buFontTx/>
              <a:buNone/>
              <a:tabLst/>
              <a:defRPr sz="1600"/>
            </a:lvl2pPr>
            <a:lvl3pPr marL="914400" indent="0">
              <a:buFontTx/>
              <a:buNone/>
              <a:defRPr sz="1600"/>
            </a:lvl3pPr>
            <a:lvl4pPr marL="1371600" indent="0">
              <a:buFontTx/>
              <a:buNone/>
              <a:defRPr sz="1600"/>
            </a:lvl4pPr>
            <a:lvl5pPr marL="1828800" indent="0">
              <a:buFontTx/>
              <a:buNone/>
              <a:defRPr sz="1600"/>
            </a:lvl5pPr>
          </a:lstStyle>
          <a:p>
            <a:pPr lvl="0"/>
            <a:r>
              <a:rPr lang="en-US"/>
              <a:t>Name</a:t>
            </a:r>
            <a:endParaRPr lang="en-US" dirty="0"/>
          </a:p>
        </p:txBody>
      </p:sp>
      <p:sp>
        <p:nvSpPr>
          <p:cNvPr id="20" name="Text Placeholder 14"/>
          <p:cNvSpPr>
            <a:spLocks noGrp="1"/>
          </p:cNvSpPr>
          <p:nvPr>
            <p:ph type="body" sz="quarter" idx="21" hasCustomPrompt="1"/>
          </p:nvPr>
        </p:nvSpPr>
        <p:spPr>
          <a:xfrm>
            <a:off x="6604000" y="5680964"/>
            <a:ext cx="2929467" cy="560832"/>
          </a:xfrm>
        </p:spPr>
        <p:txBody>
          <a:bodyPr lIns="0" tIns="0" rIns="0"/>
          <a:lstStyle>
            <a:lvl1pPr marL="0" indent="0">
              <a:buFontTx/>
              <a:buNone/>
              <a:defRPr sz="1800" b="1"/>
            </a:lvl1pPr>
            <a:lvl2pPr marL="0" marR="0" indent="0" algn="l" defTabSz="0" rtl="0" eaLnBrk="1" fontAlgn="auto" latinLnBrk="0" hangingPunct="1">
              <a:lnSpc>
                <a:spcPct val="100000"/>
              </a:lnSpc>
              <a:spcBef>
                <a:spcPct val="20000"/>
              </a:spcBef>
              <a:spcAft>
                <a:spcPts val="0"/>
              </a:spcAft>
              <a:buClrTx/>
              <a:buSzTx/>
              <a:buFontTx/>
              <a:buNone/>
              <a:tabLst/>
              <a:defRPr sz="1600"/>
            </a:lvl2pPr>
            <a:lvl3pPr marL="914400" indent="0">
              <a:buFontTx/>
              <a:buNone/>
              <a:defRPr sz="1600"/>
            </a:lvl3pPr>
            <a:lvl4pPr marL="1371600" indent="0">
              <a:buFontTx/>
              <a:buNone/>
              <a:defRPr sz="1600"/>
            </a:lvl4pPr>
            <a:lvl5pPr marL="1828800" indent="0">
              <a:buFontTx/>
              <a:buNone/>
              <a:defRPr sz="1600"/>
            </a:lvl5pPr>
          </a:lstStyle>
          <a:p>
            <a:pPr lvl="1"/>
            <a:r>
              <a:rPr lang="en-US" dirty="0"/>
              <a:t>Title</a:t>
            </a:r>
          </a:p>
          <a:p>
            <a:pPr marL="0" marR="0" lvl="1" indent="0" algn="l" defTabSz="0" rtl="0" eaLnBrk="1" fontAlgn="auto" latinLnBrk="0" hangingPunct="1">
              <a:lnSpc>
                <a:spcPct val="100000"/>
              </a:lnSpc>
              <a:spcBef>
                <a:spcPct val="20000"/>
              </a:spcBef>
              <a:spcAft>
                <a:spcPts val="0"/>
              </a:spcAft>
              <a:buClrTx/>
              <a:buSzTx/>
              <a:buFontTx/>
              <a:buNone/>
              <a:tabLst/>
              <a:defRPr/>
            </a:pPr>
            <a:r>
              <a:rPr lang="en-US" dirty="0"/>
              <a:t>Littler, Location</a:t>
            </a:r>
          </a:p>
          <a:p>
            <a:pPr lvl="1"/>
            <a:endParaRPr lang="en-US" dirty="0"/>
          </a:p>
        </p:txBody>
      </p:sp>
      <p:sp>
        <p:nvSpPr>
          <p:cNvPr id="21" name="Text Placeholder 14"/>
          <p:cNvSpPr>
            <a:spLocks noGrp="1"/>
          </p:cNvSpPr>
          <p:nvPr>
            <p:ph type="body" sz="quarter" idx="22" hasCustomPrompt="1"/>
          </p:nvPr>
        </p:nvSpPr>
        <p:spPr>
          <a:xfrm>
            <a:off x="6604000" y="5321300"/>
            <a:ext cx="2929467" cy="359664"/>
          </a:xfrm>
        </p:spPr>
        <p:txBody>
          <a:bodyPr lIns="0" tIns="0" rIns="0"/>
          <a:lstStyle>
            <a:lvl1pPr marL="0" indent="0">
              <a:buFontTx/>
              <a:buNone/>
              <a:defRPr sz="1800" b="1"/>
            </a:lvl1pPr>
            <a:lvl2pPr marL="0" marR="0" indent="0" algn="l" defTabSz="0" rtl="0" eaLnBrk="1" fontAlgn="auto" latinLnBrk="0" hangingPunct="1">
              <a:lnSpc>
                <a:spcPct val="100000"/>
              </a:lnSpc>
              <a:spcBef>
                <a:spcPct val="20000"/>
              </a:spcBef>
              <a:spcAft>
                <a:spcPts val="0"/>
              </a:spcAft>
              <a:buClrTx/>
              <a:buSzTx/>
              <a:buFontTx/>
              <a:buNone/>
              <a:tabLst/>
              <a:defRPr sz="1600"/>
            </a:lvl2pPr>
            <a:lvl3pPr marL="914400" indent="0">
              <a:buFontTx/>
              <a:buNone/>
              <a:defRPr sz="1600"/>
            </a:lvl3pPr>
            <a:lvl4pPr marL="1371600" indent="0">
              <a:buFontTx/>
              <a:buNone/>
              <a:defRPr sz="1600"/>
            </a:lvl4pPr>
            <a:lvl5pPr marL="1828800" indent="0">
              <a:buFontTx/>
              <a:buNone/>
              <a:defRPr sz="1600"/>
            </a:lvl5pPr>
          </a:lstStyle>
          <a:p>
            <a:pPr lvl="0"/>
            <a:r>
              <a:rPr lang="en-US"/>
              <a:t>Name</a:t>
            </a:r>
            <a:endParaRPr lang="en-US" dirty="0"/>
          </a:p>
        </p:txBody>
      </p:sp>
      <p:sp>
        <p:nvSpPr>
          <p:cNvPr id="2" name="Footer Placeholder 1"/>
          <p:cNvSpPr>
            <a:spLocks noGrp="1"/>
          </p:cNvSpPr>
          <p:nvPr>
            <p:ph type="ftr" sz="quarter" idx="23"/>
          </p:nvPr>
        </p:nvSpPr>
        <p:spPr/>
        <p:txBody>
          <a:bodyPr/>
          <a:lstStyle/>
          <a:p>
            <a:endParaRPr lang="en-US"/>
          </a:p>
        </p:txBody>
      </p:sp>
      <p:sp>
        <p:nvSpPr>
          <p:cNvPr id="3" name="Slide Number Placeholder 2"/>
          <p:cNvSpPr>
            <a:spLocks noGrp="1"/>
          </p:cNvSpPr>
          <p:nvPr>
            <p:ph type="sldNum" sz="quarter" idx="24"/>
          </p:nvPr>
        </p:nvSpPr>
        <p:spPr/>
        <p:txBody>
          <a:bodyPr/>
          <a:lstStyle/>
          <a:p>
            <a:fld id="{F9325FC0-3446-440B-B174-DDE47581C89E}" type="slidenum">
              <a:rPr lang="en-US" smtClean="0"/>
              <a:t>‹#›</a:t>
            </a:fld>
            <a:endParaRPr lang="en-US"/>
          </a:p>
        </p:txBody>
      </p:sp>
    </p:spTree>
    <p:extLst>
      <p:ext uri="{BB962C8B-B14F-4D97-AF65-F5344CB8AC3E}">
        <p14:creationId xmlns:p14="http://schemas.microsoft.com/office/powerpoint/2010/main" val="8135103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760" y="1676400"/>
            <a:ext cx="11460480" cy="4800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Placeholder 1"/>
          <p:cNvSpPr>
            <a:spLocks noGrp="1"/>
          </p:cNvSpPr>
          <p:nvPr>
            <p:ph type="title"/>
          </p:nvPr>
        </p:nvSpPr>
        <p:spPr>
          <a:xfrm>
            <a:off x="365760" y="152400"/>
            <a:ext cx="11460480" cy="1344168"/>
          </a:xfrm>
          <a:prstGeom prst="rect">
            <a:avLst/>
          </a:prstGeom>
        </p:spPr>
        <p:txBody>
          <a:bodyPr vert="horz" lIns="91440" tIns="45720" rIns="91440" bIns="45720" rtlCol="0" anchor="ctr">
            <a:normAutofit/>
          </a:bodyPr>
          <a:lstStyle/>
          <a:p>
            <a:r>
              <a:rPr lang="en-US" dirty="0"/>
              <a:t>Click to edit Master title style</a:t>
            </a:r>
          </a:p>
        </p:txBody>
      </p:sp>
      <p:sp>
        <p:nvSpPr>
          <p:cNvPr id="2" name="Footer Placeholder 1"/>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r>
              <a:rPr lang="en-US" dirty="0"/>
              <a:t>1</a:t>
            </a:r>
          </a:p>
        </p:txBody>
      </p:sp>
    </p:spTree>
    <p:extLst>
      <p:ext uri="{BB962C8B-B14F-4D97-AF65-F5344CB8AC3E}">
        <p14:creationId xmlns:p14="http://schemas.microsoft.com/office/powerpoint/2010/main" val="27972793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text no bullets">
    <p:spTree>
      <p:nvGrpSpPr>
        <p:cNvPr id="1" name=""/>
        <p:cNvGrpSpPr/>
        <p:nvPr/>
      </p:nvGrpSpPr>
      <p:grpSpPr>
        <a:xfrm>
          <a:off x="0" y="0"/>
          <a:ext cx="0" cy="0"/>
          <a:chOff x="0" y="0"/>
          <a:chExt cx="0" cy="0"/>
        </a:xfrm>
      </p:grpSpPr>
      <p:sp>
        <p:nvSpPr>
          <p:cNvPr id="2" name="Content Placeholder 2"/>
          <p:cNvSpPr>
            <a:spLocks noGrp="1"/>
          </p:cNvSpPr>
          <p:nvPr>
            <p:ph idx="1"/>
          </p:nvPr>
        </p:nvSpPr>
        <p:spPr>
          <a:xfrm>
            <a:off x="365760" y="1676400"/>
            <a:ext cx="11460480" cy="4800600"/>
          </a:xfrm>
        </p:spPr>
        <p:txBody>
          <a:bodyPr/>
          <a:lstStyle>
            <a:lvl1pPr marL="0" indent="0">
              <a:buFontTx/>
              <a:buNone/>
              <a:defRPr/>
            </a:lvl1pPr>
          </a:lstStyle>
          <a:p>
            <a:pPr lvl="0"/>
            <a:r>
              <a:rPr lang="en-US" dirty="0"/>
              <a:t>Click to edit Master text style</a:t>
            </a:r>
          </a:p>
        </p:txBody>
      </p:sp>
      <p:sp>
        <p:nvSpPr>
          <p:cNvPr id="3" name="Title Placeholder 1"/>
          <p:cNvSpPr>
            <a:spLocks noGrp="1"/>
          </p:cNvSpPr>
          <p:nvPr>
            <p:ph type="title"/>
          </p:nvPr>
        </p:nvSpPr>
        <p:spPr>
          <a:xfrm>
            <a:off x="365760" y="152400"/>
            <a:ext cx="11460480" cy="1344168"/>
          </a:xfrm>
          <a:prstGeom prst="rect">
            <a:avLst/>
          </a:prstGeom>
        </p:spPr>
        <p:txBody>
          <a:bodyPr vert="horz" lIns="91440" tIns="45720" rIns="91440" bIns="45720" rtlCol="0" anchor="ctr">
            <a:normAutofit/>
          </a:bodyPr>
          <a:lstStyle/>
          <a:p>
            <a:r>
              <a:rPr lang="en-US" dirty="0"/>
              <a:t>Click to edit Master title style</a:t>
            </a:r>
          </a:p>
        </p:txBody>
      </p:sp>
      <p:sp>
        <p:nvSpPr>
          <p:cNvPr id="6" name="Footer Placeholder 5"/>
          <p:cNvSpPr>
            <a:spLocks noGrp="1"/>
          </p:cNvSpPr>
          <p:nvPr>
            <p:ph type="ftr" sz="quarter" idx="10"/>
          </p:nvPr>
        </p:nvSpPr>
        <p:spPr/>
        <p:txBody>
          <a:bodyPr/>
          <a:lstStyle/>
          <a:p>
            <a:endParaRPr lang="en-US"/>
          </a:p>
        </p:txBody>
      </p:sp>
      <p:sp>
        <p:nvSpPr>
          <p:cNvPr id="7" name="Slide Number Placeholder 6"/>
          <p:cNvSpPr>
            <a:spLocks noGrp="1"/>
          </p:cNvSpPr>
          <p:nvPr>
            <p:ph type="sldNum" sz="quarter" idx="11"/>
          </p:nvPr>
        </p:nvSpPr>
        <p:spPr/>
        <p:txBody>
          <a:bodyPr/>
          <a:lstStyle/>
          <a:p>
            <a:r>
              <a:rPr lang="en-US"/>
              <a:t>1</a:t>
            </a:r>
            <a:endParaRPr lang="en-US" dirty="0"/>
          </a:p>
        </p:txBody>
      </p:sp>
    </p:spTree>
    <p:extLst>
      <p:ext uri="{BB962C8B-B14F-4D97-AF65-F5344CB8AC3E}">
        <p14:creationId xmlns:p14="http://schemas.microsoft.com/office/powerpoint/2010/main" val="35304699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5760" y="152400"/>
            <a:ext cx="11460480" cy="1344168"/>
          </a:xfrm>
        </p:spPr>
        <p:txBody>
          <a:bodyPr/>
          <a:lstStyle/>
          <a:p>
            <a:r>
              <a:rPr lang="en-US"/>
              <a:t>Click to edit Master title style</a:t>
            </a:r>
          </a:p>
        </p:txBody>
      </p:sp>
      <p:sp>
        <p:nvSpPr>
          <p:cNvPr id="8" name="Content Placeholder 2"/>
          <p:cNvSpPr>
            <a:spLocks noGrp="1"/>
          </p:cNvSpPr>
          <p:nvPr>
            <p:ph idx="10"/>
          </p:nvPr>
        </p:nvSpPr>
        <p:spPr>
          <a:xfrm>
            <a:off x="365760" y="1676400"/>
            <a:ext cx="5608320" cy="4800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idx="11"/>
          </p:nvPr>
        </p:nvSpPr>
        <p:spPr>
          <a:xfrm>
            <a:off x="6217920" y="1676400"/>
            <a:ext cx="5608320" cy="4800600"/>
          </a:xfrm>
        </p:spPr>
        <p:txBody>
          <a:bodyPr/>
          <a:lstStyle>
            <a:lvl1pP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2"/>
          <p:cNvSpPr>
            <a:spLocks noGrp="1"/>
          </p:cNvSpPr>
          <p:nvPr>
            <p:ph type="ftr" sz="quarter" idx="12"/>
          </p:nvPr>
        </p:nvSpPr>
        <p:spPr/>
        <p:txBody>
          <a:bodyPr/>
          <a:lstStyle/>
          <a:p>
            <a:endParaRPr lang="en-US"/>
          </a:p>
        </p:txBody>
      </p:sp>
      <p:sp>
        <p:nvSpPr>
          <p:cNvPr id="4" name="Slide Number Placeholder 3"/>
          <p:cNvSpPr>
            <a:spLocks noGrp="1"/>
          </p:cNvSpPr>
          <p:nvPr>
            <p:ph type="sldNum" sz="quarter" idx="13"/>
          </p:nvPr>
        </p:nvSpPr>
        <p:spPr/>
        <p:txBody>
          <a:bodyPr/>
          <a:lstStyle/>
          <a:p>
            <a:r>
              <a:rPr lang="en-US"/>
              <a:t>1</a:t>
            </a:r>
            <a:endParaRPr lang="en-US" dirty="0"/>
          </a:p>
        </p:txBody>
      </p:sp>
    </p:spTree>
    <p:extLst>
      <p:ext uri="{BB962C8B-B14F-4D97-AF65-F5344CB8AC3E}">
        <p14:creationId xmlns:p14="http://schemas.microsoft.com/office/powerpoint/2010/main" val="20180583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Questions">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53600" y="990600"/>
            <a:ext cx="1930400" cy="440018"/>
          </a:xfrm>
          <a:prstGeom prst="rect">
            <a:avLst/>
          </a:prstGeom>
        </p:spPr>
      </p:pic>
    </p:spTree>
    <p:extLst>
      <p:ext uri="{BB962C8B-B14F-4D97-AF65-F5344CB8AC3E}">
        <p14:creationId xmlns:p14="http://schemas.microsoft.com/office/powerpoint/2010/main" val="41187757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hank You">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53600" y="990600"/>
            <a:ext cx="1930400" cy="440018"/>
          </a:xfrm>
          <a:prstGeom prst="rect">
            <a:avLst/>
          </a:prstGeom>
        </p:spPr>
      </p:pic>
    </p:spTree>
    <p:extLst>
      <p:ext uri="{BB962C8B-B14F-4D97-AF65-F5344CB8AC3E}">
        <p14:creationId xmlns:p14="http://schemas.microsoft.com/office/powerpoint/2010/main" val="12603877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 Presenters - Teal">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562A9A40-BEB4-7B40-997E-DC182EE3879D}"/>
              </a:ext>
            </a:extLst>
          </p:cNvPr>
          <p:cNvSpPr/>
          <p:nvPr userDrawn="1"/>
        </p:nvSpPr>
        <p:spPr>
          <a:xfrm>
            <a:off x="3048" y="3803904"/>
            <a:ext cx="12188952" cy="955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3" name="Slide Number Placeholder 2">
            <a:extLst>
              <a:ext uri="{FF2B5EF4-FFF2-40B4-BE49-F238E27FC236}">
                <a16:creationId xmlns:a16="http://schemas.microsoft.com/office/drawing/2014/main" id="{F29206FB-9596-C147-A0A7-52D19B573B03}"/>
              </a:ext>
            </a:extLst>
          </p:cNvPr>
          <p:cNvSpPr>
            <a:spLocks noGrp="1"/>
          </p:cNvSpPr>
          <p:nvPr>
            <p:ph type="sldNum" sz="quarter" idx="10"/>
          </p:nvPr>
        </p:nvSpPr>
        <p:spPr>
          <a:xfrm>
            <a:off x="9067800" y="6553201"/>
            <a:ext cx="2844800" cy="228600"/>
          </a:xfrm>
          <a:prstGeom prst="rect">
            <a:avLst/>
          </a:prstGeom>
        </p:spPr>
        <p:txBody>
          <a:bodyPr/>
          <a:lstStyle/>
          <a:p>
            <a:fld id="{B73F69C2-009F-4240-9724-5B3BAC1E9E06}" type="slidenum">
              <a:rPr lang="en-US" smtClean="0"/>
              <a:t>‹#›</a:t>
            </a:fld>
            <a:endParaRPr lang="en-US"/>
          </a:p>
        </p:txBody>
      </p:sp>
      <p:sp>
        <p:nvSpPr>
          <p:cNvPr id="15" name="Rectangle 14">
            <a:extLst>
              <a:ext uri="{FF2B5EF4-FFF2-40B4-BE49-F238E27FC236}">
                <a16:creationId xmlns:a16="http://schemas.microsoft.com/office/drawing/2014/main" id="{F5E9076C-7DD8-C840-AC09-EC378D1D03ED}"/>
              </a:ext>
            </a:extLst>
          </p:cNvPr>
          <p:cNvSpPr/>
          <p:nvPr userDrawn="1"/>
        </p:nvSpPr>
        <p:spPr>
          <a:xfrm>
            <a:off x="-5206" y="0"/>
            <a:ext cx="12192000" cy="68580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178CFC6-FF44-5244-AD46-0373C7D441F5}"/>
              </a:ext>
            </a:extLst>
          </p:cNvPr>
          <p:cNvSpPr/>
          <p:nvPr userDrawn="1"/>
        </p:nvSpPr>
        <p:spPr>
          <a:xfrm rot="16200000">
            <a:off x="5407597" y="-5414537"/>
            <a:ext cx="1371600" cy="12192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icture Placeholder 11">
            <a:extLst>
              <a:ext uri="{FF2B5EF4-FFF2-40B4-BE49-F238E27FC236}">
                <a16:creationId xmlns:a16="http://schemas.microsoft.com/office/drawing/2014/main" id="{A69939F8-CCC6-DB4C-844C-FD63FBB4553B}"/>
              </a:ext>
            </a:extLst>
          </p:cNvPr>
          <p:cNvSpPr>
            <a:spLocks noGrp="1"/>
          </p:cNvSpPr>
          <p:nvPr>
            <p:ph type="pic" sz="quarter" idx="11"/>
          </p:nvPr>
        </p:nvSpPr>
        <p:spPr>
          <a:xfrm>
            <a:off x="3503738" y="1600200"/>
            <a:ext cx="2203704" cy="2203704"/>
          </a:xfrm>
          <a:prstGeom prst="rect">
            <a:avLst/>
          </a:prstGeom>
        </p:spPr>
        <p:txBody>
          <a:bodyPr/>
          <a:lstStyle>
            <a:lvl1pPr marL="0" indent="0">
              <a:buNone/>
              <a:defRPr sz="1600"/>
            </a:lvl1pPr>
          </a:lstStyle>
          <a:p>
            <a:endParaRPr lang="en-US"/>
          </a:p>
        </p:txBody>
      </p:sp>
      <p:sp>
        <p:nvSpPr>
          <p:cNvPr id="23" name="Text Placeholder 16">
            <a:extLst>
              <a:ext uri="{FF2B5EF4-FFF2-40B4-BE49-F238E27FC236}">
                <a16:creationId xmlns:a16="http://schemas.microsoft.com/office/drawing/2014/main" id="{9EB28934-ECF8-7043-A57B-60F001EE8CB9}"/>
              </a:ext>
            </a:extLst>
          </p:cNvPr>
          <p:cNvSpPr>
            <a:spLocks noGrp="1"/>
          </p:cNvSpPr>
          <p:nvPr>
            <p:ph type="body" sz="quarter" idx="14" hasCustomPrompt="1"/>
          </p:nvPr>
        </p:nvSpPr>
        <p:spPr>
          <a:xfrm>
            <a:off x="3352810" y="3948735"/>
            <a:ext cx="2505560" cy="382527"/>
          </a:xfrm>
          <a:prstGeom prst="rect">
            <a:avLst/>
          </a:prstGeom>
        </p:spPr>
        <p:txBody>
          <a:bodyPr/>
          <a:lstStyle>
            <a:lvl1pPr marL="0" indent="0" algn="ctr">
              <a:buNone/>
              <a:defRPr sz="2000" b="1" cap="all" baseline="0">
                <a:solidFill>
                  <a:schemeClr val="tx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a:t>Presenter Name</a:t>
            </a:r>
          </a:p>
        </p:txBody>
      </p:sp>
      <p:sp>
        <p:nvSpPr>
          <p:cNvPr id="24" name="Picture Placeholder 11">
            <a:extLst>
              <a:ext uri="{FF2B5EF4-FFF2-40B4-BE49-F238E27FC236}">
                <a16:creationId xmlns:a16="http://schemas.microsoft.com/office/drawing/2014/main" id="{932CC227-960B-0C45-A313-136FF625ABD4}"/>
              </a:ext>
            </a:extLst>
          </p:cNvPr>
          <p:cNvSpPr>
            <a:spLocks noGrp="1"/>
          </p:cNvSpPr>
          <p:nvPr>
            <p:ph type="pic" sz="quarter" idx="16"/>
          </p:nvPr>
        </p:nvSpPr>
        <p:spPr>
          <a:xfrm>
            <a:off x="6475922" y="1600200"/>
            <a:ext cx="2203704" cy="2203704"/>
          </a:xfrm>
          <a:prstGeom prst="rect">
            <a:avLst/>
          </a:prstGeom>
        </p:spPr>
        <p:txBody>
          <a:bodyPr/>
          <a:lstStyle>
            <a:lvl1pPr marL="0" indent="0">
              <a:buNone/>
              <a:defRPr sz="1600"/>
            </a:lvl1pPr>
          </a:lstStyle>
          <a:p>
            <a:endParaRPr lang="en-US"/>
          </a:p>
        </p:txBody>
      </p:sp>
      <p:sp>
        <p:nvSpPr>
          <p:cNvPr id="25" name="Text Placeholder 16">
            <a:extLst>
              <a:ext uri="{FF2B5EF4-FFF2-40B4-BE49-F238E27FC236}">
                <a16:creationId xmlns:a16="http://schemas.microsoft.com/office/drawing/2014/main" id="{2E0806FA-0E68-5443-951C-367B7100BD26}"/>
              </a:ext>
            </a:extLst>
          </p:cNvPr>
          <p:cNvSpPr>
            <a:spLocks noGrp="1"/>
          </p:cNvSpPr>
          <p:nvPr>
            <p:ph type="body" sz="quarter" idx="17" hasCustomPrompt="1"/>
          </p:nvPr>
        </p:nvSpPr>
        <p:spPr>
          <a:xfrm>
            <a:off x="6324994" y="3948735"/>
            <a:ext cx="2505560" cy="382527"/>
          </a:xfrm>
          <a:prstGeom prst="rect">
            <a:avLst/>
          </a:prstGeom>
        </p:spPr>
        <p:txBody>
          <a:bodyPr/>
          <a:lstStyle>
            <a:lvl1pPr marL="0" indent="0" algn="ctr">
              <a:buNone/>
              <a:defRPr sz="2000" b="1" cap="all" baseline="0">
                <a:solidFill>
                  <a:schemeClr val="tx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a:t>Presenter Name</a:t>
            </a:r>
          </a:p>
        </p:txBody>
      </p:sp>
      <p:sp>
        <p:nvSpPr>
          <p:cNvPr id="26" name="Text Placeholder 8">
            <a:extLst>
              <a:ext uri="{FF2B5EF4-FFF2-40B4-BE49-F238E27FC236}">
                <a16:creationId xmlns:a16="http://schemas.microsoft.com/office/drawing/2014/main" id="{DAB048D1-B385-1B46-BC8C-9A2792B89F9B}"/>
              </a:ext>
            </a:extLst>
          </p:cNvPr>
          <p:cNvSpPr>
            <a:spLocks noGrp="1"/>
          </p:cNvSpPr>
          <p:nvPr>
            <p:ph type="body" sz="quarter" idx="18" hasCustomPrompt="1"/>
          </p:nvPr>
        </p:nvSpPr>
        <p:spPr>
          <a:xfrm>
            <a:off x="3352398" y="4549348"/>
            <a:ext cx="2506663" cy="1385887"/>
          </a:xfrm>
          <a:prstGeom prst="rect">
            <a:avLst/>
          </a:prstGeom>
        </p:spPr>
        <p:txBody>
          <a:bodyPr/>
          <a:lstStyle>
            <a:lvl1pPr marL="0" marR="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sz="1600" b="0"/>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en-US"/>
              <a:t>Title/Location/Contact</a:t>
            </a:r>
          </a:p>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en-US"/>
              <a:t>Title/Location/Contact</a:t>
            </a:r>
          </a:p>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en-US"/>
              <a:t>Title/Location/Contact</a:t>
            </a:r>
          </a:p>
        </p:txBody>
      </p:sp>
      <p:sp>
        <p:nvSpPr>
          <p:cNvPr id="27" name="Text Placeholder 8">
            <a:extLst>
              <a:ext uri="{FF2B5EF4-FFF2-40B4-BE49-F238E27FC236}">
                <a16:creationId xmlns:a16="http://schemas.microsoft.com/office/drawing/2014/main" id="{F16A1384-5B99-1A4C-8F0C-25153124CE21}"/>
              </a:ext>
            </a:extLst>
          </p:cNvPr>
          <p:cNvSpPr>
            <a:spLocks noGrp="1"/>
          </p:cNvSpPr>
          <p:nvPr>
            <p:ph type="body" sz="quarter" idx="19" hasCustomPrompt="1"/>
          </p:nvPr>
        </p:nvSpPr>
        <p:spPr>
          <a:xfrm>
            <a:off x="6323891" y="4549347"/>
            <a:ext cx="2506663" cy="1385887"/>
          </a:xfrm>
          <a:prstGeom prst="rect">
            <a:avLst/>
          </a:prstGeom>
        </p:spPr>
        <p:txBody>
          <a:bodyPr/>
          <a:lstStyle>
            <a:lvl1pPr marL="0" marR="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sz="1600"/>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en-US"/>
              <a:t>Title/Location/Contact</a:t>
            </a:r>
          </a:p>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en-US"/>
              <a:t>Title/Location/Contact</a:t>
            </a:r>
          </a:p>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en-US"/>
              <a:t>Title/Location/Contact</a:t>
            </a:r>
          </a:p>
        </p:txBody>
      </p:sp>
      <p:sp>
        <p:nvSpPr>
          <p:cNvPr id="14" name="Rectangle 13"/>
          <p:cNvSpPr/>
          <p:nvPr userDrawn="1"/>
        </p:nvSpPr>
        <p:spPr>
          <a:xfrm>
            <a:off x="0" y="0"/>
            <a:ext cx="12192000" cy="6858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a:extLst>
              <a:ext uri="{FF2B5EF4-FFF2-40B4-BE49-F238E27FC236}">
                <a16:creationId xmlns:a16="http://schemas.microsoft.com/office/drawing/2014/main" id="{BE9EBA5D-63EE-EF45-A8C6-55846CA6FE73}"/>
              </a:ext>
            </a:extLst>
          </p:cNvPr>
          <p:cNvSpPr>
            <a:spLocks noGrp="1"/>
          </p:cNvSpPr>
          <p:nvPr>
            <p:ph type="title" hasCustomPrompt="1"/>
          </p:nvPr>
        </p:nvSpPr>
        <p:spPr>
          <a:xfrm>
            <a:off x="277810" y="127322"/>
            <a:ext cx="11631171" cy="1161211"/>
          </a:xfrm>
          <a:prstGeom prst="rect">
            <a:avLst/>
          </a:prstGeom>
        </p:spPr>
        <p:txBody>
          <a:bodyPr anchor="ctr">
            <a:normAutofit/>
          </a:bodyPr>
          <a:lstStyle>
            <a:lvl1pPr algn="l">
              <a:defRPr sz="4000" b="1">
                <a:solidFill>
                  <a:schemeClr val="bg1"/>
                </a:solidFill>
                <a:latin typeface="Calibri" panose="020F0502020204030204" pitchFamily="34" charset="0"/>
                <a:cs typeface="Calibri" panose="020F0502020204030204" pitchFamily="34" charset="0"/>
              </a:defRPr>
            </a:lvl1pPr>
          </a:lstStyle>
          <a:p>
            <a:r>
              <a:rPr lang="en-US"/>
              <a:t>Click to Edit Title</a:t>
            </a:r>
          </a:p>
        </p:txBody>
      </p:sp>
    </p:spTree>
    <p:extLst>
      <p:ext uri="{BB962C8B-B14F-4D97-AF65-F5344CB8AC3E}">
        <p14:creationId xmlns:p14="http://schemas.microsoft.com/office/powerpoint/2010/main" val="3859525607"/>
      </p:ext>
    </p:extLst>
  </p:cSld>
  <p:clrMapOvr>
    <a:masterClrMapping/>
  </p:clrMapOvr>
  <p:transition spd="med">
    <p:fade/>
  </p:transition>
  <p:extLst>
    <p:ext uri="{DCECCB84-F9BA-43D5-87BE-67443E8EF086}">
      <p15:sldGuideLst xmlns:p15="http://schemas.microsoft.com/office/powerpoint/2012/main">
        <p15:guide id="1" orient="horz" pos="1008">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 Teal">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055EBE7-7BD6-0741-A4DA-CBD08FF6F1CF}"/>
              </a:ext>
            </a:extLst>
          </p:cNvPr>
          <p:cNvSpPr/>
          <p:nvPr userDrawn="1"/>
        </p:nvSpPr>
        <p:spPr>
          <a:xfrm rot="16200000">
            <a:off x="5407597" y="-5414537"/>
            <a:ext cx="1371600" cy="12192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F29206FB-9596-C147-A0A7-52D19B573B03}"/>
              </a:ext>
            </a:extLst>
          </p:cNvPr>
          <p:cNvSpPr>
            <a:spLocks noGrp="1"/>
          </p:cNvSpPr>
          <p:nvPr>
            <p:ph type="sldNum" sz="quarter" idx="10"/>
          </p:nvPr>
        </p:nvSpPr>
        <p:spPr>
          <a:xfrm>
            <a:off x="9067800" y="6553201"/>
            <a:ext cx="2844800" cy="228600"/>
          </a:xfrm>
          <a:prstGeom prst="rect">
            <a:avLst/>
          </a:prstGeom>
        </p:spPr>
        <p:txBody>
          <a:bodyPr/>
          <a:lstStyle/>
          <a:p>
            <a:fld id="{B73F69C2-009F-4240-9724-5B3BAC1E9E06}" type="slidenum">
              <a:rPr lang="en-US" smtClean="0"/>
              <a:pPr/>
              <a:t>‹#›</a:t>
            </a:fld>
            <a:endParaRPr lang="en-US" dirty="0"/>
          </a:p>
        </p:txBody>
      </p:sp>
      <p:sp>
        <p:nvSpPr>
          <p:cNvPr id="11" name="Title 1">
            <a:extLst>
              <a:ext uri="{FF2B5EF4-FFF2-40B4-BE49-F238E27FC236}">
                <a16:creationId xmlns:a16="http://schemas.microsoft.com/office/drawing/2014/main" id="{D202B45E-BDCD-144F-8A22-6C636B505373}"/>
              </a:ext>
            </a:extLst>
          </p:cNvPr>
          <p:cNvSpPr>
            <a:spLocks noGrp="1"/>
          </p:cNvSpPr>
          <p:nvPr>
            <p:ph type="title" hasCustomPrompt="1"/>
          </p:nvPr>
        </p:nvSpPr>
        <p:spPr>
          <a:xfrm>
            <a:off x="277810" y="127322"/>
            <a:ext cx="11631171" cy="1161211"/>
          </a:xfrm>
          <a:prstGeom prst="rect">
            <a:avLst/>
          </a:prstGeom>
        </p:spPr>
        <p:txBody>
          <a:bodyPr anchor="ctr">
            <a:normAutofit/>
          </a:bodyPr>
          <a:lstStyle>
            <a:lvl1pPr algn="l">
              <a:defRPr sz="4000" b="1">
                <a:solidFill>
                  <a:schemeClr val="bg1"/>
                </a:solidFill>
                <a:latin typeface="Calibri" panose="020F0502020204030204" pitchFamily="34" charset="0"/>
                <a:cs typeface="Calibri" panose="020F0502020204030204" pitchFamily="34" charset="0"/>
              </a:defRPr>
            </a:lvl1pPr>
          </a:lstStyle>
          <a:p>
            <a:r>
              <a:rPr lang="en-US" dirty="0"/>
              <a:t>Click to Edit Title</a:t>
            </a:r>
          </a:p>
        </p:txBody>
      </p:sp>
      <p:sp>
        <p:nvSpPr>
          <p:cNvPr id="7" name="Rectangle 6"/>
          <p:cNvSpPr/>
          <p:nvPr userDrawn="1"/>
        </p:nvSpPr>
        <p:spPr>
          <a:xfrm>
            <a:off x="0" y="0"/>
            <a:ext cx="12192000" cy="6858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6">
            <a:extLst>
              <a:ext uri="{FF2B5EF4-FFF2-40B4-BE49-F238E27FC236}">
                <a16:creationId xmlns:a16="http://schemas.microsoft.com/office/drawing/2014/main" id="{AB8CFC17-93B0-4A88-BEDE-93E44F7AC947}"/>
              </a:ext>
            </a:extLst>
          </p:cNvPr>
          <p:cNvSpPr>
            <a:spLocks noGrp="1"/>
          </p:cNvSpPr>
          <p:nvPr>
            <p:ph sz="quarter" idx="11" hasCustomPrompt="1"/>
          </p:nvPr>
        </p:nvSpPr>
        <p:spPr>
          <a:xfrm>
            <a:off x="277813" y="1737360"/>
            <a:ext cx="11631168" cy="4572000"/>
          </a:xfrm>
          <a:prstGeom prst="rect">
            <a:avLst/>
          </a:prstGeom>
        </p:spPr>
        <p:txBody>
          <a:bodyPr anchor="t">
            <a:noAutofit/>
          </a:bodyPr>
          <a:lstStyle>
            <a:lvl1pPr marL="284163" indent="-284163">
              <a:spcBef>
                <a:spcPts val="600"/>
              </a:spcBef>
              <a:spcAft>
                <a:spcPts val="600"/>
              </a:spcAft>
              <a:buFont typeface="Arial" panose="020B0604020202020204" pitchFamily="34" charset="0"/>
              <a:buChar char="•"/>
              <a:defRPr sz="3200"/>
            </a:lvl1pPr>
            <a:lvl2pPr marL="692150" indent="-346075">
              <a:spcBef>
                <a:spcPts val="0"/>
              </a:spcBef>
              <a:spcAft>
                <a:spcPts val="600"/>
              </a:spcAft>
              <a:buFont typeface="Calibri" panose="020F0502020204030204" pitchFamily="34" charset="0"/>
              <a:buChar char="–"/>
              <a:defRPr sz="3000"/>
            </a:lvl2pPr>
            <a:lvl3pPr marL="1025525" indent="-333375">
              <a:spcBef>
                <a:spcPts val="0"/>
              </a:spcBef>
              <a:spcAft>
                <a:spcPts val="600"/>
              </a:spcAft>
              <a:buFont typeface="Calibri" panose="020F0502020204030204" pitchFamily="34" charset="0"/>
              <a:buChar char="–"/>
              <a:defRPr sz="2800"/>
            </a:lvl3pPr>
            <a:lvl4pPr marL="1309688" indent="-284163">
              <a:spcBef>
                <a:spcPts val="0"/>
              </a:spcBef>
              <a:spcAft>
                <a:spcPts val="600"/>
              </a:spcAft>
              <a:buFont typeface="Calibri" panose="020F0502020204030204" pitchFamily="34" charset="0"/>
              <a:buChar char="–"/>
              <a:defRPr sz="2600"/>
            </a:lvl4pPr>
            <a:lvl5pPr marL="1606550" indent="-234950">
              <a:spcBef>
                <a:spcPts val="0"/>
              </a:spcBef>
              <a:spcAft>
                <a:spcPts val="600"/>
              </a:spcAft>
              <a:buFont typeface="Calibri" panose="020F0502020204030204" pitchFamily="34" charset="0"/>
              <a:buChar char="–"/>
              <a:defRPr sz="2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4626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 Gree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CAC69B18-E098-2A4E-81BD-E020FD863716}"/>
              </a:ext>
            </a:extLst>
          </p:cNvPr>
          <p:cNvSpPr/>
          <p:nvPr userDrawn="1"/>
        </p:nvSpPr>
        <p:spPr>
          <a:xfrm rot="16200000">
            <a:off x="5407595" y="-5410200"/>
            <a:ext cx="1371600" cy="121920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F29206FB-9596-C147-A0A7-52D19B573B03}"/>
              </a:ext>
            </a:extLst>
          </p:cNvPr>
          <p:cNvSpPr>
            <a:spLocks noGrp="1"/>
          </p:cNvSpPr>
          <p:nvPr>
            <p:ph type="sldNum" sz="quarter" idx="10"/>
          </p:nvPr>
        </p:nvSpPr>
        <p:spPr>
          <a:xfrm>
            <a:off x="9067800" y="6553201"/>
            <a:ext cx="2844800" cy="228600"/>
          </a:xfrm>
          <a:prstGeom prst="rect">
            <a:avLst/>
          </a:prstGeom>
        </p:spPr>
        <p:txBody>
          <a:bodyPr/>
          <a:lstStyle/>
          <a:p>
            <a:fld id="{B73F69C2-009F-4240-9724-5B3BAC1E9E06}" type="slidenum">
              <a:rPr lang="en-US" smtClean="0"/>
              <a:pPr/>
              <a:t>‹#›</a:t>
            </a:fld>
            <a:endParaRPr lang="en-US" dirty="0"/>
          </a:p>
        </p:txBody>
      </p:sp>
      <p:sp>
        <p:nvSpPr>
          <p:cNvPr id="8" name="Rectangle 7"/>
          <p:cNvSpPr/>
          <p:nvPr userDrawn="1"/>
        </p:nvSpPr>
        <p:spPr>
          <a:xfrm>
            <a:off x="0" y="0"/>
            <a:ext cx="12192000" cy="6858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3BE9EC5D-6A38-7C40-B020-CD72DB4AED6E}"/>
              </a:ext>
            </a:extLst>
          </p:cNvPr>
          <p:cNvSpPr>
            <a:spLocks noGrp="1"/>
          </p:cNvSpPr>
          <p:nvPr>
            <p:ph type="title" hasCustomPrompt="1"/>
          </p:nvPr>
        </p:nvSpPr>
        <p:spPr>
          <a:xfrm>
            <a:off x="277810" y="127322"/>
            <a:ext cx="11631171" cy="1161211"/>
          </a:xfrm>
          <a:prstGeom prst="rect">
            <a:avLst/>
          </a:prstGeom>
        </p:spPr>
        <p:txBody>
          <a:bodyPr anchor="ctr">
            <a:normAutofit/>
          </a:bodyPr>
          <a:lstStyle>
            <a:lvl1pPr algn="l">
              <a:defRPr sz="4000" b="1">
                <a:solidFill>
                  <a:schemeClr val="bg1"/>
                </a:solidFill>
                <a:latin typeface="Calibri" panose="020F0502020204030204" pitchFamily="34" charset="0"/>
                <a:cs typeface="Calibri" panose="020F0502020204030204" pitchFamily="34" charset="0"/>
              </a:defRPr>
            </a:lvl1pPr>
          </a:lstStyle>
          <a:p>
            <a:r>
              <a:rPr lang="en-US" dirty="0"/>
              <a:t>Click to Edit Title</a:t>
            </a:r>
          </a:p>
        </p:txBody>
      </p:sp>
      <p:sp>
        <p:nvSpPr>
          <p:cNvPr id="9" name="Content Placeholder 6">
            <a:extLst>
              <a:ext uri="{FF2B5EF4-FFF2-40B4-BE49-F238E27FC236}">
                <a16:creationId xmlns:a16="http://schemas.microsoft.com/office/drawing/2014/main" id="{C9EEE5C4-9DF1-4691-80A5-CEBCF0C56813}"/>
              </a:ext>
            </a:extLst>
          </p:cNvPr>
          <p:cNvSpPr>
            <a:spLocks noGrp="1"/>
          </p:cNvSpPr>
          <p:nvPr>
            <p:ph sz="quarter" idx="11" hasCustomPrompt="1"/>
          </p:nvPr>
        </p:nvSpPr>
        <p:spPr>
          <a:xfrm>
            <a:off x="277813" y="1737360"/>
            <a:ext cx="11631168" cy="4572000"/>
          </a:xfrm>
          <a:prstGeom prst="rect">
            <a:avLst/>
          </a:prstGeom>
        </p:spPr>
        <p:txBody>
          <a:bodyPr anchor="t">
            <a:noAutofit/>
          </a:bodyPr>
          <a:lstStyle>
            <a:lvl1pPr marL="284163" indent="-284163">
              <a:spcBef>
                <a:spcPts val="600"/>
              </a:spcBef>
              <a:spcAft>
                <a:spcPts val="600"/>
              </a:spcAft>
              <a:buFont typeface="Arial" panose="020B0604020202020204" pitchFamily="34" charset="0"/>
              <a:buChar char="•"/>
              <a:defRPr sz="3200"/>
            </a:lvl1pPr>
            <a:lvl2pPr marL="692150" indent="-346075">
              <a:spcBef>
                <a:spcPts val="0"/>
              </a:spcBef>
              <a:spcAft>
                <a:spcPts val="600"/>
              </a:spcAft>
              <a:buFont typeface="Calibri" panose="020F0502020204030204" pitchFamily="34" charset="0"/>
              <a:buChar char="–"/>
              <a:defRPr sz="3000"/>
            </a:lvl2pPr>
            <a:lvl3pPr marL="1025525" indent="-333375">
              <a:spcBef>
                <a:spcPts val="0"/>
              </a:spcBef>
              <a:spcAft>
                <a:spcPts val="600"/>
              </a:spcAft>
              <a:buFont typeface="Calibri" panose="020F0502020204030204" pitchFamily="34" charset="0"/>
              <a:buChar char="–"/>
              <a:defRPr sz="2800"/>
            </a:lvl3pPr>
            <a:lvl4pPr marL="1309688" indent="-284163">
              <a:spcBef>
                <a:spcPts val="0"/>
              </a:spcBef>
              <a:spcAft>
                <a:spcPts val="600"/>
              </a:spcAft>
              <a:buFont typeface="Calibri" panose="020F0502020204030204" pitchFamily="34" charset="0"/>
              <a:buChar char="–"/>
              <a:defRPr sz="2600"/>
            </a:lvl4pPr>
            <a:lvl5pPr marL="1606550" indent="-234950">
              <a:spcBef>
                <a:spcPts val="0"/>
              </a:spcBef>
              <a:spcAft>
                <a:spcPts val="600"/>
              </a:spcAft>
              <a:buFont typeface="Calibri" panose="020F0502020204030204" pitchFamily="34" charset="0"/>
              <a:buChar char="–"/>
              <a:defRPr sz="2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43866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2 Columns - Teal">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CADFE0B-5AE7-424D-A76E-8F7A25B922A5}"/>
              </a:ext>
            </a:extLst>
          </p:cNvPr>
          <p:cNvSpPr/>
          <p:nvPr userDrawn="1"/>
        </p:nvSpPr>
        <p:spPr>
          <a:xfrm rot="16200000">
            <a:off x="5407597" y="-5414537"/>
            <a:ext cx="1371600" cy="12192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F29206FB-9596-C147-A0A7-52D19B573B03}"/>
              </a:ext>
            </a:extLst>
          </p:cNvPr>
          <p:cNvSpPr>
            <a:spLocks noGrp="1"/>
          </p:cNvSpPr>
          <p:nvPr>
            <p:ph type="sldNum" sz="quarter" idx="10"/>
          </p:nvPr>
        </p:nvSpPr>
        <p:spPr>
          <a:xfrm>
            <a:off x="9067800" y="6553201"/>
            <a:ext cx="2844800" cy="228600"/>
          </a:xfrm>
          <a:prstGeom prst="rect">
            <a:avLst/>
          </a:prstGeom>
        </p:spPr>
        <p:txBody>
          <a:bodyPr/>
          <a:lstStyle/>
          <a:p>
            <a:fld id="{B73F69C2-009F-4240-9724-5B3BAC1E9E06}" type="slidenum">
              <a:rPr lang="en-US" smtClean="0"/>
              <a:pPr/>
              <a:t>‹#›</a:t>
            </a:fld>
            <a:endParaRPr lang="en-US" dirty="0"/>
          </a:p>
        </p:txBody>
      </p:sp>
      <p:sp>
        <p:nvSpPr>
          <p:cNvPr id="8" name="Rectangle 7"/>
          <p:cNvSpPr/>
          <p:nvPr userDrawn="1"/>
        </p:nvSpPr>
        <p:spPr>
          <a:xfrm>
            <a:off x="0" y="0"/>
            <a:ext cx="12192000" cy="6858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F9EA89E2-6F6A-1E4B-9FBD-9F4D394A0AE2}"/>
              </a:ext>
            </a:extLst>
          </p:cNvPr>
          <p:cNvSpPr>
            <a:spLocks noGrp="1"/>
          </p:cNvSpPr>
          <p:nvPr>
            <p:ph type="title" hasCustomPrompt="1"/>
          </p:nvPr>
        </p:nvSpPr>
        <p:spPr>
          <a:xfrm>
            <a:off x="277810" y="127322"/>
            <a:ext cx="11631171" cy="1161211"/>
          </a:xfrm>
          <a:prstGeom prst="rect">
            <a:avLst/>
          </a:prstGeom>
        </p:spPr>
        <p:txBody>
          <a:bodyPr anchor="ctr">
            <a:normAutofit/>
          </a:bodyPr>
          <a:lstStyle>
            <a:lvl1pPr algn="l">
              <a:defRPr sz="4000" b="1">
                <a:solidFill>
                  <a:schemeClr val="bg1"/>
                </a:solidFill>
                <a:latin typeface="Calibri" panose="020F0502020204030204" pitchFamily="34" charset="0"/>
                <a:cs typeface="Calibri" panose="020F0502020204030204" pitchFamily="34" charset="0"/>
              </a:defRPr>
            </a:lvl1pPr>
          </a:lstStyle>
          <a:p>
            <a:r>
              <a:rPr lang="en-US" dirty="0"/>
              <a:t>Click to Edit Title</a:t>
            </a:r>
          </a:p>
        </p:txBody>
      </p:sp>
      <p:sp>
        <p:nvSpPr>
          <p:cNvPr id="10" name="Content Placeholder 6">
            <a:extLst>
              <a:ext uri="{FF2B5EF4-FFF2-40B4-BE49-F238E27FC236}">
                <a16:creationId xmlns:a16="http://schemas.microsoft.com/office/drawing/2014/main" id="{F4A7E3AB-9B1F-41F6-B867-5B2F3DBE7087}"/>
              </a:ext>
            </a:extLst>
          </p:cNvPr>
          <p:cNvSpPr>
            <a:spLocks noGrp="1"/>
          </p:cNvSpPr>
          <p:nvPr>
            <p:ph sz="quarter" idx="11" hasCustomPrompt="1"/>
          </p:nvPr>
        </p:nvSpPr>
        <p:spPr>
          <a:xfrm>
            <a:off x="277813" y="1737360"/>
            <a:ext cx="5696712" cy="4572000"/>
          </a:xfrm>
          <a:prstGeom prst="rect">
            <a:avLst/>
          </a:prstGeom>
        </p:spPr>
        <p:txBody>
          <a:bodyPr anchor="t">
            <a:noAutofit/>
          </a:bodyPr>
          <a:lstStyle>
            <a:lvl1pPr marL="284163" indent="-284163">
              <a:spcBef>
                <a:spcPts val="600"/>
              </a:spcBef>
              <a:spcAft>
                <a:spcPts val="600"/>
              </a:spcAft>
              <a:buFont typeface="Arial" panose="020B0604020202020204" pitchFamily="34" charset="0"/>
              <a:buChar char="•"/>
              <a:defRPr sz="3200"/>
            </a:lvl1pPr>
            <a:lvl2pPr marL="692150" indent="-346075">
              <a:spcBef>
                <a:spcPts val="0"/>
              </a:spcBef>
              <a:spcAft>
                <a:spcPts val="600"/>
              </a:spcAft>
              <a:buFont typeface="Calibri" panose="020F0502020204030204" pitchFamily="34" charset="0"/>
              <a:buChar char="–"/>
              <a:defRPr sz="3000"/>
            </a:lvl2pPr>
            <a:lvl3pPr marL="1025525" indent="-333375">
              <a:spcBef>
                <a:spcPts val="0"/>
              </a:spcBef>
              <a:spcAft>
                <a:spcPts val="600"/>
              </a:spcAft>
              <a:buFont typeface="Calibri" panose="020F0502020204030204" pitchFamily="34" charset="0"/>
              <a:buChar char="–"/>
              <a:defRPr sz="2800"/>
            </a:lvl3pPr>
            <a:lvl4pPr marL="1309688" indent="-284163">
              <a:spcBef>
                <a:spcPts val="0"/>
              </a:spcBef>
              <a:spcAft>
                <a:spcPts val="600"/>
              </a:spcAft>
              <a:buFont typeface="Calibri" panose="020F0502020204030204" pitchFamily="34" charset="0"/>
              <a:buChar char="–"/>
              <a:defRPr sz="2600"/>
            </a:lvl4pPr>
            <a:lvl5pPr marL="1606550" indent="-234950">
              <a:spcBef>
                <a:spcPts val="0"/>
              </a:spcBef>
              <a:spcAft>
                <a:spcPts val="600"/>
              </a:spcAft>
              <a:buFont typeface="Calibri" panose="020F0502020204030204" pitchFamily="34" charset="0"/>
              <a:buChar char="–"/>
              <a:defRPr sz="2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6">
            <a:extLst>
              <a:ext uri="{FF2B5EF4-FFF2-40B4-BE49-F238E27FC236}">
                <a16:creationId xmlns:a16="http://schemas.microsoft.com/office/drawing/2014/main" id="{625AD795-8E9C-4841-A934-2495B90594CE}"/>
              </a:ext>
            </a:extLst>
          </p:cNvPr>
          <p:cNvSpPr>
            <a:spLocks noGrp="1"/>
          </p:cNvSpPr>
          <p:nvPr>
            <p:ph sz="quarter" idx="12" hasCustomPrompt="1"/>
          </p:nvPr>
        </p:nvSpPr>
        <p:spPr>
          <a:xfrm>
            <a:off x="6227064" y="1734152"/>
            <a:ext cx="5696712" cy="4572000"/>
          </a:xfrm>
          <a:prstGeom prst="rect">
            <a:avLst/>
          </a:prstGeom>
        </p:spPr>
        <p:txBody>
          <a:bodyPr anchor="t">
            <a:noAutofit/>
          </a:bodyPr>
          <a:lstStyle>
            <a:lvl1pPr marL="284163" indent="-284163">
              <a:spcBef>
                <a:spcPts val="600"/>
              </a:spcBef>
              <a:spcAft>
                <a:spcPts val="600"/>
              </a:spcAft>
              <a:buFont typeface="Arial" panose="020B0604020202020204" pitchFamily="34" charset="0"/>
              <a:buChar char="•"/>
              <a:defRPr sz="3200"/>
            </a:lvl1pPr>
            <a:lvl2pPr marL="692150" indent="-346075">
              <a:spcBef>
                <a:spcPts val="0"/>
              </a:spcBef>
              <a:spcAft>
                <a:spcPts val="600"/>
              </a:spcAft>
              <a:buFont typeface="Calibri" panose="020F0502020204030204" pitchFamily="34" charset="0"/>
              <a:buChar char="–"/>
              <a:defRPr sz="3000"/>
            </a:lvl2pPr>
            <a:lvl3pPr marL="1025525" indent="-333375">
              <a:spcBef>
                <a:spcPts val="0"/>
              </a:spcBef>
              <a:spcAft>
                <a:spcPts val="600"/>
              </a:spcAft>
              <a:buFont typeface="Calibri" panose="020F0502020204030204" pitchFamily="34" charset="0"/>
              <a:buChar char="–"/>
              <a:defRPr sz="2800"/>
            </a:lvl3pPr>
            <a:lvl4pPr marL="1309688" indent="-284163">
              <a:spcBef>
                <a:spcPts val="0"/>
              </a:spcBef>
              <a:spcAft>
                <a:spcPts val="600"/>
              </a:spcAft>
              <a:buFont typeface="Calibri" panose="020F0502020204030204" pitchFamily="34" charset="0"/>
              <a:buChar char="–"/>
              <a:defRPr sz="2600"/>
            </a:lvl4pPr>
            <a:lvl5pPr marL="1606550" indent="-234950">
              <a:spcBef>
                <a:spcPts val="0"/>
              </a:spcBef>
              <a:spcAft>
                <a:spcPts val="600"/>
              </a:spcAft>
              <a:buFont typeface="Calibri" panose="020F0502020204030204" pitchFamily="34" charset="0"/>
              <a:buChar char="–"/>
              <a:defRPr sz="2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93060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4CF0882-D6BD-3A43-9A93-001496D3D529}"/>
              </a:ext>
            </a:extLst>
          </p:cNvPr>
          <p:cNvSpPr/>
          <p:nvPr userDrawn="1"/>
        </p:nvSpPr>
        <p:spPr>
          <a:xfrm>
            <a:off x="-2" y="6303634"/>
            <a:ext cx="12192002" cy="5543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3567D5A-926D-0F45-B01F-E68F190AAE34}"/>
              </a:ext>
            </a:extLst>
          </p:cNvPr>
          <p:cNvSpPr>
            <a:spLocks/>
          </p:cNvSpPr>
          <p:nvPr userDrawn="1"/>
        </p:nvSpPr>
        <p:spPr>
          <a:xfrm rot="10800000">
            <a:off x="3506227" y="1700821"/>
            <a:ext cx="1748691" cy="172738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a:extLst>
              <a:ext uri="{FF2B5EF4-FFF2-40B4-BE49-F238E27FC236}">
                <a16:creationId xmlns:a16="http://schemas.microsoft.com/office/drawing/2014/main" id="{A7135341-F0AC-D84D-86AA-26311A4C6C0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507895" y="1797"/>
            <a:ext cx="1747023" cy="1719547"/>
          </a:xfrm>
          <a:prstGeom prst="rect">
            <a:avLst/>
          </a:prstGeom>
        </p:spPr>
      </p:pic>
      <p:pic>
        <p:nvPicPr>
          <p:cNvPr id="20" name="Picture 19">
            <a:extLst>
              <a:ext uri="{FF2B5EF4-FFF2-40B4-BE49-F238E27FC236}">
                <a16:creationId xmlns:a16="http://schemas.microsoft.com/office/drawing/2014/main" id="{F5592A57-2694-E34A-9DA2-B82550DF612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755779" y="3428206"/>
            <a:ext cx="3499139" cy="3429793"/>
          </a:xfrm>
          <a:prstGeom prst="rect">
            <a:avLst/>
          </a:prstGeom>
        </p:spPr>
      </p:pic>
      <p:sp>
        <p:nvSpPr>
          <p:cNvPr id="21" name="Rectangle 20">
            <a:extLst>
              <a:ext uri="{FF2B5EF4-FFF2-40B4-BE49-F238E27FC236}">
                <a16:creationId xmlns:a16="http://schemas.microsoft.com/office/drawing/2014/main" id="{D18AEAF9-0920-1444-BE1C-418FD971DF23}"/>
              </a:ext>
            </a:extLst>
          </p:cNvPr>
          <p:cNvSpPr/>
          <p:nvPr userDrawn="1"/>
        </p:nvSpPr>
        <p:spPr>
          <a:xfrm rot="10800000">
            <a:off x="0" y="2272"/>
            <a:ext cx="3509890" cy="34297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8786F21-7B31-704F-9F1A-B638758E3CD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98219" y="380021"/>
            <a:ext cx="1905000" cy="2641600"/>
          </a:xfrm>
          <a:prstGeom prst="rect">
            <a:avLst/>
          </a:prstGeom>
        </p:spPr>
      </p:pic>
      <p:sp>
        <p:nvSpPr>
          <p:cNvPr id="22" name="Rectangle 21">
            <a:extLst>
              <a:ext uri="{FF2B5EF4-FFF2-40B4-BE49-F238E27FC236}">
                <a16:creationId xmlns:a16="http://schemas.microsoft.com/office/drawing/2014/main" id="{163D1688-E98B-5A40-8D6D-008243F9CF76}"/>
              </a:ext>
            </a:extLst>
          </p:cNvPr>
          <p:cNvSpPr>
            <a:spLocks/>
          </p:cNvSpPr>
          <p:nvPr userDrawn="1"/>
        </p:nvSpPr>
        <p:spPr>
          <a:xfrm rot="10800000">
            <a:off x="-11034" y="5126752"/>
            <a:ext cx="1766809" cy="173124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98F0EFB2-F8AE-7648-BC48-FE0FC0C4423A}"/>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16806" y="5304435"/>
            <a:ext cx="939408" cy="1372030"/>
          </a:xfrm>
          <a:prstGeom prst="rect">
            <a:avLst/>
          </a:prstGeom>
        </p:spPr>
      </p:pic>
      <p:sp>
        <p:nvSpPr>
          <p:cNvPr id="18" name="Content Placeholder 3">
            <a:extLst>
              <a:ext uri="{FF2B5EF4-FFF2-40B4-BE49-F238E27FC236}">
                <a16:creationId xmlns:a16="http://schemas.microsoft.com/office/drawing/2014/main" id="{7E4A55C0-4588-824B-AC0B-2817302AEE97}"/>
              </a:ext>
            </a:extLst>
          </p:cNvPr>
          <p:cNvSpPr>
            <a:spLocks noGrp="1"/>
          </p:cNvSpPr>
          <p:nvPr>
            <p:ph sz="quarter" idx="10" hasCustomPrompt="1"/>
          </p:nvPr>
        </p:nvSpPr>
        <p:spPr>
          <a:xfrm>
            <a:off x="5633763" y="182483"/>
            <a:ext cx="6278837" cy="3240269"/>
          </a:xfrm>
          <a:prstGeom prst="rect">
            <a:avLst/>
          </a:prstGeom>
        </p:spPr>
        <p:txBody>
          <a:bodyPr anchor="b">
            <a:normAutofit/>
          </a:bodyPr>
          <a:lstStyle>
            <a:lvl1pPr marL="0" indent="0" algn="l">
              <a:buNone/>
              <a:defRPr sz="4000" b="1">
                <a:solidFill>
                  <a:schemeClr val="accent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Presentation Title</a:t>
            </a:r>
          </a:p>
        </p:txBody>
      </p:sp>
      <p:sp>
        <p:nvSpPr>
          <p:cNvPr id="24" name="Content Placeholder 3">
            <a:extLst>
              <a:ext uri="{FF2B5EF4-FFF2-40B4-BE49-F238E27FC236}">
                <a16:creationId xmlns:a16="http://schemas.microsoft.com/office/drawing/2014/main" id="{7CB0606A-B1B8-EF4E-99D3-7F0F8BF14907}"/>
              </a:ext>
            </a:extLst>
          </p:cNvPr>
          <p:cNvSpPr>
            <a:spLocks noGrp="1"/>
          </p:cNvSpPr>
          <p:nvPr>
            <p:ph sz="quarter" idx="11" hasCustomPrompt="1"/>
          </p:nvPr>
        </p:nvSpPr>
        <p:spPr>
          <a:xfrm>
            <a:off x="5626792" y="3440832"/>
            <a:ext cx="6278837" cy="1538065"/>
          </a:xfrm>
          <a:prstGeom prst="rect">
            <a:avLst/>
          </a:prstGeom>
        </p:spPr>
        <p:txBody>
          <a:bodyPr anchor="t">
            <a:normAutofit/>
          </a:bodyPr>
          <a:lstStyle>
            <a:lvl1pPr marL="0" indent="0" algn="l">
              <a:buNone/>
              <a:defRPr sz="2800">
                <a:solidFill>
                  <a:schemeClr val="accent3"/>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Presentation Title</a:t>
            </a:r>
          </a:p>
        </p:txBody>
      </p:sp>
      <p:pic>
        <p:nvPicPr>
          <p:cNvPr id="4098" name="Picture 2" descr="Y:\_2019\Presentations\18_Littler_PPT_Internal_Template\Links\Working Atty\E61A8608.jpg"/>
          <p:cNvPicPr>
            <a:picLocks noChangeAspect="1" noChangeArrowheads="1"/>
          </p:cNvPicPr>
          <p:nvPr userDrawn="1"/>
        </p:nvPicPr>
        <p:blipFill rotWithShape="1">
          <a:blip r:embed="rId6" cstate="screen">
            <a:extLst>
              <a:ext uri="{28A0092B-C50C-407E-A947-70E740481C1C}">
                <a14:useLocalDpi xmlns:a14="http://schemas.microsoft.com/office/drawing/2010/main"/>
              </a:ext>
            </a:extLst>
          </a:blip>
          <a:srcRect/>
          <a:stretch/>
        </p:blipFill>
        <p:spPr bwMode="auto">
          <a:xfrm>
            <a:off x="-2" y="3432068"/>
            <a:ext cx="1765975" cy="1711271"/>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userDrawn="1"/>
        </p:nvSpPr>
        <p:spPr>
          <a:xfrm>
            <a:off x="0" y="0"/>
            <a:ext cx="12192000" cy="6858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3DC7D77A-4138-5B4A-B636-096A9CACE600}"/>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5756786" y="6125564"/>
            <a:ext cx="1431618" cy="434825"/>
          </a:xfrm>
          <a:prstGeom prst="rect">
            <a:avLst/>
          </a:prstGeom>
        </p:spPr>
      </p:pic>
    </p:spTree>
    <p:extLst>
      <p:ext uri="{BB962C8B-B14F-4D97-AF65-F5344CB8AC3E}">
        <p14:creationId xmlns:p14="http://schemas.microsoft.com/office/powerpoint/2010/main" val="4136226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a14="http://schemas.microsoft.com/office/drawing/2010/main" xmlns:a16="http://schemas.microsoft.com/office/drawing/2014/main"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624">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2 Columns - Gree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383EB7F-BADA-3644-93A8-E5354CE1FDE1}"/>
              </a:ext>
            </a:extLst>
          </p:cNvPr>
          <p:cNvSpPr/>
          <p:nvPr userDrawn="1"/>
        </p:nvSpPr>
        <p:spPr>
          <a:xfrm rot="16200000">
            <a:off x="5407597" y="-5414537"/>
            <a:ext cx="1371600" cy="121920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F29206FB-9596-C147-A0A7-52D19B573B03}"/>
              </a:ext>
            </a:extLst>
          </p:cNvPr>
          <p:cNvSpPr>
            <a:spLocks noGrp="1"/>
          </p:cNvSpPr>
          <p:nvPr>
            <p:ph type="sldNum" sz="quarter" idx="10"/>
          </p:nvPr>
        </p:nvSpPr>
        <p:spPr>
          <a:xfrm>
            <a:off x="9067800" y="6553201"/>
            <a:ext cx="2844800" cy="228600"/>
          </a:xfrm>
          <a:prstGeom prst="rect">
            <a:avLst/>
          </a:prstGeom>
        </p:spPr>
        <p:txBody>
          <a:bodyPr/>
          <a:lstStyle/>
          <a:p>
            <a:fld id="{B73F69C2-009F-4240-9724-5B3BAC1E9E06}" type="slidenum">
              <a:rPr lang="en-US" smtClean="0"/>
              <a:pPr/>
              <a:t>‹#›</a:t>
            </a:fld>
            <a:endParaRPr lang="en-US" dirty="0"/>
          </a:p>
        </p:txBody>
      </p:sp>
      <p:sp>
        <p:nvSpPr>
          <p:cNvPr id="12" name="Rectangle 11">
            <a:extLst>
              <a:ext uri="{FF2B5EF4-FFF2-40B4-BE49-F238E27FC236}">
                <a16:creationId xmlns:a16="http://schemas.microsoft.com/office/drawing/2014/main" id="{A4C42255-30D8-6F46-84B1-144E31FA1185}"/>
              </a:ext>
            </a:extLst>
          </p:cNvPr>
          <p:cNvSpPr/>
          <p:nvPr userDrawn="1"/>
        </p:nvSpPr>
        <p:spPr>
          <a:xfrm>
            <a:off x="0" y="0"/>
            <a:ext cx="12192000" cy="68580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0"/>
            <a:ext cx="12192000" cy="6858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a:extLst>
              <a:ext uri="{FF2B5EF4-FFF2-40B4-BE49-F238E27FC236}">
                <a16:creationId xmlns:a16="http://schemas.microsoft.com/office/drawing/2014/main" id="{233F8E50-C408-E34E-B890-95A57FABA1CF}"/>
              </a:ext>
            </a:extLst>
          </p:cNvPr>
          <p:cNvSpPr>
            <a:spLocks noGrp="1"/>
          </p:cNvSpPr>
          <p:nvPr>
            <p:ph type="title" hasCustomPrompt="1"/>
          </p:nvPr>
        </p:nvSpPr>
        <p:spPr>
          <a:xfrm>
            <a:off x="277810" y="127322"/>
            <a:ext cx="11631171" cy="1161211"/>
          </a:xfrm>
          <a:prstGeom prst="rect">
            <a:avLst/>
          </a:prstGeom>
        </p:spPr>
        <p:txBody>
          <a:bodyPr anchor="ctr">
            <a:normAutofit/>
          </a:bodyPr>
          <a:lstStyle>
            <a:lvl1pPr algn="l">
              <a:defRPr sz="4000" b="1">
                <a:solidFill>
                  <a:schemeClr val="bg1"/>
                </a:solidFill>
                <a:latin typeface="Calibri" panose="020F0502020204030204" pitchFamily="34" charset="0"/>
                <a:cs typeface="Calibri" panose="020F0502020204030204" pitchFamily="34" charset="0"/>
              </a:defRPr>
            </a:lvl1pPr>
          </a:lstStyle>
          <a:p>
            <a:r>
              <a:rPr lang="en-US" dirty="0"/>
              <a:t>Click to Edit Title</a:t>
            </a:r>
          </a:p>
        </p:txBody>
      </p:sp>
      <p:sp>
        <p:nvSpPr>
          <p:cNvPr id="9" name="Content Placeholder 6">
            <a:extLst>
              <a:ext uri="{FF2B5EF4-FFF2-40B4-BE49-F238E27FC236}">
                <a16:creationId xmlns:a16="http://schemas.microsoft.com/office/drawing/2014/main" id="{8FCEB1DB-7D61-46D9-8D3B-6FA7C5B1978C}"/>
              </a:ext>
            </a:extLst>
          </p:cNvPr>
          <p:cNvSpPr>
            <a:spLocks noGrp="1"/>
          </p:cNvSpPr>
          <p:nvPr>
            <p:ph sz="quarter" idx="11" hasCustomPrompt="1"/>
          </p:nvPr>
        </p:nvSpPr>
        <p:spPr>
          <a:xfrm>
            <a:off x="277813" y="1737360"/>
            <a:ext cx="5696712" cy="4572000"/>
          </a:xfrm>
          <a:prstGeom prst="rect">
            <a:avLst/>
          </a:prstGeom>
        </p:spPr>
        <p:txBody>
          <a:bodyPr anchor="t">
            <a:noAutofit/>
          </a:bodyPr>
          <a:lstStyle>
            <a:lvl1pPr marL="284163" indent="-284163">
              <a:spcBef>
                <a:spcPts val="600"/>
              </a:spcBef>
              <a:spcAft>
                <a:spcPts val="600"/>
              </a:spcAft>
              <a:buFont typeface="Arial" panose="020B0604020202020204" pitchFamily="34" charset="0"/>
              <a:buChar char="•"/>
              <a:defRPr sz="3200"/>
            </a:lvl1pPr>
            <a:lvl2pPr marL="692150" indent="-346075">
              <a:spcBef>
                <a:spcPts val="0"/>
              </a:spcBef>
              <a:spcAft>
                <a:spcPts val="600"/>
              </a:spcAft>
              <a:buFont typeface="Calibri" panose="020F0502020204030204" pitchFamily="34" charset="0"/>
              <a:buChar char="–"/>
              <a:defRPr sz="3000"/>
            </a:lvl2pPr>
            <a:lvl3pPr marL="1025525" indent="-333375">
              <a:spcBef>
                <a:spcPts val="0"/>
              </a:spcBef>
              <a:spcAft>
                <a:spcPts val="600"/>
              </a:spcAft>
              <a:buFont typeface="Calibri" panose="020F0502020204030204" pitchFamily="34" charset="0"/>
              <a:buChar char="–"/>
              <a:defRPr sz="2800"/>
            </a:lvl3pPr>
            <a:lvl4pPr marL="1309688" indent="-284163">
              <a:spcBef>
                <a:spcPts val="0"/>
              </a:spcBef>
              <a:spcAft>
                <a:spcPts val="600"/>
              </a:spcAft>
              <a:buFont typeface="Calibri" panose="020F0502020204030204" pitchFamily="34" charset="0"/>
              <a:buChar char="–"/>
              <a:defRPr sz="2600"/>
            </a:lvl4pPr>
            <a:lvl5pPr marL="1606550" indent="-234950">
              <a:spcBef>
                <a:spcPts val="0"/>
              </a:spcBef>
              <a:spcAft>
                <a:spcPts val="600"/>
              </a:spcAft>
              <a:buFont typeface="Calibri" panose="020F0502020204030204" pitchFamily="34" charset="0"/>
              <a:buChar char="–"/>
              <a:defRPr sz="2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6">
            <a:extLst>
              <a:ext uri="{FF2B5EF4-FFF2-40B4-BE49-F238E27FC236}">
                <a16:creationId xmlns:a16="http://schemas.microsoft.com/office/drawing/2014/main" id="{F051132B-D970-49F6-AF74-8B6D247A49F0}"/>
              </a:ext>
            </a:extLst>
          </p:cNvPr>
          <p:cNvSpPr>
            <a:spLocks noGrp="1"/>
          </p:cNvSpPr>
          <p:nvPr>
            <p:ph sz="quarter" idx="12" hasCustomPrompt="1"/>
          </p:nvPr>
        </p:nvSpPr>
        <p:spPr>
          <a:xfrm>
            <a:off x="6227064" y="1734152"/>
            <a:ext cx="5696712" cy="4572000"/>
          </a:xfrm>
          <a:prstGeom prst="rect">
            <a:avLst/>
          </a:prstGeom>
        </p:spPr>
        <p:txBody>
          <a:bodyPr anchor="t">
            <a:noAutofit/>
          </a:bodyPr>
          <a:lstStyle>
            <a:lvl1pPr marL="284163" indent="-284163">
              <a:spcBef>
                <a:spcPts val="600"/>
              </a:spcBef>
              <a:spcAft>
                <a:spcPts val="600"/>
              </a:spcAft>
              <a:buFont typeface="Arial" panose="020B0604020202020204" pitchFamily="34" charset="0"/>
              <a:buChar char="•"/>
              <a:defRPr sz="3200"/>
            </a:lvl1pPr>
            <a:lvl2pPr marL="692150" indent="-346075">
              <a:spcBef>
                <a:spcPts val="0"/>
              </a:spcBef>
              <a:spcAft>
                <a:spcPts val="600"/>
              </a:spcAft>
              <a:buFont typeface="Calibri" panose="020F0502020204030204" pitchFamily="34" charset="0"/>
              <a:buChar char="–"/>
              <a:defRPr sz="3000"/>
            </a:lvl2pPr>
            <a:lvl3pPr marL="1025525" indent="-333375">
              <a:spcBef>
                <a:spcPts val="0"/>
              </a:spcBef>
              <a:spcAft>
                <a:spcPts val="600"/>
              </a:spcAft>
              <a:buFont typeface="Calibri" panose="020F0502020204030204" pitchFamily="34" charset="0"/>
              <a:buChar char="–"/>
              <a:defRPr sz="2800"/>
            </a:lvl3pPr>
            <a:lvl4pPr marL="1309688" indent="-284163">
              <a:spcBef>
                <a:spcPts val="0"/>
              </a:spcBef>
              <a:spcAft>
                <a:spcPts val="600"/>
              </a:spcAft>
              <a:buFont typeface="Calibri" panose="020F0502020204030204" pitchFamily="34" charset="0"/>
              <a:buChar char="–"/>
              <a:defRPr sz="2600"/>
            </a:lvl4pPr>
            <a:lvl5pPr marL="1606550" indent="-234950">
              <a:spcBef>
                <a:spcPts val="0"/>
              </a:spcBef>
              <a:spcAft>
                <a:spcPts val="600"/>
              </a:spcAft>
              <a:buFont typeface="Calibri" panose="020F0502020204030204" pitchFamily="34" charset="0"/>
              <a:buChar char="–"/>
              <a:defRPr sz="2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28680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3" name="Content Placeholder 2"/>
          <p:cNvSpPr>
            <a:spLocks noGrp="1"/>
          </p:cNvSpPr>
          <p:nvPr>
            <p:ph idx="1"/>
          </p:nvPr>
        </p:nvSpPr>
        <p:spPr>
          <a:xfrm>
            <a:off x="365811" y="1676400"/>
            <a:ext cx="11460481"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a:xfrm>
            <a:off x="1" y="0"/>
            <a:ext cx="12192000" cy="1499616"/>
          </a:xfrm>
        </p:spPr>
        <p:txBody>
          <a:bodyPr>
            <a:normAutofit/>
          </a:bodyPr>
          <a:lstStyle>
            <a:lvl1pPr algn="ctr">
              <a:defRPr sz="3600"/>
            </a:lvl1pPr>
          </a:lstStyle>
          <a:p>
            <a:r>
              <a:rPr lang="en-US"/>
              <a:t>Click to edit Master title style</a:t>
            </a:r>
            <a:endParaRPr lang="en-US" dirty="0"/>
          </a:p>
        </p:txBody>
      </p:sp>
      <p:sp>
        <p:nvSpPr>
          <p:cNvPr id="10" name="TextBox 9"/>
          <p:cNvSpPr txBox="1"/>
          <p:nvPr userDrawn="1"/>
        </p:nvSpPr>
        <p:spPr>
          <a:xfrm>
            <a:off x="270933" y="6550968"/>
            <a:ext cx="3081867" cy="230832"/>
          </a:xfrm>
          <a:prstGeom prst="rect">
            <a:avLst/>
          </a:prstGeom>
          <a:noFill/>
        </p:spPr>
        <p:txBody>
          <a:bodyPr wrap="square" rtlCol="0">
            <a:spAutoFit/>
          </a:bodyPr>
          <a:lstStyle/>
          <a:p>
            <a:pPr algn="l"/>
            <a:r>
              <a:rPr lang="en-US" sz="900" b="0" baseline="0" dirty="0">
                <a:solidFill>
                  <a:schemeClr val="bg1">
                    <a:lumMod val="50000"/>
                  </a:schemeClr>
                </a:solidFill>
              </a:rPr>
              <a:t>© Littler Mendelson, P.C.  |  2017</a:t>
            </a:r>
            <a:endParaRPr lang="en-US" sz="900" dirty="0">
              <a:solidFill>
                <a:schemeClr val="bg1">
                  <a:lumMod val="50000"/>
                </a:schemeClr>
              </a:solidFill>
            </a:endParaRPr>
          </a:p>
        </p:txBody>
      </p:sp>
      <p:sp>
        <p:nvSpPr>
          <p:cNvPr id="11" name="Rectangle 10"/>
          <p:cNvSpPr/>
          <p:nvPr userDrawn="1"/>
        </p:nvSpPr>
        <p:spPr>
          <a:xfrm>
            <a:off x="5409755" y="6553200"/>
            <a:ext cx="1372492" cy="215444"/>
          </a:xfrm>
          <a:prstGeom prst="rect">
            <a:avLst/>
          </a:prstGeom>
        </p:spPr>
        <p:txBody>
          <a:bodyPr wrap="none">
            <a:spAutoFit/>
          </a:bodyPr>
          <a:lstStyle/>
          <a:p>
            <a:r>
              <a:rPr lang="en-US" sz="800" b="0" i="0" dirty="0">
                <a:solidFill>
                  <a:schemeClr val="bg1">
                    <a:lumMod val="50000"/>
                  </a:schemeClr>
                </a:solidFill>
                <a:latin typeface="Calibri" charset="0"/>
              </a:rPr>
              <a:t>Proprietary and Confidential</a:t>
            </a:r>
            <a:endParaRPr lang="en-US" sz="800" b="0" i="0" dirty="0">
              <a:solidFill>
                <a:schemeClr val="bg1">
                  <a:lumMod val="50000"/>
                </a:schemeClr>
              </a:solidFill>
            </a:endParaRPr>
          </a:p>
        </p:txBody>
      </p:sp>
      <p:sp>
        <p:nvSpPr>
          <p:cNvPr id="12" name="Slide Number Placeholder 3"/>
          <p:cNvSpPr>
            <a:spLocks noGrp="1"/>
          </p:cNvSpPr>
          <p:nvPr>
            <p:ph type="sldNum" sz="quarter" idx="4"/>
          </p:nvPr>
        </p:nvSpPr>
        <p:spPr>
          <a:xfrm>
            <a:off x="9067800" y="6553201"/>
            <a:ext cx="2844800" cy="228600"/>
          </a:xfrm>
          <a:prstGeom prst="rect">
            <a:avLst/>
          </a:prstGeom>
        </p:spPr>
        <p:txBody>
          <a:bodyPr vert="horz" lIns="91440" tIns="45720" rIns="91440" bIns="45720" rtlCol="0" anchor="ctr"/>
          <a:lstStyle>
            <a:lvl1pPr algn="r">
              <a:defRPr sz="900">
                <a:solidFill>
                  <a:schemeClr val="tx1">
                    <a:tint val="75000"/>
                  </a:schemeClr>
                </a:solidFill>
              </a:defRPr>
            </a:lvl1pPr>
          </a:lstStyle>
          <a:p>
            <a:fld id="{B73F69C2-009F-4240-9724-5B3BAC1E9E06}" type="slidenum">
              <a:rPr lang="en-US" smtClean="0"/>
              <a:pPr/>
              <a:t>‹#›</a:t>
            </a:fld>
            <a:endParaRPr lang="en-US" dirty="0"/>
          </a:p>
        </p:txBody>
      </p:sp>
    </p:spTree>
    <p:extLst>
      <p:ext uri="{BB962C8B-B14F-4D97-AF65-F5344CB8AC3E}">
        <p14:creationId xmlns:p14="http://schemas.microsoft.com/office/powerpoint/2010/main" val="11425942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 and Content - Solid Teal">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055EBE7-7BD6-0741-A4DA-CBD08FF6F1CF}"/>
              </a:ext>
            </a:extLst>
          </p:cNvPr>
          <p:cNvSpPr/>
          <p:nvPr userDrawn="1"/>
        </p:nvSpPr>
        <p:spPr>
          <a:xfrm rot="16200000">
            <a:off x="5407597" y="-5414537"/>
            <a:ext cx="1371600" cy="12192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F29206FB-9596-C147-A0A7-52D19B573B03}"/>
              </a:ext>
            </a:extLst>
          </p:cNvPr>
          <p:cNvSpPr>
            <a:spLocks noGrp="1"/>
          </p:cNvSpPr>
          <p:nvPr>
            <p:ph type="sldNum" sz="quarter" idx="10"/>
          </p:nvPr>
        </p:nvSpPr>
        <p:spPr>
          <a:xfrm>
            <a:off x="9067800" y="6553201"/>
            <a:ext cx="2844800" cy="228600"/>
          </a:xfrm>
          <a:prstGeom prst="rect">
            <a:avLst/>
          </a:prstGeom>
        </p:spPr>
        <p:txBody>
          <a:bodyPr/>
          <a:lstStyle/>
          <a:p>
            <a:fld id="{B73F69C2-009F-4240-9724-5B3BAC1E9E06}" type="slidenum">
              <a:rPr lang="en-US" smtClean="0"/>
              <a:t>‹#›</a:t>
            </a:fld>
            <a:endParaRPr lang="en-US"/>
          </a:p>
        </p:txBody>
      </p:sp>
      <p:sp>
        <p:nvSpPr>
          <p:cNvPr id="11" name="Title 1">
            <a:extLst>
              <a:ext uri="{FF2B5EF4-FFF2-40B4-BE49-F238E27FC236}">
                <a16:creationId xmlns:a16="http://schemas.microsoft.com/office/drawing/2014/main" id="{D202B45E-BDCD-144F-8A22-6C636B505373}"/>
              </a:ext>
            </a:extLst>
          </p:cNvPr>
          <p:cNvSpPr>
            <a:spLocks noGrp="1"/>
          </p:cNvSpPr>
          <p:nvPr>
            <p:ph type="title" hasCustomPrompt="1"/>
          </p:nvPr>
        </p:nvSpPr>
        <p:spPr>
          <a:xfrm>
            <a:off x="277810" y="127322"/>
            <a:ext cx="11631171" cy="1161211"/>
          </a:xfrm>
          <a:prstGeom prst="rect">
            <a:avLst/>
          </a:prstGeom>
        </p:spPr>
        <p:txBody>
          <a:bodyPr anchor="ctr">
            <a:normAutofit/>
          </a:bodyPr>
          <a:lstStyle>
            <a:lvl1pPr algn="l">
              <a:defRPr sz="3200" b="0">
                <a:solidFill>
                  <a:schemeClr val="bg1"/>
                </a:solidFill>
                <a:latin typeface="Calibri" panose="020F0502020204030204" pitchFamily="34" charset="0"/>
                <a:cs typeface="Calibri" panose="020F0502020204030204" pitchFamily="34" charset="0"/>
              </a:defRPr>
            </a:lvl1pPr>
          </a:lstStyle>
          <a:p>
            <a:r>
              <a:rPr lang="en-US"/>
              <a:t>Click to Edit Title</a:t>
            </a:r>
          </a:p>
        </p:txBody>
      </p:sp>
      <p:pic>
        <p:nvPicPr>
          <p:cNvPr id="12" name="Picture 11">
            <a:extLst>
              <a:ext uri="{FF2B5EF4-FFF2-40B4-BE49-F238E27FC236}">
                <a16:creationId xmlns:a16="http://schemas.microsoft.com/office/drawing/2014/main" id="{5F71FE93-75F4-E947-9F39-460354627057}"/>
              </a:ext>
            </a:extLst>
          </p:cNvPr>
          <p:cNvPicPr>
            <a:picLocks noChangeAspect="1"/>
          </p:cNvPicPr>
          <p:nvPr userDrawn="1"/>
        </p:nvPicPr>
        <p:blipFill>
          <a:blip r:embed="rId2"/>
          <a:srcRect/>
          <a:stretch>
            <a:fillRect/>
          </a:stretch>
        </p:blipFill>
        <p:spPr>
          <a:xfrm>
            <a:off x="-2604" y="1196960"/>
            <a:ext cx="12194604" cy="91573"/>
          </a:xfrm>
          <a:prstGeom prst="rect">
            <a:avLst/>
          </a:prstGeom>
        </p:spPr>
      </p:pic>
      <p:sp>
        <p:nvSpPr>
          <p:cNvPr id="14" name="Content Placeholder 6">
            <a:extLst>
              <a:ext uri="{FF2B5EF4-FFF2-40B4-BE49-F238E27FC236}">
                <a16:creationId xmlns:a16="http://schemas.microsoft.com/office/drawing/2014/main" id="{DAD91BB8-121A-AE4E-9478-5330313F6F95}"/>
              </a:ext>
            </a:extLst>
          </p:cNvPr>
          <p:cNvSpPr>
            <a:spLocks noGrp="1"/>
          </p:cNvSpPr>
          <p:nvPr>
            <p:ph sz="quarter" idx="11"/>
          </p:nvPr>
        </p:nvSpPr>
        <p:spPr>
          <a:xfrm>
            <a:off x="277813" y="1737360"/>
            <a:ext cx="11631168" cy="4572000"/>
          </a:xfrm>
          <a:prstGeom prst="rect">
            <a:avLst/>
          </a:prstGeom>
        </p:spPr>
        <p:txBody>
          <a:bodyPr anchor="t">
            <a:normAutofit/>
          </a:bodyPr>
          <a:lstStyle>
            <a:lvl1pPr marL="457200" indent="-457200">
              <a:spcAft>
                <a:spcPts val="400"/>
              </a:spcAft>
              <a:buFont typeface="Arial" panose="020B0604020202020204" pitchFamily="34" charset="0"/>
              <a:buChar char="•"/>
              <a:defRPr sz="2400"/>
            </a:lvl1pPr>
            <a:lvl2pPr marL="914400" indent="-457200">
              <a:spcAft>
                <a:spcPts val="400"/>
              </a:spcAft>
              <a:buFont typeface="Apple Symbols" panose="02000000000000000000" pitchFamily="2" charset="-79"/>
              <a:buChar char="⎻"/>
              <a:defRPr sz="2000"/>
            </a:lvl2pPr>
            <a:lvl3pPr marL="1257300" indent="-342900">
              <a:spcAft>
                <a:spcPts val="400"/>
              </a:spcAft>
              <a:buFont typeface="Apple Symbols" panose="02000000000000000000" pitchFamily="2" charset="-79"/>
              <a:buChar char="⎻"/>
              <a:defRPr sz="2000"/>
            </a:lvl3pPr>
            <a:lvl4pPr marL="1714500" indent="-342900">
              <a:spcAft>
                <a:spcPts val="400"/>
              </a:spcAft>
              <a:buFont typeface="Apple Symbols" panose="02000000000000000000" pitchFamily="2" charset="-79"/>
              <a:buChar char="⎻"/>
              <a:defRPr sz="2000"/>
            </a:lvl4pPr>
            <a:lvl5pPr marL="2171700" indent="-342900">
              <a:spcAft>
                <a:spcPts val="400"/>
              </a:spcAft>
              <a:buFont typeface="Apple Symbols" panose="02000000000000000000" pitchFamily="2" charset="-79"/>
              <a:buChar cha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0" y="0"/>
            <a:ext cx="12192000" cy="6858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1563837"/>
      </p:ext>
    </p:extLst>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ECB4079-43C6-054F-B9EF-F5059015F1C0}"/>
              </a:ext>
            </a:extLst>
          </p:cNvPr>
          <p:cNvSpPr/>
          <p:nvPr userDrawn="1"/>
        </p:nvSpPr>
        <p:spPr>
          <a:xfrm>
            <a:off x="3493608" y="1"/>
            <a:ext cx="8707316" cy="68661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userDrawn="1"/>
        </p:nvSpPr>
        <p:spPr>
          <a:xfrm>
            <a:off x="-12377" y="3447519"/>
            <a:ext cx="3531134" cy="341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AE83FB6-E96A-D445-99F7-A6F06F718BB3}"/>
              </a:ext>
            </a:extLst>
          </p:cNvPr>
          <p:cNvSpPr/>
          <p:nvPr userDrawn="1"/>
        </p:nvSpPr>
        <p:spPr>
          <a:xfrm>
            <a:off x="-10548" y="-3662"/>
            <a:ext cx="1795173" cy="16991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B0167012-8C82-0F47-AF2D-C58154B10122}"/>
              </a:ext>
            </a:extLst>
          </p:cNvPr>
          <p:cNvSpPr>
            <a:spLocks noGrp="1"/>
          </p:cNvSpPr>
          <p:nvPr>
            <p:ph type="sldNum" sz="quarter" idx="4"/>
          </p:nvPr>
        </p:nvSpPr>
        <p:spPr>
          <a:xfrm>
            <a:off x="9067800" y="6553201"/>
            <a:ext cx="2844800" cy="228600"/>
          </a:xfrm>
          <a:prstGeom prst="rect">
            <a:avLst/>
          </a:prstGeom>
        </p:spPr>
        <p:txBody>
          <a:bodyPr vert="horz" lIns="91440" tIns="45720" rIns="91440" bIns="45720" rtlCol="0" anchor="ctr"/>
          <a:lstStyle>
            <a:lvl1pPr algn="r">
              <a:defRPr sz="900">
                <a:solidFill>
                  <a:schemeClr val="bg1"/>
                </a:solidFill>
              </a:defRPr>
            </a:lvl1pPr>
          </a:lstStyle>
          <a:p>
            <a:fld id="{B73F69C2-009F-4240-9724-5B3BAC1E9E06}" type="slidenum">
              <a:rPr lang="en-US" smtClean="0"/>
              <a:pPr/>
              <a:t>‹#›</a:t>
            </a:fld>
            <a:endParaRPr lang="en-US" dirty="0"/>
          </a:p>
        </p:txBody>
      </p:sp>
      <p:sp>
        <p:nvSpPr>
          <p:cNvPr id="5" name="Rectangle 4"/>
          <p:cNvSpPr/>
          <p:nvPr userDrawn="1"/>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25079E93-FC0E-F245-8CC1-69E6A5A089F6}"/>
              </a:ext>
            </a:extLst>
          </p:cNvPr>
          <p:cNvSpPr/>
          <p:nvPr userDrawn="1"/>
        </p:nvSpPr>
        <p:spPr>
          <a:xfrm>
            <a:off x="-10548" y="1692689"/>
            <a:ext cx="1769674" cy="17589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DFD3912-0452-554A-80F8-3DAA70D0F3C8}"/>
              </a:ext>
            </a:extLst>
          </p:cNvPr>
          <p:cNvSpPr/>
          <p:nvPr userDrawn="1"/>
        </p:nvSpPr>
        <p:spPr>
          <a:xfrm>
            <a:off x="1734481" y="1694219"/>
            <a:ext cx="1784276" cy="17611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D03B88BD-D8AE-EF49-AD9E-85735266F6A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01488" y="1915708"/>
            <a:ext cx="1079482" cy="1476264"/>
          </a:xfrm>
          <a:prstGeom prst="rect">
            <a:avLst/>
          </a:prstGeom>
        </p:spPr>
      </p:pic>
      <p:sp>
        <p:nvSpPr>
          <p:cNvPr id="10" name="Rectangle 9">
            <a:extLst>
              <a:ext uri="{FF2B5EF4-FFF2-40B4-BE49-F238E27FC236}">
                <a16:creationId xmlns:a16="http://schemas.microsoft.com/office/drawing/2014/main" id="{5AE83FB6-E96A-D445-99F7-A6F06F718BB3}"/>
              </a:ext>
            </a:extLst>
          </p:cNvPr>
          <p:cNvSpPr/>
          <p:nvPr userDrawn="1"/>
        </p:nvSpPr>
        <p:spPr>
          <a:xfrm>
            <a:off x="1734481" y="-3662"/>
            <a:ext cx="1795173" cy="169910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27B5A56-0D46-B043-84C7-7B53FCC9995A}"/>
              </a:ext>
            </a:extLst>
          </p:cNvPr>
          <p:cNvSpPr/>
          <p:nvPr userDrawn="1"/>
        </p:nvSpPr>
        <p:spPr>
          <a:xfrm>
            <a:off x="5328566" y="5597668"/>
            <a:ext cx="5073445" cy="584775"/>
          </a:xfrm>
          <a:prstGeom prst="rect">
            <a:avLst/>
          </a:prstGeom>
          <a:noFill/>
        </p:spPr>
        <p:txBody>
          <a:bodyPr wrap="square">
            <a:spAutoFit/>
          </a:bodyPr>
          <a:lstStyle/>
          <a:p>
            <a:pPr algn="ctr"/>
            <a:r>
              <a:rPr lang="en-US" sz="800" b="0" i="0" kern="1200" dirty="0">
                <a:solidFill>
                  <a:schemeClr val="bg1">
                    <a:lumMod val="95000"/>
                  </a:schemeClr>
                </a:solidFill>
                <a:latin typeface="+mn-lt"/>
                <a:ea typeface="+mn-ea"/>
                <a:cs typeface="+mn-cs"/>
              </a:rPr>
              <a:t>This information provided by Littler is not a substitute for experienced legal counsel and does not provide legal advice or attempt to address the numerous factual issues that inevitably arise in any employment-related dispute.</a:t>
            </a:r>
            <a:r>
              <a:rPr lang="en-US" sz="800" b="0" i="0" kern="1200" baseline="0" dirty="0">
                <a:solidFill>
                  <a:schemeClr val="bg1">
                    <a:lumMod val="95000"/>
                  </a:schemeClr>
                </a:solidFill>
                <a:latin typeface="+mn-lt"/>
                <a:ea typeface="+mn-ea"/>
                <a:cs typeface="+mn-cs"/>
              </a:rPr>
              <a:t> </a:t>
            </a:r>
            <a:r>
              <a:rPr lang="en-US" sz="800" b="0" i="0" kern="1200" dirty="0">
                <a:solidFill>
                  <a:schemeClr val="bg1">
                    <a:lumMod val="95000"/>
                  </a:schemeClr>
                </a:solidFill>
                <a:latin typeface="+mn-lt"/>
                <a:ea typeface="+mn-ea"/>
                <a:cs typeface="+mn-cs"/>
              </a:rPr>
              <a:t>Although this information attempts to cover some major recent developments, it is not all-inclusive, and the current status of any decision or principle of law should</a:t>
            </a:r>
            <a:r>
              <a:rPr lang="en-US" sz="800" b="0" i="0" kern="1200" baseline="0" dirty="0">
                <a:solidFill>
                  <a:schemeClr val="bg1">
                    <a:lumMod val="95000"/>
                  </a:schemeClr>
                </a:solidFill>
                <a:latin typeface="+mn-lt"/>
                <a:ea typeface="+mn-ea"/>
                <a:cs typeface="+mn-cs"/>
              </a:rPr>
              <a:t> be verified by counsel.</a:t>
            </a:r>
            <a:r>
              <a:rPr lang="en-US" sz="800" b="0" i="0" kern="1200" dirty="0">
                <a:solidFill>
                  <a:schemeClr val="bg1">
                    <a:lumMod val="95000"/>
                  </a:schemeClr>
                </a:solidFill>
                <a:latin typeface="+mn-lt"/>
                <a:ea typeface="+mn-ea"/>
                <a:cs typeface="+mn-cs"/>
              </a:rPr>
              <a:t>    </a:t>
            </a:r>
            <a:endParaRPr lang="en-US" sz="800" dirty="0">
              <a:solidFill>
                <a:schemeClr val="bg1">
                  <a:lumMod val="95000"/>
                </a:schemeClr>
              </a:solidFill>
            </a:endParaRPr>
          </a:p>
        </p:txBody>
      </p:sp>
      <p:pic>
        <p:nvPicPr>
          <p:cNvPr id="15" name="Picture 14">
            <a:extLst>
              <a:ext uri="{FF2B5EF4-FFF2-40B4-BE49-F238E27FC236}">
                <a16:creationId xmlns:a16="http://schemas.microsoft.com/office/drawing/2014/main" id="{E24A4B00-2268-B246-B813-51684FC964D1}"/>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4934881" y="2981428"/>
            <a:ext cx="5831403" cy="821087"/>
          </a:xfrm>
          <a:prstGeom prst="rect">
            <a:avLst/>
          </a:prstGeom>
        </p:spPr>
      </p:pic>
      <p:pic>
        <p:nvPicPr>
          <p:cNvPr id="18" name="Picture 17"/>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3361" y="-115657"/>
            <a:ext cx="1667187" cy="1906944"/>
          </a:xfrm>
          <a:prstGeom prst="rect">
            <a:avLst/>
          </a:prstGeom>
        </p:spPr>
      </p:pic>
      <p:pic>
        <p:nvPicPr>
          <p:cNvPr id="7" name="Picture 6">
            <a:extLst>
              <a:ext uri="{FF2B5EF4-FFF2-40B4-BE49-F238E27FC236}">
                <a16:creationId xmlns:a16="http://schemas.microsoft.com/office/drawing/2014/main" id="{7FFA4739-3A5D-404E-A5CA-868A3CE514AA}"/>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202494" y="3296672"/>
            <a:ext cx="3200400" cy="3657600"/>
          </a:xfrm>
          <a:prstGeom prst="rect">
            <a:avLst/>
          </a:prstGeom>
        </p:spPr>
      </p:pic>
    </p:spTree>
    <p:extLst>
      <p:ext uri="{BB962C8B-B14F-4D97-AF65-F5344CB8AC3E}">
        <p14:creationId xmlns:p14="http://schemas.microsoft.com/office/powerpoint/2010/main" val="2430349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16="http://schemas.microsoft.com/office/drawing/2014/main"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AE83FB6-E96A-D445-99F7-A6F06F718BB3}"/>
              </a:ext>
            </a:extLst>
          </p:cNvPr>
          <p:cNvSpPr/>
          <p:nvPr userDrawn="1"/>
        </p:nvSpPr>
        <p:spPr>
          <a:xfrm>
            <a:off x="-10548" y="-3662"/>
            <a:ext cx="1795173" cy="16991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ECB4079-43C6-054F-B9EF-F5059015F1C0}"/>
              </a:ext>
            </a:extLst>
          </p:cNvPr>
          <p:cNvSpPr/>
          <p:nvPr userDrawn="1"/>
        </p:nvSpPr>
        <p:spPr>
          <a:xfrm>
            <a:off x="3493608" y="1"/>
            <a:ext cx="8707316" cy="68661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12377" y="3447519"/>
            <a:ext cx="3531134" cy="341048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079E93-FC0E-F245-8CC1-69E6A5A089F6}"/>
              </a:ext>
            </a:extLst>
          </p:cNvPr>
          <p:cNvSpPr/>
          <p:nvPr userDrawn="1"/>
        </p:nvSpPr>
        <p:spPr>
          <a:xfrm>
            <a:off x="-10548" y="1692689"/>
            <a:ext cx="1769674" cy="17589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AE83FB6-E96A-D445-99F7-A6F06F718BB3}"/>
              </a:ext>
            </a:extLst>
          </p:cNvPr>
          <p:cNvSpPr/>
          <p:nvPr userDrawn="1"/>
        </p:nvSpPr>
        <p:spPr>
          <a:xfrm>
            <a:off x="1734481" y="-3662"/>
            <a:ext cx="1795173" cy="169910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27B5A56-0D46-B043-84C7-7B53FCC9995A}"/>
              </a:ext>
            </a:extLst>
          </p:cNvPr>
          <p:cNvSpPr/>
          <p:nvPr userDrawn="1"/>
        </p:nvSpPr>
        <p:spPr>
          <a:xfrm>
            <a:off x="5328566" y="5597668"/>
            <a:ext cx="5073445" cy="584775"/>
          </a:xfrm>
          <a:prstGeom prst="rect">
            <a:avLst/>
          </a:prstGeom>
          <a:noFill/>
        </p:spPr>
        <p:txBody>
          <a:bodyPr wrap="square">
            <a:spAutoFit/>
          </a:bodyPr>
          <a:lstStyle/>
          <a:p>
            <a:pPr algn="ctr"/>
            <a:r>
              <a:rPr lang="en-US" sz="800" b="0" i="0" kern="1200" dirty="0">
                <a:solidFill>
                  <a:schemeClr val="bg1">
                    <a:lumMod val="95000"/>
                  </a:schemeClr>
                </a:solidFill>
                <a:latin typeface="+mn-lt"/>
                <a:ea typeface="+mn-ea"/>
                <a:cs typeface="+mn-cs"/>
              </a:rPr>
              <a:t>This information provided by Littler is not a substitute for experienced legal counsel and does not provide legal advice or attempt to address the numerous factual issues that inevitably arise in any employment-related dispute.</a:t>
            </a:r>
            <a:r>
              <a:rPr lang="en-US" sz="800" b="0" i="0" kern="1200" baseline="0" dirty="0">
                <a:solidFill>
                  <a:schemeClr val="bg1">
                    <a:lumMod val="95000"/>
                  </a:schemeClr>
                </a:solidFill>
                <a:latin typeface="+mn-lt"/>
                <a:ea typeface="+mn-ea"/>
                <a:cs typeface="+mn-cs"/>
              </a:rPr>
              <a:t> </a:t>
            </a:r>
            <a:r>
              <a:rPr lang="en-US" sz="800" b="0" i="0" kern="1200" dirty="0">
                <a:solidFill>
                  <a:schemeClr val="bg1">
                    <a:lumMod val="95000"/>
                  </a:schemeClr>
                </a:solidFill>
                <a:latin typeface="+mn-lt"/>
                <a:ea typeface="+mn-ea"/>
                <a:cs typeface="+mn-cs"/>
              </a:rPr>
              <a:t>Although this information attempts to cover some major recent developments, it is not all-inclusive, and the current status of any decision or principle of law should</a:t>
            </a:r>
            <a:r>
              <a:rPr lang="en-US" sz="800" b="0" i="0" kern="1200" baseline="0" dirty="0">
                <a:solidFill>
                  <a:schemeClr val="bg1">
                    <a:lumMod val="95000"/>
                  </a:schemeClr>
                </a:solidFill>
                <a:latin typeface="+mn-lt"/>
                <a:ea typeface="+mn-ea"/>
                <a:cs typeface="+mn-cs"/>
              </a:rPr>
              <a:t> be verified by counsel.</a:t>
            </a:r>
            <a:r>
              <a:rPr lang="en-US" sz="800" b="0" i="0" kern="1200" dirty="0">
                <a:solidFill>
                  <a:schemeClr val="bg1">
                    <a:lumMod val="95000"/>
                  </a:schemeClr>
                </a:solidFill>
                <a:latin typeface="+mn-lt"/>
                <a:ea typeface="+mn-ea"/>
                <a:cs typeface="+mn-cs"/>
              </a:rPr>
              <a:t>    </a:t>
            </a:r>
            <a:endParaRPr lang="en-US" sz="800" dirty="0">
              <a:solidFill>
                <a:schemeClr val="bg1">
                  <a:lumMod val="95000"/>
                </a:schemeClr>
              </a:solidFill>
            </a:endParaRPr>
          </a:p>
        </p:txBody>
      </p:sp>
      <p:sp>
        <p:nvSpPr>
          <p:cNvPr id="6" name="Slide Number Placeholder 3">
            <a:extLst>
              <a:ext uri="{FF2B5EF4-FFF2-40B4-BE49-F238E27FC236}">
                <a16:creationId xmlns:a16="http://schemas.microsoft.com/office/drawing/2014/main" id="{60977222-1F29-1347-B48B-B3FF9DCBF9F4}"/>
              </a:ext>
            </a:extLst>
          </p:cNvPr>
          <p:cNvSpPr>
            <a:spLocks noGrp="1"/>
          </p:cNvSpPr>
          <p:nvPr>
            <p:ph type="sldNum" sz="quarter" idx="4"/>
          </p:nvPr>
        </p:nvSpPr>
        <p:spPr>
          <a:xfrm>
            <a:off x="9067800" y="6553201"/>
            <a:ext cx="2844800" cy="228600"/>
          </a:xfrm>
          <a:prstGeom prst="rect">
            <a:avLst/>
          </a:prstGeom>
        </p:spPr>
        <p:txBody>
          <a:bodyPr vert="horz" lIns="91440" tIns="45720" rIns="91440" bIns="45720" rtlCol="0" anchor="ctr"/>
          <a:lstStyle>
            <a:lvl1pPr algn="r">
              <a:defRPr sz="1000">
                <a:solidFill>
                  <a:schemeClr val="bg1"/>
                </a:solidFill>
                <a:latin typeface="+mn-lt"/>
              </a:defRPr>
            </a:lvl1pPr>
          </a:lstStyle>
          <a:p>
            <a:fld id="{B73F69C2-009F-4240-9724-5B3BAC1E9E06}" type="slidenum">
              <a:rPr lang="en-US" smtClean="0"/>
              <a:pPr/>
              <a:t>‹#›</a:t>
            </a:fld>
            <a:endParaRPr lang="en-US" dirty="0"/>
          </a:p>
        </p:txBody>
      </p:sp>
      <p:sp>
        <p:nvSpPr>
          <p:cNvPr id="2" name="Rectangle 1"/>
          <p:cNvSpPr/>
          <p:nvPr userDrawn="1"/>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4081935C-BF4E-9243-B46D-CC8653F2A5F6}"/>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4761989" y="3015561"/>
            <a:ext cx="6180805" cy="863915"/>
          </a:xfrm>
          <a:prstGeom prst="rect">
            <a:avLst/>
          </a:prstGeom>
        </p:spPr>
      </p:pic>
      <p:pic>
        <p:nvPicPr>
          <p:cNvPr id="16" name="Picture 15">
            <a:extLst>
              <a:ext uri="{FF2B5EF4-FFF2-40B4-BE49-F238E27FC236}">
                <a16:creationId xmlns:a16="http://schemas.microsoft.com/office/drawing/2014/main" id="{C186ABCD-B8F0-BB46-9EA6-B8D5525CC47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3361" y="-115657"/>
            <a:ext cx="1667187" cy="1906944"/>
          </a:xfrm>
          <a:prstGeom prst="rect">
            <a:avLst/>
          </a:prstGeom>
        </p:spPr>
      </p:pic>
      <p:sp>
        <p:nvSpPr>
          <p:cNvPr id="21" name="Rectangle 20">
            <a:extLst>
              <a:ext uri="{FF2B5EF4-FFF2-40B4-BE49-F238E27FC236}">
                <a16:creationId xmlns:a16="http://schemas.microsoft.com/office/drawing/2014/main" id="{3ED1808F-6414-6E49-A028-92DF8112F4FE}"/>
              </a:ext>
            </a:extLst>
          </p:cNvPr>
          <p:cNvSpPr/>
          <p:nvPr userDrawn="1"/>
        </p:nvSpPr>
        <p:spPr>
          <a:xfrm>
            <a:off x="1734481" y="1694219"/>
            <a:ext cx="1784276" cy="17611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535C7ABF-0E00-514F-9E0B-A0C532FB150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101488" y="1915708"/>
            <a:ext cx="1079482" cy="1476264"/>
          </a:xfrm>
          <a:prstGeom prst="rect">
            <a:avLst/>
          </a:prstGeom>
        </p:spPr>
      </p:pic>
      <p:pic>
        <p:nvPicPr>
          <p:cNvPr id="23" name="Picture 22">
            <a:extLst>
              <a:ext uri="{FF2B5EF4-FFF2-40B4-BE49-F238E27FC236}">
                <a16:creationId xmlns:a16="http://schemas.microsoft.com/office/drawing/2014/main" id="{3117AC95-0C8D-7948-8AA1-903169CFE7BF}"/>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202494" y="3296672"/>
            <a:ext cx="3200400" cy="3657600"/>
          </a:xfrm>
          <a:prstGeom prst="rect">
            <a:avLst/>
          </a:prstGeom>
        </p:spPr>
      </p:pic>
    </p:spTree>
    <p:extLst>
      <p:ext uri="{BB962C8B-B14F-4D97-AF65-F5344CB8AC3E}">
        <p14:creationId xmlns:p14="http://schemas.microsoft.com/office/powerpoint/2010/main" val="3577132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16="http://schemas.microsoft.com/office/drawing/2014/main"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Y w/2 contac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AE83FB6-E96A-D445-99F7-A6F06F718BB3}"/>
              </a:ext>
            </a:extLst>
          </p:cNvPr>
          <p:cNvSpPr/>
          <p:nvPr userDrawn="1"/>
        </p:nvSpPr>
        <p:spPr>
          <a:xfrm>
            <a:off x="-10548" y="-3662"/>
            <a:ext cx="1795173" cy="16991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ECB4079-43C6-054F-B9EF-F5059015F1C0}"/>
              </a:ext>
            </a:extLst>
          </p:cNvPr>
          <p:cNvSpPr/>
          <p:nvPr userDrawn="1"/>
        </p:nvSpPr>
        <p:spPr>
          <a:xfrm>
            <a:off x="3490133" y="0"/>
            <a:ext cx="8707316" cy="68661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12377" y="3447519"/>
            <a:ext cx="3531134" cy="341048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079E93-FC0E-F245-8CC1-69E6A5A089F6}"/>
              </a:ext>
            </a:extLst>
          </p:cNvPr>
          <p:cNvSpPr/>
          <p:nvPr userDrawn="1"/>
        </p:nvSpPr>
        <p:spPr>
          <a:xfrm>
            <a:off x="-10548" y="1692689"/>
            <a:ext cx="1769674" cy="17589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AE83FB6-E96A-D445-99F7-A6F06F718BB3}"/>
              </a:ext>
            </a:extLst>
          </p:cNvPr>
          <p:cNvSpPr/>
          <p:nvPr userDrawn="1"/>
        </p:nvSpPr>
        <p:spPr>
          <a:xfrm>
            <a:off x="1734481" y="-3662"/>
            <a:ext cx="1795173" cy="169910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27B5A56-0D46-B043-84C7-7B53FCC9995A}"/>
              </a:ext>
            </a:extLst>
          </p:cNvPr>
          <p:cNvSpPr/>
          <p:nvPr userDrawn="1"/>
        </p:nvSpPr>
        <p:spPr>
          <a:xfrm>
            <a:off x="5328566" y="5597668"/>
            <a:ext cx="5073445" cy="584775"/>
          </a:xfrm>
          <a:prstGeom prst="rect">
            <a:avLst/>
          </a:prstGeom>
          <a:noFill/>
        </p:spPr>
        <p:txBody>
          <a:bodyPr wrap="square">
            <a:spAutoFit/>
          </a:bodyPr>
          <a:lstStyle/>
          <a:p>
            <a:pPr algn="ctr"/>
            <a:r>
              <a:rPr lang="en-US" sz="800" b="0" i="0" kern="1200" dirty="0">
                <a:solidFill>
                  <a:schemeClr val="bg1">
                    <a:lumMod val="95000"/>
                  </a:schemeClr>
                </a:solidFill>
                <a:latin typeface="+mn-lt"/>
                <a:ea typeface="+mn-ea"/>
                <a:cs typeface="+mn-cs"/>
              </a:rPr>
              <a:t>This information provided by Littler is not a substitute for experienced legal counsel and does not provide legal advice or attempt to address the numerous factual issues that inevitably arise in any employment-related dispute.</a:t>
            </a:r>
            <a:r>
              <a:rPr lang="en-US" sz="800" b="0" i="0" kern="1200" baseline="0" dirty="0">
                <a:solidFill>
                  <a:schemeClr val="bg1">
                    <a:lumMod val="95000"/>
                  </a:schemeClr>
                </a:solidFill>
                <a:latin typeface="+mn-lt"/>
                <a:ea typeface="+mn-ea"/>
                <a:cs typeface="+mn-cs"/>
              </a:rPr>
              <a:t> </a:t>
            </a:r>
            <a:r>
              <a:rPr lang="en-US" sz="800" b="0" i="0" kern="1200" dirty="0">
                <a:solidFill>
                  <a:schemeClr val="bg1">
                    <a:lumMod val="95000"/>
                  </a:schemeClr>
                </a:solidFill>
                <a:latin typeface="+mn-lt"/>
                <a:ea typeface="+mn-ea"/>
                <a:cs typeface="+mn-cs"/>
              </a:rPr>
              <a:t>Although this information attempts to cover some major recent developments, it is not all-inclusive, and the current status of any decision or principle of law should</a:t>
            </a:r>
            <a:r>
              <a:rPr lang="en-US" sz="800" b="0" i="0" kern="1200" baseline="0" dirty="0">
                <a:solidFill>
                  <a:schemeClr val="bg1">
                    <a:lumMod val="95000"/>
                  </a:schemeClr>
                </a:solidFill>
                <a:latin typeface="+mn-lt"/>
                <a:ea typeface="+mn-ea"/>
                <a:cs typeface="+mn-cs"/>
              </a:rPr>
              <a:t> be verified by counsel.</a:t>
            </a:r>
            <a:r>
              <a:rPr lang="en-US" sz="800" b="0" i="0" kern="1200" dirty="0">
                <a:solidFill>
                  <a:schemeClr val="bg1">
                    <a:lumMod val="95000"/>
                  </a:schemeClr>
                </a:solidFill>
                <a:latin typeface="+mn-lt"/>
                <a:ea typeface="+mn-ea"/>
                <a:cs typeface="+mn-cs"/>
              </a:rPr>
              <a:t>    </a:t>
            </a:r>
            <a:endParaRPr lang="en-US" sz="800" dirty="0">
              <a:solidFill>
                <a:schemeClr val="bg1">
                  <a:lumMod val="95000"/>
                </a:schemeClr>
              </a:solidFill>
            </a:endParaRPr>
          </a:p>
        </p:txBody>
      </p:sp>
      <p:sp>
        <p:nvSpPr>
          <p:cNvPr id="6" name="Slide Number Placeholder 3">
            <a:extLst>
              <a:ext uri="{FF2B5EF4-FFF2-40B4-BE49-F238E27FC236}">
                <a16:creationId xmlns:a16="http://schemas.microsoft.com/office/drawing/2014/main" id="{60977222-1F29-1347-B48B-B3FF9DCBF9F4}"/>
              </a:ext>
            </a:extLst>
          </p:cNvPr>
          <p:cNvSpPr>
            <a:spLocks noGrp="1"/>
          </p:cNvSpPr>
          <p:nvPr>
            <p:ph type="sldNum" sz="quarter" idx="4"/>
          </p:nvPr>
        </p:nvSpPr>
        <p:spPr>
          <a:xfrm>
            <a:off x="9067800" y="6553201"/>
            <a:ext cx="2844800" cy="228600"/>
          </a:xfrm>
          <a:prstGeom prst="rect">
            <a:avLst/>
          </a:prstGeom>
        </p:spPr>
        <p:txBody>
          <a:bodyPr vert="horz" lIns="91440" tIns="45720" rIns="91440" bIns="45720" rtlCol="0" anchor="ctr"/>
          <a:lstStyle>
            <a:lvl1pPr algn="r">
              <a:defRPr sz="1000">
                <a:solidFill>
                  <a:schemeClr val="bg1"/>
                </a:solidFill>
                <a:latin typeface="+mn-lt"/>
              </a:defRPr>
            </a:lvl1pPr>
          </a:lstStyle>
          <a:p>
            <a:fld id="{B73F69C2-009F-4240-9724-5B3BAC1E9E06}" type="slidenum">
              <a:rPr lang="en-US" smtClean="0"/>
              <a:pPr/>
              <a:t>‹#›</a:t>
            </a:fld>
            <a:endParaRPr lang="en-US" dirty="0"/>
          </a:p>
        </p:txBody>
      </p:sp>
      <p:sp>
        <p:nvSpPr>
          <p:cNvPr id="2" name="Rectangle 1"/>
          <p:cNvSpPr/>
          <p:nvPr userDrawn="1"/>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4081935C-BF4E-9243-B46D-CC8653F2A5F6}"/>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4761989" y="795889"/>
            <a:ext cx="6180805" cy="863915"/>
          </a:xfrm>
          <a:prstGeom prst="rect">
            <a:avLst/>
          </a:prstGeom>
        </p:spPr>
      </p:pic>
      <p:pic>
        <p:nvPicPr>
          <p:cNvPr id="16" name="Picture 15">
            <a:extLst>
              <a:ext uri="{FF2B5EF4-FFF2-40B4-BE49-F238E27FC236}">
                <a16:creationId xmlns:a16="http://schemas.microsoft.com/office/drawing/2014/main" id="{C186ABCD-B8F0-BB46-9EA6-B8D5525CC47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3361" y="-115657"/>
            <a:ext cx="1667187" cy="1906944"/>
          </a:xfrm>
          <a:prstGeom prst="rect">
            <a:avLst/>
          </a:prstGeom>
        </p:spPr>
      </p:pic>
      <p:sp>
        <p:nvSpPr>
          <p:cNvPr id="21" name="Rectangle 20">
            <a:extLst>
              <a:ext uri="{FF2B5EF4-FFF2-40B4-BE49-F238E27FC236}">
                <a16:creationId xmlns:a16="http://schemas.microsoft.com/office/drawing/2014/main" id="{3ED1808F-6414-6E49-A028-92DF8112F4FE}"/>
              </a:ext>
            </a:extLst>
          </p:cNvPr>
          <p:cNvSpPr/>
          <p:nvPr userDrawn="1"/>
        </p:nvSpPr>
        <p:spPr>
          <a:xfrm>
            <a:off x="1734481" y="1694219"/>
            <a:ext cx="1784276" cy="17611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535C7ABF-0E00-514F-9E0B-A0C532FB150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101488" y="1915708"/>
            <a:ext cx="1079482" cy="1476264"/>
          </a:xfrm>
          <a:prstGeom prst="rect">
            <a:avLst/>
          </a:prstGeom>
        </p:spPr>
      </p:pic>
      <p:pic>
        <p:nvPicPr>
          <p:cNvPr id="23" name="Picture 22">
            <a:extLst>
              <a:ext uri="{FF2B5EF4-FFF2-40B4-BE49-F238E27FC236}">
                <a16:creationId xmlns:a16="http://schemas.microsoft.com/office/drawing/2014/main" id="{3117AC95-0C8D-7948-8AA1-903169CFE7BF}"/>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202494" y="3296672"/>
            <a:ext cx="3200400" cy="3657600"/>
          </a:xfrm>
          <a:prstGeom prst="rect">
            <a:avLst/>
          </a:prstGeom>
        </p:spPr>
      </p:pic>
      <p:sp>
        <p:nvSpPr>
          <p:cNvPr id="17" name="Text Placeholder 16">
            <a:extLst>
              <a:ext uri="{FF2B5EF4-FFF2-40B4-BE49-F238E27FC236}">
                <a16:creationId xmlns:a16="http://schemas.microsoft.com/office/drawing/2014/main" id="{318020AE-E71A-2044-973E-029138756C9F}"/>
              </a:ext>
            </a:extLst>
          </p:cNvPr>
          <p:cNvSpPr>
            <a:spLocks noGrp="1"/>
          </p:cNvSpPr>
          <p:nvPr>
            <p:ph type="body" sz="quarter" idx="14" hasCustomPrompt="1"/>
          </p:nvPr>
        </p:nvSpPr>
        <p:spPr>
          <a:xfrm>
            <a:off x="5242486" y="2328975"/>
            <a:ext cx="2505560" cy="382527"/>
          </a:xfrm>
          <a:prstGeom prst="rect">
            <a:avLst/>
          </a:prstGeom>
        </p:spPr>
        <p:txBody>
          <a:bodyPr/>
          <a:lstStyle>
            <a:lvl1pPr marL="0" indent="0" algn="ctr">
              <a:buNone/>
              <a:defRPr sz="2000" b="1" cap="all" baseline="0">
                <a:solidFill>
                  <a:schemeClr val="bg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Presenter Name</a:t>
            </a:r>
          </a:p>
        </p:txBody>
      </p:sp>
      <p:sp>
        <p:nvSpPr>
          <p:cNvPr id="18" name="Text Placeholder 8">
            <a:extLst>
              <a:ext uri="{FF2B5EF4-FFF2-40B4-BE49-F238E27FC236}">
                <a16:creationId xmlns:a16="http://schemas.microsoft.com/office/drawing/2014/main" id="{A698A616-2BD8-104D-A439-24B3E19AC142}"/>
              </a:ext>
            </a:extLst>
          </p:cNvPr>
          <p:cNvSpPr>
            <a:spLocks noGrp="1"/>
          </p:cNvSpPr>
          <p:nvPr>
            <p:ph type="body" sz="quarter" idx="18" hasCustomPrompt="1"/>
          </p:nvPr>
        </p:nvSpPr>
        <p:spPr>
          <a:xfrm>
            <a:off x="5231561" y="2890766"/>
            <a:ext cx="2506663" cy="1385887"/>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a:solidFill>
                  <a:schemeClr val="bg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Title/Location/Contact</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Title/Location/Contact</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Title/Location/Contact</a:t>
            </a:r>
          </a:p>
        </p:txBody>
      </p:sp>
      <p:sp>
        <p:nvSpPr>
          <p:cNvPr id="20" name="Text Placeholder 16">
            <a:extLst>
              <a:ext uri="{FF2B5EF4-FFF2-40B4-BE49-F238E27FC236}">
                <a16:creationId xmlns:a16="http://schemas.microsoft.com/office/drawing/2014/main" id="{0BF0194C-6E3F-DB46-B379-E02475F4E0F2}"/>
              </a:ext>
            </a:extLst>
          </p:cNvPr>
          <p:cNvSpPr>
            <a:spLocks noGrp="1"/>
          </p:cNvSpPr>
          <p:nvPr>
            <p:ph type="body" sz="quarter" idx="19" hasCustomPrompt="1"/>
          </p:nvPr>
        </p:nvSpPr>
        <p:spPr>
          <a:xfrm>
            <a:off x="7973635" y="2318809"/>
            <a:ext cx="2505560" cy="382527"/>
          </a:xfrm>
          <a:prstGeom prst="rect">
            <a:avLst/>
          </a:prstGeom>
        </p:spPr>
        <p:txBody>
          <a:bodyPr/>
          <a:lstStyle>
            <a:lvl1pPr marL="0" indent="0" algn="ctr">
              <a:buNone/>
              <a:defRPr sz="2000" b="1" cap="all" baseline="0">
                <a:solidFill>
                  <a:schemeClr val="bg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Presenter Name</a:t>
            </a:r>
          </a:p>
        </p:txBody>
      </p:sp>
      <p:sp>
        <p:nvSpPr>
          <p:cNvPr id="24" name="Text Placeholder 8">
            <a:extLst>
              <a:ext uri="{FF2B5EF4-FFF2-40B4-BE49-F238E27FC236}">
                <a16:creationId xmlns:a16="http://schemas.microsoft.com/office/drawing/2014/main" id="{B8C4041A-878A-E543-B801-8B6043B7B83E}"/>
              </a:ext>
            </a:extLst>
          </p:cNvPr>
          <p:cNvSpPr>
            <a:spLocks noGrp="1"/>
          </p:cNvSpPr>
          <p:nvPr>
            <p:ph type="body" sz="quarter" idx="20" hasCustomPrompt="1"/>
          </p:nvPr>
        </p:nvSpPr>
        <p:spPr>
          <a:xfrm>
            <a:off x="7962710" y="2890766"/>
            <a:ext cx="2506663" cy="1385887"/>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a:solidFill>
                  <a:schemeClr val="bg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Title/Location/Contact</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Title/Location/Contact</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Title/Location/Contact</a:t>
            </a:r>
          </a:p>
        </p:txBody>
      </p:sp>
    </p:spTree>
    <p:extLst>
      <p:ext uri="{BB962C8B-B14F-4D97-AF65-F5344CB8AC3E}">
        <p14:creationId xmlns:p14="http://schemas.microsoft.com/office/powerpoint/2010/main" val="976090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a14="http://schemas.microsoft.com/office/drawing/2010/main" xmlns:a16="http://schemas.microsoft.com/office/drawing/2014/main"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Y w/3 contac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AE83FB6-E96A-D445-99F7-A6F06F718BB3}"/>
              </a:ext>
            </a:extLst>
          </p:cNvPr>
          <p:cNvSpPr/>
          <p:nvPr userDrawn="1"/>
        </p:nvSpPr>
        <p:spPr>
          <a:xfrm>
            <a:off x="-10548" y="-3662"/>
            <a:ext cx="1795173" cy="16991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ECB4079-43C6-054F-B9EF-F5059015F1C0}"/>
              </a:ext>
            </a:extLst>
          </p:cNvPr>
          <p:cNvSpPr/>
          <p:nvPr userDrawn="1"/>
        </p:nvSpPr>
        <p:spPr>
          <a:xfrm>
            <a:off x="3511630" y="0"/>
            <a:ext cx="8707316" cy="68661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12377" y="3447519"/>
            <a:ext cx="3531134" cy="341048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079E93-FC0E-F245-8CC1-69E6A5A089F6}"/>
              </a:ext>
            </a:extLst>
          </p:cNvPr>
          <p:cNvSpPr/>
          <p:nvPr userDrawn="1"/>
        </p:nvSpPr>
        <p:spPr>
          <a:xfrm>
            <a:off x="-10548" y="1692689"/>
            <a:ext cx="1769674" cy="17589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AE83FB6-E96A-D445-99F7-A6F06F718BB3}"/>
              </a:ext>
            </a:extLst>
          </p:cNvPr>
          <p:cNvSpPr/>
          <p:nvPr userDrawn="1"/>
        </p:nvSpPr>
        <p:spPr>
          <a:xfrm>
            <a:off x="1734481" y="-3662"/>
            <a:ext cx="1795173" cy="169910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27B5A56-0D46-B043-84C7-7B53FCC9995A}"/>
              </a:ext>
            </a:extLst>
          </p:cNvPr>
          <p:cNvSpPr/>
          <p:nvPr userDrawn="1"/>
        </p:nvSpPr>
        <p:spPr>
          <a:xfrm>
            <a:off x="5328566" y="5597668"/>
            <a:ext cx="5073445" cy="584775"/>
          </a:xfrm>
          <a:prstGeom prst="rect">
            <a:avLst/>
          </a:prstGeom>
          <a:noFill/>
        </p:spPr>
        <p:txBody>
          <a:bodyPr wrap="square">
            <a:spAutoFit/>
          </a:bodyPr>
          <a:lstStyle/>
          <a:p>
            <a:pPr algn="ctr"/>
            <a:r>
              <a:rPr lang="en-US" sz="800" b="0" i="0" kern="1200" dirty="0">
                <a:solidFill>
                  <a:schemeClr val="bg1">
                    <a:lumMod val="95000"/>
                  </a:schemeClr>
                </a:solidFill>
                <a:latin typeface="+mn-lt"/>
                <a:ea typeface="+mn-ea"/>
                <a:cs typeface="+mn-cs"/>
              </a:rPr>
              <a:t>This information provided by Littler is not a substitute for experienced legal counsel and does not provide legal advice or attempt to address the numerous factual issues that inevitably arise in any employment-related dispute.</a:t>
            </a:r>
            <a:r>
              <a:rPr lang="en-US" sz="800" b="0" i="0" kern="1200" baseline="0" dirty="0">
                <a:solidFill>
                  <a:schemeClr val="bg1">
                    <a:lumMod val="95000"/>
                  </a:schemeClr>
                </a:solidFill>
                <a:latin typeface="+mn-lt"/>
                <a:ea typeface="+mn-ea"/>
                <a:cs typeface="+mn-cs"/>
              </a:rPr>
              <a:t> </a:t>
            </a:r>
            <a:r>
              <a:rPr lang="en-US" sz="800" b="0" i="0" kern="1200" dirty="0">
                <a:solidFill>
                  <a:schemeClr val="bg1">
                    <a:lumMod val="95000"/>
                  </a:schemeClr>
                </a:solidFill>
                <a:latin typeface="+mn-lt"/>
                <a:ea typeface="+mn-ea"/>
                <a:cs typeface="+mn-cs"/>
              </a:rPr>
              <a:t>Although this information attempts to cover some major recent developments, it is not all-inclusive, and the current status of any decision or principle of law should</a:t>
            </a:r>
            <a:r>
              <a:rPr lang="en-US" sz="800" b="0" i="0" kern="1200" baseline="0" dirty="0">
                <a:solidFill>
                  <a:schemeClr val="bg1">
                    <a:lumMod val="95000"/>
                  </a:schemeClr>
                </a:solidFill>
                <a:latin typeface="+mn-lt"/>
                <a:ea typeface="+mn-ea"/>
                <a:cs typeface="+mn-cs"/>
              </a:rPr>
              <a:t> be verified by counsel.</a:t>
            </a:r>
            <a:r>
              <a:rPr lang="en-US" sz="800" b="0" i="0" kern="1200" dirty="0">
                <a:solidFill>
                  <a:schemeClr val="bg1">
                    <a:lumMod val="95000"/>
                  </a:schemeClr>
                </a:solidFill>
                <a:latin typeface="+mn-lt"/>
                <a:ea typeface="+mn-ea"/>
                <a:cs typeface="+mn-cs"/>
              </a:rPr>
              <a:t>    </a:t>
            </a:r>
            <a:endParaRPr lang="en-US" sz="800" dirty="0">
              <a:solidFill>
                <a:schemeClr val="bg1">
                  <a:lumMod val="95000"/>
                </a:schemeClr>
              </a:solidFill>
            </a:endParaRPr>
          </a:p>
        </p:txBody>
      </p:sp>
      <p:sp>
        <p:nvSpPr>
          <p:cNvPr id="6" name="Slide Number Placeholder 3">
            <a:extLst>
              <a:ext uri="{FF2B5EF4-FFF2-40B4-BE49-F238E27FC236}">
                <a16:creationId xmlns:a16="http://schemas.microsoft.com/office/drawing/2014/main" id="{60977222-1F29-1347-B48B-B3FF9DCBF9F4}"/>
              </a:ext>
            </a:extLst>
          </p:cNvPr>
          <p:cNvSpPr>
            <a:spLocks noGrp="1"/>
          </p:cNvSpPr>
          <p:nvPr>
            <p:ph type="sldNum" sz="quarter" idx="4"/>
          </p:nvPr>
        </p:nvSpPr>
        <p:spPr>
          <a:xfrm>
            <a:off x="9067800" y="6553201"/>
            <a:ext cx="2844800" cy="228600"/>
          </a:xfrm>
          <a:prstGeom prst="rect">
            <a:avLst/>
          </a:prstGeom>
        </p:spPr>
        <p:txBody>
          <a:bodyPr vert="horz" lIns="91440" tIns="45720" rIns="91440" bIns="45720" rtlCol="0" anchor="ctr"/>
          <a:lstStyle>
            <a:lvl1pPr algn="r">
              <a:defRPr sz="1000">
                <a:solidFill>
                  <a:schemeClr val="bg1"/>
                </a:solidFill>
                <a:latin typeface="+mn-lt"/>
              </a:defRPr>
            </a:lvl1pPr>
          </a:lstStyle>
          <a:p>
            <a:fld id="{B73F69C2-009F-4240-9724-5B3BAC1E9E06}" type="slidenum">
              <a:rPr lang="en-US" smtClean="0"/>
              <a:pPr/>
              <a:t>‹#›</a:t>
            </a:fld>
            <a:endParaRPr lang="en-US" dirty="0"/>
          </a:p>
        </p:txBody>
      </p:sp>
      <p:sp>
        <p:nvSpPr>
          <p:cNvPr id="2" name="Rectangle 1"/>
          <p:cNvSpPr/>
          <p:nvPr userDrawn="1"/>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4081935C-BF4E-9243-B46D-CC8653F2A5F6}"/>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4761989" y="795889"/>
            <a:ext cx="6180805" cy="863915"/>
          </a:xfrm>
          <a:prstGeom prst="rect">
            <a:avLst/>
          </a:prstGeom>
        </p:spPr>
      </p:pic>
      <p:pic>
        <p:nvPicPr>
          <p:cNvPr id="16" name="Picture 15">
            <a:extLst>
              <a:ext uri="{FF2B5EF4-FFF2-40B4-BE49-F238E27FC236}">
                <a16:creationId xmlns:a16="http://schemas.microsoft.com/office/drawing/2014/main" id="{C186ABCD-B8F0-BB46-9EA6-B8D5525CC47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3361" y="-115657"/>
            <a:ext cx="1667187" cy="1906944"/>
          </a:xfrm>
          <a:prstGeom prst="rect">
            <a:avLst/>
          </a:prstGeom>
        </p:spPr>
      </p:pic>
      <p:sp>
        <p:nvSpPr>
          <p:cNvPr id="21" name="Rectangle 20">
            <a:extLst>
              <a:ext uri="{FF2B5EF4-FFF2-40B4-BE49-F238E27FC236}">
                <a16:creationId xmlns:a16="http://schemas.microsoft.com/office/drawing/2014/main" id="{3ED1808F-6414-6E49-A028-92DF8112F4FE}"/>
              </a:ext>
            </a:extLst>
          </p:cNvPr>
          <p:cNvSpPr/>
          <p:nvPr userDrawn="1"/>
        </p:nvSpPr>
        <p:spPr>
          <a:xfrm>
            <a:off x="1734481" y="1694219"/>
            <a:ext cx="1784276" cy="17611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535C7ABF-0E00-514F-9E0B-A0C532FB150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101488" y="1915708"/>
            <a:ext cx="1079482" cy="1476264"/>
          </a:xfrm>
          <a:prstGeom prst="rect">
            <a:avLst/>
          </a:prstGeom>
        </p:spPr>
      </p:pic>
      <p:pic>
        <p:nvPicPr>
          <p:cNvPr id="23" name="Picture 22">
            <a:extLst>
              <a:ext uri="{FF2B5EF4-FFF2-40B4-BE49-F238E27FC236}">
                <a16:creationId xmlns:a16="http://schemas.microsoft.com/office/drawing/2014/main" id="{3117AC95-0C8D-7948-8AA1-903169CFE7BF}"/>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202494" y="3296672"/>
            <a:ext cx="3200400" cy="3657600"/>
          </a:xfrm>
          <a:prstGeom prst="rect">
            <a:avLst/>
          </a:prstGeom>
        </p:spPr>
      </p:pic>
      <p:sp>
        <p:nvSpPr>
          <p:cNvPr id="17" name="Text Placeholder 16">
            <a:extLst>
              <a:ext uri="{FF2B5EF4-FFF2-40B4-BE49-F238E27FC236}">
                <a16:creationId xmlns:a16="http://schemas.microsoft.com/office/drawing/2014/main" id="{318020AE-E71A-2044-973E-029138756C9F}"/>
              </a:ext>
            </a:extLst>
          </p:cNvPr>
          <p:cNvSpPr>
            <a:spLocks noGrp="1"/>
          </p:cNvSpPr>
          <p:nvPr>
            <p:ph type="body" sz="quarter" idx="14" hasCustomPrompt="1"/>
          </p:nvPr>
        </p:nvSpPr>
        <p:spPr>
          <a:xfrm>
            <a:off x="3890688" y="2790119"/>
            <a:ext cx="2505560" cy="382527"/>
          </a:xfrm>
          <a:prstGeom prst="rect">
            <a:avLst/>
          </a:prstGeom>
        </p:spPr>
        <p:txBody>
          <a:bodyPr/>
          <a:lstStyle>
            <a:lvl1pPr marL="0" indent="0" algn="ctr">
              <a:buNone/>
              <a:defRPr sz="2000" b="1" cap="all" baseline="0">
                <a:solidFill>
                  <a:schemeClr val="bg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Presenter Name</a:t>
            </a:r>
          </a:p>
        </p:txBody>
      </p:sp>
      <p:sp>
        <p:nvSpPr>
          <p:cNvPr id="18" name="Text Placeholder 8">
            <a:extLst>
              <a:ext uri="{FF2B5EF4-FFF2-40B4-BE49-F238E27FC236}">
                <a16:creationId xmlns:a16="http://schemas.microsoft.com/office/drawing/2014/main" id="{A698A616-2BD8-104D-A439-24B3E19AC142}"/>
              </a:ext>
            </a:extLst>
          </p:cNvPr>
          <p:cNvSpPr>
            <a:spLocks noGrp="1"/>
          </p:cNvSpPr>
          <p:nvPr>
            <p:ph type="body" sz="quarter" idx="18" hasCustomPrompt="1"/>
          </p:nvPr>
        </p:nvSpPr>
        <p:spPr>
          <a:xfrm>
            <a:off x="3890276" y="3268989"/>
            <a:ext cx="2506663" cy="1385887"/>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a:solidFill>
                  <a:schemeClr val="bg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Title/Location/Contact</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Title/Location/Contact</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Title/Location/Contact</a:t>
            </a:r>
          </a:p>
        </p:txBody>
      </p:sp>
      <p:sp>
        <p:nvSpPr>
          <p:cNvPr id="20" name="Text Placeholder 16">
            <a:extLst>
              <a:ext uri="{FF2B5EF4-FFF2-40B4-BE49-F238E27FC236}">
                <a16:creationId xmlns:a16="http://schemas.microsoft.com/office/drawing/2014/main" id="{0BF0194C-6E3F-DB46-B379-E02475F4E0F2}"/>
              </a:ext>
            </a:extLst>
          </p:cNvPr>
          <p:cNvSpPr>
            <a:spLocks noGrp="1"/>
          </p:cNvSpPr>
          <p:nvPr>
            <p:ph type="body" sz="quarter" idx="19" hasCustomPrompt="1"/>
          </p:nvPr>
        </p:nvSpPr>
        <p:spPr>
          <a:xfrm>
            <a:off x="6621837" y="2790119"/>
            <a:ext cx="2505560" cy="382527"/>
          </a:xfrm>
          <a:prstGeom prst="rect">
            <a:avLst/>
          </a:prstGeom>
        </p:spPr>
        <p:txBody>
          <a:bodyPr/>
          <a:lstStyle>
            <a:lvl1pPr marL="0" indent="0" algn="ctr">
              <a:buNone/>
              <a:defRPr sz="2000" b="1" cap="all" baseline="0">
                <a:solidFill>
                  <a:schemeClr val="bg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Presenter Name</a:t>
            </a:r>
          </a:p>
        </p:txBody>
      </p:sp>
      <p:sp>
        <p:nvSpPr>
          <p:cNvPr id="24" name="Text Placeholder 8">
            <a:extLst>
              <a:ext uri="{FF2B5EF4-FFF2-40B4-BE49-F238E27FC236}">
                <a16:creationId xmlns:a16="http://schemas.microsoft.com/office/drawing/2014/main" id="{B8C4041A-878A-E543-B801-8B6043B7B83E}"/>
              </a:ext>
            </a:extLst>
          </p:cNvPr>
          <p:cNvSpPr>
            <a:spLocks noGrp="1"/>
          </p:cNvSpPr>
          <p:nvPr>
            <p:ph type="body" sz="quarter" idx="20" hasCustomPrompt="1"/>
          </p:nvPr>
        </p:nvSpPr>
        <p:spPr>
          <a:xfrm>
            <a:off x="6621425" y="3268989"/>
            <a:ext cx="2506663" cy="1385887"/>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a:solidFill>
                  <a:schemeClr val="bg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Title/Location/Contact</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Title/Location/Contact</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Title/Location/Contact</a:t>
            </a:r>
          </a:p>
        </p:txBody>
      </p:sp>
      <p:sp>
        <p:nvSpPr>
          <p:cNvPr id="25" name="Text Placeholder 16">
            <a:extLst>
              <a:ext uri="{FF2B5EF4-FFF2-40B4-BE49-F238E27FC236}">
                <a16:creationId xmlns:a16="http://schemas.microsoft.com/office/drawing/2014/main" id="{8DE1D66A-2194-7B46-913F-A41888540976}"/>
              </a:ext>
            </a:extLst>
          </p:cNvPr>
          <p:cNvSpPr>
            <a:spLocks noGrp="1"/>
          </p:cNvSpPr>
          <p:nvPr>
            <p:ph type="body" sz="quarter" idx="21" hasCustomPrompt="1"/>
          </p:nvPr>
        </p:nvSpPr>
        <p:spPr>
          <a:xfrm>
            <a:off x="9314230" y="2787164"/>
            <a:ext cx="2505560" cy="382527"/>
          </a:xfrm>
          <a:prstGeom prst="rect">
            <a:avLst/>
          </a:prstGeom>
        </p:spPr>
        <p:txBody>
          <a:bodyPr/>
          <a:lstStyle>
            <a:lvl1pPr marL="0" indent="0" algn="ctr">
              <a:buNone/>
              <a:defRPr sz="2000" b="1" cap="all" baseline="0">
                <a:solidFill>
                  <a:schemeClr val="bg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Presenter Name</a:t>
            </a:r>
          </a:p>
        </p:txBody>
      </p:sp>
      <p:sp>
        <p:nvSpPr>
          <p:cNvPr id="26" name="Text Placeholder 8">
            <a:extLst>
              <a:ext uri="{FF2B5EF4-FFF2-40B4-BE49-F238E27FC236}">
                <a16:creationId xmlns:a16="http://schemas.microsoft.com/office/drawing/2014/main" id="{DBF58AC4-2C9D-F149-8265-0F07FA49D747}"/>
              </a:ext>
            </a:extLst>
          </p:cNvPr>
          <p:cNvSpPr>
            <a:spLocks noGrp="1"/>
          </p:cNvSpPr>
          <p:nvPr>
            <p:ph type="body" sz="quarter" idx="22" hasCustomPrompt="1"/>
          </p:nvPr>
        </p:nvSpPr>
        <p:spPr>
          <a:xfrm>
            <a:off x="9313818" y="3258210"/>
            <a:ext cx="2506663" cy="1385887"/>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a:solidFill>
                  <a:schemeClr val="bg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Title/Location/Contact</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Title/Location/Contact</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Title/Location/Contact</a:t>
            </a:r>
          </a:p>
        </p:txBody>
      </p:sp>
    </p:spTree>
    <p:extLst>
      <p:ext uri="{BB962C8B-B14F-4D97-AF65-F5344CB8AC3E}">
        <p14:creationId xmlns:p14="http://schemas.microsoft.com/office/powerpoint/2010/main" val="3308357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16="http://schemas.microsoft.com/office/drawing/2014/main"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regunta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ECB4079-43C6-054F-B9EF-F5059015F1C0}"/>
              </a:ext>
            </a:extLst>
          </p:cNvPr>
          <p:cNvSpPr/>
          <p:nvPr userDrawn="1"/>
        </p:nvSpPr>
        <p:spPr>
          <a:xfrm>
            <a:off x="3493608" y="1"/>
            <a:ext cx="8707316" cy="68661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3">
            <a:extLst>
              <a:ext uri="{FF2B5EF4-FFF2-40B4-BE49-F238E27FC236}">
                <a16:creationId xmlns:a16="http://schemas.microsoft.com/office/drawing/2014/main" id="{B0167012-8C82-0F47-AF2D-C58154B10122}"/>
              </a:ext>
            </a:extLst>
          </p:cNvPr>
          <p:cNvSpPr>
            <a:spLocks noGrp="1"/>
          </p:cNvSpPr>
          <p:nvPr>
            <p:ph type="sldNum" sz="quarter" idx="4"/>
          </p:nvPr>
        </p:nvSpPr>
        <p:spPr>
          <a:xfrm>
            <a:off x="9067800" y="6553201"/>
            <a:ext cx="2844800" cy="228600"/>
          </a:xfrm>
          <a:prstGeom prst="rect">
            <a:avLst/>
          </a:prstGeom>
        </p:spPr>
        <p:txBody>
          <a:bodyPr vert="horz" lIns="91440" tIns="45720" rIns="91440" bIns="45720" rtlCol="0" anchor="ctr"/>
          <a:lstStyle>
            <a:lvl1pPr algn="r">
              <a:defRPr sz="900">
                <a:solidFill>
                  <a:schemeClr val="bg1"/>
                </a:solidFill>
              </a:defRPr>
            </a:lvl1pPr>
          </a:lstStyle>
          <a:p>
            <a:fld id="{B73F69C2-009F-4240-9724-5B3BAC1E9E06}" type="slidenum">
              <a:rPr lang="en-US" smtClean="0"/>
              <a:pPr/>
              <a:t>‹#›</a:t>
            </a:fld>
            <a:endParaRPr lang="en-US" dirty="0"/>
          </a:p>
        </p:txBody>
      </p:sp>
      <p:sp>
        <p:nvSpPr>
          <p:cNvPr id="7" name="Rectangle 6"/>
          <p:cNvSpPr/>
          <p:nvPr userDrawn="1"/>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AB461DB-A8C3-044A-9D82-9D52328F32E8}"/>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4714119" y="2830915"/>
            <a:ext cx="6266293" cy="1196169"/>
          </a:xfrm>
          <a:prstGeom prst="rect">
            <a:avLst/>
          </a:prstGeom>
        </p:spPr>
      </p:pic>
      <p:sp>
        <p:nvSpPr>
          <p:cNvPr id="17" name="Rectangle 16">
            <a:extLst>
              <a:ext uri="{FF2B5EF4-FFF2-40B4-BE49-F238E27FC236}">
                <a16:creationId xmlns:a16="http://schemas.microsoft.com/office/drawing/2014/main" id="{727B5A56-0D46-B043-84C7-7B53FCC9995A}"/>
              </a:ext>
            </a:extLst>
          </p:cNvPr>
          <p:cNvSpPr/>
          <p:nvPr userDrawn="1"/>
        </p:nvSpPr>
        <p:spPr>
          <a:xfrm>
            <a:off x="5358950" y="5695060"/>
            <a:ext cx="4976632" cy="584775"/>
          </a:xfrm>
          <a:prstGeom prst="rect">
            <a:avLst/>
          </a:prstGeom>
          <a:noFill/>
        </p:spPr>
        <p:txBody>
          <a:bodyPr wrap="square">
            <a:spAutoFit/>
          </a:bodyPr>
          <a:lstStyle/>
          <a:p>
            <a:pPr algn="ctr"/>
            <a:r>
              <a:rPr lang="en-US" sz="800" b="0" i="0" kern="1200" dirty="0">
                <a:solidFill>
                  <a:schemeClr val="bg1">
                    <a:lumMod val="95000"/>
                  </a:schemeClr>
                </a:solidFill>
                <a:latin typeface="+mn-lt"/>
                <a:ea typeface="+mn-ea"/>
                <a:cs typeface="+mn-cs"/>
              </a:rPr>
              <a:t>This information provided by Littler is not a substitute for experienced legal counsel and does not provide legal advice or attempt to address the numerous factual issues that inevitably arise in any employment-related dispute.</a:t>
            </a:r>
            <a:br>
              <a:rPr lang="en-US" sz="800" b="0" i="0" kern="1200" dirty="0">
                <a:solidFill>
                  <a:schemeClr val="bg1">
                    <a:lumMod val="95000"/>
                  </a:schemeClr>
                </a:solidFill>
                <a:latin typeface="+mn-lt"/>
                <a:ea typeface="+mn-ea"/>
                <a:cs typeface="+mn-cs"/>
              </a:rPr>
            </a:br>
            <a:r>
              <a:rPr lang="en-US" sz="800" b="0" i="0" kern="1200" dirty="0">
                <a:solidFill>
                  <a:schemeClr val="bg1">
                    <a:lumMod val="95000"/>
                  </a:schemeClr>
                </a:solidFill>
                <a:latin typeface="+mn-lt"/>
                <a:ea typeface="+mn-ea"/>
                <a:cs typeface="+mn-cs"/>
              </a:rPr>
              <a:t>Although this information attempts to cover some major recent developments, it is not all-inclusive, and the current status of any decision or principle of law should</a:t>
            </a:r>
            <a:r>
              <a:rPr lang="en-US" sz="800" b="0" i="0" kern="1200" baseline="0" dirty="0">
                <a:solidFill>
                  <a:schemeClr val="bg1">
                    <a:lumMod val="95000"/>
                  </a:schemeClr>
                </a:solidFill>
                <a:latin typeface="+mn-lt"/>
                <a:ea typeface="+mn-ea"/>
                <a:cs typeface="+mn-cs"/>
              </a:rPr>
              <a:t> be verified by counsel.</a:t>
            </a:r>
            <a:r>
              <a:rPr lang="en-US" sz="800" b="0" i="0" kern="1200" dirty="0">
                <a:solidFill>
                  <a:schemeClr val="bg1">
                    <a:lumMod val="95000"/>
                  </a:schemeClr>
                </a:solidFill>
                <a:latin typeface="+mn-lt"/>
                <a:ea typeface="+mn-ea"/>
                <a:cs typeface="+mn-cs"/>
              </a:rPr>
              <a:t>    </a:t>
            </a:r>
            <a:endParaRPr lang="en-US" sz="800" dirty="0">
              <a:solidFill>
                <a:schemeClr val="bg1">
                  <a:lumMod val="95000"/>
                </a:schemeClr>
              </a:solidFill>
            </a:endParaRPr>
          </a:p>
        </p:txBody>
      </p:sp>
      <p:sp>
        <p:nvSpPr>
          <p:cNvPr id="18" name="Rectangle 17">
            <a:extLst>
              <a:ext uri="{FF2B5EF4-FFF2-40B4-BE49-F238E27FC236}">
                <a16:creationId xmlns:a16="http://schemas.microsoft.com/office/drawing/2014/main" id="{3011407C-FBCB-5947-82C0-7115B3A804F5}"/>
              </a:ext>
            </a:extLst>
          </p:cNvPr>
          <p:cNvSpPr/>
          <p:nvPr userDrawn="1"/>
        </p:nvSpPr>
        <p:spPr>
          <a:xfrm>
            <a:off x="-12377" y="3447519"/>
            <a:ext cx="3531134" cy="341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E506858-B8CE-FA4A-B305-98B7066E1D90}"/>
              </a:ext>
            </a:extLst>
          </p:cNvPr>
          <p:cNvSpPr/>
          <p:nvPr userDrawn="1"/>
        </p:nvSpPr>
        <p:spPr>
          <a:xfrm>
            <a:off x="-10548" y="-3662"/>
            <a:ext cx="1795173" cy="16991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81324F0-A628-9947-AB69-E9F8B1BA3A4D}"/>
              </a:ext>
            </a:extLst>
          </p:cNvPr>
          <p:cNvSpPr/>
          <p:nvPr userDrawn="1"/>
        </p:nvSpPr>
        <p:spPr>
          <a:xfrm>
            <a:off x="-10548" y="1692689"/>
            <a:ext cx="1769674" cy="17589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AB6D43A-83A1-854D-9096-DA628738ADBD}"/>
              </a:ext>
            </a:extLst>
          </p:cNvPr>
          <p:cNvSpPr/>
          <p:nvPr userDrawn="1"/>
        </p:nvSpPr>
        <p:spPr>
          <a:xfrm>
            <a:off x="1734481" y="1694219"/>
            <a:ext cx="1784276" cy="17611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D2E2C08D-E8D9-A44C-B665-CA9E1BCF94E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101488" y="1915708"/>
            <a:ext cx="1079482" cy="1476264"/>
          </a:xfrm>
          <a:prstGeom prst="rect">
            <a:avLst/>
          </a:prstGeom>
        </p:spPr>
      </p:pic>
      <p:sp>
        <p:nvSpPr>
          <p:cNvPr id="23" name="Rectangle 22">
            <a:extLst>
              <a:ext uri="{FF2B5EF4-FFF2-40B4-BE49-F238E27FC236}">
                <a16:creationId xmlns:a16="http://schemas.microsoft.com/office/drawing/2014/main" id="{32D3B964-E821-7C44-81F7-BFE41C8AB1C5}"/>
              </a:ext>
            </a:extLst>
          </p:cNvPr>
          <p:cNvSpPr/>
          <p:nvPr userDrawn="1"/>
        </p:nvSpPr>
        <p:spPr>
          <a:xfrm>
            <a:off x="1734481" y="-3662"/>
            <a:ext cx="1795173" cy="169910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43D3BA88-D571-CF4D-9A86-72634ED4E3F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3361" y="-115657"/>
            <a:ext cx="1667187" cy="1906944"/>
          </a:xfrm>
          <a:prstGeom prst="rect">
            <a:avLst/>
          </a:prstGeom>
        </p:spPr>
      </p:pic>
      <p:pic>
        <p:nvPicPr>
          <p:cNvPr id="26" name="Picture 25">
            <a:extLst>
              <a:ext uri="{FF2B5EF4-FFF2-40B4-BE49-F238E27FC236}">
                <a16:creationId xmlns:a16="http://schemas.microsoft.com/office/drawing/2014/main" id="{52827BAD-6047-344F-9268-2FCE3D2223A8}"/>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202494" y="3296672"/>
            <a:ext cx="3200400" cy="3657600"/>
          </a:xfrm>
          <a:prstGeom prst="rect">
            <a:avLst/>
          </a:prstGeom>
        </p:spPr>
      </p:pic>
    </p:spTree>
    <p:extLst>
      <p:ext uri="{BB962C8B-B14F-4D97-AF65-F5344CB8AC3E}">
        <p14:creationId xmlns:p14="http://schemas.microsoft.com/office/powerpoint/2010/main" val="3680944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16="http://schemas.microsoft.com/office/drawing/2014/main"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Gracia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ECB4079-43C6-054F-B9EF-F5059015F1C0}"/>
              </a:ext>
            </a:extLst>
          </p:cNvPr>
          <p:cNvSpPr/>
          <p:nvPr userDrawn="1"/>
        </p:nvSpPr>
        <p:spPr>
          <a:xfrm>
            <a:off x="3493608" y="1"/>
            <a:ext cx="8707316" cy="68661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3">
            <a:extLst>
              <a:ext uri="{FF2B5EF4-FFF2-40B4-BE49-F238E27FC236}">
                <a16:creationId xmlns:a16="http://schemas.microsoft.com/office/drawing/2014/main" id="{60977222-1F29-1347-B48B-B3FF9DCBF9F4}"/>
              </a:ext>
            </a:extLst>
          </p:cNvPr>
          <p:cNvSpPr>
            <a:spLocks noGrp="1"/>
          </p:cNvSpPr>
          <p:nvPr>
            <p:ph type="sldNum" sz="quarter" idx="4"/>
          </p:nvPr>
        </p:nvSpPr>
        <p:spPr>
          <a:xfrm>
            <a:off x="9067800" y="6553201"/>
            <a:ext cx="2844800" cy="228600"/>
          </a:xfrm>
          <a:prstGeom prst="rect">
            <a:avLst/>
          </a:prstGeom>
        </p:spPr>
        <p:txBody>
          <a:bodyPr vert="horz" lIns="91440" tIns="45720" rIns="91440" bIns="45720" rtlCol="0" anchor="ctr"/>
          <a:lstStyle>
            <a:lvl1pPr algn="r">
              <a:defRPr sz="1000">
                <a:solidFill>
                  <a:schemeClr val="bg1"/>
                </a:solidFill>
                <a:latin typeface="+mn-lt"/>
              </a:defRPr>
            </a:lvl1pPr>
          </a:lstStyle>
          <a:p>
            <a:fld id="{B73F69C2-009F-4240-9724-5B3BAC1E9E06}" type="slidenum">
              <a:rPr lang="en-US" smtClean="0"/>
              <a:pPr/>
              <a:t>‹#›</a:t>
            </a:fld>
            <a:endParaRPr lang="en-US" dirty="0"/>
          </a:p>
        </p:txBody>
      </p:sp>
      <p:sp>
        <p:nvSpPr>
          <p:cNvPr id="15" name="Rectangle 14"/>
          <p:cNvSpPr/>
          <p:nvPr userDrawn="1"/>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2BDF18CC-7CF1-2049-880A-6E6919F83F7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1369"/>
          <a:stretch/>
        </p:blipFill>
        <p:spPr>
          <a:xfrm>
            <a:off x="5669019" y="2796929"/>
            <a:ext cx="4357578" cy="1264141"/>
          </a:xfrm>
          <a:prstGeom prst="rect">
            <a:avLst/>
          </a:prstGeom>
        </p:spPr>
      </p:pic>
      <p:sp>
        <p:nvSpPr>
          <p:cNvPr id="19" name="Rectangle 18">
            <a:extLst>
              <a:ext uri="{FF2B5EF4-FFF2-40B4-BE49-F238E27FC236}">
                <a16:creationId xmlns:a16="http://schemas.microsoft.com/office/drawing/2014/main" id="{727B5A56-0D46-B043-84C7-7B53FCC9995A}"/>
              </a:ext>
            </a:extLst>
          </p:cNvPr>
          <p:cNvSpPr/>
          <p:nvPr userDrawn="1"/>
        </p:nvSpPr>
        <p:spPr>
          <a:xfrm>
            <a:off x="5358950" y="5695060"/>
            <a:ext cx="4976632" cy="584775"/>
          </a:xfrm>
          <a:prstGeom prst="rect">
            <a:avLst/>
          </a:prstGeom>
          <a:noFill/>
        </p:spPr>
        <p:txBody>
          <a:bodyPr wrap="square">
            <a:spAutoFit/>
          </a:bodyPr>
          <a:lstStyle/>
          <a:p>
            <a:pPr algn="ctr"/>
            <a:r>
              <a:rPr lang="en-US" sz="800" b="0" i="0" kern="1200" dirty="0">
                <a:solidFill>
                  <a:schemeClr val="bg1">
                    <a:lumMod val="95000"/>
                  </a:schemeClr>
                </a:solidFill>
                <a:latin typeface="+mn-lt"/>
                <a:ea typeface="+mn-ea"/>
                <a:cs typeface="+mn-cs"/>
              </a:rPr>
              <a:t>This information provided by Littler is not a substitute for experienced legal counsel and does not provide legal advice or attempt to address the numerous factual issues that inevitably arise in any employment-related dispute.</a:t>
            </a:r>
            <a:br>
              <a:rPr lang="en-US" sz="800" b="0" i="0" kern="1200" dirty="0">
                <a:solidFill>
                  <a:schemeClr val="bg1">
                    <a:lumMod val="95000"/>
                  </a:schemeClr>
                </a:solidFill>
                <a:latin typeface="+mn-lt"/>
                <a:ea typeface="+mn-ea"/>
                <a:cs typeface="+mn-cs"/>
              </a:rPr>
            </a:br>
            <a:r>
              <a:rPr lang="en-US" sz="800" b="0" i="0" kern="1200" dirty="0">
                <a:solidFill>
                  <a:schemeClr val="bg1">
                    <a:lumMod val="95000"/>
                  </a:schemeClr>
                </a:solidFill>
                <a:latin typeface="+mn-lt"/>
                <a:ea typeface="+mn-ea"/>
                <a:cs typeface="+mn-cs"/>
              </a:rPr>
              <a:t>Although this information attempts to cover some major recent developments, it is not all-inclusive, and the current status of any decision or principle of law should</a:t>
            </a:r>
            <a:r>
              <a:rPr lang="en-US" sz="800" b="0" i="0" kern="1200" baseline="0" dirty="0">
                <a:solidFill>
                  <a:schemeClr val="bg1">
                    <a:lumMod val="95000"/>
                  </a:schemeClr>
                </a:solidFill>
                <a:latin typeface="+mn-lt"/>
                <a:ea typeface="+mn-ea"/>
                <a:cs typeface="+mn-cs"/>
              </a:rPr>
              <a:t> be verified by counsel.</a:t>
            </a:r>
            <a:r>
              <a:rPr lang="en-US" sz="800" b="0" i="0" kern="1200" dirty="0">
                <a:solidFill>
                  <a:schemeClr val="bg1">
                    <a:lumMod val="95000"/>
                  </a:schemeClr>
                </a:solidFill>
                <a:latin typeface="+mn-lt"/>
                <a:ea typeface="+mn-ea"/>
                <a:cs typeface="+mn-cs"/>
              </a:rPr>
              <a:t>    </a:t>
            </a:r>
            <a:endParaRPr lang="en-US" sz="800" dirty="0">
              <a:solidFill>
                <a:schemeClr val="bg1">
                  <a:lumMod val="95000"/>
                </a:schemeClr>
              </a:solidFill>
            </a:endParaRPr>
          </a:p>
        </p:txBody>
      </p:sp>
      <p:sp>
        <p:nvSpPr>
          <p:cNvPr id="16" name="Rectangle 15">
            <a:extLst>
              <a:ext uri="{FF2B5EF4-FFF2-40B4-BE49-F238E27FC236}">
                <a16:creationId xmlns:a16="http://schemas.microsoft.com/office/drawing/2014/main" id="{A9F46BC2-F9C9-484A-924D-04BA50984452}"/>
              </a:ext>
            </a:extLst>
          </p:cNvPr>
          <p:cNvSpPr/>
          <p:nvPr userDrawn="1"/>
        </p:nvSpPr>
        <p:spPr>
          <a:xfrm>
            <a:off x="-10548" y="-3662"/>
            <a:ext cx="1795173" cy="16991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5DEBD60-5ECF-DD4E-9147-BE6B86D7D295}"/>
              </a:ext>
            </a:extLst>
          </p:cNvPr>
          <p:cNvSpPr/>
          <p:nvPr userDrawn="1"/>
        </p:nvSpPr>
        <p:spPr>
          <a:xfrm>
            <a:off x="-12377" y="3447519"/>
            <a:ext cx="3531134" cy="341048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AEF6BBB-0169-B746-BA2C-2B7F0E041E70}"/>
              </a:ext>
            </a:extLst>
          </p:cNvPr>
          <p:cNvSpPr/>
          <p:nvPr userDrawn="1"/>
        </p:nvSpPr>
        <p:spPr>
          <a:xfrm>
            <a:off x="-10548" y="1692689"/>
            <a:ext cx="1769674" cy="17589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A192501-7935-B947-8F87-E64DD470FF3D}"/>
              </a:ext>
            </a:extLst>
          </p:cNvPr>
          <p:cNvSpPr/>
          <p:nvPr userDrawn="1"/>
        </p:nvSpPr>
        <p:spPr>
          <a:xfrm>
            <a:off x="1734481" y="-3662"/>
            <a:ext cx="1795173" cy="169910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36BDE028-A6AC-4546-A973-39427177A1D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3361" y="-115657"/>
            <a:ext cx="1667187" cy="1906944"/>
          </a:xfrm>
          <a:prstGeom prst="rect">
            <a:avLst/>
          </a:prstGeom>
        </p:spPr>
      </p:pic>
      <p:sp>
        <p:nvSpPr>
          <p:cNvPr id="24" name="Rectangle 23">
            <a:extLst>
              <a:ext uri="{FF2B5EF4-FFF2-40B4-BE49-F238E27FC236}">
                <a16:creationId xmlns:a16="http://schemas.microsoft.com/office/drawing/2014/main" id="{EE01F5E0-6582-354B-905D-ED2C3EA3AF57}"/>
              </a:ext>
            </a:extLst>
          </p:cNvPr>
          <p:cNvSpPr/>
          <p:nvPr userDrawn="1"/>
        </p:nvSpPr>
        <p:spPr>
          <a:xfrm>
            <a:off x="1734481" y="1694219"/>
            <a:ext cx="1784276" cy="17611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5D2829E0-769E-FE40-BBFA-A16975E0F37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101488" y="1915708"/>
            <a:ext cx="1079482" cy="1476264"/>
          </a:xfrm>
          <a:prstGeom prst="rect">
            <a:avLst/>
          </a:prstGeom>
        </p:spPr>
      </p:pic>
      <p:pic>
        <p:nvPicPr>
          <p:cNvPr id="26" name="Picture 25">
            <a:extLst>
              <a:ext uri="{FF2B5EF4-FFF2-40B4-BE49-F238E27FC236}">
                <a16:creationId xmlns:a16="http://schemas.microsoft.com/office/drawing/2014/main" id="{AF49F3CE-49B7-2843-977A-A71754EF4693}"/>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202494" y="3296672"/>
            <a:ext cx="3200400" cy="3657600"/>
          </a:xfrm>
          <a:prstGeom prst="rect">
            <a:avLst/>
          </a:prstGeom>
        </p:spPr>
      </p:pic>
    </p:spTree>
    <p:extLst>
      <p:ext uri="{BB962C8B-B14F-4D97-AF65-F5344CB8AC3E}">
        <p14:creationId xmlns:p14="http://schemas.microsoft.com/office/powerpoint/2010/main" val="2179986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16="http://schemas.microsoft.com/office/drawing/2014/main"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 y="-11896"/>
            <a:ext cx="1930244" cy="1794294"/>
          </a:xfrm>
          <a:prstGeom prst="rect">
            <a:avLst/>
          </a:prstGeom>
        </p:spPr>
      </p:pic>
      <p:sp>
        <p:nvSpPr>
          <p:cNvPr id="14" name="Rectangle 13">
            <a:extLst>
              <a:ext uri="{FF2B5EF4-FFF2-40B4-BE49-F238E27FC236}">
                <a16:creationId xmlns:a16="http://schemas.microsoft.com/office/drawing/2014/main" id="{A3567D5A-926D-0F45-B01F-E68F190AAE34}"/>
              </a:ext>
            </a:extLst>
          </p:cNvPr>
          <p:cNvSpPr>
            <a:spLocks/>
          </p:cNvSpPr>
          <p:nvPr userDrawn="1"/>
        </p:nvSpPr>
        <p:spPr>
          <a:xfrm rot="10800000">
            <a:off x="-5" y="1705736"/>
            <a:ext cx="1748067" cy="172738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63D1688-E98B-5A40-8D6D-008243F9CF76}"/>
              </a:ext>
            </a:extLst>
          </p:cNvPr>
          <p:cNvSpPr>
            <a:spLocks/>
          </p:cNvSpPr>
          <p:nvPr userDrawn="1"/>
        </p:nvSpPr>
        <p:spPr>
          <a:xfrm rot="10800000">
            <a:off x="3500054" y="5126755"/>
            <a:ext cx="1737039" cy="17312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a:extLst>
              <a:ext uri="{FF2B5EF4-FFF2-40B4-BE49-F238E27FC236}">
                <a16:creationId xmlns:a16="http://schemas.microsoft.com/office/drawing/2014/main" id="{62C3D471-8A85-FF49-92A6-D3FDA072F28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694177" y="5312267"/>
            <a:ext cx="1451650" cy="1677881"/>
          </a:xfrm>
          <a:prstGeom prst="rect">
            <a:avLst/>
          </a:prstGeom>
        </p:spPr>
      </p:pic>
      <p:sp>
        <p:nvSpPr>
          <p:cNvPr id="18" name="Content Placeholder 3">
            <a:extLst>
              <a:ext uri="{FF2B5EF4-FFF2-40B4-BE49-F238E27FC236}">
                <a16:creationId xmlns:a16="http://schemas.microsoft.com/office/drawing/2014/main" id="{7289E7D8-15B0-5142-B31A-6D5621BD0379}"/>
              </a:ext>
            </a:extLst>
          </p:cNvPr>
          <p:cNvSpPr>
            <a:spLocks noGrp="1"/>
          </p:cNvSpPr>
          <p:nvPr>
            <p:ph sz="quarter" idx="10" hasCustomPrompt="1"/>
          </p:nvPr>
        </p:nvSpPr>
        <p:spPr>
          <a:xfrm>
            <a:off x="5633763" y="182483"/>
            <a:ext cx="6278837" cy="3240269"/>
          </a:xfrm>
          <a:prstGeom prst="rect">
            <a:avLst/>
          </a:prstGeom>
        </p:spPr>
        <p:txBody>
          <a:bodyPr anchor="b">
            <a:normAutofit/>
          </a:bodyPr>
          <a:lstStyle>
            <a:lvl1pPr marL="0" indent="0" algn="l">
              <a:buNone/>
              <a:defRPr sz="4000" b="1">
                <a:solidFill>
                  <a:schemeClr val="accent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Presentation Title</a:t>
            </a:r>
          </a:p>
        </p:txBody>
      </p:sp>
      <p:sp>
        <p:nvSpPr>
          <p:cNvPr id="19" name="Content Placeholder 3">
            <a:extLst>
              <a:ext uri="{FF2B5EF4-FFF2-40B4-BE49-F238E27FC236}">
                <a16:creationId xmlns:a16="http://schemas.microsoft.com/office/drawing/2014/main" id="{6F968C8D-35E6-DF44-8B8D-62EFACCDA695}"/>
              </a:ext>
            </a:extLst>
          </p:cNvPr>
          <p:cNvSpPr>
            <a:spLocks noGrp="1"/>
          </p:cNvSpPr>
          <p:nvPr>
            <p:ph sz="quarter" idx="11" hasCustomPrompt="1"/>
          </p:nvPr>
        </p:nvSpPr>
        <p:spPr>
          <a:xfrm>
            <a:off x="5626792" y="3440832"/>
            <a:ext cx="6278837" cy="1538065"/>
          </a:xfrm>
          <a:prstGeom prst="rect">
            <a:avLst/>
          </a:prstGeom>
        </p:spPr>
        <p:txBody>
          <a:bodyPr anchor="t">
            <a:normAutofit/>
          </a:bodyPr>
          <a:lstStyle>
            <a:lvl1pPr marL="0" indent="0" algn="l">
              <a:buNone/>
              <a:defRPr sz="2800">
                <a:solidFill>
                  <a:schemeClr val="accent3"/>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Presentation Title</a:t>
            </a:r>
          </a:p>
        </p:txBody>
      </p:sp>
      <p:sp>
        <p:nvSpPr>
          <p:cNvPr id="15" name="Rectangle 14"/>
          <p:cNvSpPr/>
          <p:nvPr userDrawn="1"/>
        </p:nvSpPr>
        <p:spPr>
          <a:xfrm>
            <a:off x="0" y="0"/>
            <a:ext cx="12192000" cy="6858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ED56FBD-4E01-374F-B5B3-C7842E35395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65106" y="1859060"/>
            <a:ext cx="817848" cy="1429624"/>
          </a:xfrm>
          <a:prstGeom prst="rect">
            <a:avLst/>
          </a:prstGeom>
        </p:spPr>
      </p:pic>
      <p:pic>
        <p:nvPicPr>
          <p:cNvPr id="16" name="Picture 15">
            <a:extLst>
              <a:ext uri="{FF2B5EF4-FFF2-40B4-BE49-F238E27FC236}">
                <a16:creationId xmlns:a16="http://schemas.microsoft.com/office/drawing/2014/main" id="{44375B68-7912-BD44-B333-3047A5776A63}"/>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1748064" y="-17585"/>
            <a:ext cx="3489029" cy="3450707"/>
          </a:xfrm>
          <a:prstGeom prst="rect">
            <a:avLst/>
          </a:prstGeom>
        </p:spPr>
      </p:pic>
      <p:pic>
        <p:nvPicPr>
          <p:cNvPr id="20" name="Picture 19">
            <a:extLst>
              <a:ext uri="{FF2B5EF4-FFF2-40B4-BE49-F238E27FC236}">
                <a16:creationId xmlns:a16="http://schemas.microsoft.com/office/drawing/2014/main" id="{6ED12803-AAA8-3149-865A-F02F89026D0F}"/>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3500055" y="3422752"/>
            <a:ext cx="1737038" cy="1704004"/>
          </a:xfrm>
          <a:prstGeom prst="rect">
            <a:avLst/>
          </a:prstGeom>
        </p:spPr>
      </p:pic>
      <p:pic>
        <p:nvPicPr>
          <p:cNvPr id="21" name="Picture 20">
            <a:extLst>
              <a:ext uri="{FF2B5EF4-FFF2-40B4-BE49-F238E27FC236}">
                <a16:creationId xmlns:a16="http://schemas.microsoft.com/office/drawing/2014/main" id="{763C7234-DBA5-334C-BAEF-D6AEC8DBA67B}"/>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0" y="3422752"/>
            <a:ext cx="3506591" cy="3441122"/>
          </a:xfrm>
          <a:prstGeom prst="rect">
            <a:avLst/>
          </a:prstGeom>
        </p:spPr>
      </p:pic>
      <p:pic>
        <p:nvPicPr>
          <p:cNvPr id="23" name="Picture 22">
            <a:extLst>
              <a:ext uri="{FF2B5EF4-FFF2-40B4-BE49-F238E27FC236}">
                <a16:creationId xmlns:a16="http://schemas.microsoft.com/office/drawing/2014/main" id="{5849EDA5-E6CB-2540-9C7F-A0F3296E3EB8}"/>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5756786" y="6125564"/>
            <a:ext cx="1431618" cy="434825"/>
          </a:xfrm>
          <a:prstGeom prst="rect">
            <a:avLst/>
          </a:prstGeom>
        </p:spPr>
      </p:pic>
    </p:spTree>
    <p:extLst>
      <p:ext uri="{BB962C8B-B14F-4D97-AF65-F5344CB8AC3E}">
        <p14:creationId xmlns:p14="http://schemas.microsoft.com/office/powerpoint/2010/main" val="2530152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a16="http://schemas.microsoft.com/office/drawing/2014/main" xmlns:a14="http://schemas.microsoft.com/office/drawing/2010/main"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62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4">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7050A405-6340-7946-B2C4-97F25CD4F9E1}"/>
              </a:ext>
            </a:extLst>
          </p:cNvPr>
          <p:cNvSpPr/>
          <p:nvPr userDrawn="1"/>
        </p:nvSpPr>
        <p:spPr>
          <a:xfrm rot="10800000">
            <a:off x="-3883" y="5155913"/>
            <a:ext cx="1756666" cy="17020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D995F8FF-799E-FC4B-84DB-FA3F5D0BD391}"/>
              </a:ext>
            </a:extLst>
          </p:cNvPr>
          <p:cNvSpPr/>
          <p:nvPr userDrawn="1"/>
        </p:nvSpPr>
        <p:spPr>
          <a:xfrm rot="10800000">
            <a:off x="-3575" y="3432330"/>
            <a:ext cx="1756359" cy="17235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30CD0082-05B6-6845-891C-1C4703D71B4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748907" y="3421594"/>
            <a:ext cx="3495376" cy="3436406"/>
          </a:xfrm>
          <a:prstGeom prst="rect">
            <a:avLst/>
          </a:prstGeom>
        </p:spPr>
      </p:pic>
      <p:pic>
        <p:nvPicPr>
          <p:cNvPr id="11" name="Picture 10">
            <a:extLst>
              <a:ext uri="{FF2B5EF4-FFF2-40B4-BE49-F238E27FC236}">
                <a16:creationId xmlns:a16="http://schemas.microsoft.com/office/drawing/2014/main" id="{6F8C92CB-21E9-A045-B188-5F1B9E80CE2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b="-2"/>
          <a:stretch/>
        </p:blipFill>
        <p:spPr>
          <a:xfrm>
            <a:off x="-3576" y="1005"/>
            <a:ext cx="3509149" cy="3432330"/>
          </a:xfrm>
          <a:prstGeom prst="rect">
            <a:avLst/>
          </a:prstGeom>
        </p:spPr>
      </p:pic>
      <p:sp>
        <p:nvSpPr>
          <p:cNvPr id="20" name="Rectangle 19">
            <a:extLst>
              <a:ext uri="{FF2B5EF4-FFF2-40B4-BE49-F238E27FC236}">
                <a16:creationId xmlns:a16="http://schemas.microsoft.com/office/drawing/2014/main" id="{45914B46-9CF9-7C4C-9495-23D16E901394}"/>
              </a:ext>
            </a:extLst>
          </p:cNvPr>
          <p:cNvSpPr/>
          <p:nvPr userDrawn="1"/>
        </p:nvSpPr>
        <p:spPr>
          <a:xfrm rot="10800000">
            <a:off x="3505571" y="1726116"/>
            <a:ext cx="1738712" cy="17062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23B9593E-2916-B942-AF22-D9DE803A150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71777" y="3582202"/>
            <a:ext cx="1013110" cy="1404846"/>
          </a:xfrm>
          <a:prstGeom prst="rect">
            <a:avLst/>
          </a:prstGeom>
        </p:spPr>
      </p:pic>
      <p:sp>
        <p:nvSpPr>
          <p:cNvPr id="14" name="Content Placeholder 3">
            <a:extLst>
              <a:ext uri="{FF2B5EF4-FFF2-40B4-BE49-F238E27FC236}">
                <a16:creationId xmlns:a16="http://schemas.microsoft.com/office/drawing/2014/main" id="{23C88826-E312-6345-B719-E916511DFFCF}"/>
              </a:ext>
            </a:extLst>
          </p:cNvPr>
          <p:cNvSpPr>
            <a:spLocks noGrp="1"/>
          </p:cNvSpPr>
          <p:nvPr>
            <p:ph sz="quarter" idx="10" hasCustomPrompt="1"/>
          </p:nvPr>
        </p:nvSpPr>
        <p:spPr>
          <a:xfrm>
            <a:off x="5633763" y="182483"/>
            <a:ext cx="6285808" cy="3240269"/>
          </a:xfrm>
          <a:prstGeom prst="rect">
            <a:avLst/>
          </a:prstGeom>
        </p:spPr>
        <p:txBody>
          <a:bodyPr anchor="b">
            <a:normAutofit/>
          </a:bodyPr>
          <a:lstStyle>
            <a:lvl1pPr marL="0" indent="0" algn="l">
              <a:buNone/>
              <a:defRPr sz="4000" b="1">
                <a:solidFill>
                  <a:schemeClr val="accent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Presentation Title</a:t>
            </a:r>
          </a:p>
        </p:txBody>
      </p:sp>
      <p:sp>
        <p:nvSpPr>
          <p:cNvPr id="16" name="Content Placeholder 3">
            <a:extLst>
              <a:ext uri="{FF2B5EF4-FFF2-40B4-BE49-F238E27FC236}">
                <a16:creationId xmlns:a16="http://schemas.microsoft.com/office/drawing/2014/main" id="{D5870085-CDB9-2649-BE9B-3A7AEE111175}"/>
              </a:ext>
            </a:extLst>
          </p:cNvPr>
          <p:cNvSpPr>
            <a:spLocks noGrp="1"/>
          </p:cNvSpPr>
          <p:nvPr>
            <p:ph sz="quarter" idx="11" hasCustomPrompt="1"/>
          </p:nvPr>
        </p:nvSpPr>
        <p:spPr>
          <a:xfrm>
            <a:off x="5626792" y="3440832"/>
            <a:ext cx="6285808" cy="1538065"/>
          </a:xfrm>
          <a:prstGeom prst="rect">
            <a:avLst/>
          </a:prstGeom>
        </p:spPr>
        <p:txBody>
          <a:bodyPr anchor="t">
            <a:normAutofit/>
          </a:bodyPr>
          <a:lstStyle>
            <a:lvl1pPr marL="0" indent="0" algn="l">
              <a:buNone/>
              <a:defRPr sz="2800">
                <a:solidFill>
                  <a:schemeClr val="accent3"/>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Presentation Title</a:t>
            </a:r>
          </a:p>
        </p:txBody>
      </p:sp>
      <p:sp>
        <p:nvSpPr>
          <p:cNvPr id="18" name="Rectangle 17"/>
          <p:cNvSpPr/>
          <p:nvPr userDrawn="1"/>
        </p:nvSpPr>
        <p:spPr>
          <a:xfrm>
            <a:off x="0" y="11831"/>
            <a:ext cx="12192000" cy="6858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1C04900-EA42-3247-9554-36BB1551841F}"/>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3505572" y="0"/>
            <a:ext cx="1738712" cy="1726116"/>
          </a:xfrm>
          <a:prstGeom prst="rect">
            <a:avLst/>
          </a:prstGeom>
        </p:spPr>
      </p:pic>
      <p:pic>
        <p:nvPicPr>
          <p:cNvPr id="19" name="Picture 18">
            <a:extLst>
              <a:ext uri="{FF2B5EF4-FFF2-40B4-BE49-F238E27FC236}">
                <a16:creationId xmlns:a16="http://schemas.microsoft.com/office/drawing/2014/main" id="{E039F927-BC35-3A41-9F7B-7400628C992F}"/>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496595" y="1868538"/>
            <a:ext cx="1536025" cy="1391827"/>
          </a:xfrm>
          <a:prstGeom prst="rect">
            <a:avLst/>
          </a:prstGeom>
        </p:spPr>
      </p:pic>
      <p:pic>
        <p:nvPicPr>
          <p:cNvPr id="22" name="Picture 21">
            <a:extLst>
              <a:ext uri="{FF2B5EF4-FFF2-40B4-BE49-F238E27FC236}">
                <a16:creationId xmlns:a16="http://schemas.microsoft.com/office/drawing/2014/main" id="{5700B217-69EF-E24B-9949-A52C5D935E8C}"/>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5756786" y="6125564"/>
            <a:ext cx="1431618" cy="434825"/>
          </a:xfrm>
          <a:prstGeom prst="rect">
            <a:avLst/>
          </a:prstGeom>
        </p:spPr>
      </p:pic>
    </p:spTree>
    <p:extLst>
      <p:ext uri="{BB962C8B-B14F-4D97-AF65-F5344CB8AC3E}">
        <p14:creationId xmlns:p14="http://schemas.microsoft.com/office/powerpoint/2010/main" val="2155997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a14="http://schemas.microsoft.com/office/drawing/2010/main" xmlns:a16="http://schemas.microsoft.com/office/drawing/2014/main"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62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5">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FCA5783E-8DC7-AD44-89BD-3612A860842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505564" y="0"/>
            <a:ext cx="1752782" cy="1728652"/>
          </a:xfrm>
          <a:prstGeom prst="rect">
            <a:avLst/>
          </a:prstGeom>
        </p:spPr>
      </p:pic>
      <p:sp>
        <p:nvSpPr>
          <p:cNvPr id="35" name="Rectangle 34">
            <a:extLst>
              <a:ext uri="{FF2B5EF4-FFF2-40B4-BE49-F238E27FC236}">
                <a16:creationId xmlns:a16="http://schemas.microsoft.com/office/drawing/2014/main" id="{B939501D-7969-8047-9DDD-0ADC474535AF}"/>
              </a:ext>
            </a:extLst>
          </p:cNvPr>
          <p:cNvSpPr/>
          <p:nvPr userDrawn="1"/>
        </p:nvSpPr>
        <p:spPr>
          <a:xfrm>
            <a:off x="-2" y="6303634"/>
            <a:ext cx="12192002" cy="5543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D995F8FF-799E-FC4B-84DB-FA3F5D0BD391}"/>
              </a:ext>
            </a:extLst>
          </p:cNvPr>
          <p:cNvSpPr/>
          <p:nvPr userDrawn="1"/>
        </p:nvSpPr>
        <p:spPr>
          <a:xfrm rot="10800000">
            <a:off x="-598" y="3432330"/>
            <a:ext cx="1753381" cy="17235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45914B46-9CF9-7C4C-9495-23D16E901394}"/>
              </a:ext>
            </a:extLst>
          </p:cNvPr>
          <p:cNvSpPr/>
          <p:nvPr userDrawn="1"/>
        </p:nvSpPr>
        <p:spPr>
          <a:xfrm rot="10800000">
            <a:off x="3496595" y="1706216"/>
            <a:ext cx="1761752" cy="172611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3">
            <a:extLst>
              <a:ext uri="{FF2B5EF4-FFF2-40B4-BE49-F238E27FC236}">
                <a16:creationId xmlns:a16="http://schemas.microsoft.com/office/drawing/2014/main" id="{23C88826-E312-6345-B719-E916511DFFCF}"/>
              </a:ext>
            </a:extLst>
          </p:cNvPr>
          <p:cNvSpPr>
            <a:spLocks noGrp="1"/>
          </p:cNvSpPr>
          <p:nvPr>
            <p:ph sz="quarter" idx="10" hasCustomPrompt="1"/>
          </p:nvPr>
        </p:nvSpPr>
        <p:spPr>
          <a:xfrm>
            <a:off x="5633763" y="182483"/>
            <a:ext cx="6285808" cy="3240269"/>
          </a:xfrm>
          <a:prstGeom prst="rect">
            <a:avLst/>
          </a:prstGeom>
        </p:spPr>
        <p:txBody>
          <a:bodyPr anchor="b">
            <a:normAutofit/>
          </a:bodyPr>
          <a:lstStyle>
            <a:lvl1pPr marL="0" indent="0" algn="l">
              <a:buNone/>
              <a:defRPr sz="4000" b="1">
                <a:solidFill>
                  <a:schemeClr val="accent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Presentation Title</a:t>
            </a:r>
          </a:p>
        </p:txBody>
      </p:sp>
      <p:sp>
        <p:nvSpPr>
          <p:cNvPr id="16" name="Content Placeholder 3">
            <a:extLst>
              <a:ext uri="{FF2B5EF4-FFF2-40B4-BE49-F238E27FC236}">
                <a16:creationId xmlns:a16="http://schemas.microsoft.com/office/drawing/2014/main" id="{D5870085-CDB9-2649-BE9B-3A7AEE111175}"/>
              </a:ext>
            </a:extLst>
          </p:cNvPr>
          <p:cNvSpPr>
            <a:spLocks noGrp="1"/>
          </p:cNvSpPr>
          <p:nvPr>
            <p:ph sz="quarter" idx="11" hasCustomPrompt="1"/>
          </p:nvPr>
        </p:nvSpPr>
        <p:spPr>
          <a:xfrm>
            <a:off x="5626792" y="3440832"/>
            <a:ext cx="6285808" cy="1538065"/>
          </a:xfrm>
          <a:prstGeom prst="rect">
            <a:avLst/>
          </a:prstGeom>
        </p:spPr>
        <p:txBody>
          <a:bodyPr anchor="t">
            <a:normAutofit/>
          </a:bodyPr>
          <a:lstStyle>
            <a:lvl1pPr marL="0" indent="0" algn="l">
              <a:buNone/>
              <a:defRPr sz="2800">
                <a:solidFill>
                  <a:schemeClr val="accent3"/>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Presentation Title</a:t>
            </a:r>
          </a:p>
        </p:txBody>
      </p:sp>
      <p:sp>
        <p:nvSpPr>
          <p:cNvPr id="18" name="Rectangle 17"/>
          <p:cNvSpPr/>
          <p:nvPr userDrawn="1"/>
        </p:nvSpPr>
        <p:spPr>
          <a:xfrm>
            <a:off x="0" y="11831"/>
            <a:ext cx="12192000" cy="6858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5700B217-69EF-E24B-9949-A52C5D935E8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756786" y="6125564"/>
            <a:ext cx="1431618" cy="434825"/>
          </a:xfrm>
          <a:prstGeom prst="rect">
            <a:avLst/>
          </a:prstGeom>
        </p:spPr>
      </p:pic>
      <p:sp>
        <p:nvSpPr>
          <p:cNvPr id="17" name="Rectangle 16">
            <a:extLst>
              <a:ext uri="{FF2B5EF4-FFF2-40B4-BE49-F238E27FC236}">
                <a16:creationId xmlns:a16="http://schemas.microsoft.com/office/drawing/2014/main" id="{CE97094C-8247-B74A-880A-300A70646275}"/>
              </a:ext>
            </a:extLst>
          </p:cNvPr>
          <p:cNvSpPr/>
          <p:nvPr userDrawn="1"/>
        </p:nvSpPr>
        <p:spPr>
          <a:xfrm rot="10800000">
            <a:off x="0" y="5151786"/>
            <a:ext cx="1752782" cy="17062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E039F927-BC35-3A41-9F7B-7400628C992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5284265"/>
            <a:ext cx="1536025" cy="1391827"/>
          </a:xfrm>
          <a:prstGeom prst="rect">
            <a:avLst/>
          </a:prstGeom>
        </p:spPr>
      </p:pic>
      <p:sp>
        <p:nvSpPr>
          <p:cNvPr id="29" name="Rectangle 28">
            <a:extLst>
              <a:ext uri="{FF2B5EF4-FFF2-40B4-BE49-F238E27FC236}">
                <a16:creationId xmlns:a16="http://schemas.microsoft.com/office/drawing/2014/main" id="{7050A405-6340-7946-B2C4-97F25CD4F9E1}"/>
              </a:ext>
            </a:extLst>
          </p:cNvPr>
          <p:cNvSpPr/>
          <p:nvPr userDrawn="1"/>
        </p:nvSpPr>
        <p:spPr>
          <a:xfrm rot="10800000">
            <a:off x="-596" y="0"/>
            <a:ext cx="3506161" cy="343199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23B9593E-2916-B942-AF22-D9DE803A150C}"/>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681185" y="256843"/>
            <a:ext cx="2118963" cy="2938296"/>
          </a:xfrm>
          <a:prstGeom prst="rect">
            <a:avLst/>
          </a:prstGeom>
        </p:spPr>
      </p:pic>
      <p:pic>
        <p:nvPicPr>
          <p:cNvPr id="23" name="Picture 22">
            <a:extLst>
              <a:ext uri="{FF2B5EF4-FFF2-40B4-BE49-F238E27FC236}">
                <a16:creationId xmlns:a16="http://schemas.microsoft.com/office/drawing/2014/main" id="{C828788C-6D74-6B47-A18A-4181CFBB4E34}"/>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752782" y="3431991"/>
            <a:ext cx="3505564" cy="3426009"/>
          </a:xfrm>
          <a:prstGeom prst="rect">
            <a:avLst/>
          </a:prstGeom>
        </p:spPr>
      </p:pic>
    </p:spTree>
    <p:extLst>
      <p:ext uri="{BB962C8B-B14F-4D97-AF65-F5344CB8AC3E}">
        <p14:creationId xmlns:p14="http://schemas.microsoft.com/office/powerpoint/2010/main" val="4256296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a14="http://schemas.microsoft.com/office/drawing/2010/main" xmlns:a16="http://schemas.microsoft.com/office/drawing/2014/main"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62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6">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C8E55D5-9F4E-D04C-BCDD-580D89FA775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749980" y="3431523"/>
            <a:ext cx="3515348" cy="3450141"/>
          </a:xfrm>
          <a:prstGeom prst="rect">
            <a:avLst/>
          </a:prstGeom>
        </p:spPr>
      </p:pic>
      <p:sp>
        <p:nvSpPr>
          <p:cNvPr id="34" name="Rectangle 33">
            <a:extLst>
              <a:ext uri="{FF2B5EF4-FFF2-40B4-BE49-F238E27FC236}">
                <a16:creationId xmlns:a16="http://schemas.microsoft.com/office/drawing/2014/main" id="{D995F8FF-799E-FC4B-84DB-FA3F5D0BD391}"/>
              </a:ext>
            </a:extLst>
          </p:cNvPr>
          <p:cNvSpPr/>
          <p:nvPr userDrawn="1"/>
        </p:nvSpPr>
        <p:spPr>
          <a:xfrm rot="10800000">
            <a:off x="-598" y="3432330"/>
            <a:ext cx="1753381" cy="17235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45914B46-9CF9-7C4C-9495-23D16E901394}"/>
              </a:ext>
            </a:extLst>
          </p:cNvPr>
          <p:cNvSpPr/>
          <p:nvPr userDrawn="1"/>
        </p:nvSpPr>
        <p:spPr>
          <a:xfrm rot="10800000">
            <a:off x="3512395" y="1736552"/>
            <a:ext cx="1745952" cy="169577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3">
            <a:extLst>
              <a:ext uri="{FF2B5EF4-FFF2-40B4-BE49-F238E27FC236}">
                <a16:creationId xmlns:a16="http://schemas.microsoft.com/office/drawing/2014/main" id="{23C88826-E312-6345-B719-E916511DFFCF}"/>
              </a:ext>
            </a:extLst>
          </p:cNvPr>
          <p:cNvSpPr>
            <a:spLocks noGrp="1"/>
          </p:cNvSpPr>
          <p:nvPr>
            <p:ph sz="quarter" idx="10" hasCustomPrompt="1"/>
          </p:nvPr>
        </p:nvSpPr>
        <p:spPr>
          <a:xfrm>
            <a:off x="5633763" y="182483"/>
            <a:ext cx="6285808" cy="3240269"/>
          </a:xfrm>
          <a:prstGeom prst="rect">
            <a:avLst/>
          </a:prstGeom>
        </p:spPr>
        <p:txBody>
          <a:bodyPr anchor="b">
            <a:normAutofit/>
          </a:bodyPr>
          <a:lstStyle>
            <a:lvl1pPr marL="0" indent="0" algn="l">
              <a:buNone/>
              <a:defRPr sz="4000" b="1">
                <a:solidFill>
                  <a:schemeClr val="accent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Presentation Title</a:t>
            </a:r>
          </a:p>
        </p:txBody>
      </p:sp>
      <p:sp>
        <p:nvSpPr>
          <p:cNvPr id="16" name="Content Placeholder 3">
            <a:extLst>
              <a:ext uri="{FF2B5EF4-FFF2-40B4-BE49-F238E27FC236}">
                <a16:creationId xmlns:a16="http://schemas.microsoft.com/office/drawing/2014/main" id="{D5870085-CDB9-2649-BE9B-3A7AEE111175}"/>
              </a:ext>
            </a:extLst>
          </p:cNvPr>
          <p:cNvSpPr>
            <a:spLocks noGrp="1"/>
          </p:cNvSpPr>
          <p:nvPr>
            <p:ph sz="quarter" idx="11" hasCustomPrompt="1"/>
          </p:nvPr>
        </p:nvSpPr>
        <p:spPr>
          <a:xfrm>
            <a:off x="5626792" y="3440832"/>
            <a:ext cx="6285808" cy="1538065"/>
          </a:xfrm>
          <a:prstGeom prst="rect">
            <a:avLst/>
          </a:prstGeom>
        </p:spPr>
        <p:txBody>
          <a:bodyPr anchor="t">
            <a:normAutofit/>
          </a:bodyPr>
          <a:lstStyle>
            <a:lvl1pPr marL="0" indent="0" algn="l">
              <a:buNone/>
              <a:defRPr sz="2800">
                <a:solidFill>
                  <a:schemeClr val="accent3"/>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Presentation Subtitle</a:t>
            </a:r>
          </a:p>
        </p:txBody>
      </p:sp>
      <p:sp>
        <p:nvSpPr>
          <p:cNvPr id="18" name="Rectangle 17"/>
          <p:cNvSpPr/>
          <p:nvPr userDrawn="1"/>
        </p:nvSpPr>
        <p:spPr>
          <a:xfrm>
            <a:off x="0" y="11831"/>
            <a:ext cx="12192000" cy="6858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5700B217-69EF-E24B-9949-A52C5D935E8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756786" y="6125564"/>
            <a:ext cx="1431618" cy="434825"/>
          </a:xfrm>
          <a:prstGeom prst="rect">
            <a:avLst/>
          </a:prstGeom>
        </p:spPr>
      </p:pic>
      <p:sp>
        <p:nvSpPr>
          <p:cNvPr id="17" name="Rectangle 16">
            <a:extLst>
              <a:ext uri="{FF2B5EF4-FFF2-40B4-BE49-F238E27FC236}">
                <a16:creationId xmlns:a16="http://schemas.microsoft.com/office/drawing/2014/main" id="{CE97094C-8247-B74A-880A-300A70646275}"/>
              </a:ext>
            </a:extLst>
          </p:cNvPr>
          <p:cNvSpPr/>
          <p:nvPr userDrawn="1"/>
        </p:nvSpPr>
        <p:spPr>
          <a:xfrm rot="10800000">
            <a:off x="0" y="5151786"/>
            <a:ext cx="1752782" cy="172987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E039F927-BC35-3A41-9F7B-7400628C992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5284265"/>
            <a:ext cx="1536025" cy="1391827"/>
          </a:xfrm>
          <a:prstGeom prst="rect">
            <a:avLst/>
          </a:prstGeom>
        </p:spPr>
      </p:pic>
      <p:sp>
        <p:nvSpPr>
          <p:cNvPr id="29" name="Rectangle 28">
            <a:extLst>
              <a:ext uri="{FF2B5EF4-FFF2-40B4-BE49-F238E27FC236}">
                <a16:creationId xmlns:a16="http://schemas.microsoft.com/office/drawing/2014/main" id="{7050A405-6340-7946-B2C4-97F25CD4F9E1}"/>
              </a:ext>
            </a:extLst>
          </p:cNvPr>
          <p:cNvSpPr/>
          <p:nvPr userDrawn="1"/>
        </p:nvSpPr>
        <p:spPr>
          <a:xfrm rot="10800000">
            <a:off x="0" y="-12304"/>
            <a:ext cx="3512396" cy="34531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23B9593E-2916-B942-AF22-D9DE803A150C}"/>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730907" y="291771"/>
            <a:ext cx="2056815" cy="2852117"/>
          </a:xfrm>
          <a:prstGeom prst="rect">
            <a:avLst/>
          </a:prstGeom>
        </p:spPr>
      </p:pic>
      <p:sp>
        <p:nvSpPr>
          <p:cNvPr id="21" name="Rectangle 20">
            <a:extLst>
              <a:ext uri="{FF2B5EF4-FFF2-40B4-BE49-F238E27FC236}">
                <a16:creationId xmlns:a16="http://schemas.microsoft.com/office/drawing/2014/main" id="{AEB85129-F2F8-3043-84AD-68686B3FD116}"/>
              </a:ext>
            </a:extLst>
          </p:cNvPr>
          <p:cNvSpPr/>
          <p:nvPr userDrawn="1"/>
        </p:nvSpPr>
        <p:spPr>
          <a:xfrm rot="10800000">
            <a:off x="3512395" y="-12306"/>
            <a:ext cx="1745952" cy="174885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BC71796B-7020-1242-8695-9A768796C589}"/>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3748527" y="133958"/>
            <a:ext cx="1232463" cy="1444584"/>
          </a:xfrm>
          <a:prstGeom prst="rect">
            <a:avLst/>
          </a:prstGeom>
        </p:spPr>
      </p:pic>
    </p:spTree>
    <p:extLst>
      <p:ext uri="{BB962C8B-B14F-4D97-AF65-F5344CB8AC3E}">
        <p14:creationId xmlns:p14="http://schemas.microsoft.com/office/powerpoint/2010/main" val="3729766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a14="http://schemas.microsoft.com/office/drawing/2010/main" xmlns:a16="http://schemas.microsoft.com/office/drawing/2014/main"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62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EE Them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52000" y="5943600"/>
            <a:ext cx="1930400" cy="440018"/>
          </a:xfrm>
          <a:prstGeom prst="rect">
            <a:avLst/>
          </a:prstGeom>
        </p:spPr>
      </p:pic>
      <p:sp>
        <p:nvSpPr>
          <p:cNvPr id="5" name="Slide Number Placeholder 4"/>
          <p:cNvSpPr>
            <a:spLocks noGrp="1"/>
          </p:cNvSpPr>
          <p:nvPr>
            <p:ph type="sldNum" sz="quarter" idx="11"/>
          </p:nvPr>
        </p:nvSpPr>
        <p:spPr/>
        <p:txBody>
          <a:bodyPr/>
          <a:lstStyle/>
          <a:p>
            <a:fld id="{F9325FC0-3446-440B-B174-DDE47581C89E}" type="slidenum">
              <a:rPr lang="en-US" smtClean="0"/>
              <a:t>‹#›</a:t>
            </a:fld>
            <a:endParaRPr lang="en-US"/>
          </a:p>
        </p:txBody>
      </p:sp>
    </p:spTree>
    <p:extLst>
      <p:ext uri="{BB962C8B-B14F-4D97-AF65-F5344CB8AC3E}">
        <p14:creationId xmlns:p14="http://schemas.microsoft.com/office/powerpoint/2010/main" val="3470934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ubtitle 2"/>
          <p:cNvSpPr>
            <a:spLocks noGrp="1"/>
          </p:cNvSpPr>
          <p:nvPr>
            <p:ph type="subTitle" idx="1"/>
          </p:nvPr>
        </p:nvSpPr>
        <p:spPr>
          <a:xfrm>
            <a:off x="524933" y="3124201"/>
            <a:ext cx="11180064" cy="1035269"/>
          </a:xfrm>
        </p:spPr>
        <p:txBody>
          <a:bodyPr anchor="b">
            <a:normAutofit/>
          </a:bodyPr>
          <a:lstStyle>
            <a:lvl1pPr marL="0" indent="0" algn="l">
              <a:buNone/>
              <a:defRPr sz="26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4" name="Title 1"/>
          <p:cNvSpPr>
            <a:spLocks noGrp="1"/>
          </p:cNvSpPr>
          <p:nvPr>
            <p:ph type="ctrTitle"/>
          </p:nvPr>
        </p:nvSpPr>
        <p:spPr>
          <a:xfrm>
            <a:off x="508000" y="1447800"/>
            <a:ext cx="11176000" cy="2209800"/>
          </a:xfrm>
        </p:spPr>
        <p:txBody>
          <a:bodyPr>
            <a:normAutofit/>
          </a:bodyPr>
          <a:lstStyle>
            <a:lvl1pPr algn="l">
              <a:defRPr sz="4400" b="1">
                <a:solidFill>
                  <a:schemeClr val="bg1"/>
                </a:solidFill>
                <a:effectLst>
                  <a:outerShdw blurRad="38100" dist="38100" dir="2700000" algn="tl">
                    <a:srgbClr val="000000">
                      <a:alpha val="43137"/>
                    </a:srgbClr>
                  </a:outerShdw>
                </a:effectLst>
              </a:defRPr>
            </a:lvl1pPr>
          </a:lstStyle>
          <a:p>
            <a:r>
              <a:rPr lang="en-US" dirty="0"/>
              <a:t>Click to edit Master title style</a:t>
            </a:r>
          </a:p>
        </p:txBody>
      </p:sp>
    </p:spTree>
    <p:extLst>
      <p:ext uri="{BB962C8B-B14F-4D97-AF65-F5344CB8AC3E}">
        <p14:creationId xmlns:p14="http://schemas.microsoft.com/office/powerpoint/2010/main" val="3507105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Housekeepin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3"/>
          <p:cNvSpPr>
            <a:spLocks noGrp="1"/>
          </p:cNvSpPr>
          <p:nvPr>
            <p:ph type="title" hasCustomPrompt="1"/>
          </p:nvPr>
        </p:nvSpPr>
        <p:spPr>
          <a:xfrm>
            <a:off x="365760" y="0"/>
            <a:ext cx="11460480" cy="1496568"/>
          </a:xfrm>
        </p:spPr>
        <p:txBody>
          <a:bodyPr/>
          <a:lstStyle>
            <a:lvl1pPr>
              <a:defRPr b="1">
                <a:effectLst>
                  <a:outerShdw blurRad="38100" dist="38100" dir="2700000" algn="tl">
                    <a:srgbClr val="000000">
                      <a:alpha val="43137"/>
                    </a:srgbClr>
                  </a:outerShdw>
                </a:effectLst>
              </a:defRPr>
            </a:lvl1pPr>
          </a:lstStyle>
          <a:p>
            <a:r>
              <a:rPr lang="en-US" dirty="0"/>
              <a:t>Housekeeping</a:t>
            </a:r>
          </a:p>
        </p:txBody>
      </p:sp>
      <p:sp>
        <p:nvSpPr>
          <p:cNvPr id="11" name="Content Placeholder 2"/>
          <p:cNvSpPr>
            <a:spLocks noGrp="1"/>
          </p:cNvSpPr>
          <p:nvPr>
            <p:ph idx="1"/>
          </p:nvPr>
        </p:nvSpPr>
        <p:spPr>
          <a:xfrm>
            <a:off x="4368800" y="1676400"/>
            <a:ext cx="7457440" cy="4800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273133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9.xml"/><Relationship Id="rId7"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7"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9561243"/>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797" r:id="rId6"/>
    <p:sldLayoutId id="2147483816" r:id="rId7"/>
    <p:sldLayoutId id="2147483817" r:id="rId8"/>
    <p:sldLayoutId id="2147483818" r:id="rId9"/>
    <p:sldLayoutId id="2147483819" r:id="rId10"/>
    <p:sldLayoutId id="2147483820" r:id="rId11"/>
    <p:sldLayoutId id="2147483821" r:id="rId12"/>
    <p:sldLayoutId id="2147483822" r:id="rId13"/>
    <p:sldLayoutId id="2147483823" r:id="rId14"/>
    <p:sldLayoutId id="2147483824" r:id="rId15"/>
    <p:sldLayoutId id="2147483835"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689574C-BC47-4F49-8384-F61C223B4511}"/>
              </a:ext>
            </a:extLst>
          </p:cNvPr>
          <p:cNvSpPr txBox="1"/>
          <p:nvPr userDrawn="1"/>
        </p:nvSpPr>
        <p:spPr>
          <a:xfrm>
            <a:off x="270933" y="6550968"/>
            <a:ext cx="3081867" cy="246221"/>
          </a:xfrm>
          <a:prstGeom prst="rect">
            <a:avLst/>
          </a:prstGeom>
          <a:noFill/>
        </p:spPr>
        <p:txBody>
          <a:bodyPr wrap="square" rtlCol="0">
            <a:spAutoFit/>
          </a:bodyPr>
          <a:lstStyle/>
          <a:p>
            <a:pPr algn="l"/>
            <a:r>
              <a:rPr lang="en-US" sz="1000" b="0" baseline="0" dirty="0">
                <a:solidFill>
                  <a:schemeClr val="tx1"/>
                </a:solidFill>
                <a:latin typeface="+mn-lt"/>
                <a:cs typeface="Calibri" panose="020F0502020204030204" pitchFamily="34" charset="0"/>
              </a:rPr>
              <a:t>© Littler Mendelson, P.C  |  2023</a:t>
            </a:r>
            <a:endParaRPr lang="en-US" sz="1000" dirty="0">
              <a:solidFill>
                <a:schemeClr val="tx1"/>
              </a:solidFill>
              <a:latin typeface="+mn-lt"/>
              <a:cs typeface="Calibri" panose="020F0502020204030204" pitchFamily="34" charset="0"/>
            </a:endParaRPr>
          </a:p>
        </p:txBody>
      </p:sp>
      <p:sp>
        <p:nvSpPr>
          <p:cNvPr id="3" name="Rectangle 2">
            <a:extLst>
              <a:ext uri="{FF2B5EF4-FFF2-40B4-BE49-F238E27FC236}">
                <a16:creationId xmlns:a16="http://schemas.microsoft.com/office/drawing/2014/main" id="{45A792AF-116E-2E47-AEF6-69862AF4429B}"/>
              </a:ext>
            </a:extLst>
          </p:cNvPr>
          <p:cNvSpPr/>
          <p:nvPr userDrawn="1"/>
        </p:nvSpPr>
        <p:spPr>
          <a:xfrm>
            <a:off x="5402541" y="6553200"/>
            <a:ext cx="1659429" cy="246221"/>
          </a:xfrm>
          <a:prstGeom prst="rect">
            <a:avLst/>
          </a:prstGeom>
        </p:spPr>
        <p:txBody>
          <a:bodyPr wrap="none">
            <a:spAutoFit/>
          </a:bodyPr>
          <a:lstStyle/>
          <a:p>
            <a:r>
              <a:rPr lang="en-US" sz="1000" b="0" i="0" dirty="0">
                <a:solidFill>
                  <a:schemeClr val="tx1"/>
                </a:solidFill>
                <a:latin typeface="+mn-lt"/>
                <a:cs typeface="Calibri" panose="020F0502020204030204" pitchFamily="34" charset="0"/>
              </a:rPr>
              <a:t>Proprietary and Confidential</a:t>
            </a:r>
          </a:p>
        </p:txBody>
      </p:sp>
      <p:sp>
        <p:nvSpPr>
          <p:cNvPr id="4" name="Slide Number Placeholder 3">
            <a:extLst>
              <a:ext uri="{FF2B5EF4-FFF2-40B4-BE49-F238E27FC236}">
                <a16:creationId xmlns:a16="http://schemas.microsoft.com/office/drawing/2014/main" id="{A69E6E07-036D-4040-9C4C-E19450FA5B5E}"/>
              </a:ext>
            </a:extLst>
          </p:cNvPr>
          <p:cNvSpPr>
            <a:spLocks noGrp="1"/>
          </p:cNvSpPr>
          <p:nvPr>
            <p:ph type="sldNum" sz="quarter" idx="4"/>
          </p:nvPr>
        </p:nvSpPr>
        <p:spPr>
          <a:xfrm>
            <a:off x="9067800" y="6553201"/>
            <a:ext cx="2844800" cy="228600"/>
          </a:xfrm>
          <a:prstGeom prst="rect">
            <a:avLst/>
          </a:prstGeom>
        </p:spPr>
        <p:txBody>
          <a:bodyPr vert="horz" lIns="91440" tIns="45720" rIns="91440" bIns="45720" rtlCol="0" anchor="ctr"/>
          <a:lstStyle>
            <a:lvl1pPr algn="r">
              <a:defRPr sz="1000">
                <a:solidFill>
                  <a:schemeClr val="tx1"/>
                </a:solidFill>
                <a:latin typeface="+mn-lt"/>
              </a:defRPr>
            </a:lvl1pPr>
          </a:lstStyle>
          <a:p>
            <a:fld id="{B73F69C2-009F-4240-9724-5B3BAC1E9E06}" type="slidenum">
              <a:rPr lang="en-US" smtClean="0"/>
              <a:pPr/>
              <a:t>‹#›</a:t>
            </a:fld>
            <a:endParaRPr lang="en-US" dirty="0"/>
          </a:p>
        </p:txBody>
      </p:sp>
    </p:spTree>
    <p:extLst>
      <p:ext uri="{BB962C8B-B14F-4D97-AF65-F5344CB8AC3E}">
        <p14:creationId xmlns:p14="http://schemas.microsoft.com/office/powerpoint/2010/main" val="963893273"/>
      </p:ext>
    </p:extLst>
  </p:cSld>
  <p:clrMap bg1="lt1" tx1="dk1" bg2="lt2" tx2="dk2" accent1="accent1" accent2="accent2" accent3="accent3" accent4="accent4" accent5="accent5" accent6="accent6" hlink="hlink" folHlink="folHlink"/>
  <p:sldLayoutIdLst>
    <p:sldLayoutId id="2147483686" r:id="rId1"/>
    <p:sldLayoutId id="2147483725" r:id="rId2"/>
    <p:sldLayoutId id="2147483734" r:id="rId3"/>
    <p:sldLayoutId id="2147483735" r:id="rId4"/>
    <p:sldLayoutId id="2147483830" r:id="rId5"/>
    <p:sldLayoutId id="2147483834" r:id="rId6"/>
  </p:sldLayoutIdLst>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3114794"/>
      </p:ext>
    </p:extLst>
  </p:cSld>
  <p:clrMap bg1="lt1" tx1="dk1" bg2="lt2" tx2="dk2" accent1="accent1" accent2="accent2" accent3="accent3" accent4="accent4" accent5="accent5" accent6="accent6" hlink="hlink" folHlink="folHlink"/>
  <p:sldLayoutIdLst>
    <p:sldLayoutId id="2147483711" r:id="rId1"/>
    <p:sldLayoutId id="2147483687" r:id="rId2"/>
    <p:sldLayoutId id="2147483807" r:id="rId3"/>
    <p:sldLayoutId id="2147483806" r:id="rId4"/>
    <p:sldLayoutId id="2147483790" r:id="rId5"/>
    <p:sldLayoutId id="2147483791"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1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1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16.xml"/><Relationship Id="rId5" Type="http://schemas.openxmlformats.org/officeDocument/2006/relationships/image" Target="cid:398f4431-f66a-4f81-a525-03690e203a88@namprd15.prod.outlook.com" TargetMode="External"/><Relationship Id="rId4" Type="http://schemas.openxmlformats.org/officeDocument/2006/relationships/image" Target="../media/image42.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08BC2C8-E8B8-30F3-20C7-79D7AB41DB35}"/>
              </a:ext>
            </a:extLst>
          </p:cNvPr>
          <p:cNvSpPr>
            <a:spLocks noGrp="1"/>
          </p:cNvSpPr>
          <p:nvPr>
            <p:ph sz="quarter" idx="10"/>
          </p:nvPr>
        </p:nvSpPr>
        <p:spPr/>
        <p:txBody>
          <a:bodyPr>
            <a:normAutofit/>
          </a:bodyPr>
          <a:lstStyle/>
          <a:p>
            <a:r>
              <a:rPr lang="en-US" sz="4800" dirty="0"/>
              <a:t>Coordinating Investigations of Compliance and Whistleblower Claims</a:t>
            </a:r>
            <a:endParaRPr lang="en-US" sz="3200" dirty="0"/>
          </a:p>
        </p:txBody>
      </p:sp>
      <p:sp>
        <p:nvSpPr>
          <p:cNvPr id="3" name="Content Placeholder 2">
            <a:extLst>
              <a:ext uri="{FF2B5EF4-FFF2-40B4-BE49-F238E27FC236}">
                <a16:creationId xmlns:a16="http://schemas.microsoft.com/office/drawing/2014/main" id="{D9FB352B-7085-0677-52CF-EE59BC6E103A}"/>
              </a:ext>
            </a:extLst>
          </p:cNvPr>
          <p:cNvSpPr>
            <a:spLocks noGrp="1"/>
          </p:cNvSpPr>
          <p:nvPr>
            <p:ph sz="quarter" idx="11"/>
          </p:nvPr>
        </p:nvSpPr>
        <p:spPr>
          <a:xfrm>
            <a:off x="5626792" y="3440832"/>
            <a:ext cx="6278837" cy="2488628"/>
          </a:xfrm>
        </p:spPr>
        <p:txBody>
          <a:bodyPr>
            <a:noAutofit/>
          </a:bodyPr>
          <a:lstStyle/>
          <a:p>
            <a:r>
              <a:rPr lang="en-US" sz="1800" dirty="0"/>
              <a:t>International Bar Association, Asia-Based International Financial Law Conference</a:t>
            </a:r>
          </a:p>
          <a:p>
            <a:r>
              <a:rPr lang="en-US" sz="1800" dirty="0"/>
              <a:t>Philip Berkowitz, Co-Chair, Financial Services Practice Group, Littler, New York, NY</a:t>
            </a:r>
            <a:br>
              <a:rPr lang="en-US" sz="1800" dirty="0"/>
            </a:br>
            <a:br>
              <a:rPr lang="en-US" sz="1800" dirty="0"/>
            </a:br>
            <a:r>
              <a:rPr lang="en-US" sz="1800" dirty="0"/>
              <a:t>Alan Wong, Managing Director and Head of Human Resources, Bank of China USA</a:t>
            </a:r>
          </a:p>
        </p:txBody>
      </p:sp>
    </p:spTree>
    <p:extLst>
      <p:ext uri="{BB962C8B-B14F-4D97-AF65-F5344CB8AC3E}">
        <p14:creationId xmlns:p14="http://schemas.microsoft.com/office/powerpoint/2010/main" val="536926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0"/>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C398ECFF-F474-4001-9091-0ACCA49A7E2A}" type="slidenum">
              <a:rPr lang="en-US" smtClean="0"/>
              <a:pPr algn="r"/>
              <a:t>10</a:t>
            </a:fld>
            <a:endParaRPr lang="en-US" dirty="0"/>
          </a:p>
        </p:txBody>
      </p:sp>
      <p:sp>
        <p:nvSpPr>
          <p:cNvPr id="3" name="Title 2"/>
          <p:cNvSpPr>
            <a:spLocks noGrp="1"/>
          </p:cNvSpPr>
          <p:nvPr>
            <p:ph type="title"/>
          </p:nvPr>
        </p:nvSpPr>
        <p:spPr/>
        <p:txBody>
          <a:bodyPr>
            <a:normAutofit/>
          </a:bodyPr>
          <a:lstStyle/>
          <a:p>
            <a:r>
              <a:rPr lang="en-US" dirty="0"/>
              <a:t>Fondue Bank</a:t>
            </a:r>
          </a:p>
        </p:txBody>
      </p:sp>
      <p:sp>
        <p:nvSpPr>
          <p:cNvPr id="2" name="Content Placeholder 1"/>
          <p:cNvSpPr>
            <a:spLocks noGrp="1"/>
          </p:cNvSpPr>
          <p:nvPr>
            <p:ph sz="quarter" idx="11"/>
          </p:nvPr>
        </p:nvSpPr>
        <p:spPr/>
        <p:txBody>
          <a:bodyPr/>
          <a:lstStyle/>
          <a:p>
            <a:r>
              <a:rPr lang="en-US" sz="2800" dirty="0"/>
              <a:t>Mary complains to Human Resources:</a:t>
            </a:r>
          </a:p>
          <a:p>
            <a:pPr lvl="1"/>
            <a:r>
              <a:rPr lang="en-US" sz="2800" dirty="0"/>
              <a:t>Michael is discriminating against her because she is American.</a:t>
            </a:r>
          </a:p>
          <a:p>
            <a:pPr lvl="1"/>
            <a:r>
              <a:rPr lang="en-US" sz="2800" dirty="0"/>
              <a:t>Michael has promoted Jane unfairly.</a:t>
            </a:r>
          </a:p>
          <a:p>
            <a:pPr lvl="1"/>
            <a:r>
              <a:rPr lang="en-US" sz="2800" dirty="0"/>
              <a:t>Michael and Jane are having a secret, intimate relationship.</a:t>
            </a:r>
          </a:p>
          <a:p>
            <a:pPr lvl="1"/>
            <a:r>
              <a:rPr lang="en-US" sz="2800" dirty="0"/>
              <a:t>Fondue Bank rules prohibit supervisor and direct report from having intimate relationship with each other.</a:t>
            </a:r>
          </a:p>
          <a:p>
            <a:pPr lvl="1"/>
            <a:r>
              <a:rPr lang="en-US" sz="2800" dirty="0"/>
              <a:t>Michael and Jane’s relationship is putting at risk Fondue’s regulatory compliance.</a:t>
            </a:r>
          </a:p>
          <a:p>
            <a:pPr lvl="1"/>
            <a:r>
              <a:rPr lang="en-US" sz="2800" dirty="0"/>
              <a:t>The Bank has processed prohibited transactions in violation of AML laws.</a:t>
            </a:r>
          </a:p>
          <a:p>
            <a:pPr lvl="1"/>
            <a:r>
              <a:rPr lang="en-US" sz="2800" dirty="0"/>
              <a:t>Michael has transmitted false Compliance reports to Zurich parent.</a:t>
            </a:r>
          </a:p>
        </p:txBody>
      </p:sp>
    </p:spTree>
    <p:extLst>
      <p:ext uri="{BB962C8B-B14F-4D97-AF65-F5344CB8AC3E}">
        <p14:creationId xmlns:p14="http://schemas.microsoft.com/office/powerpoint/2010/main" val="428041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0"/>
          </p:nvPr>
        </p:nvSpPr>
        <p:spPr/>
        <p:txBody>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398ECFF-F474-4001-9091-0ACCA49A7E2A}" type="slidenum">
              <a:rPr lang="en-US" smtClean="0"/>
              <a:pPr/>
              <a:t>11</a:t>
            </a:fld>
            <a:endParaRPr lang="en-US" dirty="0"/>
          </a:p>
        </p:txBody>
      </p:sp>
      <p:sp>
        <p:nvSpPr>
          <p:cNvPr id="3" name="Title 2"/>
          <p:cNvSpPr>
            <a:spLocks noGrp="1"/>
          </p:cNvSpPr>
          <p:nvPr>
            <p:ph type="title"/>
          </p:nvPr>
        </p:nvSpPr>
        <p:spPr/>
        <p:txBody>
          <a:bodyPr/>
          <a:lstStyle/>
          <a:p>
            <a:r>
              <a:rPr lang="en-US" dirty="0"/>
              <a:t>Fondue Bank: The Problem(s)	</a:t>
            </a:r>
          </a:p>
        </p:txBody>
      </p:sp>
      <p:sp>
        <p:nvSpPr>
          <p:cNvPr id="4" name="TextBox 3"/>
          <p:cNvSpPr txBox="1"/>
          <p:nvPr/>
        </p:nvSpPr>
        <p:spPr>
          <a:xfrm>
            <a:off x="7174675" y="2057400"/>
            <a:ext cx="1676400" cy="1415772"/>
          </a:xfrm>
          <a:prstGeom prst="rect">
            <a:avLst/>
          </a:prstGeom>
          <a:solidFill>
            <a:schemeClr val="bg1"/>
          </a:solidFill>
        </p:spPr>
        <p:txBody>
          <a:bodyPr wrap="square" rtlCol="0">
            <a:spAutoFit/>
          </a:bodyPr>
          <a:lstStyle/>
          <a:p>
            <a:endParaRPr lang="en-US" dirty="0"/>
          </a:p>
          <a:p>
            <a:endParaRPr lang="en-US" dirty="0"/>
          </a:p>
          <a:p>
            <a:endParaRPr lang="en-US" dirty="0"/>
          </a:p>
          <a:p>
            <a:endParaRPr lang="en-US" dirty="0"/>
          </a:p>
          <a:p>
            <a:endParaRPr lang="en-US" sz="1200" dirty="0"/>
          </a:p>
        </p:txBody>
      </p:sp>
      <p:sp>
        <p:nvSpPr>
          <p:cNvPr id="2" name="Content Placeholder 1"/>
          <p:cNvSpPr>
            <a:spLocks noGrp="1"/>
          </p:cNvSpPr>
          <p:nvPr>
            <p:ph sz="quarter" idx="11"/>
          </p:nvPr>
        </p:nvSpPr>
        <p:spPr>
          <a:xfrm>
            <a:off x="1545995" y="1737360"/>
            <a:ext cx="8776355" cy="4572000"/>
          </a:xfrm>
        </p:spPr>
        <p:txBody>
          <a:bodyPr/>
          <a:lstStyle/>
          <a:p>
            <a:pPr marL="0" indent="0">
              <a:buNone/>
            </a:pPr>
            <a:r>
              <a:rPr lang="en-US" b="1" dirty="0"/>
              <a:t>What kind of problem does the Bank have here?</a:t>
            </a:r>
            <a:endParaRPr lang="en-US" sz="3000" dirty="0"/>
          </a:p>
          <a:p>
            <a:r>
              <a:rPr lang="en-US" sz="3000" dirty="0"/>
              <a:t>Employee relations?</a:t>
            </a:r>
          </a:p>
          <a:p>
            <a:r>
              <a:rPr lang="en-US" sz="3000" dirty="0"/>
              <a:t>EEO complaint?</a:t>
            </a:r>
          </a:p>
          <a:p>
            <a:r>
              <a:rPr lang="en-US" sz="3000" dirty="0"/>
              <a:t>Regulatory/compliance problem?</a:t>
            </a:r>
          </a:p>
          <a:p>
            <a:r>
              <a:rPr lang="en-US" sz="3000" dirty="0"/>
              <a:t>Criminal investigation?</a:t>
            </a:r>
          </a:p>
          <a:p>
            <a:r>
              <a:rPr lang="en-US" sz="3000" dirty="0"/>
              <a:t>More than one of the above?</a:t>
            </a:r>
          </a:p>
          <a:p>
            <a:r>
              <a:rPr lang="en-US" sz="3000" dirty="0"/>
              <a:t>All of the above?</a:t>
            </a:r>
          </a:p>
        </p:txBody>
      </p:sp>
    </p:spTree>
    <p:extLst>
      <p:ext uri="{BB962C8B-B14F-4D97-AF65-F5344CB8AC3E}">
        <p14:creationId xmlns:p14="http://schemas.microsoft.com/office/powerpoint/2010/main" val="253342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0"/>
          </p:nvPr>
        </p:nvSpPr>
        <p:spPr/>
        <p:txBody>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398ECFF-F474-4001-9091-0ACCA49A7E2A}" type="slidenum">
              <a:rPr lang="en-US" smtClean="0"/>
              <a:pPr/>
              <a:t>12</a:t>
            </a:fld>
            <a:endParaRPr lang="en-US" dirty="0"/>
          </a:p>
        </p:txBody>
      </p:sp>
      <p:sp>
        <p:nvSpPr>
          <p:cNvPr id="5" name="Title 4"/>
          <p:cNvSpPr>
            <a:spLocks noGrp="1"/>
          </p:cNvSpPr>
          <p:nvPr>
            <p:ph type="title"/>
          </p:nvPr>
        </p:nvSpPr>
        <p:spPr/>
        <p:txBody>
          <a:bodyPr/>
          <a:lstStyle/>
          <a:p>
            <a:r>
              <a:rPr lang="en-US" dirty="0"/>
              <a:t>What Information is Needed?</a:t>
            </a:r>
          </a:p>
        </p:txBody>
      </p:sp>
      <p:sp>
        <p:nvSpPr>
          <p:cNvPr id="6" name="Content Placeholder 5"/>
          <p:cNvSpPr>
            <a:spLocks noGrp="1"/>
          </p:cNvSpPr>
          <p:nvPr>
            <p:ph sz="quarter" idx="11"/>
          </p:nvPr>
        </p:nvSpPr>
        <p:spPr/>
        <p:txBody>
          <a:bodyPr/>
          <a:lstStyle/>
          <a:p>
            <a:pPr marL="0" indent="-61912">
              <a:buNone/>
            </a:pPr>
            <a:r>
              <a:rPr lang="en-US" b="1" dirty="0"/>
              <a:t>What information might the Bank need to understand the </a:t>
            </a:r>
            <a:br>
              <a:rPr lang="en-US" b="1" dirty="0"/>
            </a:br>
            <a:r>
              <a:rPr lang="en-US" b="1" dirty="0"/>
              <a:t>scope of the problem(s)?</a:t>
            </a:r>
            <a:endParaRPr lang="en-US" dirty="0"/>
          </a:p>
          <a:p>
            <a:r>
              <a:rPr lang="en-US" sz="3000" dirty="0"/>
              <a:t>Are Michael and Jane having an affair?</a:t>
            </a:r>
          </a:p>
          <a:p>
            <a:r>
              <a:rPr lang="en-US" sz="3000" dirty="0"/>
              <a:t>Evidence about discrimination?</a:t>
            </a:r>
          </a:p>
          <a:p>
            <a:r>
              <a:rPr lang="en-US" sz="3000" dirty="0"/>
              <a:t>Is the Bank in compliance with legal/compliance standards?</a:t>
            </a:r>
          </a:p>
          <a:p>
            <a:r>
              <a:rPr lang="en-US" sz="3000" dirty="0"/>
              <a:t>Has the Bank processed prohibited transactions?</a:t>
            </a:r>
          </a:p>
          <a:p>
            <a:r>
              <a:rPr lang="en-US" sz="3000" dirty="0"/>
              <a:t>Has </a:t>
            </a:r>
            <a:r>
              <a:rPr lang="en-US" sz="3000" b="1" dirty="0"/>
              <a:t>the Bank</a:t>
            </a:r>
            <a:r>
              <a:rPr lang="en-US" sz="3000" dirty="0"/>
              <a:t> transmitted false reports to the Swiss parent?</a:t>
            </a:r>
          </a:p>
          <a:p>
            <a:r>
              <a:rPr lang="en-US" sz="3000" dirty="0"/>
              <a:t>Is </a:t>
            </a:r>
            <a:r>
              <a:rPr lang="en-US" sz="3000" b="1" dirty="0"/>
              <a:t>Mary</a:t>
            </a:r>
            <a:r>
              <a:rPr lang="en-US" sz="3000" dirty="0"/>
              <a:t> credible?</a:t>
            </a:r>
          </a:p>
        </p:txBody>
      </p:sp>
    </p:spTree>
    <p:extLst>
      <p:ext uri="{BB962C8B-B14F-4D97-AF65-F5344CB8AC3E}">
        <p14:creationId xmlns:p14="http://schemas.microsoft.com/office/powerpoint/2010/main" val="1618382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0"/>
          </p:nvPr>
        </p:nvSpPr>
        <p:spPr/>
        <p:txBody>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398ECFF-F474-4001-9091-0ACCA49A7E2A}" type="slidenum">
              <a:rPr lang="en-US" smtClean="0"/>
              <a:pPr/>
              <a:t>13</a:t>
            </a:fld>
            <a:endParaRPr lang="en-US" dirty="0"/>
          </a:p>
        </p:txBody>
      </p:sp>
      <p:sp>
        <p:nvSpPr>
          <p:cNvPr id="3" name="Title 2"/>
          <p:cNvSpPr>
            <a:spLocks noGrp="1"/>
          </p:cNvSpPr>
          <p:nvPr>
            <p:ph type="title"/>
          </p:nvPr>
        </p:nvSpPr>
        <p:spPr/>
        <p:txBody>
          <a:bodyPr/>
          <a:lstStyle/>
          <a:p>
            <a:r>
              <a:rPr lang="en-US" dirty="0"/>
              <a:t>Who Investigates?</a:t>
            </a:r>
          </a:p>
        </p:txBody>
      </p:sp>
      <p:sp>
        <p:nvSpPr>
          <p:cNvPr id="2" name="Content Placeholder 1"/>
          <p:cNvSpPr>
            <a:spLocks noGrp="1"/>
          </p:cNvSpPr>
          <p:nvPr>
            <p:ph sz="quarter" idx="11"/>
          </p:nvPr>
        </p:nvSpPr>
        <p:spPr>
          <a:xfrm>
            <a:off x="277813" y="1737360"/>
            <a:ext cx="5949950" cy="4572000"/>
          </a:xfrm>
        </p:spPr>
        <p:txBody>
          <a:bodyPr/>
          <a:lstStyle/>
          <a:p>
            <a:r>
              <a:rPr lang="en-US" b="1" dirty="0"/>
              <a:t>Human Resources Department</a:t>
            </a:r>
            <a:r>
              <a:rPr lang="en-US" dirty="0"/>
              <a:t>: employee relations problems and EEO allegations</a:t>
            </a:r>
          </a:p>
          <a:p>
            <a:r>
              <a:rPr lang="en-US" b="1" dirty="0"/>
              <a:t>Compliance</a:t>
            </a:r>
            <a:r>
              <a:rPr lang="en-US" dirty="0"/>
              <a:t>: regulatory questions</a:t>
            </a:r>
          </a:p>
          <a:p>
            <a:r>
              <a:rPr lang="en-US" b="1" dirty="0"/>
              <a:t>Legal Department</a:t>
            </a:r>
            <a:r>
              <a:rPr lang="en-US" dirty="0"/>
              <a:t>: allegations of criminal activity</a:t>
            </a:r>
          </a:p>
          <a:p>
            <a:r>
              <a:rPr lang="en-US" dirty="0"/>
              <a:t>Outside law firm </a:t>
            </a:r>
          </a:p>
          <a:p>
            <a:r>
              <a:rPr lang="en-US" dirty="0"/>
              <a:t>Any of the above?</a:t>
            </a:r>
          </a:p>
          <a:p>
            <a:endParaRPr lang="en-US" dirty="0"/>
          </a:p>
          <a:p>
            <a:endParaRPr lang="en-US" dirty="0"/>
          </a:p>
        </p:txBody>
      </p:sp>
      <p:graphicFrame>
        <p:nvGraphicFramePr>
          <p:cNvPr id="5" name="Content Placeholder 1"/>
          <p:cNvGraphicFramePr>
            <a:graphicFrameLocks noGrp="1"/>
          </p:cNvGraphicFramePr>
          <p:nvPr>
            <p:ph sz="quarter" idx="12"/>
            <p:extLst>
              <p:ext uri="{D42A27DB-BD31-4B8C-83A1-F6EECF244321}">
                <p14:modId xmlns:p14="http://schemas.microsoft.com/office/powerpoint/2010/main" val="518009837"/>
              </p:ext>
            </p:extLst>
          </p:nvPr>
        </p:nvGraphicFramePr>
        <p:xfrm>
          <a:off x="6227763" y="1733550"/>
          <a:ext cx="569595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08037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dgm="http://schemas.openxmlformats.org/drawingml/2006/diagram"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sz="quarter" idx="12"/>
            <p:extLst>
              <p:ext uri="{D42A27DB-BD31-4B8C-83A1-F6EECF244321}">
                <p14:modId xmlns:p14="http://schemas.microsoft.com/office/powerpoint/2010/main" val="592981379"/>
              </p:ext>
            </p:extLst>
          </p:nvPr>
        </p:nvGraphicFramePr>
        <p:xfrm>
          <a:off x="278575" y="1733550"/>
          <a:ext cx="569595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4"/>
          <p:cNvSpPr>
            <a:spLocks noGrp="1"/>
          </p:cNvSpPr>
          <p:nvPr>
            <p:ph type="sldNum" sz="quarter" idx="10"/>
          </p:nvPr>
        </p:nvSpPr>
        <p:spPr/>
        <p:txBody>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398ECFF-F474-4001-9091-0ACCA49A7E2A}" type="slidenum">
              <a:rPr lang="en-US" smtClean="0"/>
              <a:pPr/>
              <a:t>14</a:t>
            </a:fld>
            <a:endParaRPr lang="en-US" dirty="0"/>
          </a:p>
        </p:txBody>
      </p:sp>
      <p:sp>
        <p:nvSpPr>
          <p:cNvPr id="5" name="Title 4"/>
          <p:cNvSpPr>
            <a:spLocks noGrp="1"/>
          </p:cNvSpPr>
          <p:nvPr>
            <p:ph type="title"/>
          </p:nvPr>
        </p:nvSpPr>
        <p:spPr/>
        <p:txBody>
          <a:bodyPr/>
          <a:lstStyle/>
          <a:p>
            <a:r>
              <a:rPr lang="en-US" dirty="0"/>
              <a:t>Coordinating Multiple Stakeholders</a:t>
            </a:r>
          </a:p>
        </p:txBody>
      </p:sp>
      <p:sp>
        <p:nvSpPr>
          <p:cNvPr id="6" name="Content Placeholder 5"/>
          <p:cNvSpPr>
            <a:spLocks noGrp="1"/>
          </p:cNvSpPr>
          <p:nvPr>
            <p:ph sz="quarter" idx="11"/>
          </p:nvPr>
        </p:nvSpPr>
        <p:spPr>
          <a:xfrm>
            <a:off x="6093395" y="1737360"/>
            <a:ext cx="5696712" cy="4572000"/>
          </a:xfrm>
        </p:spPr>
        <p:txBody>
          <a:bodyPr/>
          <a:lstStyle/>
          <a:p>
            <a:pPr marL="0" indent="0">
              <a:spcAft>
                <a:spcPts val="1200"/>
              </a:spcAft>
              <a:buNone/>
            </a:pPr>
            <a:r>
              <a:rPr lang="en-US" sz="3000" dirty="0"/>
              <a:t>How to coordinate investigations regarding </a:t>
            </a:r>
            <a:r>
              <a:rPr lang="en-US" sz="3000" b="1" dirty="0"/>
              <a:t>Mary’s</a:t>
            </a:r>
            <a:r>
              <a:rPr lang="en-US" sz="3000" dirty="0"/>
              <a:t> allegations </a:t>
            </a:r>
          </a:p>
          <a:p>
            <a:pPr marL="0" indent="0">
              <a:buNone/>
            </a:pPr>
            <a:r>
              <a:rPr lang="en-US" sz="3000" dirty="0"/>
              <a:t>Internal Communications:</a:t>
            </a:r>
          </a:p>
          <a:p>
            <a:pPr>
              <a:spcBef>
                <a:spcPts val="0"/>
              </a:spcBef>
            </a:pPr>
            <a:r>
              <a:rPr lang="en-US" sz="2800" dirty="0"/>
              <a:t>Do these teams normally talk to each other?</a:t>
            </a:r>
          </a:p>
          <a:p>
            <a:pPr>
              <a:spcBef>
                <a:spcPts val="0"/>
              </a:spcBef>
            </a:pPr>
            <a:r>
              <a:rPr lang="en-US" sz="2800" dirty="0"/>
              <a:t>Are there turf wars?</a:t>
            </a:r>
          </a:p>
          <a:p>
            <a:pPr>
              <a:spcBef>
                <a:spcPts val="0"/>
              </a:spcBef>
            </a:pPr>
            <a:r>
              <a:rPr lang="en-US" sz="2800" dirty="0"/>
              <a:t>What can be done to improve communication?</a:t>
            </a:r>
          </a:p>
          <a:p>
            <a:pPr>
              <a:spcBef>
                <a:spcPts val="0"/>
              </a:spcBef>
            </a:pPr>
            <a:r>
              <a:rPr lang="en-US" sz="2800" dirty="0"/>
              <a:t>How to update other stakeholders as an investigation progresses?</a:t>
            </a:r>
          </a:p>
          <a:p>
            <a:endParaRPr lang="en-US" dirty="0"/>
          </a:p>
        </p:txBody>
      </p:sp>
    </p:spTree>
    <p:extLst>
      <p:ext uri="{BB962C8B-B14F-4D97-AF65-F5344CB8AC3E}">
        <p14:creationId xmlns:p14="http://schemas.microsoft.com/office/powerpoint/2010/main" val="1140370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dgm="http://schemas.openxmlformats.org/drawingml/2006/diagram"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0"/>
          </p:nvPr>
        </p:nvSpPr>
        <p:spPr/>
        <p:txBody>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398ECFF-F474-4001-9091-0ACCA49A7E2A}" type="slidenum">
              <a:rPr lang="en-US" smtClean="0"/>
              <a:pPr/>
              <a:t>15</a:t>
            </a:fld>
            <a:endParaRPr lang="en-US" dirty="0"/>
          </a:p>
        </p:txBody>
      </p:sp>
      <p:sp>
        <p:nvSpPr>
          <p:cNvPr id="3" name="Title 2"/>
          <p:cNvSpPr>
            <a:spLocks noGrp="1"/>
          </p:cNvSpPr>
          <p:nvPr>
            <p:ph type="title"/>
          </p:nvPr>
        </p:nvSpPr>
        <p:spPr/>
        <p:txBody>
          <a:bodyPr/>
          <a:lstStyle/>
          <a:p>
            <a:r>
              <a:rPr lang="en-US" dirty="0"/>
              <a:t>Investigations</a:t>
            </a:r>
          </a:p>
        </p:txBody>
      </p:sp>
      <p:sp>
        <p:nvSpPr>
          <p:cNvPr id="2" name="Content Placeholder 1"/>
          <p:cNvSpPr>
            <a:spLocks noGrp="1"/>
          </p:cNvSpPr>
          <p:nvPr>
            <p:ph sz="quarter" idx="11"/>
          </p:nvPr>
        </p:nvSpPr>
        <p:spPr/>
        <p:txBody>
          <a:bodyPr/>
          <a:lstStyle/>
          <a:p>
            <a:pPr>
              <a:spcBef>
                <a:spcPts val="300"/>
              </a:spcBef>
            </a:pPr>
            <a:r>
              <a:rPr lang="en-US" dirty="0"/>
              <a:t>Who conducts the investigation?</a:t>
            </a:r>
          </a:p>
          <a:p>
            <a:pPr>
              <a:spcBef>
                <a:spcPts val="300"/>
              </a:spcBef>
            </a:pPr>
            <a:r>
              <a:rPr lang="en-US" dirty="0"/>
              <a:t>Should any of it be conducted under the attorney-client privilege? </a:t>
            </a:r>
          </a:p>
          <a:p>
            <a:pPr lvl="1">
              <a:spcAft>
                <a:spcPts val="300"/>
              </a:spcAft>
            </a:pPr>
            <a:r>
              <a:rPr lang="en-US" dirty="0"/>
              <a:t>Why?  </a:t>
            </a:r>
          </a:p>
          <a:p>
            <a:pPr lvl="1">
              <a:spcAft>
                <a:spcPts val="300"/>
              </a:spcAft>
            </a:pPr>
            <a:r>
              <a:rPr lang="en-US" dirty="0"/>
              <a:t>How would the Company do so?  </a:t>
            </a:r>
          </a:p>
          <a:p>
            <a:pPr lvl="1">
              <a:spcAft>
                <a:spcPts val="300"/>
              </a:spcAft>
            </a:pPr>
            <a:r>
              <a:rPr lang="en-US" dirty="0"/>
              <a:t>Will the privilege apply? </a:t>
            </a:r>
          </a:p>
          <a:p>
            <a:pPr lvl="1">
              <a:spcAft>
                <a:spcPts val="300"/>
              </a:spcAft>
            </a:pPr>
            <a:r>
              <a:rPr lang="en-US" dirty="0"/>
              <a:t>Will it be waived?</a:t>
            </a:r>
          </a:p>
          <a:p>
            <a:pPr>
              <a:spcBef>
                <a:spcPts val="300"/>
              </a:spcBef>
            </a:pPr>
            <a:r>
              <a:rPr lang="en-US" dirty="0"/>
              <a:t>Parallel, but coordinated investigations?</a:t>
            </a:r>
          </a:p>
          <a:p>
            <a:pPr>
              <a:spcBef>
                <a:spcPts val="300"/>
              </a:spcBef>
            </a:pPr>
            <a:r>
              <a:rPr lang="en-US" dirty="0"/>
              <a:t>Documentation of investigations:</a:t>
            </a:r>
          </a:p>
          <a:p>
            <a:pPr lvl="1">
              <a:spcAft>
                <a:spcPts val="300"/>
              </a:spcAft>
            </a:pPr>
            <a:r>
              <a:rPr lang="en-US" dirty="0"/>
              <a:t>Discoverability of notes? Drafting report/counsel review?</a:t>
            </a:r>
          </a:p>
          <a:p>
            <a:pPr lvl="1"/>
            <a:endParaRPr lang="en-US" dirty="0"/>
          </a:p>
          <a:p>
            <a:pPr lvl="1"/>
            <a:endParaRPr lang="en-US" dirty="0"/>
          </a:p>
          <a:p>
            <a:pPr lvl="1"/>
            <a:endParaRPr lang="en-US" dirty="0"/>
          </a:p>
          <a:p>
            <a:pPr lvl="1"/>
            <a:endParaRPr lang="en-US" dirty="0"/>
          </a:p>
        </p:txBody>
      </p:sp>
    </p:spTree>
    <p:extLst>
      <p:ext uri="{BB962C8B-B14F-4D97-AF65-F5344CB8AC3E}">
        <p14:creationId xmlns:p14="http://schemas.microsoft.com/office/powerpoint/2010/main" val="1095255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0"/>
          </p:nvPr>
        </p:nvSpPr>
        <p:spPr/>
        <p:txBody>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398ECFF-F474-4001-9091-0ACCA49A7E2A}" type="slidenum">
              <a:rPr lang="en-US" smtClean="0"/>
              <a:pPr/>
              <a:t>16</a:t>
            </a:fld>
            <a:endParaRPr lang="en-US" dirty="0"/>
          </a:p>
        </p:txBody>
      </p:sp>
      <p:sp>
        <p:nvSpPr>
          <p:cNvPr id="5" name="Title 4"/>
          <p:cNvSpPr>
            <a:spLocks noGrp="1"/>
          </p:cNvSpPr>
          <p:nvPr>
            <p:ph type="title"/>
          </p:nvPr>
        </p:nvSpPr>
        <p:spPr/>
        <p:txBody>
          <a:bodyPr/>
          <a:lstStyle/>
          <a:p>
            <a:r>
              <a:rPr lang="en-US" dirty="0"/>
              <a:t>How to Respond at this Stage?</a:t>
            </a:r>
          </a:p>
        </p:txBody>
      </p:sp>
      <p:sp>
        <p:nvSpPr>
          <p:cNvPr id="2" name="Text Placeholder 1"/>
          <p:cNvSpPr>
            <a:spLocks noGrp="1"/>
          </p:cNvSpPr>
          <p:nvPr>
            <p:ph sz="quarter" idx="11"/>
          </p:nvPr>
        </p:nvSpPr>
        <p:spPr/>
        <p:txBody>
          <a:bodyPr/>
          <a:lstStyle/>
          <a:p>
            <a:r>
              <a:rPr lang="en-US" dirty="0"/>
              <a:t>What are HR’s concerns?</a:t>
            </a:r>
          </a:p>
          <a:p>
            <a:r>
              <a:rPr lang="en-US" dirty="0"/>
              <a:t>What are Compliance’s concerns?</a:t>
            </a:r>
          </a:p>
          <a:p>
            <a:r>
              <a:rPr lang="en-US" dirty="0"/>
              <a:t>What are </a:t>
            </a:r>
            <a:r>
              <a:rPr lang="en-US" dirty="0" err="1"/>
              <a:t>Legal’s</a:t>
            </a:r>
            <a:r>
              <a:rPr lang="en-US" dirty="0"/>
              <a:t> concerns? </a:t>
            </a:r>
          </a:p>
          <a:p>
            <a:pPr lvl="1"/>
            <a:r>
              <a:rPr lang="en-US" dirty="0"/>
              <a:t>Facilitate communication between HR and Compliance </a:t>
            </a:r>
            <a:br>
              <a:rPr lang="en-US" dirty="0"/>
            </a:br>
            <a:r>
              <a:rPr lang="en-US" dirty="0"/>
              <a:t>(or other departments) </a:t>
            </a:r>
          </a:p>
          <a:p>
            <a:r>
              <a:rPr lang="en-US" dirty="0"/>
              <a:t>Do these concerns overlap?</a:t>
            </a:r>
          </a:p>
          <a:p>
            <a:r>
              <a:rPr lang="en-US" dirty="0"/>
              <a:t>Are there conflicts?</a:t>
            </a:r>
          </a:p>
          <a:p>
            <a:r>
              <a:rPr lang="en-US" dirty="0"/>
              <a:t>How to resolve these conflicts and work toward common goals?</a:t>
            </a:r>
          </a:p>
          <a:p>
            <a:endParaRPr lang="en-US" dirty="0"/>
          </a:p>
        </p:txBody>
      </p:sp>
    </p:spTree>
    <p:extLst>
      <p:ext uri="{BB962C8B-B14F-4D97-AF65-F5344CB8AC3E}">
        <p14:creationId xmlns:p14="http://schemas.microsoft.com/office/powerpoint/2010/main" val="199311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C398ECFF-F474-4001-9091-0ACCA49A7E2A}" type="slidenum">
              <a:rPr lang="en-US" smtClean="0"/>
              <a:t>17</a:t>
            </a:fld>
            <a:endParaRPr lang="en-US" dirty="0"/>
          </a:p>
        </p:txBody>
      </p:sp>
      <p:sp>
        <p:nvSpPr>
          <p:cNvPr id="3" name="Title 2"/>
          <p:cNvSpPr>
            <a:spLocks noGrp="1"/>
          </p:cNvSpPr>
          <p:nvPr>
            <p:ph type="title"/>
          </p:nvPr>
        </p:nvSpPr>
        <p:spPr/>
        <p:txBody>
          <a:bodyPr>
            <a:normAutofit/>
          </a:bodyPr>
          <a:lstStyle/>
          <a:p>
            <a:r>
              <a:rPr lang="en-US" dirty="0"/>
              <a:t>Areas of Concern</a:t>
            </a:r>
          </a:p>
        </p:txBody>
      </p:sp>
      <p:grpSp>
        <p:nvGrpSpPr>
          <p:cNvPr id="2" name="Group 1">
            <a:extLst>
              <a:ext uri="{FF2B5EF4-FFF2-40B4-BE49-F238E27FC236}">
                <a16:creationId xmlns:a16="http://schemas.microsoft.com/office/drawing/2014/main" id="{DC2D640A-2A92-EF7A-9FF6-324E7E3B3759}"/>
              </a:ext>
            </a:extLst>
          </p:cNvPr>
          <p:cNvGrpSpPr/>
          <p:nvPr/>
        </p:nvGrpSpPr>
        <p:grpSpPr>
          <a:xfrm>
            <a:off x="3163702" y="1431324"/>
            <a:ext cx="4816413" cy="5087015"/>
            <a:chOff x="3163702" y="1431324"/>
            <a:chExt cx="4816413" cy="5087015"/>
          </a:xfrm>
        </p:grpSpPr>
        <p:sp>
          <p:nvSpPr>
            <p:cNvPr id="6" name="Freeform: Shape 5">
              <a:extLst>
                <a:ext uri="{FF2B5EF4-FFF2-40B4-BE49-F238E27FC236}">
                  <a16:creationId xmlns:a16="http://schemas.microsoft.com/office/drawing/2014/main" id="{0131035C-74CF-E270-69AF-37982C418985}"/>
                </a:ext>
              </a:extLst>
            </p:cNvPr>
            <p:cNvSpPr/>
            <p:nvPr/>
          </p:nvSpPr>
          <p:spPr>
            <a:xfrm>
              <a:off x="4950619" y="3681472"/>
              <a:ext cx="2514600" cy="2514600"/>
            </a:xfrm>
            <a:custGeom>
              <a:avLst/>
              <a:gdLst>
                <a:gd name="connsiteX0" fmla="*/ 1784874 w 2514600"/>
                <a:gd name="connsiteY0" fmla="*/ 400924 h 2514600"/>
                <a:gd name="connsiteX1" fmla="*/ 1980470 w 2514600"/>
                <a:gd name="connsiteY1" fmla="*/ 236791 h 2514600"/>
                <a:gd name="connsiteX2" fmla="*/ 2136728 w 2514600"/>
                <a:gd name="connsiteY2" fmla="*/ 367907 h 2514600"/>
                <a:gd name="connsiteX3" fmla="*/ 2009054 w 2514600"/>
                <a:gd name="connsiteY3" fmla="*/ 589033 h 2514600"/>
                <a:gd name="connsiteX4" fmla="*/ 2211913 w 2514600"/>
                <a:gd name="connsiteY4" fmla="*/ 940396 h 2514600"/>
                <a:gd name="connsiteX5" fmla="*/ 2467251 w 2514600"/>
                <a:gd name="connsiteY5" fmla="*/ 940389 h 2514600"/>
                <a:gd name="connsiteX6" fmla="*/ 2502672 w 2514600"/>
                <a:gd name="connsiteY6" fmla="*/ 1141271 h 2514600"/>
                <a:gd name="connsiteX7" fmla="*/ 2262730 w 2514600"/>
                <a:gd name="connsiteY7" fmla="*/ 1228596 h 2514600"/>
                <a:gd name="connsiteX8" fmla="*/ 2192278 w 2514600"/>
                <a:gd name="connsiteY8" fmla="*/ 1628151 h 2514600"/>
                <a:gd name="connsiteX9" fmla="*/ 2387883 w 2514600"/>
                <a:gd name="connsiteY9" fmla="*/ 1792274 h 2514600"/>
                <a:gd name="connsiteX10" fmla="*/ 2285892 w 2514600"/>
                <a:gd name="connsiteY10" fmla="*/ 1968926 h 2514600"/>
                <a:gd name="connsiteX11" fmla="*/ 2045955 w 2514600"/>
                <a:gd name="connsiteY11" fmla="*/ 1881589 h 2514600"/>
                <a:gd name="connsiteX12" fmla="*/ 1735156 w 2514600"/>
                <a:gd name="connsiteY12" fmla="*/ 2142380 h 2514600"/>
                <a:gd name="connsiteX13" fmla="*/ 1779502 w 2514600"/>
                <a:gd name="connsiteY13" fmla="*/ 2393838 h 2514600"/>
                <a:gd name="connsiteX14" fmla="*/ 1587823 w 2514600"/>
                <a:gd name="connsiteY14" fmla="*/ 2463604 h 2514600"/>
                <a:gd name="connsiteX15" fmla="*/ 1460159 w 2514600"/>
                <a:gd name="connsiteY15" fmla="*/ 2242471 h 2514600"/>
                <a:gd name="connsiteX16" fmla="*/ 1054440 w 2514600"/>
                <a:gd name="connsiteY16" fmla="*/ 2242471 h 2514600"/>
                <a:gd name="connsiteX17" fmla="*/ 926777 w 2514600"/>
                <a:gd name="connsiteY17" fmla="*/ 2463604 h 2514600"/>
                <a:gd name="connsiteX18" fmla="*/ 735098 w 2514600"/>
                <a:gd name="connsiteY18" fmla="*/ 2393838 h 2514600"/>
                <a:gd name="connsiteX19" fmla="*/ 779444 w 2514600"/>
                <a:gd name="connsiteY19" fmla="*/ 2142380 h 2514600"/>
                <a:gd name="connsiteX20" fmla="*/ 468645 w 2514600"/>
                <a:gd name="connsiteY20" fmla="*/ 1881589 h 2514600"/>
                <a:gd name="connsiteX21" fmla="*/ 228708 w 2514600"/>
                <a:gd name="connsiteY21" fmla="*/ 1968926 h 2514600"/>
                <a:gd name="connsiteX22" fmla="*/ 126717 w 2514600"/>
                <a:gd name="connsiteY22" fmla="*/ 1792274 h 2514600"/>
                <a:gd name="connsiteX23" fmla="*/ 322322 w 2514600"/>
                <a:gd name="connsiteY23" fmla="*/ 1628151 h 2514600"/>
                <a:gd name="connsiteX24" fmla="*/ 251870 w 2514600"/>
                <a:gd name="connsiteY24" fmla="*/ 1228596 h 2514600"/>
                <a:gd name="connsiteX25" fmla="*/ 11928 w 2514600"/>
                <a:gd name="connsiteY25" fmla="*/ 1141271 h 2514600"/>
                <a:gd name="connsiteX26" fmla="*/ 47349 w 2514600"/>
                <a:gd name="connsiteY26" fmla="*/ 940389 h 2514600"/>
                <a:gd name="connsiteX27" fmla="*/ 302687 w 2514600"/>
                <a:gd name="connsiteY27" fmla="*/ 940396 h 2514600"/>
                <a:gd name="connsiteX28" fmla="*/ 505546 w 2514600"/>
                <a:gd name="connsiteY28" fmla="*/ 589033 h 2514600"/>
                <a:gd name="connsiteX29" fmla="*/ 377872 w 2514600"/>
                <a:gd name="connsiteY29" fmla="*/ 367907 h 2514600"/>
                <a:gd name="connsiteX30" fmla="*/ 534130 w 2514600"/>
                <a:gd name="connsiteY30" fmla="*/ 236791 h 2514600"/>
                <a:gd name="connsiteX31" fmla="*/ 729726 w 2514600"/>
                <a:gd name="connsiteY31" fmla="*/ 400924 h 2514600"/>
                <a:gd name="connsiteX32" fmla="*/ 1110977 w 2514600"/>
                <a:gd name="connsiteY32" fmla="*/ 262160 h 2514600"/>
                <a:gd name="connsiteX33" fmla="*/ 1155309 w 2514600"/>
                <a:gd name="connsiteY33" fmla="*/ 10700 h 2514600"/>
                <a:gd name="connsiteX34" fmla="*/ 1359291 w 2514600"/>
                <a:gd name="connsiteY34" fmla="*/ 10700 h 2514600"/>
                <a:gd name="connsiteX35" fmla="*/ 1403623 w 2514600"/>
                <a:gd name="connsiteY35" fmla="*/ 262160 h 2514600"/>
                <a:gd name="connsiteX36" fmla="*/ 1784874 w 2514600"/>
                <a:gd name="connsiteY36" fmla="*/ 400924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514600" h="2514600">
                  <a:moveTo>
                    <a:pt x="1784874" y="400924"/>
                  </a:moveTo>
                  <a:lnTo>
                    <a:pt x="1980470" y="236791"/>
                  </a:lnTo>
                  <a:lnTo>
                    <a:pt x="2136728" y="367907"/>
                  </a:lnTo>
                  <a:lnTo>
                    <a:pt x="2009054" y="589033"/>
                  </a:lnTo>
                  <a:cubicBezTo>
                    <a:pt x="2099838" y="691159"/>
                    <a:pt x="2168862" y="810711"/>
                    <a:pt x="2211913" y="940396"/>
                  </a:cubicBezTo>
                  <a:lnTo>
                    <a:pt x="2467251" y="940389"/>
                  </a:lnTo>
                  <a:lnTo>
                    <a:pt x="2502672" y="1141271"/>
                  </a:lnTo>
                  <a:lnTo>
                    <a:pt x="2262730" y="1228596"/>
                  </a:lnTo>
                  <a:cubicBezTo>
                    <a:pt x="2266630" y="1365184"/>
                    <a:pt x="2242658" y="1501134"/>
                    <a:pt x="2192278" y="1628151"/>
                  </a:cubicBezTo>
                  <a:lnTo>
                    <a:pt x="2387883" y="1792274"/>
                  </a:lnTo>
                  <a:lnTo>
                    <a:pt x="2285892" y="1968926"/>
                  </a:lnTo>
                  <a:lnTo>
                    <a:pt x="2045955" y="1881589"/>
                  </a:lnTo>
                  <a:cubicBezTo>
                    <a:pt x="1961145" y="1988728"/>
                    <a:pt x="1855395" y="2077463"/>
                    <a:pt x="1735156" y="2142380"/>
                  </a:cubicBezTo>
                  <a:lnTo>
                    <a:pt x="1779502" y="2393838"/>
                  </a:lnTo>
                  <a:lnTo>
                    <a:pt x="1587823" y="2463604"/>
                  </a:lnTo>
                  <a:lnTo>
                    <a:pt x="1460159" y="2242471"/>
                  </a:lnTo>
                  <a:cubicBezTo>
                    <a:pt x="1326323" y="2270029"/>
                    <a:pt x="1188276" y="2270030"/>
                    <a:pt x="1054440" y="2242471"/>
                  </a:cubicBezTo>
                  <a:lnTo>
                    <a:pt x="926777" y="2463604"/>
                  </a:lnTo>
                  <a:lnTo>
                    <a:pt x="735098" y="2393838"/>
                  </a:lnTo>
                  <a:lnTo>
                    <a:pt x="779444" y="2142380"/>
                  </a:lnTo>
                  <a:cubicBezTo>
                    <a:pt x="659206" y="2077463"/>
                    <a:pt x="553455" y="1988728"/>
                    <a:pt x="468645" y="1881589"/>
                  </a:cubicBezTo>
                  <a:lnTo>
                    <a:pt x="228708" y="1968926"/>
                  </a:lnTo>
                  <a:lnTo>
                    <a:pt x="126717" y="1792274"/>
                  </a:lnTo>
                  <a:lnTo>
                    <a:pt x="322322" y="1628151"/>
                  </a:lnTo>
                  <a:cubicBezTo>
                    <a:pt x="271942" y="1501134"/>
                    <a:pt x="247970" y="1365184"/>
                    <a:pt x="251870" y="1228596"/>
                  </a:cubicBezTo>
                  <a:lnTo>
                    <a:pt x="11928" y="1141271"/>
                  </a:lnTo>
                  <a:lnTo>
                    <a:pt x="47349" y="940389"/>
                  </a:lnTo>
                  <a:lnTo>
                    <a:pt x="302687" y="940396"/>
                  </a:lnTo>
                  <a:cubicBezTo>
                    <a:pt x="345738" y="810712"/>
                    <a:pt x="414762" y="691159"/>
                    <a:pt x="505546" y="589033"/>
                  </a:cubicBezTo>
                  <a:lnTo>
                    <a:pt x="377872" y="367907"/>
                  </a:lnTo>
                  <a:lnTo>
                    <a:pt x="534130" y="236791"/>
                  </a:lnTo>
                  <a:lnTo>
                    <a:pt x="729726" y="400924"/>
                  </a:lnTo>
                  <a:cubicBezTo>
                    <a:pt x="846065" y="329253"/>
                    <a:pt x="975787" y="282038"/>
                    <a:pt x="1110977" y="262160"/>
                  </a:cubicBezTo>
                  <a:lnTo>
                    <a:pt x="1155309" y="10700"/>
                  </a:lnTo>
                  <a:lnTo>
                    <a:pt x="1359291" y="10700"/>
                  </a:lnTo>
                  <a:lnTo>
                    <a:pt x="1403623" y="262160"/>
                  </a:lnTo>
                  <a:cubicBezTo>
                    <a:pt x="1538813" y="282038"/>
                    <a:pt x="1668535" y="329253"/>
                    <a:pt x="1784874" y="400924"/>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4596" tIns="608083" rIns="524596" bIns="652061" numCol="1" spcCol="1270" anchor="ctr" anchorCtr="0">
              <a:noAutofit/>
            </a:bodyPr>
            <a:lstStyle/>
            <a:p>
              <a:pPr marL="0" lvl="0" indent="0" algn="ctr" defTabSz="666750">
                <a:lnSpc>
                  <a:spcPct val="90000"/>
                </a:lnSpc>
                <a:spcBef>
                  <a:spcPct val="0"/>
                </a:spcBef>
                <a:spcAft>
                  <a:spcPct val="35000"/>
                </a:spcAft>
                <a:buNone/>
              </a:pPr>
              <a:r>
                <a:rPr lang="en-US" sz="1500" kern="1200" dirty="0"/>
                <a:t>Potential Criminal Enforcement</a:t>
              </a:r>
            </a:p>
          </p:txBody>
        </p:sp>
        <p:sp>
          <p:nvSpPr>
            <p:cNvPr id="7" name="Freeform: Shape 6">
              <a:extLst>
                <a:ext uri="{FF2B5EF4-FFF2-40B4-BE49-F238E27FC236}">
                  <a16:creationId xmlns:a16="http://schemas.microsoft.com/office/drawing/2014/main" id="{43E98EC2-6977-3D1C-E574-D5C9B3CC6CF5}"/>
                </a:ext>
              </a:extLst>
            </p:cNvPr>
            <p:cNvSpPr/>
            <p:nvPr/>
          </p:nvSpPr>
          <p:spPr>
            <a:xfrm>
              <a:off x="3487579" y="3087112"/>
              <a:ext cx="1828800" cy="1828800"/>
            </a:xfrm>
            <a:custGeom>
              <a:avLst/>
              <a:gdLst>
                <a:gd name="connsiteX0" fmla="*/ 1368394 w 1828800"/>
                <a:gd name="connsiteY0" fmla="*/ 463189 h 1828800"/>
                <a:gd name="connsiteX1" fmla="*/ 1638204 w 1828800"/>
                <a:gd name="connsiteY1" fmla="*/ 381873 h 1828800"/>
                <a:gd name="connsiteX2" fmla="*/ 1737484 w 1828800"/>
                <a:gd name="connsiteY2" fmla="*/ 553831 h 1828800"/>
                <a:gd name="connsiteX3" fmla="*/ 1532158 w 1828800"/>
                <a:gd name="connsiteY3" fmla="*/ 746835 h 1828800"/>
                <a:gd name="connsiteX4" fmla="*/ 1532158 w 1828800"/>
                <a:gd name="connsiteY4" fmla="*/ 1081964 h 1828800"/>
                <a:gd name="connsiteX5" fmla="*/ 1737484 w 1828800"/>
                <a:gd name="connsiteY5" fmla="*/ 1274969 h 1828800"/>
                <a:gd name="connsiteX6" fmla="*/ 1638204 w 1828800"/>
                <a:gd name="connsiteY6" fmla="*/ 1446927 h 1828800"/>
                <a:gd name="connsiteX7" fmla="*/ 1368394 w 1828800"/>
                <a:gd name="connsiteY7" fmla="*/ 1365611 h 1828800"/>
                <a:gd name="connsiteX8" fmla="*/ 1078163 w 1828800"/>
                <a:gd name="connsiteY8" fmla="*/ 1533176 h 1828800"/>
                <a:gd name="connsiteX9" fmla="*/ 1013680 w 1828800"/>
                <a:gd name="connsiteY9" fmla="*/ 1807496 h 1828800"/>
                <a:gd name="connsiteX10" fmla="*/ 815120 w 1828800"/>
                <a:gd name="connsiteY10" fmla="*/ 1807496 h 1828800"/>
                <a:gd name="connsiteX11" fmla="*/ 750636 w 1828800"/>
                <a:gd name="connsiteY11" fmla="*/ 1533176 h 1828800"/>
                <a:gd name="connsiteX12" fmla="*/ 460405 w 1828800"/>
                <a:gd name="connsiteY12" fmla="*/ 1365611 h 1828800"/>
                <a:gd name="connsiteX13" fmla="*/ 190596 w 1828800"/>
                <a:gd name="connsiteY13" fmla="*/ 1446927 h 1828800"/>
                <a:gd name="connsiteX14" fmla="*/ 91316 w 1828800"/>
                <a:gd name="connsiteY14" fmla="*/ 1274969 h 1828800"/>
                <a:gd name="connsiteX15" fmla="*/ 296642 w 1828800"/>
                <a:gd name="connsiteY15" fmla="*/ 1081965 h 1828800"/>
                <a:gd name="connsiteX16" fmla="*/ 296642 w 1828800"/>
                <a:gd name="connsiteY16" fmla="*/ 746836 h 1828800"/>
                <a:gd name="connsiteX17" fmla="*/ 91316 w 1828800"/>
                <a:gd name="connsiteY17" fmla="*/ 553831 h 1828800"/>
                <a:gd name="connsiteX18" fmla="*/ 190596 w 1828800"/>
                <a:gd name="connsiteY18" fmla="*/ 381873 h 1828800"/>
                <a:gd name="connsiteX19" fmla="*/ 460406 w 1828800"/>
                <a:gd name="connsiteY19" fmla="*/ 463189 h 1828800"/>
                <a:gd name="connsiteX20" fmla="*/ 750637 w 1828800"/>
                <a:gd name="connsiteY20" fmla="*/ 295624 h 1828800"/>
                <a:gd name="connsiteX21" fmla="*/ 815120 w 1828800"/>
                <a:gd name="connsiteY21" fmla="*/ 21304 h 1828800"/>
                <a:gd name="connsiteX22" fmla="*/ 1013680 w 1828800"/>
                <a:gd name="connsiteY22" fmla="*/ 21304 h 1828800"/>
                <a:gd name="connsiteX23" fmla="*/ 1078164 w 1828800"/>
                <a:gd name="connsiteY23" fmla="*/ 295624 h 1828800"/>
                <a:gd name="connsiteX24" fmla="*/ 1368395 w 1828800"/>
                <a:gd name="connsiteY24" fmla="*/ 463189 h 1828800"/>
                <a:gd name="connsiteX25" fmla="*/ 1368394 w 1828800"/>
                <a:gd name="connsiteY25" fmla="*/ 463189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828800" h="1828800">
                  <a:moveTo>
                    <a:pt x="1368394" y="463189"/>
                  </a:moveTo>
                  <a:lnTo>
                    <a:pt x="1638204" y="381873"/>
                  </a:lnTo>
                  <a:lnTo>
                    <a:pt x="1737484" y="553831"/>
                  </a:lnTo>
                  <a:lnTo>
                    <a:pt x="1532158" y="746835"/>
                  </a:lnTo>
                  <a:cubicBezTo>
                    <a:pt x="1561921" y="856562"/>
                    <a:pt x="1561921" y="972237"/>
                    <a:pt x="1532158" y="1081964"/>
                  </a:cubicBezTo>
                  <a:lnTo>
                    <a:pt x="1737484" y="1274969"/>
                  </a:lnTo>
                  <a:lnTo>
                    <a:pt x="1638204" y="1446927"/>
                  </a:lnTo>
                  <a:lnTo>
                    <a:pt x="1368394" y="1365611"/>
                  </a:lnTo>
                  <a:cubicBezTo>
                    <a:pt x="1288249" y="1446250"/>
                    <a:pt x="1188072" y="1504088"/>
                    <a:pt x="1078163" y="1533176"/>
                  </a:cubicBezTo>
                  <a:lnTo>
                    <a:pt x="1013680" y="1807496"/>
                  </a:lnTo>
                  <a:lnTo>
                    <a:pt x="815120" y="1807496"/>
                  </a:lnTo>
                  <a:lnTo>
                    <a:pt x="750636" y="1533176"/>
                  </a:lnTo>
                  <a:cubicBezTo>
                    <a:pt x="640728" y="1504088"/>
                    <a:pt x="540550" y="1446251"/>
                    <a:pt x="460405" y="1365611"/>
                  </a:cubicBezTo>
                  <a:lnTo>
                    <a:pt x="190596" y="1446927"/>
                  </a:lnTo>
                  <a:lnTo>
                    <a:pt x="91316" y="1274969"/>
                  </a:lnTo>
                  <a:lnTo>
                    <a:pt x="296642" y="1081965"/>
                  </a:lnTo>
                  <a:cubicBezTo>
                    <a:pt x="266879" y="972238"/>
                    <a:pt x="266879" y="856563"/>
                    <a:pt x="296642" y="746836"/>
                  </a:cubicBezTo>
                  <a:lnTo>
                    <a:pt x="91316" y="553831"/>
                  </a:lnTo>
                  <a:lnTo>
                    <a:pt x="190596" y="381873"/>
                  </a:lnTo>
                  <a:lnTo>
                    <a:pt x="460406" y="463189"/>
                  </a:lnTo>
                  <a:cubicBezTo>
                    <a:pt x="540551" y="382550"/>
                    <a:pt x="640728" y="324712"/>
                    <a:pt x="750637" y="295624"/>
                  </a:cubicBezTo>
                  <a:lnTo>
                    <a:pt x="815120" y="21304"/>
                  </a:lnTo>
                  <a:lnTo>
                    <a:pt x="1013680" y="21304"/>
                  </a:lnTo>
                  <a:lnTo>
                    <a:pt x="1078164" y="295624"/>
                  </a:lnTo>
                  <a:cubicBezTo>
                    <a:pt x="1188072" y="324712"/>
                    <a:pt x="1288250" y="382549"/>
                    <a:pt x="1368395" y="463189"/>
                  </a:cubicBezTo>
                  <a:lnTo>
                    <a:pt x="1368394" y="46318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9456" tIns="482239" rIns="479456" bIns="482239" numCol="1" spcCol="1270" anchor="ctr" anchorCtr="0">
              <a:noAutofit/>
            </a:bodyPr>
            <a:lstStyle/>
            <a:p>
              <a:pPr marL="0" lvl="0" indent="0" algn="ctr" defTabSz="666750">
                <a:lnSpc>
                  <a:spcPct val="90000"/>
                </a:lnSpc>
                <a:spcBef>
                  <a:spcPct val="0"/>
                </a:spcBef>
                <a:spcAft>
                  <a:spcPct val="35000"/>
                </a:spcAft>
                <a:buNone/>
              </a:pPr>
              <a:r>
                <a:rPr lang="en-US" sz="1500" kern="1200" dirty="0"/>
                <a:t>Potential civil lawsuit</a:t>
              </a:r>
            </a:p>
          </p:txBody>
        </p:sp>
        <p:sp>
          <p:nvSpPr>
            <p:cNvPr id="8" name="Freeform: Shape 7">
              <a:extLst>
                <a:ext uri="{FF2B5EF4-FFF2-40B4-BE49-F238E27FC236}">
                  <a16:creationId xmlns:a16="http://schemas.microsoft.com/office/drawing/2014/main" id="{3FB4C7C7-55B6-7A4C-2D2E-5D11A5F9A096}"/>
                </a:ext>
              </a:extLst>
            </p:cNvPr>
            <p:cNvSpPr/>
            <p:nvPr/>
          </p:nvSpPr>
          <p:spPr>
            <a:xfrm>
              <a:off x="4310538" y="1624071"/>
              <a:ext cx="2194560" cy="2194560"/>
            </a:xfrm>
            <a:custGeom>
              <a:avLst/>
              <a:gdLst>
                <a:gd name="connsiteX0" fmla="*/ 1340746 w 1791850"/>
                <a:gd name="connsiteY0" fmla="*/ 453830 h 1791850"/>
                <a:gd name="connsiteX1" fmla="*/ 1605105 w 1791850"/>
                <a:gd name="connsiteY1" fmla="*/ 374157 h 1791850"/>
                <a:gd name="connsiteX2" fmla="*/ 1702379 w 1791850"/>
                <a:gd name="connsiteY2" fmla="*/ 542641 h 1791850"/>
                <a:gd name="connsiteX3" fmla="*/ 1501201 w 1791850"/>
                <a:gd name="connsiteY3" fmla="*/ 731746 h 1791850"/>
                <a:gd name="connsiteX4" fmla="*/ 1501201 w 1791850"/>
                <a:gd name="connsiteY4" fmla="*/ 1060105 h 1791850"/>
                <a:gd name="connsiteX5" fmla="*/ 1702379 w 1791850"/>
                <a:gd name="connsiteY5" fmla="*/ 1249209 h 1791850"/>
                <a:gd name="connsiteX6" fmla="*/ 1605105 w 1791850"/>
                <a:gd name="connsiteY6" fmla="*/ 1417693 h 1791850"/>
                <a:gd name="connsiteX7" fmla="*/ 1340746 w 1791850"/>
                <a:gd name="connsiteY7" fmla="*/ 1338020 h 1791850"/>
                <a:gd name="connsiteX8" fmla="*/ 1056379 w 1791850"/>
                <a:gd name="connsiteY8" fmla="*/ 1502199 h 1791850"/>
                <a:gd name="connsiteX9" fmla="*/ 993199 w 1791850"/>
                <a:gd name="connsiteY9" fmla="*/ 1770977 h 1791850"/>
                <a:gd name="connsiteX10" fmla="*/ 798651 w 1791850"/>
                <a:gd name="connsiteY10" fmla="*/ 1770977 h 1791850"/>
                <a:gd name="connsiteX11" fmla="*/ 735470 w 1791850"/>
                <a:gd name="connsiteY11" fmla="*/ 1502199 h 1791850"/>
                <a:gd name="connsiteX12" fmla="*/ 451103 w 1791850"/>
                <a:gd name="connsiteY12" fmla="*/ 1338020 h 1791850"/>
                <a:gd name="connsiteX13" fmla="*/ 186745 w 1791850"/>
                <a:gd name="connsiteY13" fmla="*/ 1417693 h 1791850"/>
                <a:gd name="connsiteX14" fmla="*/ 89471 w 1791850"/>
                <a:gd name="connsiteY14" fmla="*/ 1249209 h 1791850"/>
                <a:gd name="connsiteX15" fmla="*/ 290649 w 1791850"/>
                <a:gd name="connsiteY15" fmla="*/ 1060104 h 1791850"/>
                <a:gd name="connsiteX16" fmla="*/ 290649 w 1791850"/>
                <a:gd name="connsiteY16" fmla="*/ 731745 h 1791850"/>
                <a:gd name="connsiteX17" fmla="*/ 89471 w 1791850"/>
                <a:gd name="connsiteY17" fmla="*/ 542641 h 1791850"/>
                <a:gd name="connsiteX18" fmla="*/ 186745 w 1791850"/>
                <a:gd name="connsiteY18" fmla="*/ 374157 h 1791850"/>
                <a:gd name="connsiteX19" fmla="*/ 451104 w 1791850"/>
                <a:gd name="connsiteY19" fmla="*/ 453830 h 1791850"/>
                <a:gd name="connsiteX20" fmla="*/ 735471 w 1791850"/>
                <a:gd name="connsiteY20" fmla="*/ 289651 h 1791850"/>
                <a:gd name="connsiteX21" fmla="*/ 798651 w 1791850"/>
                <a:gd name="connsiteY21" fmla="*/ 20873 h 1791850"/>
                <a:gd name="connsiteX22" fmla="*/ 993199 w 1791850"/>
                <a:gd name="connsiteY22" fmla="*/ 20873 h 1791850"/>
                <a:gd name="connsiteX23" fmla="*/ 1056380 w 1791850"/>
                <a:gd name="connsiteY23" fmla="*/ 289651 h 1791850"/>
                <a:gd name="connsiteX24" fmla="*/ 1340747 w 1791850"/>
                <a:gd name="connsiteY24" fmla="*/ 453830 h 1791850"/>
                <a:gd name="connsiteX25" fmla="*/ 1340746 w 1791850"/>
                <a:gd name="connsiteY25" fmla="*/ 453830 h 1791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791850" h="1791850">
                  <a:moveTo>
                    <a:pt x="1153318" y="453254"/>
                  </a:moveTo>
                  <a:lnTo>
                    <a:pt x="1344975" y="334552"/>
                  </a:lnTo>
                  <a:lnTo>
                    <a:pt x="1457297" y="446875"/>
                  </a:lnTo>
                  <a:lnTo>
                    <a:pt x="1338596" y="638531"/>
                  </a:lnTo>
                  <a:cubicBezTo>
                    <a:pt x="1384315" y="717159"/>
                    <a:pt x="1408266" y="806546"/>
                    <a:pt x="1407986" y="897500"/>
                  </a:cubicBezTo>
                  <a:lnTo>
                    <a:pt x="1606613" y="1004127"/>
                  </a:lnTo>
                  <a:lnTo>
                    <a:pt x="1565500" y="1157563"/>
                  </a:lnTo>
                  <a:lnTo>
                    <a:pt x="1340170" y="1150592"/>
                  </a:lnTo>
                  <a:cubicBezTo>
                    <a:pt x="1294935" y="1229500"/>
                    <a:pt x="1229500" y="1294936"/>
                    <a:pt x="1150592" y="1340170"/>
                  </a:cubicBezTo>
                  <a:lnTo>
                    <a:pt x="1157563" y="1565500"/>
                  </a:lnTo>
                  <a:lnTo>
                    <a:pt x="1004128" y="1606613"/>
                  </a:lnTo>
                  <a:lnTo>
                    <a:pt x="897499" y="1407986"/>
                  </a:lnTo>
                  <a:cubicBezTo>
                    <a:pt x="806545" y="1408266"/>
                    <a:pt x="717159" y="1384315"/>
                    <a:pt x="638531" y="1338596"/>
                  </a:cubicBezTo>
                  <a:lnTo>
                    <a:pt x="446875" y="1457298"/>
                  </a:lnTo>
                  <a:lnTo>
                    <a:pt x="334553" y="1344975"/>
                  </a:lnTo>
                  <a:lnTo>
                    <a:pt x="453254" y="1153319"/>
                  </a:lnTo>
                  <a:cubicBezTo>
                    <a:pt x="407535" y="1074691"/>
                    <a:pt x="383584" y="985304"/>
                    <a:pt x="383864" y="894350"/>
                  </a:cubicBezTo>
                  <a:lnTo>
                    <a:pt x="185237" y="787723"/>
                  </a:lnTo>
                  <a:lnTo>
                    <a:pt x="226350" y="634287"/>
                  </a:lnTo>
                  <a:lnTo>
                    <a:pt x="451680" y="641258"/>
                  </a:lnTo>
                  <a:cubicBezTo>
                    <a:pt x="496915" y="562350"/>
                    <a:pt x="562350" y="496914"/>
                    <a:pt x="641258" y="451680"/>
                  </a:cubicBezTo>
                  <a:lnTo>
                    <a:pt x="634287" y="226350"/>
                  </a:lnTo>
                  <a:lnTo>
                    <a:pt x="787722" y="185237"/>
                  </a:lnTo>
                  <a:lnTo>
                    <a:pt x="894351" y="383864"/>
                  </a:lnTo>
                  <a:cubicBezTo>
                    <a:pt x="985305" y="383584"/>
                    <a:pt x="1074691" y="407535"/>
                    <a:pt x="1153319" y="453254"/>
                  </a:cubicBezTo>
                  <a:lnTo>
                    <a:pt x="1153318" y="45325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13410" tIns="613411" rIns="613410" bIns="613409" numCol="1" spcCol="1270" anchor="ctr" anchorCtr="0">
              <a:noAutofit/>
            </a:bodyPr>
            <a:lstStyle/>
            <a:p>
              <a:pPr marL="0" lvl="0" indent="0" algn="ctr" defTabSz="666750">
                <a:lnSpc>
                  <a:spcPct val="90000"/>
                </a:lnSpc>
                <a:spcBef>
                  <a:spcPct val="0"/>
                </a:spcBef>
                <a:spcAft>
                  <a:spcPct val="35000"/>
                </a:spcAft>
                <a:buNone/>
              </a:pPr>
              <a:r>
                <a:rPr lang="en-US" sz="1500" kern="1200" dirty="0"/>
                <a:t>Potential shareholder concerns</a:t>
              </a:r>
            </a:p>
          </p:txBody>
        </p:sp>
        <p:sp>
          <p:nvSpPr>
            <p:cNvPr id="9" name="Arrow: Circular 8">
              <a:extLst>
                <a:ext uri="{FF2B5EF4-FFF2-40B4-BE49-F238E27FC236}">
                  <a16:creationId xmlns:a16="http://schemas.microsoft.com/office/drawing/2014/main" id="{EACD2D63-E28D-4892-0564-58C4A460E53D}"/>
                </a:ext>
              </a:extLst>
            </p:cNvPr>
            <p:cNvSpPr/>
            <p:nvPr/>
          </p:nvSpPr>
          <p:spPr>
            <a:xfrm>
              <a:off x="4761427" y="3299651"/>
              <a:ext cx="3218688" cy="3218688"/>
            </a:xfrm>
            <a:prstGeom prst="circularArrow">
              <a:avLst>
                <a:gd name="adj1" fmla="val 4688"/>
                <a:gd name="adj2" fmla="val 299029"/>
                <a:gd name="adj3" fmla="val 2524516"/>
                <a:gd name="adj4" fmla="val 15843405"/>
                <a:gd name="adj5" fmla="val 5469"/>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0" name="Shape 9">
              <a:extLst>
                <a:ext uri="{FF2B5EF4-FFF2-40B4-BE49-F238E27FC236}">
                  <a16:creationId xmlns:a16="http://schemas.microsoft.com/office/drawing/2014/main" id="{98425E9F-5653-F9DD-9B7C-A2ED8EE102B5}"/>
                </a:ext>
              </a:extLst>
            </p:cNvPr>
            <p:cNvSpPr/>
            <p:nvPr/>
          </p:nvSpPr>
          <p:spPr>
            <a:xfrm>
              <a:off x="3163702" y="2680846"/>
              <a:ext cx="2338578" cy="2338578"/>
            </a:xfrm>
            <a:prstGeom prst="leftCircularArrow">
              <a:avLst>
                <a:gd name="adj1" fmla="val 6452"/>
                <a:gd name="adj2" fmla="val 429999"/>
                <a:gd name="adj3" fmla="val 10489124"/>
                <a:gd name="adj4" fmla="val 14837806"/>
                <a:gd name="adj5" fmla="val 7527"/>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1" name="Arrow: Circular 10">
              <a:extLst>
                <a:ext uri="{FF2B5EF4-FFF2-40B4-BE49-F238E27FC236}">
                  <a16:creationId xmlns:a16="http://schemas.microsoft.com/office/drawing/2014/main" id="{C832E348-AE6C-2DE7-9A1D-125E7B5979EC}"/>
                </a:ext>
              </a:extLst>
            </p:cNvPr>
            <p:cNvSpPr/>
            <p:nvPr/>
          </p:nvSpPr>
          <p:spPr>
            <a:xfrm>
              <a:off x="4097420" y="1431324"/>
              <a:ext cx="2521458" cy="2521458"/>
            </a:xfrm>
            <a:prstGeom prst="circularArrow">
              <a:avLst>
                <a:gd name="adj1" fmla="val 5984"/>
                <a:gd name="adj2" fmla="val 394124"/>
                <a:gd name="adj3" fmla="val 13313824"/>
                <a:gd name="adj4" fmla="val 10508221"/>
                <a:gd name="adj5" fmla="val 6981"/>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spTree>
    <p:extLst>
      <p:ext uri="{BB962C8B-B14F-4D97-AF65-F5344CB8AC3E}">
        <p14:creationId xmlns:p14="http://schemas.microsoft.com/office/powerpoint/2010/main" val="2569183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398ECFF-F474-4001-9091-0ACCA49A7E2A}" type="slidenum">
              <a:rPr lang="en-US" smtClean="0"/>
              <a:pPr/>
              <a:t>18</a:t>
            </a:fld>
            <a:endParaRPr lang="en-US" dirty="0"/>
          </a:p>
        </p:txBody>
      </p:sp>
      <p:sp>
        <p:nvSpPr>
          <p:cNvPr id="3" name="Title 2"/>
          <p:cNvSpPr>
            <a:spLocks noGrp="1"/>
          </p:cNvSpPr>
          <p:nvPr>
            <p:ph type="title"/>
          </p:nvPr>
        </p:nvSpPr>
        <p:spPr/>
        <p:txBody>
          <a:bodyPr/>
          <a:lstStyle/>
          <a:p>
            <a:r>
              <a:rPr lang="en-US" dirty="0"/>
              <a:t>Parting Message</a:t>
            </a:r>
          </a:p>
        </p:txBody>
      </p:sp>
      <p:sp>
        <p:nvSpPr>
          <p:cNvPr id="2" name="Content Placeholder 1"/>
          <p:cNvSpPr>
            <a:spLocks noGrp="1"/>
          </p:cNvSpPr>
          <p:nvPr>
            <p:ph sz="quarter" idx="11"/>
          </p:nvPr>
        </p:nvSpPr>
        <p:spPr>
          <a:xfrm>
            <a:off x="1263192" y="1737360"/>
            <a:ext cx="9473938" cy="4572000"/>
          </a:xfrm>
        </p:spPr>
        <p:txBody>
          <a:bodyPr/>
          <a:lstStyle/>
          <a:p>
            <a:pPr marL="0" indent="0">
              <a:buNone/>
            </a:pPr>
            <a:endParaRPr lang="en-US" dirty="0"/>
          </a:p>
          <a:p>
            <a:pPr marL="0" indent="0">
              <a:buNone/>
            </a:pPr>
            <a:r>
              <a:rPr lang="en-US" dirty="0"/>
              <a:t>Incentives to become a whistleblower are everywhere:</a:t>
            </a:r>
          </a:p>
          <a:p>
            <a:r>
              <a:rPr lang="en-US" sz="3000" dirty="0"/>
              <a:t>Financial incentives</a:t>
            </a:r>
          </a:p>
          <a:p>
            <a:r>
              <a:rPr lang="en-US" sz="3000" dirty="0"/>
              <a:t>Intrinsic motivation (glorification </a:t>
            </a:r>
            <a:br>
              <a:rPr lang="en-US" sz="3000" dirty="0"/>
            </a:br>
            <a:r>
              <a:rPr lang="en-US" sz="3000" dirty="0"/>
              <a:t>of the whistleblower in popular culture)</a:t>
            </a:r>
          </a:p>
          <a:p>
            <a:r>
              <a:rPr lang="en-US" sz="3000" dirty="0"/>
              <a:t>Preemptive strike—before discipline, make accusation!</a:t>
            </a:r>
          </a:p>
          <a:p>
            <a:r>
              <a:rPr lang="en-US" sz="3000" dirty="0"/>
              <a:t>Self-righteousness or “true believers”</a:t>
            </a:r>
          </a:p>
          <a:p>
            <a:endParaRPr lang="en-US" dirty="0"/>
          </a:p>
        </p:txBody>
      </p:sp>
    </p:spTree>
    <p:extLst>
      <p:ext uri="{BB962C8B-B14F-4D97-AF65-F5344CB8AC3E}">
        <p14:creationId xmlns:p14="http://schemas.microsoft.com/office/powerpoint/2010/main" val="187388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0"/>
          </p:nvPr>
        </p:nvSpPr>
        <p:spPr/>
        <p:txBody>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1</a:t>
            </a:r>
            <a:endParaRPr lang="en-US" dirty="0"/>
          </a:p>
        </p:txBody>
      </p:sp>
      <p:sp>
        <p:nvSpPr>
          <p:cNvPr id="3" name="Title 2"/>
          <p:cNvSpPr>
            <a:spLocks noGrp="1"/>
          </p:cNvSpPr>
          <p:nvPr>
            <p:ph type="title"/>
          </p:nvPr>
        </p:nvSpPr>
        <p:spPr/>
        <p:txBody>
          <a:bodyPr/>
          <a:lstStyle/>
          <a:p>
            <a:r>
              <a:rPr lang="en-US" dirty="0"/>
              <a:t>Parting Message</a:t>
            </a:r>
          </a:p>
        </p:txBody>
      </p:sp>
      <p:sp>
        <p:nvSpPr>
          <p:cNvPr id="2" name="Content Placeholder 1"/>
          <p:cNvSpPr>
            <a:spLocks noGrp="1"/>
          </p:cNvSpPr>
          <p:nvPr>
            <p:ph sz="quarter" idx="11"/>
          </p:nvPr>
        </p:nvSpPr>
        <p:spPr/>
        <p:txBody>
          <a:bodyPr/>
          <a:lstStyle/>
          <a:p>
            <a:endParaRPr lang="en-US" dirty="0"/>
          </a:p>
          <a:p>
            <a:r>
              <a:rPr lang="en-US" dirty="0"/>
              <a:t>Regulatory and employment counsel need to work together on whistleblower claims</a:t>
            </a:r>
          </a:p>
          <a:p>
            <a:r>
              <a:rPr lang="en-US" dirty="0"/>
              <a:t>Need to understand that interests of different stakeholders </a:t>
            </a:r>
            <a:br>
              <a:rPr lang="en-US" dirty="0"/>
            </a:br>
            <a:r>
              <a:rPr lang="en-US" dirty="0"/>
              <a:t>can differ</a:t>
            </a:r>
          </a:p>
          <a:p>
            <a:pPr lvl="1"/>
            <a:r>
              <a:rPr lang="en-US" dirty="0"/>
              <a:t>We need to be prepared to handle the “new” wave of claims and coordinate with other stakeholders</a:t>
            </a:r>
          </a:p>
          <a:p>
            <a:endParaRPr lang="en-US" dirty="0"/>
          </a:p>
        </p:txBody>
      </p:sp>
    </p:spTree>
    <p:extLst>
      <p:ext uri="{BB962C8B-B14F-4D97-AF65-F5344CB8AC3E}">
        <p14:creationId xmlns:p14="http://schemas.microsoft.com/office/powerpoint/2010/main" val="3639065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AEA9A39-458D-A84D-B8E1-3F1BE81F20C3}"/>
              </a:ext>
            </a:extLst>
          </p:cNvPr>
          <p:cNvSpPr>
            <a:spLocks noGrp="1"/>
          </p:cNvSpPr>
          <p:nvPr>
            <p:ph type="sldNum" sz="quarter" idx="10"/>
          </p:nvPr>
        </p:nvSpPr>
        <p:spPr/>
        <p:txBody>
          <a:bodyPr/>
          <a:lstStyle/>
          <a:p>
            <a:fld id="{B73F69C2-009F-4240-9724-5B3BAC1E9E06}" type="slidenum">
              <a:rPr lang="en-US" smtClean="0"/>
              <a:t>2</a:t>
            </a:fld>
            <a:endParaRPr lang="en-US"/>
          </a:p>
        </p:txBody>
      </p:sp>
      <p:pic>
        <p:nvPicPr>
          <p:cNvPr id="14" name="Picture Placeholder 13">
            <a:extLst>
              <a:ext uri="{FF2B5EF4-FFF2-40B4-BE49-F238E27FC236}">
                <a16:creationId xmlns:a16="http://schemas.microsoft.com/office/drawing/2014/main" id="{CC87C19F-1AFE-48FB-BB0D-F3AF054FC3FD}"/>
              </a:ext>
            </a:extLst>
          </p:cNvPr>
          <p:cNvPicPr>
            <a:picLocks noGrp="1" noChangeAspect="1"/>
          </p:cNvPicPr>
          <p:nvPr>
            <p:ph type="pic" sz="quarter" idx="11"/>
          </p:nvPr>
        </p:nvPicPr>
        <p:blipFill>
          <a:blip r:embed="rId2"/>
          <a:srcRect/>
          <a:stretch>
            <a:fillRect/>
          </a:stretch>
        </p:blipFill>
        <p:spPr/>
      </p:pic>
      <p:sp>
        <p:nvSpPr>
          <p:cNvPr id="4" name="Text Placeholder 3">
            <a:extLst>
              <a:ext uri="{FF2B5EF4-FFF2-40B4-BE49-F238E27FC236}">
                <a16:creationId xmlns:a16="http://schemas.microsoft.com/office/drawing/2014/main" id="{9F08125B-7EBF-4B09-892E-DBE832C8E19B}"/>
              </a:ext>
            </a:extLst>
          </p:cNvPr>
          <p:cNvSpPr>
            <a:spLocks noGrp="1"/>
          </p:cNvSpPr>
          <p:nvPr>
            <p:ph type="body" sz="quarter" idx="14"/>
          </p:nvPr>
        </p:nvSpPr>
        <p:spPr>
          <a:xfrm>
            <a:off x="3163078" y="3948735"/>
            <a:ext cx="2695292" cy="382527"/>
          </a:xfrm>
        </p:spPr>
        <p:txBody>
          <a:bodyPr/>
          <a:lstStyle/>
          <a:p>
            <a:r>
              <a:rPr lang="en-US" dirty="0"/>
              <a:t>Philip M. Berkowitz</a:t>
            </a:r>
          </a:p>
        </p:txBody>
      </p:sp>
      <p:sp>
        <p:nvSpPr>
          <p:cNvPr id="6" name="Text Placeholder 5">
            <a:extLst>
              <a:ext uri="{FF2B5EF4-FFF2-40B4-BE49-F238E27FC236}">
                <a16:creationId xmlns:a16="http://schemas.microsoft.com/office/drawing/2014/main" id="{CD7286A1-9E5E-4936-AF68-5872F6AB0B03}"/>
              </a:ext>
            </a:extLst>
          </p:cNvPr>
          <p:cNvSpPr>
            <a:spLocks noGrp="1"/>
          </p:cNvSpPr>
          <p:nvPr>
            <p:ph type="body" sz="quarter" idx="17"/>
          </p:nvPr>
        </p:nvSpPr>
        <p:spPr>
          <a:xfrm>
            <a:off x="6324994" y="3948735"/>
            <a:ext cx="2844800" cy="382527"/>
          </a:xfrm>
        </p:spPr>
        <p:txBody>
          <a:bodyPr/>
          <a:lstStyle/>
          <a:p>
            <a:r>
              <a:rPr lang="en-US" dirty="0"/>
              <a:t>ALAN WONG</a:t>
            </a:r>
          </a:p>
        </p:txBody>
      </p:sp>
      <p:sp>
        <p:nvSpPr>
          <p:cNvPr id="7" name="Text Placeholder 6">
            <a:extLst>
              <a:ext uri="{FF2B5EF4-FFF2-40B4-BE49-F238E27FC236}">
                <a16:creationId xmlns:a16="http://schemas.microsoft.com/office/drawing/2014/main" id="{84963051-3DC3-474D-B769-F6EFC1BF7BE6}"/>
              </a:ext>
            </a:extLst>
          </p:cNvPr>
          <p:cNvSpPr>
            <a:spLocks noGrp="1"/>
          </p:cNvSpPr>
          <p:nvPr>
            <p:ph type="body" sz="quarter" idx="18"/>
          </p:nvPr>
        </p:nvSpPr>
        <p:spPr>
          <a:xfrm>
            <a:off x="3371850" y="4402189"/>
            <a:ext cx="2181225" cy="2151012"/>
          </a:xfrm>
        </p:spPr>
        <p:txBody>
          <a:bodyPr/>
          <a:lstStyle/>
          <a:p>
            <a:r>
              <a:rPr lang="en-US" dirty="0"/>
              <a:t>Co-Chair, Financial Services Practice Group</a:t>
            </a:r>
          </a:p>
          <a:p>
            <a:r>
              <a:rPr lang="en-US" dirty="0"/>
              <a:t>Littler New York</a:t>
            </a:r>
          </a:p>
          <a:p>
            <a:r>
              <a:rPr lang="en-US" dirty="0"/>
              <a:t>PBerkowitz@littler.com</a:t>
            </a:r>
          </a:p>
        </p:txBody>
      </p:sp>
      <p:sp>
        <p:nvSpPr>
          <p:cNvPr id="12" name="Text Placeholder 11">
            <a:extLst>
              <a:ext uri="{FF2B5EF4-FFF2-40B4-BE49-F238E27FC236}">
                <a16:creationId xmlns:a16="http://schemas.microsoft.com/office/drawing/2014/main" id="{FDB7E58D-211B-4AC9-AE3F-C7C8531015AA}"/>
              </a:ext>
            </a:extLst>
          </p:cNvPr>
          <p:cNvSpPr>
            <a:spLocks noGrp="1"/>
          </p:cNvSpPr>
          <p:nvPr>
            <p:ph type="body" sz="quarter" idx="19"/>
          </p:nvPr>
        </p:nvSpPr>
        <p:spPr>
          <a:xfrm>
            <a:off x="6323891" y="4402189"/>
            <a:ext cx="2506663" cy="1533045"/>
          </a:xfrm>
        </p:spPr>
        <p:txBody>
          <a:bodyPr/>
          <a:lstStyle/>
          <a:p>
            <a:r>
              <a:rPr lang="en-US" dirty="0"/>
              <a:t>Managing Director and Head of Human Resources</a:t>
            </a:r>
          </a:p>
          <a:p>
            <a:r>
              <a:rPr lang="en-US" dirty="0"/>
              <a:t>Bank of China USA</a:t>
            </a:r>
          </a:p>
          <a:p>
            <a:r>
              <a:rPr lang="en-US" dirty="0"/>
              <a:t>alanwong@bocusa.com</a:t>
            </a:r>
          </a:p>
        </p:txBody>
      </p:sp>
      <p:sp>
        <p:nvSpPr>
          <p:cNvPr id="8" name="Title 7">
            <a:extLst>
              <a:ext uri="{FF2B5EF4-FFF2-40B4-BE49-F238E27FC236}">
                <a16:creationId xmlns:a16="http://schemas.microsoft.com/office/drawing/2014/main" id="{26825FF0-EDEF-3840-BDC0-08C7B9C16CAC}"/>
              </a:ext>
            </a:extLst>
          </p:cNvPr>
          <p:cNvSpPr>
            <a:spLocks noGrp="1"/>
          </p:cNvSpPr>
          <p:nvPr>
            <p:ph type="title"/>
          </p:nvPr>
        </p:nvSpPr>
        <p:spPr/>
        <p:txBody>
          <a:bodyPr/>
          <a:lstStyle/>
          <a:p>
            <a:r>
              <a:rPr lang="en-US"/>
              <a:t>Presented by</a:t>
            </a:r>
          </a:p>
        </p:txBody>
      </p:sp>
      <p:pic>
        <p:nvPicPr>
          <p:cNvPr id="11" name="Picture Placeholder 10">
            <a:extLst>
              <a:ext uri="{FF2B5EF4-FFF2-40B4-BE49-F238E27FC236}">
                <a16:creationId xmlns:a16="http://schemas.microsoft.com/office/drawing/2014/main" id="{F81280CE-E5A0-132E-7503-C8960587C2BE}"/>
              </a:ext>
            </a:extLst>
          </p:cNvPr>
          <p:cNvPicPr>
            <a:picLocks noGrp="1" noChangeAspect="1"/>
          </p:cNvPicPr>
          <p:nvPr>
            <p:ph type="pic" sz="quarter" idx="16"/>
          </p:nvPr>
        </p:nvPicPr>
        <p:blipFill>
          <a:blip r:embed="rId3"/>
          <a:srcRect t="16680" b="16680"/>
          <a:stretch>
            <a:fillRect/>
          </a:stretch>
        </p:blipFill>
        <p:spPr>
          <a:xfrm>
            <a:off x="6675238" y="1726796"/>
            <a:ext cx="1716287" cy="1895926"/>
          </a:xfrm>
          <a:prstGeom prst="rect">
            <a:avLst/>
          </a:prstGeom>
        </p:spPr>
      </p:pic>
      <p:pic>
        <p:nvPicPr>
          <p:cNvPr id="1025" name="Picture 1">
            <a:extLst>
              <a:ext uri="{FF2B5EF4-FFF2-40B4-BE49-F238E27FC236}">
                <a16:creationId xmlns:a16="http://schemas.microsoft.com/office/drawing/2014/main" id="{4D48BCA9-7BA7-4160-2D79-CCAA7F521041}"/>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6892309" y="1688441"/>
            <a:ext cx="1299191" cy="1948787"/>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4">
            <a:extLst>
              <a:ext uri="{FF2B5EF4-FFF2-40B4-BE49-F238E27FC236}">
                <a16:creationId xmlns:a16="http://schemas.microsoft.com/office/drawing/2014/main" id="{ECF4ED3C-58C3-8029-2977-1049E1057E3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940554595"/>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2893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2862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955B29E-6728-46D6-BD86-3DF3A06B53C3}"/>
              </a:ext>
            </a:extLst>
          </p:cNvPr>
          <p:cNvSpPr>
            <a:spLocks noGrp="1"/>
          </p:cNvSpPr>
          <p:nvPr>
            <p:ph type="sldNum" sz="quarter" idx="10"/>
          </p:nvPr>
        </p:nvSpPr>
        <p:spPr/>
        <p:txBody>
          <a:bodyPr/>
          <a:lstStyle/>
          <a:p>
            <a:fld id="{B73F69C2-009F-4240-9724-5B3BAC1E9E06}" type="slidenum">
              <a:rPr lang="en-US" smtClean="0"/>
              <a:t>3</a:t>
            </a:fld>
            <a:endParaRPr lang="en-US"/>
          </a:p>
        </p:txBody>
      </p:sp>
      <p:sp>
        <p:nvSpPr>
          <p:cNvPr id="3" name="Title 2">
            <a:extLst>
              <a:ext uri="{FF2B5EF4-FFF2-40B4-BE49-F238E27FC236}">
                <a16:creationId xmlns:a16="http://schemas.microsoft.com/office/drawing/2014/main" id="{191717F3-3255-4F76-B807-3FF2154B5237}"/>
              </a:ext>
            </a:extLst>
          </p:cNvPr>
          <p:cNvSpPr>
            <a:spLocks noGrp="1"/>
          </p:cNvSpPr>
          <p:nvPr>
            <p:ph type="title"/>
          </p:nvPr>
        </p:nvSpPr>
        <p:spPr/>
        <p:txBody>
          <a:bodyPr/>
          <a:lstStyle/>
          <a:p>
            <a:r>
              <a:rPr lang="en-US"/>
              <a:t>Whistleblower Defined</a:t>
            </a:r>
          </a:p>
        </p:txBody>
      </p:sp>
      <p:sp>
        <p:nvSpPr>
          <p:cNvPr id="4" name="Content Placeholder 3">
            <a:extLst>
              <a:ext uri="{FF2B5EF4-FFF2-40B4-BE49-F238E27FC236}">
                <a16:creationId xmlns:a16="http://schemas.microsoft.com/office/drawing/2014/main" id="{F48FFAB8-2B64-4E38-974B-1B2340D344DA}"/>
              </a:ext>
            </a:extLst>
          </p:cNvPr>
          <p:cNvSpPr>
            <a:spLocks noGrp="1"/>
          </p:cNvSpPr>
          <p:nvPr>
            <p:ph sz="quarter" idx="11"/>
          </p:nvPr>
        </p:nvSpPr>
        <p:spPr/>
        <p:txBody>
          <a:bodyPr/>
          <a:lstStyle/>
          <a:p>
            <a:r>
              <a:rPr lang="en-US" dirty="0"/>
              <a:t>“Whistleblowing” means </a:t>
            </a:r>
          </a:p>
          <a:p>
            <a:pPr lvl="1"/>
            <a:r>
              <a:rPr lang="en-US" dirty="0"/>
              <a:t>The reporting of information or concerns, </a:t>
            </a:r>
          </a:p>
          <a:p>
            <a:pPr lvl="1"/>
            <a:r>
              <a:rPr lang="en-US" dirty="0"/>
              <a:t>By one or more individuals or entities, </a:t>
            </a:r>
          </a:p>
          <a:p>
            <a:pPr lvl="1"/>
            <a:r>
              <a:rPr lang="en-US" dirty="0"/>
              <a:t>That are reasonably believed by such individual(s) or entity(s) to constitute illegality, fraud, unfair or unethical conduct, mismanagement, abuse of power, unsafe or dangerous activities, or other wrongful conduct, </a:t>
            </a:r>
          </a:p>
          <a:p>
            <a:pPr lvl="1"/>
            <a:r>
              <a:rPr lang="en-US" dirty="0"/>
              <a:t>Includes conduct that may affect the safety, soundness, or reputation of the institution.  </a:t>
            </a:r>
          </a:p>
          <a:p>
            <a:r>
              <a:rPr lang="en-US" dirty="0"/>
              <a:t>A whistleblower may be any person who has an opportunity to observe improper conduct at a company, anywhere in the world!</a:t>
            </a:r>
          </a:p>
          <a:p>
            <a:pPr lvl="1"/>
            <a:r>
              <a:rPr lang="en-US" dirty="0"/>
              <a:t>Including current or former employees, agents, consultants, vendors or service providers, outside counsel, customers, or shareholders.</a:t>
            </a:r>
          </a:p>
        </p:txBody>
      </p:sp>
    </p:spTree>
    <p:extLst>
      <p:ext uri="{BB962C8B-B14F-4D97-AF65-F5344CB8AC3E}">
        <p14:creationId xmlns:p14="http://schemas.microsoft.com/office/powerpoint/2010/main" val="360365145"/>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95952" y="3314701"/>
            <a:ext cx="4236076" cy="2512238"/>
          </a:xfrm>
          <a:prstGeom prst="rect">
            <a:avLst/>
          </a:prstGeom>
        </p:spPr>
      </p:pic>
      <p:sp>
        <p:nvSpPr>
          <p:cNvPr id="2" name="Title 1"/>
          <p:cNvSpPr>
            <a:spLocks noGrp="1"/>
          </p:cNvSpPr>
          <p:nvPr>
            <p:ph type="title"/>
          </p:nvPr>
        </p:nvSpPr>
        <p:spPr/>
        <p:txBody>
          <a:bodyPr/>
          <a:lstStyle/>
          <a:p>
            <a:pPr>
              <a:buClr>
                <a:schemeClr val="accent3"/>
              </a:buClr>
              <a:defRPr/>
            </a:pPr>
            <a:br>
              <a:rPr lang="en-US" dirty="0">
                <a:solidFill>
                  <a:schemeClr val="bg1"/>
                </a:solidFill>
              </a:rPr>
            </a:br>
            <a:r>
              <a:rPr lang="en-US" dirty="0">
                <a:solidFill>
                  <a:schemeClr val="bg1"/>
                </a:solidFill>
              </a:rPr>
              <a:t>Retaliation</a:t>
            </a:r>
          </a:p>
        </p:txBody>
      </p:sp>
      <p:sp>
        <p:nvSpPr>
          <p:cNvPr id="5" name="Content Placeholder 4"/>
          <p:cNvSpPr>
            <a:spLocks noGrp="1"/>
          </p:cNvSpPr>
          <p:nvPr>
            <p:ph idx="1"/>
          </p:nvPr>
        </p:nvSpPr>
        <p:spPr/>
        <p:txBody>
          <a:bodyPr rtlCol="0">
            <a:normAutofit/>
          </a:bodyPr>
          <a:lstStyle/>
          <a:p>
            <a:pPr>
              <a:defRPr/>
            </a:pPr>
            <a:r>
              <a:rPr lang="en-US" dirty="0"/>
              <a:t>Many laws prohibit retaliation against an employee who has filed a complaint regarding alleged wrongdoing.</a:t>
            </a:r>
          </a:p>
          <a:p>
            <a:pPr>
              <a:defRPr/>
            </a:pPr>
            <a:r>
              <a:rPr lang="en-US" dirty="0"/>
              <a:t>E.g., filing claim of discrimination, objecting to unlawful practices, refusing to participate in unlawful practices</a:t>
            </a:r>
          </a:p>
          <a:p>
            <a:pPr>
              <a:defRPr/>
            </a:pPr>
            <a:r>
              <a:rPr lang="en-US" b="1" dirty="0"/>
              <a:t>Employee need not prove truth of underlying claim</a:t>
            </a:r>
          </a:p>
          <a:p>
            <a:pPr>
              <a:defRPr/>
            </a:pPr>
            <a:endParaRPr lang="en-US" dirty="0"/>
          </a:p>
          <a:p>
            <a:pPr>
              <a:defRPr/>
            </a:pPr>
            <a:r>
              <a:rPr lang="en-US" dirty="0"/>
              <a:t>Only needs to prove they had a “reasonable belief” that claims are true</a:t>
            </a:r>
          </a:p>
          <a:p>
            <a:pPr>
              <a:defRPr/>
            </a:pPr>
            <a:r>
              <a:rPr lang="en-US" dirty="0"/>
              <a:t>Human nature:  easy to believe that an individual accused of wrongdoing might retaliate!</a:t>
            </a:r>
          </a:p>
          <a:p>
            <a:pPr>
              <a:defRPr/>
            </a:pPr>
            <a:r>
              <a:rPr lang="en-US" dirty="0"/>
              <a:t>Significant penalties if prove unlawful retaliation</a:t>
            </a:r>
          </a:p>
          <a:p>
            <a:pPr>
              <a:defRPr/>
            </a:pPr>
            <a:endParaRPr lang="en-US" dirty="0"/>
          </a:p>
        </p:txBody>
      </p:sp>
      <p:sp>
        <p:nvSpPr>
          <p:cNvPr id="4" name="Slide Number Placeholder 3"/>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F69C2-009F-4240-9724-5B3BAC1E9E06}" type="slidenum">
              <a:rPr kumimoji="0" lang="en-US" sz="900" b="0" i="0" u="none" strike="noStrike" kern="1200" cap="none" spc="0" normalizeH="0" baseline="0" noProof="0" smtClean="0">
                <a:ln>
                  <a:noFill/>
                </a:ln>
                <a:solidFill>
                  <a:srgbClr val="58595B">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900" b="0" i="0" u="none" strike="noStrike" kern="1200" cap="none" spc="0" normalizeH="0" baseline="0" noProof="0" dirty="0">
              <a:ln>
                <a:noFill/>
              </a:ln>
              <a:solidFill>
                <a:srgbClr val="58595B">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47251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E8E08CD-C839-0744-A3F0-CFE7168C52BA}"/>
              </a:ext>
            </a:extLst>
          </p:cNvPr>
          <p:cNvSpPr>
            <a:spLocks noGrp="1"/>
          </p:cNvSpPr>
          <p:nvPr>
            <p:ph type="sldNum" sz="quarter" idx="10"/>
          </p:nvPr>
        </p:nvSpPr>
        <p:spPr/>
        <p:txBody>
          <a:bodyPr/>
          <a:lstStyle/>
          <a:p>
            <a:fld id="{B73F69C2-009F-4240-9724-5B3BAC1E9E06}" type="slidenum">
              <a:rPr lang="en-US" smtClean="0"/>
              <a:t>5</a:t>
            </a:fld>
            <a:endParaRPr lang="en-US"/>
          </a:p>
        </p:txBody>
      </p:sp>
      <p:sp>
        <p:nvSpPr>
          <p:cNvPr id="3" name="Title 2">
            <a:extLst>
              <a:ext uri="{FF2B5EF4-FFF2-40B4-BE49-F238E27FC236}">
                <a16:creationId xmlns:a16="http://schemas.microsoft.com/office/drawing/2014/main" id="{A0B1FC00-A3BB-3D4A-9785-3E4B0821F05D}"/>
              </a:ext>
            </a:extLst>
          </p:cNvPr>
          <p:cNvSpPr>
            <a:spLocks noGrp="1"/>
          </p:cNvSpPr>
          <p:nvPr>
            <p:ph type="title"/>
          </p:nvPr>
        </p:nvSpPr>
        <p:spPr/>
        <p:txBody>
          <a:bodyPr/>
          <a:lstStyle/>
          <a:p>
            <a:pPr algn="ctr"/>
            <a:r>
              <a:rPr lang="en-US" dirty="0"/>
              <a:t>New York and California Whistleblower Law</a:t>
            </a:r>
          </a:p>
        </p:txBody>
      </p:sp>
      <p:sp>
        <p:nvSpPr>
          <p:cNvPr id="4" name="Content Placeholder 3">
            <a:extLst>
              <a:ext uri="{FF2B5EF4-FFF2-40B4-BE49-F238E27FC236}">
                <a16:creationId xmlns:a16="http://schemas.microsoft.com/office/drawing/2014/main" id="{8ACAA300-47A4-5C4E-82B7-A4AC2C5AED7D}"/>
              </a:ext>
            </a:extLst>
          </p:cNvPr>
          <p:cNvSpPr>
            <a:spLocks noGrp="1"/>
          </p:cNvSpPr>
          <p:nvPr>
            <p:ph sz="quarter" idx="11"/>
          </p:nvPr>
        </p:nvSpPr>
        <p:spPr/>
        <p:txBody>
          <a:bodyPr>
            <a:normAutofit/>
          </a:bodyPr>
          <a:lstStyle/>
          <a:p>
            <a:r>
              <a:rPr lang="en-US" dirty="0"/>
              <a:t>Prohibits employers from retaliating against employees, former employees, and independent contractors for disclosing or threatening to disclose, to a supervisor or public body:</a:t>
            </a:r>
          </a:p>
          <a:p>
            <a:pPr lvl="1"/>
            <a:r>
              <a:rPr lang="en-US" i="1" dirty="0"/>
              <a:t>Any conduct</a:t>
            </a:r>
            <a:r>
              <a:rPr lang="en-US" dirty="0"/>
              <a:t> that they </a:t>
            </a:r>
            <a:r>
              <a:rPr lang="en-US" i="1" dirty="0"/>
              <a:t>reasonably believe </a:t>
            </a:r>
            <a:r>
              <a:rPr lang="en-US" dirty="0"/>
              <a:t>violates any law, rule or regulation, executive order, or any judicial or administrative decision, ruling, or order; </a:t>
            </a:r>
          </a:p>
          <a:p>
            <a:pPr lvl="1"/>
            <a:r>
              <a:rPr lang="en-US" i="1" dirty="0"/>
              <a:t>Or </a:t>
            </a:r>
            <a:r>
              <a:rPr lang="en-US" dirty="0"/>
              <a:t>that they </a:t>
            </a:r>
            <a:r>
              <a:rPr lang="en-US" i="1" dirty="0"/>
              <a:t>reasonably believe</a:t>
            </a:r>
            <a:r>
              <a:rPr lang="en-US" dirty="0"/>
              <a:t> constitutes a substantial and specific danger to the public health or safety.</a:t>
            </a:r>
          </a:p>
          <a:p>
            <a:r>
              <a:rPr lang="en-US" dirty="0"/>
              <a:t>To be protected from retaliation, employees need only have a </a:t>
            </a:r>
            <a:r>
              <a:rPr lang="en-US" i="1" dirty="0"/>
              <a:t>reasonable belief </a:t>
            </a:r>
            <a:r>
              <a:rPr lang="en-US" dirty="0"/>
              <a:t>that the conduct is unlawful or dangerous—they need not be correct in that belief.</a:t>
            </a:r>
          </a:p>
          <a:p>
            <a:r>
              <a:rPr lang="en-US" dirty="0"/>
              <a:t>The law protects not only employees, but also former employees, and independent contractors.  (It is not clear from the statutory language whether the law also protects former independent contractors.)</a:t>
            </a:r>
          </a:p>
        </p:txBody>
      </p:sp>
    </p:spTree>
    <p:extLst>
      <p:ext uri="{BB962C8B-B14F-4D97-AF65-F5344CB8AC3E}">
        <p14:creationId xmlns:p14="http://schemas.microsoft.com/office/powerpoint/2010/main" val="1733747367"/>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398ECFF-F474-4001-9091-0ACCA49A7E2A}" type="slidenum">
              <a:rPr lang="en-US" smtClean="0"/>
              <a:pPr/>
              <a:t>6</a:t>
            </a:fld>
            <a:endParaRPr lang="en-US" dirty="0"/>
          </a:p>
        </p:txBody>
      </p:sp>
      <p:sp>
        <p:nvSpPr>
          <p:cNvPr id="4" name="Title 3"/>
          <p:cNvSpPr>
            <a:spLocks noGrp="1"/>
          </p:cNvSpPr>
          <p:nvPr>
            <p:ph type="title"/>
          </p:nvPr>
        </p:nvSpPr>
        <p:spPr/>
        <p:txBody>
          <a:bodyPr>
            <a:normAutofit fontScale="90000"/>
          </a:bodyPr>
          <a:lstStyle/>
          <a:p>
            <a:r>
              <a:rPr lang="en-US" dirty="0"/>
              <a:t>SOX, Dodd Frank &amp; State Whistleblower Laws Continued</a:t>
            </a:r>
          </a:p>
        </p:txBody>
      </p:sp>
      <p:sp>
        <p:nvSpPr>
          <p:cNvPr id="2" name="Text Placeholder 1"/>
          <p:cNvSpPr>
            <a:spLocks noGrp="1"/>
          </p:cNvSpPr>
          <p:nvPr>
            <p:ph sz="quarter" idx="11"/>
          </p:nvPr>
        </p:nvSpPr>
        <p:spPr/>
        <p:txBody>
          <a:bodyPr/>
          <a:lstStyle/>
          <a:p>
            <a:endParaRPr lang="en-US" dirty="0"/>
          </a:p>
          <a:p>
            <a:r>
              <a:rPr lang="en-US" dirty="0"/>
              <a:t>Bounty provision</a:t>
            </a:r>
          </a:p>
          <a:p>
            <a:pPr lvl="1"/>
            <a:r>
              <a:rPr lang="en-US" dirty="0"/>
              <a:t>Mandatory 10-30% reward to bounty hunters who alert SEC to violation of the 1934 Securities &amp; Exchange Act (if &gt; $1M)</a:t>
            </a:r>
          </a:p>
          <a:p>
            <a:r>
              <a:rPr lang="en-US" dirty="0"/>
              <a:t>State laws permit claims for wrongful dismissal; recover actual damages, emotional distress, punitive damages, attorneys’ fees and civil penalties.</a:t>
            </a:r>
          </a:p>
          <a:p>
            <a:pPr lvl="1"/>
            <a:endParaRPr lang="en-US" dirty="0"/>
          </a:p>
          <a:p>
            <a:endParaRPr lang="en-US" dirty="0"/>
          </a:p>
        </p:txBody>
      </p:sp>
    </p:spTree>
    <p:extLst>
      <p:ext uri="{BB962C8B-B14F-4D97-AF65-F5344CB8AC3E}">
        <p14:creationId xmlns:p14="http://schemas.microsoft.com/office/powerpoint/2010/main" val="1018219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E8E08CD-C839-0744-A3F0-CFE7168C52BA}"/>
              </a:ext>
            </a:extLst>
          </p:cNvPr>
          <p:cNvSpPr>
            <a:spLocks noGrp="1"/>
          </p:cNvSpPr>
          <p:nvPr>
            <p:ph type="sldNum" sz="quarter" idx="10"/>
          </p:nvPr>
        </p:nvSpPr>
        <p:spPr/>
        <p:txBody>
          <a:bodyPr/>
          <a:lstStyle/>
          <a:p>
            <a:fld id="{B73F69C2-009F-4240-9724-5B3BAC1E9E06}" type="slidenum">
              <a:rPr lang="en-US" smtClean="0"/>
              <a:t>7</a:t>
            </a:fld>
            <a:endParaRPr lang="en-US"/>
          </a:p>
        </p:txBody>
      </p:sp>
      <p:sp>
        <p:nvSpPr>
          <p:cNvPr id="3" name="Title 2">
            <a:extLst>
              <a:ext uri="{FF2B5EF4-FFF2-40B4-BE49-F238E27FC236}">
                <a16:creationId xmlns:a16="http://schemas.microsoft.com/office/drawing/2014/main" id="{A0B1FC00-A3BB-3D4A-9785-3E4B0821F05D}"/>
              </a:ext>
            </a:extLst>
          </p:cNvPr>
          <p:cNvSpPr>
            <a:spLocks noGrp="1"/>
          </p:cNvSpPr>
          <p:nvPr>
            <p:ph type="title"/>
          </p:nvPr>
        </p:nvSpPr>
        <p:spPr/>
        <p:txBody>
          <a:bodyPr/>
          <a:lstStyle/>
          <a:p>
            <a:pPr algn="ctr"/>
            <a:r>
              <a:rPr lang="en-US" dirty="0"/>
              <a:t>Anti-Money Laundering Improvement Act—signed by </a:t>
            </a:r>
            <a:br>
              <a:rPr lang="en-US" dirty="0"/>
            </a:br>
            <a:r>
              <a:rPr lang="en-US" dirty="0"/>
              <a:t>President Biden on December 29, 2022</a:t>
            </a:r>
          </a:p>
        </p:txBody>
      </p:sp>
      <p:sp>
        <p:nvSpPr>
          <p:cNvPr id="4" name="Content Placeholder 3">
            <a:extLst>
              <a:ext uri="{FF2B5EF4-FFF2-40B4-BE49-F238E27FC236}">
                <a16:creationId xmlns:a16="http://schemas.microsoft.com/office/drawing/2014/main" id="{8ACAA300-47A4-5C4E-82B7-A4AC2C5AED7D}"/>
              </a:ext>
            </a:extLst>
          </p:cNvPr>
          <p:cNvSpPr>
            <a:spLocks noGrp="1"/>
          </p:cNvSpPr>
          <p:nvPr>
            <p:ph sz="quarter" idx="11"/>
          </p:nvPr>
        </p:nvSpPr>
        <p:spPr/>
        <p:txBody>
          <a:bodyPr>
            <a:normAutofit fontScale="85000" lnSpcReduction="20000"/>
          </a:bodyPr>
          <a:lstStyle/>
          <a:p>
            <a:r>
              <a:rPr lang="en-US" dirty="0"/>
              <a:t>Encourages potential whistleblowers to make reports of compliance issues to serve national interests in AML, sanctions enforcement, and anti-drug trafficking by providing them with a strong financial incentive. </a:t>
            </a:r>
          </a:p>
          <a:p>
            <a:r>
              <a:rPr lang="en-US" dirty="0"/>
              <a:t>Significant international scope to cover reporting of violations of sanctions on foreign nations, entities, or individuals identified as enemies of the United States; and sanctions on foreign narcotics traffickers. </a:t>
            </a:r>
          </a:p>
          <a:p>
            <a:r>
              <a:rPr lang="en-US" dirty="0"/>
              <a:t>Increases likelihood that employers who perform work in the financial sector, have international operations in regions that are subject to U.S. sanctions (e.g., Russia, Iran, or North Korea), or are otherwise responsible for compliance with the covered laws, will receive more reports from employees claiming to be whistleblowers.</a:t>
            </a:r>
          </a:p>
          <a:p>
            <a:r>
              <a:rPr lang="en-US" dirty="0"/>
              <a:t>Whistleblower does not need to be a U.S. employee--meaning that individuals working for an employer in another country are also protected and eligible for an award if original information they provide leads to successful enforcement and major monetary sanction. </a:t>
            </a:r>
          </a:p>
          <a:p>
            <a:r>
              <a:rPr lang="en-US" dirty="0"/>
              <a:t>Increases minimum award to 10% and 30% maximum if monetary sanction exceeds $1 million. </a:t>
            </a:r>
          </a:p>
          <a:p>
            <a:r>
              <a:rPr lang="en-US" dirty="0"/>
              <a:t>Increased likelihood of reports by employees and claims of retaliation for making such reports. </a:t>
            </a:r>
          </a:p>
          <a:p>
            <a:r>
              <a:rPr lang="en-US" dirty="0"/>
              <a:t>Employers will need to maintain strong compliance practices to avoid violations of law, respond appropriately to reports that may demand further investigation, and ensure that any employee who raises a report is protected from retaliation for doing so. </a:t>
            </a:r>
          </a:p>
        </p:txBody>
      </p:sp>
    </p:spTree>
    <p:extLst>
      <p:ext uri="{BB962C8B-B14F-4D97-AF65-F5344CB8AC3E}">
        <p14:creationId xmlns:p14="http://schemas.microsoft.com/office/powerpoint/2010/main" val="2785219847"/>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81850" y="2499504"/>
            <a:ext cx="3501246" cy="3501246"/>
          </a:xfrm>
          <a:prstGeom prst="rect">
            <a:avLst/>
          </a:prstGeom>
        </p:spPr>
      </p:pic>
      <p:sp>
        <p:nvSpPr>
          <p:cNvPr id="2" name="Title 1"/>
          <p:cNvSpPr>
            <a:spLocks noGrp="1"/>
          </p:cNvSpPr>
          <p:nvPr>
            <p:ph type="title"/>
          </p:nvPr>
        </p:nvSpPr>
        <p:spPr/>
        <p:txBody>
          <a:bodyPr/>
          <a:lstStyle/>
          <a:p>
            <a:pPr>
              <a:buClr>
                <a:schemeClr val="accent3"/>
              </a:buClr>
              <a:defRPr/>
            </a:pPr>
            <a:br>
              <a:rPr lang="en-US" dirty="0">
                <a:solidFill>
                  <a:schemeClr val="bg1"/>
                </a:solidFill>
              </a:rPr>
            </a:br>
            <a:r>
              <a:rPr lang="en-US" dirty="0">
                <a:solidFill>
                  <a:schemeClr val="bg1"/>
                </a:solidFill>
              </a:rPr>
              <a:t>Japanese (and other) Foreign Companies as Targets</a:t>
            </a:r>
          </a:p>
        </p:txBody>
      </p:sp>
      <p:sp>
        <p:nvSpPr>
          <p:cNvPr id="15363" name="Content Placeholder 4"/>
          <p:cNvSpPr>
            <a:spLocks noGrp="1"/>
          </p:cNvSpPr>
          <p:nvPr>
            <p:ph idx="1"/>
          </p:nvPr>
        </p:nvSpPr>
        <p:spPr>
          <a:xfrm>
            <a:off x="831899" y="1931928"/>
            <a:ext cx="10800920" cy="4523874"/>
          </a:xfrm>
        </p:spPr>
        <p:txBody>
          <a:bodyPr/>
          <a:lstStyle/>
          <a:p>
            <a:pPr eaLnBrk="1" hangingPunct="1">
              <a:buClr>
                <a:srgbClr val="7F7F7F"/>
              </a:buClr>
            </a:pPr>
            <a:r>
              <a:rPr lang="en-US" dirty="0"/>
              <a:t>US discrimination and harassment laws apply to foreign companies doing business in the US </a:t>
            </a:r>
          </a:p>
          <a:p>
            <a:pPr eaLnBrk="1" hangingPunct="1">
              <a:buClr>
                <a:srgbClr val="7F7F7F"/>
              </a:buClr>
            </a:pPr>
            <a:r>
              <a:rPr lang="en-US" dirty="0"/>
              <a:t>Political tensions</a:t>
            </a:r>
          </a:p>
          <a:p>
            <a:pPr eaLnBrk="1" hangingPunct="1">
              <a:buClr>
                <a:srgbClr val="7F7F7F"/>
              </a:buClr>
            </a:pPr>
            <a:r>
              <a:rPr lang="en-US" dirty="0"/>
              <a:t>Economic downturn</a:t>
            </a:r>
          </a:p>
          <a:p>
            <a:pPr eaLnBrk="1" hangingPunct="1">
              <a:buClr>
                <a:srgbClr val="7F7F7F"/>
              </a:buClr>
            </a:pPr>
            <a:r>
              <a:rPr lang="en-US" dirty="0"/>
              <a:t>Unfamiliar customs</a:t>
            </a:r>
          </a:p>
          <a:p>
            <a:pPr eaLnBrk="1" hangingPunct="1">
              <a:buClr>
                <a:srgbClr val="7F7F7F"/>
              </a:buClr>
            </a:pPr>
            <a:r>
              <a:rPr lang="en-US" dirty="0"/>
              <a:t>Potential problem practices:</a:t>
            </a:r>
          </a:p>
          <a:p>
            <a:pPr lvl="1">
              <a:buClr>
                <a:srgbClr val="7F7F7F"/>
              </a:buClr>
            </a:pPr>
            <a:r>
              <a:rPr lang="en-US" dirty="0"/>
              <a:t>Foreign language</a:t>
            </a:r>
          </a:p>
          <a:p>
            <a:pPr lvl="1">
              <a:buClr>
                <a:srgbClr val="7F7F7F"/>
              </a:buClr>
            </a:pPr>
            <a:r>
              <a:rPr lang="en-US" dirty="0"/>
              <a:t>Failure to include local staff</a:t>
            </a:r>
          </a:p>
          <a:p>
            <a:pPr lvl="1">
              <a:buClr>
                <a:srgbClr val="7F7F7F"/>
              </a:buClr>
            </a:pPr>
            <a:r>
              <a:rPr lang="en-US" dirty="0"/>
              <a:t>Customs (late dinners, drinks) </a:t>
            </a:r>
          </a:p>
          <a:p>
            <a:pPr marL="0" indent="0">
              <a:buClr>
                <a:srgbClr val="7F7F7F"/>
              </a:buClr>
              <a:buNone/>
            </a:pPr>
            <a:endParaRPr lang="en-US" dirty="0"/>
          </a:p>
        </p:txBody>
      </p:sp>
      <p:sp>
        <p:nvSpPr>
          <p:cNvPr id="3" name="Slide Number Placeholder 2"/>
          <p:cNvSpPr>
            <a:spLocks noGrp="1"/>
          </p:cNvSpPr>
          <p:nvPr>
            <p:ph type="sldNum" sz="quarter" idx="4"/>
          </p:nvPr>
        </p:nvSpPr>
        <p:spPr/>
        <p:txBody>
          <a:bodyPr/>
          <a:lstStyle/>
          <a:p>
            <a:fld id="{B73F69C2-009F-4240-9724-5B3BAC1E9E06}" type="slidenum">
              <a:rPr lang="en-US" smtClean="0"/>
              <a:pPr/>
              <a:t>8</a:t>
            </a:fld>
            <a:endParaRPr lang="en-US" dirty="0"/>
          </a:p>
        </p:txBody>
      </p:sp>
    </p:spTree>
    <p:extLst>
      <p:ext uri="{BB962C8B-B14F-4D97-AF65-F5344CB8AC3E}">
        <p14:creationId xmlns:p14="http://schemas.microsoft.com/office/powerpoint/2010/main" val="12143433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C398ECFF-F474-4001-9091-0ACCA49A7E2A}" type="slidenum">
              <a:rPr lang="en-US" smtClean="0"/>
              <a:pPr algn="r"/>
              <a:t>9</a:t>
            </a:fld>
            <a:endParaRPr lang="en-US" dirty="0"/>
          </a:p>
        </p:txBody>
      </p:sp>
      <p:sp>
        <p:nvSpPr>
          <p:cNvPr id="2" name="Title 1"/>
          <p:cNvSpPr>
            <a:spLocks noGrp="1"/>
          </p:cNvSpPr>
          <p:nvPr>
            <p:ph type="title"/>
          </p:nvPr>
        </p:nvSpPr>
        <p:spPr/>
        <p:txBody>
          <a:bodyPr>
            <a:normAutofit/>
          </a:bodyPr>
          <a:lstStyle/>
          <a:p>
            <a:r>
              <a:rPr lang="en-US" dirty="0"/>
              <a:t>Hypothetical: Fondue Bank</a:t>
            </a:r>
          </a:p>
        </p:txBody>
      </p:sp>
      <p:sp>
        <p:nvSpPr>
          <p:cNvPr id="3" name="Content Placeholder 2"/>
          <p:cNvSpPr>
            <a:spLocks noGrp="1"/>
          </p:cNvSpPr>
          <p:nvPr>
            <p:ph sz="quarter" idx="11"/>
          </p:nvPr>
        </p:nvSpPr>
        <p:spPr>
          <a:xfrm>
            <a:off x="277813" y="1737360"/>
            <a:ext cx="11133137" cy="4572000"/>
          </a:xfrm>
        </p:spPr>
        <p:txBody>
          <a:bodyPr>
            <a:noAutofit/>
          </a:bodyPr>
          <a:lstStyle/>
          <a:p>
            <a:pPr marL="0" indent="0">
              <a:buNone/>
            </a:pPr>
            <a:r>
              <a:rPr lang="en-US" b="1" dirty="0"/>
              <a:t>Fondue Bank NY </a:t>
            </a:r>
            <a:r>
              <a:rPr lang="en-US" dirty="0"/>
              <a:t>is a subsidiary of Swiss bank Fondue Global. </a:t>
            </a:r>
            <a:endParaRPr lang="en-US" sz="2000" dirty="0"/>
          </a:p>
          <a:p>
            <a:pPr marL="0" indent="0">
              <a:buNone/>
            </a:pPr>
            <a:r>
              <a:rPr lang="en-US" b="1" dirty="0"/>
              <a:t>Mary:  </a:t>
            </a:r>
            <a:r>
              <a:rPr lang="en-US" dirty="0"/>
              <a:t>US employee of NY branch working in Compliance</a:t>
            </a:r>
          </a:p>
          <a:p>
            <a:r>
              <a:rPr lang="en-US" dirty="0"/>
              <a:t>Thinks she was denied promotion because her Swiss boss, </a:t>
            </a:r>
            <a:r>
              <a:rPr lang="en-US" b="1" dirty="0"/>
              <a:t>Michael</a:t>
            </a:r>
            <a:r>
              <a:rPr lang="en-US" dirty="0"/>
              <a:t>, prefers a Swiss employee in her role.</a:t>
            </a:r>
          </a:p>
          <a:p>
            <a:r>
              <a:rPr lang="en-US" dirty="0"/>
              <a:t>Michael has threatened to fire her because of poor performance</a:t>
            </a:r>
          </a:p>
          <a:p>
            <a:r>
              <a:rPr lang="en-US" dirty="0"/>
              <a:t>Mary complained to Michael that he is biased.</a:t>
            </a:r>
          </a:p>
          <a:p>
            <a:r>
              <a:rPr lang="en-US" dirty="0"/>
              <a:t>Michael has promoted </a:t>
            </a:r>
            <a:r>
              <a:rPr lang="en-US" b="1" dirty="0"/>
              <a:t>Jane</a:t>
            </a:r>
            <a:r>
              <a:rPr lang="en-US" dirty="0"/>
              <a:t>, who is of Swiss heritage.</a:t>
            </a:r>
            <a:endParaRPr lang="en-US" b="1" dirty="0"/>
          </a:p>
        </p:txBody>
      </p:sp>
    </p:spTree>
    <p:extLst>
      <p:ext uri="{BB962C8B-B14F-4D97-AF65-F5344CB8AC3E}">
        <p14:creationId xmlns:p14="http://schemas.microsoft.com/office/powerpoint/2010/main" val="2734263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
      <p:transition spd="med">
        <p:fade/>
      </p:transition>
    </mc:Fallback>
  </mc:AlternateContent>
</p:sld>
</file>

<file path=ppt/theme/theme1.xml><?xml version="1.0" encoding="utf-8"?>
<a:theme xmlns:a="http://schemas.openxmlformats.org/drawingml/2006/main" name="Title Slides">
  <a:themeElements>
    <a:clrScheme name="Custom 35">
      <a:dk1>
        <a:srgbClr val="58595B"/>
      </a:dk1>
      <a:lt1>
        <a:srgbClr val="FFFFFF"/>
      </a:lt1>
      <a:dk2>
        <a:srgbClr val="CFD2D3"/>
      </a:dk2>
      <a:lt2>
        <a:srgbClr val="FDDA64"/>
      </a:lt2>
      <a:accent1>
        <a:srgbClr val="00A0AF"/>
      </a:accent1>
      <a:accent2>
        <a:srgbClr val="005487"/>
      </a:accent2>
      <a:accent3>
        <a:srgbClr val="69BF4B"/>
      </a:accent3>
      <a:accent4>
        <a:srgbClr val="36563C"/>
      </a:accent4>
      <a:accent5>
        <a:srgbClr val="F18300"/>
      </a:accent5>
      <a:accent6>
        <a:srgbClr val="E74F3C"/>
      </a:accent6>
      <a:hlink>
        <a:srgbClr val="512A45"/>
      </a:hlink>
      <a:folHlink>
        <a:srgbClr val="87006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DE3AB044-929E-4C49-8514-06C15EA2B0E8}" vid="{B525AF8D-0114-4359-8F21-7556B757924E}"/>
    </a:ext>
  </a:extLst>
</a:theme>
</file>

<file path=ppt/theme/theme2.xml><?xml version="1.0" encoding="utf-8"?>
<a:theme xmlns:a="http://schemas.openxmlformats.org/drawingml/2006/main" name="Title and Content Slides">
  <a:themeElements>
    <a:clrScheme name="Custom 30">
      <a:dk1>
        <a:srgbClr val="58595B"/>
      </a:dk1>
      <a:lt1>
        <a:srgbClr val="FFFFFF"/>
      </a:lt1>
      <a:dk2>
        <a:srgbClr val="CFD2D3"/>
      </a:dk2>
      <a:lt2>
        <a:srgbClr val="FDDA64"/>
      </a:lt2>
      <a:accent1>
        <a:srgbClr val="00A0AF"/>
      </a:accent1>
      <a:accent2>
        <a:srgbClr val="005487"/>
      </a:accent2>
      <a:accent3>
        <a:srgbClr val="69BF4B"/>
      </a:accent3>
      <a:accent4>
        <a:srgbClr val="36563C"/>
      </a:accent4>
      <a:accent5>
        <a:srgbClr val="F18300"/>
      </a:accent5>
      <a:accent6>
        <a:srgbClr val="E74F3C"/>
      </a:accent6>
      <a:hlink>
        <a:srgbClr val="512A45"/>
      </a:hlink>
      <a:folHlink>
        <a:srgbClr val="87006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DE3AB044-929E-4C49-8514-06C15EA2B0E8}" vid="{28AE445B-0D29-4E75-A3A0-F914F247EFD5}"/>
    </a:ext>
  </a:extLst>
</a:theme>
</file>

<file path=ppt/theme/theme3.xml><?xml version="1.0" encoding="utf-8"?>
<a:theme xmlns:a="http://schemas.openxmlformats.org/drawingml/2006/main" name="Question and Thank You">
  <a:themeElements>
    <a:clrScheme name="Custom 34">
      <a:dk1>
        <a:srgbClr val="58595B"/>
      </a:dk1>
      <a:lt1>
        <a:srgbClr val="FFFFFF"/>
      </a:lt1>
      <a:dk2>
        <a:srgbClr val="CFD2D3"/>
      </a:dk2>
      <a:lt2>
        <a:srgbClr val="FDDA64"/>
      </a:lt2>
      <a:accent1>
        <a:srgbClr val="00A0AF"/>
      </a:accent1>
      <a:accent2>
        <a:srgbClr val="005487"/>
      </a:accent2>
      <a:accent3>
        <a:srgbClr val="69BF4B"/>
      </a:accent3>
      <a:accent4>
        <a:srgbClr val="36563C"/>
      </a:accent4>
      <a:accent5>
        <a:srgbClr val="F18300"/>
      </a:accent5>
      <a:accent6>
        <a:srgbClr val="E74F3C"/>
      </a:accent6>
      <a:hlink>
        <a:srgbClr val="512A45"/>
      </a:hlink>
      <a:folHlink>
        <a:srgbClr val="87006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DE3AB044-929E-4C49-8514-06C15EA2B0E8}" vid="{2F9EB6C1-66A5-45BB-9659-E57DCB9E4BA2}"/>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6597A6DD54B2D4BB5F63558C9048978" ma:contentTypeVersion="14" ma:contentTypeDescription="Create a new document." ma:contentTypeScope="" ma:versionID="d9f534ef2cd954e3c9de9cedd33d9611">
  <xsd:schema xmlns:xsd="http://www.w3.org/2001/XMLSchema" xmlns:xs="http://www.w3.org/2001/XMLSchema" xmlns:p="http://schemas.microsoft.com/office/2006/metadata/properties" xmlns:ns2="26d4876d-1652-4741-a251-c7328cbe4eec" xmlns:ns3="675ad150-b751-47e2-ad83-2ce7a9a72029" targetNamespace="http://schemas.microsoft.com/office/2006/metadata/properties" ma:root="true" ma:fieldsID="d28fd622ca44a508f89c344eabb53311" ns2:_="" ns3:_="">
    <xsd:import namespace="26d4876d-1652-4741-a251-c7328cbe4eec"/>
    <xsd:import namespace="675ad150-b751-47e2-ad83-2ce7a9a7202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d4876d-1652-4741-a251-c7328cbe4ee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bbc5412-facb-47f6-beca-cc3ad60e99b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75ad150-b751-47e2-ad83-2ce7a9a72029"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4baef6dd-c4f8-403b-aac1-ae4cb52c231a}" ma:internalName="TaxCatchAll" ma:showField="CatchAllData" ma:web="675ad150-b751-47e2-ad83-2ce7a9a7202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AF1AE8F-6731-4C82-B051-274AE975AB88}">
  <ds:schemaRefs>
    <ds:schemaRef ds:uri="http://schemas.microsoft.com/sharepoint/v3/contenttype/forms"/>
  </ds:schemaRefs>
</ds:datastoreItem>
</file>

<file path=customXml/itemProps2.xml><?xml version="1.0" encoding="utf-8"?>
<ds:datastoreItem xmlns:ds="http://schemas.openxmlformats.org/officeDocument/2006/customXml" ds:itemID="{C3C34E92-AAEA-4DD6-8583-935877CD6BF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6d4876d-1652-4741-a251-c7328cbe4eec"/>
    <ds:schemaRef ds:uri="675ad150-b751-47e2-ad83-2ce7a9a7202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24</TotalTime>
  <Words>1388</Words>
  <Application>Microsoft Office PowerPoint</Application>
  <PresentationFormat>Widescreen</PresentationFormat>
  <Paragraphs>166</Paragraphs>
  <Slides>21</Slides>
  <Notes>17</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21</vt:i4>
      </vt:variant>
    </vt:vector>
  </HeadingPairs>
  <TitlesOfParts>
    <vt:vector size="28" baseType="lpstr">
      <vt:lpstr>Apple Symbols</vt:lpstr>
      <vt:lpstr>Arial</vt:lpstr>
      <vt:lpstr>Calibri</vt:lpstr>
      <vt:lpstr>Calibri Light</vt:lpstr>
      <vt:lpstr>Title Slides</vt:lpstr>
      <vt:lpstr>Title and Content Slides</vt:lpstr>
      <vt:lpstr>Question and Thank You</vt:lpstr>
      <vt:lpstr>PowerPoint Presentation</vt:lpstr>
      <vt:lpstr>Presented by</vt:lpstr>
      <vt:lpstr>Whistleblower Defined</vt:lpstr>
      <vt:lpstr> Retaliation</vt:lpstr>
      <vt:lpstr>New York and California Whistleblower Law</vt:lpstr>
      <vt:lpstr>SOX, Dodd Frank &amp; State Whistleblower Laws Continued</vt:lpstr>
      <vt:lpstr>Anti-Money Laundering Improvement Act—signed by  President Biden on December 29, 2022</vt:lpstr>
      <vt:lpstr> Japanese (and other) Foreign Companies as Targets</vt:lpstr>
      <vt:lpstr>Hypothetical: Fondue Bank</vt:lpstr>
      <vt:lpstr>Fondue Bank</vt:lpstr>
      <vt:lpstr>Fondue Bank: The Problem(s) </vt:lpstr>
      <vt:lpstr>What Information is Needed?</vt:lpstr>
      <vt:lpstr>Who Investigates?</vt:lpstr>
      <vt:lpstr>Coordinating Multiple Stakeholders</vt:lpstr>
      <vt:lpstr>Investigations</vt:lpstr>
      <vt:lpstr>How to Respond at this Stage?</vt:lpstr>
      <vt:lpstr>Areas of Concern</vt:lpstr>
      <vt:lpstr>Parting Message</vt:lpstr>
      <vt:lpstr>Parting Message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平尾　覚</dc:creator>
  <cp:lastModifiedBy>theink</cp:lastModifiedBy>
  <cp:revision>4</cp:revision>
  <dcterms:created xsi:type="dcterms:W3CDTF">1900-01-01T05:00:00Z</dcterms:created>
  <dcterms:modified xsi:type="dcterms:W3CDTF">2023-03-29T23:55:25Z</dcterms:modified>
</cp:coreProperties>
</file>