
<file path=[Content_Types].xml><?xml version="1.0" encoding="utf-8"?>
<Types xmlns="http://schemas.openxmlformats.org/package/2006/content-types">
  <Default Extension="jpeg" ContentType="image/jpeg"/>
  <Default Extension="rels" ContentType="application/vnd.openxmlformats-package.relationships+xml"/>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Aspose.Slides for .NET 8.4.2.0-->
<p:presentation xmlns:a="http://schemas.openxmlformats.org/drawingml/2006/main" xmlns:r="http://schemas.openxmlformats.org/officeDocument/2006/relationships" xmlns:p="http://schemas.openxmlformats.org/presentationml/2006/main" saveSubsetFonts="1">
  <p:sldMasterIdLst>
    <p:sldMasterId r:id="rId1" id="2147483696"/>
  </p:sldMasterIdLst>
  <p:notesMasterIdLst>
    <p:notesMasterId r:id="rId9"/>
  </p:notesMasterIdLst>
  <p:sldIdLst>
    <p:sldId r:id="rId2" id="256"/>
    <p:sldId r:id="rId3" id="334"/>
    <p:sldId r:id="rId4" id="306"/>
    <p:sldId r:id="rId5" id="335"/>
    <p:sldId r:id="rId6" id="337"/>
    <p:sldId r:id="rId7" id="336"/>
    <p:sldId r:id="rId8" id="338"/>
  </p:sldIdLst>
  <p:sldSz cx="12192000" cy="6858000"/>
  <p:notesSz cx="6797675" cy="9928225"/>
  <p:defaultTextStyle>
    <a:defPPr>
      <a:defRPr lang="en-US"/>
    </a:defPPr>
    <a:lvl1pPr algn="l" fontAlgn="base" rtl="0" eaLnBrk="0"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fontAlgn="base" rtl="0" eaLnBrk="0"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fontAlgn="base" rtl="0" eaLnBrk="0"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fontAlgn="base" rtl="0" eaLnBrk="0"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fontAlgn="base" rtl="0" eaLnBrk="0"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935" userDrawn="1">
          <p15:clr>
            <a:srgbClr val="A4A3A4"/>
          </p15:clr>
        </p15:guide>
        <p15:guide id="2" pos="415" userDrawn="1">
          <p15:clr>
            <a:srgbClr val="A4A3A4"/>
          </p15:clr>
        </p15:guide>
      </p15:sldGuideLst>
    </p:ext>
  </p:extLst>
</p:presentation>
</file>

<file path=ppt/commentAuthors.xml><?xml version="1.0" encoding="utf-8"?>
<p:cmAuthorLst xmlns:p="http://schemas.openxmlformats.org/presentationml/2006/main">
  <p:cmAuthor id="1" name="Denninger, Isabella" initials="DI" lastIdx="4" clrIdx="0">
    <p:extLst>
      <p:ext uri="{19B8F6BF-5375-455C-9EA6-DF929625EA0E}">
        <p15:presenceInfo xmlns:p15="http://schemas.microsoft.com/office/powerpoint/2012/main" userId="S-1-5-21-484763869-1972579041-725345543-314725" providerId="AD"/>
      </p:ext>
    </p:extLst>
  </p:cmAuthor>
  <p:cmAuthor id="2" name="Schwörer, Jacqueline" initials="SJ" lastIdx="1" clrIdx="1">
    <p:extLst>
      <p:ext uri="{19B8F6BF-5375-455C-9EA6-DF929625EA0E}">
        <p15:presenceInfo xmlns:p15="http://schemas.microsoft.com/office/powerpoint/2012/main" userId="S::Jschwoerer@mwe.com::6bbc0fca-38b5-4686-a4d7-b78ad65ab7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0" autoAdjust="0"/>
    <p:restoredTop sz="96437" autoAdjust="0"/>
  </p:normalViewPr>
  <p:slideViewPr>
    <p:cSldViewPr snapToGrid="0" showGuides="1">
      <p:cViewPr varScale="1">
        <p:scale>
          <a:sx n="67" d="100"/>
          <a:sy n="67" d="100"/>
        </p:scale>
        <p:origin x="780" y="44"/>
      </p:cViewPr>
      <p:guideLst>
        <p:guide orient="horz" pos="935"/>
        <p:guide pos="415"/>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commentAuthors" Target="commentAuthors.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2.xml" /><Relationship Id="rId14"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notesMaster" Target="notesMasters/notesMaster1.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name="">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6302" cy="498266"/>
          </a:xfrm>
          <a:prstGeom prst="rect"/>
        </p:spPr>
        <p:txBody>
          <a:bodyPr vert="horz" lIns="92675" tIns="46337" rIns="92675" bIns="46337" rtlCol="0"/>
          <a:lstStyle>
            <a:lvl1pPr algn="l">
              <a:defRPr sz="1300"/>
            </a:lvl1pPr>
          </a:lstStyle>
          <a:p>
            <a:pPr>
              <a:defRPr/>
            </a:pPr>
            <a:endParaRPr lang="en-GB"/>
          </a:p>
        </p:txBody>
      </p:sp>
      <p:sp>
        <p:nvSpPr>
          <p:cNvPr id="3" name="Date Placeholder 2"/>
          <p:cNvSpPr>
            <a:spLocks noGrp="1"/>
          </p:cNvSpPr>
          <p:nvPr>
            <p:ph type="dt" idx="1"/>
          </p:nvPr>
        </p:nvSpPr>
        <p:spPr>
          <a:xfrm>
            <a:off x="3849770" y="2"/>
            <a:ext cx="2946302" cy="498266"/>
          </a:xfrm>
          <a:prstGeom prst="rect"/>
        </p:spPr>
        <p:txBody>
          <a:bodyPr vert="horz" lIns="92675" tIns="46337" rIns="92675" bIns="46337" rtlCol="0"/>
          <a:lstStyle>
            <a:lvl1pPr algn="r">
              <a:defRPr sz="1300"/>
            </a:lvl1pPr>
          </a:lstStyle>
          <a:p>
            <a:pPr>
              <a:defRPr/>
            </a:pPr>
            <a:fld id="{1DEBAD84-645F-405A-BF33-490758EF4366}" type="datetimeFigureOut">
              <a:rPr lang="en-GB"/>
              <a:t>03/03/2022</a:t>
            </a:fld>
          </a:p>
        </p:txBody>
      </p:sp>
      <p:sp>
        <p:nvSpPr>
          <p:cNvPr id="4" name="Slide Image Placeholder 3"/>
          <p:cNvSpPr>
            <a:spLocks noGrp="1" noRot="1" noChangeAspect="1"/>
          </p:cNvSpPr>
          <p:nvPr>
            <p:ph type="sldImg" idx="2"/>
          </p:nvPr>
        </p:nvSpPr>
        <p:spPr>
          <a:xfrm>
            <a:off x="419100" y="1241425"/>
            <a:ext cx="5959475" cy="3352800"/>
          </a:xfrm>
          <a:prstGeom prst="rect"/>
          <a:noFill/>
          <a:ln w="12700">
            <a:solidFill>
              <a:prstClr val="black"/>
            </a:solidFill>
          </a:ln>
        </p:spPr>
        <p:txBody>
          <a:bodyPr vert="horz" lIns="92675" tIns="46337" rIns="92675" bIns="46337" rtlCol="0" anchor="ctr"/>
          <a:lstStyle/>
          <a:p>
            <a:pPr lvl="0"/>
            <a:endParaRPr lang="en-GB" noProof="0"/>
          </a:p>
        </p:txBody>
      </p:sp>
      <p:sp>
        <p:nvSpPr>
          <p:cNvPr id="5" name="Notes Placeholder 4"/>
          <p:cNvSpPr>
            <a:spLocks noGrp="1"/>
          </p:cNvSpPr>
          <p:nvPr>
            <p:ph type="body" sz="quarter" idx="3"/>
          </p:nvPr>
        </p:nvSpPr>
        <p:spPr>
          <a:xfrm>
            <a:off x="680410" y="4777867"/>
            <a:ext cx="5436858" cy="3908725"/>
          </a:xfrm>
          <a:prstGeom prst="rect"/>
        </p:spPr>
        <p:txBody>
          <a:bodyPr vert="horz" lIns="92675" tIns="46337" rIns="92675" bIns="46337" rtlCol="0"/>
          <a:lstStyle/>
          <a:p>
            <a:pPr lvl="0"/>
            <a:r>
              <a:rPr lang="en-US" noProof="0" dirty="1"/>
              <a:t>Edit Master text styles</a:t>
            </a:r>
          </a:p>
          <a:p>
            <a:pPr lvl="1"/>
            <a:r>
              <a:rPr lang="en-US" noProof="0" dirty="1"/>
              <a:t>Second level</a:t>
            </a:r>
          </a:p>
          <a:p>
            <a:pPr lvl="2"/>
            <a:r>
              <a:rPr lang="en-US" noProof="0" dirty="1"/>
              <a:t>Third level</a:t>
            </a:r>
          </a:p>
          <a:p>
            <a:pPr lvl="3"/>
            <a:r>
              <a:rPr lang="en-US" noProof="0" dirty="1"/>
              <a:t>Fourth level</a:t>
            </a:r>
          </a:p>
          <a:p>
            <a:pPr lvl="4"/>
            <a:r>
              <a:rPr lang="en-US" noProof="0" dirty="1"/>
              <a:t>Fifth level</a:t>
            </a:r>
            <a:endParaRPr lang="en-GB" noProof="0"/>
          </a:p>
        </p:txBody>
      </p:sp>
      <p:sp>
        <p:nvSpPr>
          <p:cNvPr id="6" name="Footer Placeholder 5"/>
          <p:cNvSpPr>
            <a:spLocks noGrp="1"/>
          </p:cNvSpPr>
          <p:nvPr>
            <p:ph type="ftr" sz="quarter" idx="4"/>
          </p:nvPr>
        </p:nvSpPr>
        <p:spPr>
          <a:xfrm>
            <a:off x="2" y="9429961"/>
            <a:ext cx="2946302" cy="498266"/>
          </a:xfrm>
          <a:prstGeom prst="rect"/>
        </p:spPr>
        <p:txBody>
          <a:bodyPr vert="horz" lIns="92675" tIns="46337" rIns="92675" bIns="46337" rtlCol="0" anchor="b"/>
          <a:lstStyle>
            <a:lvl1pPr algn="l">
              <a:defRPr sz="1300"/>
            </a:lvl1pPr>
          </a:lstStyle>
          <a:p>
            <a:pPr>
              <a:defRPr/>
            </a:pPr>
            <a:endParaRPr lang="en-GB"/>
          </a:p>
        </p:txBody>
      </p:sp>
      <p:sp>
        <p:nvSpPr>
          <p:cNvPr id="7" name="Slide Number Placeholder 6"/>
          <p:cNvSpPr>
            <a:spLocks noGrp="1"/>
          </p:cNvSpPr>
          <p:nvPr>
            <p:ph type="sldNum" sz="quarter" idx="5"/>
          </p:nvPr>
        </p:nvSpPr>
        <p:spPr>
          <a:xfrm>
            <a:off x="3849770" y="9429961"/>
            <a:ext cx="2946302" cy="498266"/>
          </a:xfrm>
          <a:prstGeom prst="rect"/>
        </p:spPr>
        <p:txBody>
          <a:bodyPr vert="horz" lIns="92675" tIns="46337" rIns="92675" bIns="46337" rtlCol="0" anchor="b"/>
          <a:lstStyle>
            <a:lvl1pPr algn="r">
              <a:defRPr sz="1300"/>
            </a:lvl1pPr>
          </a:lstStyle>
          <a:p>
            <a:pPr>
              <a:defRPr/>
            </a:pPr>
            <a:fld id="{B06AAB52-F43F-4DCD-A63B-BEE53FFCA8C5}" type="slidenum">
              <a:rPr lang="en-GB"/>
              <a:t>‹#›</a:t>
            </a:fl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1.emf" /><Relationship Id="rId3" Type="http://schemas.openxmlformats.org/officeDocument/2006/relationships/image" Target="../media/image2.emf"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3.emf" /><Relationship Id="rId3" Type="http://schemas.openxmlformats.org/officeDocument/2006/relationships/image" Target="../media/image4.emf"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5.emf"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image" Target="../media/image6.emf"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1"/>
        </a:solidFill>
        <a:effectLst/>
      </p:bgPr>
    </p:bg>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8315DC8B-18E4-44C9-A12C-087F71C4D425}"/>
              </a:ext>
            </a:extLst>
          </p:cNvPr>
          <p:cNvSpPr txBox="1">
            <a:spLocks noChangeAspect="1"/>
          </p:cNvSpPr>
          <p:nvPr/>
        </p:nvSpPr>
        <p:spPr>
          <a:xfrm>
            <a:off x="685800" y="6199188"/>
            <a:ext cx="2743200" cy="274637"/>
          </a:xfrm>
          <a:prstGeom prst="rect"/>
        </p:spPr>
        <p:txBody>
          <a:bodyPr lIns="0" tIns="0" rIns="0" bIns="0" anchor="ctr"/>
          <a:lstStyle>
            <a:defPPr>
              <a:defRPr lang="en-US"/>
            </a:defPPr>
            <a:lvl1pPr marL="0" algn="l" defTabSz="914400" rtl="0" eaLnBrk="1" latinLnBrk="0" hangingPunct="1">
              <a:defRPr sz="1200" b="1" kern="0" cap="none" spc="40" baseline="0">
                <a:solidFill>
                  <a:schemeClr val="accent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ct val="0"/>
              </a:spcBef>
              <a:spcAft>
                <a:spcPct val="0"/>
              </a:spcAft>
              <a:defRPr/>
            </a:pPr>
            <a:r>
              <a:rPr lang="en-US" sz="1600" dirty="1">
                <a:solidFill>
                  <a:srgbClr val="FFFFFF"/>
                </a:solidFill>
              </a:rPr>
              <a:t>mwe.com</a:t>
            </a:r>
          </a:p>
        </p:txBody>
      </p:sp>
      <p:pic>
        <p:nvPicPr>
          <p:cNvPr id="7" name="Picture 8"/>
          <p:cNvPicPr>
            <a:picLocks noChangeAspect="1"/>
          </p:cNvPicPr>
          <p:nvPr/>
        </p:nvPicPr>
        <p:blipFill>
          <a:blip r:embed="rId2"/>
          <a:srcRect/>
          <a:stretch>
            <a:fillRect/>
          </a:stretch>
        </p:blipFill>
        <p:spPr>
          <a:xfrm>
            <a:off x="10204450" y="430213"/>
            <a:ext cx="1373188" cy="13716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p:cNvPicPr>
            <a:picLocks noChangeAspect="1"/>
          </p:cNvPicPr>
          <p:nvPr/>
        </p:nvPicPr>
        <p:blipFill>
          <a:blip r:embed="rId3"/>
          <a:srcRect/>
          <a:stretch>
            <a:fillRect/>
          </a:stretch>
        </p:blipFill>
        <p:spPr>
          <a:xfrm>
            <a:off x="9637713" y="5826125"/>
            <a:ext cx="1928812" cy="792163"/>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7D118D8-B8B2-4189-AA16-350148FAD70B}"/>
              </a:ext>
            </a:extLst>
          </p:cNvPr>
          <p:cNvSpPr>
            <a:spLocks noGrp="1"/>
          </p:cNvSpPr>
          <p:nvPr>
            <p:ph type="ctrTitle"/>
          </p:nvPr>
        </p:nvSpPr>
        <p:spPr>
          <a:xfrm>
            <a:off x="685800" y="658368"/>
            <a:ext cx="6419088" cy="2478024"/>
          </a:xfrm>
        </p:spPr>
        <p:txBody>
          <a:bodyPr>
            <a:noAutofit/>
          </a:bodyPr>
          <a:lstStyle>
            <a:lvl1pPr algn="l">
              <a:defRPr sz="4800">
                <a:solidFill>
                  <a:schemeClr val="bg1"/>
                </a:solidFill>
              </a:defRPr>
            </a:lvl1pPr>
          </a:lstStyle>
          <a:p>
            <a:r>
              <a:rPr lang="en-US" dirty="1"/>
              <a:t>Click to edit Master title style</a:t>
            </a:r>
          </a:p>
        </p:txBody>
      </p:sp>
      <p:sp>
        <p:nvSpPr>
          <p:cNvPr id="3" name="Subtitle 2">
            <a:extLst>
              <a:ext uri="{FF2B5EF4-FFF2-40B4-BE49-F238E27FC236}">
                <a16:creationId xmlns:a16="http://schemas.microsoft.com/office/drawing/2014/main" id="{6F9A6E0E-FB13-465E-914B-6740897EA1EB}"/>
              </a:ext>
            </a:extLst>
          </p:cNvPr>
          <p:cNvSpPr>
            <a:spLocks noGrp="1"/>
          </p:cNvSpPr>
          <p:nvPr>
            <p:ph type="subTitle" idx="1"/>
          </p:nvPr>
        </p:nvSpPr>
        <p:spPr>
          <a:xfrm>
            <a:off x="685800" y="3538728"/>
            <a:ext cx="6419088" cy="557784"/>
          </a:xfrm>
        </p:spPr>
        <p:txBody>
          <a:bodyPr/>
          <a:lstStyle>
            <a:lvl1pPr marL="0" indent="0" algn="l">
              <a:lnSpc>
                <a:spcPct val="110000"/>
              </a:lnSpc>
              <a:buNone/>
              <a:defRPr sz="2000" b="1">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1"/>
              <a:t>Click to edit Master subtitle style</a:t>
            </a:r>
          </a:p>
        </p:txBody>
      </p:sp>
      <p:sp>
        <p:nvSpPr>
          <p:cNvPr id="5" name="Text Placeholder 8">
            <a:extLst>
              <a:ext uri="{FF2B5EF4-FFF2-40B4-BE49-F238E27FC236}">
                <a16:creationId xmlns:a16="http://schemas.microsoft.com/office/drawing/2014/main" id="{DA6D6316-66A2-4F58-BF9F-3F0E181AC206}"/>
              </a:ext>
            </a:extLst>
          </p:cNvPr>
          <p:cNvSpPr>
            <a:spLocks noGrp="1"/>
          </p:cNvSpPr>
          <p:nvPr>
            <p:ph type="body" sz="quarter" idx="11"/>
          </p:nvPr>
        </p:nvSpPr>
        <p:spPr>
          <a:xfrm>
            <a:off x="685800" y="4215384"/>
            <a:ext cx="6400800" cy="1517904"/>
          </a:xfrm>
        </p:spPr>
        <p:txBody>
          <a:bodyPr/>
          <a:lstStyle>
            <a:lvl1pPr marL="0" indent="0">
              <a:buNone/>
              <a:defRPr sz="1600">
                <a:solidFill>
                  <a:srgbClr val="FFFFFF"/>
                </a:solidFill>
              </a:defRPr>
            </a:lvl1pPr>
            <a:lvl6pPr>
              <a:defRPr>
                <a:solidFill>
                  <a:schemeClr val="bg1"/>
                </a:solidFill>
              </a:defRPr>
            </a:lvl6pPr>
          </a:lstStyle>
          <a:p>
            <a:pPr lvl="0"/>
            <a:r>
              <a:rPr lang="en-US" dirty="1"/>
              <a:t>Edit Master text styles</a:t>
            </a:r>
          </a:p>
        </p:txBody>
      </p:sp>
      <p:sp>
        <p:nvSpPr>
          <p:cNvPr id="9" name="Date Placeholder 3">
            <a:extLst>
              <a:ext uri="{FF2B5EF4-FFF2-40B4-BE49-F238E27FC236}">
                <a16:creationId xmlns:a16="http://schemas.microsoft.com/office/drawing/2014/main" id="{491623AB-3E65-41EE-8885-69708D41ABF8}"/>
              </a:ext>
            </a:extLst>
          </p:cNvPr>
          <p:cNvSpPr>
            <a:spLocks noGrp="1"/>
          </p:cNvSpPr>
          <p:nvPr>
            <p:ph type="dt" sz="half" idx="12"/>
          </p:nvPr>
        </p:nvSpPr>
        <p:spPr>
          <a:xfrm>
            <a:off x="685800" y="5907088"/>
            <a:ext cx="2743200" cy="274637"/>
          </a:xfrm>
        </p:spPr>
        <p:txBody>
          <a:bodyPr lIns="0"/>
          <a:lstStyle>
            <a:lvl1pPr algn="l">
              <a:defRPr sz="1400">
                <a:solidFill>
                  <a:srgbClr val="FFFFFF"/>
                </a:solidFill>
              </a:defRPr>
            </a:lvl1pPr>
          </a:lstStyle>
          <a:p>
            <a:pPr>
              <a:defRPr/>
            </a:pPr>
            <a:endParaRPr lang="en-US"/>
          </a:p>
        </p:txBody>
      </p:sp>
    </p:spTree>
    <p:extLst>
      <p:ext uri="{BB962C8B-B14F-4D97-AF65-F5344CB8AC3E}">
        <p14:creationId xmlns:p14="http://schemas.microsoft.com/office/powerpoint/2010/main" val="1974570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Charcoal">
    <p:bg>
      <p:bgPr>
        <a:solidFill>
          <a:schemeClr val="tx2"/>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1DC0D8-19F2-4182-BEC9-C97A42EFFF58}"/>
              </a:ext>
            </a:extLst>
          </p:cNvPr>
          <p:cNvSpPr txBox="1"/>
          <p:nvPr/>
        </p:nvSpPr>
        <p:spPr>
          <a:xfrm>
            <a:off x="685800" y="6199188"/>
            <a:ext cx="2743200" cy="276225"/>
          </a:xfrm>
          <a:prstGeom prst="rect"/>
        </p:spPr>
        <p:txBody>
          <a:bodyPr lIns="0" tIns="0" rIns="0" bIns="0" anchor="ctr"/>
          <a:lstStyle>
            <a:defPPr>
              <a:defRPr lang="en-US"/>
            </a:defPPr>
            <a:lvl1pPr marL="0" algn="l" defTabSz="914400" rtl="0" eaLnBrk="1" latinLnBrk="0" hangingPunct="1">
              <a:defRPr sz="1200" b="1" kern="0" cap="none" spc="40" baseline="0">
                <a:solidFill>
                  <a:schemeClr val="accent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ct val="0"/>
              </a:spcBef>
              <a:spcAft>
                <a:spcPct val="0"/>
              </a:spcAft>
              <a:defRPr/>
            </a:pPr>
            <a:r>
              <a:rPr lang="en-US" sz="1600" dirty="1">
                <a:solidFill>
                  <a:srgbClr val="00A68E"/>
                </a:solidFill>
              </a:rPr>
              <a:t>mwe.com</a:t>
            </a:r>
          </a:p>
        </p:txBody>
      </p:sp>
      <p:pic>
        <p:nvPicPr>
          <p:cNvPr id="6" name="Picture 8"/>
          <p:cNvPicPr>
            <a:picLocks noChangeAspect="1"/>
          </p:cNvPicPr>
          <p:nvPr/>
        </p:nvPicPr>
        <p:blipFill>
          <a:blip r:embed="rId2"/>
          <a:srcRect/>
          <a:stretch>
            <a:fillRect/>
          </a:stretch>
        </p:blipFill>
        <p:spPr>
          <a:xfrm>
            <a:off x="9637713" y="5826125"/>
            <a:ext cx="1928812" cy="788988"/>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p:cNvPicPr>
            <a:picLocks noChangeAspect="1"/>
          </p:cNvPicPr>
          <p:nvPr/>
        </p:nvPicPr>
        <p:blipFill>
          <a:blip r:embed="rId3"/>
          <a:srcRect/>
          <a:stretch>
            <a:fillRect/>
          </a:stretch>
        </p:blipFill>
        <p:spPr>
          <a:xfrm>
            <a:off x="10204450" y="430213"/>
            <a:ext cx="1371600" cy="1370012"/>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7D118D8-B8B2-4189-AA16-350148FAD70B}"/>
              </a:ext>
            </a:extLst>
          </p:cNvPr>
          <p:cNvSpPr>
            <a:spLocks noGrp="1"/>
          </p:cNvSpPr>
          <p:nvPr>
            <p:ph type="ctrTitle"/>
          </p:nvPr>
        </p:nvSpPr>
        <p:spPr>
          <a:xfrm>
            <a:off x="685800" y="658368"/>
            <a:ext cx="6419088" cy="2478024"/>
          </a:xfrm>
        </p:spPr>
        <p:txBody>
          <a:bodyPr>
            <a:noAutofit/>
          </a:bodyPr>
          <a:lstStyle>
            <a:lvl1pPr algn="l">
              <a:defRPr sz="4800">
                <a:solidFill>
                  <a:schemeClr val="bg1"/>
                </a:solidFill>
              </a:defRPr>
            </a:lvl1pPr>
          </a:lstStyle>
          <a:p>
            <a:r>
              <a:rPr lang="en-US" dirty="1"/>
              <a:t>Click to edit Master title style</a:t>
            </a:r>
          </a:p>
        </p:txBody>
      </p:sp>
      <p:sp>
        <p:nvSpPr>
          <p:cNvPr id="3" name="Subtitle 2">
            <a:extLst>
              <a:ext uri="{FF2B5EF4-FFF2-40B4-BE49-F238E27FC236}">
                <a16:creationId xmlns:a16="http://schemas.microsoft.com/office/drawing/2014/main" id="{6F9A6E0E-FB13-465E-914B-6740897EA1EB}"/>
              </a:ext>
            </a:extLst>
          </p:cNvPr>
          <p:cNvSpPr>
            <a:spLocks noGrp="1"/>
          </p:cNvSpPr>
          <p:nvPr>
            <p:ph type="subTitle" idx="1"/>
          </p:nvPr>
        </p:nvSpPr>
        <p:spPr>
          <a:xfrm>
            <a:off x="685800" y="3538728"/>
            <a:ext cx="6419088" cy="557784"/>
          </a:xfrm>
        </p:spPr>
        <p:txBody>
          <a:bodyPr/>
          <a:lstStyle>
            <a:lvl1pPr marL="0" indent="0" algn="l">
              <a:lnSpc>
                <a:spcPct val="110000"/>
              </a:lnSpc>
              <a:buNone/>
              <a:defRPr sz="20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1"/>
              <a:t>Click to edit Master subtitle style</a:t>
            </a:r>
          </a:p>
        </p:txBody>
      </p:sp>
      <p:sp>
        <p:nvSpPr>
          <p:cNvPr id="9" name="Text Placeholder 8">
            <a:extLst>
              <a:ext uri="{FF2B5EF4-FFF2-40B4-BE49-F238E27FC236}">
                <a16:creationId xmlns:a16="http://schemas.microsoft.com/office/drawing/2014/main" id="{5D3AED61-624A-4788-BCD2-9DD9EA4C858D}"/>
              </a:ext>
            </a:extLst>
          </p:cNvPr>
          <p:cNvSpPr>
            <a:spLocks noGrp="1"/>
          </p:cNvSpPr>
          <p:nvPr>
            <p:ph type="body" sz="quarter" idx="11"/>
          </p:nvPr>
        </p:nvSpPr>
        <p:spPr>
          <a:xfrm>
            <a:off x="685800" y="4215384"/>
            <a:ext cx="6400800" cy="1517904"/>
          </a:xfrm>
        </p:spPr>
        <p:txBody>
          <a:bodyPr/>
          <a:lstStyle>
            <a:lvl1pPr marL="0" indent="0">
              <a:buNone/>
              <a:defRPr sz="1600">
                <a:solidFill>
                  <a:srgbClr val="FFFFFF"/>
                </a:solidFill>
              </a:defRPr>
            </a:lvl1pPr>
            <a:lvl6pPr>
              <a:defRPr>
                <a:solidFill>
                  <a:schemeClr val="bg1"/>
                </a:solidFill>
              </a:defRPr>
            </a:lvl6pPr>
          </a:lstStyle>
          <a:p>
            <a:pPr lvl="0"/>
            <a:r>
              <a:rPr lang="en-US" dirty="1"/>
              <a:t>Edit Master text styles</a:t>
            </a:r>
          </a:p>
        </p:txBody>
      </p:sp>
      <p:sp>
        <p:nvSpPr>
          <p:cNvPr id="8" name="Date Placeholder 3">
            <a:extLst>
              <a:ext uri="{FF2B5EF4-FFF2-40B4-BE49-F238E27FC236}">
                <a16:creationId xmlns:a16="http://schemas.microsoft.com/office/drawing/2014/main" id="{491623AB-3E65-41EE-8885-69708D41ABF8}"/>
              </a:ext>
            </a:extLst>
          </p:cNvPr>
          <p:cNvSpPr>
            <a:spLocks noGrp="1"/>
          </p:cNvSpPr>
          <p:nvPr>
            <p:ph type="dt" sz="half" idx="12"/>
          </p:nvPr>
        </p:nvSpPr>
        <p:spPr>
          <a:xfrm>
            <a:off x="685800" y="5907088"/>
            <a:ext cx="2743200" cy="274637"/>
          </a:xfrm>
        </p:spPr>
        <p:txBody>
          <a:bodyPr lIns="0"/>
          <a:lstStyle>
            <a:lvl1pPr algn="l">
              <a:defRPr sz="1400">
                <a:solidFill>
                  <a:srgbClr val="FFFFFF"/>
                </a:solidFill>
              </a:defRPr>
            </a:lvl1pPr>
          </a:lstStyle>
          <a:p>
            <a:pPr>
              <a:defRPr/>
            </a:pPr>
            <a:endParaRPr lang="en-US"/>
          </a:p>
        </p:txBody>
      </p:sp>
    </p:spTree>
    <p:extLst>
      <p:ext uri="{BB962C8B-B14F-4D97-AF65-F5344CB8AC3E}">
        <p14:creationId xmlns:p14="http://schemas.microsoft.com/office/powerpoint/2010/main" val="392729774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Charcoal">
    <p:bg>
      <p:bgPr>
        <a:solidFill>
          <a:schemeClr val="tx2"/>
        </a:solidFill>
        <a:effectLst/>
      </p:bgPr>
    </p:bg>
    <p:spTree>
      <p:nvGrpSpPr>
        <p:cNvPr id="1" name=""/>
        <p:cNvGrpSpPr/>
        <p:nvPr/>
      </p:nvGrpSpPr>
      <p:grpSpPr>
        <a:xfrm>
          <a:off x="0" y="0"/>
          <a:ext cx="0" cy="0"/>
          <a:chOff x="0" y="0"/>
          <a:chExt cx="0" cy="0"/>
        </a:xfrm>
      </p:grpSpPr>
      <p:pic>
        <p:nvPicPr>
          <p:cNvPr id="5" name="Picture 7"/>
          <p:cNvPicPr/>
          <p:nvPr/>
        </p:nvPicPr>
        <p:blipFill>
          <a:blip r:embed="rId2"/>
          <a:srcRect/>
          <a:stretch>
            <a:fillRect/>
          </a:stretch>
        </p:blipFill>
        <p:spPr>
          <a:xfrm>
            <a:off x="7559675" y="46038"/>
            <a:ext cx="4552950" cy="675640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7D118D8-B8B2-4189-AA16-350148FAD70B}"/>
              </a:ext>
            </a:extLst>
          </p:cNvPr>
          <p:cNvSpPr>
            <a:spLocks noGrp="1"/>
          </p:cNvSpPr>
          <p:nvPr>
            <p:ph type="ctrTitle"/>
          </p:nvPr>
        </p:nvSpPr>
        <p:spPr>
          <a:xfrm>
            <a:off x="685800" y="658368"/>
            <a:ext cx="6419088" cy="2478024"/>
          </a:xfrm>
        </p:spPr>
        <p:txBody>
          <a:bodyPr>
            <a:noAutofit/>
          </a:bodyPr>
          <a:lstStyle>
            <a:lvl1pPr algn="l">
              <a:defRPr sz="4800">
                <a:solidFill>
                  <a:schemeClr val="bg1"/>
                </a:solidFill>
              </a:defRPr>
            </a:lvl1pPr>
          </a:lstStyle>
          <a:p>
            <a:r>
              <a:rPr lang="en-US" dirty="1"/>
              <a:t>Click to edit Master title style</a:t>
            </a:r>
          </a:p>
        </p:txBody>
      </p:sp>
      <p:sp>
        <p:nvSpPr>
          <p:cNvPr id="3" name="Subtitle 2">
            <a:extLst>
              <a:ext uri="{FF2B5EF4-FFF2-40B4-BE49-F238E27FC236}">
                <a16:creationId xmlns:a16="http://schemas.microsoft.com/office/drawing/2014/main" id="{6F9A6E0E-FB13-465E-914B-6740897EA1EB}"/>
              </a:ext>
            </a:extLst>
          </p:cNvPr>
          <p:cNvSpPr>
            <a:spLocks noGrp="1"/>
          </p:cNvSpPr>
          <p:nvPr>
            <p:ph type="subTitle" idx="1"/>
          </p:nvPr>
        </p:nvSpPr>
        <p:spPr>
          <a:xfrm>
            <a:off x="685800" y="3538728"/>
            <a:ext cx="6419088" cy="557784"/>
          </a:xfrm>
        </p:spPr>
        <p:txBody>
          <a:bodyPr/>
          <a:lstStyle>
            <a:lvl1pPr marL="0" indent="0" algn="l">
              <a:lnSpc>
                <a:spcPct val="110000"/>
              </a:lnSpc>
              <a:buNone/>
              <a:defRPr sz="20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1"/>
              <a:t>Click to edit Master subtitle style</a:t>
            </a:r>
          </a:p>
        </p:txBody>
      </p:sp>
      <p:sp>
        <p:nvSpPr>
          <p:cNvPr id="9" name="Text Placeholder 8">
            <a:extLst>
              <a:ext uri="{FF2B5EF4-FFF2-40B4-BE49-F238E27FC236}">
                <a16:creationId xmlns:a16="http://schemas.microsoft.com/office/drawing/2014/main" id="{AE06387E-B2C6-4610-A151-76469ED4B94A}"/>
              </a:ext>
            </a:extLst>
          </p:cNvPr>
          <p:cNvSpPr>
            <a:spLocks noGrp="1"/>
          </p:cNvSpPr>
          <p:nvPr>
            <p:ph type="body" sz="quarter" idx="13"/>
          </p:nvPr>
        </p:nvSpPr>
        <p:spPr>
          <a:xfrm>
            <a:off x="685800" y="4215384"/>
            <a:ext cx="6400800" cy="1517904"/>
          </a:xfrm>
        </p:spPr>
        <p:txBody>
          <a:bodyPr/>
          <a:lstStyle>
            <a:lvl1pPr marL="0" indent="0">
              <a:buNone/>
              <a:defRPr sz="1600">
                <a:solidFill>
                  <a:schemeClr val="bg1"/>
                </a:solidFill>
              </a:defRPr>
            </a:lvl1pPr>
            <a:lvl2pPr marL="0" indent="0">
              <a:spcAft>
                <a:spcPts val="100"/>
              </a:spcAft>
              <a:buClr>
                <a:schemeClr val="bg1"/>
              </a:buClr>
              <a:buFont typeface="Arial" panose="020b0604020202020204" pitchFamily="34" charset="0"/>
              <a:buNone/>
              <a:defRPr sz="1600">
                <a:solidFill>
                  <a:schemeClr val="bg1"/>
                </a:solidFill>
              </a:defRPr>
            </a:lvl2pPr>
            <a:lvl3pPr marL="512064" indent="-283464">
              <a:buClr>
                <a:schemeClr val="bg1"/>
              </a:buClr>
              <a:buFont typeface="Arial" panose="020b0604020202020204" pitchFamily="34" charset="0"/>
              <a:buChar char="―"/>
              <a:defRPr sz="1400">
                <a:solidFill>
                  <a:schemeClr val="bg1"/>
                </a:solidFill>
              </a:defRPr>
            </a:lvl3pPr>
            <a:lvl4pPr>
              <a:defRPr sz="1400">
                <a:solidFill>
                  <a:schemeClr val="accent1"/>
                </a:solidFill>
              </a:defRPr>
            </a:lvl4pPr>
            <a:lvl5pPr>
              <a:defRPr sz="1200">
                <a:solidFill>
                  <a:schemeClr val="accent1"/>
                </a:solidFill>
              </a:defRPr>
            </a:lvl5pPr>
            <a:lvl6pPr>
              <a:defRPr>
                <a:solidFill>
                  <a:schemeClr val="bg1"/>
                </a:solidFill>
              </a:defRPr>
            </a:lvl6pPr>
          </a:lstStyle>
          <a:p>
            <a:pPr lvl="0"/>
            <a:r>
              <a:rPr lang="en-US" dirty="1"/>
              <a:t>Edit Master text styles</a:t>
            </a:r>
          </a:p>
        </p:txBody>
      </p:sp>
      <p:sp>
        <p:nvSpPr>
          <p:cNvPr id="6" name="Slide Number Placeholder 6">
            <a:extLst>
              <a:ext uri="{FF2B5EF4-FFF2-40B4-BE49-F238E27FC236}">
                <a16:creationId xmlns:a16="http://schemas.microsoft.com/office/drawing/2014/main" id="{B2D5F717-D8B5-4691-A888-F418EED91191}"/>
              </a:ext>
            </a:extLst>
          </p:cNvPr>
          <p:cNvSpPr>
            <a:spLocks noGrp="1"/>
          </p:cNvSpPr>
          <p:nvPr>
            <p:ph type="sldNum" sz="quarter" idx="14"/>
          </p:nvPr>
        </p:nvSpPr>
        <p:spPr>
          <a:solidFill>
            <a:schemeClr val="accent1"/>
          </a:solidFill>
        </p:spPr>
        <p:txBody>
          <a:bodyPr/>
          <a:lstStyle>
            <a:lvl1pPr>
              <a:defRPr>
                <a:solidFill>
                  <a:srgbClr val="FFFFFF"/>
                </a:solidFill>
              </a:defRPr>
            </a:lvl1pPr>
          </a:lstStyle>
          <a:p>
            <a:pPr>
              <a:defRPr/>
            </a:pPr>
            <a:fld id="{866965A3-7D6B-440C-91C4-755F5B517D21}" type="slidenum">
              <a:rPr lang="en-US"/>
              <a:t>‹#›</a:t>
            </a:fld>
          </a:p>
        </p:txBody>
      </p:sp>
    </p:spTree>
    <p:extLst>
      <p:ext uri="{BB962C8B-B14F-4D97-AF65-F5344CB8AC3E}">
        <p14:creationId xmlns:p14="http://schemas.microsoft.com/office/powerpoint/2010/main" val="299692662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with Disclaimer">
    <p:bg>
      <p:bgPr>
        <a:solidFill>
          <a:srgbClr val="F8F8F8"/>
        </a:solidFill>
        <a:effectLst/>
      </p:bgPr>
    </p:bg>
    <p:spTree>
      <p:nvGrpSpPr>
        <p:cNvPr id="1" name=""/>
        <p:cNvGrpSpPr/>
        <p:nvPr/>
      </p:nvGrpSpPr>
      <p:grpSpPr>
        <a:xfrm>
          <a:off x="0" y="0"/>
          <a:ext cx="0" cy="0"/>
          <a:chOff x="0" y="0"/>
          <a:chExt cx="0" cy="0"/>
        </a:xfrm>
      </p:grpSpPr>
      <p:sp>
        <p:nvSpPr>
          <p:cNvPr id="5" name="TextBox 4"/>
          <p:cNvSpPr txBox="1">
            <a:spLocks noChangeArrowheads="1"/>
          </p:cNvSpPr>
          <p:nvPr/>
        </p:nvSpPr>
        <p:spPr>
          <a:xfrm>
            <a:off x="685800" y="5211763"/>
            <a:ext cx="6316663" cy="83185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a:spcAft>
                <a:spcPts val="600"/>
              </a:spcAft>
              <a:defRPr/>
            </a:pPr>
            <a:r>
              <a:rPr lang="en-US" altLang="en-US" sz="700" dirty="1">
                <a:solidFill>
                  <a:srgbClr val="A7A7A7"/>
                </a:solidFill>
                <a:latin typeface="Arial" panose="020b0604020202020204" pitchFamily="34" charset="0"/>
              </a:rPr>
              <a:t>This material is for general information purposes only and should not be construed as legal advice or any other advice on any specific facts or circumstances. </a:t>
            </a:r>
            <a:br>
              <a:rPr lang="en-US" altLang="en-US" sz="700" dirty="1">
                <a:solidFill>
                  <a:srgbClr val="A7A7A7"/>
                </a:solidFill>
                <a:latin typeface="Arial" panose="020b0604020202020204" pitchFamily="34" charset="0"/>
              </a:rPr>
            </a:br>
            <a:r>
              <a:rPr lang="en-US" altLang="en-US" sz="700" dirty="1">
                <a:solidFill>
                  <a:srgbClr val="A7A7A7"/>
                </a:solidFill>
                <a:latin typeface="Arial" panose="020b0604020202020204" pitchFamily="34" charset="0"/>
              </a:rPr>
              <a:t>No one should act or refrain from acting based upon any information herein without seeking professional legal advice. McDermott Will &amp; Emery* (McDermott) makes no warranties, representations, or claims of any kind concerning the content herein. McDermott and the contributing presenters or authors expressly disclaim all liability to any person in respect of the consequences of anything done or not done in reliance upon the use of contents included herein. </a:t>
            </a:r>
            <a:br>
              <a:rPr lang="en-US" altLang="en-US" sz="700" dirty="1">
                <a:solidFill>
                  <a:srgbClr val="A7A7A7"/>
                </a:solidFill>
                <a:latin typeface="Arial" panose="020b0604020202020204" pitchFamily="34" charset="0"/>
              </a:rPr>
            </a:br>
            <a:r>
              <a:rPr lang="en-US" altLang="en-US" sz="700" dirty="1">
                <a:solidFill>
                  <a:srgbClr val="A7A7A7"/>
                </a:solidFill>
                <a:latin typeface="Arial" panose="020b0604020202020204" pitchFamily="34" charset="0"/>
              </a:rPr>
              <a:t>*For a complete list of McDermott entities visit mwe.com/legalnotices.</a:t>
            </a:r>
          </a:p>
          <a:p>
            <a:pPr>
              <a:defRPr/>
            </a:pPr>
            <a:r>
              <a:rPr lang="en-US" altLang="en-US" sz="700" dirty="1">
                <a:solidFill>
                  <a:srgbClr val="A7A7A7"/>
                </a:solidFill>
                <a:latin typeface="Arial" panose="020b0604020202020204" pitchFamily="34" charset="0"/>
              </a:rPr>
              <a:t>©2021 McDermott Will &amp; Emery. All rights reserved. Any use of these materials including reproduction, modification, distribution or republication, without the prior written consent of McDermott is strictly prohibited. This may be considered attorney advertising. Prior results do not guarantee a similar outcome. </a:t>
            </a:r>
          </a:p>
        </p:txBody>
      </p:sp>
      <p:pic>
        <p:nvPicPr>
          <p:cNvPr id="6" name="Picture 8"/>
          <p:cNvPicPr/>
          <p:nvPr/>
        </p:nvPicPr>
        <p:blipFill>
          <a:blip r:embed="rId2"/>
          <a:srcRect/>
          <a:stretch>
            <a:fillRect/>
          </a:stretch>
        </p:blipFill>
        <p:spPr>
          <a:xfrm>
            <a:off x="7580313" y="52388"/>
            <a:ext cx="4554537" cy="6757987"/>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C7D118D8-B8B2-4189-AA16-350148FAD70B}"/>
              </a:ext>
            </a:extLst>
          </p:cNvPr>
          <p:cNvSpPr>
            <a:spLocks noGrp="1"/>
          </p:cNvSpPr>
          <p:nvPr>
            <p:ph type="ctrTitle"/>
          </p:nvPr>
        </p:nvSpPr>
        <p:spPr>
          <a:xfrm>
            <a:off x="685800" y="612648"/>
            <a:ext cx="6419088" cy="2240280"/>
          </a:xfrm>
        </p:spPr>
        <p:txBody>
          <a:bodyPr>
            <a:noAutofit/>
          </a:bodyPr>
          <a:lstStyle>
            <a:lvl1pPr algn="l">
              <a:defRPr sz="4800">
                <a:solidFill>
                  <a:schemeClr val="accent1"/>
                </a:solidFill>
              </a:defRPr>
            </a:lvl1pPr>
          </a:lstStyle>
          <a:p>
            <a:r>
              <a:rPr lang="en-US" dirty="1"/>
              <a:t>Click to edit Master title style</a:t>
            </a:r>
          </a:p>
        </p:txBody>
      </p:sp>
      <p:sp>
        <p:nvSpPr>
          <p:cNvPr id="3" name="Subtitle 2">
            <a:extLst>
              <a:ext uri="{FF2B5EF4-FFF2-40B4-BE49-F238E27FC236}">
                <a16:creationId xmlns:a16="http://schemas.microsoft.com/office/drawing/2014/main" id="{6F9A6E0E-FB13-465E-914B-6740897EA1EB}"/>
              </a:ext>
            </a:extLst>
          </p:cNvPr>
          <p:cNvSpPr>
            <a:spLocks noGrp="1"/>
          </p:cNvSpPr>
          <p:nvPr>
            <p:ph type="subTitle" idx="1"/>
          </p:nvPr>
        </p:nvSpPr>
        <p:spPr>
          <a:xfrm>
            <a:off x="685800" y="3255264"/>
            <a:ext cx="6419088" cy="557784"/>
          </a:xfrm>
        </p:spPr>
        <p:txBody>
          <a:bodyPr/>
          <a:lstStyle>
            <a:lvl1pPr marL="0" indent="0" algn="l">
              <a:lnSpc>
                <a:spcPct val="110000"/>
              </a:lnSpc>
              <a:buNone/>
              <a:defRPr sz="2000" b="1">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1"/>
              <a:t>Click to edit Master subtitle style</a:t>
            </a:r>
          </a:p>
        </p:txBody>
      </p:sp>
      <p:sp>
        <p:nvSpPr>
          <p:cNvPr id="9" name="Text Placeholder 8">
            <a:extLst>
              <a:ext uri="{FF2B5EF4-FFF2-40B4-BE49-F238E27FC236}">
                <a16:creationId xmlns:a16="http://schemas.microsoft.com/office/drawing/2014/main" id="{AE06387E-B2C6-4610-A151-76469ED4B94A}"/>
              </a:ext>
            </a:extLst>
          </p:cNvPr>
          <p:cNvSpPr>
            <a:spLocks noGrp="1"/>
          </p:cNvSpPr>
          <p:nvPr>
            <p:ph type="body" sz="quarter" idx="13"/>
          </p:nvPr>
        </p:nvSpPr>
        <p:spPr>
          <a:xfrm>
            <a:off x="685800" y="3931920"/>
            <a:ext cx="6400800" cy="960120"/>
          </a:xfrm>
        </p:spPr>
        <p:txBody>
          <a:bodyPr/>
          <a:lstStyle>
            <a:lvl1pPr marL="0" indent="0">
              <a:buNone/>
              <a:defRPr sz="1600">
                <a:solidFill>
                  <a:schemeClr val="tx1"/>
                </a:solidFill>
              </a:defRPr>
            </a:lvl1pPr>
            <a:lvl2pPr marL="0" indent="0">
              <a:spcAft>
                <a:spcPts val="100"/>
              </a:spcAft>
              <a:buClr>
                <a:schemeClr val="accent1"/>
              </a:buClr>
              <a:buFont typeface="Arial" panose="020b0604020202020204" pitchFamily="34" charset="0"/>
              <a:buNone/>
              <a:defRPr sz="1600">
                <a:solidFill>
                  <a:schemeClr val="tx1"/>
                </a:solidFill>
              </a:defRPr>
            </a:lvl2pPr>
            <a:lvl3pPr marL="512064" indent="-283464">
              <a:buClr>
                <a:schemeClr val="bg1"/>
              </a:buClr>
              <a:buFont typeface="Arial" panose="020b0604020202020204" pitchFamily="34" charset="0"/>
              <a:buChar char="―"/>
              <a:defRPr sz="1400">
                <a:solidFill>
                  <a:schemeClr val="tx1"/>
                </a:solidFill>
              </a:defRPr>
            </a:lvl3pPr>
            <a:lvl4pPr>
              <a:defRPr sz="1400">
                <a:solidFill>
                  <a:schemeClr val="accent1"/>
                </a:solidFill>
              </a:defRPr>
            </a:lvl4pPr>
            <a:lvl5pPr>
              <a:defRPr sz="1200">
                <a:solidFill>
                  <a:schemeClr val="accent1"/>
                </a:solidFill>
              </a:defRPr>
            </a:lvl5pPr>
            <a:lvl6pPr>
              <a:defRPr>
                <a:solidFill>
                  <a:schemeClr val="bg1"/>
                </a:solidFill>
              </a:defRPr>
            </a:lvl6pPr>
          </a:lstStyle>
          <a:p>
            <a:pPr lvl="0"/>
            <a:r>
              <a:rPr lang="en-US" dirty="1"/>
              <a:t>Edit Master text styles</a:t>
            </a:r>
          </a:p>
        </p:txBody>
      </p:sp>
      <p:sp>
        <p:nvSpPr>
          <p:cNvPr id="7" name="Slide Number Placeholder 6">
            <a:extLst>
              <a:ext uri="{FF2B5EF4-FFF2-40B4-BE49-F238E27FC236}">
                <a16:creationId xmlns:a16="http://schemas.microsoft.com/office/drawing/2014/main" id="{B2D5F717-D8B5-4691-A888-F418EED91191}"/>
              </a:ext>
            </a:extLst>
          </p:cNvPr>
          <p:cNvSpPr>
            <a:spLocks noGrp="1"/>
          </p:cNvSpPr>
          <p:nvPr>
            <p:ph type="sldNum" sz="quarter" idx="14"/>
          </p:nvPr>
        </p:nvSpPr>
        <p:spPr>
          <a:solidFill>
            <a:schemeClr val="accent1"/>
          </a:solidFill>
        </p:spPr>
        <p:txBody>
          <a:bodyPr/>
          <a:lstStyle>
            <a:lvl1pPr>
              <a:defRPr>
                <a:solidFill>
                  <a:srgbClr val="FFFFFF"/>
                </a:solidFill>
              </a:defRPr>
            </a:lvl1pPr>
          </a:lstStyle>
          <a:p>
            <a:pPr>
              <a:defRPr/>
            </a:pPr>
            <a:fld id="{8D5AE8C5-CBED-4858-931F-5A3E7581D0EB}" type="slidenum">
              <a:rPr lang="en-US"/>
              <a:t>‹#›</a:t>
            </a:fld>
          </a:p>
        </p:txBody>
      </p:sp>
    </p:spTree>
    <p:extLst>
      <p:ext uri="{BB962C8B-B14F-4D97-AF65-F5344CB8AC3E}">
        <p14:creationId xmlns:p14="http://schemas.microsoft.com/office/powerpoint/2010/main" val="6564310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B540F-6B9E-4DC6-B273-97AD81B05239}"/>
              </a:ext>
            </a:extLst>
          </p:cNvPr>
          <p:cNvSpPr>
            <a:spLocks noGrp="1"/>
          </p:cNvSpPr>
          <p:nvPr>
            <p:ph type="title"/>
          </p:nvPr>
        </p:nvSpPr>
        <p:spPr/>
        <p:txBody>
          <a:bodyPr/>
          <a:lstStyle>
            <a:lvl1pPr>
              <a:defRPr sz="3200" cap="all" baseline="0"/>
            </a:lvl1pPr>
          </a:lstStyle>
          <a:p>
            <a:r>
              <a:rPr lang="en-US" dirty="1"/>
              <a:t>Click to edit Master title style</a:t>
            </a:r>
          </a:p>
        </p:txBody>
      </p:sp>
      <p:sp>
        <p:nvSpPr>
          <p:cNvPr id="3" name="Content Placeholder 2">
            <a:extLst>
              <a:ext uri="{FF2B5EF4-FFF2-40B4-BE49-F238E27FC236}">
                <a16:creationId xmlns:a16="http://schemas.microsoft.com/office/drawing/2014/main" id="{15AFAF4F-7F02-4D7B-802C-A21D2FA1B175}"/>
              </a:ext>
            </a:extLst>
          </p:cNvPr>
          <p:cNvSpPr>
            <a:spLocks noGrp="1"/>
          </p:cNvSpPr>
          <p:nvPr>
            <p:ph idx="1"/>
          </p:nvPr>
        </p:nvSpPr>
        <p:spPr/>
        <p:txBody>
          <a:bodyPr/>
          <a:lstStyle>
            <a:lvl1pPr>
              <a:defRPr/>
            </a:lvl1pPr>
            <a:lvl2pPr>
              <a:defRPr/>
            </a:lvl2pPr>
            <a:lvl3pPr marL="1028700" indent="-285750">
              <a:defRPr/>
            </a:lvl3pPr>
            <a:lvl4pPr>
              <a:defRPr/>
            </a:lvl4pPr>
            <a:lvl5pPr>
              <a:defRPr/>
            </a:lvl5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8" name="Text Placeholder 7">
            <a:extLst>
              <a:ext uri="{FF2B5EF4-FFF2-40B4-BE49-F238E27FC236}">
                <a16:creationId xmlns:a16="http://schemas.microsoft.com/office/drawing/2014/main" id="{46D46A64-6AE5-405D-ADB8-80FDD3578143}"/>
              </a:ext>
            </a:extLst>
          </p:cNvPr>
          <p:cNvSpPr>
            <a:spLocks noGrp="1"/>
          </p:cNvSpPr>
          <p:nvPr>
            <p:ph type="body" sz="quarter" idx="13"/>
          </p:nvPr>
        </p:nvSpPr>
        <p:spPr>
          <a:xfrm>
            <a:off x="2587752" y="6300216"/>
            <a:ext cx="5705856" cy="557784"/>
          </a:xfrm>
        </p:spPr>
        <p:txBody>
          <a:bodyPr lIns="91440" anchor="ctr"/>
          <a:lstStyle>
            <a:lvl1pPr marL="0" indent="0">
              <a:buNone/>
              <a:defRPr sz="800">
                <a:latin typeface="Arial" panose="020b0604020202020204" pitchFamily="34" charset="0"/>
                <a:cs typeface="Arial" panose="020b0604020202020204" pitchFamily="34" charset="0"/>
              </a:defRPr>
            </a:lvl1pPr>
          </a:lstStyle>
          <a:p>
            <a:pPr lvl="0"/>
            <a:r>
              <a:rPr lang="en-US" dirty="1"/>
              <a:t>Edit Master text styles</a:t>
            </a:r>
          </a:p>
        </p:txBody>
      </p:sp>
      <p:sp>
        <p:nvSpPr>
          <p:cNvPr id="5" name="Date Placeholder 3">
            <a:extLst>
              <a:ext uri="{FF2B5EF4-FFF2-40B4-BE49-F238E27FC236}">
                <a16:creationId xmlns:a16="http://schemas.microsoft.com/office/drawing/2014/main" id="{41417C56-D301-4EF7-B8E3-15F9B6221C86}"/>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8C1091E-3F5D-4D98-8E5F-899F208F72D0}"/>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A0C24FB-16D8-44DB-867A-DA9D44523415}"/>
              </a:ext>
            </a:extLst>
          </p:cNvPr>
          <p:cNvSpPr>
            <a:spLocks noGrp="1"/>
          </p:cNvSpPr>
          <p:nvPr>
            <p:ph type="sldNum" sz="quarter" idx="16"/>
          </p:nvPr>
        </p:nvSpPr>
        <p:spPr/>
        <p:txBody>
          <a:bodyPr/>
          <a:lstStyle>
            <a:lvl1pPr>
              <a:defRPr/>
            </a:lvl1pPr>
          </a:lstStyle>
          <a:p>
            <a:pPr>
              <a:defRPr/>
            </a:pPr>
            <a:fld id="{28DE096D-0A22-4222-9470-79A238A70EEE}" type="slidenum">
              <a:rPr lang="en-US"/>
              <a:t>‹#›</a:t>
            </a:fld>
          </a:p>
        </p:txBody>
      </p:sp>
    </p:spTree>
    <p:extLst>
      <p:ext uri="{BB962C8B-B14F-4D97-AF65-F5344CB8AC3E}">
        <p14:creationId xmlns:p14="http://schemas.microsoft.com/office/powerpoint/2010/main" val="4256445982"/>
      </p:ext>
    </p:extLst>
  </p:cSld>
  <p:clrMapOvr>
    <a:masterClrMapping/>
  </p:clrMapOvr>
  <p:timing>
    <p:tnLst>
      <p:par>
        <p:cTn id="1" dur="indefinite" restart="never" nodeType="tmRoot"/>
      </p:par>
    </p:tnLst>
  </p:timing>
  <p:hf hdr="0" dt="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3E232-09CE-47A3-BCE4-FE576BA20470}"/>
              </a:ext>
            </a:extLst>
          </p:cNvPr>
          <p:cNvSpPr>
            <a:spLocks noGrp="1"/>
          </p:cNvSpPr>
          <p:nvPr>
            <p:ph type="title"/>
          </p:nvPr>
        </p:nvSpPr>
        <p:spPr/>
        <p:txBody>
          <a:bodyPr/>
          <a:lstStyle>
            <a:lvl1pPr>
              <a:defRPr/>
            </a:lvl1pPr>
          </a:lstStyle>
          <a:p>
            <a:r>
              <a:rPr lang="en-US" dirty="1"/>
              <a:t>Click to edit Master title style</a:t>
            </a:r>
          </a:p>
        </p:txBody>
      </p:sp>
      <p:sp>
        <p:nvSpPr>
          <p:cNvPr id="3" name="Content Placeholder 2">
            <a:extLst>
              <a:ext uri="{FF2B5EF4-FFF2-40B4-BE49-F238E27FC236}">
                <a16:creationId xmlns:a16="http://schemas.microsoft.com/office/drawing/2014/main" id="{5598A40B-1B30-4F39-9EDA-26E3DAD29E85}"/>
              </a:ext>
            </a:extLst>
          </p:cNvPr>
          <p:cNvSpPr>
            <a:spLocks noGrp="1"/>
          </p:cNvSpPr>
          <p:nvPr>
            <p:ph sz="half" idx="1"/>
          </p:nvPr>
        </p:nvSpPr>
        <p:spPr>
          <a:xfrm>
            <a:off x="685800" y="1825625"/>
            <a:ext cx="5212080" cy="4114800"/>
          </a:xfrm>
        </p:spPr>
        <p:txBody>
          <a:bodyPr>
            <a:normAutofit/>
          </a:bodyPr>
          <a:lstStyle>
            <a:lvl1pPr marL="228600" indent="-228600">
              <a:lnSpc>
                <a:spcPct val="110000"/>
              </a:lnSpc>
              <a:buSzTx/>
              <a:defRPr sz="1600"/>
            </a:lvl1pPr>
            <a:lvl2pPr marL="514350" indent="-228600">
              <a:defRPr sz="1600"/>
            </a:lvl2pPr>
            <a:lvl3pPr marL="800100" indent="-228600">
              <a:defRPr sz="1600"/>
            </a:lvl3pPr>
            <a:lvl5pPr>
              <a:defRPr/>
            </a:lvl5pPr>
            <a:lvl6pPr>
              <a:defRPr/>
            </a:lvl6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8" name="Text Placeholder 7">
            <a:extLst>
              <a:ext uri="{FF2B5EF4-FFF2-40B4-BE49-F238E27FC236}">
                <a16:creationId xmlns:a16="http://schemas.microsoft.com/office/drawing/2014/main" id="{CECB3882-AC6D-435D-A5D2-E55140DA2275}"/>
              </a:ext>
            </a:extLst>
          </p:cNvPr>
          <p:cNvSpPr>
            <a:spLocks noGrp="1"/>
          </p:cNvSpPr>
          <p:nvPr>
            <p:ph type="body" sz="quarter" idx="13"/>
          </p:nvPr>
        </p:nvSpPr>
        <p:spPr>
          <a:xfrm>
            <a:off x="2587752" y="6300216"/>
            <a:ext cx="5705856" cy="557784"/>
          </a:xfrm>
        </p:spPr>
        <p:txBody>
          <a:bodyPr lIns="91440" anchor="ctr"/>
          <a:lstStyle>
            <a:lvl1pPr marL="0" indent="0">
              <a:buNone/>
              <a:defRPr sz="800">
                <a:latin typeface="Arial" panose="020b0604020202020204" pitchFamily="34" charset="0"/>
                <a:cs typeface="Arial" panose="020b0604020202020204" pitchFamily="34" charset="0"/>
              </a:defRPr>
            </a:lvl1pPr>
          </a:lstStyle>
          <a:p>
            <a:pPr lvl="0"/>
            <a:r>
              <a:rPr lang="en-US" dirty="1"/>
              <a:t>Edit Master text styles</a:t>
            </a:r>
          </a:p>
        </p:txBody>
      </p:sp>
      <p:sp>
        <p:nvSpPr>
          <p:cNvPr id="9" name="Content Placeholder 2">
            <a:extLst>
              <a:ext uri="{FF2B5EF4-FFF2-40B4-BE49-F238E27FC236}">
                <a16:creationId xmlns:a16="http://schemas.microsoft.com/office/drawing/2014/main" id="{5598A40B-1B30-4F39-9EDA-26E3DAD29E85}"/>
              </a:ext>
            </a:extLst>
          </p:cNvPr>
          <p:cNvSpPr>
            <a:spLocks noGrp="1"/>
          </p:cNvSpPr>
          <p:nvPr>
            <p:ph sz="half" idx="14"/>
          </p:nvPr>
        </p:nvSpPr>
        <p:spPr>
          <a:xfrm>
            <a:off x="6167438" y="1825625"/>
            <a:ext cx="5212080" cy="4114800"/>
          </a:xfrm>
        </p:spPr>
        <p:txBody>
          <a:bodyPr>
            <a:normAutofit/>
          </a:bodyPr>
          <a:lstStyle>
            <a:lvl1pPr marL="228600" indent="-228600">
              <a:lnSpc>
                <a:spcPct val="110000"/>
              </a:lnSpc>
              <a:buSzTx/>
              <a:defRPr sz="1600"/>
            </a:lvl1pPr>
            <a:lvl2pPr marL="514350" indent="-228600">
              <a:defRPr sz="1600"/>
            </a:lvl2pPr>
            <a:lvl3pPr marL="800100" indent="-228600">
              <a:defRPr sz="1600"/>
            </a:lvl3pPr>
            <a:lvl5pPr>
              <a:defRPr/>
            </a:lvl5pPr>
            <a:lvl6pPr>
              <a:defRPr/>
            </a:lvl6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6" name="Date Placeholder 3">
            <a:extLst>
              <a:ext uri="{FF2B5EF4-FFF2-40B4-BE49-F238E27FC236}">
                <a16:creationId xmlns:a16="http://schemas.microsoft.com/office/drawing/2014/main" id="{41417C56-D301-4EF7-B8E3-15F9B6221C86}"/>
              </a:ext>
            </a:extLst>
          </p:cNvPr>
          <p:cNvSpPr>
            <a:spLocks noGrp="1"/>
          </p:cNvSpPr>
          <p:nvPr>
            <p:ph type="dt" sz="half" idx="15"/>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18C1091E-3F5D-4D98-8E5F-899F208F72D0}"/>
              </a:ext>
            </a:extLst>
          </p:cNvPr>
          <p:cNvSpPr>
            <a:spLocks noGrp="1"/>
          </p:cNvSpPr>
          <p:nvPr>
            <p:ph type="ftr" sz="quarter" idx="16"/>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2A0C24FB-16D8-44DB-867A-DA9D44523415}"/>
              </a:ext>
            </a:extLst>
          </p:cNvPr>
          <p:cNvSpPr>
            <a:spLocks noGrp="1"/>
          </p:cNvSpPr>
          <p:nvPr>
            <p:ph type="sldNum" sz="quarter" idx="17"/>
          </p:nvPr>
        </p:nvSpPr>
        <p:spPr/>
        <p:txBody>
          <a:bodyPr/>
          <a:lstStyle>
            <a:lvl1pPr>
              <a:defRPr/>
            </a:lvl1pPr>
          </a:lstStyle>
          <a:p>
            <a:pPr>
              <a:defRPr/>
            </a:pPr>
            <a:fld id="{72DDB0B1-87D3-419C-AA5B-F2388AC2DEA4}" type="slidenum">
              <a:rPr lang="en-US"/>
              <a:t>‹#›</a:t>
            </a:fld>
          </a:p>
        </p:txBody>
      </p:sp>
    </p:spTree>
    <p:extLst>
      <p:ext uri="{BB962C8B-B14F-4D97-AF65-F5344CB8AC3E}">
        <p14:creationId xmlns:p14="http://schemas.microsoft.com/office/powerpoint/2010/main" val="2636463888"/>
      </p:ext>
    </p:extLst>
  </p:cSld>
  <p:clrMapOvr>
    <a:masterClrMapping/>
  </p:clrMapOvr>
  <p:timing>
    <p:tnLst>
      <p:par>
        <p:cTn id="1" dur="indefinite" restart="never" nodeType="tmRoot"/>
      </p:par>
    </p:tnLst>
  </p:timing>
  <p:hf hdr="0" dt="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9B75-9A35-49BD-AF8F-5D27507A2562}"/>
              </a:ext>
            </a:extLst>
          </p:cNvPr>
          <p:cNvSpPr>
            <a:spLocks noGrp="1"/>
          </p:cNvSpPr>
          <p:nvPr>
            <p:ph type="title"/>
          </p:nvPr>
        </p:nvSpPr>
        <p:spPr>
          <a:xfrm>
            <a:off x="685800" y="457200"/>
            <a:ext cx="10817352" cy="1033272"/>
          </a:xfrm>
        </p:spPr>
        <p:txBody>
          <a:bodyPr/>
          <a:lstStyle>
            <a:lvl1pPr>
              <a:defRPr baseline="0"/>
            </a:lvl1pPr>
          </a:lstStyle>
          <a:p>
            <a:r>
              <a:rPr lang="en-US" dirty="1"/>
              <a:t>Click to edit Master title style</a:t>
            </a:r>
          </a:p>
        </p:txBody>
      </p:sp>
      <p:sp>
        <p:nvSpPr>
          <p:cNvPr id="3" name="Text Placeholder 2">
            <a:extLst>
              <a:ext uri="{FF2B5EF4-FFF2-40B4-BE49-F238E27FC236}">
                <a16:creationId xmlns:a16="http://schemas.microsoft.com/office/drawing/2014/main" id="{11B65E04-02A5-4D6B-891B-93D8C71F9663}"/>
              </a:ext>
            </a:extLst>
          </p:cNvPr>
          <p:cNvSpPr>
            <a:spLocks noGrp="1"/>
          </p:cNvSpPr>
          <p:nvPr>
            <p:ph type="body" idx="1"/>
          </p:nvPr>
        </p:nvSpPr>
        <p:spPr>
          <a:xfrm>
            <a:off x="685800" y="1828800"/>
            <a:ext cx="5212080" cy="548640"/>
          </a:xfrm>
        </p:spPr>
        <p:txBody>
          <a:bodyPr anchor="t" anchorCtr="0"/>
          <a:lstStyle>
            <a:lvl1pPr marL="0" indent="0">
              <a:buNone/>
              <a:defRPr sz="2000" b="1">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Edit Master text styles</a:t>
            </a:r>
          </a:p>
        </p:txBody>
      </p:sp>
      <p:sp>
        <p:nvSpPr>
          <p:cNvPr id="4" name="Content Placeholder 3">
            <a:extLst>
              <a:ext uri="{FF2B5EF4-FFF2-40B4-BE49-F238E27FC236}">
                <a16:creationId xmlns:a16="http://schemas.microsoft.com/office/drawing/2014/main" id="{8E777407-900D-42F0-A4F5-31EE67B4F5AA}"/>
              </a:ext>
            </a:extLst>
          </p:cNvPr>
          <p:cNvSpPr>
            <a:spLocks noGrp="1"/>
          </p:cNvSpPr>
          <p:nvPr>
            <p:ph sz="half" idx="2"/>
          </p:nvPr>
        </p:nvSpPr>
        <p:spPr>
          <a:xfrm>
            <a:off x="685800" y="2423541"/>
            <a:ext cx="5212080" cy="3502152"/>
          </a:xfrm>
        </p:spPr>
        <p:txBody>
          <a:bodyPr/>
          <a:lstStyle>
            <a:lvl1pPr marL="228600" indent="-228600">
              <a:lnSpc>
                <a:spcPct val="110000"/>
              </a:lnSpc>
              <a:buSzTx/>
              <a:defRPr sz="1600"/>
            </a:lvl1pPr>
            <a:lvl2pPr marL="514350" indent="-228600">
              <a:defRPr sz="1600"/>
            </a:lvl2pPr>
            <a:lvl3pPr marL="800100" indent="-228600">
              <a:defRPr sz="1600"/>
            </a:lvl3pPr>
            <a:lvl5pPr>
              <a:defRPr/>
            </a:lvl5pPr>
            <a:lvl6pPr>
              <a:defRPr/>
            </a:lvl6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5" name="Text Placeholder 4">
            <a:extLst>
              <a:ext uri="{FF2B5EF4-FFF2-40B4-BE49-F238E27FC236}">
                <a16:creationId xmlns:a16="http://schemas.microsoft.com/office/drawing/2014/main" id="{7F09008A-969B-4FAA-A38C-24F684C9B247}"/>
              </a:ext>
            </a:extLst>
          </p:cNvPr>
          <p:cNvSpPr>
            <a:spLocks noGrp="1"/>
          </p:cNvSpPr>
          <p:nvPr>
            <p:ph type="body" sz="quarter" idx="3"/>
          </p:nvPr>
        </p:nvSpPr>
        <p:spPr>
          <a:xfrm>
            <a:off x="6268529" y="1828800"/>
            <a:ext cx="5183188" cy="548640"/>
          </a:xfrm>
        </p:spPr>
        <p:txBody>
          <a:bodyPr anchor="t" anchorCtr="0"/>
          <a:lstStyle>
            <a:lvl1pPr marL="0" indent="0">
              <a:buNone/>
              <a:defRPr sz="2000" b="1">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Edit Master text styles</a:t>
            </a:r>
          </a:p>
        </p:txBody>
      </p:sp>
      <p:sp>
        <p:nvSpPr>
          <p:cNvPr id="10" name="Text Placeholder 7">
            <a:extLst>
              <a:ext uri="{FF2B5EF4-FFF2-40B4-BE49-F238E27FC236}">
                <a16:creationId xmlns:a16="http://schemas.microsoft.com/office/drawing/2014/main" id="{44B2DB2D-031B-462D-9B5B-73BA0430C63C}"/>
              </a:ext>
            </a:extLst>
          </p:cNvPr>
          <p:cNvSpPr>
            <a:spLocks noGrp="1"/>
          </p:cNvSpPr>
          <p:nvPr>
            <p:ph type="body" sz="quarter" idx="13"/>
          </p:nvPr>
        </p:nvSpPr>
        <p:spPr>
          <a:xfrm>
            <a:off x="2587752" y="6300216"/>
            <a:ext cx="5705856" cy="557784"/>
          </a:xfrm>
        </p:spPr>
        <p:txBody>
          <a:bodyPr lIns="91440" anchor="ctr"/>
          <a:lstStyle>
            <a:lvl1pPr marL="0" indent="0">
              <a:buNone/>
              <a:defRPr sz="800">
                <a:latin typeface="Arial" panose="020b0604020202020204" pitchFamily="34" charset="0"/>
                <a:cs typeface="Arial" panose="020b0604020202020204" pitchFamily="34" charset="0"/>
              </a:defRPr>
            </a:lvl1pPr>
          </a:lstStyle>
          <a:p>
            <a:pPr lvl="0"/>
            <a:r>
              <a:rPr lang="en-US" dirty="1"/>
              <a:t>Edit Master text styles</a:t>
            </a:r>
          </a:p>
        </p:txBody>
      </p:sp>
      <p:sp>
        <p:nvSpPr>
          <p:cNvPr id="12" name="Content Placeholder 3">
            <a:extLst>
              <a:ext uri="{FF2B5EF4-FFF2-40B4-BE49-F238E27FC236}">
                <a16:creationId xmlns:a16="http://schemas.microsoft.com/office/drawing/2014/main" id="{8E777407-900D-42F0-A4F5-31EE67B4F5AA}"/>
              </a:ext>
            </a:extLst>
          </p:cNvPr>
          <p:cNvSpPr>
            <a:spLocks noGrp="1"/>
          </p:cNvSpPr>
          <p:nvPr>
            <p:ph sz="half" idx="14"/>
          </p:nvPr>
        </p:nvSpPr>
        <p:spPr>
          <a:xfrm>
            <a:off x="6268529" y="2423541"/>
            <a:ext cx="5212080" cy="3502152"/>
          </a:xfrm>
        </p:spPr>
        <p:txBody>
          <a:bodyPr/>
          <a:lstStyle>
            <a:lvl1pPr marL="228600" indent="-228600">
              <a:lnSpc>
                <a:spcPct val="110000"/>
              </a:lnSpc>
              <a:buSzTx/>
              <a:defRPr sz="1600"/>
            </a:lvl1pPr>
            <a:lvl2pPr marL="514350" indent="-228600">
              <a:defRPr sz="1600"/>
            </a:lvl2pPr>
            <a:lvl3pPr marL="800100" indent="-228600">
              <a:defRPr sz="1600"/>
            </a:lvl3pPr>
            <a:lvl5pPr>
              <a:defRPr/>
            </a:lvl5pPr>
            <a:lvl6pPr>
              <a:defRPr/>
            </a:lvl6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8" name="Date Placeholder 3">
            <a:extLst>
              <a:ext uri="{FF2B5EF4-FFF2-40B4-BE49-F238E27FC236}">
                <a16:creationId xmlns:a16="http://schemas.microsoft.com/office/drawing/2014/main" id="{41417C56-D301-4EF7-B8E3-15F9B6221C86}"/>
              </a:ext>
            </a:extLst>
          </p:cNvPr>
          <p:cNvSpPr>
            <a:spLocks noGrp="1"/>
          </p:cNvSpPr>
          <p:nvPr>
            <p:ph type="dt" sz="half" idx="15"/>
          </p:nvPr>
        </p:nvSpPr>
        <p:spPr/>
        <p:txBody>
          <a:bodyPr/>
          <a:lstStyle>
            <a:lvl1pPr>
              <a:defRPr/>
            </a:lvl1pPr>
          </a:lstStyle>
          <a:p>
            <a:pPr>
              <a:defRPr/>
            </a:pPr>
            <a:endParaRPr lang="en-US"/>
          </a:p>
        </p:txBody>
      </p:sp>
      <p:sp>
        <p:nvSpPr>
          <p:cNvPr id="9" name="Footer Placeholder 4">
            <a:extLst>
              <a:ext uri="{FF2B5EF4-FFF2-40B4-BE49-F238E27FC236}">
                <a16:creationId xmlns:a16="http://schemas.microsoft.com/office/drawing/2014/main" id="{18C1091E-3F5D-4D98-8E5F-899F208F72D0}"/>
              </a:ext>
            </a:extLst>
          </p:cNvPr>
          <p:cNvSpPr>
            <a:spLocks noGrp="1"/>
          </p:cNvSpPr>
          <p:nvPr>
            <p:ph type="ftr" sz="quarter" idx="16"/>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2A0C24FB-16D8-44DB-867A-DA9D44523415}"/>
              </a:ext>
            </a:extLst>
          </p:cNvPr>
          <p:cNvSpPr>
            <a:spLocks noGrp="1"/>
          </p:cNvSpPr>
          <p:nvPr>
            <p:ph type="sldNum" sz="quarter" idx="17"/>
          </p:nvPr>
        </p:nvSpPr>
        <p:spPr/>
        <p:txBody>
          <a:bodyPr/>
          <a:lstStyle>
            <a:lvl1pPr>
              <a:defRPr/>
            </a:lvl1pPr>
          </a:lstStyle>
          <a:p>
            <a:pPr>
              <a:defRPr/>
            </a:pPr>
            <a:fld id="{FE626188-DDEF-4A23-B86F-FD33B892CC4B}" type="slidenum">
              <a:rPr lang="en-US"/>
              <a:t>‹#›</a:t>
            </a:fld>
          </a:p>
        </p:txBody>
      </p:sp>
    </p:spTree>
    <p:extLst>
      <p:ext uri="{BB962C8B-B14F-4D97-AF65-F5344CB8AC3E}">
        <p14:creationId xmlns:p14="http://schemas.microsoft.com/office/powerpoint/2010/main" val="2592521302"/>
      </p:ext>
    </p:extLst>
  </p:cSld>
  <p:clrMapOvr>
    <a:masterClrMapping/>
  </p:clrMapOvr>
  <p:timing>
    <p:tnLst>
      <p:par>
        <p:cTn id="1" dur="indefinite" restart="never" nodeType="tmRoot"/>
      </p:par>
    </p:tnLst>
  </p:timing>
  <p:hf hdr="0" dt="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hre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67EF-B77B-4AA1-810B-EF19A0972816}"/>
              </a:ext>
            </a:extLst>
          </p:cNvPr>
          <p:cNvSpPr>
            <a:spLocks noGrp="1"/>
          </p:cNvSpPr>
          <p:nvPr>
            <p:ph type="title"/>
          </p:nvPr>
        </p:nvSpPr>
        <p:spPr/>
        <p:txBody>
          <a:bodyPr/>
          <a:lstStyle>
            <a:lvl1pPr>
              <a:defRPr/>
            </a:lvl1pPr>
          </a:lstStyle>
          <a:p>
            <a:r>
              <a:rPr lang="en-US" dirty="1"/>
              <a:t>Click to edit Master title style</a:t>
            </a:r>
          </a:p>
        </p:txBody>
      </p:sp>
      <p:sp>
        <p:nvSpPr>
          <p:cNvPr id="11" name="Text Placeholder 10">
            <a:extLst>
              <a:ext uri="{FF2B5EF4-FFF2-40B4-BE49-F238E27FC236}">
                <a16:creationId xmlns:a16="http://schemas.microsoft.com/office/drawing/2014/main" id="{95036730-01D4-4184-95C3-54E7F63B8912}"/>
              </a:ext>
            </a:extLst>
          </p:cNvPr>
          <p:cNvSpPr>
            <a:spLocks noGrp="1"/>
          </p:cNvSpPr>
          <p:nvPr>
            <p:ph type="body" sz="quarter" idx="16"/>
          </p:nvPr>
        </p:nvSpPr>
        <p:spPr>
          <a:xfrm>
            <a:off x="685800" y="2248281"/>
            <a:ext cx="3355975" cy="3502152"/>
          </a:xfrm>
        </p:spPr>
        <p:txBody>
          <a:bodyPr/>
          <a:lstStyle>
            <a:lvl1pPr marL="228600" indent="-228600">
              <a:lnSpc>
                <a:spcPct val="110000"/>
              </a:lnSpc>
              <a:buSzTx/>
              <a:defRPr sz="1600"/>
            </a:lvl1pPr>
            <a:lvl2pPr marL="571500" indent="-285750">
              <a:defRPr sz="1600"/>
            </a:lvl2pPr>
            <a:lvl3pPr marL="857250" indent="-228600">
              <a:defRPr sz="1600"/>
            </a:lvl3pPr>
            <a:lvl4pPr>
              <a:lnSpc>
                <a:spcPct val="100000"/>
              </a:lnSpc>
              <a:spcBef>
                <a:spcPts val="1200"/>
              </a:spcBef>
              <a:spcAft>
                <a:spcPts val="100"/>
              </a:spcAft>
              <a:defRPr/>
            </a:lvl4pPr>
            <a:lvl5pPr>
              <a:defRPr/>
            </a:lvl5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14" name="Text Placeholder 2">
            <a:extLst>
              <a:ext uri="{FF2B5EF4-FFF2-40B4-BE49-F238E27FC236}">
                <a16:creationId xmlns:a16="http://schemas.microsoft.com/office/drawing/2014/main" id="{3698B92A-E684-4383-8073-8048C97E4EE4}"/>
              </a:ext>
            </a:extLst>
          </p:cNvPr>
          <p:cNvSpPr>
            <a:spLocks noGrp="1"/>
          </p:cNvSpPr>
          <p:nvPr>
            <p:ph type="body" idx="1"/>
          </p:nvPr>
        </p:nvSpPr>
        <p:spPr>
          <a:xfrm>
            <a:off x="685800" y="1828800"/>
            <a:ext cx="3355848" cy="371102"/>
          </a:xfrm>
        </p:spPr>
        <p:txBody>
          <a:bodyPr anchor="t" anchorCtr="0"/>
          <a:lstStyle>
            <a:lvl1pPr marL="0" indent="0">
              <a:buNone/>
              <a:defRPr sz="2000" b="1">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Edit Master text styles</a:t>
            </a:r>
          </a:p>
        </p:txBody>
      </p:sp>
      <p:sp>
        <p:nvSpPr>
          <p:cNvPr id="15" name="Text Placeholder 2">
            <a:extLst>
              <a:ext uri="{FF2B5EF4-FFF2-40B4-BE49-F238E27FC236}">
                <a16:creationId xmlns:a16="http://schemas.microsoft.com/office/drawing/2014/main" id="{388AAB49-69BE-4289-9925-5D2415AF233E}"/>
              </a:ext>
            </a:extLst>
          </p:cNvPr>
          <p:cNvSpPr>
            <a:spLocks noGrp="1"/>
          </p:cNvSpPr>
          <p:nvPr>
            <p:ph type="body" idx="19"/>
          </p:nvPr>
        </p:nvSpPr>
        <p:spPr>
          <a:xfrm>
            <a:off x="4402836" y="1828800"/>
            <a:ext cx="3355848" cy="374904"/>
          </a:xfrm>
        </p:spPr>
        <p:txBody>
          <a:bodyPr anchor="t" anchorCtr="0"/>
          <a:lstStyle>
            <a:lvl1pPr marL="0" indent="0">
              <a:buNone/>
              <a:defRPr sz="2000" b="1">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Edit Master text styles</a:t>
            </a:r>
          </a:p>
        </p:txBody>
      </p:sp>
      <p:sp>
        <p:nvSpPr>
          <p:cNvPr id="16" name="Text Placeholder 2">
            <a:extLst>
              <a:ext uri="{FF2B5EF4-FFF2-40B4-BE49-F238E27FC236}">
                <a16:creationId xmlns:a16="http://schemas.microsoft.com/office/drawing/2014/main" id="{C7095590-A3C4-4ABA-83A6-C5572DC8BD12}"/>
              </a:ext>
            </a:extLst>
          </p:cNvPr>
          <p:cNvSpPr>
            <a:spLocks noGrp="1"/>
          </p:cNvSpPr>
          <p:nvPr>
            <p:ph type="body" idx="20"/>
          </p:nvPr>
        </p:nvSpPr>
        <p:spPr>
          <a:xfrm>
            <a:off x="8138096" y="1828800"/>
            <a:ext cx="3319272" cy="374904"/>
          </a:xfrm>
        </p:spPr>
        <p:txBody>
          <a:bodyPr anchor="t" anchorCtr="0"/>
          <a:lstStyle>
            <a:lvl1pPr marL="0" indent="0">
              <a:buNone/>
              <a:defRPr sz="2000" b="1">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Edit Master text styles</a:t>
            </a:r>
          </a:p>
        </p:txBody>
      </p:sp>
      <p:sp>
        <p:nvSpPr>
          <p:cNvPr id="7" name="Text Placeholder 6">
            <a:extLst>
              <a:ext uri="{FF2B5EF4-FFF2-40B4-BE49-F238E27FC236}">
                <a16:creationId xmlns:a16="http://schemas.microsoft.com/office/drawing/2014/main" id="{B90D4472-DF91-427E-ABA9-5E23E5970C77}"/>
              </a:ext>
            </a:extLst>
          </p:cNvPr>
          <p:cNvSpPr>
            <a:spLocks noGrp="1"/>
          </p:cNvSpPr>
          <p:nvPr>
            <p:ph type="body" sz="quarter" idx="21"/>
          </p:nvPr>
        </p:nvSpPr>
        <p:spPr>
          <a:xfrm>
            <a:off x="2587752" y="6300216"/>
            <a:ext cx="5705856" cy="557784"/>
          </a:xfrm>
        </p:spPr>
        <p:txBody>
          <a:bodyPr lIns="91440" anchor="ctr"/>
          <a:lstStyle>
            <a:lvl1pPr marL="0" indent="0">
              <a:buNone/>
              <a:defRPr sz="800"/>
            </a:lvl1pPr>
            <a:lvl2pPr marL="228600" indent="0">
              <a:buNone/>
              <a:defRPr/>
            </a:lvl2pPr>
          </a:lstStyle>
          <a:p>
            <a:pPr lvl="0"/>
            <a:r>
              <a:rPr lang="en-US" dirty="1"/>
              <a:t>Edit Master text styles</a:t>
            </a:r>
          </a:p>
        </p:txBody>
      </p:sp>
      <p:sp>
        <p:nvSpPr>
          <p:cNvPr id="17" name="Text Placeholder 10">
            <a:extLst>
              <a:ext uri="{FF2B5EF4-FFF2-40B4-BE49-F238E27FC236}">
                <a16:creationId xmlns:a16="http://schemas.microsoft.com/office/drawing/2014/main" id="{95036730-01D4-4184-95C3-54E7F63B8912}"/>
              </a:ext>
            </a:extLst>
          </p:cNvPr>
          <p:cNvSpPr>
            <a:spLocks noGrp="1"/>
          </p:cNvSpPr>
          <p:nvPr>
            <p:ph type="body" sz="quarter" idx="22"/>
          </p:nvPr>
        </p:nvSpPr>
        <p:spPr>
          <a:xfrm>
            <a:off x="4402709" y="2248281"/>
            <a:ext cx="3355975" cy="3502152"/>
          </a:xfrm>
        </p:spPr>
        <p:txBody>
          <a:bodyPr/>
          <a:lstStyle>
            <a:lvl1pPr marL="228600" indent="-228600">
              <a:lnSpc>
                <a:spcPct val="110000"/>
              </a:lnSpc>
              <a:buSzTx/>
              <a:defRPr sz="1600"/>
            </a:lvl1pPr>
            <a:lvl2pPr marL="571500" indent="-285750">
              <a:defRPr sz="1600"/>
            </a:lvl2pPr>
            <a:lvl3pPr marL="857250" indent="-228600">
              <a:defRPr sz="1600"/>
            </a:lvl3pPr>
            <a:lvl4pPr>
              <a:lnSpc>
                <a:spcPct val="100000"/>
              </a:lnSpc>
              <a:spcBef>
                <a:spcPts val="1200"/>
              </a:spcBef>
              <a:spcAft>
                <a:spcPts val="100"/>
              </a:spcAft>
              <a:defRPr/>
            </a:lvl4pPr>
            <a:lvl5pPr>
              <a:defRPr/>
            </a:lvl5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18" name="Text Placeholder 10">
            <a:extLst>
              <a:ext uri="{FF2B5EF4-FFF2-40B4-BE49-F238E27FC236}">
                <a16:creationId xmlns:a16="http://schemas.microsoft.com/office/drawing/2014/main" id="{95036730-01D4-4184-95C3-54E7F63B8912}"/>
              </a:ext>
            </a:extLst>
          </p:cNvPr>
          <p:cNvSpPr>
            <a:spLocks noGrp="1"/>
          </p:cNvSpPr>
          <p:nvPr>
            <p:ph type="body" sz="quarter" idx="23"/>
          </p:nvPr>
        </p:nvSpPr>
        <p:spPr>
          <a:xfrm>
            <a:off x="8138096" y="2248281"/>
            <a:ext cx="3355975" cy="3502152"/>
          </a:xfrm>
        </p:spPr>
        <p:txBody>
          <a:bodyPr/>
          <a:lstStyle>
            <a:lvl1pPr marL="228600" indent="-228600">
              <a:lnSpc>
                <a:spcPct val="110000"/>
              </a:lnSpc>
              <a:buSzTx/>
              <a:defRPr sz="1600"/>
            </a:lvl1pPr>
            <a:lvl2pPr marL="571500" indent="-285750">
              <a:defRPr sz="1600"/>
            </a:lvl2pPr>
            <a:lvl3pPr marL="857250" indent="-228600">
              <a:defRPr sz="1600"/>
            </a:lvl3pPr>
            <a:lvl4pPr>
              <a:lnSpc>
                <a:spcPct val="100000"/>
              </a:lnSpc>
              <a:spcBef>
                <a:spcPts val="1200"/>
              </a:spcBef>
              <a:spcAft>
                <a:spcPts val="100"/>
              </a:spcAft>
              <a:defRPr/>
            </a:lvl4pPr>
            <a:lvl5pPr>
              <a:defRPr/>
            </a:lvl5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10" name="Date Placeholder 3">
            <a:extLst>
              <a:ext uri="{FF2B5EF4-FFF2-40B4-BE49-F238E27FC236}">
                <a16:creationId xmlns:a16="http://schemas.microsoft.com/office/drawing/2014/main" id="{41417C56-D301-4EF7-B8E3-15F9B6221C86}"/>
              </a:ext>
            </a:extLst>
          </p:cNvPr>
          <p:cNvSpPr>
            <a:spLocks noGrp="1"/>
          </p:cNvSpPr>
          <p:nvPr>
            <p:ph type="dt" sz="half" idx="24"/>
          </p:nvPr>
        </p:nvSpPr>
        <p:spPr/>
        <p:txBody>
          <a:bodyPr/>
          <a:lstStyle>
            <a:lvl1pPr>
              <a:defRPr/>
            </a:lvl1pPr>
          </a:lstStyle>
          <a:p>
            <a:pPr>
              <a:defRPr/>
            </a:pPr>
            <a:endParaRPr lang="en-US"/>
          </a:p>
        </p:txBody>
      </p:sp>
      <p:sp>
        <p:nvSpPr>
          <p:cNvPr id="12" name="Footer Placeholder 4">
            <a:extLst>
              <a:ext uri="{FF2B5EF4-FFF2-40B4-BE49-F238E27FC236}">
                <a16:creationId xmlns:a16="http://schemas.microsoft.com/office/drawing/2014/main" id="{18C1091E-3F5D-4D98-8E5F-899F208F72D0}"/>
              </a:ext>
            </a:extLst>
          </p:cNvPr>
          <p:cNvSpPr>
            <a:spLocks noGrp="1"/>
          </p:cNvSpPr>
          <p:nvPr>
            <p:ph type="ftr" sz="quarter" idx="25"/>
          </p:nvPr>
        </p:nvSpPr>
        <p:spPr/>
        <p:txBody>
          <a:bodyPr/>
          <a:lstStyle>
            <a:lvl1pPr>
              <a:defRPr/>
            </a:lvl1pPr>
          </a:lstStyle>
          <a:p>
            <a:pPr>
              <a:defRPr/>
            </a:pPr>
            <a:endParaRPr lang="en-US"/>
          </a:p>
        </p:txBody>
      </p:sp>
      <p:sp>
        <p:nvSpPr>
          <p:cNvPr id="13" name="Slide Number Placeholder 5">
            <a:extLst>
              <a:ext uri="{FF2B5EF4-FFF2-40B4-BE49-F238E27FC236}">
                <a16:creationId xmlns:a16="http://schemas.microsoft.com/office/drawing/2014/main" id="{2A0C24FB-16D8-44DB-867A-DA9D44523415}"/>
              </a:ext>
            </a:extLst>
          </p:cNvPr>
          <p:cNvSpPr>
            <a:spLocks noGrp="1"/>
          </p:cNvSpPr>
          <p:nvPr>
            <p:ph type="sldNum" sz="quarter" idx="26"/>
          </p:nvPr>
        </p:nvSpPr>
        <p:spPr/>
        <p:txBody>
          <a:bodyPr/>
          <a:lstStyle>
            <a:lvl1pPr>
              <a:defRPr/>
            </a:lvl1pPr>
          </a:lstStyle>
          <a:p>
            <a:pPr>
              <a:defRPr/>
            </a:pPr>
            <a:fld id="{D131F05A-9A40-4D43-BE65-4F1322645EB5}" type="slidenum">
              <a:rPr lang="en-US"/>
              <a:t>‹#›</a:t>
            </a:fld>
          </a:p>
        </p:txBody>
      </p:sp>
    </p:spTree>
    <p:extLst>
      <p:ext uri="{BB962C8B-B14F-4D97-AF65-F5344CB8AC3E}">
        <p14:creationId xmlns:p14="http://schemas.microsoft.com/office/powerpoint/2010/main" val="3103354061"/>
      </p:ext>
    </p:extLst>
  </p:cSld>
  <p:clrMapOvr>
    <a:masterClrMapping/>
  </p:clrMapOvr>
  <p:timing>
    <p:tnLst>
      <p:par>
        <p:cTn id="1" dur="indefinite" restart="never" nodeType="tmRoot"/>
      </p:par>
    </p:tnLst>
  </p:timing>
  <p:hf hdr="0" dt="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89079174-DDE3-49FA-BB52-117D11C87387}"/>
              </a:ext>
            </a:extLst>
          </p:cNvPr>
          <p:cNvSpPr>
            <a:spLocks noGrp="1"/>
          </p:cNvSpPr>
          <p:nvPr>
            <p:ph type="body" sz="quarter" idx="13"/>
          </p:nvPr>
        </p:nvSpPr>
        <p:spPr>
          <a:xfrm>
            <a:off x="685800" y="1102936"/>
            <a:ext cx="10790238" cy="424140"/>
          </a:xfrm>
        </p:spPr>
        <p:txBody>
          <a:bodyPr anchor="t" anchorCtr="0">
            <a:normAutofit/>
          </a:bodyPr>
          <a:lstStyle>
            <a:lvl1pPr marL="0" indent="0">
              <a:buNone/>
              <a:defRPr sz="2200"/>
            </a:lvl1pPr>
            <a:lvl2pPr>
              <a:defRPr sz="2400"/>
            </a:lvl2pPr>
            <a:lvl3pPr>
              <a:defRPr sz="2400"/>
            </a:lvl3pPr>
            <a:lvl4pPr>
              <a:defRPr sz="2400"/>
            </a:lvl4pPr>
            <a:lvl5pPr>
              <a:defRPr sz="2400"/>
            </a:lvl5pPr>
          </a:lstStyle>
          <a:p>
            <a:pPr lvl="0"/>
            <a:r>
              <a:rPr lang="en-US" dirty="1"/>
              <a:t>Edit Master text styles</a:t>
            </a:r>
          </a:p>
        </p:txBody>
      </p:sp>
      <p:sp>
        <p:nvSpPr>
          <p:cNvPr id="2" name="Title 1">
            <a:extLst>
              <a:ext uri="{FF2B5EF4-FFF2-40B4-BE49-F238E27FC236}">
                <a16:creationId xmlns:a16="http://schemas.microsoft.com/office/drawing/2014/main" id="{179B540F-6B9E-4DC6-B273-97AD81B05239}"/>
              </a:ext>
            </a:extLst>
          </p:cNvPr>
          <p:cNvSpPr>
            <a:spLocks noGrp="1"/>
          </p:cNvSpPr>
          <p:nvPr>
            <p:ph type="title"/>
          </p:nvPr>
        </p:nvSpPr>
        <p:spPr>
          <a:xfrm>
            <a:off x="685800" y="457200"/>
            <a:ext cx="10789920" cy="608877"/>
          </a:xfrm>
        </p:spPr>
        <p:txBody>
          <a:bodyPr/>
          <a:lstStyle>
            <a:lvl1pPr>
              <a:defRPr sz="3200" cap="all" baseline="0"/>
            </a:lvl1pPr>
          </a:lstStyle>
          <a:p>
            <a:r>
              <a:rPr lang="en-US" dirty="1"/>
              <a:t>Click to edit Master title style</a:t>
            </a:r>
          </a:p>
        </p:txBody>
      </p:sp>
      <p:sp>
        <p:nvSpPr>
          <p:cNvPr id="3" name="Content Placeholder 2">
            <a:extLst>
              <a:ext uri="{FF2B5EF4-FFF2-40B4-BE49-F238E27FC236}">
                <a16:creationId xmlns:a16="http://schemas.microsoft.com/office/drawing/2014/main" id="{15AFAF4F-7F02-4D7B-802C-A21D2FA1B175}"/>
              </a:ext>
            </a:extLst>
          </p:cNvPr>
          <p:cNvSpPr>
            <a:spLocks noGrp="1"/>
          </p:cNvSpPr>
          <p:nvPr>
            <p:ph idx="1"/>
          </p:nvPr>
        </p:nvSpPr>
        <p:spPr/>
        <p:txBody>
          <a:bodyPr/>
          <a:lstStyle>
            <a:lvl1pPr>
              <a:defRPr/>
            </a:lvl1pPr>
            <a:lvl2pPr>
              <a:defRPr/>
            </a:lvl2pPr>
            <a:lvl3pPr marL="1028700" indent="-285750">
              <a:defRPr/>
            </a:lvl3pPr>
            <a:lvl4pPr>
              <a:defRPr/>
            </a:lvl4pPr>
            <a:lvl5pPr>
              <a:defRPr/>
            </a:lvl5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9" name="Text Placeholder 7">
            <a:extLst>
              <a:ext uri="{FF2B5EF4-FFF2-40B4-BE49-F238E27FC236}">
                <a16:creationId xmlns:a16="http://schemas.microsoft.com/office/drawing/2014/main" id="{139C75B5-DB56-4948-BA7C-019B71E05363}"/>
              </a:ext>
            </a:extLst>
          </p:cNvPr>
          <p:cNvSpPr>
            <a:spLocks noGrp="1"/>
          </p:cNvSpPr>
          <p:nvPr>
            <p:ph type="body" sz="quarter" idx="14"/>
          </p:nvPr>
        </p:nvSpPr>
        <p:spPr>
          <a:xfrm>
            <a:off x="2587752" y="6300216"/>
            <a:ext cx="5705856" cy="557784"/>
          </a:xfrm>
        </p:spPr>
        <p:txBody>
          <a:bodyPr lIns="91440" anchor="ctr"/>
          <a:lstStyle>
            <a:lvl1pPr marL="0" indent="0">
              <a:buNone/>
              <a:defRPr sz="800">
                <a:latin typeface="Arial" panose="020b0604020202020204" pitchFamily="34" charset="0"/>
                <a:cs typeface="Arial" panose="020b0604020202020204" pitchFamily="34" charset="0"/>
              </a:defRPr>
            </a:lvl1pPr>
          </a:lstStyle>
          <a:p>
            <a:pPr lvl="0"/>
            <a:r>
              <a:rPr lang="en-US" dirty="1"/>
              <a:t>Edit Master text styles</a:t>
            </a:r>
          </a:p>
        </p:txBody>
      </p:sp>
      <p:sp>
        <p:nvSpPr>
          <p:cNvPr id="6" name="Date Placeholder 3">
            <a:extLst>
              <a:ext uri="{FF2B5EF4-FFF2-40B4-BE49-F238E27FC236}">
                <a16:creationId xmlns:a16="http://schemas.microsoft.com/office/drawing/2014/main" id="{41417C56-D301-4EF7-B8E3-15F9B6221C86}"/>
              </a:ext>
            </a:extLst>
          </p:cNvPr>
          <p:cNvSpPr>
            <a:spLocks noGrp="1"/>
          </p:cNvSpPr>
          <p:nvPr>
            <p:ph type="dt" sz="half" idx="15"/>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18C1091E-3F5D-4D98-8E5F-899F208F72D0}"/>
              </a:ext>
            </a:extLst>
          </p:cNvPr>
          <p:cNvSpPr>
            <a:spLocks noGrp="1"/>
          </p:cNvSpPr>
          <p:nvPr>
            <p:ph type="ftr" sz="quarter" idx="16"/>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2A0C24FB-16D8-44DB-867A-DA9D44523415}"/>
              </a:ext>
            </a:extLst>
          </p:cNvPr>
          <p:cNvSpPr>
            <a:spLocks noGrp="1"/>
          </p:cNvSpPr>
          <p:nvPr>
            <p:ph type="sldNum" sz="quarter" idx="17"/>
          </p:nvPr>
        </p:nvSpPr>
        <p:spPr/>
        <p:txBody>
          <a:bodyPr/>
          <a:lstStyle>
            <a:lvl1pPr>
              <a:defRPr/>
            </a:lvl1pPr>
          </a:lstStyle>
          <a:p>
            <a:pPr>
              <a:defRPr/>
            </a:pPr>
            <a:fld id="{561516AF-CCC4-469F-81EA-91EF9BB4F480}" type="slidenum">
              <a:rPr lang="en-US"/>
              <a:t>‹#›</a:t>
            </a:fld>
          </a:p>
        </p:txBody>
      </p:sp>
    </p:spTree>
    <p:extLst>
      <p:ext uri="{BB962C8B-B14F-4D97-AF65-F5344CB8AC3E}">
        <p14:creationId xmlns:p14="http://schemas.microsoft.com/office/powerpoint/2010/main" val="1740126070"/>
      </p:ext>
    </p:extLst>
  </p:cSld>
  <p:clrMapOvr>
    <a:masterClrMapping/>
  </p:clrMapOvr>
  <p:timing>
    <p:tnLst>
      <p:par>
        <p:cTn id="1" dur="indefinite" restart="never" nodeType="tmRoot"/>
      </p:par>
    </p:tnLst>
  </p:timing>
  <p:hf hdr="0" dt="0" ft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6B9D3EE-3FC3-4B1F-B2F4-2AE86DB16940}"/>
              </a:ext>
            </a:extLst>
          </p:cNvPr>
          <p:cNvSpPr>
            <a:spLocks noGrp="1"/>
          </p:cNvSpPr>
          <p:nvPr>
            <p:ph type="sldNum" sz="quarter" idx="10"/>
          </p:nvPr>
        </p:nvSpPr>
        <p:spPr/>
        <p:txBody>
          <a:bodyPr/>
          <a:lstStyle>
            <a:lvl1pPr>
              <a:defRPr/>
            </a:lvl1pPr>
          </a:lstStyle>
          <a:p>
            <a:pPr>
              <a:defRPr/>
            </a:pPr>
            <a:fld id="{9F73F55A-9510-4688-89ED-C6EDE0609BC6}" type="slidenum">
              <a:rPr lang="en-US"/>
              <a:t>‹#›</a:t>
            </a:fld>
          </a:p>
        </p:txBody>
      </p:sp>
    </p:spTree>
    <p:extLst>
      <p:ext uri="{BB962C8B-B14F-4D97-AF65-F5344CB8AC3E}">
        <p14:creationId xmlns:p14="http://schemas.microsoft.com/office/powerpoint/2010/main" val="3918163834"/>
      </p:ext>
    </p:extLst>
  </p:cSld>
  <p:clrMapOvr>
    <a:masterClrMapping/>
  </p:clrMapOvr>
  <p:timing>
    <p:tnLst>
      <p:par>
        <p:cTn id="1" dur="indefinite" restart="never" nodeType="tmRoot"/>
      </p:par>
    </p:tnLst>
  </p:timing>
  <p:hf hdr="0" dt="0" ft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E30A34A-8081-46F7-B462-4AE89B861B14}"/>
              </a:ext>
            </a:extLst>
          </p:cNvPr>
          <p:cNvSpPr/>
          <p:nvPr/>
        </p:nvSpPr>
        <p:spPr>
          <a:xfrm>
            <a:off x="8769350" y="0"/>
            <a:ext cx="3465513" cy="6858000"/>
          </a:xfrm>
          <a:prstGeom prst="rect"/>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a:lstStyle/>
          <a:p>
            <a:pPr algn="ctr" fontAlgn="auto" eaLnBrk="1" hangingPunct="1">
              <a:spcBef>
                <a:spcPct val="0"/>
              </a:spcBef>
              <a:spcAft>
                <a:spcPct val="0"/>
              </a:spcAft>
              <a:defRPr/>
            </a:pPr>
            <a:endParaRPr lang="en-US">
              <a:solidFill>
                <a:srgbClr val="FFFFFF"/>
              </a:solidFill>
            </a:endParaRPr>
          </a:p>
        </p:txBody>
      </p:sp>
      <p:sp>
        <p:nvSpPr>
          <p:cNvPr id="2" name="Title 1">
            <a:extLst>
              <a:ext uri="{FF2B5EF4-FFF2-40B4-BE49-F238E27FC236}">
                <a16:creationId xmlns:a16="http://schemas.microsoft.com/office/drawing/2014/main" id="{29EB19EE-954D-41CF-AE00-0CACC38908CC}"/>
              </a:ext>
            </a:extLst>
          </p:cNvPr>
          <p:cNvSpPr>
            <a:spLocks noGrp="1"/>
          </p:cNvSpPr>
          <p:nvPr>
            <p:ph type="title"/>
          </p:nvPr>
        </p:nvSpPr>
        <p:spPr>
          <a:xfrm>
            <a:off x="685800" y="457200"/>
            <a:ext cx="7653528" cy="1033272"/>
          </a:xfrm>
        </p:spPr>
        <p:txBody>
          <a:bodyPr/>
          <a:lstStyle>
            <a:lvl1pPr>
              <a:defRPr sz="3200"/>
            </a:lvl1pPr>
          </a:lstStyle>
          <a:p>
            <a:r>
              <a:rPr lang="en-US" dirty="1"/>
              <a:t>Click to edit Master title style</a:t>
            </a:r>
          </a:p>
        </p:txBody>
      </p:sp>
      <p:sp>
        <p:nvSpPr>
          <p:cNvPr id="3" name="Content Placeholder 2">
            <a:extLst>
              <a:ext uri="{FF2B5EF4-FFF2-40B4-BE49-F238E27FC236}">
                <a16:creationId xmlns:a16="http://schemas.microsoft.com/office/drawing/2014/main" id="{CE54E3EF-F26D-4C4A-8B8C-2E2D6157A4B0}"/>
              </a:ext>
            </a:extLst>
          </p:cNvPr>
          <p:cNvSpPr>
            <a:spLocks noGrp="1"/>
          </p:cNvSpPr>
          <p:nvPr>
            <p:ph idx="1"/>
          </p:nvPr>
        </p:nvSpPr>
        <p:spPr>
          <a:xfrm>
            <a:off x="8979408" y="1252728"/>
            <a:ext cx="2761488" cy="4736592"/>
          </a:xfrm>
        </p:spPr>
        <p:txBody>
          <a:bodyPr/>
          <a:lstStyle>
            <a:lvl1pPr marL="0" indent="0">
              <a:buNone/>
              <a:defRPr sz="1400"/>
            </a:lvl1pPr>
            <a:lvl2pPr marL="228600" indent="-228600">
              <a:defRPr sz="1600"/>
            </a:lvl2pPr>
            <a:lvl3pPr marL="457200">
              <a:defRPr sz="1600"/>
            </a:lvl3pPr>
            <a:lvl4pPr>
              <a:lnSpc>
                <a:spcPct val="100000"/>
              </a:lnSpc>
              <a:spcBef>
                <a:spcPts val="1200"/>
              </a:spcBef>
              <a:spcAft>
                <a:spcPts val="200"/>
              </a:spcAft>
              <a:defRPr sz="1200"/>
            </a:lvl4pPr>
            <a:lvl5pPr>
              <a:defRPr sz="1100"/>
            </a:lvl5pPr>
            <a:lvl6pPr>
              <a:defRPr sz="1400"/>
            </a:lvl6pPr>
            <a:lvl7pPr>
              <a:defRPr sz="2000"/>
            </a:lvl7pPr>
            <a:lvl8pPr>
              <a:defRPr sz="2000"/>
            </a:lvl8pPr>
            <a:lvl9pPr>
              <a:defRPr sz="2000"/>
            </a:lvl9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9" name="Text Placeholder 8">
            <a:extLst>
              <a:ext uri="{FF2B5EF4-FFF2-40B4-BE49-F238E27FC236}">
                <a16:creationId xmlns:a16="http://schemas.microsoft.com/office/drawing/2014/main" id="{3093A17D-F794-44FE-9C5D-514CFF1B2ED9}"/>
              </a:ext>
            </a:extLst>
          </p:cNvPr>
          <p:cNvSpPr>
            <a:spLocks noGrp="1"/>
          </p:cNvSpPr>
          <p:nvPr>
            <p:ph type="body" sz="quarter" idx="13"/>
          </p:nvPr>
        </p:nvSpPr>
        <p:spPr>
          <a:xfrm>
            <a:off x="685800" y="1828800"/>
            <a:ext cx="7616952" cy="4114800"/>
          </a:xfrm>
        </p:spPr>
        <p:txBody>
          <a:bodyPr>
            <a:normAutofit/>
          </a:bodyPr>
          <a:lstStyle>
            <a:lvl1pPr>
              <a:lnSpc>
                <a:spcPct val="110000"/>
              </a:lnSpc>
              <a:defRPr/>
            </a:lvl1pPr>
            <a:lvl4pPr>
              <a:lnSpc>
                <a:spcPct val="100000"/>
              </a:lnSpc>
              <a:spcBef>
                <a:spcPts val="1200"/>
              </a:spcBef>
              <a:spcAft>
                <a:spcPts val="200"/>
              </a:spcAft>
              <a:defRPr/>
            </a:lvl4pPr>
            <a:lvl5pPr>
              <a:defRPr/>
            </a:lvl5pPr>
            <a:lvl6pPr>
              <a:defRPr/>
            </a:lvl6p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p:txBody>
      </p:sp>
      <p:sp>
        <p:nvSpPr>
          <p:cNvPr id="10" name="Text Placeholder 2">
            <a:extLst>
              <a:ext uri="{FF2B5EF4-FFF2-40B4-BE49-F238E27FC236}">
                <a16:creationId xmlns:a16="http://schemas.microsoft.com/office/drawing/2014/main" id="{8D6726FD-3FF7-42E6-9276-B5B0319235DF}"/>
              </a:ext>
            </a:extLst>
          </p:cNvPr>
          <p:cNvSpPr>
            <a:spLocks noGrp="1"/>
          </p:cNvSpPr>
          <p:nvPr>
            <p:ph type="body" idx="20"/>
          </p:nvPr>
        </p:nvSpPr>
        <p:spPr>
          <a:xfrm>
            <a:off x="8979408" y="484632"/>
            <a:ext cx="2743200" cy="530352"/>
          </a:xfrm>
        </p:spPr>
        <p:txBody>
          <a:bodyPr anchor="b" anchorCtr="0"/>
          <a:lstStyle>
            <a:lvl1pPr marL="0" indent="0">
              <a:buNone/>
              <a:defRPr sz="1600" b="1" cap="all" baseline="0">
                <a:solidFill>
                  <a:schemeClr val="accent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a:t>Edit Master text styles</a:t>
            </a:r>
          </a:p>
        </p:txBody>
      </p:sp>
      <p:sp>
        <p:nvSpPr>
          <p:cNvPr id="11" name="Text Placeholder 10">
            <a:extLst>
              <a:ext uri="{FF2B5EF4-FFF2-40B4-BE49-F238E27FC236}">
                <a16:creationId xmlns:a16="http://schemas.microsoft.com/office/drawing/2014/main" id="{FFE36551-4A9F-48FB-8480-ECA6DA45287B}"/>
              </a:ext>
            </a:extLst>
          </p:cNvPr>
          <p:cNvSpPr>
            <a:spLocks noGrp="1"/>
          </p:cNvSpPr>
          <p:nvPr>
            <p:ph type="body" sz="quarter" idx="21"/>
          </p:nvPr>
        </p:nvSpPr>
        <p:spPr>
          <a:xfrm>
            <a:off x="2587752" y="6300216"/>
            <a:ext cx="5705856" cy="557784"/>
          </a:xfrm>
        </p:spPr>
        <p:txBody>
          <a:bodyPr lIns="91440" anchor="ctr"/>
          <a:lstStyle>
            <a:lvl1pPr marL="0" indent="0">
              <a:buNone/>
              <a:defRPr sz="800"/>
            </a:lvl1pPr>
          </a:lstStyle>
          <a:p>
            <a:pPr lvl="0"/>
            <a:r>
              <a:rPr lang="en-US" dirty="1"/>
              <a:t>Edit Master text styles</a:t>
            </a:r>
          </a:p>
        </p:txBody>
      </p:sp>
      <p:sp>
        <p:nvSpPr>
          <p:cNvPr id="8" name="Date Placeholder 4">
            <a:extLst>
              <a:ext uri="{FF2B5EF4-FFF2-40B4-BE49-F238E27FC236}">
                <a16:creationId xmlns:a16="http://schemas.microsoft.com/office/drawing/2014/main" id="{D05AFEA1-240B-4554-A7AA-8A09E5C849B7}"/>
              </a:ext>
            </a:extLst>
          </p:cNvPr>
          <p:cNvSpPr>
            <a:spLocks noGrp="1"/>
          </p:cNvSpPr>
          <p:nvPr>
            <p:ph type="dt" sz="half" idx="22"/>
          </p:nvPr>
        </p:nvSpPr>
        <p:spPr>
          <a:xfrm>
            <a:off x="8750300" y="6519863"/>
            <a:ext cx="2990850" cy="155575"/>
          </a:xfrm>
        </p:spPr>
        <p:txBody>
          <a:bodyPr/>
          <a:lstStyle>
            <a:lvl1pPr>
              <a:defRPr/>
            </a:lvl1pPr>
          </a:lstStyle>
          <a:p>
            <a:pPr>
              <a:defRPr/>
            </a:pPr>
            <a:endParaRPr lang="en-US"/>
          </a:p>
        </p:txBody>
      </p:sp>
      <p:sp>
        <p:nvSpPr>
          <p:cNvPr id="12" name="Footer Placeholder 5">
            <a:extLst>
              <a:ext uri="{FF2B5EF4-FFF2-40B4-BE49-F238E27FC236}">
                <a16:creationId xmlns:a16="http://schemas.microsoft.com/office/drawing/2014/main" id="{04CAFB13-0645-4027-8A6F-DFE4EC91A81C}"/>
              </a:ext>
            </a:extLst>
          </p:cNvPr>
          <p:cNvSpPr>
            <a:spLocks noGrp="1"/>
          </p:cNvSpPr>
          <p:nvPr>
            <p:ph type="ftr" sz="quarter" idx="23"/>
          </p:nvPr>
        </p:nvSpPr>
        <p:spPr>
          <a:xfrm>
            <a:off x="8750300" y="6337300"/>
            <a:ext cx="2990850" cy="155575"/>
          </a:xfrm>
        </p:spPr>
        <p:txBody>
          <a:bodyPr/>
          <a:lstStyle>
            <a:lvl1pPr>
              <a:defRPr/>
            </a:lvl1pPr>
          </a:lstStyle>
          <a:p>
            <a:pPr>
              <a:defRPr/>
            </a:pPr>
            <a:endParaRPr lang="en-US"/>
          </a:p>
        </p:txBody>
      </p:sp>
      <p:sp>
        <p:nvSpPr>
          <p:cNvPr id="13" name="Slide Number Placeholder 6">
            <a:extLst>
              <a:ext uri="{FF2B5EF4-FFF2-40B4-BE49-F238E27FC236}">
                <a16:creationId xmlns:a16="http://schemas.microsoft.com/office/drawing/2014/main" id="{14F97840-9A05-4165-9B08-51549E3C974E}"/>
              </a:ext>
            </a:extLst>
          </p:cNvPr>
          <p:cNvSpPr>
            <a:spLocks noGrp="1"/>
          </p:cNvSpPr>
          <p:nvPr>
            <p:ph type="sldNum" sz="quarter" idx="24"/>
          </p:nvPr>
        </p:nvSpPr>
        <p:spPr/>
        <p:txBody>
          <a:bodyPr/>
          <a:lstStyle>
            <a:lvl1pPr>
              <a:defRPr/>
            </a:lvl1pPr>
          </a:lstStyle>
          <a:p>
            <a:pPr>
              <a:defRPr/>
            </a:pPr>
            <a:fld id="{98954AB9-6C75-48EA-8EBD-B2AA91197744}" type="slidenum">
              <a:rPr lang="en-US"/>
              <a:t>‹#›</a:t>
            </a:fld>
          </a:p>
        </p:txBody>
      </p:sp>
    </p:spTree>
    <p:extLst>
      <p:ext uri="{BB962C8B-B14F-4D97-AF65-F5344CB8AC3E}">
        <p14:creationId xmlns:p14="http://schemas.microsoft.com/office/powerpoint/2010/main" val="1202103615"/>
      </p:ext>
    </p:extLst>
  </p:cSld>
  <p:clrMapOvr>
    <a:masterClrMapping/>
  </p:clrMapOvr>
  <p:timing>
    <p:tnLst>
      <p:par>
        <p:cTn id="1" dur="indefinite" restart="never" nodeType="tmRoot"/>
      </p:par>
    </p:tnLst>
  </p:timing>
  <p:hf hdr="0" dt="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Video-Fullscreen">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49898-585A-4D3C-9401-CE919A21E88B}"/>
              </a:ext>
            </a:extLst>
          </p:cNvPr>
          <p:cNvSpPr>
            <a:spLocks noGrp="1"/>
          </p:cNvSpPr>
          <p:nvPr>
            <p:ph type="title"/>
          </p:nvPr>
        </p:nvSpPr>
        <p:spPr>
          <a:xfrm>
            <a:off x="0" y="5943600"/>
            <a:ext cx="12188952" cy="914400"/>
          </a:xfrm>
          <a:solidFill>
            <a:schemeClr val="accent1"/>
          </a:solidFill>
        </p:spPr>
        <p:txBody>
          <a:bodyPr lIns="914400" rIns="685800" anchor="ctr"/>
          <a:lstStyle>
            <a:lvl1pPr algn="r">
              <a:defRPr sz="2400">
                <a:solidFill>
                  <a:schemeClr val="bg1"/>
                </a:solidFill>
              </a:defRPr>
            </a:lvl1pPr>
          </a:lstStyle>
          <a:p>
            <a:r>
              <a:rPr lang="en-US" dirty="1"/>
              <a:t>Click to edit Master title style</a:t>
            </a:r>
          </a:p>
        </p:txBody>
      </p:sp>
      <p:sp>
        <p:nvSpPr>
          <p:cNvPr id="10" name="Media Placeholder 9">
            <a:extLst>
              <a:ext uri="{FF2B5EF4-FFF2-40B4-BE49-F238E27FC236}">
                <a16:creationId xmlns:a16="http://schemas.microsoft.com/office/drawing/2014/main" id="{B7DD0E10-54A7-460F-83A7-29ED7DE001DD}"/>
              </a:ext>
            </a:extLst>
          </p:cNvPr>
          <p:cNvSpPr>
            <a:spLocks noGrp="1"/>
          </p:cNvSpPr>
          <p:nvPr>
            <p:ph type="media" sz="quarter" idx="13"/>
          </p:nvPr>
        </p:nvSpPr>
        <p:spPr>
          <a:xfrm>
            <a:off x="0" y="0"/>
            <a:ext cx="12188825" cy="5943600"/>
          </a:xfrm>
        </p:spPr>
        <p:txBody>
          <a:bodyPr lIns="457200" tIns="274320" rIns="457200"/>
          <a:lstStyle>
            <a:lvl1pPr marL="0" indent="0" algn="ctr">
              <a:lnSpc>
                <a:spcPct val="110000"/>
              </a:lnSpc>
              <a:buNone/>
              <a:defRPr sz="1400" i="1" baseline="0">
                <a:solidFill>
                  <a:srgbClr val="A5A9AB"/>
                </a:solidFill>
              </a:defRPr>
            </a:lvl1pPr>
          </a:lstStyle>
          <a:p>
            <a:pPr lvl="0"/>
            <a:r>
              <a:rPr lang="en-US" noProof="0" dirty="1"/>
              <a:t>Click icon to add media</a:t>
            </a:r>
          </a:p>
        </p:txBody>
      </p:sp>
      <p:sp>
        <p:nvSpPr>
          <p:cNvPr id="4" name="Slide Number Placeholder 7">
            <a:extLst>
              <a:ext uri="{FF2B5EF4-FFF2-40B4-BE49-F238E27FC236}">
                <a16:creationId xmlns:a16="http://schemas.microsoft.com/office/drawing/2014/main" id="{7C410F4B-CD43-4245-9235-C6835AA12EDC}"/>
              </a:ext>
            </a:extLst>
          </p:cNvPr>
          <p:cNvSpPr>
            <a:spLocks noGrp="1"/>
          </p:cNvSpPr>
          <p:nvPr>
            <p:ph type="sldNum" sz="quarter" idx="14"/>
          </p:nvPr>
        </p:nvSpPr>
        <p:spPr/>
        <p:txBody>
          <a:bodyPr/>
          <a:lstStyle>
            <a:lvl1pPr>
              <a:defRPr/>
            </a:lvl1pPr>
          </a:lstStyle>
          <a:p>
            <a:pPr>
              <a:defRPr/>
            </a:pPr>
            <a:fld id="{CD14838B-6AA2-4F1E-B97C-ED89090271CC}" type="slidenum">
              <a:rPr lang="en-US"/>
              <a:t>‹#›</a:t>
            </a:fld>
          </a:p>
        </p:txBody>
      </p:sp>
    </p:spTree>
    <p:extLst>
      <p:ext uri="{BB962C8B-B14F-4D97-AF65-F5344CB8AC3E}">
        <p14:creationId xmlns:p14="http://schemas.microsoft.com/office/powerpoint/2010/main" val="4286314481"/>
      </p:ext>
    </p:extLst>
  </p:cSld>
  <p:clrMapOvr>
    <a:masterClrMapping/>
  </p:clrMapOvr>
  <p:timing>
    <p:tnLst>
      <p:par>
        <p:cTn id="1" dur="indefinite"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2.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name="">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50DF1B-9EB1-402A-976D-280ECE60C16B}"/>
              </a:ext>
            </a:extLst>
          </p:cNvPr>
          <p:cNvSpPr>
            <a:spLocks noGrp="1"/>
          </p:cNvSpPr>
          <p:nvPr>
            <p:ph type="title"/>
          </p:nvPr>
        </p:nvSpPr>
        <p:spPr>
          <a:xfrm>
            <a:off x="685800" y="457200"/>
            <a:ext cx="10790238" cy="1033463"/>
          </a:xfrm>
          <a:prstGeom prst="rect"/>
        </p:spPr>
        <p:txBody>
          <a:bodyPr vert="horz" lIns="0" tIns="0" rIns="0" bIns="0" rtlCol="0" anchor="b" anchorCtr="0">
            <a:normAutofit/>
          </a:bodyPr>
          <a:lstStyle/>
          <a:p>
            <a:r>
              <a:rPr lang="en-US" dirty="1"/>
              <a:t>Click to edit Master title style</a:t>
            </a:r>
          </a:p>
        </p:txBody>
      </p:sp>
      <p:sp>
        <p:nvSpPr>
          <p:cNvPr id="3" name="Text Placeholder 2">
            <a:extLst>
              <a:ext uri="{FF2B5EF4-FFF2-40B4-BE49-F238E27FC236}">
                <a16:creationId xmlns:a16="http://schemas.microsoft.com/office/drawing/2014/main" id="{3CE0B6CF-AFAA-4CD2-8C28-514A92BCB9C7}"/>
              </a:ext>
            </a:extLst>
          </p:cNvPr>
          <p:cNvSpPr>
            <a:spLocks noGrp="1"/>
          </p:cNvSpPr>
          <p:nvPr>
            <p:ph type="body" idx="1"/>
          </p:nvPr>
        </p:nvSpPr>
        <p:spPr>
          <a:xfrm>
            <a:off x="685800" y="1825625"/>
            <a:ext cx="10780713" cy="4122738"/>
          </a:xfrm>
          <a:prstGeom prst="rect"/>
        </p:spPr>
        <p:txBody>
          <a:bodyPr vert="horz" lIns="0" tIns="0" rIns="0" bIns="0" rtlCol="0">
            <a:noAutofit/>
          </a:bodyPr>
          <a:lstStyle/>
          <a:p>
            <a:pPr lvl="0"/>
            <a:r>
              <a:rPr lang="en-US" dirty="1"/>
              <a:t>Edit Master text styles</a:t>
            </a:r>
          </a:p>
          <a:p>
            <a:pPr lvl="1"/>
            <a:r>
              <a:rPr lang="en-US" dirty="1"/>
              <a:t>Second level</a:t>
            </a:r>
          </a:p>
          <a:p>
            <a:pPr lvl="2"/>
            <a:r>
              <a:rPr lang="en-US" dirty="1"/>
              <a:t>Third level</a:t>
            </a:r>
          </a:p>
          <a:p>
            <a:pPr lvl="3"/>
            <a:r>
              <a:rPr lang="en-US" dirty="1"/>
              <a:t>Fourth level</a:t>
            </a:r>
          </a:p>
          <a:p>
            <a:pPr lvl="4"/>
            <a:r>
              <a:rPr lang="en-US" dirty="1"/>
              <a:t>Fifth level</a:t>
            </a:r>
          </a:p>
          <a:p>
            <a:pPr lvl="5"/>
            <a:r>
              <a:rPr lang="en-US" dirty="1"/>
              <a:t>Sixth Level</a:t>
            </a:r>
          </a:p>
        </p:txBody>
      </p:sp>
      <p:sp>
        <p:nvSpPr>
          <p:cNvPr id="4" name="Date Placeholder 3">
            <a:extLst>
              <a:ext uri="{FF2B5EF4-FFF2-40B4-BE49-F238E27FC236}">
                <a16:creationId xmlns:a16="http://schemas.microsoft.com/office/drawing/2014/main" id="{41417C56-D301-4EF7-B8E3-15F9B6221C86}"/>
              </a:ext>
            </a:extLst>
          </p:cNvPr>
          <p:cNvSpPr>
            <a:spLocks noGrp="1"/>
          </p:cNvSpPr>
          <p:nvPr>
            <p:ph type="dt" sz="half" idx="2"/>
          </p:nvPr>
        </p:nvSpPr>
        <p:spPr>
          <a:xfrm>
            <a:off x="8485188" y="6519863"/>
            <a:ext cx="2990850" cy="155575"/>
          </a:xfrm>
          <a:prstGeom prst="rect"/>
        </p:spPr>
        <p:txBody>
          <a:bodyPr vert="horz" lIns="91440" tIns="0" rIns="0" bIns="0" rtlCol="0" anchor="t" anchorCtr="0"/>
          <a:lstStyle>
            <a:lvl1pPr algn="r" fontAlgn="auto" eaLnBrk="1" hangingPunct="1">
              <a:spcBef>
                <a:spcPct val="0"/>
              </a:spcBef>
              <a:spcAft>
                <a:spcPct val="0"/>
              </a:spcAft>
              <a:defRPr sz="1000">
                <a:solidFill>
                  <a:srgbClr val="000000"/>
                </a:solidFill>
                <a:latin typeface="Arial"/>
              </a:defRPr>
            </a:lvl1pPr>
          </a:lstStyle>
          <a:p>
            <a:pPr>
              <a:defRPr/>
            </a:pPr>
            <a:endParaRPr lang="en-US"/>
          </a:p>
        </p:txBody>
      </p:sp>
      <p:sp>
        <p:nvSpPr>
          <p:cNvPr id="5" name="Footer Placeholder 4">
            <a:extLst>
              <a:ext uri="{FF2B5EF4-FFF2-40B4-BE49-F238E27FC236}">
                <a16:creationId xmlns:a16="http://schemas.microsoft.com/office/drawing/2014/main" id="{18C1091E-3F5D-4D98-8E5F-899F208F72D0}"/>
              </a:ext>
            </a:extLst>
          </p:cNvPr>
          <p:cNvSpPr>
            <a:spLocks noGrp="1"/>
          </p:cNvSpPr>
          <p:nvPr>
            <p:ph type="ftr" sz="quarter" idx="3"/>
          </p:nvPr>
        </p:nvSpPr>
        <p:spPr>
          <a:xfrm>
            <a:off x="8485188" y="6337300"/>
            <a:ext cx="2990850" cy="155575"/>
          </a:xfrm>
          <a:prstGeom prst="rect"/>
        </p:spPr>
        <p:txBody>
          <a:bodyPr vert="horz" lIns="91440" tIns="0" rIns="0" bIns="0" rtlCol="0" anchor="b" anchorCtr="0"/>
          <a:lstStyle>
            <a:lvl1pPr algn="r" fontAlgn="auto" eaLnBrk="1" hangingPunct="1">
              <a:spcBef>
                <a:spcPct val="0"/>
              </a:spcBef>
              <a:spcAft>
                <a:spcPct val="0"/>
              </a:spcAft>
              <a:defRPr sz="1000" cap="all" baseline="0">
                <a:solidFill>
                  <a:srgbClr val="00A68E"/>
                </a:solidFill>
                <a:latin typeface="Arial"/>
              </a:defRPr>
            </a:lvl1pPr>
          </a:lstStyle>
          <a:p>
            <a:pPr>
              <a:defRPr/>
            </a:pPr>
            <a:endParaRPr lang="en-US"/>
          </a:p>
        </p:txBody>
      </p:sp>
      <p:sp>
        <p:nvSpPr>
          <p:cNvPr id="6" name="Slide Number Placeholder 5">
            <a:extLst>
              <a:ext uri="{FF2B5EF4-FFF2-40B4-BE49-F238E27FC236}">
                <a16:creationId xmlns:a16="http://schemas.microsoft.com/office/drawing/2014/main" id="{2A0C24FB-16D8-44DB-867A-DA9D44523415}"/>
              </a:ext>
            </a:extLst>
          </p:cNvPr>
          <p:cNvSpPr>
            <a:spLocks noGrp="1"/>
          </p:cNvSpPr>
          <p:nvPr>
            <p:ph type="sldNum" sz="quarter" idx="4"/>
          </p:nvPr>
        </p:nvSpPr>
        <p:spPr>
          <a:xfrm>
            <a:off x="0" y="6291263"/>
            <a:ext cx="1371600" cy="566737"/>
          </a:xfrm>
          <a:prstGeom prst="parallelogram">
            <a:avLst>
              <a:gd name="adj" fmla="val 109802"/>
            </a:avLst>
          </a:prstGeom>
          <a:solidFill>
            <a:srgbClr val="D9D7DB"/>
          </a:solidFill>
        </p:spPr>
        <p:txBody>
          <a:bodyPr vert="horz" lIns="91440" tIns="0" rIns="0" bIns="91440" rtlCol="0" anchor="ctr"/>
          <a:lstStyle>
            <a:lvl1pPr algn="ctr" fontAlgn="auto" eaLnBrk="1" hangingPunct="1">
              <a:spcBef>
                <a:spcPct val="0"/>
              </a:spcBef>
              <a:spcAft>
                <a:spcPct val="0"/>
              </a:spcAft>
              <a:defRPr sz="1100">
                <a:solidFill>
                  <a:srgbClr val="000000"/>
                </a:solidFill>
                <a:latin typeface="Arial"/>
              </a:defRPr>
            </a:lvl1pPr>
          </a:lstStyle>
          <a:p>
            <a:pPr>
              <a:defRPr/>
            </a:pPr>
            <a:fld id="{AE4F4EA8-E5DD-4312-9F8A-2539C13F126B}" type="slidenum">
              <a:rPr lang="en-US"/>
              <a:t>‹#›</a:t>
            </a:fld>
          </a:p>
        </p:txBody>
      </p:sp>
      <p:sp>
        <p:nvSpPr>
          <p:cNvPr id="7" name="Footer Placeholder 4">
            <a:extLst>
              <a:ext uri="{FF2B5EF4-FFF2-40B4-BE49-F238E27FC236}">
                <a16:creationId xmlns:a16="http://schemas.microsoft.com/office/drawing/2014/main" id="{3018BF5A-3EA5-47CB-8FE2-16AA5A392DED}"/>
              </a:ext>
            </a:extLst>
          </p:cNvPr>
          <p:cNvSpPr txBox="1"/>
          <p:nvPr/>
        </p:nvSpPr>
        <p:spPr>
          <a:xfrm>
            <a:off x="1335088" y="6396038"/>
            <a:ext cx="1185862" cy="276225"/>
          </a:xfrm>
          <a:prstGeom prst="rect"/>
        </p:spPr>
        <p:txBody>
          <a:bodyPr lIns="45720" tIns="0" rIns="0" bIns="0" anchor="ctr"/>
          <a:lstStyle>
            <a:defPPr>
              <a:defRPr lang="en-US"/>
            </a:defPPr>
            <a:lvl1pPr marL="0" algn="l" defTabSz="914400" rtl="0" eaLnBrk="1" latinLnBrk="0" hangingPunct="1">
              <a:defRPr sz="1200" b="1" kern="0" cap="none" spc="40" baseline="0">
                <a:solidFill>
                  <a:schemeClr val="accent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ct val="0"/>
              </a:spcBef>
              <a:spcAft>
                <a:spcPct val="0"/>
              </a:spcAft>
              <a:defRPr/>
            </a:pPr>
            <a:r>
              <a:rPr lang="en-US" dirty="1">
                <a:solidFill>
                  <a:srgbClr val="00A68E"/>
                </a:solidFill>
              </a:rPr>
              <a:t>mwe.com</a:t>
            </a:r>
          </a:p>
        </p:txBody>
      </p:sp>
    </p:spTree>
  </p:cSld>
  <p:clrMap bg1="lt1" tx1="dk1" bg2="lt2" tx2="dk2" accent1="accent1" accent2="accent2" accent3="accent3" accent4="accent4" accent5="accent5" accent6="accent6" hlink="hlink" folHlink="folHlink"/>
  <p:sldLayoutIdLst>
    <p:sldLayoutId id="2147483788" r:id="rId1"/>
    <p:sldLayoutId id="2147483783" r:id="rId2"/>
    <p:sldLayoutId id="2147483784" r:id="rId3"/>
    <p:sldLayoutId id="2147483785" r:id="rId4"/>
    <p:sldLayoutId id="2147483786" r:id="rId5"/>
    <p:sldLayoutId id="2147483787" r:id="rId6"/>
    <p:sldLayoutId id="2147483789" r:id="rId7"/>
    <p:sldLayoutId id="2147483790" r:id="rId8"/>
    <p:sldLayoutId id="2147483791" r:id="rId9"/>
    <p:sldLayoutId id="2147483792" r:id="rId10"/>
    <p:sldLayoutId id="2147483793" r:id="rId11"/>
    <p:sldLayoutId id="2147483795" r:id="rId12"/>
  </p:sldLayoutIdLst>
  <p:timing>
    <p:tnLst>
      <p:par>
        <p:cTn id="1" dur="indefinite" restart="never" nodeType="tmRoot"/>
      </p:par>
    </p:tnLst>
  </p:timing>
  <p:hf hdr="0"/>
  <p:txStyles>
    <p:titleStyle>
      <a:lvl1pPr algn="l" fontAlgn="base" rtl="0" eaLnBrk="0" hangingPunct="0">
        <a:lnSpc>
          <a:spcPct val="90000"/>
        </a:lnSpc>
        <a:spcBef>
          <a:spcPct val="0"/>
        </a:spcBef>
        <a:spcAft>
          <a:spcPct val="0"/>
        </a:spcAft>
        <a:defRPr sz="2800" kern="1200" cap="all" spc="100">
          <a:solidFill>
            <a:schemeClr val="tx1"/>
          </a:solidFill>
          <a:latin typeface="+mj-lt"/>
          <a:ea typeface="+mj-ea"/>
          <a:cs typeface="+mj-cs"/>
        </a:defRPr>
      </a:lvl1pPr>
      <a:lvl2pPr algn="l" fontAlgn="base" rtl="0" eaLnBrk="0" hangingPunct="0">
        <a:lnSpc>
          <a:spcPct val="90000"/>
        </a:lnSpc>
        <a:spcBef>
          <a:spcPct val="0"/>
        </a:spcBef>
        <a:spcAft>
          <a:spcPct val="0"/>
        </a:spcAft>
        <a:defRPr sz="3200">
          <a:solidFill>
            <a:schemeClr val="tx1"/>
          </a:solidFill>
          <a:latin typeface="Arial" panose="020b0604020202020204" pitchFamily="34" charset="0"/>
        </a:defRPr>
      </a:lvl2pPr>
      <a:lvl3pPr algn="l" fontAlgn="base" rtl="0" eaLnBrk="0" hangingPunct="0">
        <a:lnSpc>
          <a:spcPct val="90000"/>
        </a:lnSpc>
        <a:spcBef>
          <a:spcPct val="0"/>
        </a:spcBef>
        <a:spcAft>
          <a:spcPct val="0"/>
        </a:spcAft>
        <a:defRPr sz="3200">
          <a:solidFill>
            <a:schemeClr val="tx1"/>
          </a:solidFill>
          <a:latin typeface="Arial" panose="020b0604020202020204" pitchFamily="34" charset="0"/>
        </a:defRPr>
      </a:lvl3pPr>
      <a:lvl4pPr algn="l" fontAlgn="base" rtl="0" eaLnBrk="0" hangingPunct="0">
        <a:lnSpc>
          <a:spcPct val="90000"/>
        </a:lnSpc>
        <a:spcBef>
          <a:spcPct val="0"/>
        </a:spcBef>
        <a:spcAft>
          <a:spcPct val="0"/>
        </a:spcAft>
        <a:defRPr sz="3200">
          <a:solidFill>
            <a:schemeClr val="tx1"/>
          </a:solidFill>
          <a:latin typeface="Arial" panose="020b0604020202020204" pitchFamily="34" charset="0"/>
        </a:defRPr>
      </a:lvl4pPr>
      <a:lvl5pPr algn="l" fontAlgn="base" rtl="0" eaLnBrk="0" hangingPunct="0">
        <a:lnSpc>
          <a:spcPct val="90000"/>
        </a:lnSpc>
        <a:spcBef>
          <a:spcPct val="0"/>
        </a:spcBef>
        <a:spcAft>
          <a:spcPct val="0"/>
        </a:spcAft>
        <a:defRPr sz="3200">
          <a:solidFill>
            <a:schemeClr val="tx1"/>
          </a:solidFill>
          <a:latin typeface="Arial" panose="020b0604020202020204" pitchFamily="34" charset="0"/>
        </a:defRPr>
      </a:lvl5pPr>
      <a:lvl6pPr marL="457200" algn="l" fontAlgn="base" rtl="0">
        <a:lnSpc>
          <a:spcPct val="90000"/>
        </a:lnSpc>
        <a:spcBef>
          <a:spcPct val="0"/>
        </a:spcBef>
        <a:spcAft>
          <a:spcPct val="0"/>
        </a:spcAft>
        <a:defRPr sz="3200">
          <a:solidFill>
            <a:schemeClr val="tx1"/>
          </a:solidFill>
          <a:latin typeface="Arial" panose="020b0604020202020204" pitchFamily="34" charset="0"/>
        </a:defRPr>
      </a:lvl6pPr>
      <a:lvl7pPr marL="914400" algn="l" fontAlgn="base" rtl="0">
        <a:lnSpc>
          <a:spcPct val="90000"/>
        </a:lnSpc>
        <a:spcBef>
          <a:spcPct val="0"/>
        </a:spcBef>
        <a:spcAft>
          <a:spcPct val="0"/>
        </a:spcAft>
        <a:defRPr sz="3200">
          <a:solidFill>
            <a:schemeClr val="tx1"/>
          </a:solidFill>
          <a:latin typeface="Arial" panose="020b0604020202020204" pitchFamily="34" charset="0"/>
        </a:defRPr>
      </a:lvl7pPr>
      <a:lvl8pPr marL="1371600" algn="l" fontAlgn="base" rtl="0">
        <a:lnSpc>
          <a:spcPct val="90000"/>
        </a:lnSpc>
        <a:spcBef>
          <a:spcPct val="0"/>
        </a:spcBef>
        <a:spcAft>
          <a:spcPct val="0"/>
        </a:spcAft>
        <a:defRPr sz="3200">
          <a:solidFill>
            <a:schemeClr val="tx1"/>
          </a:solidFill>
          <a:latin typeface="Arial" panose="020b0604020202020204" pitchFamily="34" charset="0"/>
        </a:defRPr>
      </a:lvl8pPr>
      <a:lvl9pPr marL="1828800" algn="l" fontAlgn="base" rtl="0">
        <a:lnSpc>
          <a:spcPct val="90000"/>
        </a:lnSpc>
        <a:spcBef>
          <a:spcPct val="0"/>
        </a:spcBef>
        <a:spcAft>
          <a:spcPct val="0"/>
        </a:spcAft>
        <a:defRPr sz="3200">
          <a:solidFill>
            <a:schemeClr val="tx1"/>
          </a:solidFill>
          <a:latin typeface="Arial" panose="020b0604020202020204" pitchFamily="34" charset="0"/>
        </a:defRPr>
      </a:lvl9pPr>
    </p:titleStyle>
    <p:bodyStyle>
      <a:lvl1pPr marL="285750" indent="-285750" algn="l" fontAlgn="base" rtl="0" eaLnBrk="0" hangingPunct="0">
        <a:lnSpc>
          <a:spcPct val="90000"/>
        </a:lnSpc>
        <a:spcBef>
          <a:spcPts val="500"/>
        </a:spcBef>
        <a:spcAft>
          <a:spcPts val="400"/>
        </a:spcAft>
        <a:buClr>
          <a:schemeClr val="accent1"/>
        </a:buClr>
        <a:buSzPct val="90000"/>
        <a:buFont typeface="Arial" panose="020b0604020202020204" pitchFamily="34" charset="0"/>
        <a:buChar char="•"/>
        <a:defRPr sz="2000" kern="1200">
          <a:solidFill>
            <a:schemeClr val="tx1"/>
          </a:solidFill>
          <a:latin typeface="+mn-lt"/>
          <a:ea typeface="+mn-ea"/>
          <a:cs typeface="+mn-cs"/>
        </a:defRPr>
      </a:lvl1pPr>
      <a:lvl2pPr marL="685800" indent="-342900" algn="l" fontAlgn="base" rtl="0" eaLnBrk="0" hangingPunct="0">
        <a:lnSpc>
          <a:spcPct val="110000"/>
        </a:lnSpc>
        <a:spcBef>
          <a:spcPts val="100"/>
        </a:spcBef>
        <a:spcAft>
          <a:spcPts val="300"/>
        </a:spcAft>
        <a:buClr>
          <a:schemeClr val="accent1"/>
        </a:buClr>
        <a:buFont typeface="Arial" panose="020b0604020202020204" pitchFamily="34" charset="0"/>
        <a:buChar char="–"/>
        <a:defRPr sz="2000" kern="1200">
          <a:solidFill>
            <a:schemeClr val="tx1"/>
          </a:solidFill>
          <a:latin typeface="+mn-lt"/>
          <a:ea typeface="+mn-ea"/>
          <a:cs typeface="+mn-cs"/>
        </a:defRPr>
      </a:lvl2pPr>
      <a:lvl3pPr marL="971550" indent="-228600" algn="l" fontAlgn="base" rtl="0" eaLnBrk="0" hangingPunct="0">
        <a:lnSpc>
          <a:spcPct val="110000"/>
        </a:lnSpc>
        <a:spcBef>
          <a:spcPts val="100"/>
        </a:spcBef>
        <a:spcAft>
          <a:spcPts val="200"/>
        </a:spcAft>
        <a:buClr>
          <a:srgbClr val="A7A7A7"/>
        </a:buClr>
        <a:buFont typeface="Wingdings" panose="05000000000000000000" pitchFamily="2" charset="2"/>
        <a:buChar char="§"/>
        <a:defRPr sz="2000" kern="1200">
          <a:solidFill>
            <a:schemeClr val="tx1"/>
          </a:solidFill>
          <a:latin typeface="+mn-lt"/>
          <a:ea typeface="+mn-ea"/>
          <a:cs typeface="+mn-cs"/>
        </a:defRPr>
      </a:lvl3pPr>
      <a:lvl4pPr algn="l" fontAlgn="base" rtl="0" eaLnBrk="0" hangingPunct="0">
        <a:lnSpc>
          <a:spcPct val="110000"/>
        </a:lnSpc>
        <a:spcBef>
          <a:spcPts val="500"/>
        </a:spcBef>
        <a:spcAft>
          <a:spcPts val="400"/>
        </a:spcAft>
        <a:buFont typeface="Arial" panose="020b0604020202020204" pitchFamily="34" charset="0"/>
        <a:defRPr sz="2000" b="1" kern="1200">
          <a:solidFill>
            <a:schemeClr val="accent1"/>
          </a:solidFill>
          <a:latin typeface="+mn-lt"/>
          <a:ea typeface="+mn-ea"/>
          <a:cs typeface="+mn-cs"/>
        </a:defRPr>
      </a:lvl4pPr>
      <a:lvl5pPr algn="l" fontAlgn="base" rtl="0" eaLnBrk="0" hangingPunct="0">
        <a:spcBef>
          <a:spcPts val="900"/>
        </a:spcBef>
        <a:spcAft>
          <a:spcPts val="200"/>
        </a:spcAft>
        <a:buFont typeface="Arial" panose="020b0604020202020204" pitchFamily="34" charset="0"/>
        <a:defRPr sz="1400" b="1" kern="1200" cap="all">
          <a:solidFill>
            <a:schemeClr val="tx1"/>
          </a:solidFill>
          <a:latin typeface="+mn-lt"/>
          <a:ea typeface="+mn-ea"/>
          <a:cs typeface="+mn-cs"/>
        </a:defRPr>
      </a:lvl5pPr>
      <a:lvl6pPr marL="0" indent="0" algn="l" defTabSz="914400" rtl="0" eaLnBrk="1" latinLnBrk="0" hangingPunct="1">
        <a:lnSpc>
          <a:spcPct val="110000"/>
        </a:lnSpc>
        <a:spcBef>
          <a:spcPts val="500"/>
        </a:spcBef>
        <a:spcAft>
          <a:spcPts val="400"/>
        </a:spcAft>
        <a:buFont typeface="Arial" panose="020b0604020202020204" pitchFamily="34" charset="0"/>
        <a:buNone/>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0.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7.png" /><Relationship Id="rId3" Type="http://schemas.openxmlformats.org/officeDocument/2006/relationships/image" Target="../media/image8.png" /><Relationship Id="rId4" Type="http://schemas.openxmlformats.org/officeDocument/2006/relationships/image" Target="../media/image9.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8368"/>
            <a:ext cx="10229850" cy="2770632"/>
          </a:xfrm>
        </p:spPr>
        <p:txBody>
          <a:bodyPr/>
          <a:lstStyle/>
          <a:p>
            <a:pPr fontAlgn="auto" eaLnBrk="1" hangingPunct="1">
              <a:spcAft>
                <a:spcPct val="0"/>
              </a:spcAft>
              <a:defRPr/>
            </a:pPr>
            <a:r>
              <a:rPr lang="en-US" sz="3600" dirty="1"/>
              <a:t>Tax Litigation</a:t>
            </a:r>
            <a:br>
              <a:rPr lang="en-US" sz="3600" dirty="1"/>
            </a:br>
            <a:br>
              <a:rPr lang="en-US" sz="3600" dirty="1"/>
            </a:br>
            <a:r>
              <a:rPr lang="en-US" sz="3600" dirty="1"/>
              <a:t>	</a:t>
            </a:r>
          </a:p>
        </p:txBody>
      </p:sp>
      <p:sp>
        <p:nvSpPr>
          <p:cNvPr id="3" name="Subtitle 2"/>
          <p:cNvSpPr>
            <a:spLocks noGrp="1"/>
          </p:cNvSpPr>
          <p:nvPr>
            <p:ph type="subTitle" idx="1"/>
          </p:nvPr>
        </p:nvSpPr>
        <p:spPr>
          <a:xfrm>
            <a:off x="685799" y="3172858"/>
            <a:ext cx="11315701" cy="923654"/>
          </a:xfrm>
        </p:spPr>
        <p:txBody>
          <a:bodyPr/>
          <a:lstStyle/>
          <a:p>
            <a:pPr fontAlgn="auto" eaLnBrk="1" hangingPunct="1">
              <a:defRPr/>
            </a:pPr>
            <a:r>
              <a:rPr lang="en-US" sz="2800" dirty="1"/>
              <a:t>11</a:t>
            </a:r>
            <a:r>
              <a:rPr lang="en-US" sz="2800" baseline="30000" dirty="1"/>
              <a:t>th</a:t>
            </a:r>
            <a:r>
              <a:rPr lang="en-US" sz="2800" dirty="1"/>
              <a:t> IBA Finance and  Capital Markets Conference</a:t>
            </a:r>
          </a:p>
        </p:txBody>
      </p:sp>
      <p:sp>
        <p:nvSpPr>
          <p:cNvPr id="11269" name="Text Placeholder 4"/>
          <p:cNvSpPr>
            <a:spLocks noGrp="1"/>
          </p:cNvSpPr>
          <p:nvPr>
            <p:ph type="body" sz="quarter" idx="11"/>
          </p:nvPr>
        </p:nvSpPr>
        <p:spPr>
          <a:xfrm>
            <a:off x="685799" y="4215384"/>
            <a:ext cx="11160579" cy="1517904"/>
          </a:xfrm>
        </p:spPr>
        <p:txBody>
          <a:bodyPr wrap="square" numCol="1" anchor="t" anchorCtr="0" compatLnSpc="1">
            <a:prstTxWarp prst="textNoShape"/>
          </a:bodyPr>
          <a:lstStyle/>
          <a:p>
            <a:pPr eaLnBrk="1" hangingPunct="1"/>
            <a:endParaRPr lang="en-US" altLang="en-US">
              <a:solidFill>
                <a:srgbClr val="FFC000"/>
              </a:solidFill>
            </a:endParaRPr>
          </a:p>
          <a:p>
            <a:pPr algn="ctr" eaLnBrk="1" hangingPunct="1"/>
            <a:r>
              <a:rPr lang="en-US" altLang="en-US" i="1" dirty="1">
                <a:solidFill>
                  <a:schemeClr val="bg1"/>
                </a:solidFill>
              </a:rPr>
              <a:t>by</a:t>
            </a:r>
          </a:p>
          <a:p>
            <a:pPr algn="ctr" eaLnBrk="1" hangingPunct="1"/>
            <a:r>
              <a:rPr lang="en-US" altLang="en-US" i="1" dirty="1">
                <a:solidFill>
                  <a:schemeClr val="bg1"/>
                </a:solidFill>
              </a:rPr>
              <a:t>Dr. Dirk Pohl</a:t>
            </a:r>
            <a:r>
              <a:rPr lang="en-US" altLang="en-US" dirty="1">
                <a:solidFill>
                  <a:schemeClr val="bg1"/>
                </a:solidFill>
              </a:rPr>
              <a:t>, Rechtsanwalt/Steuerberater</a:t>
            </a:r>
          </a:p>
          <a:p>
            <a:pPr algn="ctr" eaLnBrk="1" hangingPunct="1"/>
            <a:r>
              <a:rPr lang="en-US" altLang="en-US" dirty="1">
                <a:solidFill>
                  <a:schemeClr val="bg1"/>
                </a:solidFill>
              </a:rPr>
              <a:t>McDermott Will &amp; Emery, Munich, Germany</a:t>
            </a:r>
          </a:p>
        </p:txBody>
      </p:sp>
      <p:sp>
        <p:nvSpPr>
          <p:cNvPr id="11268" name="Date Placeholder 3"/>
          <p:cNvSpPr>
            <a:spLocks noGrp="1"/>
          </p:cNvSpPr>
          <p:nvPr>
            <p:ph type="dt" sz="half" idx="12"/>
          </p:nvPr>
        </p:nvSpPr>
        <p:spPr>
          <a:xfrm>
            <a:off x="685799" y="5907088"/>
            <a:ext cx="3290207" cy="274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fontAlgn="base">
              <a:spcBef>
                <a:spcPct val="0"/>
              </a:spcBef>
              <a:spcAft>
                <a:spcPct val="0"/>
              </a:spcAft>
            </a:pPr>
            <a:r>
              <a:rPr lang="de-DE" altLang="en-US" dirty="1">
                <a:solidFill>
                  <a:srgbClr val="FFFFFF"/>
                </a:solidFill>
                <a:latin typeface="Arial" panose="020b0604020202020204" pitchFamily="34" charset="0"/>
              </a:rPr>
              <a:t>March 3rd, 2022 (14:15 – 15:30 p.m.)</a:t>
            </a:r>
            <a:endParaRPr lang="en-US" altLang="en-US">
              <a:solidFill>
                <a:srgbClr val="FFFFFF"/>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fontAlgn="auto" eaLnBrk="1" hangingPunct="1">
              <a:spcAft>
                <a:spcPct val="0"/>
              </a:spcAft>
              <a:tabLst>
                <a:tab pos="541338" algn="l"/>
              </a:tabLst>
              <a:defRPr/>
            </a:pPr>
            <a:r>
              <a:rPr lang="de-DE" cap="none" dirty="1"/>
              <a:t>German Supreme Tax Court, 9.6.2021, I R 32/17 (1)</a:t>
            </a:r>
            <a:br>
              <a:rPr lang="de-DE" cap="none" dirty="1"/>
            </a:br>
            <a:endParaRPr lang="en-US" sz="2400" cap="none">
              <a:solidFill>
                <a:srgbClr val="FF0000"/>
              </a:solidFill>
            </a:endParaRPr>
          </a:p>
        </p:txBody>
      </p:sp>
      <p:pic>
        <p:nvPicPr>
          <p:cNvPr id="6" name="Content Placeholder 5"/>
          <p:cNvPicPr>
            <a:picLocks noGrp="1" noChangeAspect="1"/>
          </p:cNvPicPr>
          <p:nvPr>
            <p:ph sz="half" idx="1"/>
          </p:nvPr>
        </p:nvPicPr>
        <p:blipFill>
          <a:blip r:embed="rId2"/>
          <a:srcRect/>
          <a:stretch>
            <a:fillRect/>
          </a:stretch>
        </p:blipFill>
        <p:spPr>
          <a:xfrm>
            <a:off x="1062907" y="2211113"/>
            <a:ext cx="467452" cy="278614"/>
          </a:xfrm>
        </p:spPr>
      </p:pic>
      <p:sp>
        <p:nvSpPr>
          <p:cNvPr id="4" name="Text Placeholder 3"/>
          <p:cNvSpPr>
            <a:spLocks noGrp="1"/>
          </p:cNvSpPr>
          <p:nvPr>
            <p:ph type="body" sz="quarter" idx="13"/>
          </p:nvPr>
        </p:nvSpPr>
        <p:spPr/>
        <p:txBody>
          <a:bodyPr/>
          <a:lstStyle/>
          <a:p>
            <a:endParaRPr lang="en-GB"/>
          </a:p>
        </p:txBody>
      </p:sp>
      <p:sp>
        <p:nvSpPr>
          <p:cNvPr id="5" name="Content Placeholder 4"/>
          <p:cNvSpPr>
            <a:spLocks noGrp="1"/>
          </p:cNvSpPr>
          <p:nvPr>
            <p:ph sz="half" idx="14"/>
          </p:nvPr>
        </p:nvSpPr>
        <p:spPr/>
        <p:txBody>
          <a:bodyPr>
            <a:normAutofit/>
          </a:bodyPr>
          <a:lstStyle/>
          <a:p>
            <a:r>
              <a:rPr lang="de-DE" dirty="1"/>
              <a:t>Shareholder loans</a:t>
            </a:r>
          </a:p>
          <a:p>
            <a:r>
              <a:rPr lang="de-DE" dirty="1"/>
              <a:t>Unsecured</a:t>
            </a:r>
          </a:p>
          <a:p>
            <a:r>
              <a:rPr lang="de-DE" dirty="1"/>
              <a:t>Interest rate either fixed or variable (25% of profit, max. 25% of loan amount)</a:t>
            </a:r>
          </a:p>
          <a:p>
            <a:r>
              <a:rPr lang="de-DE" dirty="1"/>
              <a:t>Dispute: Loss/Write of?</a:t>
            </a:r>
          </a:p>
        </p:txBody>
      </p:sp>
      <p:sp>
        <p:nvSpPr>
          <p:cNvPr id="13316" name="Slide Number Placeholder 3"/>
          <p:cNvSpPr>
            <a:spLocks noGrp="1"/>
          </p:cNvSpPr>
          <p:nvPr>
            <p:ph type="sldNum" sz="quarter" idx="4294967295"/>
          </p:nvPr>
        </p:nvSpPr>
        <p:spPr>
          <a:xfrm>
            <a:off x="0" y="6291263"/>
            <a:ext cx="1371600" cy="566737"/>
          </a:xfrm>
          <a:prstGeom prst="parallelogram">
            <a:avLst>
              <a:gd name="adj" fmla="val 109838"/>
            </a:avLst>
          </a:prstGeom>
          <a:extLs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fontAlgn="base" rtl="0" eaLnBrk="0" latinLnBrk="0" hangingPunct="0">
              <a:lnSpc>
                <a:spcPct val="100000"/>
              </a:lnSpc>
              <a:spcBef>
                <a:spcPct val="0"/>
              </a:spcBef>
              <a:spcAft>
                <a:spcPct val="0"/>
              </a:spcAft>
              <a:buClrTx/>
              <a:buSzTx/>
              <a:buFontTx/>
              <a:buNone/>
              <a:defRPr/>
            </a:pPr>
            <a:fld id="{0B7DBD3B-36CA-4CFF-A058-F05BA5B51336}" type="slidenum">
              <a:rPr kumimoji="0" lang="en-US" altLang="en-US" sz="11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2</a:t>
            </a:fld>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9" name="Rectangle 8"/>
          <p:cNvSpPr/>
          <p:nvPr/>
        </p:nvSpPr>
        <p:spPr>
          <a:xfrm>
            <a:off x="2587752" y="2211113"/>
            <a:ext cx="970961" cy="438871"/>
          </a:xfrm>
          <a:prstGeom prst="rect"/>
          <a:ln w="12700" cap="flat" algn="ctr">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fontAlgn="base" rtl="0" eaLnBrk="0" latinLnBrk="0" hangingPunct="0">
              <a:lnSpc>
                <a:spcPct val="100000"/>
              </a:lnSpc>
              <a:spcBef>
                <a:spcPct val="0"/>
              </a:spcBef>
              <a:spcAft>
                <a:spcPct val="0"/>
              </a:spcAft>
              <a:buClrTx/>
              <a:buSzTx/>
              <a:buFontTx/>
              <a:buNone/>
              <a:defRPr/>
            </a:pPr>
            <a:r>
              <a:rPr kumimoji="0" lang="de-DE" sz="1200" b="0" i="0" u="none" strike="noStrike" kern="1200" cap="none" spc="0" normalizeH="0" baseline="0" noProof="0" dirty="1">
                <a:ln>
                  <a:noFill/>
                </a:ln>
                <a:solidFill>
                  <a:srgbClr val="FFFFFF"/>
                </a:solidFill>
                <a:effectLst/>
                <a:uLnTx/>
                <a:uFillTx/>
                <a:latin typeface="Arial"/>
                <a:ea typeface="+mn-ea"/>
                <a:cs typeface="+mn-cs"/>
              </a:rPr>
              <a:t>Holding</a:t>
            </a:r>
            <a:endParaRPr kumimoji="0" lang="en-GB" sz="1200" b="0" i="0" u="none" strike="noStrike" kern="1200" cap="none" spc="0" normalizeH="0" baseline="0" noProof="0">
              <a:ln>
                <a:noFill/>
              </a:ln>
              <a:solidFill>
                <a:srgbClr val="FFFFFF"/>
              </a:solidFill>
              <a:effectLst/>
              <a:uLnTx/>
              <a:uFillTx/>
              <a:latin typeface="Arial"/>
              <a:ea typeface="+mn-ea"/>
              <a:cs typeface="+mn-cs"/>
            </a:endParaRPr>
          </a:p>
        </p:txBody>
      </p:sp>
      <p:sp>
        <p:nvSpPr>
          <p:cNvPr id="13" name="Rectangle 12"/>
          <p:cNvSpPr/>
          <p:nvPr/>
        </p:nvSpPr>
        <p:spPr>
          <a:xfrm>
            <a:off x="1838755" y="3823906"/>
            <a:ext cx="970961" cy="438871"/>
          </a:xfrm>
          <a:prstGeom prst="rect"/>
          <a:ln w="12700" cap="flat" algn="ctr">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fontAlgn="base" rtl="0" eaLnBrk="0" latinLnBrk="0" hangingPunct="0">
              <a:lnSpc>
                <a:spcPct val="100000"/>
              </a:lnSpc>
              <a:spcBef>
                <a:spcPct val="0"/>
              </a:spcBef>
              <a:spcAft>
                <a:spcPct val="0"/>
              </a:spcAft>
              <a:buClrTx/>
              <a:buSzTx/>
              <a:buFontTx/>
              <a:buNone/>
              <a:defRPr/>
            </a:pPr>
            <a:r>
              <a:rPr kumimoji="0" lang="de-DE" sz="1200" b="0" i="0" u="none" strike="noStrike" kern="1200" cap="none" spc="0" normalizeH="0" baseline="0" noProof="0" dirty="1">
                <a:ln>
                  <a:noFill/>
                </a:ln>
                <a:solidFill>
                  <a:srgbClr val="FFFFFF"/>
                </a:solidFill>
                <a:effectLst/>
                <a:uLnTx/>
                <a:uFillTx/>
                <a:latin typeface="Arial"/>
                <a:ea typeface="+mn-ea"/>
                <a:cs typeface="+mn-cs"/>
              </a:rPr>
              <a:t>US Inc. </a:t>
            </a:r>
            <a:endParaRPr kumimoji="0" lang="en-GB" sz="1200" b="0" i="0" u="none" strike="noStrike" kern="1200" cap="none" spc="0" normalizeH="0" baseline="0" noProof="0">
              <a:ln>
                <a:noFill/>
              </a:ln>
              <a:solidFill>
                <a:srgbClr val="FFFFFF"/>
              </a:solidFill>
              <a:effectLst/>
              <a:uLnTx/>
              <a:uFillTx/>
              <a:latin typeface="Arial"/>
              <a:ea typeface="+mn-ea"/>
              <a:cs typeface="+mn-cs"/>
            </a:endParaRPr>
          </a:p>
        </p:txBody>
      </p:sp>
      <p:sp>
        <p:nvSpPr>
          <p:cNvPr id="14" name="Rectangle 13"/>
          <p:cNvSpPr/>
          <p:nvPr/>
        </p:nvSpPr>
        <p:spPr>
          <a:xfrm>
            <a:off x="3606813" y="3794126"/>
            <a:ext cx="970960" cy="454356"/>
          </a:xfrm>
          <a:prstGeom prst="rect"/>
          <a:ln w="12700" cap="flat" algn="ctr">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fontAlgn="base" rtl="0" eaLnBrk="0" latinLnBrk="0" hangingPunct="0">
              <a:lnSpc>
                <a:spcPct val="100000"/>
              </a:lnSpc>
              <a:spcBef>
                <a:spcPct val="0"/>
              </a:spcBef>
              <a:spcAft>
                <a:spcPct val="0"/>
              </a:spcAft>
              <a:buClrTx/>
              <a:buSzTx/>
              <a:buFontTx/>
              <a:buNone/>
              <a:defRPr/>
            </a:pPr>
            <a:r>
              <a:rPr kumimoji="0" lang="de-DE" sz="1200" b="0" i="0" u="none" strike="noStrike" kern="1200" cap="none" spc="0" normalizeH="0" baseline="0" noProof="0" dirty="1">
                <a:ln>
                  <a:noFill/>
                </a:ln>
                <a:solidFill>
                  <a:srgbClr val="FFFFFF"/>
                </a:solidFill>
                <a:effectLst/>
                <a:uLnTx/>
                <a:uFillTx/>
                <a:latin typeface="Arial"/>
                <a:ea typeface="+mn-ea"/>
                <a:cs typeface="+mn-cs"/>
              </a:rPr>
              <a:t>French SA.</a:t>
            </a:r>
            <a:endParaRPr kumimoji="0" lang="en-GB" sz="1200" b="0" i="0" u="none" strike="noStrike" kern="1200" cap="none" spc="0" normalizeH="0" baseline="0" noProof="0">
              <a:ln>
                <a:noFill/>
              </a:ln>
              <a:solidFill>
                <a:srgbClr val="FFFFFF"/>
              </a:solidFill>
              <a:effectLst/>
              <a:uLnTx/>
              <a:uFillTx/>
              <a:latin typeface="Arial"/>
              <a:ea typeface="+mn-ea"/>
              <a:cs typeface="+mn-cs"/>
            </a:endParaRPr>
          </a:p>
        </p:txBody>
      </p:sp>
      <p:cxnSp>
        <p:nvCxnSpPr>
          <p:cNvPr id="12" name="Straight Arrow Connector 11"/>
          <p:cNvCxnSpPr/>
          <p:nvPr/>
        </p:nvCxnSpPr>
        <p:spPr>
          <a:xfrm flipH="1">
            <a:off x="2223214" y="2646400"/>
            <a:ext cx="629220" cy="1166794"/>
          </a:xfrm>
          <a:prstGeom prst="straightConnector1"/>
          <a:ln w="6350" cap="flat" algn="ctr">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3" name="Arc 22"/>
          <p:cNvSpPr/>
          <p:nvPr/>
        </p:nvSpPr>
        <p:spPr>
          <a:xfrm rot="908599">
            <a:off x="2390234" y="2333273"/>
            <a:ext cx="1827034" cy="2017158"/>
          </a:xfrm>
          <a:prstGeom prst="arc">
            <a:avLst>
              <a:gd name="adj1" fmla="val 16200000"/>
              <a:gd name="adj2" fmla="val 820587"/>
            </a:avLst>
          </a:prstGeom>
          <a:ln w="6350" cap="flat" algn="ctr">
            <a:solidFill>
              <a:schemeClr val="tx1"/>
            </a:solidFill>
            <a:prstDash val="lgDash"/>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fontAlgn="base" rtl="0" eaLnBrk="0" latinLnBrk="0" hangingPunct="0">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25" name="TextBox 24"/>
          <p:cNvSpPr txBox="1"/>
          <p:nvPr/>
        </p:nvSpPr>
        <p:spPr>
          <a:xfrm>
            <a:off x="1580713" y="2815410"/>
            <a:ext cx="568883" cy="246221"/>
          </a:xfrm>
          <a:prstGeom prst="rect"/>
          <a:noFill/>
        </p:spPr>
        <p:txBody>
          <a:bodyPr wrap="square" rtlCol="0">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de-DE" sz="1000" b="0" i="0" u="none" strike="noStrike" kern="1200" cap="none" spc="0" normalizeH="0" baseline="0" noProof="0" dirty="1">
                <a:ln>
                  <a:noFill/>
                </a:ln>
                <a:solidFill>
                  <a:srgbClr val="000000"/>
                </a:solidFill>
                <a:effectLst/>
                <a:uLnTx/>
                <a:uFillTx/>
                <a:latin typeface="Arial"/>
                <a:ea typeface="+mn-ea"/>
                <a:cs typeface="+mn-cs"/>
              </a:rPr>
              <a:t>Loans</a:t>
            </a:r>
            <a:endParaRPr kumimoji="0" lang="en-GB" sz="1000" b="0" i="0" u="none" strike="noStrike" kern="1200" cap="none" spc="0" normalizeH="0" baseline="0" noProof="0">
              <a:ln>
                <a:noFill/>
              </a:ln>
              <a:solidFill>
                <a:srgbClr val="000000"/>
              </a:solidFill>
              <a:effectLst/>
              <a:uLnTx/>
              <a:uFillTx/>
              <a:latin typeface="Arial"/>
              <a:ea typeface="+mn-ea"/>
              <a:cs typeface="+mn-cs"/>
            </a:endParaRPr>
          </a:p>
        </p:txBody>
      </p:sp>
      <p:pic>
        <p:nvPicPr>
          <p:cNvPr id="8" name="Picture 7">
            <a:extLst>
              <a:ext uri="{FF2B5EF4-FFF2-40B4-BE49-F238E27FC236}">
                <a16:creationId xmlns:a16="http://schemas.microsoft.com/office/drawing/2014/main" id="{8BD7AEDB-8C14-465D-8FF3-F0350E340EAD}"/>
              </a:ext>
            </a:extLst>
          </p:cNvPr>
          <p:cNvPicPr>
            <a:picLocks noChangeAspect="1"/>
          </p:cNvPicPr>
          <p:nvPr/>
        </p:nvPicPr>
        <p:blipFill>
          <a:blip r:embed="rId3"/>
          <a:srcRect/>
          <a:stretch>
            <a:fillRect/>
          </a:stretch>
        </p:blipFill>
        <p:spPr>
          <a:xfrm>
            <a:off x="1065812" y="3979004"/>
            <a:ext cx="476986" cy="278613"/>
          </a:xfrm>
          <a:prstGeom prst="rect"/>
        </p:spPr>
      </p:pic>
      <p:pic>
        <p:nvPicPr>
          <p:cNvPr id="15" name="Picture 14">
            <a:extLst>
              <a:ext uri="{FF2B5EF4-FFF2-40B4-BE49-F238E27FC236}">
                <a16:creationId xmlns:a16="http://schemas.microsoft.com/office/drawing/2014/main" id="{20736FEB-D733-408D-94CC-ACC3E08E7CE4}"/>
              </a:ext>
            </a:extLst>
          </p:cNvPr>
          <p:cNvPicPr>
            <a:picLocks noChangeAspect="1"/>
          </p:cNvPicPr>
          <p:nvPr/>
        </p:nvPicPr>
        <p:blipFill>
          <a:blip r:embed="rId4"/>
          <a:srcRect/>
          <a:stretch>
            <a:fillRect/>
          </a:stretch>
        </p:blipFill>
        <p:spPr>
          <a:xfrm rot="10800000" flipH="1">
            <a:off x="4847550" y="3938953"/>
            <a:ext cx="454905" cy="303270"/>
          </a:xfrm>
          <a:prstGeom prst="rect"/>
        </p:spPr>
      </p:pic>
      <p:sp>
        <p:nvSpPr>
          <p:cNvPr id="24" name="TextBox 23">
            <a:extLst>
              <a:ext uri="{FF2B5EF4-FFF2-40B4-BE49-F238E27FC236}">
                <a16:creationId xmlns:a16="http://schemas.microsoft.com/office/drawing/2014/main" id="{4F5C527F-0939-4D2C-9FDD-33ED6AB587BC}"/>
              </a:ext>
            </a:extLst>
          </p:cNvPr>
          <p:cNvSpPr txBox="1"/>
          <p:nvPr/>
        </p:nvSpPr>
        <p:spPr>
          <a:xfrm>
            <a:off x="4154976" y="2817653"/>
            <a:ext cx="568883" cy="246221"/>
          </a:xfrm>
          <a:prstGeom prst="rect"/>
          <a:noFill/>
        </p:spPr>
        <p:txBody>
          <a:bodyPr wrap="square" rtlCol="0">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de-DE" sz="1000" b="0" i="0" u="none" strike="noStrike" kern="1200" cap="none" spc="0" normalizeH="0" baseline="0" noProof="0" dirty="1">
                <a:ln>
                  <a:noFill/>
                </a:ln>
                <a:solidFill>
                  <a:srgbClr val="000000"/>
                </a:solidFill>
                <a:effectLst/>
                <a:uLnTx/>
                <a:uFillTx/>
                <a:latin typeface="Arial"/>
                <a:ea typeface="+mn-ea"/>
                <a:cs typeface="+mn-cs"/>
              </a:rPr>
              <a:t>Loans</a:t>
            </a:r>
            <a:endParaRPr kumimoji="0" lang="en-GB" sz="1000" b="0" i="0" u="none" strike="noStrike" kern="1200" cap="none" spc="0" normalizeH="0" baseline="0" noProof="0">
              <a:ln>
                <a:noFill/>
              </a:ln>
              <a:solidFill>
                <a:srgbClr val="000000"/>
              </a:solidFill>
              <a:effectLst/>
              <a:uLnTx/>
              <a:uFillTx/>
              <a:latin typeface="Arial"/>
              <a:ea typeface="+mn-ea"/>
              <a:cs typeface="+mn-cs"/>
            </a:endParaRPr>
          </a:p>
        </p:txBody>
      </p:sp>
      <p:cxnSp>
        <p:nvCxnSpPr>
          <p:cNvPr id="26" name="Straight Arrow Connector 25">
            <a:extLst>
              <a:ext uri="{FF2B5EF4-FFF2-40B4-BE49-F238E27FC236}">
                <a16:creationId xmlns:a16="http://schemas.microsoft.com/office/drawing/2014/main" id="{315E7C38-96D2-4AF4-9070-7FB99BAF905D}"/>
              </a:ext>
            </a:extLst>
          </p:cNvPr>
          <p:cNvCxnSpPr/>
          <p:nvPr/>
        </p:nvCxnSpPr>
        <p:spPr>
          <a:xfrm>
            <a:off x="3327540" y="2643296"/>
            <a:ext cx="754154" cy="1144142"/>
          </a:xfrm>
          <a:prstGeom prst="straightConnector1"/>
          <a:ln w="6350" cap="flat" algn="ctr">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9" name="Arc 28">
            <a:extLst>
              <a:ext uri="{FF2B5EF4-FFF2-40B4-BE49-F238E27FC236}">
                <a16:creationId xmlns:a16="http://schemas.microsoft.com/office/drawing/2014/main" id="{8517E223-0731-4322-B0B4-8141805C8271}"/>
              </a:ext>
            </a:extLst>
          </p:cNvPr>
          <p:cNvSpPr/>
          <p:nvPr/>
        </p:nvSpPr>
        <p:spPr>
          <a:xfrm rot="14435990">
            <a:off x="2117244" y="2173836"/>
            <a:ext cx="1982863" cy="2122854"/>
          </a:xfrm>
          <a:prstGeom prst="arc">
            <a:avLst>
              <a:gd name="adj1" fmla="val 16004883"/>
              <a:gd name="adj2" fmla="val 21486033"/>
            </a:avLst>
          </a:prstGeom>
          <a:ln w="6350" cap="flat" algn="ctr">
            <a:solidFill>
              <a:schemeClr val="tx1"/>
            </a:solidFill>
            <a:prstDash val="lgDash"/>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fontAlgn="base" rtl="0" eaLnBrk="0" latinLnBrk="0" hangingPunct="0">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cxnSp>
        <p:nvCxnSpPr>
          <p:cNvPr id="33" name="Straight Connector 32">
            <a:extLst>
              <a:ext uri="{FF2B5EF4-FFF2-40B4-BE49-F238E27FC236}">
                <a16:creationId xmlns:a16="http://schemas.microsoft.com/office/drawing/2014/main" id="{DD85F81F-7693-45FC-A7E0-8987B4A6E9F4}"/>
              </a:ext>
            </a:extLst>
          </p:cNvPr>
          <p:cNvCxnSpPr/>
          <p:nvPr/>
        </p:nvCxnSpPr>
        <p:spPr>
          <a:xfrm>
            <a:off x="2509419" y="3071309"/>
            <a:ext cx="266725" cy="0"/>
          </a:xfrm>
          <a:prstGeom prst="line"/>
          <a:ln w="6350" cap="flat" algn="ctr">
            <a:prstDash val="solid"/>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EB28306E-D8B6-4FCA-9202-2A73FA66ABB6}"/>
              </a:ext>
            </a:extLst>
          </p:cNvPr>
          <p:cNvCxnSpPr/>
          <p:nvPr/>
        </p:nvCxnSpPr>
        <p:spPr>
          <a:xfrm>
            <a:off x="2454388" y="3156830"/>
            <a:ext cx="266725" cy="0"/>
          </a:xfrm>
          <a:prstGeom prst="line"/>
          <a:ln w="6350" cap="flat" algn="ctr">
            <a:prstDash val="solid"/>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34576B15-4ABD-4057-91EE-D6758ACD9FA4}"/>
              </a:ext>
            </a:extLst>
          </p:cNvPr>
          <p:cNvCxnSpPr/>
          <p:nvPr/>
        </p:nvCxnSpPr>
        <p:spPr>
          <a:xfrm>
            <a:off x="3473450" y="3071309"/>
            <a:ext cx="266725" cy="0"/>
          </a:xfrm>
          <a:prstGeom prst="line"/>
          <a:ln w="6350" cap="flat" algn="ctr">
            <a:prstDash val="soli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41B4992D-15FC-4A29-9DE8-5AC0C739FC26}"/>
              </a:ext>
            </a:extLst>
          </p:cNvPr>
          <p:cNvCxnSpPr/>
          <p:nvPr/>
        </p:nvCxnSpPr>
        <p:spPr>
          <a:xfrm>
            <a:off x="3558713" y="3156830"/>
            <a:ext cx="266725" cy="0"/>
          </a:xfrm>
          <a:prstGeom prst="line"/>
          <a:ln w="6350" cap="flat" algn="ctr">
            <a:prstDash val="soli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83396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fontAlgn="auto" eaLnBrk="1" hangingPunct="1">
              <a:spcAft>
                <a:spcPct val="0"/>
              </a:spcAft>
              <a:tabLst>
                <a:tab pos="541338" algn="l"/>
              </a:tabLst>
              <a:defRPr/>
            </a:pPr>
            <a:r>
              <a:rPr lang="de-DE" sz="2800" cap="none" dirty="1"/>
              <a:t>German Supreme Tax Court, 9.6.2021, I R 32/17 (2)</a:t>
            </a:r>
            <a:br>
              <a:rPr lang="de-DE" sz="2800" cap="none" dirty="1"/>
            </a:br>
            <a:endParaRPr lang="en-US" sz="2400" cap="none">
              <a:solidFill>
                <a:srgbClr val="FF0000"/>
              </a:solidFill>
            </a:endParaRPr>
          </a:p>
        </p:txBody>
      </p:sp>
      <p:sp>
        <p:nvSpPr>
          <p:cNvPr id="8" name="Content Placeholder 7"/>
          <p:cNvSpPr>
            <a:spLocks noGrp="1"/>
          </p:cNvSpPr>
          <p:nvPr>
            <p:ph idx="1"/>
          </p:nvPr>
        </p:nvSpPr>
        <p:spPr>
          <a:xfrm>
            <a:off x="685800" y="1417411"/>
            <a:ext cx="10272010" cy="4122738"/>
          </a:xfrm>
        </p:spPr>
        <p:txBody>
          <a:bodyPr/>
          <a:lstStyle/>
          <a:p>
            <a:pPr marL="0" indent="0">
              <a:buNone/>
            </a:pPr>
            <a:br>
              <a:rPr lang="de-DE" dirty="1">
                <a:latin typeface="+mj-lt"/>
                <a:ea typeface="+mj-ea"/>
                <a:cs typeface="+mj-cs"/>
              </a:rPr>
            </a:br>
            <a:endParaRPr lang="en-GB"/>
          </a:p>
          <a:p>
            <a:pPr lvl="0"/>
            <a:r>
              <a:rPr lang="de-DE" dirty="1">
                <a:latin typeface="+mj-lt"/>
                <a:ea typeface="+mj-ea"/>
                <a:cs typeface="+mj-cs"/>
              </a:rPr>
              <a:t>No requalification of loan as equity </a:t>
            </a:r>
          </a:p>
          <a:p>
            <a:pPr lvl="0"/>
            <a:r>
              <a:rPr lang="de-DE" dirty="1">
                <a:latin typeface="+mj-lt"/>
                <a:ea typeface="+mj-ea"/>
                <a:cs typeface="+mj-cs"/>
              </a:rPr>
              <a:t>No special provision in tax code in relevant years</a:t>
            </a:r>
          </a:p>
          <a:p>
            <a:pPr lvl="0"/>
            <a:r>
              <a:rPr lang="de-DE" dirty="1">
                <a:latin typeface="+mj-lt"/>
                <a:ea typeface="+mj-ea"/>
                <a:cs typeface="+mj-cs"/>
              </a:rPr>
              <a:t>Dealing at arm‘s length principle:</a:t>
            </a:r>
          </a:p>
          <a:p>
            <a:pPr lvl="1">
              <a:buFont typeface="Wingdings" panose="05000000000000000000" pitchFamily="2" charset="2"/>
              <a:buChar char="Ø"/>
            </a:pPr>
            <a:r>
              <a:rPr lang="de-DE" dirty="1">
                <a:latin typeface="+mj-lt"/>
                <a:ea typeface="+mj-ea"/>
                <a:cs typeface="+mj-cs"/>
              </a:rPr>
              <a:t>Only price adjustments (prior verdicts of German Supreme Tax Court - </a:t>
            </a:r>
            <a:r>
              <a:rPr lang="de-DE" i="1" dirty="1">
                <a:latin typeface="+mj-lt"/>
                <a:ea typeface="+mj-ea"/>
                <a:cs typeface="+mj-cs"/>
              </a:rPr>
              <a:t>Gosch</a:t>
            </a:r>
            <a:r>
              <a:rPr lang="de-DE" dirty="1">
                <a:latin typeface="+mj-lt"/>
                <a:ea typeface="+mj-ea"/>
                <a:cs typeface="+mj-cs"/>
              </a:rPr>
              <a:t>)</a:t>
            </a:r>
          </a:p>
          <a:p>
            <a:pPr lvl="1">
              <a:buFont typeface="Wingdings" panose="05000000000000000000" pitchFamily="2" charset="2"/>
              <a:buChar char="Ø"/>
            </a:pPr>
            <a:r>
              <a:rPr lang="de-DE" dirty="1">
                <a:latin typeface="+mj-lt"/>
                <a:ea typeface="+mj-ea"/>
                <a:cs typeface="+mj-cs"/>
              </a:rPr>
              <a:t>Non-application Decree of German Federal Ministry of Finance</a:t>
            </a:r>
          </a:p>
          <a:p>
            <a:pPr lvl="1">
              <a:buFont typeface="Wingdings" panose="05000000000000000000" pitchFamily="2" charset="2"/>
              <a:buChar char="Ø"/>
            </a:pPr>
            <a:r>
              <a:rPr lang="de-DE" dirty="1">
                <a:latin typeface="+mj-lt"/>
                <a:ea typeface="+mj-ea"/>
                <a:cs typeface="+mj-cs"/>
              </a:rPr>
              <a:t>Change of Case Law by German Supreme Tax Court with verdicts as of 27.2.2019   (I R 73/16 and others – </a:t>
            </a:r>
            <a:r>
              <a:rPr lang="de-DE" i="1" dirty="1">
                <a:latin typeface="+mj-lt"/>
                <a:ea typeface="+mj-ea"/>
                <a:cs typeface="+mj-cs"/>
              </a:rPr>
              <a:t>Wacker</a:t>
            </a:r>
            <a:r>
              <a:rPr lang="de-DE" dirty="1">
                <a:latin typeface="+mj-lt"/>
                <a:ea typeface="+mj-ea"/>
                <a:cs typeface="+mj-cs"/>
              </a:rPr>
              <a:t>)</a:t>
            </a:r>
          </a:p>
          <a:p>
            <a:pPr marL="0" indent="0" fontAlgn="auto" eaLnBrk="1" hangingPunct="1">
              <a:lnSpc>
                <a:spcPct val="100000"/>
              </a:lnSpc>
              <a:spcBef>
                <a:spcPts val="1200"/>
              </a:spcBef>
              <a:buNone/>
              <a:defRPr/>
            </a:pPr>
            <a:endParaRPr lang="de-DE">
              <a:latin typeface="+mj-lt"/>
              <a:ea typeface="+mj-ea"/>
              <a:cs typeface="+mj-cs"/>
            </a:endParaRPr>
          </a:p>
          <a:p>
            <a:pPr marL="0" indent="0" fontAlgn="auto" eaLnBrk="1" hangingPunct="1">
              <a:lnSpc>
                <a:spcPct val="100000"/>
              </a:lnSpc>
              <a:spcBef>
                <a:spcPts val="1200"/>
              </a:spcBef>
              <a:buNone/>
              <a:defRPr/>
            </a:pPr>
            <a:endParaRPr lang="de-DE">
              <a:latin typeface="+mj-lt"/>
              <a:ea typeface="+mj-ea"/>
              <a:cs typeface="+mj-cs"/>
            </a:endParaRPr>
          </a:p>
        </p:txBody>
      </p:sp>
      <p:sp>
        <p:nvSpPr>
          <p:cNvPr id="13316" name="Slide Number Placeholder 3"/>
          <p:cNvSpPr>
            <a:spLocks noGrp="1"/>
          </p:cNvSpPr>
          <p:nvPr>
            <p:ph type="sldNum" sz="quarter" idx="16"/>
          </p:nvPr>
        </p:nvSpPr>
        <p:spPr>
          <a:prstGeom prst="parallelogram">
            <a:avLst>
              <a:gd name="adj" fmla="val 109838"/>
            </a:avLst>
          </a:prstGeom>
          <a:extLs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fontAlgn="base" rtl="0" eaLnBrk="0" latinLnBrk="0" hangingPunct="0">
              <a:lnSpc>
                <a:spcPct val="100000"/>
              </a:lnSpc>
              <a:spcBef>
                <a:spcPct val="0"/>
              </a:spcBef>
              <a:spcAft>
                <a:spcPct val="0"/>
              </a:spcAft>
              <a:buClrTx/>
              <a:buSzTx/>
              <a:buFontTx/>
              <a:buNone/>
              <a:defRPr/>
            </a:pPr>
            <a:fld id="{0B7DBD3B-36CA-4CFF-A058-F05BA5B51336}" type="slidenum">
              <a:rPr kumimoji="0" lang="en-US" altLang="en-US" sz="11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3</a:t>
            </a:fld>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3317" name="Text Placeholder 8"/>
          <p:cNvSpPr>
            <a:spLocks noGrp="1"/>
          </p:cNvSpPr>
          <p:nvPr>
            <p:ph type="body" sz="quarter" idx="13"/>
          </p:nvPr>
        </p:nvSpPr>
        <p:spPr>
          <a:xfrm>
            <a:off x="2587625" y="6300788"/>
            <a:ext cx="5705475" cy="557212"/>
          </a:xfrm>
        </p:spPr>
        <p:txBody>
          <a:bodyPr wrap="square" numCol="1" anchorCtr="0" compatLnSpc="1">
            <a:prstTxWarp prst="textNoShape"/>
          </a:bodyPr>
          <a:lstStyle/>
          <a:p>
            <a:pPr eaLnBrk="1" hangingPunct="1"/>
            <a:endParaRPr lang="en-US" altLang="en-US"/>
          </a:p>
        </p:txBody>
      </p:sp>
    </p:spTree>
    <p:extLst>
      <p:ext uri="{BB962C8B-B14F-4D97-AF65-F5344CB8AC3E}">
        <p14:creationId xmlns:p14="http://schemas.microsoft.com/office/powerpoint/2010/main" val="1895637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fontAlgn="auto" eaLnBrk="1" hangingPunct="1">
              <a:spcAft>
                <a:spcPct val="0"/>
              </a:spcAft>
              <a:tabLst>
                <a:tab pos="541338" algn="l"/>
              </a:tabLst>
              <a:defRPr/>
            </a:pPr>
            <a:r>
              <a:rPr lang="de-DE" sz="2800" cap="none" dirty="1"/>
              <a:t>German Supreme Tax Court, 9.6.2021, I R 32/17 (3)</a:t>
            </a:r>
            <a:br>
              <a:rPr lang="de-DE" sz="2800" cap="none" dirty="1"/>
            </a:br>
            <a:endParaRPr lang="en-US" sz="2400" cap="none">
              <a:solidFill>
                <a:srgbClr val="FF0000"/>
              </a:solidFill>
            </a:endParaRPr>
          </a:p>
        </p:txBody>
      </p:sp>
      <p:sp>
        <p:nvSpPr>
          <p:cNvPr id="8" name="Content Placeholder 7"/>
          <p:cNvSpPr>
            <a:spLocks noGrp="1"/>
          </p:cNvSpPr>
          <p:nvPr>
            <p:ph idx="1"/>
          </p:nvPr>
        </p:nvSpPr>
        <p:spPr>
          <a:xfrm>
            <a:off x="685800" y="1417411"/>
            <a:ext cx="10272010" cy="4122738"/>
          </a:xfrm>
        </p:spPr>
        <p:txBody>
          <a:bodyPr/>
          <a:lstStyle/>
          <a:p>
            <a:pPr marL="0" indent="0">
              <a:buNone/>
            </a:pPr>
            <a:br>
              <a:rPr lang="de-DE" dirty="1">
                <a:latin typeface="+mj-lt"/>
                <a:ea typeface="+mj-ea"/>
                <a:cs typeface="+mj-cs"/>
              </a:rPr>
            </a:br>
            <a:r>
              <a:rPr lang="de-DE" dirty="1">
                <a:solidFill>
                  <a:schemeClr val="accent1"/>
                </a:solidFill>
                <a:latin typeface="+mj-lt"/>
                <a:ea typeface="+mj-ea"/>
                <a:cs typeface="+mj-cs"/>
              </a:rPr>
              <a:t>Q1: Is loss of </a:t>
            </a:r>
            <a:r>
              <a:rPr lang="de-DE" i="1" dirty="1">
                <a:solidFill>
                  <a:schemeClr val="accent1"/>
                </a:solidFill>
                <a:latin typeface="+mj-lt"/>
                <a:ea typeface="+mj-ea"/>
                <a:cs typeface="+mj-cs"/>
              </a:rPr>
              <a:t>unsecured</a:t>
            </a:r>
            <a:r>
              <a:rPr lang="de-DE" dirty="1">
                <a:solidFill>
                  <a:schemeClr val="accent1"/>
                </a:solidFill>
                <a:latin typeface="+mj-lt"/>
                <a:ea typeface="+mj-ea"/>
                <a:cs typeface="+mj-cs"/>
              </a:rPr>
              <a:t> shareholder loans tax deductible?</a:t>
            </a:r>
          </a:p>
          <a:p>
            <a:pPr marL="0" indent="0">
              <a:buNone/>
            </a:pPr>
            <a:endParaRPr lang="en-GB">
              <a:solidFill>
                <a:schemeClr val="accent1"/>
              </a:solidFill>
            </a:endParaRPr>
          </a:p>
          <a:p>
            <a:pPr lvl="1">
              <a:buFont typeface="Wingdings" panose="05000000000000000000" pitchFamily="2" charset="2"/>
              <a:buChar char="Ø"/>
            </a:pPr>
            <a:r>
              <a:rPr lang="de-DE" dirty="1">
                <a:latin typeface="+mj-lt"/>
                <a:ea typeface="+mj-ea"/>
                <a:cs typeface="+mj-cs"/>
              </a:rPr>
              <a:t>Unclear after I R 73/16</a:t>
            </a:r>
          </a:p>
          <a:p>
            <a:pPr lvl="1">
              <a:buFont typeface="Wingdings" panose="05000000000000000000" pitchFamily="2" charset="2"/>
              <a:buChar char="Ø"/>
            </a:pPr>
            <a:r>
              <a:rPr lang="de-DE" dirty="1">
                <a:latin typeface="+mj-lt"/>
                <a:ea typeface="+mj-ea"/>
                <a:cs typeface="+mj-cs"/>
              </a:rPr>
              <a:t>First verdict of Supreme Tax Court in case I R 32/17 was declared invalid</a:t>
            </a:r>
          </a:p>
          <a:p>
            <a:pPr lvl="1">
              <a:buFont typeface="Wingdings" panose="05000000000000000000" pitchFamily="2" charset="2"/>
              <a:buChar char="Ø"/>
            </a:pPr>
            <a:r>
              <a:rPr lang="de-DE" dirty="1">
                <a:latin typeface="+mj-lt"/>
                <a:ea typeface="+mj-ea"/>
                <a:cs typeface="+mj-cs"/>
              </a:rPr>
              <a:t>New hearing and final verdict as of 9.6.2021, I R 32/17 - </a:t>
            </a:r>
            <a:r>
              <a:rPr lang="de-DE" i="1" dirty="1">
                <a:latin typeface="+mj-lt"/>
                <a:ea typeface="+mj-ea"/>
                <a:cs typeface="+mj-cs"/>
              </a:rPr>
              <a:t>Brandis</a:t>
            </a:r>
          </a:p>
          <a:p>
            <a:pPr lvl="1">
              <a:buFont typeface="Wingdings" panose="05000000000000000000" pitchFamily="2" charset="2"/>
              <a:buChar char="Ø"/>
            </a:pPr>
            <a:endParaRPr lang="de-DE">
              <a:latin typeface="+mj-lt"/>
              <a:ea typeface="+mj-ea"/>
              <a:cs typeface="+mj-cs"/>
            </a:endParaRPr>
          </a:p>
          <a:p>
            <a:pPr marL="342900" lvl="1" indent="0">
              <a:buNone/>
            </a:pPr>
            <a:endParaRPr lang="de-DE">
              <a:latin typeface="+mj-lt"/>
              <a:ea typeface="+mj-ea"/>
              <a:cs typeface="+mj-cs"/>
            </a:endParaRPr>
          </a:p>
          <a:p>
            <a:pPr lvl="1">
              <a:buFont typeface="Wingdings" panose="05000000000000000000" pitchFamily="2" charset="2"/>
              <a:buChar char="Ø"/>
            </a:pPr>
            <a:r>
              <a:rPr lang="de-DE" u="sng" dirty="1">
                <a:solidFill>
                  <a:schemeClr val="accent1"/>
                </a:solidFill>
                <a:latin typeface="+mj-lt"/>
                <a:ea typeface="+mj-ea"/>
                <a:cs typeface="+mj-cs"/>
              </a:rPr>
              <a:t>Answer:</a:t>
            </a:r>
            <a:r>
              <a:rPr lang="de-DE" dirty="1">
                <a:solidFill>
                  <a:schemeClr val="accent1"/>
                </a:solidFill>
                <a:latin typeface="+mj-lt"/>
                <a:ea typeface="+mj-ea"/>
                <a:cs typeface="+mj-cs"/>
              </a:rPr>
              <a:t> Only if third party would not grant the loan with additional risk compensation (higher interest rate) </a:t>
            </a:r>
          </a:p>
          <a:p>
            <a:pPr marL="0" indent="0" fontAlgn="auto" eaLnBrk="1" hangingPunct="1">
              <a:lnSpc>
                <a:spcPct val="100000"/>
              </a:lnSpc>
              <a:spcBef>
                <a:spcPts val="1200"/>
              </a:spcBef>
              <a:buNone/>
              <a:tabLst>
                <a:tab pos="628650" algn="l"/>
              </a:tabLst>
              <a:defRPr/>
            </a:pPr>
            <a:r>
              <a:rPr lang="de-DE" dirty="1">
                <a:latin typeface="+mj-lt"/>
                <a:ea typeface="+mj-ea"/>
                <a:cs typeface="+mj-cs"/>
              </a:rPr>
              <a:t>	 </a:t>
            </a:r>
            <a:r>
              <a:rPr lang="de-DE" sz="1400" dirty="1">
                <a:latin typeface="+mj-lt"/>
                <a:ea typeface="+mj-ea"/>
                <a:cs typeface="+mj-cs"/>
              </a:rPr>
              <a:t>(see guiding principles in Annex 1)</a:t>
            </a:r>
          </a:p>
        </p:txBody>
      </p:sp>
      <p:sp>
        <p:nvSpPr>
          <p:cNvPr id="13316" name="Slide Number Placeholder 3"/>
          <p:cNvSpPr>
            <a:spLocks noGrp="1"/>
          </p:cNvSpPr>
          <p:nvPr>
            <p:ph type="sldNum" sz="quarter" idx="16"/>
          </p:nvPr>
        </p:nvSpPr>
        <p:spPr>
          <a:prstGeom prst="parallelogram">
            <a:avLst>
              <a:gd name="adj" fmla="val 109838"/>
            </a:avLst>
          </a:prstGeom>
          <a:extLs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fontAlgn="base" rtl="0" eaLnBrk="0" latinLnBrk="0" hangingPunct="0">
              <a:lnSpc>
                <a:spcPct val="100000"/>
              </a:lnSpc>
              <a:spcBef>
                <a:spcPct val="0"/>
              </a:spcBef>
              <a:spcAft>
                <a:spcPct val="0"/>
              </a:spcAft>
              <a:buClrTx/>
              <a:buSzTx/>
              <a:buFontTx/>
              <a:buNone/>
              <a:defRPr/>
            </a:pPr>
            <a:fld id="{0B7DBD3B-36CA-4CFF-A058-F05BA5B51336}" type="slidenum">
              <a:rPr kumimoji="0" lang="en-US" altLang="en-US" sz="11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4</a:t>
            </a:fld>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3317" name="Text Placeholder 8"/>
          <p:cNvSpPr>
            <a:spLocks noGrp="1"/>
          </p:cNvSpPr>
          <p:nvPr>
            <p:ph type="body" sz="quarter" idx="13"/>
          </p:nvPr>
        </p:nvSpPr>
        <p:spPr>
          <a:xfrm>
            <a:off x="2587625" y="6300788"/>
            <a:ext cx="5705475" cy="557212"/>
          </a:xfrm>
        </p:spPr>
        <p:txBody>
          <a:bodyPr wrap="square" numCol="1" anchorCtr="0" compatLnSpc="1">
            <a:prstTxWarp prst="textNoShape"/>
          </a:bodyPr>
          <a:lstStyle/>
          <a:p>
            <a:pPr eaLnBrk="1" hangingPunct="1"/>
            <a:endParaRPr lang="en-US" altLang="en-US"/>
          </a:p>
        </p:txBody>
      </p:sp>
    </p:spTree>
    <p:extLst>
      <p:ext uri="{BB962C8B-B14F-4D97-AF65-F5344CB8AC3E}">
        <p14:creationId xmlns:p14="http://schemas.microsoft.com/office/powerpoint/2010/main" val="345978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fontAlgn="auto" eaLnBrk="1" hangingPunct="1">
              <a:spcAft>
                <a:spcPct val="0"/>
              </a:spcAft>
              <a:tabLst>
                <a:tab pos="541338" algn="l"/>
              </a:tabLst>
              <a:defRPr/>
            </a:pPr>
            <a:r>
              <a:rPr lang="de-DE" sz="2800" cap="none" dirty="1"/>
              <a:t>German Supreme Tax Court, 9.6.2021, I R 32/17 (4)</a:t>
            </a:r>
            <a:br>
              <a:rPr lang="de-DE" sz="2800" cap="none" dirty="1"/>
            </a:br>
            <a:endParaRPr lang="en-US" sz="2400" cap="none">
              <a:solidFill>
                <a:srgbClr val="FF0000"/>
              </a:solidFill>
            </a:endParaRPr>
          </a:p>
        </p:txBody>
      </p:sp>
      <p:sp>
        <p:nvSpPr>
          <p:cNvPr id="8" name="Content Placeholder 7"/>
          <p:cNvSpPr>
            <a:spLocks noGrp="1"/>
          </p:cNvSpPr>
          <p:nvPr>
            <p:ph idx="1"/>
          </p:nvPr>
        </p:nvSpPr>
        <p:spPr>
          <a:xfrm>
            <a:off x="685800" y="1417411"/>
            <a:ext cx="10272010" cy="4122738"/>
          </a:xfrm>
        </p:spPr>
        <p:txBody>
          <a:bodyPr/>
          <a:lstStyle/>
          <a:p>
            <a:pPr marL="0" indent="0">
              <a:buNone/>
            </a:pPr>
            <a:r>
              <a:rPr lang="de-DE" dirty="1">
                <a:solidFill>
                  <a:schemeClr val="accent1"/>
                </a:solidFill>
                <a:latin typeface="+mj-lt"/>
                <a:ea typeface="+mj-ea"/>
                <a:cs typeface="+mj-cs"/>
              </a:rPr>
              <a:t>Q2: Violation of EU-Law?</a:t>
            </a:r>
          </a:p>
          <a:p>
            <a:pPr lvl="1">
              <a:buFont typeface="Wingdings" panose="05000000000000000000" pitchFamily="2" charset="2"/>
              <a:buChar char="Ø"/>
            </a:pPr>
            <a:r>
              <a:rPr lang="de-DE" dirty="1">
                <a:latin typeface="+mj-lt"/>
                <a:ea typeface="+mj-ea"/>
                <a:cs typeface="+mj-cs"/>
              </a:rPr>
              <a:t>Not decided in I R 32/17 (Local Tax Court has to answer Q1 first)</a:t>
            </a:r>
          </a:p>
          <a:p>
            <a:pPr lvl="1">
              <a:buFont typeface="Wingdings" panose="05000000000000000000" pitchFamily="2" charset="2"/>
              <a:buChar char="Ø"/>
            </a:pPr>
            <a:r>
              <a:rPr lang="de-DE" dirty="1">
                <a:latin typeface="+mj-lt"/>
                <a:ea typeface="+mj-ea"/>
                <a:cs typeface="+mj-cs"/>
              </a:rPr>
              <a:t>Verdict of German Supreme Tax Court 27.7.2019, I R 73/16 was repealed by German Constitutional Court</a:t>
            </a:r>
          </a:p>
          <a:p>
            <a:pPr lvl="1">
              <a:buFont typeface="Wingdings" panose="05000000000000000000" pitchFamily="2" charset="2"/>
              <a:buChar char="Ø"/>
            </a:pPr>
            <a:r>
              <a:rPr lang="de-DE" dirty="1">
                <a:latin typeface="+mj-lt"/>
                <a:ea typeface="+mj-ea"/>
                <a:cs typeface="+mj-cs"/>
              </a:rPr>
              <a:t>German Constitutional Court 4.3.2021, 2 BvR 1161/19: Submission to ECJ (Right to one‘s lawful judge given </a:t>
            </a:r>
            <a:r>
              <a:rPr lang="de-DE" i="1" dirty="1">
                <a:latin typeface="+mj-lt"/>
                <a:ea typeface="+mj-ea"/>
                <a:cs typeface="+mj-cs"/>
              </a:rPr>
              <a:t>Hornbach Baumarkt </a:t>
            </a:r>
            <a:r>
              <a:rPr lang="de-DE" dirty="1">
                <a:latin typeface="+mj-lt"/>
                <a:ea typeface="+mj-ea"/>
                <a:cs typeface="+mj-cs"/>
              </a:rPr>
              <a:t>Decision</a:t>
            </a:r>
            <a:r>
              <a:rPr lang="de-DE" i="1" dirty="1">
                <a:latin typeface="+mj-lt"/>
                <a:ea typeface="+mj-ea"/>
                <a:cs typeface="+mj-cs"/>
              </a:rPr>
              <a:t> </a:t>
            </a:r>
            <a:r>
              <a:rPr lang="de-DE" dirty="1">
                <a:latin typeface="+mj-lt"/>
                <a:ea typeface="+mj-ea"/>
                <a:cs typeface="+mj-cs"/>
              </a:rPr>
              <a:t>31.5.2018, C-382/16)</a:t>
            </a:r>
          </a:p>
          <a:p>
            <a:pPr lvl="1">
              <a:buFont typeface="Wingdings" panose="05000000000000000000" pitchFamily="2" charset="2"/>
              <a:buChar char="Ø"/>
            </a:pPr>
            <a:endParaRPr lang="de-DE" sz="1100">
              <a:latin typeface="+mj-lt"/>
              <a:ea typeface="+mj-ea"/>
              <a:cs typeface="+mj-cs"/>
            </a:endParaRPr>
          </a:p>
          <a:p>
            <a:pPr marL="0" lvl="1" indent="0">
              <a:lnSpc>
                <a:spcPct val="90000"/>
              </a:lnSpc>
              <a:spcBef>
                <a:spcPts val="500"/>
              </a:spcBef>
              <a:spcAft>
                <a:spcPts val="400"/>
              </a:spcAft>
              <a:buSzPct val="90000"/>
              <a:buNone/>
            </a:pPr>
            <a:r>
              <a:rPr lang="de-DE" dirty="1">
                <a:solidFill>
                  <a:schemeClr val="accent1"/>
                </a:solidFill>
                <a:latin typeface="+mj-lt"/>
                <a:ea typeface="+mj-ea"/>
                <a:cs typeface="+mj-cs"/>
              </a:rPr>
              <a:t>Q3: Impact on Dealing at arm‘s length interest rate </a:t>
            </a:r>
          </a:p>
          <a:p>
            <a:pPr lvl="1">
              <a:buSzPct val="90000"/>
              <a:buFont typeface="Wingdings" panose="05000000000000000000" pitchFamily="2" charset="2"/>
              <a:buChar char="Ø"/>
            </a:pPr>
            <a:r>
              <a:rPr lang="de-DE" dirty="1">
                <a:latin typeface="+mj-lt"/>
                <a:ea typeface="+mj-ea"/>
                <a:cs typeface="+mj-cs"/>
              </a:rPr>
              <a:t>Verdict of German Supreme Tax Court 18.5.2021, I R 4/17 regarding inbound loan of Dutch Group Finance Company</a:t>
            </a:r>
          </a:p>
          <a:p>
            <a:pPr marL="0" indent="0" fontAlgn="auto" eaLnBrk="1" hangingPunct="1">
              <a:lnSpc>
                <a:spcPct val="100000"/>
              </a:lnSpc>
              <a:spcBef>
                <a:spcPts val="1200"/>
              </a:spcBef>
              <a:buNone/>
              <a:tabLst>
                <a:tab pos="628650" algn="l"/>
              </a:tabLst>
              <a:defRPr/>
            </a:pPr>
            <a:r>
              <a:rPr lang="de-DE" dirty="1">
                <a:latin typeface="+mj-lt"/>
                <a:ea typeface="+mj-ea"/>
                <a:cs typeface="+mj-cs"/>
              </a:rPr>
              <a:t>	 </a:t>
            </a:r>
            <a:r>
              <a:rPr lang="de-DE" sz="1400" dirty="1">
                <a:latin typeface="+mj-lt"/>
                <a:ea typeface="+mj-ea"/>
                <a:cs typeface="+mj-cs"/>
              </a:rPr>
              <a:t>(see guiding principles in Annex 2)</a:t>
            </a:r>
          </a:p>
        </p:txBody>
      </p:sp>
      <p:sp>
        <p:nvSpPr>
          <p:cNvPr id="13316" name="Slide Number Placeholder 3"/>
          <p:cNvSpPr>
            <a:spLocks noGrp="1"/>
          </p:cNvSpPr>
          <p:nvPr>
            <p:ph type="sldNum" sz="quarter" idx="16"/>
          </p:nvPr>
        </p:nvSpPr>
        <p:spPr>
          <a:prstGeom prst="parallelogram">
            <a:avLst>
              <a:gd name="adj" fmla="val 109838"/>
            </a:avLst>
          </a:prstGeom>
          <a:extLs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fontAlgn="base" rtl="0" eaLnBrk="0" latinLnBrk="0" hangingPunct="0">
              <a:lnSpc>
                <a:spcPct val="100000"/>
              </a:lnSpc>
              <a:spcBef>
                <a:spcPct val="0"/>
              </a:spcBef>
              <a:spcAft>
                <a:spcPct val="0"/>
              </a:spcAft>
              <a:buClrTx/>
              <a:buSzTx/>
              <a:buFontTx/>
              <a:buNone/>
              <a:defRPr/>
            </a:pPr>
            <a:fld id="{0B7DBD3B-36CA-4CFF-A058-F05BA5B51336}" type="slidenum">
              <a:rPr kumimoji="0" lang="en-US" altLang="en-US" sz="11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5</a:t>
            </a:fld>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13317" name="Text Placeholder 8"/>
          <p:cNvSpPr>
            <a:spLocks noGrp="1"/>
          </p:cNvSpPr>
          <p:nvPr>
            <p:ph type="body" sz="quarter" idx="13"/>
          </p:nvPr>
        </p:nvSpPr>
        <p:spPr>
          <a:xfrm>
            <a:off x="2587625" y="6300788"/>
            <a:ext cx="5705475" cy="557212"/>
          </a:xfrm>
        </p:spPr>
        <p:txBody>
          <a:bodyPr wrap="square" numCol="1" anchorCtr="0" compatLnSpc="1">
            <a:prstTxWarp prst="textNoShape"/>
          </a:bodyPr>
          <a:lstStyle/>
          <a:p>
            <a:pPr eaLnBrk="1" hangingPunct="1"/>
            <a:endParaRPr lang="en-US" altLang="en-US"/>
          </a:p>
        </p:txBody>
      </p:sp>
    </p:spTree>
    <p:extLst>
      <p:ext uri="{BB962C8B-B14F-4D97-AF65-F5344CB8AC3E}">
        <p14:creationId xmlns:p14="http://schemas.microsoft.com/office/powerpoint/2010/main" val="385222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fontAlgn="auto" eaLnBrk="1" hangingPunct="1">
              <a:spcAft>
                <a:spcPct val="0"/>
              </a:spcAft>
              <a:tabLst>
                <a:tab pos="541338" algn="l"/>
              </a:tabLst>
              <a:defRPr/>
            </a:pPr>
            <a:r>
              <a:rPr lang="de-DE" sz="1800" cap="none" dirty="1"/>
              <a:t>Annex 1: Guiding principles</a:t>
            </a:r>
            <a:br>
              <a:rPr lang="de-DE" sz="2800" cap="none" dirty="1"/>
            </a:br>
            <a:br>
              <a:rPr lang="de-DE" sz="2800" cap="none" dirty="1"/>
            </a:br>
            <a:r>
              <a:rPr lang="de-DE" sz="2800" cap="none" dirty="1"/>
              <a:t>German Supreme Tax Court, 9.6.2021, I R 32/17</a:t>
            </a:r>
            <a:br>
              <a:rPr lang="de-DE" sz="2800" cap="none" dirty="1"/>
            </a:br>
            <a:endParaRPr lang="en-US" sz="2400" cap="none">
              <a:solidFill>
                <a:srgbClr val="FF0000"/>
              </a:solidFill>
            </a:endParaRPr>
          </a:p>
        </p:txBody>
      </p:sp>
      <p:sp>
        <p:nvSpPr>
          <p:cNvPr id="8" name="Content Placeholder 7"/>
          <p:cNvSpPr>
            <a:spLocks noGrp="1"/>
          </p:cNvSpPr>
          <p:nvPr>
            <p:ph idx="1"/>
          </p:nvPr>
        </p:nvSpPr>
        <p:spPr>
          <a:xfrm>
            <a:off x="685800" y="1411902"/>
            <a:ext cx="10272010" cy="4122738"/>
          </a:xfrm>
        </p:spPr>
        <p:txBody>
          <a:bodyPr/>
          <a:lstStyle/>
          <a:p>
            <a:pPr marL="342900" indent="-342900" algn="just">
              <a:buAutoNum type="arabicParenBoth" startAt="1"/>
            </a:pPr>
            <a:r>
              <a:rPr lang="en-US" sz="1400" dirty="1">
                <a:latin typeface="+mj-lt"/>
                <a:ea typeface="+mj-ea"/>
                <a:cs typeface="+mj-cs"/>
              </a:rPr>
              <a:t>The lack of collateral for a loan is one of the "conditions" within the meaning of Sec. 1 (1) AStG which, when considered as a whole, may result in the business relationship not being arm's length; the same applies to Art. 9 (1) OECD Model Tax Convention (here: Art. 9 (1) DBA-USA 1989 and Art. 5 DBA-France 1959).</a:t>
            </a:r>
          </a:p>
          <a:p>
            <a:pPr marL="342900" indent="-342900" algn="just">
              <a:buAutoNum type="arabicParenBoth" startAt="1"/>
            </a:pPr>
            <a:r>
              <a:rPr lang="en-US" sz="1400" dirty="1">
                <a:latin typeface="+mj-lt"/>
                <a:ea typeface="+mj-ea"/>
                <a:cs typeface="+mj-cs"/>
              </a:rPr>
              <a:t>Whether an unsecured intercompany loan is in conformity with the arm's length principle in the context of an overall consideration of all circumstances of the individual case depends on whether a third party would also have granted the loan under the same conditions, if necessary taking into account possible risk compensation. In this respect, not only banks but also other lenders can be considered as "third parties" if there is a market for the specific financing in which such lenders are active. 3.</a:t>
            </a:r>
          </a:p>
          <a:p>
            <a:pPr marL="342900" indent="-342900" algn="just">
              <a:buAutoNum type="arabicParenBoth" startAt="1"/>
            </a:pPr>
            <a:r>
              <a:rPr lang="en-US" sz="1400" dirty="1">
                <a:latin typeface="+mj-lt"/>
                <a:ea typeface="+mj-ea"/>
                <a:cs typeface="+mj-cs"/>
              </a:rPr>
              <a:t>If an unsecured intercompany loan would only have been customary with a higher interest rate than the one actually agreed, an income adjustment must be made primarily in the amount of this difference.</a:t>
            </a:r>
          </a:p>
          <a:p>
            <a:pPr marL="342900" indent="-342900" algn="just">
              <a:buAutoNum type="arabicParenBoth" startAt="1"/>
            </a:pPr>
            <a:r>
              <a:rPr lang="en-US" sz="1400" dirty="1">
                <a:latin typeface="+mj-lt"/>
                <a:ea typeface="+mj-ea"/>
                <a:cs typeface="+mj-cs"/>
              </a:rPr>
              <a:t>In the context of arm's length determinations, the granting of unsecured loans by third parties to the parent company of the group is not a suitable substitute for the assessment of the loan granted to a (subsidiary) company on the basis of an arm's length lending standard.</a:t>
            </a:r>
          </a:p>
          <a:p>
            <a:pPr marL="342900" indent="-342900" algn="just">
              <a:buAutoNum type="arabicParenBoth" startAt="1"/>
            </a:pPr>
            <a:r>
              <a:rPr lang="en-US" sz="1400" dirty="1">
                <a:latin typeface="+mj-lt"/>
                <a:ea typeface="+mj-ea"/>
                <a:cs typeface="+mj-cs"/>
              </a:rPr>
              <a:t>Article 9, para. 1 OECD-MustAbk (here: Article 9, para. 1 DBA-USA 1989 and Article 5 DBA-France 1959) does not limit the scope of correction of Sec. 1, para. 1 AStG to so-called price adjustments, but also allows the neutralization of the profit-reducing derecognition of a loan receivable or a partial value depreciation thereon (confirmation of the Senate's case law).</a:t>
            </a:r>
          </a:p>
          <a:p>
            <a:pPr marL="342900" indent="-342900" algn="just">
              <a:buAutoNum type="arabicParenBoth" startAt="1"/>
            </a:pPr>
            <a:r>
              <a:rPr lang="en-US" sz="1400" dirty="1">
                <a:latin typeface="+mj-lt"/>
                <a:ea typeface="+mj-ea"/>
                <a:cs typeface="+mj-cs"/>
              </a:rPr>
              <a:t>The existence of an "agreement under the articles of association" within the meaning of Sec. 1 (4) AStG in the version of the StVergAbG must be assessed on the basis of the substantive corporate law applicable to the foreign subsidiary.</a:t>
            </a:r>
            <a:endParaRPr lang="de-DE" sz="1400">
              <a:latin typeface="+mj-lt"/>
              <a:ea typeface="+mj-ea"/>
              <a:cs typeface="+mj-cs"/>
            </a:endParaRPr>
          </a:p>
          <a:p>
            <a:pPr marL="0" indent="0" algn="just" fontAlgn="auto" eaLnBrk="1" hangingPunct="1">
              <a:lnSpc>
                <a:spcPct val="100000"/>
              </a:lnSpc>
              <a:spcBef>
                <a:spcPts val="1200"/>
              </a:spcBef>
              <a:buNone/>
              <a:defRPr/>
            </a:pPr>
            <a:endParaRPr lang="de-DE" sz="1400">
              <a:latin typeface="+mj-lt"/>
              <a:ea typeface="+mj-ea"/>
              <a:cs typeface="+mj-cs"/>
            </a:endParaRPr>
          </a:p>
        </p:txBody>
      </p:sp>
      <p:sp>
        <p:nvSpPr>
          <p:cNvPr id="13316" name="Slide Number Placeholder 3"/>
          <p:cNvSpPr>
            <a:spLocks noGrp="1"/>
          </p:cNvSpPr>
          <p:nvPr>
            <p:ph type="sldNum" sz="quarter" idx="16"/>
          </p:nvPr>
        </p:nvSpPr>
        <p:spPr>
          <a:prstGeom prst="parallelogram">
            <a:avLst>
              <a:gd name="adj" fmla="val 109838"/>
            </a:avLst>
          </a:prstGeom>
          <a:extLs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fontAlgn="base" eaLnBrk="0" hangingPunct="0">
              <a:spcBef>
                <a:spcPct val="0"/>
              </a:spcBef>
              <a:spcAft>
                <a:spcPct val="0"/>
              </a:spcAft>
            </a:pPr>
            <a:fld id="{0B7DBD3B-36CA-4CFF-A058-F05BA5B51336}" type="slidenum">
              <a:rPr lang="en-US" altLang="en-US" smtClean="0"/>
              <a:t>6</a:t>
            </a:fld>
            <a:endParaRPr lang="en-US" altLang="en-US"/>
          </a:p>
        </p:txBody>
      </p:sp>
      <p:sp>
        <p:nvSpPr>
          <p:cNvPr id="13317" name="Text Placeholder 8"/>
          <p:cNvSpPr>
            <a:spLocks noGrp="1"/>
          </p:cNvSpPr>
          <p:nvPr>
            <p:ph type="body" sz="quarter" idx="13"/>
          </p:nvPr>
        </p:nvSpPr>
        <p:spPr>
          <a:xfrm>
            <a:off x="2587625" y="6300788"/>
            <a:ext cx="5705475" cy="557212"/>
          </a:xfrm>
        </p:spPr>
        <p:txBody>
          <a:bodyPr wrap="square" numCol="1" anchorCtr="0" compatLnSpc="1">
            <a:prstTxWarp prst="textNoShape"/>
          </a:bodyPr>
          <a:lstStyle/>
          <a:p>
            <a:pPr eaLnBrk="1" hangingPunct="1"/>
            <a:endParaRPr lang="en-US" altLang="en-US"/>
          </a:p>
        </p:txBody>
      </p:sp>
    </p:spTree>
    <p:extLst>
      <p:ext uri="{BB962C8B-B14F-4D97-AF65-F5344CB8AC3E}">
        <p14:creationId xmlns:p14="http://schemas.microsoft.com/office/powerpoint/2010/main" val="3599727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fontAlgn="auto" eaLnBrk="1" hangingPunct="1">
              <a:spcAft>
                <a:spcPct val="0"/>
              </a:spcAft>
              <a:tabLst>
                <a:tab pos="541338" algn="l"/>
              </a:tabLst>
              <a:defRPr/>
            </a:pPr>
            <a:r>
              <a:rPr lang="de-DE" sz="1800" cap="none" dirty="1"/>
              <a:t>Annex 2: Guiding principles</a:t>
            </a:r>
            <a:br>
              <a:rPr lang="de-DE" sz="2800" cap="none" dirty="1"/>
            </a:br>
            <a:br>
              <a:rPr lang="de-DE" sz="2800" cap="none" dirty="1"/>
            </a:br>
            <a:r>
              <a:rPr lang="de-DE" sz="2800" cap="none" dirty="1"/>
              <a:t>German Supreme Tax Court, 18.5.2021, I R 4/17</a:t>
            </a:r>
            <a:br>
              <a:rPr lang="de-DE" sz="2800" cap="none" dirty="1"/>
            </a:br>
            <a:endParaRPr lang="en-US" sz="2400" cap="none">
              <a:solidFill>
                <a:srgbClr val="FF0000"/>
              </a:solidFill>
            </a:endParaRPr>
          </a:p>
        </p:txBody>
      </p:sp>
      <p:sp>
        <p:nvSpPr>
          <p:cNvPr id="8" name="Content Placeholder 7"/>
          <p:cNvSpPr>
            <a:spLocks noGrp="1"/>
          </p:cNvSpPr>
          <p:nvPr>
            <p:ph idx="1"/>
          </p:nvPr>
        </p:nvSpPr>
        <p:spPr>
          <a:xfrm>
            <a:off x="685800" y="1411902"/>
            <a:ext cx="10272010" cy="4122738"/>
          </a:xfrm>
        </p:spPr>
        <p:txBody>
          <a:bodyPr/>
          <a:lstStyle/>
          <a:p>
            <a:pPr marL="342900" indent="-342900" algn="just">
              <a:buAutoNum type="arabicParenBoth" startAt="1"/>
            </a:pPr>
            <a:r>
              <a:rPr lang="en-US" sz="1400" dirty="1">
                <a:latin typeface="+mj-lt"/>
                <a:ea typeface="+mj-ea"/>
                <a:cs typeface="+mj-cs"/>
              </a:rPr>
              <a:t>For the determination of arm's length interest rates on loans, it is necessary to check whether the comparative values can be determined using the price comparison method before applying the so-called cost-plus method. This also applies to unsecured intercompany loans, irrespective of whether the loans were granted by the parent company or by another group company acting as the financing company. </a:t>
            </a:r>
          </a:p>
          <a:p>
            <a:pPr marL="342900" indent="-342900" algn="just">
              <a:buAutoNum type="arabicParenBoth" startAt="1"/>
            </a:pPr>
            <a:r>
              <a:rPr lang="en-US" sz="1400" dirty="1">
                <a:latin typeface="+mj-lt"/>
                <a:ea typeface="+mj-ea"/>
                <a:cs typeface="+mj-cs"/>
              </a:rPr>
              <a:t>The assessment of creditworthiness is not based on the average creditworthiness of the Group as a whole, but on the creditworthiness of the Group company taking out the loan ("stand alone" rating). A Group backstop that is not solidified by legally binding purchase commitments of other Group companies is only to be taken into account if a non-Group lender would thereby assign a credit rating to the Group company that exceeds the "stand alone" credit rating of the company.</a:t>
            </a:r>
            <a:endParaRPr lang="de-DE" sz="1400">
              <a:latin typeface="+mj-lt"/>
              <a:ea typeface="+mj-ea"/>
              <a:cs typeface="+mj-cs"/>
            </a:endParaRPr>
          </a:p>
        </p:txBody>
      </p:sp>
      <p:sp>
        <p:nvSpPr>
          <p:cNvPr id="13316" name="Slide Number Placeholder 3"/>
          <p:cNvSpPr>
            <a:spLocks noGrp="1"/>
          </p:cNvSpPr>
          <p:nvPr>
            <p:ph type="sldNum" sz="quarter" idx="16"/>
          </p:nvPr>
        </p:nvSpPr>
        <p:spPr>
          <a:prstGeom prst="parallelogram">
            <a:avLst>
              <a:gd name="adj" fmla="val 109838"/>
            </a:avLst>
          </a:prstGeom>
          <a:extLs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eaLnBrk="0" hangingPunct="0">
              <a:spcBef>
                <a:spcPct val="0"/>
              </a:spcBef>
              <a:spcAft>
                <a:spcPct val="0"/>
              </a:spcAft>
              <a:defRPr>
                <a:solidFill>
                  <a:schemeClr val="tx1"/>
                </a:solidFill>
                <a:latin typeface="Times New Roman" panose="02020603050405020304" pitchFamily="18" charset="0"/>
              </a:defRPr>
            </a:lvl6pPr>
            <a:lvl7pPr marL="2971800" indent="-228600" fontAlgn="base" eaLnBrk="0" hangingPunct="0">
              <a:spcBef>
                <a:spcPct val="0"/>
              </a:spcBef>
              <a:spcAft>
                <a:spcPct val="0"/>
              </a:spcAft>
              <a:defRPr>
                <a:solidFill>
                  <a:schemeClr val="tx1"/>
                </a:solidFill>
                <a:latin typeface="Times New Roman" panose="02020603050405020304" pitchFamily="18" charset="0"/>
              </a:defRPr>
            </a:lvl7pPr>
            <a:lvl8pPr marL="3429000" indent="-228600" fontAlgn="base" eaLnBrk="0" hangingPunct="0">
              <a:spcBef>
                <a:spcPct val="0"/>
              </a:spcBef>
              <a:spcAft>
                <a:spcPct val="0"/>
              </a:spcAft>
              <a:defRPr>
                <a:solidFill>
                  <a:schemeClr val="tx1"/>
                </a:solidFill>
                <a:latin typeface="Times New Roman" panose="02020603050405020304" pitchFamily="18" charset="0"/>
              </a:defRPr>
            </a:lvl8pPr>
            <a:lvl9pPr marL="3886200" indent="-228600" fontAlgn="base" eaLnBrk="0" hangingPunct="0">
              <a:spcBef>
                <a:spcPct val="0"/>
              </a:spcBef>
              <a:spcAft>
                <a:spcPct val="0"/>
              </a:spcAft>
              <a:defRPr>
                <a:solidFill>
                  <a:schemeClr val="tx1"/>
                </a:solidFill>
                <a:latin typeface="Times New Roman" panose="02020603050405020304" pitchFamily="18" charset="0"/>
              </a:defRPr>
            </a:lvl9pPr>
          </a:lstStyle>
          <a:p>
            <a:pPr fontAlgn="base" eaLnBrk="0" hangingPunct="0">
              <a:spcBef>
                <a:spcPct val="0"/>
              </a:spcBef>
              <a:spcAft>
                <a:spcPct val="0"/>
              </a:spcAft>
            </a:pPr>
            <a:fld id="{0B7DBD3B-36CA-4CFF-A058-F05BA5B51336}" type="slidenum">
              <a:rPr lang="en-US" altLang="en-US" smtClean="0"/>
              <a:t>7</a:t>
            </a:fld>
            <a:endParaRPr lang="en-US" altLang="en-US"/>
          </a:p>
        </p:txBody>
      </p:sp>
      <p:sp>
        <p:nvSpPr>
          <p:cNvPr id="13317" name="Text Placeholder 8"/>
          <p:cNvSpPr>
            <a:spLocks noGrp="1"/>
          </p:cNvSpPr>
          <p:nvPr>
            <p:ph type="body" sz="quarter" idx="13"/>
          </p:nvPr>
        </p:nvSpPr>
        <p:spPr>
          <a:xfrm>
            <a:off x="2587625" y="6300788"/>
            <a:ext cx="5705475" cy="557212"/>
          </a:xfrm>
        </p:spPr>
        <p:txBody>
          <a:bodyPr wrap="square" numCol="1" anchorCtr="0" compatLnSpc="1">
            <a:prstTxWarp prst="textNoShape"/>
          </a:bodyPr>
          <a:lstStyle/>
          <a:p>
            <a:pPr eaLnBrk="1" hangingPunct="1"/>
            <a:endParaRPr lang="en-US" altLang="en-US"/>
          </a:p>
        </p:txBody>
      </p:sp>
    </p:spTree>
    <p:extLst>
      <p:ext uri="{BB962C8B-B14F-4D97-AF65-F5344CB8AC3E}">
        <p14:creationId xmlns:p14="http://schemas.microsoft.com/office/powerpoint/2010/main" val="3004303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游ゴシック Light"/>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等线 Light"/>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游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等线"/>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ppt/theme/theme2.xml><?xml version="1.0" encoding="utf-8"?>
<a:theme xmlns:a="http://schemas.openxmlformats.org/drawingml/2006/main" name="Global - McDermott">
  <a:themeElements>
    <a:clrScheme name="McDermott Palette">
      <a:dk1>
        <a:srgbClr val="000000"/>
      </a:dk1>
      <a:lt1>
        <a:srgbClr val="FFFFFF"/>
      </a:lt1>
      <a:dk2>
        <a:srgbClr val="2D3028"/>
      </a:dk2>
      <a:lt2>
        <a:srgbClr val="C7C7C7"/>
      </a:lt2>
      <a:accent1>
        <a:srgbClr val="00A68E"/>
      </a:accent1>
      <a:accent2>
        <a:srgbClr val="278BCB"/>
      </a:accent2>
      <a:accent3>
        <a:srgbClr val="CAD23B"/>
      </a:accent3>
      <a:accent4>
        <a:srgbClr val="F27557"/>
      </a:accent4>
      <a:accent5>
        <a:srgbClr val="7379B9"/>
      </a:accent5>
      <a:accent6>
        <a:srgbClr val="A7A7A7"/>
      </a:accent6>
      <a:hlink>
        <a:srgbClr val="00A68E"/>
      </a:hlink>
      <a:folHlink>
        <a:srgbClr val="00A68E"/>
      </a:folHlink>
    </a:clrScheme>
    <a:fontScheme name="McDermott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
  <Slides>7</Slide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1900-01-01T00:00:00Z</cp:lastPrinted>
  <dcterms:created xsi:type="dcterms:W3CDTF">1900-01-01T00:00:00Z</dcterms:created>
  <dcterms:modified xsi:type="dcterms:W3CDTF">1900-01-01T00:00:00Z</dcterms:modified>
</cp:coreProperties>
</file>