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2.xml" ContentType="application/vnd.openxmlformats-officedocument.presentationml.tags+xml"/>
  <Override PartName="/docProps/core.xml" ContentType="application/vnd.openxmlformats-package.core-properties+xml"/>
  <Override PartName="/ppt/tags/tag3.xml" ContentType="application/vnd.openxmlformats-officedocument.presentationml.tags+xml"/>
  <Override PartName="/ppt/tags/tag1.xml" ContentType="application/vnd.openxmlformats-officedocument.presentationml.tag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22"/>
  </p:notesMasterIdLst>
  <p:handoutMasterIdLst>
    <p:handoutMasterId r:id="rId23"/>
  </p:handoutMasterIdLst>
  <p:sldIdLst>
    <p:sldId id="2146448115" r:id="rId2"/>
    <p:sldId id="2146448117" r:id="rId3"/>
    <p:sldId id="2146448109" r:id="rId4"/>
    <p:sldId id="2146448108" r:id="rId5"/>
    <p:sldId id="2146448144" r:id="rId6"/>
    <p:sldId id="2146448139" r:id="rId7"/>
    <p:sldId id="2146448136" r:id="rId8"/>
    <p:sldId id="2146448120" r:id="rId9"/>
    <p:sldId id="2146448119" r:id="rId10"/>
    <p:sldId id="2146448138" r:id="rId11"/>
    <p:sldId id="2146448145" r:id="rId12"/>
    <p:sldId id="2146448121" r:id="rId13"/>
    <p:sldId id="2146448122" r:id="rId14"/>
    <p:sldId id="2146448123" r:id="rId15"/>
    <p:sldId id="2146448124" r:id="rId16"/>
    <p:sldId id="2146448142" r:id="rId17"/>
    <p:sldId id="2146448137" r:id="rId18"/>
    <p:sldId id="2146448140" r:id="rId19"/>
    <p:sldId id="2146448135" r:id="rId20"/>
    <p:sldId id="2146448104" r:id="rId21"/>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yril Amarchand Mangaldas" initials="CAM" lastIdx="9" clrIdx="0">
    <p:extLst>
      <p:ext uri="{19B8F6BF-5375-455C-9EA6-DF929625EA0E}">
        <p15:presenceInfo xmlns:p15="http://schemas.microsoft.com/office/powerpoint/2012/main" userId="Cyril Amarchand Mangaldas" providerId="None"/>
      </p:ext>
    </p:extLst>
  </p:cmAuthor>
  <p:cmAuthor id="2" name="Madhumita Paul" initials="MP" lastIdx="7" clrIdx="1">
    <p:extLst>
      <p:ext uri="{19B8F6BF-5375-455C-9EA6-DF929625EA0E}">
        <p15:presenceInfo xmlns:p15="http://schemas.microsoft.com/office/powerpoint/2012/main" userId="S::10380@cyrilshroff.com::32701cd5-86ab-4fc1-aa76-ed7c5ed2cb13" providerId="AD"/>
      </p:ext>
    </p:extLst>
  </p:cmAuthor>
  <p:cmAuthor id="3" name="Yadav, Mangesh" initials="YM" lastIdx="1" clrIdx="2">
    <p:extLst>
      <p:ext uri="{19B8F6BF-5375-455C-9EA6-DF929625EA0E}">
        <p15:presenceInfo xmlns:p15="http://schemas.microsoft.com/office/powerpoint/2012/main" userId="S-1-5-21-1936506462-872332720-1823143976-146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1856"/>
    <a:srgbClr val="E7821D"/>
    <a:srgbClr val="F0E0CA"/>
    <a:srgbClr val="F8F1E8"/>
    <a:srgbClr val="565656"/>
    <a:srgbClr val="555555"/>
    <a:srgbClr val="CFA56D"/>
    <a:srgbClr val="E8A0DC"/>
    <a:srgbClr val="EDE4F0"/>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62" autoAdjust="0"/>
    <p:restoredTop sz="95226" autoAdjust="0"/>
  </p:normalViewPr>
  <p:slideViewPr>
    <p:cSldViewPr snapToGrid="0">
      <p:cViewPr varScale="1">
        <p:scale>
          <a:sx n="74" d="100"/>
          <a:sy n="74" d="100"/>
        </p:scale>
        <p:origin x="618"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656"/>
    </p:cViewPr>
  </p:sorterViewPr>
  <p:notesViewPr>
    <p:cSldViewPr snapToGrid="0">
      <p:cViewPr varScale="1">
        <p:scale>
          <a:sx n="64" d="100"/>
          <a:sy n="64" d="100"/>
        </p:scale>
        <p:origin x="3115"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 Id="rId30"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fld id="{FC136CC3-2FF4-4B78-8EF0-67EE548D20A2}" type="datetimeFigureOut">
              <a:rPr lang="en-IN" smtClean="0"/>
              <a:t>21-04-2023</a:t>
            </a:fld>
            <a:endParaRPr lang="en-IN"/>
          </a:p>
        </p:txBody>
      </p:sp>
      <p:sp>
        <p:nvSpPr>
          <p:cNvPr id="4" name="Footer Placeholder 3"/>
          <p:cNvSpPr>
            <a:spLocks noGrp="1"/>
          </p:cNvSpPr>
          <p:nvPr>
            <p:ph type="ftr" sz="quarter" idx="2"/>
          </p:nvPr>
        </p:nvSpPr>
        <p:spPr>
          <a:xfrm>
            <a:off x="0" y="9377317"/>
            <a:ext cx="2945659" cy="49534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50443" y="9377317"/>
            <a:ext cx="2945659" cy="495347"/>
          </a:xfrm>
          <a:prstGeom prst="rect">
            <a:avLst/>
          </a:prstGeom>
        </p:spPr>
        <p:txBody>
          <a:bodyPr vert="horz" lIns="91440" tIns="45720" rIns="91440" bIns="45720" rtlCol="0" anchor="b"/>
          <a:lstStyle>
            <a:lvl1pPr algn="r">
              <a:defRPr sz="1200"/>
            </a:lvl1pPr>
          </a:lstStyle>
          <a:p>
            <a:fld id="{599C0857-33CF-46CF-ABF0-671127F42405}" type="slidenum">
              <a:rPr lang="en-IN" smtClean="0"/>
              <a:t>‹#›</a:t>
            </a:fld>
            <a:endParaRPr lang="en-IN"/>
          </a:p>
        </p:txBody>
      </p:sp>
    </p:spTree>
    <p:extLst>
      <p:ext uri="{BB962C8B-B14F-4D97-AF65-F5344CB8AC3E}">
        <p14:creationId xmlns:p14="http://schemas.microsoft.com/office/powerpoint/2010/main" val="2600590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79770112-62D4-4D88-8D5A-34055346DD7A}" type="datetimeFigureOut">
              <a:rPr lang="en-IN" smtClean="0"/>
              <a:t>21-04-2023</a:t>
            </a:fld>
            <a:endParaRPr lang="en-IN"/>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CF8B5C63-4499-4C05-A333-0C70223F586C}" type="slidenum">
              <a:rPr lang="en-IN" smtClean="0"/>
              <a:t>‹#›</a:t>
            </a:fld>
            <a:endParaRPr lang="en-IN"/>
          </a:p>
        </p:txBody>
      </p:sp>
    </p:spTree>
    <p:extLst>
      <p:ext uri="{BB962C8B-B14F-4D97-AF65-F5344CB8AC3E}">
        <p14:creationId xmlns:p14="http://schemas.microsoft.com/office/powerpoint/2010/main" val="1563558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CF8B5C63-4499-4C05-A333-0C70223F586C}" type="slidenum">
              <a:rPr lang="en-IN" smtClean="0"/>
              <a:t>3</a:t>
            </a:fld>
            <a:endParaRPr lang="en-IN"/>
          </a:p>
        </p:txBody>
      </p:sp>
    </p:spTree>
    <p:extLst>
      <p:ext uri="{BB962C8B-B14F-4D97-AF65-F5344CB8AC3E}">
        <p14:creationId xmlns:p14="http://schemas.microsoft.com/office/powerpoint/2010/main" val="37654870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ntents 1 colum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F502AC6-9F38-475D-AA48-4277DE5B4F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112636"/>
            <a:ext cx="12201393" cy="160064"/>
          </a:xfrm>
          <a:prstGeom prst="rect">
            <a:avLst/>
          </a:prstGeom>
        </p:spPr>
      </p:pic>
      <p:sp>
        <p:nvSpPr>
          <p:cNvPr id="13" name="Text Placeholder 3">
            <a:extLst>
              <a:ext uri="{FF2B5EF4-FFF2-40B4-BE49-F238E27FC236}">
                <a16:creationId xmlns:a16="http://schemas.microsoft.com/office/drawing/2014/main" id="{C718AD5D-2E22-4E51-A230-2BCB5906A153}"/>
              </a:ext>
            </a:extLst>
          </p:cNvPr>
          <p:cNvSpPr>
            <a:spLocks noGrp="1"/>
          </p:cNvSpPr>
          <p:nvPr>
            <p:ph type="body" sz="quarter" idx="13" hasCustomPrompt="1"/>
          </p:nvPr>
        </p:nvSpPr>
        <p:spPr>
          <a:xfrm>
            <a:off x="431032" y="547694"/>
            <a:ext cx="7561501" cy="557445"/>
          </a:xfrm>
          <a:prstGeom prst="rect">
            <a:avLst/>
          </a:prstGeom>
        </p:spPr>
        <p:txBody>
          <a:bodyPr anchor="b"/>
          <a:lstStyle>
            <a:lvl1pPr marL="0" indent="0">
              <a:buNone/>
              <a:defRPr lang="en-IN" sz="3000" kern="1200" dirty="0">
                <a:solidFill>
                  <a:srgbClr val="631856"/>
                </a:solidFill>
                <a:latin typeface="Kohinoor Bold" panose="00000800000000000000" pitchFamily="50" charset="0"/>
                <a:ea typeface="+mj-ea"/>
                <a:cs typeface="+mj-cs"/>
              </a:defRPr>
            </a:lvl1pPr>
          </a:lstStyle>
          <a:p>
            <a:pPr lvl="0"/>
            <a:r>
              <a:rPr lang="en-IN" dirty="0"/>
              <a:t>Click to edit title</a:t>
            </a:r>
          </a:p>
        </p:txBody>
      </p:sp>
      <p:sp>
        <p:nvSpPr>
          <p:cNvPr id="14" name="Text Placeholder 13">
            <a:extLst>
              <a:ext uri="{FF2B5EF4-FFF2-40B4-BE49-F238E27FC236}">
                <a16:creationId xmlns:a16="http://schemas.microsoft.com/office/drawing/2014/main" id="{A5AFBB46-F89B-43E4-8C95-9E23C635D333}"/>
              </a:ext>
            </a:extLst>
          </p:cNvPr>
          <p:cNvSpPr>
            <a:spLocks noGrp="1"/>
          </p:cNvSpPr>
          <p:nvPr>
            <p:ph type="body" sz="quarter" idx="14"/>
          </p:nvPr>
        </p:nvSpPr>
        <p:spPr>
          <a:xfrm>
            <a:off x="431032" y="1653189"/>
            <a:ext cx="11151368" cy="4102100"/>
          </a:xfrm>
          <a:prstGeom prst="rect">
            <a:avLst/>
          </a:prstGeom>
        </p:spPr>
        <p:txBody>
          <a:bodyPr>
            <a:noAutofit/>
          </a:bodyPr>
          <a:lstStyle>
            <a:lvl1pPr>
              <a:lnSpc>
                <a:spcPct val="100000"/>
              </a:lnSpc>
              <a:spcAft>
                <a:spcPts val="600"/>
              </a:spcAft>
              <a:defRPr sz="1800"/>
            </a:lvl1pPr>
            <a:lvl2pPr>
              <a:lnSpc>
                <a:spcPct val="100000"/>
              </a:lnSpc>
              <a:spcAft>
                <a:spcPts val="600"/>
              </a:spcAft>
              <a:defRPr sz="1600"/>
            </a:lvl2pPr>
            <a:lvl3pPr>
              <a:lnSpc>
                <a:spcPct val="100000"/>
              </a:lnSpc>
              <a:spcAft>
                <a:spcPts val="600"/>
              </a:spcAft>
              <a:defRPr sz="1400"/>
            </a:lvl3pPr>
            <a:lvl4pPr>
              <a:lnSpc>
                <a:spcPct val="100000"/>
              </a:lnSpc>
              <a:spcAft>
                <a:spcPts val="600"/>
              </a:spcAft>
              <a:defRPr sz="1200"/>
            </a:lvl4pPr>
            <a:lvl5pPr>
              <a:lnSpc>
                <a:spcPct val="100000"/>
              </a:lnSpc>
              <a:spcAft>
                <a:spcPts val="600"/>
              </a:spcAft>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Footer Placeholder 6">
            <a:extLst>
              <a:ext uri="{FF2B5EF4-FFF2-40B4-BE49-F238E27FC236}">
                <a16:creationId xmlns:a16="http://schemas.microsoft.com/office/drawing/2014/main" id="{FF015395-4B59-48B5-BDFD-8D8F51395D38}"/>
              </a:ext>
            </a:extLst>
          </p:cNvPr>
          <p:cNvSpPr>
            <a:spLocks noGrp="1"/>
          </p:cNvSpPr>
          <p:nvPr>
            <p:ph type="ftr" sz="quarter" idx="16"/>
          </p:nvPr>
        </p:nvSpPr>
        <p:spPr>
          <a:xfrm>
            <a:off x="-1003619" y="6492875"/>
            <a:ext cx="4114800" cy="365125"/>
          </a:xfrm>
        </p:spPr>
        <p:txBody>
          <a:bodyPr/>
          <a:lstStyle>
            <a:lvl1pPr>
              <a:defRPr sz="800">
                <a:latin typeface="Kohinoor" panose="00000800000000000000" pitchFamily="50" charset="0"/>
              </a:defRPr>
            </a:lvl1pPr>
          </a:lstStyle>
          <a:p>
            <a:r>
              <a:rPr lang="en-IN"/>
              <a:t>Privileged &amp; Confidential</a:t>
            </a:r>
            <a:endParaRPr lang="en-IN" dirty="0"/>
          </a:p>
        </p:txBody>
      </p:sp>
      <p:sp>
        <p:nvSpPr>
          <p:cNvPr id="9" name="Slide Number Placeholder 8">
            <a:extLst>
              <a:ext uri="{FF2B5EF4-FFF2-40B4-BE49-F238E27FC236}">
                <a16:creationId xmlns:a16="http://schemas.microsoft.com/office/drawing/2014/main" id="{6BF39F4B-09A8-493A-810A-905B2C64AAAE}"/>
              </a:ext>
            </a:extLst>
          </p:cNvPr>
          <p:cNvSpPr>
            <a:spLocks noGrp="1"/>
          </p:cNvSpPr>
          <p:nvPr>
            <p:ph type="sldNum" sz="quarter" idx="17"/>
          </p:nvPr>
        </p:nvSpPr>
        <p:spPr>
          <a:xfrm>
            <a:off x="3616960" y="6485005"/>
            <a:ext cx="2743200" cy="365125"/>
          </a:xfrm>
        </p:spPr>
        <p:txBody>
          <a:bodyPr/>
          <a:lstStyle>
            <a:lvl1pPr>
              <a:defRPr sz="800">
                <a:latin typeface="Kohinoor" panose="00000800000000000000" pitchFamily="50" charset="0"/>
              </a:defRPr>
            </a:lvl1pPr>
          </a:lstStyle>
          <a:p>
            <a:fld id="{DEB44AB7-40A9-42EA-AED5-A0B4F43C24E3}" type="slidenum">
              <a:rPr lang="en-IN" smtClean="0"/>
              <a:pPr/>
              <a:t>‹#›</a:t>
            </a:fld>
            <a:endParaRPr lang="en-IN"/>
          </a:p>
        </p:txBody>
      </p:sp>
    </p:spTree>
    <p:extLst>
      <p:ext uri="{BB962C8B-B14F-4D97-AF65-F5344CB8AC3E}">
        <p14:creationId xmlns:p14="http://schemas.microsoft.com/office/powerpoint/2010/main" val="1823634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solid backgroun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9C7B1DEF-4A22-7D3F-BEAF-07182BC559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15" name="Text Placeholder 29">
            <a:extLst>
              <a:ext uri="{FF2B5EF4-FFF2-40B4-BE49-F238E27FC236}">
                <a16:creationId xmlns:a16="http://schemas.microsoft.com/office/drawing/2014/main" id="{E475F41E-5D9E-42DF-A2EA-9EB16922D74D}"/>
              </a:ext>
            </a:extLst>
          </p:cNvPr>
          <p:cNvSpPr>
            <a:spLocks noGrp="1"/>
          </p:cNvSpPr>
          <p:nvPr>
            <p:ph type="body" sz="quarter" idx="10" hasCustomPrompt="1"/>
          </p:nvPr>
        </p:nvSpPr>
        <p:spPr>
          <a:xfrm>
            <a:off x="1314968" y="746269"/>
            <a:ext cx="5758381" cy="1358317"/>
          </a:xfrm>
          <a:prstGeom prst="rect">
            <a:avLst/>
          </a:prstGeom>
        </p:spPr>
        <p:txBody>
          <a:bodyPr anchor="b"/>
          <a:lstStyle>
            <a:lvl1pPr marL="0" indent="0">
              <a:buNone/>
              <a:defRPr sz="2800" b="0">
                <a:solidFill>
                  <a:schemeClr val="bg1"/>
                </a:solidFill>
                <a:latin typeface="Kohinoor Bold" panose="00000800000000000000" pitchFamily="50" charset="0"/>
              </a:defRPr>
            </a:lvl1pPr>
          </a:lstStyle>
          <a:p>
            <a:pPr lvl="0"/>
            <a:r>
              <a:rPr lang="en-IN" dirty="0"/>
              <a:t>Click here to edit the Title of the Presentation</a:t>
            </a:r>
          </a:p>
        </p:txBody>
      </p:sp>
      <p:sp>
        <p:nvSpPr>
          <p:cNvPr id="16" name="Text Placeholder 31">
            <a:extLst>
              <a:ext uri="{FF2B5EF4-FFF2-40B4-BE49-F238E27FC236}">
                <a16:creationId xmlns:a16="http://schemas.microsoft.com/office/drawing/2014/main" id="{6FC861CD-9F48-48F4-AB31-2EDA25C4C704}"/>
              </a:ext>
            </a:extLst>
          </p:cNvPr>
          <p:cNvSpPr>
            <a:spLocks noGrp="1"/>
          </p:cNvSpPr>
          <p:nvPr>
            <p:ph type="body" sz="quarter" idx="11" hasCustomPrompt="1"/>
          </p:nvPr>
        </p:nvSpPr>
        <p:spPr>
          <a:xfrm>
            <a:off x="3298430" y="2717570"/>
            <a:ext cx="3695895" cy="321073"/>
          </a:xfrm>
          <a:prstGeom prst="rect">
            <a:avLst/>
          </a:prstGeom>
        </p:spPr>
        <p:txBody>
          <a:bodyPr anchor="b"/>
          <a:lstStyle>
            <a:lvl1pPr marL="0" marR="0" indent="0" algn="l" defTabSz="914354" rtl="0" eaLnBrk="1" fontAlgn="auto" latinLnBrk="0" hangingPunct="1">
              <a:lnSpc>
                <a:spcPct val="90000"/>
              </a:lnSpc>
              <a:spcBef>
                <a:spcPts val="1000"/>
              </a:spcBef>
              <a:spcAft>
                <a:spcPts val="0"/>
              </a:spcAft>
              <a:buClrTx/>
              <a:buSzTx/>
              <a:buFont typeface="cam kohinoor standout" pitchFamily="50" charset="0"/>
              <a:buNone/>
              <a:tabLst/>
              <a:defRPr sz="1600" b="1">
                <a:solidFill>
                  <a:srgbClr val="CFA56E"/>
                </a:solidFill>
                <a:latin typeface="Kohinoor Semibold" panose="00000800000000000000" pitchFamily="50" charset="0"/>
              </a:defRPr>
            </a:lvl1pPr>
          </a:lstStyle>
          <a:p>
            <a:pPr marL="0" marR="0" lvl="0" indent="0" algn="l" defTabSz="914354" rtl="0" eaLnBrk="1" fontAlgn="auto" latinLnBrk="0" hangingPunct="1">
              <a:lnSpc>
                <a:spcPct val="90000"/>
              </a:lnSpc>
              <a:spcBef>
                <a:spcPts val="1000"/>
              </a:spcBef>
              <a:spcAft>
                <a:spcPts val="0"/>
              </a:spcAft>
              <a:buClrTx/>
              <a:buSzTx/>
              <a:buFont typeface="cam kohinoor standout" pitchFamily="50" charset="0"/>
              <a:buNone/>
              <a:tabLst/>
              <a:defRPr/>
            </a:pPr>
            <a:r>
              <a:rPr lang="en-IN" dirty="0"/>
              <a:t>Name Surname</a:t>
            </a:r>
          </a:p>
        </p:txBody>
      </p:sp>
      <p:sp>
        <p:nvSpPr>
          <p:cNvPr id="17" name="Text Placeholder 37">
            <a:extLst>
              <a:ext uri="{FF2B5EF4-FFF2-40B4-BE49-F238E27FC236}">
                <a16:creationId xmlns:a16="http://schemas.microsoft.com/office/drawing/2014/main" id="{D3C86060-12EF-41B3-B884-1167C3A369B4}"/>
              </a:ext>
            </a:extLst>
          </p:cNvPr>
          <p:cNvSpPr>
            <a:spLocks noGrp="1"/>
          </p:cNvSpPr>
          <p:nvPr>
            <p:ph type="body" sz="quarter" idx="12" hasCustomPrompt="1"/>
          </p:nvPr>
        </p:nvSpPr>
        <p:spPr>
          <a:xfrm>
            <a:off x="1311583" y="3051480"/>
            <a:ext cx="2795932" cy="234180"/>
          </a:xfrm>
          <a:prstGeom prst="rect">
            <a:avLst/>
          </a:prstGeom>
        </p:spPr>
        <p:txBody>
          <a:bodyPr anchor="b"/>
          <a:lstStyle>
            <a:lvl1pPr marL="0" indent="0">
              <a:buNone/>
              <a:defRPr sz="1400">
                <a:solidFill>
                  <a:srgbClr val="CFA56E"/>
                </a:solidFill>
              </a:defRPr>
            </a:lvl1pPr>
          </a:lstStyle>
          <a:p>
            <a:pPr lvl="0"/>
            <a:r>
              <a:rPr lang="en-IN" dirty="0"/>
              <a:t>00.00.0000</a:t>
            </a:r>
          </a:p>
        </p:txBody>
      </p:sp>
      <p:sp>
        <p:nvSpPr>
          <p:cNvPr id="18" name="TextBox 17">
            <a:extLst>
              <a:ext uri="{FF2B5EF4-FFF2-40B4-BE49-F238E27FC236}">
                <a16:creationId xmlns:a16="http://schemas.microsoft.com/office/drawing/2014/main" id="{26868B72-8B1E-44DB-9E1B-F64A951D0272}"/>
              </a:ext>
            </a:extLst>
          </p:cNvPr>
          <p:cNvSpPr txBox="1"/>
          <p:nvPr userDrawn="1"/>
        </p:nvSpPr>
        <p:spPr>
          <a:xfrm>
            <a:off x="1314966" y="2718240"/>
            <a:ext cx="1622560" cy="338554"/>
          </a:xfrm>
          <a:prstGeom prst="rect">
            <a:avLst/>
          </a:prstGeom>
          <a:noFill/>
        </p:spPr>
        <p:txBody>
          <a:bodyPr wrap="none" rtlCol="0">
            <a:spAutoFit/>
          </a:bodyPr>
          <a:lstStyle/>
          <a:p>
            <a:r>
              <a:rPr kumimoji="0" lang="en-IN" sz="1600" b="0" i="0" u="none" strike="noStrike" kern="1200" cap="none" spc="0" normalizeH="0" baseline="0" noProof="0" dirty="0">
                <a:ln>
                  <a:noFill/>
                </a:ln>
                <a:solidFill>
                  <a:srgbClr val="CFA56E"/>
                </a:solidFill>
                <a:effectLst/>
                <a:uLnTx/>
                <a:uFillTx/>
                <a:latin typeface="Kohinoor" panose="00000800000000000000" pitchFamily="50" charset="0"/>
                <a:ea typeface="+mn-ea"/>
                <a:cs typeface="+mn-cs"/>
              </a:rPr>
              <a:t>Presentation to</a:t>
            </a:r>
            <a:endParaRPr lang="en-IN" sz="1600" dirty="0">
              <a:solidFill>
                <a:srgbClr val="CFA56E"/>
              </a:solidFill>
              <a:latin typeface="Kohinoor" panose="00000800000000000000" pitchFamily="50" charset="0"/>
            </a:endParaRPr>
          </a:p>
        </p:txBody>
      </p:sp>
      <p:sp>
        <p:nvSpPr>
          <p:cNvPr id="19" name="Text Placeholder 31">
            <a:extLst>
              <a:ext uri="{FF2B5EF4-FFF2-40B4-BE49-F238E27FC236}">
                <a16:creationId xmlns:a16="http://schemas.microsoft.com/office/drawing/2014/main" id="{E86E52DB-F4C3-4820-B20A-694DB5529692}"/>
              </a:ext>
            </a:extLst>
          </p:cNvPr>
          <p:cNvSpPr>
            <a:spLocks noGrp="1"/>
          </p:cNvSpPr>
          <p:nvPr>
            <p:ph type="body" sz="quarter" idx="13" hasCustomPrompt="1"/>
          </p:nvPr>
        </p:nvSpPr>
        <p:spPr>
          <a:xfrm>
            <a:off x="1311583" y="3881302"/>
            <a:ext cx="3695895" cy="321073"/>
          </a:xfrm>
          <a:prstGeom prst="rect">
            <a:avLst/>
          </a:prstGeom>
        </p:spPr>
        <p:txBody>
          <a:bodyPr anchor="b"/>
          <a:lstStyle>
            <a:lvl1pPr marL="0" marR="0" indent="0" algn="l" defTabSz="914354" rtl="0" eaLnBrk="1" fontAlgn="auto" latinLnBrk="0" hangingPunct="1">
              <a:lnSpc>
                <a:spcPct val="90000"/>
              </a:lnSpc>
              <a:spcBef>
                <a:spcPts val="1000"/>
              </a:spcBef>
              <a:spcAft>
                <a:spcPts val="0"/>
              </a:spcAft>
              <a:buClrTx/>
              <a:buSzTx/>
              <a:buFont typeface="cam kohinoor standout" pitchFamily="50" charset="0"/>
              <a:buNone/>
              <a:tabLst/>
              <a:defRPr sz="1600" b="1">
                <a:solidFill>
                  <a:srgbClr val="CFA56E"/>
                </a:solidFill>
                <a:latin typeface="Kohinoor Semibold" panose="00000800000000000000" pitchFamily="50" charset="0"/>
              </a:defRPr>
            </a:lvl1pPr>
          </a:lstStyle>
          <a:p>
            <a:pPr marL="0" marR="0" lvl="0" indent="0" algn="l" defTabSz="914354" rtl="0" eaLnBrk="1" fontAlgn="auto" latinLnBrk="0" hangingPunct="1">
              <a:lnSpc>
                <a:spcPct val="90000"/>
              </a:lnSpc>
              <a:spcBef>
                <a:spcPts val="1000"/>
              </a:spcBef>
              <a:spcAft>
                <a:spcPts val="0"/>
              </a:spcAft>
              <a:buClrTx/>
              <a:buSzTx/>
              <a:buFont typeface="cam kohinoor standout" pitchFamily="50" charset="0"/>
              <a:buNone/>
              <a:tabLst/>
              <a:defRPr/>
            </a:pPr>
            <a:r>
              <a:rPr lang="en-IN" dirty="0"/>
              <a:t>Name Surname</a:t>
            </a:r>
          </a:p>
        </p:txBody>
      </p:sp>
      <p:sp>
        <p:nvSpPr>
          <p:cNvPr id="24" name="TextBox 23">
            <a:extLst>
              <a:ext uri="{FF2B5EF4-FFF2-40B4-BE49-F238E27FC236}">
                <a16:creationId xmlns:a16="http://schemas.microsoft.com/office/drawing/2014/main" id="{013EF4F4-9C25-4C97-A13A-4B67B3AEEDB9}"/>
              </a:ext>
            </a:extLst>
          </p:cNvPr>
          <p:cNvSpPr txBox="1"/>
          <p:nvPr userDrawn="1"/>
        </p:nvSpPr>
        <p:spPr>
          <a:xfrm>
            <a:off x="1314965" y="3628616"/>
            <a:ext cx="1088760" cy="276999"/>
          </a:xfrm>
          <a:prstGeom prst="rect">
            <a:avLst/>
          </a:prstGeom>
          <a:noFill/>
        </p:spPr>
        <p:txBody>
          <a:bodyPr wrap="none" rtlCol="0">
            <a:spAutoFit/>
          </a:bodyPr>
          <a:lstStyle/>
          <a:p>
            <a:r>
              <a:rPr kumimoji="0" lang="en-IN" sz="1200" b="0" i="0" u="none" strike="noStrike" kern="1200" cap="none" spc="0" normalizeH="0" baseline="0" noProof="0" dirty="0">
                <a:ln>
                  <a:noFill/>
                </a:ln>
                <a:solidFill>
                  <a:srgbClr val="CFA56E"/>
                </a:solidFill>
                <a:effectLst/>
                <a:uLnTx/>
                <a:uFillTx/>
                <a:latin typeface="Kohinoor" panose="00000800000000000000" pitchFamily="50" charset="0"/>
                <a:ea typeface="+mn-ea"/>
                <a:cs typeface="+mn-cs"/>
              </a:rPr>
              <a:t>Presented by</a:t>
            </a:r>
            <a:endParaRPr lang="en-IN" sz="1200" dirty="0">
              <a:solidFill>
                <a:srgbClr val="CFA56E"/>
              </a:solidFill>
              <a:latin typeface="Kohinoor" panose="00000800000000000000" pitchFamily="50" charset="0"/>
            </a:endParaRPr>
          </a:p>
        </p:txBody>
      </p:sp>
      <p:sp>
        <p:nvSpPr>
          <p:cNvPr id="25" name="Text Placeholder 31">
            <a:extLst>
              <a:ext uri="{FF2B5EF4-FFF2-40B4-BE49-F238E27FC236}">
                <a16:creationId xmlns:a16="http://schemas.microsoft.com/office/drawing/2014/main" id="{38726B26-53AB-48A4-B862-A349C93F1EC4}"/>
              </a:ext>
            </a:extLst>
          </p:cNvPr>
          <p:cNvSpPr>
            <a:spLocks noGrp="1"/>
          </p:cNvSpPr>
          <p:nvPr>
            <p:ph type="body" sz="quarter" idx="14" hasCustomPrompt="1"/>
          </p:nvPr>
        </p:nvSpPr>
        <p:spPr>
          <a:xfrm>
            <a:off x="1311583" y="4152241"/>
            <a:ext cx="3695895" cy="321073"/>
          </a:xfrm>
          <a:prstGeom prst="rect">
            <a:avLst/>
          </a:prstGeom>
        </p:spPr>
        <p:txBody>
          <a:bodyPr anchor="b">
            <a:normAutofit/>
          </a:bodyPr>
          <a:lstStyle>
            <a:lvl1pPr marL="0" marR="0" indent="0" algn="l" defTabSz="914354" rtl="0" eaLnBrk="1" fontAlgn="auto" latinLnBrk="0" hangingPunct="1">
              <a:lnSpc>
                <a:spcPct val="90000"/>
              </a:lnSpc>
              <a:spcBef>
                <a:spcPts val="1000"/>
              </a:spcBef>
              <a:spcAft>
                <a:spcPts val="0"/>
              </a:spcAft>
              <a:buClrTx/>
              <a:buSzTx/>
              <a:buFont typeface="cam kohinoor standout" pitchFamily="50" charset="0"/>
              <a:buNone/>
              <a:tabLst/>
              <a:defRPr sz="1400" b="0">
                <a:solidFill>
                  <a:srgbClr val="CFA56E"/>
                </a:solidFill>
                <a:latin typeface="Kohinoor" panose="00000800000000000000" pitchFamily="50" charset="0"/>
              </a:defRPr>
            </a:lvl1pPr>
          </a:lstStyle>
          <a:p>
            <a:pPr marL="0" marR="0" lvl="0" indent="0" algn="l" defTabSz="914354" rtl="0" eaLnBrk="1" fontAlgn="auto" latinLnBrk="0" hangingPunct="1">
              <a:lnSpc>
                <a:spcPct val="90000"/>
              </a:lnSpc>
              <a:spcBef>
                <a:spcPts val="1000"/>
              </a:spcBef>
              <a:spcAft>
                <a:spcPts val="0"/>
              </a:spcAft>
              <a:buClrTx/>
              <a:buSzTx/>
              <a:buFont typeface="cam kohinoor standout" pitchFamily="50" charset="0"/>
              <a:buNone/>
              <a:tabLst/>
              <a:defRPr/>
            </a:pPr>
            <a:r>
              <a:rPr lang="en-IN" dirty="0"/>
              <a:t>Designation</a:t>
            </a:r>
          </a:p>
        </p:txBody>
      </p:sp>
    </p:spTree>
    <p:extLst>
      <p:ext uri="{BB962C8B-B14F-4D97-AF65-F5344CB8AC3E}">
        <p14:creationId xmlns:p14="http://schemas.microsoft.com/office/powerpoint/2010/main" val="1883430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 solid background 2">
    <p:spTree>
      <p:nvGrpSpPr>
        <p:cNvPr id="1" name=""/>
        <p:cNvGrpSpPr/>
        <p:nvPr/>
      </p:nvGrpSpPr>
      <p:grpSpPr>
        <a:xfrm>
          <a:off x="0" y="0"/>
          <a:ext cx="0" cy="0"/>
          <a:chOff x="0" y="0"/>
          <a:chExt cx="0" cy="0"/>
        </a:xfrm>
      </p:grpSpPr>
      <p:sp>
        <p:nvSpPr>
          <p:cNvPr id="15" name="Rectangle 14"/>
          <p:cNvSpPr/>
          <p:nvPr userDrawn="1"/>
        </p:nvSpPr>
        <p:spPr>
          <a:xfrm>
            <a:off x="0" y="3643857"/>
            <a:ext cx="12191999" cy="3300953"/>
          </a:xfrm>
          <a:prstGeom prst="rect">
            <a:avLst/>
          </a:prstGeom>
          <a:solidFill>
            <a:srgbClr val="631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 Placeholder 3">
            <a:extLst>
              <a:ext uri="{FF2B5EF4-FFF2-40B4-BE49-F238E27FC236}">
                <a16:creationId xmlns:a16="http://schemas.microsoft.com/office/drawing/2014/main" id="{6E894FEF-D56B-48E4-AE45-CB68AFE1642B}"/>
              </a:ext>
            </a:extLst>
          </p:cNvPr>
          <p:cNvSpPr>
            <a:spLocks noGrp="1"/>
          </p:cNvSpPr>
          <p:nvPr>
            <p:ph type="body" sz="quarter" idx="4294967295" hasCustomPrompt="1"/>
          </p:nvPr>
        </p:nvSpPr>
        <p:spPr>
          <a:xfrm>
            <a:off x="871951" y="4410389"/>
            <a:ext cx="7327831" cy="584775"/>
          </a:xfrm>
          <a:prstGeom prst="rect">
            <a:avLst/>
          </a:prstGeom>
        </p:spPr>
        <p:txBody>
          <a:bodyPr anchor="b"/>
          <a:lstStyle>
            <a:lvl1pPr marL="0" indent="0">
              <a:buNone/>
              <a:defRPr sz="3200">
                <a:solidFill>
                  <a:schemeClr val="bg1"/>
                </a:solidFill>
                <a:latin typeface="Kohinoor Bold" panose="00000800000000000000" pitchFamily="50" charset="0"/>
              </a:defRPr>
            </a:lvl1pPr>
          </a:lstStyle>
          <a:p>
            <a:pPr lvl="0"/>
            <a:r>
              <a:rPr lang="en-IN" dirty="0"/>
              <a:t>Section Header</a:t>
            </a:r>
          </a:p>
        </p:txBody>
      </p:sp>
      <p:sp>
        <p:nvSpPr>
          <p:cNvPr id="7" name="Text Placeholder 10">
            <a:extLst>
              <a:ext uri="{FF2B5EF4-FFF2-40B4-BE49-F238E27FC236}">
                <a16:creationId xmlns:a16="http://schemas.microsoft.com/office/drawing/2014/main" id="{8EE9A9C4-9297-4EC7-9316-5637F6D7D96D}"/>
              </a:ext>
            </a:extLst>
          </p:cNvPr>
          <p:cNvSpPr>
            <a:spLocks noGrp="1"/>
          </p:cNvSpPr>
          <p:nvPr>
            <p:ph type="body" sz="quarter" idx="4294967295" hasCustomPrompt="1"/>
          </p:nvPr>
        </p:nvSpPr>
        <p:spPr>
          <a:xfrm>
            <a:off x="871952" y="4995164"/>
            <a:ext cx="7327830" cy="914400"/>
          </a:xfrm>
          <a:prstGeom prst="rect">
            <a:avLst/>
          </a:prstGeom>
        </p:spPr>
        <p:txBody>
          <a:bodyPr/>
          <a:lstStyle>
            <a:lvl1pPr marL="0" indent="0">
              <a:buNone/>
              <a:defRPr sz="2400">
                <a:solidFill>
                  <a:schemeClr val="bg1"/>
                </a:solidFill>
              </a:defRPr>
            </a:lvl1pPr>
          </a:lstStyle>
          <a:p>
            <a:pPr lvl="0"/>
            <a:r>
              <a:rPr lang="en-IN" dirty="0"/>
              <a:t>One Or Two Lines About The Section</a:t>
            </a:r>
          </a:p>
          <a:p>
            <a:pPr lvl="0"/>
            <a:endParaRPr lang="en-IN" dirty="0"/>
          </a:p>
        </p:txBody>
      </p:sp>
      <p:pic>
        <p:nvPicPr>
          <p:cNvPr id="8" name="Picture 7">
            <a:extLst>
              <a:ext uri="{FF2B5EF4-FFF2-40B4-BE49-F238E27FC236}">
                <a16:creationId xmlns:a16="http://schemas.microsoft.com/office/drawing/2014/main" id="{8D4773A8-1271-4290-9C6F-F4BF8DD8817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9920" y="0"/>
            <a:ext cx="9147292" cy="6858000"/>
          </a:xfrm>
          <a:prstGeom prst="rect">
            <a:avLst/>
          </a:prstGeom>
        </p:spPr>
      </p:pic>
      <p:sp>
        <p:nvSpPr>
          <p:cNvPr id="12" name="Text Placeholder 3">
            <a:extLst>
              <a:ext uri="{FF2B5EF4-FFF2-40B4-BE49-F238E27FC236}">
                <a16:creationId xmlns:a16="http://schemas.microsoft.com/office/drawing/2014/main" id="{6E894FEF-D56B-48E4-AE45-CB68AFE1642B}"/>
              </a:ext>
            </a:extLst>
          </p:cNvPr>
          <p:cNvSpPr>
            <a:spLocks noGrp="1"/>
          </p:cNvSpPr>
          <p:nvPr>
            <p:ph type="body" sz="quarter" idx="4294967295" hasCustomPrompt="1"/>
          </p:nvPr>
        </p:nvSpPr>
        <p:spPr>
          <a:xfrm>
            <a:off x="1330418" y="4235560"/>
            <a:ext cx="7327831" cy="584775"/>
          </a:xfrm>
          <a:prstGeom prst="rect">
            <a:avLst/>
          </a:prstGeom>
        </p:spPr>
        <p:txBody>
          <a:bodyPr anchor="b"/>
          <a:lstStyle>
            <a:lvl1pPr marL="0" indent="0">
              <a:buNone/>
              <a:defRPr sz="3200">
                <a:solidFill>
                  <a:schemeClr val="bg1"/>
                </a:solidFill>
                <a:latin typeface="Kohinoor Bold" panose="00000800000000000000" pitchFamily="50" charset="0"/>
              </a:defRPr>
            </a:lvl1pPr>
          </a:lstStyle>
          <a:p>
            <a:pPr lvl="0"/>
            <a:r>
              <a:rPr lang="en-IN" dirty="0"/>
              <a:t>Section Header</a:t>
            </a:r>
          </a:p>
        </p:txBody>
      </p:sp>
      <p:sp>
        <p:nvSpPr>
          <p:cNvPr id="13" name="Text Placeholder 10">
            <a:extLst>
              <a:ext uri="{FF2B5EF4-FFF2-40B4-BE49-F238E27FC236}">
                <a16:creationId xmlns:a16="http://schemas.microsoft.com/office/drawing/2014/main" id="{8EE9A9C4-9297-4EC7-9316-5637F6D7D96D}"/>
              </a:ext>
            </a:extLst>
          </p:cNvPr>
          <p:cNvSpPr>
            <a:spLocks noGrp="1"/>
          </p:cNvSpPr>
          <p:nvPr>
            <p:ph type="body" sz="quarter" idx="4294967295" hasCustomPrompt="1"/>
          </p:nvPr>
        </p:nvSpPr>
        <p:spPr>
          <a:xfrm>
            <a:off x="1330419" y="4820335"/>
            <a:ext cx="7327830" cy="914400"/>
          </a:xfrm>
          <a:prstGeom prst="rect">
            <a:avLst/>
          </a:prstGeom>
        </p:spPr>
        <p:txBody>
          <a:bodyPr/>
          <a:lstStyle>
            <a:lvl1pPr marL="0" indent="0">
              <a:buNone/>
              <a:defRPr sz="2400">
                <a:solidFill>
                  <a:schemeClr val="bg1"/>
                </a:solidFill>
              </a:defRPr>
            </a:lvl1pPr>
          </a:lstStyle>
          <a:p>
            <a:pPr lvl="0"/>
            <a:r>
              <a:rPr lang="en-IN" dirty="0"/>
              <a:t>One Or Two Lines About The Section</a:t>
            </a:r>
          </a:p>
          <a:p>
            <a:pPr lvl="0"/>
            <a:endParaRPr lang="en-IN" dirty="0"/>
          </a:p>
        </p:txBody>
      </p:sp>
      <p:sp>
        <p:nvSpPr>
          <p:cNvPr id="14" name="Text Placeholder 7">
            <a:extLst>
              <a:ext uri="{FF2B5EF4-FFF2-40B4-BE49-F238E27FC236}">
                <a16:creationId xmlns:a16="http://schemas.microsoft.com/office/drawing/2014/main" id="{0BE41A2D-239C-4DD4-915E-26DB96F21C7C}"/>
              </a:ext>
            </a:extLst>
          </p:cNvPr>
          <p:cNvSpPr>
            <a:spLocks noGrp="1"/>
          </p:cNvSpPr>
          <p:nvPr>
            <p:ph type="body" sz="quarter" idx="13" hasCustomPrompt="1"/>
          </p:nvPr>
        </p:nvSpPr>
        <p:spPr>
          <a:xfrm>
            <a:off x="1241157" y="2567335"/>
            <a:ext cx="799366" cy="583200"/>
          </a:xfrm>
          <a:prstGeom prst="rect">
            <a:avLst/>
          </a:prstGeom>
        </p:spPr>
        <p:txBody>
          <a:bodyPr anchor="ctr"/>
          <a:lstStyle>
            <a:lvl1pPr marL="0" indent="0" algn="ctr">
              <a:buNone/>
              <a:defRPr sz="3200">
                <a:solidFill>
                  <a:srgbClr val="E7821D"/>
                </a:solidFill>
                <a:latin typeface="Kohinoor Bold" panose="00000800000000000000" pitchFamily="50" charset="0"/>
              </a:defRPr>
            </a:lvl1pPr>
          </a:lstStyle>
          <a:p>
            <a:pPr lvl="0"/>
            <a:r>
              <a:rPr lang="en-IN" dirty="0"/>
              <a:t>01</a:t>
            </a:r>
          </a:p>
        </p:txBody>
      </p:sp>
    </p:spTree>
    <p:extLst>
      <p:ext uri="{BB962C8B-B14F-4D97-AF65-F5344CB8AC3E}">
        <p14:creationId xmlns:p14="http://schemas.microsoft.com/office/powerpoint/2010/main" val="4114810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w/ solid background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9A48151-2D7F-40B5-B938-087AEB663D2B}"/>
              </a:ext>
            </a:extLst>
          </p:cNvPr>
          <p:cNvSpPr/>
          <p:nvPr userDrawn="1"/>
        </p:nvSpPr>
        <p:spPr>
          <a:xfrm>
            <a:off x="0" y="1262540"/>
            <a:ext cx="12192000" cy="5595460"/>
          </a:xfrm>
          <a:prstGeom prst="rect">
            <a:avLst/>
          </a:prstGeom>
          <a:solidFill>
            <a:srgbClr val="631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3" name="Text Placeholder 2">
            <a:extLst>
              <a:ext uri="{FF2B5EF4-FFF2-40B4-BE49-F238E27FC236}">
                <a16:creationId xmlns:a16="http://schemas.microsoft.com/office/drawing/2014/main" id="{9ED045B7-6DFB-46F8-902B-168CFB3FD1E4}"/>
              </a:ext>
            </a:extLst>
          </p:cNvPr>
          <p:cNvSpPr>
            <a:spLocks noGrp="1"/>
          </p:cNvSpPr>
          <p:nvPr>
            <p:ph type="body" sz="quarter" idx="10" hasCustomPrompt="1"/>
          </p:nvPr>
        </p:nvSpPr>
        <p:spPr>
          <a:xfrm>
            <a:off x="1162603" y="3071191"/>
            <a:ext cx="1109542" cy="1080000"/>
          </a:xfrm>
          <a:prstGeom prst="ellipse">
            <a:avLst/>
          </a:prstGeom>
          <a:solidFill>
            <a:srgbClr val="CFA56E"/>
          </a:solidFill>
        </p:spPr>
        <p:txBody>
          <a:bodyPr anchor="ctr"/>
          <a:lstStyle>
            <a:lvl1pPr marL="0" indent="0" algn="ctr">
              <a:buNone/>
              <a:defRPr sz="4000">
                <a:solidFill>
                  <a:schemeClr val="bg1"/>
                </a:solidFill>
                <a:latin typeface="Kohinoor Bold" panose="00000800000000000000" pitchFamily="50" charset="0"/>
              </a:defRPr>
            </a:lvl1pPr>
          </a:lstStyle>
          <a:p>
            <a:pPr lvl="0"/>
            <a:r>
              <a:rPr lang="en-IN" dirty="0"/>
              <a:t>01</a:t>
            </a:r>
          </a:p>
        </p:txBody>
      </p:sp>
      <p:sp>
        <p:nvSpPr>
          <p:cNvPr id="10" name="Text Placeholder 3">
            <a:extLst>
              <a:ext uri="{FF2B5EF4-FFF2-40B4-BE49-F238E27FC236}">
                <a16:creationId xmlns:a16="http://schemas.microsoft.com/office/drawing/2014/main" id="{6E894FEF-D56B-48E4-AE45-CB68AFE1642B}"/>
              </a:ext>
            </a:extLst>
          </p:cNvPr>
          <p:cNvSpPr>
            <a:spLocks noGrp="1"/>
          </p:cNvSpPr>
          <p:nvPr>
            <p:ph type="body" sz="quarter" idx="11" hasCustomPrompt="1"/>
          </p:nvPr>
        </p:nvSpPr>
        <p:spPr>
          <a:xfrm>
            <a:off x="1162605" y="4410394"/>
            <a:ext cx="9770441" cy="584775"/>
          </a:xfrm>
          <a:prstGeom prst="rect">
            <a:avLst/>
          </a:prstGeom>
        </p:spPr>
        <p:txBody>
          <a:bodyPr anchor="b"/>
          <a:lstStyle>
            <a:lvl1pPr marL="0" indent="0">
              <a:buNone/>
              <a:defRPr sz="3200">
                <a:solidFill>
                  <a:schemeClr val="bg1"/>
                </a:solidFill>
                <a:latin typeface="Kohinoor Bold" panose="00000800000000000000" pitchFamily="50" charset="0"/>
              </a:defRPr>
            </a:lvl1pPr>
          </a:lstStyle>
          <a:p>
            <a:pPr lvl="0"/>
            <a:r>
              <a:rPr lang="en-IN" dirty="0"/>
              <a:t>Section Header</a:t>
            </a:r>
          </a:p>
        </p:txBody>
      </p:sp>
      <p:sp>
        <p:nvSpPr>
          <p:cNvPr id="11" name="Text Placeholder 10">
            <a:extLst>
              <a:ext uri="{FF2B5EF4-FFF2-40B4-BE49-F238E27FC236}">
                <a16:creationId xmlns:a16="http://schemas.microsoft.com/office/drawing/2014/main" id="{8EE9A9C4-9297-4EC7-9316-5637F6D7D96D}"/>
              </a:ext>
            </a:extLst>
          </p:cNvPr>
          <p:cNvSpPr>
            <a:spLocks noGrp="1"/>
          </p:cNvSpPr>
          <p:nvPr>
            <p:ph type="body" sz="quarter" idx="12" hasCustomPrompt="1"/>
          </p:nvPr>
        </p:nvSpPr>
        <p:spPr>
          <a:xfrm>
            <a:off x="1162603" y="4995164"/>
            <a:ext cx="9770440" cy="914400"/>
          </a:xfrm>
          <a:prstGeom prst="rect">
            <a:avLst/>
          </a:prstGeom>
        </p:spPr>
        <p:txBody>
          <a:bodyPr/>
          <a:lstStyle>
            <a:lvl1pPr marL="0" indent="0">
              <a:buNone/>
              <a:defRPr sz="2400">
                <a:solidFill>
                  <a:schemeClr val="bg1"/>
                </a:solidFill>
              </a:defRPr>
            </a:lvl1pPr>
          </a:lstStyle>
          <a:p>
            <a:pPr lvl="0"/>
            <a:r>
              <a:rPr lang="en-IN" dirty="0"/>
              <a:t>One Or Two Lines About The Section</a:t>
            </a:r>
          </a:p>
          <a:p>
            <a:pPr lvl="0"/>
            <a:endParaRPr lang="en-IN" dirty="0"/>
          </a:p>
        </p:txBody>
      </p:sp>
      <p:pic>
        <p:nvPicPr>
          <p:cNvPr id="5" name="Picture 4">
            <a:extLst>
              <a:ext uri="{FF2B5EF4-FFF2-40B4-BE49-F238E27FC236}">
                <a16:creationId xmlns:a16="http://schemas.microsoft.com/office/drawing/2014/main" id="{3582A0BF-7261-E17F-A386-5AFBF8520F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112636"/>
            <a:ext cx="12201393" cy="160064"/>
          </a:xfrm>
          <a:prstGeom prst="rect">
            <a:avLst/>
          </a:prstGeom>
        </p:spPr>
      </p:pic>
    </p:spTree>
    <p:extLst>
      <p:ext uri="{BB962C8B-B14F-4D97-AF65-F5344CB8AC3E}">
        <p14:creationId xmlns:p14="http://schemas.microsoft.com/office/powerpoint/2010/main" val="3051818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m profile">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97803" y="5485973"/>
            <a:ext cx="1700784" cy="1422827"/>
          </a:xfrm>
          <a:prstGeom prst="rect">
            <a:avLst/>
          </a:prstGeom>
        </p:spPr>
      </p:pic>
      <p:pic>
        <p:nvPicPr>
          <p:cNvPr id="9" name="Picture 8">
            <a:extLst>
              <a:ext uri="{FF2B5EF4-FFF2-40B4-BE49-F238E27FC236}">
                <a16:creationId xmlns:a16="http://schemas.microsoft.com/office/drawing/2014/main" id="{948587BC-91B7-EE57-376A-23CFB948846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6357" t="-6420" b="-1"/>
          <a:stretch/>
        </p:blipFill>
        <p:spPr>
          <a:xfrm>
            <a:off x="9316720" y="1102360"/>
            <a:ext cx="2884672" cy="170340"/>
          </a:xfrm>
          <a:prstGeom prst="rect">
            <a:avLst/>
          </a:prstGeom>
        </p:spPr>
      </p:pic>
      <p:sp>
        <p:nvSpPr>
          <p:cNvPr id="11" name="Footer Placeholder 6">
            <a:extLst>
              <a:ext uri="{FF2B5EF4-FFF2-40B4-BE49-F238E27FC236}">
                <a16:creationId xmlns:a16="http://schemas.microsoft.com/office/drawing/2014/main" id="{27F99D38-8C68-E6DB-27BF-56EB8F37D91D}"/>
              </a:ext>
            </a:extLst>
          </p:cNvPr>
          <p:cNvSpPr>
            <a:spLocks noGrp="1"/>
          </p:cNvSpPr>
          <p:nvPr>
            <p:ph type="ftr" sz="quarter" idx="16"/>
          </p:nvPr>
        </p:nvSpPr>
        <p:spPr>
          <a:xfrm>
            <a:off x="-1003619" y="6492875"/>
            <a:ext cx="4114800" cy="365125"/>
          </a:xfrm>
        </p:spPr>
        <p:txBody>
          <a:bodyPr/>
          <a:lstStyle>
            <a:lvl1pPr>
              <a:defRPr sz="800">
                <a:latin typeface="Kohinoor" panose="00000800000000000000" pitchFamily="50" charset="0"/>
              </a:defRPr>
            </a:lvl1pPr>
          </a:lstStyle>
          <a:p>
            <a:r>
              <a:rPr lang="en-IN"/>
              <a:t>Privileged &amp; Confidential</a:t>
            </a:r>
            <a:endParaRPr lang="en-IN" dirty="0"/>
          </a:p>
        </p:txBody>
      </p:sp>
      <p:sp>
        <p:nvSpPr>
          <p:cNvPr id="12" name="Slide Number Placeholder 8">
            <a:extLst>
              <a:ext uri="{FF2B5EF4-FFF2-40B4-BE49-F238E27FC236}">
                <a16:creationId xmlns:a16="http://schemas.microsoft.com/office/drawing/2014/main" id="{FBA42410-3E39-43B0-4027-48A4FE023794}"/>
              </a:ext>
            </a:extLst>
          </p:cNvPr>
          <p:cNvSpPr>
            <a:spLocks noGrp="1"/>
          </p:cNvSpPr>
          <p:nvPr>
            <p:ph type="sldNum" sz="quarter" idx="17"/>
          </p:nvPr>
        </p:nvSpPr>
        <p:spPr>
          <a:xfrm>
            <a:off x="3616960" y="6485005"/>
            <a:ext cx="2743200" cy="365125"/>
          </a:xfrm>
        </p:spPr>
        <p:txBody>
          <a:bodyPr/>
          <a:lstStyle>
            <a:lvl1pPr>
              <a:defRPr sz="800">
                <a:latin typeface="Kohinoor" panose="00000800000000000000" pitchFamily="50" charset="0"/>
              </a:defRPr>
            </a:lvl1pPr>
          </a:lstStyle>
          <a:p>
            <a:fld id="{DEB44AB7-40A9-42EA-AED5-A0B4F43C24E3}" type="slidenum">
              <a:rPr lang="en-IN" smtClean="0"/>
              <a:pPr/>
              <a:t>‹#›</a:t>
            </a:fld>
            <a:endParaRPr lang="en-IN"/>
          </a:p>
        </p:txBody>
      </p:sp>
      <p:pic>
        <p:nvPicPr>
          <p:cNvPr id="19" name="Picture 18" descr="Text&#10;&#10;Description automatically generated">
            <a:extLst>
              <a:ext uri="{FF2B5EF4-FFF2-40B4-BE49-F238E27FC236}">
                <a16:creationId xmlns:a16="http://schemas.microsoft.com/office/drawing/2014/main" id="{3F3B0D7A-A330-8D1B-3CE8-ED746095EDD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84" y="-162560"/>
            <a:ext cx="12189631" cy="6858000"/>
          </a:xfrm>
          <a:prstGeom prst="rect">
            <a:avLst/>
          </a:prstGeom>
        </p:spPr>
      </p:pic>
    </p:spTree>
    <p:extLst>
      <p:ext uri="{BB962C8B-B14F-4D97-AF65-F5344CB8AC3E}">
        <p14:creationId xmlns:p14="http://schemas.microsoft.com/office/powerpoint/2010/main" val="3911625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LLF">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AFBE87-1C5E-4C9D-8CE6-0AF9AF7DEC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26" y="7870"/>
            <a:ext cx="12189630" cy="6858000"/>
          </a:xfrm>
          <a:prstGeom prst="rect">
            <a:avLst/>
          </a:prstGeom>
        </p:spPr>
      </p:pic>
      <p:pic>
        <p:nvPicPr>
          <p:cNvPr id="13" name="Picture 12">
            <a:extLst>
              <a:ext uri="{FF2B5EF4-FFF2-40B4-BE49-F238E27FC236}">
                <a16:creationId xmlns:a16="http://schemas.microsoft.com/office/drawing/2014/main" id="{322D289F-88C0-79FD-8BDE-A32EDAC3B3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112636"/>
            <a:ext cx="12201393" cy="160064"/>
          </a:xfrm>
          <a:prstGeom prst="rect">
            <a:avLst/>
          </a:prstGeom>
        </p:spPr>
      </p:pic>
      <p:sp>
        <p:nvSpPr>
          <p:cNvPr id="2" name="Footer Placeholder 6">
            <a:extLst>
              <a:ext uri="{FF2B5EF4-FFF2-40B4-BE49-F238E27FC236}">
                <a16:creationId xmlns:a16="http://schemas.microsoft.com/office/drawing/2014/main" id="{5C32E1F5-EF99-13E2-20EC-CBE0F30CFDF9}"/>
              </a:ext>
            </a:extLst>
          </p:cNvPr>
          <p:cNvSpPr>
            <a:spLocks noGrp="1"/>
          </p:cNvSpPr>
          <p:nvPr>
            <p:ph type="ftr" sz="quarter" idx="16"/>
          </p:nvPr>
        </p:nvSpPr>
        <p:spPr>
          <a:xfrm>
            <a:off x="-1003619" y="6492875"/>
            <a:ext cx="4114800" cy="365125"/>
          </a:xfrm>
        </p:spPr>
        <p:txBody>
          <a:bodyPr/>
          <a:lstStyle>
            <a:lvl1pPr>
              <a:defRPr sz="800">
                <a:latin typeface="Kohinoor" panose="00000800000000000000" pitchFamily="50" charset="0"/>
              </a:defRPr>
            </a:lvl1pPr>
          </a:lstStyle>
          <a:p>
            <a:r>
              <a:rPr lang="en-IN"/>
              <a:t>Privileged &amp; Confidential</a:t>
            </a:r>
            <a:endParaRPr lang="en-IN" dirty="0"/>
          </a:p>
        </p:txBody>
      </p:sp>
      <p:sp>
        <p:nvSpPr>
          <p:cNvPr id="3" name="Slide Number Placeholder 8">
            <a:extLst>
              <a:ext uri="{FF2B5EF4-FFF2-40B4-BE49-F238E27FC236}">
                <a16:creationId xmlns:a16="http://schemas.microsoft.com/office/drawing/2014/main" id="{34C407D6-4CBF-3DB3-735F-9721DC97BBD8}"/>
              </a:ext>
            </a:extLst>
          </p:cNvPr>
          <p:cNvSpPr>
            <a:spLocks noGrp="1"/>
          </p:cNvSpPr>
          <p:nvPr>
            <p:ph type="sldNum" sz="quarter" idx="17"/>
          </p:nvPr>
        </p:nvSpPr>
        <p:spPr>
          <a:xfrm>
            <a:off x="3616960" y="6485005"/>
            <a:ext cx="2743200" cy="365125"/>
          </a:xfrm>
        </p:spPr>
        <p:txBody>
          <a:bodyPr/>
          <a:lstStyle>
            <a:lvl1pPr>
              <a:defRPr sz="800">
                <a:latin typeface="Kohinoor" panose="00000800000000000000" pitchFamily="50" charset="0"/>
              </a:defRPr>
            </a:lvl1pPr>
          </a:lstStyle>
          <a:p>
            <a:fld id="{DEB44AB7-40A9-42EA-AED5-A0B4F43C24E3}" type="slidenum">
              <a:rPr lang="en-IN" smtClean="0"/>
              <a:pPr/>
              <a:t>‹#›</a:t>
            </a:fld>
            <a:endParaRPr lang="en-IN"/>
          </a:p>
        </p:txBody>
      </p:sp>
    </p:spTree>
    <p:extLst>
      <p:ext uri="{BB962C8B-B14F-4D97-AF65-F5344CB8AC3E}">
        <p14:creationId xmlns:p14="http://schemas.microsoft.com/office/powerpoint/2010/main" val="3640969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2902E01-9B5A-0318-1903-DA1719921B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112636"/>
            <a:ext cx="12201393" cy="160064"/>
          </a:xfrm>
          <a:prstGeom prst="rect">
            <a:avLst/>
          </a:prstGeom>
        </p:spPr>
      </p:pic>
      <p:sp>
        <p:nvSpPr>
          <p:cNvPr id="9" name="Footer Placeholder 6">
            <a:extLst>
              <a:ext uri="{FF2B5EF4-FFF2-40B4-BE49-F238E27FC236}">
                <a16:creationId xmlns:a16="http://schemas.microsoft.com/office/drawing/2014/main" id="{83FB1478-B917-3423-AC6D-AD25387B0885}"/>
              </a:ext>
            </a:extLst>
          </p:cNvPr>
          <p:cNvSpPr>
            <a:spLocks noGrp="1"/>
          </p:cNvSpPr>
          <p:nvPr>
            <p:ph type="ftr" sz="quarter" idx="16"/>
          </p:nvPr>
        </p:nvSpPr>
        <p:spPr>
          <a:xfrm>
            <a:off x="-1003619" y="6492875"/>
            <a:ext cx="4114800" cy="365125"/>
          </a:xfrm>
        </p:spPr>
        <p:txBody>
          <a:bodyPr/>
          <a:lstStyle>
            <a:lvl1pPr>
              <a:defRPr sz="800">
                <a:latin typeface="Kohinoor" panose="00000800000000000000" pitchFamily="50" charset="0"/>
              </a:defRPr>
            </a:lvl1pPr>
          </a:lstStyle>
          <a:p>
            <a:r>
              <a:rPr lang="en-IN"/>
              <a:t>Privileged &amp; Confidential</a:t>
            </a:r>
            <a:endParaRPr lang="en-IN" dirty="0"/>
          </a:p>
        </p:txBody>
      </p:sp>
      <p:sp>
        <p:nvSpPr>
          <p:cNvPr id="10" name="Slide Number Placeholder 8">
            <a:extLst>
              <a:ext uri="{FF2B5EF4-FFF2-40B4-BE49-F238E27FC236}">
                <a16:creationId xmlns:a16="http://schemas.microsoft.com/office/drawing/2014/main" id="{F1FE179E-3A1A-3996-0AAC-7D688A0FDFBF}"/>
              </a:ext>
            </a:extLst>
          </p:cNvPr>
          <p:cNvSpPr>
            <a:spLocks noGrp="1"/>
          </p:cNvSpPr>
          <p:nvPr>
            <p:ph type="sldNum" sz="quarter" idx="17"/>
          </p:nvPr>
        </p:nvSpPr>
        <p:spPr>
          <a:xfrm>
            <a:off x="3616960" y="6485005"/>
            <a:ext cx="2743200" cy="365125"/>
          </a:xfrm>
        </p:spPr>
        <p:txBody>
          <a:bodyPr/>
          <a:lstStyle>
            <a:lvl1pPr>
              <a:defRPr sz="800">
                <a:latin typeface="Kohinoor" panose="00000800000000000000" pitchFamily="50" charset="0"/>
              </a:defRPr>
            </a:lvl1pPr>
          </a:lstStyle>
          <a:p>
            <a:fld id="{DEB44AB7-40A9-42EA-AED5-A0B4F43C24E3}" type="slidenum">
              <a:rPr lang="en-IN" smtClean="0"/>
              <a:pPr/>
              <a:t>‹#›</a:t>
            </a:fld>
            <a:endParaRPr lang="en-IN"/>
          </a:p>
        </p:txBody>
      </p:sp>
      <p:pic>
        <p:nvPicPr>
          <p:cNvPr id="11" name="Picture 10">
            <a:extLst>
              <a:ext uri="{FF2B5EF4-FFF2-40B4-BE49-F238E27FC236}">
                <a16:creationId xmlns:a16="http://schemas.microsoft.com/office/drawing/2014/main" id="{32093CE4-3F2C-F788-3B0D-D1EED17902F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697803" y="5485973"/>
            <a:ext cx="1700784" cy="1422827"/>
          </a:xfrm>
          <a:prstGeom prst="rect">
            <a:avLst/>
          </a:prstGeom>
        </p:spPr>
      </p:pic>
      <p:pic>
        <p:nvPicPr>
          <p:cNvPr id="12" name="Picture 11">
            <a:extLst>
              <a:ext uri="{FF2B5EF4-FFF2-40B4-BE49-F238E27FC236}">
                <a16:creationId xmlns:a16="http://schemas.microsoft.com/office/drawing/2014/main" id="{B02734C0-80C6-92AB-D21E-705357CB0B2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520507" y="1112636"/>
            <a:ext cx="9150986" cy="5148430"/>
          </a:xfrm>
          <a:prstGeom prst="rect">
            <a:avLst/>
          </a:prstGeom>
        </p:spPr>
      </p:pic>
    </p:spTree>
    <p:extLst>
      <p:ext uri="{BB962C8B-B14F-4D97-AF65-F5344CB8AC3E}">
        <p14:creationId xmlns:p14="http://schemas.microsoft.com/office/powerpoint/2010/main" val="226174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594BF3-D760-43E8-B8A6-8F4CAA6A2CE6}" type="datetime4">
              <a:rPr lang="en-US" smtClean="0"/>
              <a:t>April 21, 2023</a:t>
            </a:fld>
            <a:endParaRPr lang="en-IN" dirty="0"/>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N"/>
              <a:t>Privileged &amp; Confidential</a:t>
            </a:r>
            <a:endParaRPr lang="en-IN" dirty="0"/>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B44AB7-40A9-42EA-AED5-A0B4F43C24E3}" type="slidenum">
              <a:rPr lang="en-IN" smtClean="0"/>
              <a:pPr/>
              <a:t>‹#›</a:t>
            </a:fld>
            <a:endParaRPr lang="en-IN"/>
          </a:p>
        </p:txBody>
      </p:sp>
    </p:spTree>
    <p:extLst>
      <p:ext uri="{BB962C8B-B14F-4D97-AF65-F5344CB8AC3E}">
        <p14:creationId xmlns:p14="http://schemas.microsoft.com/office/powerpoint/2010/main" val="262191915"/>
      </p:ext>
    </p:extLst>
  </p:cSld>
  <p:clrMap bg1="lt1" tx1="dk1" bg2="lt2" tx2="dk2" accent1="accent1" accent2="accent2" accent3="accent3" accent4="accent4" accent5="accent5" accent6="accent6" hlink="hlink" folHlink="folHlink"/>
  <p:sldLayoutIdLst>
    <p:sldLayoutId id="2147483676" r:id="rId1"/>
    <p:sldLayoutId id="2147483678" r:id="rId2"/>
    <p:sldLayoutId id="2147483681" r:id="rId3"/>
    <p:sldLayoutId id="2147483682" r:id="rId4"/>
    <p:sldLayoutId id="2147483692" r:id="rId5"/>
    <p:sldLayoutId id="2147483693" r:id="rId6"/>
    <p:sldLayoutId id="2147483694" r:id="rId7"/>
  </p:sldLayoutIdLst>
  <p:hf hdr="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msci.com/what-if-esg-disclosures-become-standardized" TargetMode="External"/><Relationship Id="rId2" Type="http://schemas.openxmlformats.org/officeDocument/2006/relationships/hyperlink" Target="https://hengeler-news.com/de/articles/richtlinienvorschlag-zu-greenwashing-verschaerftes-public-und-private-enforcement-gegen-unbelegte-werbeaussagen" TargetMode="Externa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hyperlink" Target="https://www.unpri.org/driving-meaningful-data/review-of-trends-in-esg-reporting-requirements-for-investors/10296.article" TargetMode="External"/><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hyperlink" Target="https://hengeler-news.com/de/articles/richtlinienvorschlag-zu-greenwashing-verschaerftes-public-und-private-enforcement-gegen-unbelegte-werbeaussagen" TargetMode="External"/><Relationship Id="rId4"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imf.org/en/Blogs/Articles/2022/03/01/sustainable-finance-in-emerging-markets-is-enjoying-rapid-growth-but-may-bring-risks" TargetMode="External"/><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bcg.com/publications/2023/the-importance-of-sustainability-in-business" TargetMode="External"/><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F53D39D7-3A66-81BF-24B7-7B7722E53140}"/>
              </a:ext>
            </a:extLst>
          </p:cNvPr>
          <p:cNvPicPr>
            <a:picLocks noChangeAspect="1"/>
          </p:cNvPicPr>
          <p:nvPr/>
        </p:nvPicPr>
        <p:blipFill rotWithShape="1">
          <a:blip r:embed="rId2">
            <a:extLst>
              <a:ext uri="{28A0092B-C50C-407E-A947-70E740481C1C}">
                <a14:useLocalDpi xmlns:a14="http://schemas.microsoft.com/office/drawing/2010/main" val="0"/>
              </a:ext>
            </a:extLst>
          </a:blip>
          <a:srcRect t="4390" b="28110"/>
          <a:stretch/>
        </p:blipFill>
        <p:spPr>
          <a:xfrm>
            <a:off x="0" y="-28955"/>
            <a:ext cx="12192000" cy="4629176"/>
          </a:xfrm>
          <a:prstGeom prst="rect">
            <a:avLst/>
          </a:prstGeom>
        </p:spPr>
      </p:pic>
      <p:sp>
        <p:nvSpPr>
          <p:cNvPr id="10" name="Text Placeholder 2">
            <a:extLst>
              <a:ext uri="{FF2B5EF4-FFF2-40B4-BE49-F238E27FC236}">
                <a16:creationId xmlns:a16="http://schemas.microsoft.com/office/drawing/2014/main" id="{53AE48D5-197E-5339-8BBD-9A73A39F170D}"/>
              </a:ext>
            </a:extLst>
          </p:cNvPr>
          <p:cNvSpPr txBox="1">
            <a:spLocks/>
          </p:cNvSpPr>
          <p:nvPr/>
        </p:nvSpPr>
        <p:spPr>
          <a:xfrm>
            <a:off x="406400" y="5313169"/>
            <a:ext cx="8166100" cy="309472"/>
          </a:xfrm>
          <a:prstGeom prst="rect">
            <a:avLst/>
          </a:prstGeom>
        </p:spPr>
        <p:txBody>
          <a:bodyPr vert="horz" lIns="91440" tIns="45720" rIns="91440" bIns="45720" rtlCol="0" anchor="b">
            <a:normAutofit fontScale="62500" lnSpcReduction="20000"/>
          </a:bodyPr>
          <a:lstStyle>
            <a:lvl1pPr marL="0" indent="0" algn="l" defTabSz="914354" rtl="0" eaLnBrk="1" latinLnBrk="0" hangingPunct="1">
              <a:lnSpc>
                <a:spcPct val="90000"/>
              </a:lnSpc>
              <a:spcBef>
                <a:spcPts val="1000"/>
              </a:spcBef>
              <a:buFont typeface="Arial" panose="020B0604020202020204" pitchFamily="34" charset="0"/>
              <a:buNone/>
              <a:defRPr lang="en-IN" sz="3000" kern="1200" dirty="0">
                <a:solidFill>
                  <a:srgbClr val="631856"/>
                </a:solidFill>
                <a:latin typeface="Kohinoor Bold" panose="00000800000000000000" pitchFamily="50" charset="0"/>
                <a:ea typeface="+mj-ea"/>
                <a:cs typeface="+mj-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Cyril Shroff</a:t>
            </a:r>
          </a:p>
        </p:txBody>
      </p:sp>
      <p:sp>
        <p:nvSpPr>
          <p:cNvPr id="11" name="Text Placeholder 3">
            <a:extLst>
              <a:ext uri="{FF2B5EF4-FFF2-40B4-BE49-F238E27FC236}">
                <a16:creationId xmlns:a16="http://schemas.microsoft.com/office/drawing/2014/main" id="{D56C6B85-5974-5313-54CA-1E7CE8A5A341}"/>
              </a:ext>
            </a:extLst>
          </p:cNvPr>
          <p:cNvSpPr txBox="1">
            <a:spLocks/>
          </p:cNvSpPr>
          <p:nvPr/>
        </p:nvSpPr>
        <p:spPr>
          <a:xfrm>
            <a:off x="406400" y="5624622"/>
            <a:ext cx="8166100" cy="309472"/>
          </a:xfrm>
          <a:prstGeom prst="rect">
            <a:avLst/>
          </a:prstGeom>
        </p:spPr>
        <p:txBody>
          <a:bodyPr vert="horz" lIns="91440" tIns="45720" rIns="91440" bIns="45720" rtlCol="0">
            <a:noAutofit/>
          </a:bodyPr>
          <a:lstStyle>
            <a:lvl1pPr marL="228589" indent="-228589" algn="l" defTabSz="914354" rtl="0" eaLnBrk="1" latinLnBrk="0" hangingPunct="1">
              <a:lnSpc>
                <a:spcPct val="100000"/>
              </a:lnSpc>
              <a:spcBef>
                <a:spcPts val="1000"/>
              </a:spcBef>
              <a:spcAft>
                <a:spcPts val="600"/>
              </a:spcAft>
              <a:buFont typeface="Arial" panose="020B0604020202020204" pitchFamily="34" charset="0"/>
              <a:buChar char="•"/>
              <a:defRPr sz="1800" kern="1200">
                <a:solidFill>
                  <a:schemeClr val="tx1"/>
                </a:solidFill>
                <a:latin typeface="+mn-lt"/>
                <a:ea typeface="+mn-ea"/>
                <a:cs typeface="+mn-cs"/>
              </a:defRPr>
            </a:lvl1pPr>
            <a:lvl2pPr marL="685766" indent="-228589" algn="l" defTabSz="914354" rtl="0" eaLnBrk="1" latinLnBrk="0" hangingPunct="1">
              <a:lnSpc>
                <a:spcPct val="10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2pPr>
            <a:lvl3pPr marL="1142942" indent="-228589" algn="l" defTabSz="914354" rtl="0" eaLnBrk="1" latinLnBrk="0" hangingPunct="1">
              <a:lnSpc>
                <a:spcPct val="100000"/>
              </a:lnSpc>
              <a:spcBef>
                <a:spcPts val="500"/>
              </a:spcBef>
              <a:spcAft>
                <a:spcPts val="600"/>
              </a:spcAft>
              <a:buFont typeface="Arial" panose="020B0604020202020204" pitchFamily="34" charset="0"/>
              <a:buChar char="•"/>
              <a:defRPr sz="1400" kern="1200">
                <a:solidFill>
                  <a:schemeClr val="tx1"/>
                </a:solidFill>
                <a:latin typeface="+mn-lt"/>
                <a:ea typeface="+mn-ea"/>
                <a:cs typeface="+mn-cs"/>
              </a:defRPr>
            </a:lvl3pPr>
            <a:lvl4pPr marL="1600120" indent="-228589" algn="l" defTabSz="914354" rtl="0" eaLnBrk="1" latinLnBrk="0" hangingPunct="1">
              <a:lnSpc>
                <a:spcPct val="100000"/>
              </a:lnSpc>
              <a:spcBef>
                <a:spcPts val="500"/>
              </a:spcBef>
              <a:spcAft>
                <a:spcPts val="600"/>
              </a:spcAft>
              <a:buFont typeface="Arial" panose="020B0604020202020204" pitchFamily="34" charset="0"/>
              <a:buChar char="•"/>
              <a:defRPr sz="1200" kern="1200">
                <a:solidFill>
                  <a:schemeClr val="tx1"/>
                </a:solidFill>
                <a:latin typeface="+mn-lt"/>
                <a:ea typeface="+mn-ea"/>
                <a:cs typeface="+mn-cs"/>
              </a:defRPr>
            </a:lvl4pPr>
            <a:lvl5pPr marL="2057298" indent="-228589" algn="l" defTabSz="914354" rtl="0" eaLnBrk="1" latinLnBrk="0" hangingPunct="1">
              <a:lnSpc>
                <a:spcPct val="100000"/>
              </a:lnSpc>
              <a:spcBef>
                <a:spcPts val="500"/>
              </a:spcBef>
              <a:spcAft>
                <a:spcPts val="600"/>
              </a:spcAft>
              <a:buFont typeface="Arial" panose="020B0604020202020204" pitchFamily="34" charset="0"/>
              <a:buChar char="•"/>
              <a:defRPr sz="11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Managing Partner</a:t>
            </a:r>
            <a:endParaRPr lang="en-IN" dirty="0"/>
          </a:p>
        </p:txBody>
      </p:sp>
      <p:sp>
        <p:nvSpPr>
          <p:cNvPr id="12" name="Rectangle 11">
            <a:extLst>
              <a:ext uri="{FF2B5EF4-FFF2-40B4-BE49-F238E27FC236}">
                <a16:creationId xmlns:a16="http://schemas.microsoft.com/office/drawing/2014/main" id="{C523DCC6-01A4-9B7E-7A48-E6C2B1457A1F}"/>
              </a:ext>
            </a:extLst>
          </p:cNvPr>
          <p:cNvSpPr/>
          <p:nvPr/>
        </p:nvSpPr>
        <p:spPr>
          <a:xfrm>
            <a:off x="0" y="4567532"/>
            <a:ext cx="12192000" cy="2290468"/>
          </a:xfrm>
          <a:prstGeom prst="rect">
            <a:avLst/>
          </a:prstGeom>
          <a:solidFill>
            <a:srgbClr val="631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4" name="Rectangle 13">
            <a:extLst>
              <a:ext uri="{FF2B5EF4-FFF2-40B4-BE49-F238E27FC236}">
                <a16:creationId xmlns:a16="http://schemas.microsoft.com/office/drawing/2014/main" id="{7B85CB01-4A59-50BD-ED1C-38A8A9251B05}"/>
              </a:ext>
            </a:extLst>
          </p:cNvPr>
          <p:cNvSpPr/>
          <p:nvPr/>
        </p:nvSpPr>
        <p:spPr>
          <a:xfrm>
            <a:off x="10866120" y="4571596"/>
            <a:ext cx="1325880" cy="127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a:extLst>
              <a:ext uri="{FF2B5EF4-FFF2-40B4-BE49-F238E27FC236}">
                <a16:creationId xmlns:a16="http://schemas.microsoft.com/office/drawing/2014/main" id="{99F0491B-D4C7-800B-4B1A-B72FD605ACF6}"/>
              </a:ext>
            </a:extLst>
          </p:cNvPr>
          <p:cNvSpPr/>
          <p:nvPr/>
        </p:nvSpPr>
        <p:spPr>
          <a:xfrm>
            <a:off x="10866120" y="4448718"/>
            <a:ext cx="1325880" cy="127649"/>
          </a:xfrm>
          <a:prstGeom prst="rect">
            <a:avLst/>
          </a:prstGeom>
          <a:solidFill>
            <a:srgbClr val="CFA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TextBox 10">
            <a:extLst>
              <a:ext uri="{FF2B5EF4-FFF2-40B4-BE49-F238E27FC236}">
                <a16:creationId xmlns:a16="http://schemas.microsoft.com/office/drawing/2014/main" id="{1EA4DE54-CECC-DF39-4C9F-85619EC947ED}"/>
              </a:ext>
            </a:extLst>
          </p:cNvPr>
          <p:cNvSpPr txBox="1"/>
          <p:nvPr/>
        </p:nvSpPr>
        <p:spPr>
          <a:xfrm>
            <a:off x="791723" y="5124061"/>
            <a:ext cx="7167289"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600" dirty="0">
                <a:solidFill>
                  <a:schemeClr val="bg1"/>
                </a:solidFill>
                <a:latin typeface="Kohinoor Bold" panose="00000800000000000000" pitchFamily="50" charset="0"/>
              </a:rPr>
              <a:t>ESG: Strategic Priorities to lead the M&amp;A trail - Is India Ready?</a:t>
            </a:r>
          </a:p>
        </p:txBody>
      </p:sp>
    </p:spTree>
    <p:extLst>
      <p:ext uri="{BB962C8B-B14F-4D97-AF65-F5344CB8AC3E}">
        <p14:creationId xmlns:p14="http://schemas.microsoft.com/office/powerpoint/2010/main" val="242339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4F2A528-3BB7-B1A0-A323-7F8A1DC7A450}"/>
              </a:ext>
            </a:extLst>
          </p:cNvPr>
          <p:cNvSpPr>
            <a:spLocks noGrp="1"/>
          </p:cNvSpPr>
          <p:nvPr>
            <p:ph type="body" sz="quarter" idx="13"/>
          </p:nvPr>
        </p:nvSpPr>
        <p:spPr>
          <a:xfrm>
            <a:off x="431032" y="257452"/>
            <a:ext cx="7561501" cy="847687"/>
          </a:xfrm>
        </p:spPr>
        <p:txBody>
          <a:bodyPr>
            <a:noAutofit/>
          </a:bodyPr>
          <a:lstStyle/>
          <a:p>
            <a:pPr>
              <a:lnSpc>
                <a:spcPct val="100000"/>
              </a:lnSpc>
              <a:spcBef>
                <a:spcPts val="0"/>
              </a:spcBef>
            </a:pPr>
            <a:r>
              <a:rPr lang="de-DE" dirty="0" err="1"/>
              <a:t>Increasing</a:t>
            </a:r>
            <a:r>
              <a:rPr lang="de-DE" dirty="0"/>
              <a:t> ESG shareholder </a:t>
            </a:r>
            <a:r>
              <a:rPr lang="de-DE" dirty="0" err="1"/>
              <a:t>activism</a:t>
            </a:r>
            <a:r>
              <a:rPr lang="de-DE" dirty="0"/>
              <a:t> / ESG </a:t>
            </a:r>
            <a:r>
              <a:rPr lang="de-DE" dirty="0" err="1"/>
              <a:t>litigation</a:t>
            </a:r>
            <a:endParaRPr lang="de-DE" dirty="0"/>
          </a:p>
        </p:txBody>
      </p:sp>
      <p:sp>
        <p:nvSpPr>
          <p:cNvPr id="3" name="Textplatzhalter 2">
            <a:extLst>
              <a:ext uri="{FF2B5EF4-FFF2-40B4-BE49-F238E27FC236}">
                <a16:creationId xmlns:a16="http://schemas.microsoft.com/office/drawing/2014/main" id="{F1FD02B9-A5DD-8C88-1CDD-E57581CE97F4}"/>
              </a:ext>
            </a:extLst>
          </p:cNvPr>
          <p:cNvSpPr>
            <a:spLocks noGrp="1"/>
          </p:cNvSpPr>
          <p:nvPr>
            <p:ph type="body" sz="quarter" idx="14"/>
          </p:nvPr>
        </p:nvSpPr>
        <p:spPr>
          <a:xfrm>
            <a:off x="431031" y="1513227"/>
            <a:ext cx="11250895" cy="4687541"/>
          </a:xfrm>
        </p:spPr>
        <p:txBody>
          <a:bodyPr/>
          <a:lstStyle/>
          <a:p>
            <a:pPr marL="0" indent="0">
              <a:buNone/>
            </a:pPr>
            <a:r>
              <a:rPr lang="en-US" sz="1700" dirty="0">
                <a:solidFill>
                  <a:srgbClr val="631856"/>
                </a:solidFill>
                <a:latin typeface="Kohinoor Semibold" panose="00000800000000000000" pitchFamily="50" charset="0"/>
              </a:rPr>
              <a:t>Compared to traditional corporate governance topics, it is easier to generate public pressure via the topics of sustainability and ESG and possibly also to gain the support of institutional investors and proxy advisors</a:t>
            </a:r>
          </a:p>
          <a:p>
            <a:pPr marL="0" indent="0">
              <a:buNone/>
            </a:pPr>
            <a:r>
              <a:rPr lang="en-US" sz="1700" dirty="0">
                <a:solidFill>
                  <a:srgbClr val="E7821D"/>
                </a:solidFill>
                <a:latin typeface="Kohinoor Semibold" panose="00000800000000000000" pitchFamily="50" charset="0"/>
              </a:rPr>
              <a:t>Activist demands include amongst others</a:t>
            </a:r>
          </a:p>
          <a:p>
            <a:pPr marL="447675" lvl="1" indent="-269875">
              <a:buFont typeface="Kohinoor" panose="00000800000000000000" pitchFamily="50" charset="0"/>
              <a:buChar char="•"/>
            </a:pPr>
            <a:r>
              <a:rPr lang="en-US" sz="1700" dirty="0">
                <a:latin typeface="Kohinoor" panose="00000800000000000000" pitchFamily="50" charset="0"/>
              </a:rPr>
              <a:t>References to the overall corporate strategy: pushing for ESG intentional business purposes and strategic decisions </a:t>
            </a:r>
          </a:p>
          <a:p>
            <a:pPr marL="447675" lvl="1" indent="-269875">
              <a:buFont typeface="Kohinoor" panose="00000800000000000000" pitchFamily="50" charset="0"/>
              <a:buChar char="•"/>
            </a:pPr>
            <a:r>
              <a:rPr lang="en-US" sz="1700" dirty="0">
                <a:latin typeface="Kohinoor" panose="00000800000000000000" pitchFamily="50" charset="0"/>
              </a:rPr>
              <a:t>Implementation of certain measures, also via acquisition or disposal of certain business units</a:t>
            </a:r>
          </a:p>
          <a:p>
            <a:pPr marL="447675" lvl="1" indent="-269875">
              <a:buFont typeface="Kohinoor" panose="00000800000000000000" pitchFamily="50" charset="0"/>
              <a:buChar char="•"/>
            </a:pPr>
            <a:r>
              <a:rPr lang="en-US" sz="1700" dirty="0">
                <a:latin typeface="Kohinoor" panose="00000800000000000000" pitchFamily="50" charset="0"/>
              </a:rPr>
              <a:t>Demands for a different composition of the administrative bodies, including sustainability advisory boards, ethic committees etc. with the respective experts</a:t>
            </a:r>
          </a:p>
          <a:p>
            <a:pPr marL="447675" lvl="1" indent="-269875">
              <a:buFont typeface="Kohinoor" panose="00000800000000000000" pitchFamily="50" charset="0"/>
              <a:buChar char="•"/>
            </a:pPr>
            <a:r>
              <a:rPr lang="en-US" sz="1700" dirty="0">
                <a:latin typeface="Kohinoor" panose="00000800000000000000" pitchFamily="50" charset="0"/>
              </a:rPr>
              <a:t>A change in executive board compensation, based on selected ESG objectives</a:t>
            </a:r>
          </a:p>
          <a:p>
            <a:pPr marL="447675" lvl="1" indent="-269875">
              <a:buFont typeface="Kohinoor" panose="00000800000000000000" pitchFamily="50" charset="0"/>
              <a:buChar char="•"/>
            </a:pPr>
            <a:r>
              <a:rPr lang="en-US" sz="1700" dirty="0">
                <a:latin typeface="Kohinoor" panose="00000800000000000000" pitchFamily="50" charset="0"/>
              </a:rPr>
              <a:t>Strategy-consistent sustainability reporting </a:t>
            </a:r>
          </a:p>
          <a:p>
            <a:pPr marL="0" indent="0">
              <a:buNone/>
            </a:pPr>
            <a:r>
              <a:rPr lang="en-US" sz="1700" dirty="0">
                <a:solidFill>
                  <a:srgbClr val="E7821D"/>
                </a:solidFill>
                <a:latin typeface="Kohinoor Semibold" panose="00000800000000000000" pitchFamily="50" charset="0"/>
              </a:rPr>
              <a:t>ESG litigation</a:t>
            </a:r>
          </a:p>
          <a:p>
            <a:pPr marL="447675" lvl="1" indent="-269875">
              <a:buFont typeface="Kohinoor" panose="00000800000000000000" pitchFamily="50" charset="0"/>
              <a:buChar char="•"/>
            </a:pPr>
            <a:r>
              <a:rPr lang="en-US" sz="1700" dirty="0">
                <a:latin typeface="Kohinoor" panose="00000800000000000000" pitchFamily="50" charset="0"/>
              </a:rPr>
              <a:t>Greenpeace ./. Royal Dutch Shell (26/5/2021) </a:t>
            </a:r>
            <a:r>
              <a:rPr lang="en-US" sz="1700" dirty="0">
                <a:latin typeface="Kohinoor" panose="00000800000000000000" pitchFamily="50" charset="0"/>
                <a:sym typeface="Wingdings" panose="05000000000000000000" pitchFamily="2" charset="2"/>
              </a:rPr>
              <a:t> reduction of </a:t>
            </a:r>
            <a:r>
              <a:rPr lang="en-US" sz="1700" dirty="0">
                <a:latin typeface="Kohinoor" panose="00000800000000000000" pitchFamily="50" charset="0"/>
              </a:rPr>
              <a:t>CO₂ </a:t>
            </a:r>
            <a:r>
              <a:rPr lang="en-US" sz="1700" dirty="0">
                <a:latin typeface="Kohinoor" panose="00000800000000000000" pitchFamily="50" charset="0"/>
                <a:sym typeface="Wingdings" panose="05000000000000000000" pitchFamily="2" charset="2"/>
              </a:rPr>
              <a:t>emissions by 45 % compared to 2019</a:t>
            </a:r>
          </a:p>
          <a:p>
            <a:pPr marL="447675" lvl="1" indent="-269875">
              <a:buFont typeface="Kohinoor" panose="00000800000000000000" pitchFamily="50" charset="0"/>
              <a:buChar char="•"/>
            </a:pPr>
            <a:r>
              <a:rPr lang="en-US" sz="1700" dirty="0" err="1">
                <a:latin typeface="Kohinoor" panose="00000800000000000000" pitchFamily="50" charset="0"/>
                <a:sym typeface="Wingdings" panose="05000000000000000000" pitchFamily="2" charset="2"/>
              </a:rPr>
              <a:t>Lliuya</a:t>
            </a:r>
            <a:r>
              <a:rPr lang="en-US" sz="1700" dirty="0">
                <a:latin typeface="Kohinoor" panose="00000800000000000000" pitchFamily="50" charset="0"/>
                <a:sym typeface="Wingdings" panose="05000000000000000000" pitchFamily="2" charset="2"/>
              </a:rPr>
              <a:t> ./. RWE  0.47 % </a:t>
            </a:r>
            <a:r>
              <a:rPr lang="en-US" sz="1700" dirty="0">
                <a:latin typeface="Kohinoor" panose="00000800000000000000" pitchFamily="50" charset="0"/>
              </a:rPr>
              <a:t>CO₂</a:t>
            </a:r>
            <a:r>
              <a:rPr lang="en-US" sz="1700" dirty="0">
                <a:latin typeface="Kohinoor" panose="00000800000000000000" pitchFamily="50" charset="0"/>
                <a:sym typeface="Wingdings" panose="05000000000000000000" pitchFamily="2" charset="2"/>
              </a:rPr>
              <a:t> emissions caused by RWE; farmer from Peru initiated action against RWE in Germany </a:t>
            </a:r>
            <a:endParaRPr lang="en-US" sz="1700" dirty="0">
              <a:latin typeface="Kohinoor" panose="00000800000000000000" pitchFamily="50" charset="0"/>
            </a:endParaRPr>
          </a:p>
          <a:p>
            <a:pPr lvl="1">
              <a:buFontTx/>
              <a:buChar char="-"/>
            </a:pPr>
            <a:endParaRPr lang="en-US" sz="1700" dirty="0">
              <a:latin typeface="Kohinoor" panose="00000800000000000000" pitchFamily="50" charset="0"/>
            </a:endParaRPr>
          </a:p>
          <a:p>
            <a:pPr lvl="1">
              <a:buFontTx/>
              <a:buChar char="-"/>
            </a:pPr>
            <a:endParaRPr lang="de-DE" sz="1700" dirty="0">
              <a:latin typeface="Kohinoor" panose="00000800000000000000" pitchFamily="50" charset="0"/>
            </a:endParaRPr>
          </a:p>
        </p:txBody>
      </p:sp>
      <p:sp>
        <p:nvSpPr>
          <p:cNvPr id="4" name="Fußzeilenplatzhalter 3">
            <a:extLst>
              <a:ext uri="{FF2B5EF4-FFF2-40B4-BE49-F238E27FC236}">
                <a16:creationId xmlns:a16="http://schemas.microsoft.com/office/drawing/2014/main" id="{87443EE7-40A5-9D5F-7712-6F995D0DC1A2}"/>
              </a:ext>
            </a:extLst>
          </p:cNvPr>
          <p:cNvSpPr>
            <a:spLocks noGrp="1"/>
          </p:cNvSpPr>
          <p:nvPr>
            <p:ph type="ftr" sz="quarter" idx="16"/>
          </p:nvPr>
        </p:nvSpPr>
        <p:spPr/>
        <p:txBody>
          <a:bodyPr/>
          <a:lstStyle/>
          <a:p>
            <a:r>
              <a:rPr lang="en-IN" dirty="0"/>
              <a:t>Privileged &amp; Confidential</a:t>
            </a:r>
          </a:p>
        </p:txBody>
      </p:sp>
      <p:sp>
        <p:nvSpPr>
          <p:cNvPr id="5" name="Foliennummernplatzhalter 4">
            <a:extLst>
              <a:ext uri="{FF2B5EF4-FFF2-40B4-BE49-F238E27FC236}">
                <a16:creationId xmlns:a16="http://schemas.microsoft.com/office/drawing/2014/main" id="{4E6A8993-E88D-9330-C8FB-DDF1A99DDA5D}"/>
              </a:ext>
            </a:extLst>
          </p:cNvPr>
          <p:cNvSpPr>
            <a:spLocks noGrp="1"/>
          </p:cNvSpPr>
          <p:nvPr>
            <p:ph type="sldNum" sz="quarter" idx="17"/>
          </p:nvPr>
        </p:nvSpPr>
        <p:spPr/>
        <p:txBody>
          <a:bodyPr/>
          <a:lstStyle/>
          <a:p>
            <a:fld id="{DEB44AB7-40A9-42EA-AED5-A0B4F43C24E3}" type="slidenum">
              <a:rPr lang="en-IN" smtClean="0"/>
              <a:pPr/>
              <a:t>10</a:t>
            </a:fld>
            <a:endParaRPr lang="en-IN"/>
          </a:p>
        </p:txBody>
      </p:sp>
    </p:spTree>
    <p:extLst>
      <p:ext uri="{BB962C8B-B14F-4D97-AF65-F5344CB8AC3E}">
        <p14:creationId xmlns:p14="http://schemas.microsoft.com/office/powerpoint/2010/main" val="3852630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0A20D787-6EE7-99D5-3960-138118524B89}"/>
              </a:ext>
            </a:extLst>
          </p:cNvPr>
          <p:cNvSpPr/>
          <p:nvPr/>
        </p:nvSpPr>
        <p:spPr>
          <a:xfrm>
            <a:off x="1392240" y="1625794"/>
            <a:ext cx="7630462" cy="675412"/>
          </a:xfrm>
          <a:prstGeom prst="roundRect">
            <a:avLst/>
          </a:prstGeom>
          <a:solidFill>
            <a:srgbClr val="F0E0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extplatzhalter 1">
            <a:extLst>
              <a:ext uri="{FF2B5EF4-FFF2-40B4-BE49-F238E27FC236}">
                <a16:creationId xmlns:a16="http://schemas.microsoft.com/office/drawing/2014/main" id="{C07DA448-86E2-E9B0-ABDF-D12B8054B67A}"/>
              </a:ext>
            </a:extLst>
          </p:cNvPr>
          <p:cNvSpPr>
            <a:spLocks noGrp="1"/>
          </p:cNvSpPr>
          <p:nvPr>
            <p:ph type="body" sz="quarter" idx="13"/>
          </p:nvPr>
        </p:nvSpPr>
        <p:spPr>
          <a:xfrm>
            <a:off x="431032" y="547694"/>
            <a:ext cx="9398768" cy="557445"/>
          </a:xfrm>
        </p:spPr>
        <p:txBody>
          <a:bodyPr>
            <a:noAutofit/>
          </a:bodyPr>
          <a:lstStyle/>
          <a:p>
            <a:pPr>
              <a:lnSpc>
                <a:spcPct val="100000"/>
              </a:lnSpc>
              <a:spcBef>
                <a:spcPts val="0"/>
              </a:spcBef>
            </a:pPr>
            <a:r>
              <a:rPr lang="de-DE" dirty="0"/>
              <a:t>Business </a:t>
            </a:r>
            <a:r>
              <a:rPr lang="de-DE" dirty="0" err="1"/>
              <a:t>areas</a:t>
            </a:r>
            <a:r>
              <a:rPr lang="de-DE" dirty="0"/>
              <a:t> in </a:t>
            </a:r>
            <a:r>
              <a:rPr lang="de-DE" dirty="0" err="1"/>
              <a:t>which</a:t>
            </a:r>
            <a:r>
              <a:rPr lang="de-DE" dirty="0"/>
              <a:t> </a:t>
            </a:r>
            <a:r>
              <a:rPr lang="en-US" dirty="0"/>
              <a:t>consideration of ESG criteria become relevant</a:t>
            </a:r>
            <a:endParaRPr lang="de-DE" dirty="0"/>
          </a:p>
        </p:txBody>
      </p:sp>
      <p:sp>
        <p:nvSpPr>
          <p:cNvPr id="4" name="Fußzeilenplatzhalter 3">
            <a:extLst>
              <a:ext uri="{FF2B5EF4-FFF2-40B4-BE49-F238E27FC236}">
                <a16:creationId xmlns:a16="http://schemas.microsoft.com/office/drawing/2014/main" id="{C134B000-E137-FFE1-E109-DA6E81237FF8}"/>
              </a:ext>
            </a:extLst>
          </p:cNvPr>
          <p:cNvSpPr>
            <a:spLocks noGrp="1"/>
          </p:cNvSpPr>
          <p:nvPr>
            <p:ph type="ftr" sz="quarter" idx="16"/>
          </p:nvPr>
        </p:nvSpPr>
        <p:spPr/>
        <p:txBody>
          <a:bodyPr/>
          <a:lstStyle/>
          <a:p>
            <a:r>
              <a:rPr lang="en-IN"/>
              <a:t>Privileged &amp; Confidential</a:t>
            </a:r>
            <a:endParaRPr lang="en-IN" dirty="0"/>
          </a:p>
        </p:txBody>
      </p:sp>
      <p:sp>
        <p:nvSpPr>
          <p:cNvPr id="5" name="Foliennummernplatzhalter 4">
            <a:extLst>
              <a:ext uri="{FF2B5EF4-FFF2-40B4-BE49-F238E27FC236}">
                <a16:creationId xmlns:a16="http://schemas.microsoft.com/office/drawing/2014/main" id="{EB587535-762C-5C31-33FF-C79D88900F66}"/>
              </a:ext>
            </a:extLst>
          </p:cNvPr>
          <p:cNvSpPr>
            <a:spLocks noGrp="1"/>
          </p:cNvSpPr>
          <p:nvPr>
            <p:ph type="sldNum" sz="quarter" idx="17"/>
          </p:nvPr>
        </p:nvSpPr>
        <p:spPr/>
        <p:txBody>
          <a:bodyPr/>
          <a:lstStyle/>
          <a:p>
            <a:fld id="{DEB44AB7-40A9-42EA-AED5-A0B4F43C24E3}" type="slidenum">
              <a:rPr lang="en-IN" smtClean="0"/>
              <a:pPr/>
              <a:t>11</a:t>
            </a:fld>
            <a:endParaRPr lang="en-IN"/>
          </a:p>
        </p:txBody>
      </p:sp>
      <p:sp>
        <p:nvSpPr>
          <p:cNvPr id="7" name="Freihandform 4">
            <a:extLst>
              <a:ext uri="{FF2B5EF4-FFF2-40B4-BE49-F238E27FC236}">
                <a16:creationId xmlns:a16="http://schemas.microsoft.com/office/drawing/2014/main" id="{E5330A7A-750D-BE40-BE1E-9591C95E649F}"/>
              </a:ext>
            </a:extLst>
          </p:cNvPr>
          <p:cNvSpPr/>
          <p:nvPr/>
        </p:nvSpPr>
        <p:spPr>
          <a:xfrm>
            <a:off x="16091" y="1625794"/>
            <a:ext cx="2244121" cy="5023911"/>
          </a:xfrm>
          <a:custGeom>
            <a:avLst/>
            <a:gdLst>
              <a:gd name="connsiteX0" fmla="*/ 8253 w 1961419"/>
              <a:gd name="connsiteY0" fmla="*/ 0 h 4391026"/>
              <a:gd name="connsiteX1" fmla="*/ 1961419 w 1961419"/>
              <a:gd name="connsiteY1" fmla="*/ 2195513 h 4391026"/>
              <a:gd name="connsiteX2" fmla="*/ 8253 w 1961419"/>
              <a:gd name="connsiteY2" fmla="*/ 4391026 h 4391026"/>
              <a:gd name="connsiteX3" fmla="*/ 0 w 1961419"/>
              <a:gd name="connsiteY3" fmla="*/ 4390558 h 4391026"/>
              <a:gd name="connsiteX4" fmla="*/ 0 w 1961419"/>
              <a:gd name="connsiteY4" fmla="*/ 469 h 4391026"/>
              <a:gd name="connsiteX0" fmla="*/ 0 w 1961419"/>
              <a:gd name="connsiteY0" fmla="*/ 4390558 h 4481998"/>
              <a:gd name="connsiteX1" fmla="*/ 0 w 1961419"/>
              <a:gd name="connsiteY1" fmla="*/ 469 h 4481998"/>
              <a:gd name="connsiteX2" fmla="*/ 8253 w 1961419"/>
              <a:gd name="connsiteY2" fmla="*/ 0 h 4481998"/>
              <a:gd name="connsiteX3" fmla="*/ 1961419 w 1961419"/>
              <a:gd name="connsiteY3" fmla="*/ 2195513 h 4481998"/>
              <a:gd name="connsiteX4" fmla="*/ 8253 w 1961419"/>
              <a:gd name="connsiteY4" fmla="*/ 4391026 h 4481998"/>
              <a:gd name="connsiteX5" fmla="*/ 91440 w 1961419"/>
              <a:gd name="connsiteY5" fmla="*/ 4481998 h 4481998"/>
              <a:gd name="connsiteX0" fmla="*/ 0 w 1961419"/>
              <a:gd name="connsiteY0" fmla="*/ 4390558 h 4391026"/>
              <a:gd name="connsiteX1" fmla="*/ 0 w 1961419"/>
              <a:gd name="connsiteY1" fmla="*/ 469 h 4391026"/>
              <a:gd name="connsiteX2" fmla="*/ 8253 w 1961419"/>
              <a:gd name="connsiteY2" fmla="*/ 0 h 4391026"/>
              <a:gd name="connsiteX3" fmla="*/ 1961419 w 1961419"/>
              <a:gd name="connsiteY3" fmla="*/ 2195513 h 4391026"/>
              <a:gd name="connsiteX4" fmla="*/ 8253 w 1961419"/>
              <a:gd name="connsiteY4" fmla="*/ 4391026 h 4391026"/>
              <a:gd name="connsiteX0" fmla="*/ 0 w 1961419"/>
              <a:gd name="connsiteY0" fmla="*/ 4390558 h 4391026"/>
              <a:gd name="connsiteX1" fmla="*/ 0 w 1961419"/>
              <a:gd name="connsiteY1" fmla="*/ 469 h 4391026"/>
              <a:gd name="connsiteX2" fmla="*/ 8253 w 1961419"/>
              <a:gd name="connsiteY2" fmla="*/ 0 h 4391026"/>
              <a:gd name="connsiteX3" fmla="*/ 1961419 w 1961419"/>
              <a:gd name="connsiteY3" fmla="*/ 2195513 h 4391026"/>
              <a:gd name="connsiteX4" fmla="*/ 8253 w 1961419"/>
              <a:gd name="connsiteY4" fmla="*/ 4391026 h 4391026"/>
              <a:gd name="connsiteX5" fmla="*/ 0 w 1961419"/>
              <a:gd name="connsiteY5" fmla="*/ 4390558 h 4391026"/>
              <a:gd name="connsiteX0" fmla="*/ 8253 w 1961419"/>
              <a:gd name="connsiteY0" fmla="*/ 0 h 4391026"/>
              <a:gd name="connsiteX1" fmla="*/ 1961419 w 1961419"/>
              <a:gd name="connsiteY1" fmla="*/ 2195513 h 4391026"/>
              <a:gd name="connsiteX2" fmla="*/ 8253 w 1961419"/>
              <a:gd name="connsiteY2" fmla="*/ 4391026 h 4391026"/>
              <a:gd name="connsiteX3" fmla="*/ 0 w 1961419"/>
              <a:gd name="connsiteY3" fmla="*/ 4390558 h 4391026"/>
              <a:gd name="connsiteX4" fmla="*/ 0 w 1961419"/>
              <a:gd name="connsiteY4" fmla="*/ 469 h 4391026"/>
              <a:gd name="connsiteX5" fmla="*/ 99693 w 1961419"/>
              <a:gd name="connsiteY5" fmla="*/ 91440 h 4391026"/>
              <a:gd name="connsiteX0" fmla="*/ 8253 w 1961419"/>
              <a:gd name="connsiteY0" fmla="*/ 0 h 4391026"/>
              <a:gd name="connsiteX1" fmla="*/ 1961419 w 1961419"/>
              <a:gd name="connsiteY1" fmla="*/ 2195513 h 4391026"/>
              <a:gd name="connsiteX2" fmla="*/ 8253 w 1961419"/>
              <a:gd name="connsiteY2" fmla="*/ 4391026 h 4391026"/>
              <a:gd name="connsiteX3" fmla="*/ 0 w 1961419"/>
              <a:gd name="connsiteY3" fmla="*/ 4390558 h 4391026"/>
              <a:gd name="connsiteX4" fmla="*/ 99693 w 1961419"/>
              <a:gd name="connsiteY4" fmla="*/ 91440 h 4391026"/>
              <a:gd name="connsiteX0" fmla="*/ 8253 w 1961419"/>
              <a:gd name="connsiteY0" fmla="*/ 0 h 4391026"/>
              <a:gd name="connsiteX1" fmla="*/ 1961419 w 1961419"/>
              <a:gd name="connsiteY1" fmla="*/ 2195513 h 4391026"/>
              <a:gd name="connsiteX2" fmla="*/ 8253 w 1961419"/>
              <a:gd name="connsiteY2" fmla="*/ 4391026 h 4391026"/>
              <a:gd name="connsiteX3" fmla="*/ 0 w 1961419"/>
              <a:gd name="connsiteY3" fmla="*/ 4390558 h 4391026"/>
            </a:gdLst>
            <a:ahLst/>
            <a:cxnLst>
              <a:cxn ang="0">
                <a:pos x="connsiteX0" y="connsiteY0"/>
              </a:cxn>
              <a:cxn ang="0">
                <a:pos x="connsiteX1" y="connsiteY1"/>
              </a:cxn>
              <a:cxn ang="0">
                <a:pos x="connsiteX2" y="connsiteY2"/>
              </a:cxn>
              <a:cxn ang="0">
                <a:pos x="connsiteX3" y="connsiteY3"/>
              </a:cxn>
            </a:cxnLst>
            <a:rect l="l" t="t" r="r" b="b"/>
            <a:pathLst>
              <a:path w="1961419" h="4391026">
                <a:moveTo>
                  <a:pt x="8253" y="0"/>
                </a:moveTo>
                <a:cubicBezTo>
                  <a:pt x="1086957" y="0"/>
                  <a:pt x="1961419" y="982965"/>
                  <a:pt x="1961419" y="2195513"/>
                </a:cubicBezTo>
                <a:cubicBezTo>
                  <a:pt x="1961419" y="3408061"/>
                  <a:pt x="1086957" y="4391026"/>
                  <a:pt x="8253" y="4391026"/>
                </a:cubicBezTo>
                <a:lnTo>
                  <a:pt x="0" y="4390558"/>
                </a:lnTo>
              </a:path>
            </a:pathLst>
          </a:custGeom>
          <a:solidFill>
            <a:schemeClr val="bg1"/>
          </a:solidFill>
          <a:ln w="76200">
            <a:solidFill>
              <a:srgbClr val="E7821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lnSpc>
                <a:spcPct val="110000"/>
              </a:lnSpc>
              <a:spcBef>
                <a:spcPts val="600"/>
              </a:spcBef>
              <a:spcAft>
                <a:spcPts val="600"/>
              </a:spcAft>
            </a:pPr>
            <a:endParaRPr lang="de-DE" sz="1100" dirty="0" err="1">
              <a:solidFill>
                <a:schemeClr val="tx1"/>
              </a:solidFill>
            </a:endParaRPr>
          </a:p>
        </p:txBody>
      </p:sp>
      <p:sp>
        <p:nvSpPr>
          <p:cNvPr id="12" name="Ellipse 11">
            <a:extLst>
              <a:ext uri="{FF2B5EF4-FFF2-40B4-BE49-F238E27FC236}">
                <a16:creationId xmlns:a16="http://schemas.microsoft.com/office/drawing/2014/main" id="{B932889C-676E-92A3-199E-50DAEEF59645}"/>
              </a:ext>
            </a:extLst>
          </p:cNvPr>
          <p:cNvSpPr/>
          <p:nvPr/>
        </p:nvSpPr>
        <p:spPr>
          <a:xfrm>
            <a:off x="811801" y="1559726"/>
            <a:ext cx="741480" cy="741480"/>
          </a:xfrm>
          <a:prstGeom prst="ellipse">
            <a:avLst/>
          </a:prstGeom>
          <a:solidFill>
            <a:srgbClr val="E7821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lnSpc>
                <a:spcPct val="110000"/>
              </a:lnSpc>
              <a:spcBef>
                <a:spcPts val="600"/>
              </a:spcBef>
              <a:spcAft>
                <a:spcPts val="600"/>
              </a:spcAft>
            </a:pPr>
            <a:endParaRPr lang="de-DE" sz="1100" dirty="0" err="1">
              <a:solidFill>
                <a:schemeClr val="tx1"/>
              </a:solidFill>
            </a:endParaRPr>
          </a:p>
        </p:txBody>
      </p:sp>
      <p:grpSp>
        <p:nvGrpSpPr>
          <p:cNvPr id="17" name="Group 201">
            <a:extLst>
              <a:ext uri="{FF2B5EF4-FFF2-40B4-BE49-F238E27FC236}">
                <a16:creationId xmlns:a16="http://schemas.microsoft.com/office/drawing/2014/main" id="{8741677B-5522-9D07-DDA2-6C261792861D}"/>
              </a:ext>
            </a:extLst>
          </p:cNvPr>
          <p:cNvGrpSpPr/>
          <p:nvPr/>
        </p:nvGrpSpPr>
        <p:grpSpPr>
          <a:xfrm>
            <a:off x="969685" y="1708914"/>
            <a:ext cx="422555" cy="422555"/>
            <a:chOff x="6790669" y="4793340"/>
            <a:chExt cx="638175" cy="638175"/>
          </a:xfrm>
          <a:solidFill>
            <a:schemeClr val="bg1"/>
          </a:solidFill>
        </p:grpSpPr>
        <p:sp>
          <p:nvSpPr>
            <p:cNvPr id="18" name="Freeform: Shape 199">
              <a:extLst>
                <a:ext uri="{FF2B5EF4-FFF2-40B4-BE49-F238E27FC236}">
                  <a16:creationId xmlns:a16="http://schemas.microsoft.com/office/drawing/2014/main" id="{C5E8D869-E834-8A02-4E81-35F0DC0FE062}"/>
                </a:ext>
              </a:extLst>
            </p:cNvPr>
            <p:cNvSpPr/>
            <p:nvPr/>
          </p:nvSpPr>
          <p:spPr>
            <a:xfrm>
              <a:off x="7028797" y="4793340"/>
              <a:ext cx="161925" cy="485775"/>
            </a:xfrm>
            <a:custGeom>
              <a:avLst/>
              <a:gdLst>
                <a:gd name="connsiteX0" fmla="*/ 83341 w 161925"/>
                <a:gd name="connsiteY0" fmla="*/ 483394 h 485775"/>
                <a:gd name="connsiteX1" fmla="*/ 102391 w 161925"/>
                <a:gd name="connsiteY1" fmla="*/ 464344 h 485775"/>
                <a:gd name="connsiteX2" fmla="*/ 102391 w 161925"/>
                <a:gd name="connsiteY2" fmla="*/ 72180 h 485775"/>
                <a:gd name="connsiteX3" fmla="*/ 127023 w 161925"/>
                <a:gd name="connsiteY3" fmla="*/ 96812 h 485775"/>
                <a:gd name="connsiteX4" fmla="*/ 140491 w 161925"/>
                <a:gd name="connsiteY4" fmla="*/ 102394 h 485775"/>
                <a:gd name="connsiteX5" fmla="*/ 153960 w 161925"/>
                <a:gd name="connsiteY5" fmla="*/ 96812 h 485775"/>
                <a:gd name="connsiteX6" fmla="*/ 153960 w 161925"/>
                <a:gd name="connsiteY6" fmla="*/ 69875 h 485775"/>
                <a:gd name="connsiteX7" fmla="*/ 96810 w 161925"/>
                <a:gd name="connsiteY7" fmla="*/ 12725 h 485775"/>
                <a:gd name="connsiteX8" fmla="*/ 96581 w 161925"/>
                <a:gd name="connsiteY8" fmla="*/ 12535 h 485775"/>
                <a:gd name="connsiteX9" fmla="*/ 93924 w 161925"/>
                <a:gd name="connsiteY9" fmla="*/ 10363 h 485775"/>
                <a:gd name="connsiteX10" fmla="*/ 92257 w 161925"/>
                <a:gd name="connsiteY10" fmla="*/ 9458 h 485775"/>
                <a:gd name="connsiteX11" fmla="*/ 90638 w 161925"/>
                <a:gd name="connsiteY11" fmla="*/ 8611 h 485775"/>
                <a:gd name="connsiteX12" fmla="*/ 88571 w 161925"/>
                <a:gd name="connsiteY12" fmla="*/ 7972 h 485775"/>
                <a:gd name="connsiteX13" fmla="*/ 87075 w 161925"/>
                <a:gd name="connsiteY13" fmla="*/ 7534 h 485775"/>
                <a:gd name="connsiteX14" fmla="*/ 83341 w 161925"/>
                <a:gd name="connsiteY14" fmla="*/ 7144 h 485775"/>
                <a:gd name="connsiteX15" fmla="*/ 83341 w 161925"/>
                <a:gd name="connsiteY15" fmla="*/ 7144 h 485775"/>
                <a:gd name="connsiteX16" fmla="*/ 83256 w 161925"/>
                <a:gd name="connsiteY16" fmla="*/ 7153 h 485775"/>
                <a:gd name="connsiteX17" fmla="*/ 79617 w 161925"/>
                <a:gd name="connsiteY17" fmla="*/ 7525 h 485775"/>
                <a:gd name="connsiteX18" fmla="*/ 77903 w 161925"/>
                <a:gd name="connsiteY18" fmla="*/ 8030 h 485775"/>
                <a:gd name="connsiteX19" fmla="*/ 76064 w 161925"/>
                <a:gd name="connsiteY19" fmla="*/ 8601 h 485775"/>
                <a:gd name="connsiteX20" fmla="*/ 74121 w 161925"/>
                <a:gd name="connsiteY20" fmla="*/ 9620 h 485775"/>
                <a:gd name="connsiteX21" fmla="*/ 72788 w 161925"/>
                <a:gd name="connsiteY21" fmla="*/ 10344 h 485775"/>
                <a:gd name="connsiteX22" fmla="*/ 69835 w 161925"/>
                <a:gd name="connsiteY22" fmla="*/ 12764 h 485775"/>
                <a:gd name="connsiteX23" fmla="*/ 12723 w 161925"/>
                <a:gd name="connsiteY23" fmla="*/ 69875 h 485775"/>
                <a:gd name="connsiteX24" fmla="*/ 12723 w 161925"/>
                <a:gd name="connsiteY24" fmla="*/ 96812 h 485775"/>
                <a:gd name="connsiteX25" fmla="*/ 39660 w 161925"/>
                <a:gd name="connsiteY25" fmla="*/ 96812 h 485775"/>
                <a:gd name="connsiteX26" fmla="*/ 64291 w 161925"/>
                <a:gd name="connsiteY26" fmla="*/ 72190 h 485775"/>
                <a:gd name="connsiteX27" fmla="*/ 64291 w 161925"/>
                <a:gd name="connsiteY27" fmla="*/ 464344 h 485775"/>
                <a:gd name="connsiteX28" fmla="*/ 83341 w 161925"/>
                <a:gd name="connsiteY28" fmla="*/ 483394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1925" h="485775">
                  <a:moveTo>
                    <a:pt x="83341" y="483394"/>
                  </a:moveTo>
                  <a:cubicBezTo>
                    <a:pt x="93857" y="483394"/>
                    <a:pt x="102391" y="474859"/>
                    <a:pt x="102391" y="464344"/>
                  </a:cubicBezTo>
                  <a:lnTo>
                    <a:pt x="102391" y="72180"/>
                  </a:lnTo>
                  <a:lnTo>
                    <a:pt x="127023" y="96812"/>
                  </a:lnTo>
                  <a:cubicBezTo>
                    <a:pt x="130738" y="100536"/>
                    <a:pt x="135615" y="102394"/>
                    <a:pt x="140491" y="102394"/>
                  </a:cubicBezTo>
                  <a:cubicBezTo>
                    <a:pt x="145368" y="102394"/>
                    <a:pt x="150245" y="100536"/>
                    <a:pt x="153960" y="96812"/>
                  </a:cubicBezTo>
                  <a:cubicBezTo>
                    <a:pt x="161399" y="89373"/>
                    <a:pt x="161399" y="77314"/>
                    <a:pt x="153960" y="69875"/>
                  </a:cubicBezTo>
                  <a:lnTo>
                    <a:pt x="96810" y="12725"/>
                  </a:lnTo>
                  <a:cubicBezTo>
                    <a:pt x="96734" y="12649"/>
                    <a:pt x="96648" y="12602"/>
                    <a:pt x="96581" y="12535"/>
                  </a:cubicBezTo>
                  <a:cubicBezTo>
                    <a:pt x="95762" y="11735"/>
                    <a:pt x="94876" y="11001"/>
                    <a:pt x="93924" y="10363"/>
                  </a:cubicBezTo>
                  <a:cubicBezTo>
                    <a:pt x="93390" y="10011"/>
                    <a:pt x="92819" y="9754"/>
                    <a:pt x="92257" y="9458"/>
                  </a:cubicBezTo>
                  <a:cubicBezTo>
                    <a:pt x="91723" y="9173"/>
                    <a:pt x="91209" y="8839"/>
                    <a:pt x="90638" y="8611"/>
                  </a:cubicBezTo>
                  <a:cubicBezTo>
                    <a:pt x="89961" y="8334"/>
                    <a:pt x="89266" y="8163"/>
                    <a:pt x="88571" y="7972"/>
                  </a:cubicBezTo>
                  <a:cubicBezTo>
                    <a:pt x="88066" y="7830"/>
                    <a:pt x="87590" y="7630"/>
                    <a:pt x="87075" y="7534"/>
                  </a:cubicBezTo>
                  <a:cubicBezTo>
                    <a:pt x="85846" y="7277"/>
                    <a:pt x="84589" y="7144"/>
                    <a:pt x="83341" y="7144"/>
                  </a:cubicBezTo>
                  <a:cubicBezTo>
                    <a:pt x="83341" y="7144"/>
                    <a:pt x="83341" y="7144"/>
                    <a:pt x="83341" y="7144"/>
                  </a:cubicBezTo>
                  <a:cubicBezTo>
                    <a:pt x="83313" y="7144"/>
                    <a:pt x="83284" y="7153"/>
                    <a:pt x="83256" y="7153"/>
                  </a:cubicBezTo>
                  <a:cubicBezTo>
                    <a:pt x="82036" y="7163"/>
                    <a:pt x="80817" y="7277"/>
                    <a:pt x="79617" y="7525"/>
                  </a:cubicBezTo>
                  <a:cubicBezTo>
                    <a:pt x="79027" y="7639"/>
                    <a:pt x="78474" y="7858"/>
                    <a:pt x="77903" y="8030"/>
                  </a:cubicBezTo>
                  <a:cubicBezTo>
                    <a:pt x="77283" y="8211"/>
                    <a:pt x="76664" y="8353"/>
                    <a:pt x="76064" y="8601"/>
                  </a:cubicBezTo>
                  <a:cubicBezTo>
                    <a:pt x="75378" y="8887"/>
                    <a:pt x="74759" y="9268"/>
                    <a:pt x="74121" y="9620"/>
                  </a:cubicBezTo>
                  <a:cubicBezTo>
                    <a:pt x="73674" y="9868"/>
                    <a:pt x="73216" y="10058"/>
                    <a:pt x="72788" y="10344"/>
                  </a:cubicBezTo>
                  <a:cubicBezTo>
                    <a:pt x="71721" y="11049"/>
                    <a:pt x="70740" y="11859"/>
                    <a:pt x="69835" y="12764"/>
                  </a:cubicBezTo>
                  <a:lnTo>
                    <a:pt x="12723" y="69875"/>
                  </a:lnTo>
                  <a:cubicBezTo>
                    <a:pt x="5284" y="77314"/>
                    <a:pt x="5284" y="89373"/>
                    <a:pt x="12723" y="96812"/>
                  </a:cubicBezTo>
                  <a:cubicBezTo>
                    <a:pt x="20153" y="104251"/>
                    <a:pt x="32230" y="104251"/>
                    <a:pt x="39660" y="96812"/>
                  </a:cubicBezTo>
                  <a:lnTo>
                    <a:pt x="64291" y="72190"/>
                  </a:lnTo>
                  <a:lnTo>
                    <a:pt x="64291" y="464344"/>
                  </a:lnTo>
                  <a:cubicBezTo>
                    <a:pt x="64291" y="474859"/>
                    <a:pt x="72816" y="483394"/>
                    <a:pt x="83341" y="483394"/>
                  </a:cubicBezTo>
                  <a:close/>
                </a:path>
              </a:pathLst>
            </a:custGeom>
            <a:grpFill/>
            <a:ln w="9525" cap="flat">
              <a:noFill/>
              <a:prstDash val="solid"/>
              <a:miter/>
            </a:ln>
          </p:spPr>
          <p:txBody>
            <a:bodyPr rtlCol="0" anchor="ctr"/>
            <a:lstStyle/>
            <a:p>
              <a:endParaRPr lang="en-GB"/>
            </a:p>
          </p:txBody>
        </p:sp>
        <p:sp>
          <p:nvSpPr>
            <p:cNvPr id="19" name="Freeform: Shape 200">
              <a:extLst>
                <a:ext uri="{FF2B5EF4-FFF2-40B4-BE49-F238E27FC236}">
                  <a16:creationId xmlns:a16="http://schemas.microsoft.com/office/drawing/2014/main" id="{D95399A8-1F16-C0AD-E418-13A12FB08B60}"/>
                </a:ext>
              </a:extLst>
            </p:cNvPr>
            <p:cNvSpPr/>
            <p:nvPr/>
          </p:nvSpPr>
          <p:spPr>
            <a:xfrm>
              <a:off x="6790669" y="5021940"/>
              <a:ext cx="638175" cy="409575"/>
            </a:xfrm>
            <a:custGeom>
              <a:avLst/>
              <a:gdLst>
                <a:gd name="connsiteX0" fmla="*/ 634927 w 638175"/>
                <a:gd name="connsiteY0" fmla="*/ 20812 h 409575"/>
                <a:gd name="connsiteX1" fmla="*/ 634336 w 638175"/>
                <a:gd name="connsiteY1" fmla="*/ 18907 h 409575"/>
                <a:gd name="connsiteX2" fmla="*/ 633355 w 638175"/>
                <a:gd name="connsiteY2" fmla="*/ 17040 h 409575"/>
                <a:gd name="connsiteX3" fmla="*/ 632584 w 638175"/>
                <a:gd name="connsiteY3" fmla="*/ 15631 h 409575"/>
                <a:gd name="connsiteX4" fmla="*/ 627307 w 638175"/>
                <a:gd name="connsiteY4" fmla="*/ 10354 h 409575"/>
                <a:gd name="connsiteX5" fmla="*/ 625802 w 638175"/>
                <a:gd name="connsiteY5" fmla="*/ 9535 h 409575"/>
                <a:gd name="connsiteX6" fmla="*/ 624030 w 638175"/>
                <a:gd name="connsiteY6" fmla="*/ 8601 h 409575"/>
                <a:gd name="connsiteX7" fmla="*/ 622068 w 638175"/>
                <a:gd name="connsiteY7" fmla="*/ 7991 h 409575"/>
                <a:gd name="connsiteX8" fmla="*/ 620468 w 638175"/>
                <a:gd name="connsiteY8" fmla="*/ 7515 h 409575"/>
                <a:gd name="connsiteX9" fmla="*/ 616744 w 638175"/>
                <a:gd name="connsiteY9" fmla="*/ 7144 h 409575"/>
                <a:gd name="connsiteX10" fmla="*/ 540544 w 638175"/>
                <a:gd name="connsiteY10" fmla="*/ 7144 h 409575"/>
                <a:gd name="connsiteX11" fmla="*/ 521494 w 638175"/>
                <a:gd name="connsiteY11" fmla="*/ 26194 h 409575"/>
                <a:gd name="connsiteX12" fmla="*/ 540544 w 638175"/>
                <a:gd name="connsiteY12" fmla="*/ 45244 h 409575"/>
                <a:gd name="connsiteX13" fmla="*/ 570757 w 638175"/>
                <a:gd name="connsiteY13" fmla="*/ 45244 h 409575"/>
                <a:gd name="connsiteX14" fmla="*/ 321469 w 638175"/>
                <a:gd name="connsiteY14" fmla="*/ 294532 h 409575"/>
                <a:gd name="connsiteX15" fmla="*/ 72180 w 638175"/>
                <a:gd name="connsiteY15" fmla="*/ 45244 h 409575"/>
                <a:gd name="connsiteX16" fmla="*/ 102394 w 638175"/>
                <a:gd name="connsiteY16" fmla="*/ 45244 h 409575"/>
                <a:gd name="connsiteX17" fmla="*/ 121444 w 638175"/>
                <a:gd name="connsiteY17" fmla="*/ 26194 h 409575"/>
                <a:gd name="connsiteX18" fmla="*/ 102394 w 638175"/>
                <a:gd name="connsiteY18" fmla="*/ 7144 h 409575"/>
                <a:gd name="connsiteX19" fmla="*/ 26194 w 638175"/>
                <a:gd name="connsiteY19" fmla="*/ 7144 h 409575"/>
                <a:gd name="connsiteX20" fmla="*/ 22460 w 638175"/>
                <a:gd name="connsiteY20" fmla="*/ 7515 h 409575"/>
                <a:gd name="connsiteX21" fmla="*/ 20860 w 638175"/>
                <a:gd name="connsiteY21" fmla="*/ 7991 h 409575"/>
                <a:gd name="connsiteX22" fmla="*/ 18907 w 638175"/>
                <a:gd name="connsiteY22" fmla="*/ 8601 h 409575"/>
                <a:gd name="connsiteX23" fmla="*/ 17126 w 638175"/>
                <a:gd name="connsiteY23" fmla="*/ 9544 h 409575"/>
                <a:gd name="connsiteX24" fmla="*/ 15631 w 638175"/>
                <a:gd name="connsiteY24" fmla="*/ 10354 h 409575"/>
                <a:gd name="connsiteX25" fmla="*/ 10354 w 638175"/>
                <a:gd name="connsiteY25" fmla="*/ 15631 h 409575"/>
                <a:gd name="connsiteX26" fmla="*/ 9582 w 638175"/>
                <a:gd name="connsiteY26" fmla="*/ 17040 h 409575"/>
                <a:gd name="connsiteX27" fmla="*/ 8601 w 638175"/>
                <a:gd name="connsiteY27" fmla="*/ 18907 h 409575"/>
                <a:gd name="connsiteX28" fmla="*/ 8011 w 638175"/>
                <a:gd name="connsiteY28" fmla="*/ 20812 h 409575"/>
                <a:gd name="connsiteX29" fmla="*/ 7525 w 638175"/>
                <a:gd name="connsiteY29" fmla="*/ 22460 h 409575"/>
                <a:gd name="connsiteX30" fmla="*/ 7144 w 638175"/>
                <a:gd name="connsiteY30" fmla="*/ 26194 h 409575"/>
                <a:gd name="connsiteX31" fmla="*/ 7144 w 638175"/>
                <a:gd name="connsiteY31" fmla="*/ 102394 h 409575"/>
                <a:gd name="connsiteX32" fmla="*/ 26194 w 638175"/>
                <a:gd name="connsiteY32" fmla="*/ 121444 h 409575"/>
                <a:gd name="connsiteX33" fmla="*/ 45244 w 638175"/>
                <a:gd name="connsiteY33" fmla="*/ 102394 h 409575"/>
                <a:gd name="connsiteX34" fmla="*/ 45244 w 638175"/>
                <a:gd name="connsiteY34" fmla="*/ 72180 h 409575"/>
                <a:gd name="connsiteX35" fmla="*/ 302419 w 638175"/>
                <a:gd name="connsiteY35" fmla="*/ 329355 h 409575"/>
                <a:gd name="connsiteX36" fmla="*/ 302419 w 638175"/>
                <a:gd name="connsiteY36" fmla="*/ 388144 h 409575"/>
                <a:gd name="connsiteX37" fmla="*/ 321469 w 638175"/>
                <a:gd name="connsiteY37" fmla="*/ 407194 h 409575"/>
                <a:gd name="connsiteX38" fmla="*/ 340519 w 638175"/>
                <a:gd name="connsiteY38" fmla="*/ 388144 h 409575"/>
                <a:gd name="connsiteX39" fmla="*/ 340519 w 638175"/>
                <a:gd name="connsiteY39" fmla="*/ 329355 h 409575"/>
                <a:gd name="connsiteX40" fmla="*/ 597694 w 638175"/>
                <a:gd name="connsiteY40" fmla="*/ 72180 h 409575"/>
                <a:gd name="connsiteX41" fmla="*/ 597694 w 638175"/>
                <a:gd name="connsiteY41" fmla="*/ 102394 h 409575"/>
                <a:gd name="connsiteX42" fmla="*/ 616744 w 638175"/>
                <a:gd name="connsiteY42" fmla="*/ 121444 h 409575"/>
                <a:gd name="connsiteX43" fmla="*/ 635794 w 638175"/>
                <a:gd name="connsiteY43" fmla="*/ 102394 h 409575"/>
                <a:gd name="connsiteX44" fmla="*/ 635794 w 638175"/>
                <a:gd name="connsiteY44" fmla="*/ 26194 h 409575"/>
                <a:gd name="connsiteX45" fmla="*/ 635422 w 638175"/>
                <a:gd name="connsiteY45" fmla="*/ 22460 h 409575"/>
                <a:gd name="connsiteX46" fmla="*/ 634927 w 638175"/>
                <a:gd name="connsiteY46" fmla="*/ 20812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38175" h="409575">
                  <a:moveTo>
                    <a:pt x="634927" y="20812"/>
                  </a:moveTo>
                  <a:cubicBezTo>
                    <a:pt x="634737" y="20174"/>
                    <a:pt x="634594" y="19526"/>
                    <a:pt x="634336" y="18907"/>
                  </a:cubicBezTo>
                  <a:cubicBezTo>
                    <a:pt x="634070" y="18250"/>
                    <a:pt x="633698" y="17659"/>
                    <a:pt x="633355" y="17040"/>
                  </a:cubicBezTo>
                  <a:cubicBezTo>
                    <a:pt x="633098" y="16573"/>
                    <a:pt x="632889" y="16078"/>
                    <a:pt x="632584" y="15631"/>
                  </a:cubicBezTo>
                  <a:cubicBezTo>
                    <a:pt x="631193" y="13545"/>
                    <a:pt x="629393" y="11744"/>
                    <a:pt x="627307" y="10354"/>
                  </a:cubicBezTo>
                  <a:cubicBezTo>
                    <a:pt x="626831" y="10030"/>
                    <a:pt x="626307" y="9811"/>
                    <a:pt x="625802" y="9535"/>
                  </a:cubicBezTo>
                  <a:cubicBezTo>
                    <a:pt x="625212" y="9211"/>
                    <a:pt x="624650" y="8858"/>
                    <a:pt x="624030" y="8601"/>
                  </a:cubicBezTo>
                  <a:cubicBezTo>
                    <a:pt x="623392" y="8334"/>
                    <a:pt x="622725" y="8182"/>
                    <a:pt x="622068" y="7991"/>
                  </a:cubicBezTo>
                  <a:cubicBezTo>
                    <a:pt x="621535" y="7839"/>
                    <a:pt x="621020" y="7630"/>
                    <a:pt x="620468" y="7515"/>
                  </a:cubicBezTo>
                  <a:cubicBezTo>
                    <a:pt x="619249" y="7277"/>
                    <a:pt x="617992" y="7144"/>
                    <a:pt x="616744" y="7144"/>
                  </a:cubicBezTo>
                  <a:lnTo>
                    <a:pt x="540544" y="7144"/>
                  </a:lnTo>
                  <a:cubicBezTo>
                    <a:pt x="530028" y="7144"/>
                    <a:pt x="521494" y="15678"/>
                    <a:pt x="521494" y="26194"/>
                  </a:cubicBezTo>
                  <a:cubicBezTo>
                    <a:pt x="521494" y="36709"/>
                    <a:pt x="530028" y="45244"/>
                    <a:pt x="540544" y="45244"/>
                  </a:cubicBezTo>
                  <a:lnTo>
                    <a:pt x="570757" y="45244"/>
                  </a:lnTo>
                  <a:lnTo>
                    <a:pt x="321469" y="294532"/>
                  </a:lnTo>
                  <a:lnTo>
                    <a:pt x="72180" y="45244"/>
                  </a:lnTo>
                  <a:lnTo>
                    <a:pt x="102394" y="45244"/>
                  </a:lnTo>
                  <a:cubicBezTo>
                    <a:pt x="112909" y="45244"/>
                    <a:pt x="121444" y="36709"/>
                    <a:pt x="121444" y="26194"/>
                  </a:cubicBezTo>
                  <a:cubicBezTo>
                    <a:pt x="121444" y="15678"/>
                    <a:pt x="112909" y="7144"/>
                    <a:pt x="102394" y="7144"/>
                  </a:cubicBezTo>
                  <a:lnTo>
                    <a:pt x="26194" y="7144"/>
                  </a:lnTo>
                  <a:cubicBezTo>
                    <a:pt x="24946" y="7144"/>
                    <a:pt x="23689" y="7277"/>
                    <a:pt x="22460" y="7515"/>
                  </a:cubicBezTo>
                  <a:cubicBezTo>
                    <a:pt x="21908" y="7630"/>
                    <a:pt x="21393" y="7830"/>
                    <a:pt x="20860" y="7991"/>
                  </a:cubicBezTo>
                  <a:cubicBezTo>
                    <a:pt x="20203" y="8182"/>
                    <a:pt x="19545" y="8334"/>
                    <a:pt x="18907" y="8601"/>
                  </a:cubicBezTo>
                  <a:cubicBezTo>
                    <a:pt x="18278" y="8858"/>
                    <a:pt x="17716" y="9220"/>
                    <a:pt x="17126" y="9544"/>
                  </a:cubicBezTo>
                  <a:cubicBezTo>
                    <a:pt x="16631" y="9820"/>
                    <a:pt x="16107" y="10039"/>
                    <a:pt x="15631" y="10354"/>
                  </a:cubicBezTo>
                  <a:cubicBezTo>
                    <a:pt x="13545" y="11754"/>
                    <a:pt x="11744" y="13545"/>
                    <a:pt x="10354" y="15631"/>
                  </a:cubicBezTo>
                  <a:cubicBezTo>
                    <a:pt x="10049" y="16078"/>
                    <a:pt x="9849" y="16573"/>
                    <a:pt x="9582" y="17040"/>
                  </a:cubicBezTo>
                  <a:cubicBezTo>
                    <a:pt x="9239" y="17659"/>
                    <a:pt x="8868" y="18250"/>
                    <a:pt x="8601" y="18907"/>
                  </a:cubicBezTo>
                  <a:cubicBezTo>
                    <a:pt x="8344" y="19526"/>
                    <a:pt x="8201" y="20174"/>
                    <a:pt x="8011" y="20812"/>
                  </a:cubicBezTo>
                  <a:cubicBezTo>
                    <a:pt x="7849" y="21365"/>
                    <a:pt x="7639" y="21888"/>
                    <a:pt x="7525" y="22460"/>
                  </a:cubicBezTo>
                  <a:cubicBezTo>
                    <a:pt x="7277" y="23698"/>
                    <a:pt x="7144" y="24946"/>
                    <a:pt x="7144" y="26194"/>
                  </a:cubicBezTo>
                  <a:lnTo>
                    <a:pt x="7144" y="102394"/>
                  </a:lnTo>
                  <a:cubicBezTo>
                    <a:pt x="7144" y="112909"/>
                    <a:pt x="15678" y="121444"/>
                    <a:pt x="26194" y="121444"/>
                  </a:cubicBezTo>
                  <a:cubicBezTo>
                    <a:pt x="36709" y="121444"/>
                    <a:pt x="45244" y="112909"/>
                    <a:pt x="45244" y="102394"/>
                  </a:cubicBezTo>
                  <a:lnTo>
                    <a:pt x="45244" y="72180"/>
                  </a:lnTo>
                  <a:lnTo>
                    <a:pt x="302419" y="329355"/>
                  </a:lnTo>
                  <a:lnTo>
                    <a:pt x="302419" y="388144"/>
                  </a:lnTo>
                  <a:cubicBezTo>
                    <a:pt x="302419" y="398659"/>
                    <a:pt x="310953" y="407194"/>
                    <a:pt x="321469" y="407194"/>
                  </a:cubicBezTo>
                  <a:cubicBezTo>
                    <a:pt x="331984" y="407194"/>
                    <a:pt x="340519" y="398659"/>
                    <a:pt x="340519" y="388144"/>
                  </a:cubicBezTo>
                  <a:lnTo>
                    <a:pt x="340519" y="329355"/>
                  </a:lnTo>
                  <a:lnTo>
                    <a:pt x="597694" y="72180"/>
                  </a:lnTo>
                  <a:lnTo>
                    <a:pt x="597694" y="102394"/>
                  </a:lnTo>
                  <a:cubicBezTo>
                    <a:pt x="597694" y="112909"/>
                    <a:pt x="606228" y="121444"/>
                    <a:pt x="616744" y="121444"/>
                  </a:cubicBezTo>
                  <a:cubicBezTo>
                    <a:pt x="627259" y="121444"/>
                    <a:pt x="635794" y="112909"/>
                    <a:pt x="635794" y="102394"/>
                  </a:cubicBezTo>
                  <a:lnTo>
                    <a:pt x="635794" y="26194"/>
                  </a:lnTo>
                  <a:cubicBezTo>
                    <a:pt x="635794" y="24946"/>
                    <a:pt x="635660" y="23698"/>
                    <a:pt x="635422" y="22460"/>
                  </a:cubicBezTo>
                  <a:cubicBezTo>
                    <a:pt x="635308" y="21888"/>
                    <a:pt x="635089" y="21365"/>
                    <a:pt x="634927" y="20812"/>
                  </a:cubicBezTo>
                  <a:close/>
                </a:path>
              </a:pathLst>
            </a:custGeom>
            <a:grpFill/>
            <a:ln w="9525" cap="flat">
              <a:noFill/>
              <a:prstDash val="solid"/>
              <a:miter/>
            </a:ln>
          </p:spPr>
          <p:txBody>
            <a:bodyPr rtlCol="0" anchor="ctr"/>
            <a:lstStyle/>
            <a:p>
              <a:endParaRPr lang="en-GB"/>
            </a:p>
          </p:txBody>
        </p:sp>
      </p:grpSp>
      <p:sp>
        <p:nvSpPr>
          <p:cNvPr id="39" name="Textfeld 38">
            <a:extLst>
              <a:ext uri="{FF2B5EF4-FFF2-40B4-BE49-F238E27FC236}">
                <a16:creationId xmlns:a16="http://schemas.microsoft.com/office/drawing/2014/main" id="{1ACE38CC-7AEC-E858-895B-6671330DEF4A}"/>
              </a:ext>
            </a:extLst>
          </p:cNvPr>
          <p:cNvSpPr txBox="1"/>
          <p:nvPr/>
        </p:nvSpPr>
        <p:spPr>
          <a:xfrm>
            <a:off x="224879" y="3451854"/>
            <a:ext cx="1709576" cy="1104135"/>
          </a:xfrm>
          <a:prstGeom prst="rect">
            <a:avLst/>
          </a:prstGeom>
          <a:noFill/>
        </p:spPr>
        <p:txBody>
          <a:bodyPr vert="horz" wrap="square" lIns="180000" tIns="72000" rIns="72000" bIns="72000" rtlCol="0" anchor="ctr" anchorCtr="0">
            <a:noAutofit/>
          </a:bodyPr>
          <a:lstStyle/>
          <a:p>
            <a:r>
              <a:rPr lang="de-DE" sz="4000" b="1" cap="small" spc="100" dirty="0">
                <a:solidFill>
                  <a:srgbClr val="631856"/>
                </a:solidFill>
                <a:latin typeface="Kohinoor Bold" panose="00000800000000000000" pitchFamily="50" charset="0"/>
              </a:rPr>
              <a:t>ESG</a:t>
            </a:r>
          </a:p>
        </p:txBody>
      </p:sp>
      <p:sp>
        <p:nvSpPr>
          <p:cNvPr id="40" name="Textplatzhalter 4">
            <a:extLst>
              <a:ext uri="{FF2B5EF4-FFF2-40B4-BE49-F238E27FC236}">
                <a16:creationId xmlns:a16="http://schemas.microsoft.com/office/drawing/2014/main" id="{5F82ADB7-C78F-C15D-9BDF-08DF3C9579E6}"/>
              </a:ext>
            </a:extLst>
          </p:cNvPr>
          <p:cNvSpPr txBox="1">
            <a:spLocks/>
          </p:cNvSpPr>
          <p:nvPr/>
        </p:nvSpPr>
        <p:spPr>
          <a:xfrm>
            <a:off x="2133720" y="1721161"/>
            <a:ext cx="6441113" cy="507831"/>
          </a:xfrm>
          <a:prstGeom prst="rect">
            <a:avLst/>
          </a:prstGeom>
        </p:spPr>
        <p:txBody>
          <a:bodyPr vert="horz" wrap="square" lIns="0" tIns="0" rIns="0" bIns="0" rtlCol="0" anchor="ctr" anchorCtr="0">
            <a:spAutoFit/>
          </a:bodyPr>
          <a:lstStyle>
            <a:lvl1pPr marL="0" indent="0" algn="l" defTabSz="801929" rtl="0" eaLnBrk="1" latinLnBrk="0" hangingPunct="1">
              <a:lnSpc>
                <a:spcPct val="110000"/>
              </a:lnSpc>
              <a:spcBef>
                <a:spcPts val="0"/>
              </a:spcBef>
              <a:spcAft>
                <a:spcPts val="800"/>
              </a:spcAft>
              <a:buFont typeface="Arial" panose="020B0604020202020204" pitchFamily="34" charset="0"/>
              <a:buNone/>
              <a:defRPr sz="1100" b="1" i="0" kern="1200" spc="60" baseline="0">
                <a:solidFill>
                  <a:schemeClr val="tx2"/>
                </a:solidFill>
                <a:latin typeface="+mn-lt"/>
                <a:ea typeface="+mn-ea"/>
                <a:cs typeface="+mn-cs"/>
              </a:defRPr>
            </a:lvl1pPr>
            <a:lvl2pPr marL="0" indent="0" algn="l" defTabSz="801929" rtl="0" eaLnBrk="1" latinLnBrk="0" hangingPunct="1">
              <a:lnSpc>
                <a:spcPct val="110000"/>
              </a:lnSpc>
              <a:spcBef>
                <a:spcPts val="500"/>
              </a:spcBef>
              <a:spcAft>
                <a:spcPts val="500"/>
              </a:spcAft>
              <a:buFontTx/>
              <a:buNone/>
              <a:defRPr sz="1100" kern="1200" spc="60" baseline="0">
                <a:solidFill>
                  <a:schemeClr val="tx1"/>
                </a:solidFill>
                <a:latin typeface="+mn-lt"/>
                <a:ea typeface="+mn-ea"/>
                <a:cs typeface="+mn-cs"/>
              </a:defRPr>
            </a:lvl2pPr>
            <a:lvl3pPr marL="180000" indent="-180000" algn="l" defTabSz="801929" rtl="0" eaLnBrk="1" latinLnBrk="0" hangingPunct="1">
              <a:lnSpc>
                <a:spcPct val="110000"/>
              </a:lnSpc>
              <a:spcBef>
                <a:spcPts val="500"/>
              </a:spcBef>
              <a:spcAft>
                <a:spcPts val="500"/>
              </a:spcAft>
              <a:buClr>
                <a:schemeClr val="tx1"/>
              </a:buClr>
              <a:buFont typeface="Arial" panose="020B0604020202020204" pitchFamily="34" charset="0"/>
              <a:buChar char="•"/>
              <a:defRPr sz="1100" kern="1200" spc="60" baseline="0">
                <a:solidFill>
                  <a:schemeClr val="tx1"/>
                </a:solidFill>
                <a:latin typeface="+mn-lt"/>
                <a:ea typeface="+mn-ea"/>
                <a:cs typeface="+mn-cs"/>
              </a:defRPr>
            </a:lvl3pPr>
            <a:lvl4pPr marL="180000" indent="0" algn="l" defTabSz="801929" rtl="0" eaLnBrk="1" latinLnBrk="0" hangingPunct="1">
              <a:lnSpc>
                <a:spcPct val="110000"/>
              </a:lnSpc>
              <a:spcBef>
                <a:spcPts val="500"/>
              </a:spcBef>
              <a:spcAft>
                <a:spcPts val="500"/>
              </a:spcAft>
              <a:buFont typeface="Arial" panose="020B0604020202020204" pitchFamily="34" charset="0"/>
              <a:buNone/>
              <a:defRPr lang="de-DE" sz="1100" kern="1200" spc="60" baseline="0" dirty="0" smtClean="0">
                <a:solidFill>
                  <a:schemeClr val="tx1"/>
                </a:solidFill>
                <a:latin typeface="Georgia" panose="02040502050405020303" pitchFamily="18" charset="0"/>
                <a:ea typeface="+mn-ea"/>
                <a:cs typeface="+mn-cs"/>
              </a:defRPr>
            </a:lvl4pPr>
            <a:lvl5pPr marL="358775" indent="-179388" algn="l" defTabSz="801929" rtl="0" eaLnBrk="1" latinLnBrk="0" hangingPunct="1">
              <a:lnSpc>
                <a:spcPct val="110000"/>
              </a:lnSpc>
              <a:spcBef>
                <a:spcPts val="500"/>
              </a:spcBef>
              <a:spcAft>
                <a:spcPts val="500"/>
              </a:spcAft>
              <a:buFont typeface="Symbol" panose="05050102010706020507" pitchFamily="18" charset="2"/>
              <a:buChar char="-"/>
              <a:defRPr lang="de-DE" sz="1100" kern="1200" spc="60" baseline="0" dirty="0">
                <a:solidFill>
                  <a:schemeClr val="tx1"/>
                </a:solidFill>
                <a:latin typeface="+mn-lt"/>
                <a:ea typeface="+mn-ea"/>
                <a:cs typeface="+mn-cs"/>
              </a:defRPr>
            </a:lvl5pPr>
            <a:lvl6pPr marL="359750" indent="0" algn="l" defTabSz="801929" rtl="0" eaLnBrk="1" latinLnBrk="0" hangingPunct="1">
              <a:lnSpc>
                <a:spcPct val="110000"/>
              </a:lnSpc>
              <a:spcBef>
                <a:spcPts val="500"/>
              </a:spcBef>
              <a:spcAft>
                <a:spcPts val="500"/>
              </a:spcAft>
              <a:buFont typeface="Arial" panose="020B0604020202020204" pitchFamily="34" charset="0"/>
              <a:buNone/>
              <a:defRPr lang="de-DE" sz="1100" b="0" kern="1200" cap="none" spc="60" baseline="0" dirty="0">
                <a:solidFill>
                  <a:schemeClr val="tx1"/>
                </a:solidFill>
                <a:latin typeface="+mn-lt"/>
                <a:ea typeface="+mn-ea"/>
                <a:cs typeface="+mn-cs"/>
              </a:defRPr>
            </a:lvl6pPr>
            <a:lvl7pPr marL="540000" indent="-180000" algn="l" defTabSz="801929" rtl="0" eaLnBrk="1" latinLnBrk="0" hangingPunct="1">
              <a:lnSpc>
                <a:spcPct val="110000"/>
              </a:lnSpc>
              <a:spcBef>
                <a:spcPts val="500"/>
              </a:spcBef>
              <a:spcAft>
                <a:spcPts val="500"/>
              </a:spcAft>
              <a:buFont typeface="Arial" panose="020B0604020202020204" pitchFamily="34" charset="0"/>
              <a:buChar char="•"/>
              <a:defRPr lang="de-DE" sz="1100" b="0" i="0" kern="1200" cap="none" spc="60" baseline="0" dirty="0" smtClean="0">
                <a:solidFill>
                  <a:schemeClr val="tx1"/>
                </a:solidFill>
                <a:latin typeface="+mn-lt"/>
                <a:ea typeface="+mn-ea"/>
                <a:cs typeface="+mn-cs"/>
              </a:defRPr>
            </a:lvl7pPr>
            <a:lvl8pPr marL="540000" marR="0" indent="0" algn="l" defTabSz="801929" rtl="0" eaLnBrk="1" fontAlgn="auto" latinLnBrk="0" hangingPunct="1">
              <a:lnSpc>
                <a:spcPct val="110000"/>
              </a:lnSpc>
              <a:spcBef>
                <a:spcPts val="500"/>
              </a:spcBef>
              <a:spcAft>
                <a:spcPts val="500"/>
              </a:spcAft>
              <a:buClrTx/>
              <a:buSzTx/>
              <a:buFontTx/>
              <a:buNone/>
              <a:tabLst/>
              <a:defRPr lang="de-DE" sz="1100" b="0" i="0" kern="1200" cap="none" spc="60" baseline="0" dirty="0">
                <a:solidFill>
                  <a:schemeClr val="tx1"/>
                </a:solidFill>
                <a:latin typeface="+mn-lt"/>
                <a:ea typeface="+mn-ea"/>
                <a:cs typeface="+mn-cs"/>
              </a:defRPr>
            </a:lvl8pPr>
            <a:lvl9pPr marL="720000" indent="-179388" algn="l" defTabSz="801929" rtl="0" eaLnBrk="1" latinLnBrk="0" hangingPunct="1">
              <a:lnSpc>
                <a:spcPct val="110000"/>
              </a:lnSpc>
              <a:spcBef>
                <a:spcPts val="500"/>
              </a:spcBef>
              <a:spcAft>
                <a:spcPts val="500"/>
              </a:spcAft>
              <a:buFont typeface="Georgia" panose="02040502050405020303" pitchFamily="18" charset="0"/>
              <a:buChar char="―"/>
              <a:defRPr lang="de-DE" sz="1100" b="0" i="0" kern="1200" spc="60" baseline="0" dirty="0" smtClean="0">
                <a:solidFill>
                  <a:schemeClr val="tx1"/>
                </a:solidFill>
                <a:latin typeface="+mn-lt"/>
                <a:ea typeface="+mn-ea"/>
                <a:cs typeface="+mn-cs"/>
              </a:defRPr>
            </a:lvl9pPr>
          </a:lstStyle>
          <a:p>
            <a:pPr>
              <a:lnSpc>
                <a:spcPct val="100000"/>
              </a:lnSpc>
              <a:spcBef>
                <a:spcPts val="600"/>
              </a:spcBef>
              <a:spcAft>
                <a:spcPts val="0"/>
              </a:spcAft>
            </a:pPr>
            <a:r>
              <a:rPr lang="en-US" sz="1400" dirty="0">
                <a:solidFill>
                  <a:srgbClr val="631856"/>
                </a:solidFill>
                <a:latin typeface="Kohinoor Semibold" panose="00000800000000000000" pitchFamily="50" charset="0"/>
              </a:rPr>
              <a:t>Safeguarding of business judgment decisions: </a:t>
            </a:r>
          </a:p>
          <a:p>
            <a:pPr>
              <a:lnSpc>
                <a:spcPct val="100000"/>
              </a:lnSpc>
              <a:spcBef>
                <a:spcPts val="600"/>
              </a:spcBef>
              <a:spcAft>
                <a:spcPts val="0"/>
              </a:spcAft>
            </a:pPr>
            <a:r>
              <a:rPr lang="en-US" sz="1400" b="0" dirty="0">
                <a:solidFill>
                  <a:srgbClr val="080E3E"/>
                </a:solidFill>
                <a:latin typeface="Kohinoor" panose="00000800000000000000" pitchFamily="50" charset="0"/>
              </a:rPr>
              <a:t>Component of required trade-offs | Component of due diligence reviews.</a:t>
            </a:r>
            <a:endParaRPr lang="de-DE" sz="1400" b="0" dirty="0">
              <a:solidFill>
                <a:srgbClr val="080E3E"/>
              </a:solidFill>
              <a:latin typeface="Kohinoor" panose="00000800000000000000" pitchFamily="50" charset="0"/>
            </a:endParaRPr>
          </a:p>
        </p:txBody>
      </p:sp>
      <p:sp>
        <p:nvSpPr>
          <p:cNvPr id="41" name="Rectangle: Rounded Corners 40">
            <a:extLst>
              <a:ext uri="{FF2B5EF4-FFF2-40B4-BE49-F238E27FC236}">
                <a16:creationId xmlns:a16="http://schemas.microsoft.com/office/drawing/2014/main" id="{69F64273-CB3D-3F38-C4F3-B24EE85DFAC5}"/>
              </a:ext>
            </a:extLst>
          </p:cNvPr>
          <p:cNvSpPr/>
          <p:nvPr/>
        </p:nvSpPr>
        <p:spPr>
          <a:xfrm>
            <a:off x="2199338" y="2616900"/>
            <a:ext cx="7630462" cy="675412"/>
          </a:xfrm>
          <a:prstGeom prst="roundRect">
            <a:avLst/>
          </a:prstGeom>
          <a:solidFill>
            <a:srgbClr val="F0E0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2" name="Ellipse 11">
            <a:extLst>
              <a:ext uri="{FF2B5EF4-FFF2-40B4-BE49-F238E27FC236}">
                <a16:creationId xmlns:a16="http://schemas.microsoft.com/office/drawing/2014/main" id="{2AA5BBB2-80EC-7AA0-0A2C-75333CC9CDE9}"/>
              </a:ext>
            </a:extLst>
          </p:cNvPr>
          <p:cNvSpPr/>
          <p:nvPr/>
        </p:nvSpPr>
        <p:spPr>
          <a:xfrm>
            <a:off x="1618899" y="2550832"/>
            <a:ext cx="741480" cy="741480"/>
          </a:xfrm>
          <a:prstGeom prst="ellipse">
            <a:avLst/>
          </a:prstGeom>
          <a:solidFill>
            <a:srgbClr val="E7821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lnSpc>
                <a:spcPct val="110000"/>
              </a:lnSpc>
              <a:spcBef>
                <a:spcPts val="600"/>
              </a:spcBef>
              <a:spcAft>
                <a:spcPts val="600"/>
              </a:spcAft>
            </a:pPr>
            <a:endParaRPr lang="de-DE" sz="1100" dirty="0" err="1">
              <a:solidFill>
                <a:schemeClr val="tx1"/>
              </a:solidFill>
            </a:endParaRPr>
          </a:p>
        </p:txBody>
      </p:sp>
      <p:sp>
        <p:nvSpPr>
          <p:cNvPr id="46" name="Textplatzhalter 4">
            <a:extLst>
              <a:ext uri="{FF2B5EF4-FFF2-40B4-BE49-F238E27FC236}">
                <a16:creationId xmlns:a16="http://schemas.microsoft.com/office/drawing/2014/main" id="{E486EBAC-FDE8-309C-F718-7B2FC2FDDCED}"/>
              </a:ext>
            </a:extLst>
          </p:cNvPr>
          <p:cNvSpPr txBox="1">
            <a:spLocks/>
          </p:cNvSpPr>
          <p:nvPr/>
        </p:nvSpPr>
        <p:spPr>
          <a:xfrm>
            <a:off x="2682767" y="2850533"/>
            <a:ext cx="8100566" cy="212559"/>
          </a:xfrm>
          <a:prstGeom prst="rect">
            <a:avLst/>
          </a:prstGeom>
        </p:spPr>
        <p:txBody>
          <a:bodyPr vert="horz" wrap="square" lIns="0" tIns="0" rIns="0" bIns="0" rtlCol="0" anchor="ctr" anchorCtr="0">
            <a:spAutoFit/>
          </a:bodyPr>
          <a:lstStyle>
            <a:lvl1pPr marL="0" indent="0" algn="l" defTabSz="801929" rtl="0" eaLnBrk="1" latinLnBrk="0" hangingPunct="1">
              <a:lnSpc>
                <a:spcPct val="110000"/>
              </a:lnSpc>
              <a:spcBef>
                <a:spcPts val="0"/>
              </a:spcBef>
              <a:spcAft>
                <a:spcPts val="800"/>
              </a:spcAft>
              <a:buFont typeface="Arial" panose="020B0604020202020204" pitchFamily="34" charset="0"/>
              <a:buNone/>
              <a:defRPr sz="1100" b="1" i="0" kern="1200" spc="60" baseline="0">
                <a:solidFill>
                  <a:schemeClr val="tx2"/>
                </a:solidFill>
                <a:latin typeface="+mn-lt"/>
                <a:ea typeface="+mn-ea"/>
                <a:cs typeface="+mn-cs"/>
              </a:defRPr>
            </a:lvl1pPr>
            <a:lvl2pPr marL="0" indent="0" algn="l" defTabSz="801929" rtl="0" eaLnBrk="1" latinLnBrk="0" hangingPunct="1">
              <a:lnSpc>
                <a:spcPct val="110000"/>
              </a:lnSpc>
              <a:spcBef>
                <a:spcPts val="500"/>
              </a:spcBef>
              <a:spcAft>
                <a:spcPts val="500"/>
              </a:spcAft>
              <a:buFontTx/>
              <a:buNone/>
              <a:defRPr sz="1100" kern="1200" spc="60" baseline="0">
                <a:solidFill>
                  <a:schemeClr val="tx1"/>
                </a:solidFill>
                <a:latin typeface="+mn-lt"/>
                <a:ea typeface="+mn-ea"/>
                <a:cs typeface="+mn-cs"/>
              </a:defRPr>
            </a:lvl2pPr>
            <a:lvl3pPr marL="180000" indent="-180000" algn="l" defTabSz="801929" rtl="0" eaLnBrk="1" latinLnBrk="0" hangingPunct="1">
              <a:lnSpc>
                <a:spcPct val="110000"/>
              </a:lnSpc>
              <a:spcBef>
                <a:spcPts val="500"/>
              </a:spcBef>
              <a:spcAft>
                <a:spcPts val="500"/>
              </a:spcAft>
              <a:buClr>
                <a:schemeClr val="tx1"/>
              </a:buClr>
              <a:buFont typeface="Arial" panose="020B0604020202020204" pitchFamily="34" charset="0"/>
              <a:buChar char="•"/>
              <a:defRPr sz="1100" kern="1200" spc="60" baseline="0">
                <a:solidFill>
                  <a:schemeClr val="tx1"/>
                </a:solidFill>
                <a:latin typeface="+mn-lt"/>
                <a:ea typeface="+mn-ea"/>
                <a:cs typeface="+mn-cs"/>
              </a:defRPr>
            </a:lvl3pPr>
            <a:lvl4pPr marL="180000" indent="0" algn="l" defTabSz="801929" rtl="0" eaLnBrk="1" latinLnBrk="0" hangingPunct="1">
              <a:lnSpc>
                <a:spcPct val="110000"/>
              </a:lnSpc>
              <a:spcBef>
                <a:spcPts val="500"/>
              </a:spcBef>
              <a:spcAft>
                <a:spcPts val="500"/>
              </a:spcAft>
              <a:buFont typeface="Arial" panose="020B0604020202020204" pitchFamily="34" charset="0"/>
              <a:buNone/>
              <a:defRPr lang="de-DE" sz="1100" kern="1200" spc="60" baseline="0" dirty="0" smtClean="0">
                <a:solidFill>
                  <a:schemeClr val="tx1"/>
                </a:solidFill>
                <a:latin typeface="Georgia" panose="02040502050405020303" pitchFamily="18" charset="0"/>
                <a:ea typeface="+mn-ea"/>
                <a:cs typeface="+mn-cs"/>
              </a:defRPr>
            </a:lvl4pPr>
            <a:lvl5pPr marL="358775" indent="-179388" algn="l" defTabSz="801929" rtl="0" eaLnBrk="1" latinLnBrk="0" hangingPunct="1">
              <a:lnSpc>
                <a:spcPct val="110000"/>
              </a:lnSpc>
              <a:spcBef>
                <a:spcPts val="500"/>
              </a:spcBef>
              <a:spcAft>
                <a:spcPts val="500"/>
              </a:spcAft>
              <a:buFont typeface="Symbol" panose="05050102010706020507" pitchFamily="18" charset="2"/>
              <a:buChar char="-"/>
              <a:defRPr lang="de-DE" sz="1100" kern="1200" spc="60" baseline="0" dirty="0">
                <a:solidFill>
                  <a:schemeClr val="tx1"/>
                </a:solidFill>
                <a:latin typeface="+mn-lt"/>
                <a:ea typeface="+mn-ea"/>
                <a:cs typeface="+mn-cs"/>
              </a:defRPr>
            </a:lvl5pPr>
            <a:lvl6pPr marL="359750" indent="0" algn="l" defTabSz="801929" rtl="0" eaLnBrk="1" latinLnBrk="0" hangingPunct="1">
              <a:lnSpc>
                <a:spcPct val="110000"/>
              </a:lnSpc>
              <a:spcBef>
                <a:spcPts val="500"/>
              </a:spcBef>
              <a:spcAft>
                <a:spcPts val="500"/>
              </a:spcAft>
              <a:buFont typeface="Arial" panose="020B0604020202020204" pitchFamily="34" charset="0"/>
              <a:buNone/>
              <a:defRPr lang="de-DE" sz="1100" b="0" kern="1200" cap="none" spc="60" baseline="0" dirty="0">
                <a:solidFill>
                  <a:schemeClr val="tx1"/>
                </a:solidFill>
                <a:latin typeface="+mn-lt"/>
                <a:ea typeface="+mn-ea"/>
                <a:cs typeface="+mn-cs"/>
              </a:defRPr>
            </a:lvl6pPr>
            <a:lvl7pPr marL="540000" indent="-180000" algn="l" defTabSz="801929" rtl="0" eaLnBrk="1" latinLnBrk="0" hangingPunct="1">
              <a:lnSpc>
                <a:spcPct val="110000"/>
              </a:lnSpc>
              <a:spcBef>
                <a:spcPts val="500"/>
              </a:spcBef>
              <a:spcAft>
                <a:spcPts val="500"/>
              </a:spcAft>
              <a:buFont typeface="Arial" panose="020B0604020202020204" pitchFamily="34" charset="0"/>
              <a:buChar char="•"/>
              <a:defRPr lang="de-DE" sz="1100" b="0" i="0" kern="1200" cap="none" spc="60" baseline="0" dirty="0" smtClean="0">
                <a:solidFill>
                  <a:schemeClr val="tx1"/>
                </a:solidFill>
                <a:latin typeface="+mn-lt"/>
                <a:ea typeface="+mn-ea"/>
                <a:cs typeface="+mn-cs"/>
              </a:defRPr>
            </a:lvl7pPr>
            <a:lvl8pPr marL="540000" marR="0" indent="0" algn="l" defTabSz="801929" rtl="0" eaLnBrk="1" fontAlgn="auto" latinLnBrk="0" hangingPunct="1">
              <a:lnSpc>
                <a:spcPct val="110000"/>
              </a:lnSpc>
              <a:spcBef>
                <a:spcPts val="500"/>
              </a:spcBef>
              <a:spcAft>
                <a:spcPts val="500"/>
              </a:spcAft>
              <a:buClrTx/>
              <a:buSzTx/>
              <a:buFontTx/>
              <a:buNone/>
              <a:tabLst/>
              <a:defRPr lang="de-DE" sz="1100" b="0" i="0" kern="1200" cap="none" spc="60" baseline="0" dirty="0">
                <a:solidFill>
                  <a:schemeClr val="tx1"/>
                </a:solidFill>
                <a:latin typeface="+mn-lt"/>
                <a:ea typeface="+mn-ea"/>
                <a:cs typeface="+mn-cs"/>
              </a:defRPr>
            </a:lvl8pPr>
            <a:lvl9pPr marL="720000" indent="-179388" algn="l" defTabSz="801929" rtl="0" eaLnBrk="1" latinLnBrk="0" hangingPunct="1">
              <a:lnSpc>
                <a:spcPct val="110000"/>
              </a:lnSpc>
              <a:spcBef>
                <a:spcPts val="500"/>
              </a:spcBef>
              <a:spcAft>
                <a:spcPts val="500"/>
              </a:spcAft>
              <a:buFont typeface="Georgia" panose="02040502050405020303" pitchFamily="18" charset="0"/>
              <a:buChar char="―"/>
              <a:defRPr lang="de-DE" sz="1100" b="0" i="0" kern="1200" spc="60" baseline="0" dirty="0" smtClean="0">
                <a:solidFill>
                  <a:schemeClr val="tx1"/>
                </a:solidFill>
                <a:latin typeface="+mn-lt"/>
                <a:ea typeface="+mn-ea"/>
                <a:cs typeface="+mn-cs"/>
              </a:defRPr>
            </a:lvl9pPr>
          </a:lstStyle>
          <a:p>
            <a:pPr>
              <a:spcBef>
                <a:spcPts val="600"/>
              </a:spcBef>
              <a:spcAft>
                <a:spcPts val="600"/>
              </a:spcAft>
            </a:pPr>
            <a:r>
              <a:rPr lang="de-DE" sz="1400" dirty="0">
                <a:solidFill>
                  <a:srgbClr val="631856"/>
                </a:solidFill>
                <a:latin typeface="Kohinoor Semibold" panose="00000800000000000000" pitchFamily="50" charset="0"/>
              </a:rPr>
              <a:t>Reporting</a:t>
            </a:r>
          </a:p>
        </p:txBody>
      </p:sp>
      <p:sp>
        <p:nvSpPr>
          <p:cNvPr id="47" name="Rectangle: Rounded Corners 46">
            <a:extLst>
              <a:ext uri="{FF2B5EF4-FFF2-40B4-BE49-F238E27FC236}">
                <a16:creationId xmlns:a16="http://schemas.microsoft.com/office/drawing/2014/main" id="{CD60841F-A917-843F-9C62-813320EC4FE9}"/>
              </a:ext>
            </a:extLst>
          </p:cNvPr>
          <p:cNvSpPr/>
          <p:nvPr/>
        </p:nvSpPr>
        <p:spPr>
          <a:xfrm>
            <a:off x="2432603" y="3671259"/>
            <a:ext cx="7630462" cy="675412"/>
          </a:xfrm>
          <a:prstGeom prst="roundRect">
            <a:avLst/>
          </a:prstGeom>
          <a:solidFill>
            <a:srgbClr val="F0E0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8" name="Ellipse 11">
            <a:extLst>
              <a:ext uri="{FF2B5EF4-FFF2-40B4-BE49-F238E27FC236}">
                <a16:creationId xmlns:a16="http://schemas.microsoft.com/office/drawing/2014/main" id="{A3E52DA1-7786-009B-8D5C-341AD1BA15A2}"/>
              </a:ext>
            </a:extLst>
          </p:cNvPr>
          <p:cNvSpPr/>
          <p:nvPr/>
        </p:nvSpPr>
        <p:spPr>
          <a:xfrm>
            <a:off x="1852164" y="3605191"/>
            <a:ext cx="741480" cy="741480"/>
          </a:xfrm>
          <a:prstGeom prst="ellipse">
            <a:avLst/>
          </a:prstGeom>
          <a:solidFill>
            <a:srgbClr val="E7821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lnSpc>
                <a:spcPct val="110000"/>
              </a:lnSpc>
              <a:spcBef>
                <a:spcPts val="600"/>
              </a:spcBef>
              <a:spcAft>
                <a:spcPts val="600"/>
              </a:spcAft>
            </a:pPr>
            <a:endParaRPr lang="de-DE" sz="1100" dirty="0" err="1">
              <a:solidFill>
                <a:schemeClr val="tx1"/>
              </a:solidFill>
            </a:endParaRPr>
          </a:p>
        </p:txBody>
      </p:sp>
      <p:sp>
        <p:nvSpPr>
          <p:cNvPr id="53" name="Rectangle: Rounded Corners 52">
            <a:extLst>
              <a:ext uri="{FF2B5EF4-FFF2-40B4-BE49-F238E27FC236}">
                <a16:creationId xmlns:a16="http://schemas.microsoft.com/office/drawing/2014/main" id="{A4D7E4BF-FD89-A088-3B45-1CE39D9136AA}"/>
              </a:ext>
            </a:extLst>
          </p:cNvPr>
          <p:cNvSpPr/>
          <p:nvPr/>
        </p:nvSpPr>
        <p:spPr>
          <a:xfrm>
            <a:off x="2283314" y="4781600"/>
            <a:ext cx="7630462" cy="675412"/>
          </a:xfrm>
          <a:prstGeom prst="roundRect">
            <a:avLst/>
          </a:prstGeom>
          <a:solidFill>
            <a:srgbClr val="F0E0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4" name="Ellipse 11">
            <a:extLst>
              <a:ext uri="{FF2B5EF4-FFF2-40B4-BE49-F238E27FC236}">
                <a16:creationId xmlns:a16="http://schemas.microsoft.com/office/drawing/2014/main" id="{F9067500-C5E5-AAAC-5131-6F25B3C5BB03}"/>
              </a:ext>
            </a:extLst>
          </p:cNvPr>
          <p:cNvSpPr/>
          <p:nvPr/>
        </p:nvSpPr>
        <p:spPr>
          <a:xfrm>
            <a:off x="1702875" y="4715532"/>
            <a:ext cx="741480" cy="741480"/>
          </a:xfrm>
          <a:prstGeom prst="ellipse">
            <a:avLst/>
          </a:prstGeom>
          <a:solidFill>
            <a:srgbClr val="E7821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lnSpc>
                <a:spcPct val="110000"/>
              </a:lnSpc>
              <a:spcBef>
                <a:spcPts val="600"/>
              </a:spcBef>
              <a:spcAft>
                <a:spcPts val="600"/>
              </a:spcAft>
            </a:pPr>
            <a:endParaRPr lang="de-DE" sz="1100" dirty="0" err="1">
              <a:solidFill>
                <a:schemeClr val="tx1"/>
              </a:solidFill>
            </a:endParaRPr>
          </a:p>
        </p:txBody>
      </p:sp>
      <p:sp>
        <p:nvSpPr>
          <p:cNvPr id="58" name="Textplatzhalter 4">
            <a:extLst>
              <a:ext uri="{FF2B5EF4-FFF2-40B4-BE49-F238E27FC236}">
                <a16:creationId xmlns:a16="http://schemas.microsoft.com/office/drawing/2014/main" id="{20BACE99-BD37-631F-56DE-494DBEA49E9F}"/>
              </a:ext>
            </a:extLst>
          </p:cNvPr>
          <p:cNvSpPr txBox="1">
            <a:spLocks/>
          </p:cNvSpPr>
          <p:nvPr/>
        </p:nvSpPr>
        <p:spPr>
          <a:xfrm>
            <a:off x="2796818" y="3796997"/>
            <a:ext cx="7116958" cy="462114"/>
          </a:xfrm>
          <a:prstGeom prst="rect">
            <a:avLst/>
          </a:prstGeom>
        </p:spPr>
        <p:txBody>
          <a:bodyPr vert="horz" wrap="square" lIns="0" tIns="0" rIns="0" bIns="0" rtlCol="0" anchor="ctr" anchorCtr="0">
            <a:spAutoFit/>
          </a:bodyPr>
          <a:lstStyle>
            <a:lvl1pPr marL="0" indent="0" algn="l" defTabSz="801929" rtl="0" eaLnBrk="1" latinLnBrk="0" hangingPunct="1">
              <a:lnSpc>
                <a:spcPct val="110000"/>
              </a:lnSpc>
              <a:spcBef>
                <a:spcPts val="0"/>
              </a:spcBef>
              <a:spcAft>
                <a:spcPts val="800"/>
              </a:spcAft>
              <a:buFont typeface="Arial" panose="020B0604020202020204" pitchFamily="34" charset="0"/>
              <a:buNone/>
              <a:defRPr sz="1100" b="1" i="0" kern="1200" spc="60" baseline="0">
                <a:solidFill>
                  <a:schemeClr val="tx2"/>
                </a:solidFill>
                <a:latin typeface="+mn-lt"/>
                <a:ea typeface="+mn-ea"/>
                <a:cs typeface="+mn-cs"/>
              </a:defRPr>
            </a:lvl1pPr>
            <a:lvl2pPr marL="0" indent="0" algn="l" defTabSz="801929" rtl="0" eaLnBrk="1" latinLnBrk="0" hangingPunct="1">
              <a:lnSpc>
                <a:spcPct val="110000"/>
              </a:lnSpc>
              <a:spcBef>
                <a:spcPts val="500"/>
              </a:spcBef>
              <a:spcAft>
                <a:spcPts val="500"/>
              </a:spcAft>
              <a:buFontTx/>
              <a:buNone/>
              <a:defRPr sz="1100" kern="1200" spc="60" baseline="0">
                <a:solidFill>
                  <a:schemeClr val="tx1"/>
                </a:solidFill>
                <a:latin typeface="+mn-lt"/>
                <a:ea typeface="+mn-ea"/>
                <a:cs typeface="+mn-cs"/>
              </a:defRPr>
            </a:lvl2pPr>
            <a:lvl3pPr marL="180000" indent="-180000" algn="l" defTabSz="801929" rtl="0" eaLnBrk="1" latinLnBrk="0" hangingPunct="1">
              <a:lnSpc>
                <a:spcPct val="110000"/>
              </a:lnSpc>
              <a:spcBef>
                <a:spcPts val="500"/>
              </a:spcBef>
              <a:spcAft>
                <a:spcPts val="500"/>
              </a:spcAft>
              <a:buClr>
                <a:schemeClr val="tx1"/>
              </a:buClr>
              <a:buFont typeface="Arial" panose="020B0604020202020204" pitchFamily="34" charset="0"/>
              <a:buChar char="•"/>
              <a:defRPr sz="1100" kern="1200" spc="60" baseline="0">
                <a:solidFill>
                  <a:schemeClr val="tx1"/>
                </a:solidFill>
                <a:latin typeface="+mn-lt"/>
                <a:ea typeface="+mn-ea"/>
                <a:cs typeface="+mn-cs"/>
              </a:defRPr>
            </a:lvl3pPr>
            <a:lvl4pPr marL="180000" indent="0" algn="l" defTabSz="801929" rtl="0" eaLnBrk="1" latinLnBrk="0" hangingPunct="1">
              <a:lnSpc>
                <a:spcPct val="110000"/>
              </a:lnSpc>
              <a:spcBef>
                <a:spcPts val="500"/>
              </a:spcBef>
              <a:spcAft>
                <a:spcPts val="500"/>
              </a:spcAft>
              <a:buFont typeface="Arial" panose="020B0604020202020204" pitchFamily="34" charset="0"/>
              <a:buNone/>
              <a:defRPr lang="de-DE" sz="1100" kern="1200" spc="60" baseline="0" dirty="0" smtClean="0">
                <a:solidFill>
                  <a:schemeClr val="tx1"/>
                </a:solidFill>
                <a:latin typeface="Georgia" panose="02040502050405020303" pitchFamily="18" charset="0"/>
                <a:ea typeface="+mn-ea"/>
                <a:cs typeface="+mn-cs"/>
              </a:defRPr>
            </a:lvl4pPr>
            <a:lvl5pPr marL="358775" indent="-179388" algn="l" defTabSz="801929" rtl="0" eaLnBrk="1" latinLnBrk="0" hangingPunct="1">
              <a:lnSpc>
                <a:spcPct val="110000"/>
              </a:lnSpc>
              <a:spcBef>
                <a:spcPts val="500"/>
              </a:spcBef>
              <a:spcAft>
                <a:spcPts val="500"/>
              </a:spcAft>
              <a:buFont typeface="Symbol" panose="05050102010706020507" pitchFamily="18" charset="2"/>
              <a:buChar char="-"/>
              <a:defRPr lang="de-DE" sz="1100" kern="1200" spc="60" baseline="0" dirty="0">
                <a:solidFill>
                  <a:schemeClr val="tx1"/>
                </a:solidFill>
                <a:latin typeface="+mn-lt"/>
                <a:ea typeface="+mn-ea"/>
                <a:cs typeface="+mn-cs"/>
              </a:defRPr>
            </a:lvl5pPr>
            <a:lvl6pPr marL="359750" indent="0" algn="l" defTabSz="801929" rtl="0" eaLnBrk="1" latinLnBrk="0" hangingPunct="1">
              <a:lnSpc>
                <a:spcPct val="110000"/>
              </a:lnSpc>
              <a:spcBef>
                <a:spcPts val="500"/>
              </a:spcBef>
              <a:spcAft>
                <a:spcPts val="500"/>
              </a:spcAft>
              <a:buFont typeface="Arial" panose="020B0604020202020204" pitchFamily="34" charset="0"/>
              <a:buNone/>
              <a:defRPr lang="de-DE" sz="1100" b="0" kern="1200" cap="none" spc="60" baseline="0" dirty="0">
                <a:solidFill>
                  <a:schemeClr val="tx1"/>
                </a:solidFill>
                <a:latin typeface="+mn-lt"/>
                <a:ea typeface="+mn-ea"/>
                <a:cs typeface="+mn-cs"/>
              </a:defRPr>
            </a:lvl6pPr>
            <a:lvl7pPr marL="540000" indent="-180000" algn="l" defTabSz="801929" rtl="0" eaLnBrk="1" latinLnBrk="0" hangingPunct="1">
              <a:lnSpc>
                <a:spcPct val="110000"/>
              </a:lnSpc>
              <a:spcBef>
                <a:spcPts val="500"/>
              </a:spcBef>
              <a:spcAft>
                <a:spcPts val="500"/>
              </a:spcAft>
              <a:buFont typeface="Arial" panose="020B0604020202020204" pitchFamily="34" charset="0"/>
              <a:buChar char="•"/>
              <a:defRPr lang="de-DE" sz="1100" b="0" i="0" kern="1200" cap="none" spc="60" baseline="0" dirty="0" smtClean="0">
                <a:solidFill>
                  <a:schemeClr val="tx1"/>
                </a:solidFill>
                <a:latin typeface="+mn-lt"/>
                <a:ea typeface="+mn-ea"/>
                <a:cs typeface="+mn-cs"/>
              </a:defRPr>
            </a:lvl7pPr>
            <a:lvl8pPr marL="540000" marR="0" indent="0" algn="l" defTabSz="801929" rtl="0" eaLnBrk="1" fontAlgn="auto" latinLnBrk="0" hangingPunct="1">
              <a:lnSpc>
                <a:spcPct val="110000"/>
              </a:lnSpc>
              <a:spcBef>
                <a:spcPts val="500"/>
              </a:spcBef>
              <a:spcAft>
                <a:spcPts val="500"/>
              </a:spcAft>
              <a:buClrTx/>
              <a:buSzTx/>
              <a:buFontTx/>
              <a:buNone/>
              <a:tabLst/>
              <a:defRPr lang="de-DE" sz="1100" b="0" i="0" kern="1200" cap="none" spc="60" baseline="0" dirty="0">
                <a:solidFill>
                  <a:schemeClr val="tx1"/>
                </a:solidFill>
                <a:latin typeface="+mn-lt"/>
                <a:ea typeface="+mn-ea"/>
                <a:cs typeface="+mn-cs"/>
              </a:defRPr>
            </a:lvl8pPr>
            <a:lvl9pPr marL="720000" indent="-179388" algn="l" defTabSz="801929" rtl="0" eaLnBrk="1" latinLnBrk="0" hangingPunct="1">
              <a:lnSpc>
                <a:spcPct val="110000"/>
              </a:lnSpc>
              <a:spcBef>
                <a:spcPts val="500"/>
              </a:spcBef>
              <a:spcAft>
                <a:spcPts val="500"/>
              </a:spcAft>
              <a:buFont typeface="Georgia" panose="02040502050405020303" pitchFamily="18" charset="0"/>
              <a:buChar char="―"/>
              <a:defRPr lang="de-DE" sz="1100" b="0" i="0" kern="1200" spc="60" baseline="0" dirty="0" smtClean="0">
                <a:solidFill>
                  <a:schemeClr val="tx1"/>
                </a:solidFill>
                <a:latin typeface="+mn-lt"/>
                <a:ea typeface="+mn-ea"/>
                <a:cs typeface="+mn-cs"/>
              </a:defRPr>
            </a:lvl9pPr>
          </a:lstStyle>
          <a:p>
            <a:pPr>
              <a:spcBef>
                <a:spcPts val="600"/>
              </a:spcBef>
              <a:spcAft>
                <a:spcPts val="600"/>
              </a:spcAft>
            </a:pPr>
            <a:r>
              <a:rPr lang="de-DE" sz="1400" b="0" dirty="0">
                <a:solidFill>
                  <a:srgbClr val="631856"/>
                </a:solidFill>
                <a:latin typeface="Kohinoor Semibold" panose="00000800000000000000" pitchFamily="50" charset="0"/>
              </a:rPr>
              <a:t>Compliance:</a:t>
            </a:r>
            <a:r>
              <a:rPr lang="de-DE" sz="1400" b="0" dirty="0">
                <a:solidFill>
                  <a:srgbClr val="080E3E"/>
                </a:solidFill>
                <a:latin typeface="Kohinoor" panose="00000800000000000000" pitchFamily="50" charset="0"/>
              </a:rPr>
              <a:t> </a:t>
            </a:r>
            <a:r>
              <a:rPr lang="en-US" sz="1400" b="0" dirty="0">
                <a:solidFill>
                  <a:srgbClr val="080E3E"/>
                </a:solidFill>
                <a:latin typeface="Kohinoor" panose="00000800000000000000" pitchFamily="50" charset="0"/>
              </a:rPr>
              <a:t>Monitoring of compliance with legal requirements and voluntary commitments; in addition, development of compliance to integrity culture</a:t>
            </a:r>
            <a:endParaRPr lang="de-DE" sz="1400" b="0" dirty="0">
              <a:solidFill>
                <a:srgbClr val="080E3E"/>
              </a:solidFill>
              <a:latin typeface="Kohinoor" panose="00000800000000000000" pitchFamily="50" charset="0"/>
            </a:endParaRPr>
          </a:p>
        </p:txBody>
      </p:sp>
      <p:sp>
        <p:nvSpPr>
          <p:cNvPr id="59" name="Rectangle: Rounded Corners 58">
            <a:extLst>
              <a:ext uri="{FF2B5EF4-FFF2-40B4-BE49-F238E27FC236}">
                <a16:creationId xmlns:a16="http://schemas.microsoft.com/office/drawing/2014/main" id="{B80AB3FE-2EFA-9EEA-29C9-3BB3B03B4443}"/>
              </a:ext>
            </a:extLst>
          </p:cNvPr>
          <p:cNvSpPr/>
          <p:nvPr/>
        </p:nvSpPr>
        <p:spPr>
          <a:xfrm>
            <a:off x="1616173" y="5796577"/>
            <a:ext cx="7630462" cy="675412"/>
          </a:xfrm>
          <a:prstGeom prst="roundRect">
            <a:avLst/>
          </a:prstGeom>
          <a:solidFill>
            <a:srgbClr val="F0E0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0" name="Ellipse 11">
            <a:extLst>
              <a:ext uri="{FF2B5EF4-FFF2-40B4-BE49-F238E27FC236}">
                <a16:creationId xmlns:a16="http://schemas.microsoft.com/office/drawing/2014/main" id="{0B9461B1-3C79-A623-F811-7D3DDB5A6B83}"/>
              </a:ext>
            </a:extLst>
          </p:cNvPr>
          <p:cNvSpPr/>
          <p:nvPr/>
        </p:nvSpPr>
        <p:spPr>
          <a:xfrm>
            <a:off x="1035734" y="5730509"/>
            <a:ext cx="741480" cy="741480"/>
          </a:xfrm>
          <a:prstGeom prst="ellipse">
            <a:avLst/>
          </a:prstGeom>
          <a:solidFill>
            <a:srgbClr val="E7821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lnSpc>
                <a:spcPct val="110000"/>
              </a:lnSpc>
              <a:spcBef>
                <a:spcPts val="600"/>
              </a:spcBef>
              <a:spcAft>
                <a:spcPts val="600"/>
              </a:spcAft>
            </a:pPr>
            <a:endParaRPr lang="de-DE" sz="1100" dirty="0" err="1">
              <a:solidFill>
                <a:schemeClr val="tx1"/>
              </a:solidFill>
            </a:endParaRPr>
          </a:p>
        </p:txBody>
      </p:sp>
      <p:sp>
        <p:nvSpPr>
          <p:cNvPr id="64" name="Textplatzhalter 4">
            <a:extLst>
              <a:ext uri="{FF2B5EF4-FFF2-40B4-BE49-F238E27FC236}">
                <a16:creationId xmlns:a16="http://schemas.microsoft.com/office/drawing/2014/main" id="{FF14E590-1604-17C1-0241-A7328FAFEC3D}"/>
              </a:ext>
            </a:extLst>
          </p:cNvPr>
          <p:cNvSpPr txBox="1">
            <a:spLocks/>
          </p:cNvSpPr>
          <p:nvPr/>
        </p:nvSpPr>
        <p:spPr>
          <a:xfrm>
            <a:off x="2084998" y="5921086"/>
            <a:ext cx="6665049" cy="449547"/>
          </a:xfrm>
          <a:prstGeom prst="rect">
            <a:avLst/>
          </a:prstGeom>
        </p:spPr>
        <p:txBody>
          <a:bodyPr vert="horz" wrap="square" lIns="0" tIns="0" rIns="0" bIns="0" rtlCol="0" anchor="ctr" anchorCtr="0">
            <a:spAutoFit/>
          </a:bodyPr>
          <a:lstStyle>
            <a:lvl1pPr marL="0" indent="0" algn="l" defTabSz="801929" rtl="0" eaLnBrk="1" latinLnBrk="0" hangingPunct="1">
              <a:lnSpc>
                <a:spcPct val="110000"/>
              </a:lnSpc>
              <a:spcBef>
                <a:spcPts val="0"/>
              </a:spcBef>
              <a:spcAft>
                <a:spcPts val="800"/>
              </a:spcAft>
              <a:buFont typeface="Arial" panose="020B0604020202020204" pitchFamily="34" charset="0"/>
              <a:buNone/>
              <a:defRPr sz="1100" b="1" i="0" kern="1200" spc="60" baseline="0">
                <a:solidFill>
                  <a:schemeClr val="tx2"/>
                </a:solidFill>
                <a:latin typeface="+mn-lt"/>
                <a:ea typeface="+mn-ea"/>
                <a:cs typeface="+mn-cs"/>
              </a:defRPr>
            </a:lvl1pPr>
            <a:lvl2pPr marL="0" indent="0" algn="l" defTabSz="801929" rtl="0" eaLnBrk="1" latinLnBrk="0" hangingPunct="1">
              <a:lnSpc>
                <a:spcPct val="110000"/>
              </a:lnSpc>
              <a:spcBef>
                <a:spcPts val="500"/>
              </a:spcBef>
              <a:spcAft>
                <a:spcPts val="500"/>
              </a:spcAft>
              <a:buFontTx/>
              <a:buNone/>
              <a:defRPr sz="1100" kern="1200" spc="60" baseline="0">
                <a:solidFill>
                  <a:schemeClr val="tx1"/>
                </a:solidFill>
                <a:latin typeface="+mn-lt"/>
                <a:ea typeface="+mn-ea"/>
                <a:cs typeface="+mn-cs"/>
              </a:defRPr>
            </a:lvl2pPr>
            <a:lvl3pPr marL="180000" indent="-180000" algn="l" defTabSz="801929" rtl="0" eaLnBrk="1" latinLnBrk="0" hangingPunct="1">
              <a:lnSpc>
                <a:spcPct val="110000"/>
              </a:lnSpc>
              <a:spcBef>
                <a:spcPts val="500"/>
              </a:spcBef>
              <a:spcAft>
                <a:spcPts val="500"/>
              </a:spcAft>
              <a:buClr>
                <a:schemeClr val="tx1"/>
              </a:buClr>
              <a:buFont typeface="Arial" panose="020B0604020202020204" pitchFamily="34" charset="0"/>
              <a:buChar char="•"/>
              <a:defRPr sz="1100" kern="1200" spc="60" baseline="0">
                <a:solidFill>
                  <a:schemeClr val="tx1"/>
                </a:solidFill>
                <a:latin typeface="+mn-lt"/>
                <a:ea typeface="+mn-ea"/>
                <a:cs typeface="+mn-cs"/>
              </a:defRPr>
            </a:lvl3pPr>
            <a:lvl4pPr marL="180000" indent="0" algn="l" defTabSz="801929" rtl="0" eaLnBrk="1" latinLnBrk="0" hangingPunct="1">
              <a:lnSpc>
                <a:spcPct val="110000"/>
              </a:lnSpc>
              <a:spcBef>
                <a:spcPts val="500"/>
              </a:spcBef>
              <a:spcAft>
                <a:spcPts val="500"/>
              </a:spcAft>
              <a:buFont typeface="Arial" panose="020B0604020202020204" pitchFamily="34" charset="0"/>
              <a:buNone/>
              <a:defRPr lang="de-DE" sz="1100" kern="1200" spc="60" baseline="0" dirty="0" smtClean="0">
                <a:solidFill>
                  <a:schemeClr val="tx1"/>
                </a:solidFill>
                <a:latin typeface="Georgia" panose="02040502050405020303" pitchFamily="18" charset="0"/>
                <a:ea typeface="+mn-ea"/>
                <a:cs typeface="+mn-cs"/>
              </a:defRPr>
            </a:lvl4pPr>
            <a:lvl5pPr marL="358775" indent="-179388" algn="l" defTabSz="801929" rtl="0" eaLnBrk="1" latinLnBrk="0" hangingPunct="1">
              <a:lnSpc>
                <a:spcPct val="110000"/>
              </a:lnSpc>
              <a:spcBef>
                <a:spcPts val="500"/>
              </a:spcBef>
              <a:spcAft>
                <a:spcPts val="500"/>
              </a:spcAft>
              <a:buFont typeface="Symbol" panose="05050102010706020507" pitchFamily="18" charset="2"/>
              <a:buChar char="-"/>
              <a:defRPr lang="de-DE" sz="1100" kern="1200" spc="60" baseline="0" dirty="0">
                <a:solidFill>
                  <a:schemeClr val="tx1"/>
                </a:solidFill>
                <a:latin typeface="+mn-lt"/>
                <a:ea typeface="+mn-ea"/>
                <a:cs typeface="+mn-cs"/>
              </a:defRPr>
            </a:lvl5pPr>
            <a:lvl6pPr marL="359750" indent="0" algn="l" defTabSz="801929" rtl="0" eaLnBrk="1" latinLnBrk="0" hangingPunct="1">
              <a:lnSpc>
                <a:spcPct val="110000"/>
              </a:lnSpc>
              <a:spcBef>
                <a:spcPts val="500"/>
              </a:spcBef>
              <a:spcAft>
                <a:spcPts val="500"/>
              </a:spcAft>
              <a:buFont typeface="Arial" panose="020B0604020202020204" pitchFamily="34" charset="0"/>
              <a:buNone/>
              <a:defRPr lang="de-DE" sz="1100" b="0" kern="1200" cap="none" spc="60" baseline="0" dirty="0">
                <a:solidFill>
                  <a:schemeClr val="tx1"/>
                </a:solidFill>
                <a:latin typeface="+mn-lt"/>
                <a:ea typeface="+mn-ea"/>
                <a:cs typeface="+mn-cs"/>
              </a:defRPr>
            </a:lvl6pPr>
            <a:lvl7pPr marL="540000" indent="-180000" algn="l" defTabSz="801929" rtl="0" eaLnBrk="1" latinLnBrk="0" hangingPunct="1">
              <a:lnSpc>
                <a:spcPct val="110000"/>
              </a:lnSpc>
              <a:spcBef>
                <a:spcPts val="500"/>
              </a:spcBef>
              <a:spcAft>
                <a:spcPts val="500"/>
              </a:spcAft>
              <a:buFont typeface="Arial" panose="020B0604020202020204" pitchFamily="34" charset="0"/>
              <a:buChar char="•"/>
              <a:defRPr lang="de-DE" sz="1100" b="0" i="0" kern="1200" cap="none" spc="60" baseline="0" dirty="0" smtClean="0">
                <a:solidFill>
                  <a:schemeClr val="tx1"/>
                </a:solidFill>
                <a:latin typeface="+mn-lt"/>
                <a:ea typeface="+mn-ea"/>
                <a:cs typeface="+mn-cs"/>
              </a:defRPr>
            </a:lvl7pPr>
            <a:lvl8pPr marL="540000" marR="0" indent="0" algn="l" defTabSz="801929" rtl="0" eaLnBrk="1" fontAlgn="auto" latinLnBrk="0" hangingPunct="1">
              <a:lnSpc>
                <a:spcPct val="110000"/>
              </a:lnSpc>
              <a:spcBef>
                <a:spcPts val="500"/>
              </a:spcBef>
              <a:spcAft>
                <a:spcPts val="500"/>
              </a:spcAft>
              <a:buClrTx/>
              <a:buSzTx/>
              <a:buFontTx/>
              <a:buNone/>
              <a:tabLst/>
              <a:defRPr lang="de-DE" sz="1100" b="0" i="0" kern="1200" cap="none" spc="60" baseline="0" dirty="0">
                <a:solidFill>
                  <a:schemeClr val="tx1"/>
                </a:solidFill>
                <a:latin typeface="+mn-lt"/>
                <a:ea typeface="+mn-ea"/>
                <a:cs typeface="+mn-cs"/>
              </a:defRPr>
            </a:lvl8pPr>
            <a:lvl9pPr marL="720000" indent="-179388" algn="l" defTabSz="801929" rtl="0" eaLnBrk="1" latinLnBrk="0" hangingPunct="1">
              <a:lnSpc>
                <a:spcPct val="110000"/>
              </a:lnSpc>
              <a:spcBef>
                <a:spcPts val="500"/>
              </a:spcBef>
              <a:spcAft>
                <a:spcPts val="500"/>
              </a:spcAft>
              <a:buFont typeface="Georgia" panose="02040502050405020303" pitchFamily="18" charset="0"/>
              <a:buChar char="―"/>
              <a:defRPr lang="de-DE" sz="1100" b="0" i="0" kern="1200" spc="60" baseline="0" dirty="0" smtClean="0">
                <a:solidFill>
                  <a:schemeClr val="tx1"/>
                </a:solidFill>
                <a:latin typeface="+mn-lt"/>
                <a:ea typeface="+mn-ea"/>
                <a:cs typeface="+mn-cs"/>
              </a:defRPr>
            </a:lvl9pPr>
          </a:lstStyle>
          <a:p>
            <a:pPr>
              <a:spcBef>
                <a:spcPts val="600"/>
              </a:spcBef>
              <a:spcAft>
                <a:spcPts val="600"/>
              </a:spcAft>
            </a:pPr>
            <a:r>
              <a:rPr lang="en-US" sz="1400" dirty="0">
                <a:solidFill>
                  <a:srgbClr val="631856"/>
                </a:solidFill>
                <a:latin typeface="Kohinoor Semibold" panose="00000800000000000000" pitchFamily="50" charset="0"/>
              </a:rPr>
              <a:t>Preparation of significant corporate events </a:t>
            </a:r>
            <a:r>
              <a:rPr lang="en-US" sz="1400" b="0" dirty="0">
                <a:solidFill>
                  <a:srgbClr val="080E3E"/>
                </a:solidFill>
                <a:latin typeface="Kohinoor" panose="00000800000000000000" pitchFamily="50" charset="0"/>
              </a:rPr>
              <a:t>(e.g. protests surrounding the Annual General Meeting)</a:t>
            </a:r>
            <a:endParaRPr lang="de-DE" sz="1400" b="0" dirty="0">
              <a:solidFill>
                <a:srgbClr val="080E3E"/>
              </a:solidFill>
              <a:latin typeface="Kohinoor" panose="00000800000000000000" pitchFamily="50" charset="0"/>
            </a:endParaRPr>
          </a:p>
        </p:txBody>
      </p:sp>
      <p:sp>
        <p:nvSpPr>
          <p:cNvPr id="65" name="Textplatzhalter 4">
            <a:extLst>
              <a:ext uri="{FF2B5EF4-FFF2-40B4-BE49-F238E27FC236}">
                <a16:creationId xmlns:a16="http://schemas.microsoft.com/office/drawing/2014/main" id="{B4EDFADE-3013-9A16-8934-F4BFD9E56239}"/>
              </a:ext>
            </a:extLst>
          </p:cNvPr>
          <p:cNvSpPr txBox="1">
            <a:spLocks/>
          </p:cNvSpPr>
          <p:nvPr/>
        </p:nvSpPr>
        <p:spPr>
          <a:xfrm>
            <a:off x="2682767" y="5022235"/>
            <a:ext cx="6563868" cy="212559"/>
          </a:xfrm>
          <a:prstGeom prst="rect">
            <a:avLst/>
          </a:prstGeom>
        </p:spPr>
        <p:txBody>
          <a:bodyPr vert="horz" wrap="square" lIns="0" tIns="0" rIns="0" bIns="0" rtlCol="0" anchor="ctr" anchorCtr="0">
            <a:spAutoFit/>
          </a:bodyPr>
          <a:lstStyle>
            <a:lvl1pPr marL="0" indent="0" algn="l" defTabSz="801929" rtl="0" eaLnBrk="1" latinLnBrk="0" hangingPunct="1">
              <a:lnSpc>
                <a:spcPct val="110000"/>
              </a:lnSpc>
              <a:spcBef>
                <a:spcPts val="0"/>
              </a:spcBef>
              <a:spcAft>
                <a:spcPts val="800"/>
              </a:spcAft>
              <a:buFont typeface="Arial" panose="020B0604020202020204" pitchFamily="34" charset="0"/>
              <a:buNone/>
              <a:defRPr sz="1100" b="1" i="0" kern="1200" spc="60" baseline="0">
                <a:solidFill>
                  <a:schemeClr val="tx2"/>
                </a:solidFill>
                <a:latin typeface="+mn-lt"/>
                <a:ea typeface="+mn-ea"/>
                <a:cs typeface="+mn-cs"/>
              </a:defRPr>
            </a:lvl1pPr>
            <a:lvl2pPr marL="0" indent="0" algn="l" defTabSz="801929" rtl="0" eaLnBrk="1" latinLnBrk="0" hangingPunct="1">
              <a:lnSpc>
                <a:spcPct val="110000"/>
              </a:lnSpc>
              <a:spcBef>
                <a:spcPts val="500"/>
              </a:spcBef>
              <a:spcAft>
                <a:spcPts val="500"/>
              </a:spcAft>
              <a:buFontTx/>
              <a:buNone/>
              <a:defRPr sz="1100" kern="1200" spc="60" baseline="0">
                <a:solidFill>
                  <a:schemeClr val="tx1"/>
                </a:solidFill>
                <a:latin typeface="+mn-lt"/>
                <a:ea typeface="+mn-ea"/>
                <a:cs typeface="+mn-cs"/>
              </a:defRPr>
            </a:lvl2pPr>
            <a:lvl3pPr marL="180000" indent="-180000" algn="l" defTabSz="801929" rtl="0" eaLnBrk="1" latinLnBrk="0" hangingPunct="1">
              <a:lnSpc>
                <a:spcPct val="110000"/>
              </a:lnSpc>
              <a:spcBef>
                <a:spcPts val="500"/>
              </a:spcBef>
              <a:spcAft>
                <a:spcPts val="500"/>
              </a:spcAft>
              <a:buClr>
                <a:schemeClr val="tx1"/>
              </a:buClr>
              <a:buFont typeface="Arial" panose="020B0604020202020204" pitchFamily="34" charset="0"/>
              <a:buChar char="•"/>
              <a:defRPr sz="1100" kern="1200" spc="60" baseline="0">
                <a:solidFill>
                  <a:schemeClr val="tx1"/>
                </a:solidFill>
                <a:latin typeface="+mn-lt"/>
                <a:ea typeface="+mn-ea"/>
                <a:cs typeface="+mn-cs"/>
              </a:defRPr>
            </a:lvl3pPr>
            <a:lvl4pPr marL="180000" indent="0" algn="l" defTabSz="801929" rtl="0" eaLnBrk="1" latinLnBrk="0" hangingPunct="1">
              <a:lnSpc>
                <a:spcPct val="110000"/>
              </a:lnSpc>
              <a:spcBef>
                <a:spcPts val="500"/>
              </a:spcBef>
              <a:spcAft>
                <a:spcPts val="500"/>
              </a:spcAft>
              <a:buFont typeface="Arial" panose="020B0604020202020204" pitchFamily="34" charset="0"/>
              <a:buNone/>
              <a:defRPr lang="de-DE" sz="1100" kern="1200" spc="60" baseline="0" dirty="0" smtClean="0">
                <a:solidFill>
                  <a:schemeClr val="tx1"/>
                </a:solidFill>
                <a:latin typeface="Georgia" panose="02040502050405020303" pitchFamily="18" charset="0"/>
                <a:ea typeface="+mn-ea"/>
                <a:cs typeface="+mn-cs"/>
              </a:defRPr>
            </a:lvl4pPr>
            <a:lvl5pPr marL="358775" indent="-179388" algn="l" defTabSz="801929" rtl="0" eaLnBrk="1" latinLnBrk="0" hangingPunct="1">
              <a:lnSpc>
                <a:spcPct val="110000"/>
              </a:lnSpc>
              <a:spcBef>
                <a:spcPts val="500"/>
              </a:spcBef>
              <a:spcAft>
                <a:spcPts val="500"/>
              </a:spcAft>
              <a:buFont typeface="Symbol" panose="05050102010706020507" pitchFamily="18" charset="2"/>
              <a:buChar char="-"/>
              <a:defRPr lang="de-DE" sz="1100" kern="1200" spc="60" baseline="0" dirty="0">
                <a:solidFill>
                  <a:schemeClr val="tx1"/>
                </a:solidFill>
                <a:latin typeface="+mn-lt"/>
                <a:ea typeface="+mn-ea"/>
                <a:cs typeface="+mn-cs"/>
              </a:defRPr>
            </a:lvl5pPr>
            <a:lvl6pPr marL="359750" indent="0" algn="l" defTabSz="801929" rtl="0" eaLnBrk="1" latinLnBrk="0" hangingPunct="1">
              <a:lnSpc>
                <a:spcPct val="110000"/>
              </a:lnSpc>
              <a:spcBef>
                <a:spcPts val="500"/>
              </a:spcBef>
              <a:spcAft>
                <a:spcPts val="500"/>
              </a:spcAft>
              <a:buFont typeface="Arial" panose="020B0604020202020204" pitchFamily="34" charset="0"/>
              <a:buNone/>
              <a:defRPr lang="de-DE" sz="1100" b="0" kern="1200" cap="none" spc="60" baseline="0" dirty="0">
                <a:solidFill>
                  <a:schemeClr val="tx1"/>
                </a:solidFill>
                <a:latin typeface="+mn-lt"/>
                <a:ea typeface="+mn-ea"/>
                <a:cs typeface="+mn-cs"/>
              </a:defRPr>
            </a:lvl6pPr>
            <a:lvl7pPr marL="540000" indent="-180000" algn="l" defTabSz="801929" rtl="0" eaLnBrk="1" latinLnBrk="0" hangingPunct="1">
              <a:lnSpc>
                <a:spcPct val="110000"/>
              </a:lnSpc>
              <a:spcBef>
                <a:spcPts val="500"/>
              </a:spcBef>
              <a:spcAft>
                <a:spcPts val="500"/>
              </a:spcAft>
              <a:buFont typeface="Arial" panose="020B0604020202020204" pitchFamily="34" charset="0"/>
              <a:buChar char="•"/>
              <a:defRPr lang="de-DE" sz="1100" b="0" i="0" kern="1200" cap="none" spc="60" baseline="0" dirty="0" smtClean="0">
                <a:solidFill>
                  <a:schemeClr val="tx1"/>
                </a:solidFill>
                <a:latin typeface="+mn-lt"/>
                <a:ea typeface="+mn-ea"/>
                <a:cs typeface="+mn-cs"/>
              </a:defRPr>
            </a:lvl7pPr>
            <a:lvl8pPr marL="540000" marR="0" indent="0" algn="l" defTabSz="801929" rtl="0" eaLnBrk="1" fontAlgn="auto" latinLnBrk="0" hangingPunct="1">
              <a:lnSpc>
                <a:spcPct val="110000"/>
              </a:lnSpc>
              <a:spcBef>
                <a:spcPts val="500"/>
              </a:spcBef>
              <a:spcAft>
                <a:spcPts val="500"/>
              </a:spcAft>
              <a:buClrTx/>
              <a:buSzTx/>
              <a:buFontTx/>
              <a:buNone/>
              <a:tabLst/>
              <a:defRPr lang="de-DE" sz="1100" b="0" i="0" kern="1200" cap="none" spc="60" baseline="0" dirty="0">
                <a:solidFill>
                  <a:schemeClr val="tx1"/>
                </a:solidFill>
                <a:latin typeface="+mn-lt"/>
                <a:ea typeface="+mn-ea"/>
                <a:cs typeface="+mn-cs"/>
              </a:defRPr>
            </a:lvl8pPr>
            <a:lvl9pPr marL="720000" indent="-179388" algn="l" defTabSz="801929" rtl="0" eaLnBrk="1" latinLnBrk="0" hangingPunct="1">
              <a:lnSpc>
                <a:spcPct val="110000"/>
              </a:lnSpc>
              <a:spcBef>
                <a:spcPts val="500"/>
              </a:spcBef>
              <a:spcAft>
                <a:spcPts val="500"/>
              </a:spcAft>
              <a:buFont typeface="Georgia" panose="02040502050405020303" pitchFamily="18" charset="0"/>
              <a:buChar char="―"/>
              <a:defRPr lang="de-DE" sz="1100" b="0" i="0" kern="1200" spc="60" baseline="0" dirty="0" smtClean="0">
                <a:solidFill>
                  <a:schemeClr val="tx1"/>
                </a:solidFill>
                <a:latin typeface="+mn-lt"/>
                <a:ea typeface="+mn-ea"/>
                <a:cs typeface="+mn-cs"/>
              </a:defRPr>
            </a:lvl9pPr>
          </a:lstStyle>
          <a:p>
            <a:pPr>
              <a:spcBef>
                <a:spcPts val="600"/>
              </a:spcBef>
              <a:spcAft>
                <a:spcPts val="600"/>
              </a:spcAft>
            </a:pPr>
            <a:r>
              <a:rPr lang="en-US" sz="1400" dirty="0">
                <a:solidFill>
                  <a:srgbClr val="631856"/>
                </a:solidFill>
                <a:latin typeface="Kohinoor Semibold" panose="00000800000000000000" pitchFamily="50" charset="0"/>
              </a:rPr>
              <a:t>Determination</a:t>
            </a:r>
            <a:r>
              <a:rPr lang="en-US" sz="1400" dirty="0">
                <a:solidFill>
                  <a:srgbClr val="080E3E"/>
                </a:solidFill>
                <a:latin typeface="Kohinoor" panose="00000800000000000000" pitchFamily="50" charset="0"/>
              </a:rPr>
              <a:t> </a:t>
            </a:r>
            <a:r>
              <a:rPr lang="en-US" sz="1400" b="0" dirty="0">
                <a:solidFill>
                  <a:srgbClr val="080E3E"/>
                </a:solidFill>
                <a:latin typeface="Kohinoor" panose="00000800000000000000" pitchFamily="50" charset="0"/>
              </a:rPr>
              <a:t>of sustainability and ESG targets in variable compensation</a:t>
            </a:r>
            <a:endParaRPr lang="de-DE" sz="1400" b="0" dirty="0">
              <a:solidFill>
                <a:srgbClr val="080E3E"/>
              </a:solidFill>
              <a:latin typeface="Kohinoor" panose="00000800000000000000" pitchFamily="50" charset="0"/>
            </a:endParaRPr>
          </a:p>
        </p:txBody>
      </p:sp>
      <p:grpSp>
        <p:nvGrpSpPr>
          <p:cNvPr id="85" name="Gruppieren 19">
            <a:extLst>
              <a:ext uri="{FF2B5EF4-FFF2-40B4-BE49-F238E27FC236}">
                <a16:creationId xmlns:a16="http://schemas.microsoft.com/office/drawing/2014/main" id="{E088B44B-EED8-5661-D1BA-E0BEB38BA959}"/>
              </a:ext>
            </a:extLst>
          </p:cNvPr>
          <p:cNvGrpSpPr/>
          <p:nvPr/>
        </p:nvGrpSpPr>
        <p:grpSpPr>
          <a:xfrm>
            <a:off x="1801749" y="2742960"/>
            <a:ext cx="365561" cy="392051"/>
            <a:chOff x="2524574" y="4922262"/>
            <a:chExt cx="620562" cy="665531"/>
          </a:xfrm>
          <a:solidFill>
            <a:schemeClr val="bg1"/>
          </a:solidFill>
        </p:grpSpPr>
        <p:sp>
          <p:nvSpPr>
            <p:cNvPr id="86" name="Freeform: Shape 171">
              <a:extLst>
                <a:ext uri="{FF2B5EF4-FFF2-40B4-BE49-F238E27FC236}">
                  <a16:creationId xmlns:a16="http://schemas.microsoft.com/office/drawing/2014/main" id="{3A0AB182-4792-A3D0-5218-614E50CC77C4}"/>
                </a:ext>
              </a:extLst>
            </p:cNvPr>
            <p:cNvSpPr/>
            <p:nvPr/>
          </p:nvSpPr>
          <p:spPr>
            <a:xfrm>
              <a:off x="2641492" y="4931256"/>
              <a:ext cx="503644" cy="71949"/>
            </a:xfrm>
            <a:custGeom>
              <a:avLst/>
              <a:gdLst>
                <a:gd name="connsiteX0" fmla="*/ 472166 w 503644"/>
                <a:gd name="connsiteY0" fmla="*/ 13490 h 71949"/>
                <a:gd name="connsiteX1" fmla="*/ 40471 w 503644"/>
                <a:gd name="connsiteY1" fmla="*/ 13490 h 71949"/>
                <a:gd name="connsiteX2" fmla="*/ 13490 w 503644"/>
                <a:gd name="connsiteY2" fmla="*/ 40471 h 71949"/>
                <a:gd name="connsiteX3" fmla="*/ 40471 w 503644"/>
                <a:gd name="connsiteY3" fmla="*/ 67452 h 71949"/>
                <a:gd name="connsiteX4" fmla="*/ 472166 w 503644"/>
                <a:gd name="connsiteY4" fmla="*/ 67452 h 71949"/>
                <a:gd name="connsiteX5" fmla="*/ 499147 w 503644"/>
                <a:gd name="connsiteY5" fmla="*/ 40471 h 71949"/>
                <a:gd name="connsiteX6" fmla="*/ 472166 w 503644"/>
                <a:gd name="connsiteY6" fmla="*/ 13490 h 71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644" h="71949">
                  <a:moveTo>
                    <a:pt x="472166" y="13490"/>
                  </a:moveTo>
                  <a:lnTo>
                    <a:pt x="40471" y="13490"/>
                  </a:lnTo>
                  <a:cubicBezTo>
                    <a:pt x="25542" y="13490"/>
                    <a:pt x="13490" y="25542"/>
                    <a:pt x="13490" y="40471"/>
                  </a:cubicBezTo>
                  <a:cubicBezTo>
                    <a:pt x="13490" y="55401"/>
                    <a:pt x="25542" y="67452"/>
                    <a:pt x="40471" y="67452"/>
                  </a:cubicBezTo>
                  <a:lnTo>
                    <a:pt x="472166" y="67452"/>
                  </a:lnTo>
                  <a:cubicBezTo>
                    <a:pt x="487096" y="67452"/>
                    <a:pt x="499147" y="55401"/>
                    <a:pt x="499147" y="40471"/>
                  </a:cubicBezTo>
                  <a:cubicBezTo>
                    <a:pt x="499147" y="25542"/>
                    <a:pt x="487096" y="13490"/>
                    <a:pt x="472166" y="13490"/>
                  </a:cubicBezTo>
                  <a:close/>
                </a:path>
              </a:pathLst>
            </a:custGeom>
            <a:grpFill/>
            <a:ln w="9525" cap="flat">
              <a:noFill/>
              <a:prstDash val="solid"/>
              <a:miter/>
            </a:ln>
          </p:spPr>
          <p:txBody>
            <a:bodyPr rtlCol="0" anchor="ctr"/>
            <a:lstStyle/>
            <a:p>
              <a:endParaRPr lang="en-GB"/>
            </a:p>
          </p:txBody>
        </p:sp>
        <p:sp>
          <p:nvSpPr>
            <p:cNvPr id="87" name="Freeform: Shape 172">
              <a:extLst>
                <a:ext uri="{FF2B5EF4-FFF2-40B4-BE49-F238E27FC236}">
                  <a16:creationId xmlns:a16="http://schemas.microsoft.com/office/drawing/2014/main" id="{B18D3513-A3FD-D56F-4486-7077C3F7D413}"/>
                </a:ext>
              </a:extLst>
            </p:cNvPr>
            <p:cNvSpPr/>
            <p:nvPr/>
          </p:nvSpPr>
          <p:spPr>
            <a:xfrm>
              <a:off x="2524574" y="4922262"/>
              <a:ext cx="89936" cy="89937"/>
            </a:xfrm>
            <a:custGeom>
              <a:avLst/>
              <a:gdLst>
                <a:gd name="connsiteX0" fmla="*/ 85440 w 89936"/>
                <a:gd name="connsiteY0" fmla="*/ 31478 h 89936"/>
                <a:gd name="connsiteX1" fmla="*/ 67452 w 89936"/>
                <a:gd name="connsiteY1" fmla="*/ 13490 h 89936"/>
                <a:gd name="connsiteX2" fmla="*/ 31478 w 89936"/>
                <a:gd name="connsiteY2" fmla="*/ 13490 h 89936"/>
                <a:gd name="connsiteX3" fmla="*/ 13490 w 89936"/>
                <a:gd name="connsiteY3" fmla="*/ 31478 h 89936"/>
                <a:gd name="connsiteX4" fmla="*/ 13490 w 89936"/>
                <a:gd name="connsiteY4" fmla="*/ 67452 h 89936"/>
                <a:gd name="connsiteX5" fmla="*/ 31478 w 89936"/>
                <a:gd name="connsiteY5" fmla="*/ 85440 h 89936"/>
                <a:gd name="connsiteX6" fmla="*/ 67452 w 89936"/>
                <a:gd name="connsiteY6" fmla="*/ 85440 h 89936"/>
                <a:gd name="connsiteX7" fmla="*/ 85440 w 89936"/>
                <a:gd name="connsiteY7" fmla="*/ 67452 h 89936"/>
                <a:gd name="connsiteX8" fmla="*/ 85440 w 89936"/>
                <a:gd name="connsiteY8" fmla="*/ 31478 h 89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36" h="89936">
                  <a:moveTo>
                    <a:pt x="85440" y="31478"/>
                  </a:moveTo>
                  <a:cubicBezTo>
                    <a:pt x="85440" y="21585"/>
                    <a:pt x="77345" y="13490"/>
                    <a:pt x="67452" y="13490"/>
                  </a:cubicBezTo>
                  <a:lnTo>
                    <a:pt x="31478" y="13490"/>
                  </a:lnTo>
                  <a:cubicBezTo>
                    <a:pt x="21585" y="13490"/>
                    <a:pt x="13490" y="21585"/>
                    <a:pt x="13490" y="31478"/>
                  </a:cubicBezTo>
                  <a:lnTo>
                    <a:pt x="13490" y="67452"/>
                  </a:lnTo>
                  <a:cubicBezTo>
                    <a:pt x="13490" y="77345"/>
                    <a:pt x="21585" y="85440"/>
                    <a:pt x="31478" y="85440"/>
                  </a:cubicBezTo>
                  <a:lnTo>
                    <a:pt x="67452" y="85440"/>
                  </a:lnTo>
                  <a:cubicBezTo>
                    <a:pt x="77345" y="85440"/>
                    <a:pt x="85440" y="77345"/>
                    <a:pt x="85440" y="67452"/>
                  </a:cubicBezTo>
                  <a:lnTo>
                    <a:pt x="85440" y="31478"/>
                  </a:lnTo>
                  <a:close/>
                </a:path>
              </a:pathLst>
            </a:custGeom>
            <a:grpFill/>
            <a:ln w="9525" cap="flat">
              <a:noFill/>
              <a:prstDash val="solid"/>
              <a:miter/>
            </a:ln>
          </p:spPr>
          <p:txBody>
            <a:bodyPr rtlCol="0" anchor="ctr"/>
            <a:lstStyle/>
            <a:p>
              <a:endParaRPr lang="en-GB"/>
            </a:p>
          </p:txBody>
        </p:sp>
        <p:sp>
          <p:nvSpPr>
            <p:cNvPr id="88" name="Freeform: Shape 173">
              <a:extLst>
                <a:ext uri="{FF2B5EF4-FFF2-40B4-BE49-F238E27FC236}">
                  <a16:creationId xmlns:a16="http://schemas.microsoft.com/office/drawing/2014/main" id="{6323359D-FF52-6E7D-D171-2C8DC0211457}"/>
                </a:ext>
              </a:extLst>
            </p:cNvPr>
            <p:cNvSpPr/>
            <p:nvPr/>
          </p:nvSpPr>
          <p:spPr>
            <a:xfrm>
              <a:off x="2524574" y="5066161"/>
              <a:ext cx="89936" cy="89937"/>
            </a:xfrm>
            <a:custGeom>
              <a:avLst/>
              <a:gdLst>
                <a:gd name="connsiteX0" fmla="*/ 85440 w 89936"/>
                <a:gd name="connsiteY0" fmla="*/ 31478 h 89936"/>
                <a:gd name="connsiteX1" fmla="*/ 67452 w 89936"/>
                <a:gd name="connsiteY1" fmla="*/ 13490 h 89936"/>
                <a:gd name="connsiteX2" fmla="*/ 31478 w 89936"/>
                <a:gd name="connsiteY2" fmla="*/ 13490 h 89936"/>
                <a:gd name="connsiteX3" fmla="*/ 13490 w 89936"/>
                <a:gd name="connsiteY3" fmla="*/ 31478 h 89936"/>
                <a:gd name="connsiteX4" fmla="*/ 13490 w 89936"/>
                <a:gd name="connsiteY4" fmla="*/ 67452 h 89936"/>
                <a:gd name="connsiteX5" fmla="*/ 31478 w 89936"/>
                <a:gd name="connsiteY5" fmla="*/ 85440 h 89936"/>
                <a:gd name="connsiteX6" fmla="*/ 67452 w 89936"/>
                <a:gd name="connsiteY6" fmla="*/ 85440 h 89936"/>
                <a:gd name="connsiteX7" fmla="*/ 85440 w 89936"/>
                <a:gd name="connsiteY7" fmla="*/ 67452 h 89936"/>
                <a:gd name="connsiteX8" fmla="*/ 85440 w 89936"/>
                <a:gd name="connsiteY8" fmla="*/ 31478 h 89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36" h="89936">
                  <a:moveTo>
                    <a:pt x="85440" y="31478"/>
                  </a:moveTo>
                  <a:cubicBezTo>
                    <a:pt x="85440" y="21585"/>
                    <a:pt x="77345" y="13490"/>
                    <a:pt x="67452" y="13490"/>
                  </a:cubicBezTo>
                  <a:lnTo>
                    <a:pt x="31478" y="13490"/>
                  </a:lnTo>
                  <a:cubicBezTo>
                    <a:pt x="21585" y="13490"/>
                    <a:pt x="13490" y="21585"/>
                    <a:pt x="13490" y="31478"/>
                  </a:cubicBezTo>
                  <a:lnTo>
                    <a:pt x="13490" y="67452"/>
                  </a:lnTo>
                  <a:cubicBezTo>
                    <a:pt x="13490" y="77345"/>
                    <a:pt x="21585" y="85440"/>
                    <a:pt x="31478" y="85440"/>
                  </a:cubicBezTo>
                  <a:lnTo>
                    <a:pt x="67452" y="85440"/>
                  </a:lnTo>
                  <a:cubicBezTo>
                    <a:pt x="77345" y="85440"/>
                    <a:pt x="85440" y="77345"/>
                    <a:pt x="85440" y="67452"/>
                  </a:cubicBezTo>
                  <a:lnTo>
                    <a:pt x="85440" y="31478"/>
                  </a:lnTo>
                  <a:close/>
                </a:path>
              </a:pathLst>
            </a:custGeom>
            <a:grpFill/>
            <a:ln w="9525" cap="flat">
              <a:noFill/>
              <a:prstDash val="solid"/>
              <a:miter/>
            </a:ln>
          </p:spPr>
          <p:txBody>
            <a:bodyPr rtlCol="0" anchor="ctr"/>
            <a:lstStyle/>
            <a:p>
              <a:endParaRPr lang="en-GB"/>
            </a:p>
          </p:txBody>
        </p:sp>
        <p:sp>
          <p:nvSpPr>
            <p:cNvPr id="89" name="Freeform: Shape 174">
              <a:extLst>
                <a:ext uri="{FF2B5EF4-FFF2-40B4-BE49-F238E27FC236}">
                  <a16:creationId xmlns:a16="http://schemas.microsoft.com/office/drawing/2014/main" id="{A5302F87-6A30-70DD-8F90-D5D3A2269B12}"/>
                </a:ext>
              </a:extLst>
            </p:cNvPr>
            <p:cNvSpPr/>
            <p:nvPr/>
          </p:nvSpPr>
          <p:spPr>
            <a:xfrm>
              <a:off x="2524574" y="5210059"/>
              <a:ext cx="89936" cy="89937"/>
            </a:xfrm>
            <a:custGeom>
              <a:avLst/>
              <a:gdLst>
                <a:gd name="connsiteX0" fmla="*/ 85440 w 89936"/>
                <a:gd name="connsiteY0" fmla="*/ 31478 h 89936"/>
                <a:gd name="connsiteX1" fmla="*/ 67452 w 89936"/>
                <a:gd name="connsiteY1" fmla="*/ 13490 h 89936"/>
                <a:gd name="connsiteX2" fmla="*/ 31478 w 89936"/>
                <a:gd name="connsiteY2" fmla="*/ 13490 h 89936"/>
                <a:gd name="connsiteX3" fmla="*/ 13490 w 89936"/>
                <a:gd name="connsiteY3" fmla="*/ 31478 h 89936"/>
                <a:gd name="connsiteX4" fmla="*/ 13490 w 89936"/>
                <a:gd name="connsiteY4" fmla="*/ 67452 h 89936"/>
                <a:gd name="connsiteX5" fmla="*/ 31478 w 89936"/>
                <a:gd name="connsiteY5" fmla="*/ 85440 h 89936"/>
                <a:gd name="connsiteX6" fmla="*/ 67452 w 89936"/>
                <a:gd name="connsiteY6" fmla="*/ 85440 h 89936"/>
                <a:gd name="connsiteX7" fmla="*/ 85440 w 89936"/>
                <a:gd name="connsiteY7" fmla="*/ 67452 h 89936"/>
                <a:gd name="connsiteX8" fmla="*/ 85440 w 89936"/>
                <a:gd name="connsiteY8" fmla="*/ 31478 h 89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36" h="89936">
                  <a:moveTo>
                    <a:pt x="85440" y="31478"/>
                  </a:moveTo>
                  <a:cubicBezTo>
                    <a:pt x="85440" y="21585"/>
                    <a:pt x="77345" y="13490"/>
                    <a:pt x="67452" y="13490"/>
                  </a:cubicBezTo>
                  <a:lnTo>
                    <a:pt x="31478" y="13490"/>
                  </a:lnTo>
                  <a:cubicBezTo>
                    <a:pt x="21585" y="13490"/>
                    <a:pt x="13490" y="21585"/>
                    <a:pt x="13490" y="31478"/>
                  </a:cubicBezTo>
                  <a:lnTo>
                    <a:pt x="13490" y="67452"/>
                  </a:lnTo>
                  <a:cubicBezTo>
                    <a:pt x="13490" y="77345"/>
                    <a:pt x="21585" y="85440"/>
                    <a:pt x="31478" y="85440"/>
                  </a:cubicBezTo>
                  <a:lnTo>
                    <a:pt x="67452" y="85440"/>
                  </a:lnTo>
                  <a:cubicBezTo>
                    <a:pt x="77345" y="85440"/>
                    <a:pt x="85440" y="77345"/>
                    <a:pt x="85440" y="67452"/>
                  </a:cubicBezTo>
                  <a:lnTo>
                    <a:pt x="85440" y="31478"/>
                  </a:lnTo>
                  <a:close/>
                </a:path>
              </a:pathLst>
            </a:custGeom>
            <a:grpFill/>
            <a:ln w="9525" cap="flat">
              <a:noFill/>
              <a:prstDash val="solid"/>
              <a:miter/>
            </a:ln>
          </p:spPr>
          <p:txBody>
            <a:bodyPr rtlCol="0" anchor="ctr"/>
            <a:lstStyle/>
            <a:p>
              <a:endParaRPr lang="en-GB"/>
            </a:p>
          </p:txBody>
        </p:sp>
        <p:sp>
          <p:nvSpPr>
            <p:cNvPr id="90" name="Freeform: Shape 175">
              <a:extLst>
                <a:ext uri="{FF2B5EF4-FFF2-40B4-BE49-F238E27FC236}">
                  <a16:creationId xmlns:a16="http://schemas.microsoft.com/office/drawing/2014/main" id="{FAA25F7D-D0BD-BE4A-507A-E337CF3FD8A5}"/>
                </a:ext>
              </a:extLst>
            </p:cNvPr>
            <p:cNvSpPr/>
            <p:nvPr/>
          </p:nvSpPr>
          <p:spPr>
            <a:xfrm>
              <a:off x="2524574" y="5353958"/>
              <a:ext cx="89936" cy="89937"/>
            </a:xfrm>
            <a:custGeom>
              <a:avLst/>
              <a:gdLst>
                <a:gd name="connsiteX0" fmla="*/ 85440 w 89936"/>
                <a:gd name="connsiteY0" fmla="*/ 31478 h 89936"/>
                <a:gd name="connsiteX1" fmla="*/ 67452 w 89936"/>
                <a:gd name="connsiteY1" fmla="*/ 13490 h 89936"/>
                <a:gd name="connsiteX2" fmla="*/ 31478 w 89936"/>
                <a:gd name="connsiteY2" fmla="*/ 13490 h 89936"/>
                <a:gd name="connsiteX3" fmla="*/ 13490 w 89936"/>
                <a:gd name="connsiteY3" fmla="*/ 31478 h 89936"/>
                <a:gd name="connsiteX4" fmla="*/ 13490 w 89936"/>
                <a:gd name="connsiteY4" fmla="*/ 67452 h 89936"/>
                <a:gd name="connsiteX5" fmla="*/ 31478 w 89936"/>
                <a:gd name="connsiteY5" fmla="*/ 85440 h 89936"/>
                <a:gd name="connsiteX6" fmla="*/ 67452 w 89936"/>
                <a:gd name="connsiteY6" fmla="*/ 85440 h 89936"/>
                <a:gd name="connsiteX7" fmla="*/ 85440 w 89936"/>
                <a:gd name="connsiteY7" fmla="*/ 67452 h 89936"/>
                <a:gd name="connsiteX8" fmla="*/ 85440 w 89936"/>
                <a:gd name="connsiteY8" fmla="*/ 31478 h 89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36" h="89936">
                  <a:moveTo>
                    <a:pt x="85440" y="31478"/>
                  </a:moveTo>
                  <a:cubicBezTo>
                    <a:pt x="85440" y="21585"/>
                    <a:pt x="77345" y="13490"/>
                    <a:pt x="67452" y="13490"/>
                  </a:cubicBezTo>
                  <a:lnTo>
                    <a:pt x="31478" y="13490"/>
                  </a:lnTo>
                  <a:cubicBezTo>
                    <a:pt x="21585" y="13490"/>
                    <a:pt x="13490" y="21585"/>
                    <a:pt x="13490" y="31478"/>
                  </a:cubicBezTo>
                  <a:lnTo>
                    <a:pt x="13490" y="67452"/>
                  </a:lnTo>
                  <a:cubicBezTo>
                    <a:pt x="13490" y="77345"/>
                    <a:pt x="21585" y="85440"/>
                    <a:pt x="31478" y="85440"/>
                  </a:cubicBezTo>
                  <a:lnTo>
                    <a:pt x="67452" y="85440"/>
                  </a:lnTo>
                  <a:cubicBezTo>
                    <a:pt x="77345" y="85440"/>
                    <a:pt x="85440" y="77345"/>
                    <a:pt x="85440" y="67452"/>
                  </a:cubicBezTo>
                  <a:lnTo>
                    <a:pt x="85440" y="31478"/>
                  </a:lnTo>
                  <a:close/>
                </a:path>
              </a:pathLst>
            </a:custGeom>
            <a:grpFill/>
            <a:ln w="9525" cap="flat">
              <a:noFill/>
              <a:prstDash val="solid"/>
              <a:miter/>
            </a:ln>
          </p:spPr>
          <p:txBody>
            <a:bodyPr rtlCol="0" anchor="ctr"/>
            <a:lstStyle/>
            <a:p>
              <a:endParaRPr lang="en-GB"/>
            </a:p>
          </p:txBody>
        </p:sp>
        <p:sp>
          <p:nvSpPr>
            <p:cNvPr id="91" name="Freeform: Shape 176">
              <a:extLst>
                <a:ext uri="{FF2B5EF4-FFF2-40B4-BE49-F238E27FC236}">
                  <a16:creationId xmlns:a16="http://schemas.microsoft.com/office/drawing/2014/main" id="{0F73362C-435F-4B2D-FD4D-A5EB15BEB752}"/>
                </a:ext>
              </a:extLst>
            </p:cNvPr>
            <p:cNvSpPr/>
            <p:nvPr/>
          </p:nvSpPr>
          <p:spPr>
            <a:xfrm>
              <a:off x="2641492" y="5075154"/>
              <a:ext cx="503644" cy="71949"/>
            </a:xfrm>
            <a:custGeom>
              <a:avLst/>
              <a:gdLst>
                <a:gd name="connsiteX0" fmla="*/ 472166 w 503644"/>
                <a:gd name="connsiteY0" fmla="*/ 13490 h 71949"/>
                <a:gd name="connsiteX1" fmla="*/ 40471 w 503644"/>
                <a:gd name="connsiteY1" fmla="*/ 13490 h 71949"/>
                <a:gd name="connsiteX2" fmla="*/ 13490 w 503644"/>
                <a:gd name="connsiteY2" fmla="*/ 40471 h 71949"/>
                <a:gd name="connsiteX3" fmla="*/ 40471 w 503644"/>
                <a:gd name="connsiteY3" fmla="*/ 67452 h 71949"/>
                <a:gd name="connsiteX4" fmla="*/ 472166 w 503644"/>
                <a:gd name="connsiteY4" fmla="*/ 67452 h 71949"/>
                <a:gd name="connsiteX5" fmla="*/ 499147 w 503644"/>
                <a:gd name="connsiteY5" fmla="*/ 40471 h 71949"/>
                <a:gd name="connsiteX6" fmla="*/ 472166 w 503644"/>
                <a:gd name="connsiteY6" fmla="*/ 13490 h 71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644" h="71949">
                  <a:moveTo>
                    <a:pt x="472166" y="13490"/>
                  </a:moveTo>
                  <a:lnTo>
                    <a:pt x="40471" y="13490"/>
                  </a:lnTo>
                  <a:cubicBezTo>
                    <a:pt x="25542" y="13490"/>
                    <a:pt x="13490" y="25542"/>
                    <a:pt x="13490" y="40471"/>
                  </a:cubicBezTo>
                  <a:cubicBezTo>
                    <a:pt x="13490" y="55401"/>
                    <a:pt x="25542" y="67452"/>
                    <a:pt x="40471" y="67452"/>
                  </a:cubicBezTo>
                  <a:lnTo>
                    <a:pt x="472166" y="67452"/>
                  </a:lnTo>
                  <a:cubicBezTo>
                    <a:pt x="487096" y="67452"/>
                    <a:pt x="499147" y="55401"/>
                    <a:pt x="499147" y="40471"/>
                  </a:cubicBezTo>
                  <a:cubicBezTo>
                    <a:pt x="499147" y="25542"/>
                    <a:pt x="487096" y="13490"/>
                    <a:pt x="472166" y="13490"/>
                  </a:cubicBezTo>
                  <a:close/>
                </a:path>
              </a:pathLst>
            </a:custGeom>
            <a:grpFill/>
            <a:ln w="9525" cap="flat">
              <a:noFill/>
              <a:prstDash val="solid"/>
              <a:miter/>
            </a:ln>
          </p:spPr>
          <p:txBody>
            <a:bodyPr rtlCol="0" anchor="ctr"/>
            <a:lstStyle/>
            <a:p>
              <a:endParaRPr lang="en-GB" dirty="0"/>
            </a:p>
          </p:txBody>
        </p:sp>
        <p:sp>
          <p:nvSpPr>
            <p:cNvPr id="92" name="Freeform: Shape 177">
              <a:extLst>
                <a:ext uri="{FF2B5EF4-FFF2-40B4-BE49-F238E27FC236}">
                  <a16:creationId xmlns:a16="http://schemas.microsoft.com/office/drawing/2014/main" id="{9AFF3A93-2423-61C1-B93C-D80E98E4C8E3}"/>
                </a:ext>
              </a:extLst>
            </p:cNvPr>
            <p:cNvSpPr/>
            <p:nvPr/>
          </p:nvSpPr>
          <p:spPr>
            <a:xfrm>
              <a:off x="2641492" y="5219053"/>
              <a:ext cx="503644" cy="71949"/>
            </a:xfrm>
            <a:custGeom>
              <a:avLst/>
              <a:gdLst>
                <a:gd name="connsiteX0" fmla="*/ 472166 w 503644"/>
                <a:gd name="connsiteY0" fmla="*/ 13490 h 71949"/>
                <a:gd name="connsiteX1" fmla="*/ 40471 w 503644"/>
                <a:gd name="connsiteY1" fmla="*/ 13490 h 71949"/>
                <a:gd name="connsiteX2" fmla="*/ 13490 w 503644"/>
                <a:gd name="connsiteY2" fmla="*/ 40471 h 71949"/>
                <a:gd name="connsiteX3" fmla="*/ 40471 w 503644"/>
                <a:gd name="connsiteY3" fmla="*/ 67452 h 71949"/>
                <a:gd name="connsiteX4" fmla="*/ 472166 w 503644"/>
                <a:gd name="connsiteY4" fmla="*/ 67452 h 71949"/>
                <a:gd name="connsiteX5" fmla="*/ 499147 w 503644"/>
                <a:gd name="connsiteY5" fmla="*/ 40471 h 71949"/>
                <a:gd name="connsiteX6" fmla="*/ 472166 w 503644"/>
                <a:gd name="connsiteY6" fmla="*/ 13490 h 71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644" h="71949">
                  <a:moveTo>
                    <a:pt x="472166" y="13490"/>
                  </a:moveTo>
                  <a:lnTo>
                    <a:pt x="40471" y="13490"/>
                  </a:lnTo>
                  <a:cubicBezTo>
                    <a:pt x="25542" y="13490"/>
                    <a:pt x="13490" y="25542"/>
                    <a:pt x="13490" y="40471"/>
                  </a:cubicBezTo>
                  <a:cubicBezTo>
                    <a:pt x="13490" y="55401"/>
                    <a:pt x="25542" y="67452"/>
                    <a:pt x="40471" y="67452"/>
                  </a:cubicBezTo>
                  <a:lnTo>
                    <a:pt x="472166" y="67452"/>
                  </a:lnTo>
                  <a:cubicBezTo>
                    <a:pt x="487096" y="67452"/>
                    <a:pt x="499147" y="55401"/>
                    <a:pt x="499147" y="40471"/>
                  </a:cubicBezTo>
                  <a:cubicBezTo>
                    <a:pt x="499147" y="25542"/>
                    <a:pt x="487096" y="13490"/>
                    <a:pt x="472166" y="13490"/>
                  </a:cubicBezTo>
                  <a:close/>
                </a:path>
              </a:pathLst>
            </a:custGeom>
            <a:grpFill/>
            <a:ln w="9525" cap="flat">
              <a:noFill/>
              <a:prstDash val="solid"/>
              <a:miter/>
            </a:ln>
          </p:spPr>
          <p:txBody>
            <a:bodyPr rtlCol="0" anchor="ctr"/>
            <a:lstStyle/>
            <a:p>
              <a:endParaRPr lang="en-GB"/>
            </a:p>
          </p:txBody>
        </p:sp>
        <p:sp>
          <p:nvSpPr>
            <p:cNvPr id="93" name="Freeform: Shape 178">
              <a:extLst>
                <a:ext uri="{FF2B5EF4-FFF2-40B4-BE49-F238E27FC236}">
                  <a16:creationId xmlns:a16="http://schemas.microsoft.com/office/drawing/2014/main" id="{7035D4A3-3A73-3709-EECD-FFE856E5D05F}"/>
                </a:ext>
              </a:extLst>
            </p:cNvPr>
            <p:cNvSpPr/>
            <p:nvPr/>
          </p:nvSpPr>
          <p:spPr>
            <a:xfrm>
              <a:off x="2641492" y="5362951"/>
              <a:ext cx="503644" cy="71949"/>
            </a:xfrm>
            <a:custGeom>
              <a:avLst/>
              <a:gdLst>
                <a:gd name="connsiteX0" fmla="*/ 472166 w 503644"/>
                <a:gd name="connsiteY0" fmla="*/ 13490 h 71949"/>
                <a:gd name="connsiteX1" fmla="*/ 40471 w 503644"/>
                <a:gd name="connsiteY1" fmla="*/ 13490 h 71949"/>
                <a:gd name="connsiteX2" fmla="*/ 13490 w 503644"/>
                <a:gd name="connsiteY2" fmla="*/ 40471 h 71949"/>
                <a:gd name="connsiteX3" fmla="*/ 40471 w 503644"/>
                <a:gd name="connsiteY3" fmla="*/ 67452 h 71949"/>
                <a:gd name="connsiteX4" fmla="*/ 472166 w 503644"/>
                <a:gd name="connsiteY4" fmla="*/ 67452 h 71949"/>
                <a:gd name="connsiteX5" fmla="*/ 499147 w 503644"/>
                <a:gd name="connsiteY5" fmla="*/ 40471 h 71949"/>
                <a:gd name="connsiteX6" fmla="*/ 472166 w 503644"/>
                <a:gd name="connsiteY6" fmla="*/ 13490 h 71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644" h="71949">
                  <a:moveTo>
                    <a:pt x="472166" y="13490"/>
                  </a:moveTo>
                  <a:lnTo>
                    <a:pt x="40471" y="13490"/>
                  </a:lnTo>
                  <a:cubicBezTo>
                    <a:pt x="25542" y="13490"/>
                    <a:pt x="13490" y="25542"/>
                    <a:pt x="13490" y="40471"/>
                  </a:cubicBezTo>
                  <a:cubicBezTo>
                    <a:pt x="13490" y="55401"/>
                    <a:pt x="25542" y="67452"/>
                    <a:pt x="40471" y="67452"/>
                  </a:cubicBezTo>
                  <a:lnTo>
                    <a:pt x="472166" y="67452"/>
                  </a:lnTo>
                  <a:cubicBezTo>
                    <a:pt x="487096" y="67452"/>
                    <a:pt x="499147" y="55401"/>
                    <a:pt x="499147" y="40471"/>
                  </a:cubicBezTo>
                  <a:cubicBezTo>
                    <a:pt x="499147" y="25542"/>
                    <a:pt x="487096" y="13490"/>
                    <a:pt x="472166" y="13490"/>
                  </a:cubicBezTo>
                  <a:close/>
                </a:path>
              </a:pathLst>
            </a:custGeom>
            <a:grpFill/>
            <a:ln w="9525" cap="flat">
              <a:noFill/>
              <a:prstDash val="solid"/>
              <a:miter/>
            </a:ln>
          </p:spPr>
          <p:txBody>
            <a:bodyPr rtlCol="0" anchor="ctr"/>
            <a:lstStyle/>
            <a:p>
              <a:endParaRPr lang="en-GB"/>
            </a:p>
          </p:txBody>
        </p:sp>
        <p:sp>
          <p:nvSpPr>
            <p:cNvPr id="94" name="Freeform: Shape 179">
              <a:extLst>
                <a:ext uri="{FF2B5EF4-FFF2-40B4-BE49-F238E27FC236}">
                  <a16:creationId xmlns:a16="http://schemas.microsoft.com/office/drawing/2014/main" id="{6CF33911-58B6-B928-7D46-010F3271907B}"/>
                </a:ext>
              </a:extLst>
            </p:cNvPr>
            <p:cNvSpPr/>
            <p:nvPr/>
          </p:nvSpPr>
          <p:spPr>
            <a:xfrm>
              <a:off x="2641492" y="5506850"/>
              <a:ext cx="503644" cy="71949"/>
            </a:xfrm>
            <a:custGeom>
              <a:avLst/>
              <a:gdLst>
                <a:gd name="connsiteX0" fmla="*/ 472166 w 503644"/>
                <a:gd name="connsiteY0" fmla="*/ 13490 h 71949"/>
                <a:gd name="connsiteX1" fmla="*/ 40471 w 503644"/>
                <a:gd name="connsiteY1" fmla="*/ 13490 h 71949"/>
                <a:gd name="connsiteX2" fmla="*/ 13490 w 503644"/>
                <a:gd name="connsiteY2" fmla="*/ 40471 h 71949"/>
                <a:gd name="connsiteX3" fmla="*/ 40471 w 503644"/>
                <a:gd name="connsiteY3" fmla="*/ 67452 h 71949"/>
                <a:gd name="connsiteX4" fmla="*/ 472166 w 503644"/>
                <a:gd name="connsiteY4" fmla="*/ 67452 h 71949"/>
                <a:gd name="connsiteX5" fmla="*/ 499147 w 503644"/>
                <a:gd name="connsiteY5" fmla="*/ 40471 h 71949"/>
                <a:gd name="connsiteX6" fmla="*/ 472166 w 503644"/>
                <a:gd name="connsiteY6" fmla="*/ 13490 h 71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644" h="71949">
                  <a:moveTo>
                    <a:pt x="472166" y="13490"/>
                  </a:moveTo>
                  <a:lnTo>
                    <a:pt x="40471" y="13490"/>
                  </a:lnTo>
                  <a:cubicBezTo>
                    <a:pt x="25542" y="13490"/>
                    <a:pt x="13490" y="25542"/>
                    <a:pt x="13490" y="40471"/>
                  </a:cubicBezTo>
                  <a:cubicBezTo>
                    <a:pt x="13490" y="55401"/>
                    <a:pt x="25542" y="67452"/>
                    <a:pt x="40471" y="67452"/>
                  </a:cubicBezTo>
                  <a:lnTo>
                    <a:pt x="472166" y="67452"/>
                  </a:lnTo>
                  <a:cubicBezTo>
                    <a:pt x="487096" y="67452"/>
                    <a:pt x="499147" y="55401"/>
                    <a:pt x="499147" y="40471"/>
                  </a:cubicBezTo>
                  <a:cubicBezTo>
                    <a:pt x="499147" y="25542"/>
                    <a:pt x="487096" y="13490"/>
                    <a:pt x="472166" y="13490"/>
                  </a:cubicBezTo>
                  <a:close/>
                </a:path>
              </a:pathLst>
            </a:custGeom>
            <a:grpFill/>
            <a:ln w="9525" cap="flat">
              <a:noFill/>
              <a:prstDash val="solid"/>
              <a:miter/>
            </a:ln>
          </p:spPr>
          <p:txBody>
            <a:bodyPr rtlCol="0" anchor="ctr"/>
            <a:lstStyle/>
            <a:p>
              <a:endParaRPr lang="en-GB"/>
            </a:p>
          </p:txBody>
        </p:sp>
        <p:sp>
          <p:nvSpPr>
            <p:cNvPr id="95" name="Freeform: Shape 180">
              <a:extLst>
                <a:ext uri="{FF2B5EF4-FFF2-40B4-BE49-F238E27FC236}">
                  <a16:creationId xmlns:a16="http://schemas.microsoft.com/office/drawing/2014/main" id="{716E1DBC-7CEF-9856-9D83-522E678E65DA}"/>
                </a:ext>
              </a:extLst>
            </p:cNvPr>
            <p:cNvSpPr/>
            <p:nvPr/>
          </p:nvSpPr>
          <p:spPr>
            <a:xfrm>
              <a:off x="2524574" y="5497856"/>
              <a:ext cx="89936" cy="89937"/>
            </a:xfrm>
            <a:custGeom>
              <a:avLst/>
              <a:gdLst>
                <a:gd name="connsiteX0" fmla="*/ 67452 w 89936"/>
                <a:gd name="connsiteY0" fmla="*/ 13490 h 89936"/>
                <a:gd name="connsiteX1" fmla="*/ 31478 w 89936"/>
                <a:gd name="connsiteY1" fmla="*/ 13490 h 89936"/>
                <a:gd name="connsiteX2" fmla="*/ 13490 w 89936"/>
                <a:gd name="connsiteY2" fmla="*/ 31478 h 89936"/>
                <a:gd name="connsiteX3" fmla="*/ 13490 w 89936"/>
                <a:gd name="connsiteY3" fmla="*/ 67452 h 89936"/>
                <a:gd name="connsiteX4" fmla="*/ 31478 w 89936"/>
                <a:gd name="connsiteY4" fmla="*/ 85440 h 89936"/>
                <a:gd name="connsiteX5" fmla="*/ 67452 w 89936"/>
                <a:gd name="connsiteY5" fmla="*/ 85440 h 89936"/>
                <a:gd name="connsiteX6" fmla="*/ 85440 w 89936"/>
                <a:gd name="connsiteY6" fmla="*/ 67452 h 89936"/>
                <a:gd name="connsiteX7" fmla="*/ 85440 w 89936"/>
                <a:gd name="connsiteY7" fmla="*/ 31478 h 89936"/>
                <a:gd name="connsiteX8" fmla="*/ 67452 w 89936"/>
                <a:gd name="connsiteY8" fmla="*/ 13490 h 89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36" h="89936">
                  <a:moveTo>
                    <a:pt x="67452" y="13490"/>
                  </a:moveTo>
                  <a:lnTo>
                    <a:pt x="31478" y="13490"/>
                  </a:lnTo>
                  <a:cubicBezTo>
                    <a:pt x="21585" y="13490"/>
                    <a:pt x="13490" y="21585"/>
                    <a:pt x="13490" y="31478"/>
                  </a:cubicBezTo>
                  <a:lnTo>
                    <a:pt x="13490" y="67452"/>
                  </a:lnTo>
                  <a:cubicBezTo>
                    <a:pt x="13490" y="77345"/>
                    <a:pt x="21585" y="85440"/>
                    <a:pt x="31478" y="85440"/>
                  </a:cubicBezTo>
                  <a:lnTo>
                    <a:pt x="67452" y="85440"/>
                  </a:lnTo>
                  <a:cubicBezTo>
                    <a:pt x="77345" y="85440"/>
                    <a:pt x="85440" y="77345"/>
                    <a:pt x="85440" y="67452"/>
                  </a:cubicBezTo>
                  <a:lnTo>
                    <a:pt x="85440" y="31478"/>
                  </a:lnTo>
                  <a:cubicBezTo>
                    <a:pt x="85440" y="21585"/>
                    <a:pt x="77345" y="13490"/>
                    <a:pt x="67452" y="13490"/>
                  </a:cubicBezTo>
                  <a:close/>
                </a:path>
              </a:pathLst>
            </a:custGeom>
            <a:grpFill/>
            <a:ln w="9525" cap="flat">
              <a:noFill/>
              <a:prstDash val="solid"/>
              <a:miter/>
            </a:ln>
          </p:spPr>
          <p:txBody>
            <a:bodyPr rtlCol="0" anchor="ctr"/>
            <a:lstStyle/>
            <a:p>
              <a:endParaRPr lang="en-GB"/>
            </a:p>
          </p:txBody>
        </p:sp>
      </p:grpSp>
      <p:grpSp>
        <p:nvGrpSpPr>
          <p:cNvPr id="96" name="Group 224">
            <a:extLst>
              <a:ext uri="{FF2B5EF4-FFF2-40B4-BE49-F238E27FC236}">
                <a16:creationId xmlns:a16="http://schemas.microsoft.com/office/drawing/2014/main" id="{C4FDF005-8B92-E84A-7415-65D72D06A584}"/>
              </a:ext>
            </a:extLst>
          </p:cNvPr>
          <p:cNvGrpSpPr/>
          <p:nvPr/>
        </p:nvGrpSpPr>
        <p:grpSpPr>
          <a:xfrm>
            <a:off x="2020453" y="3774117"/>
            <a:ext cx="436677" cy="435327"/>
            <a:chOff x="4406900" y="1743075"/>
            <a:chExt cx="1027113" cy="1023938"/>
          </a:xfrm>
          <a:solidFill>
            <a:schemeClr val="bg1"/>
          </a:solidFill>
        </p:grpSpPr>
        <p:sp>
          <p:nvSpPr>
            <p:cNvPr id="97" name="Freeform 9">
              <a:extLst>
                <a:ext uri="{FF2B5EF4-FFF2-40B4-BE49-F238E27FC236}">
                  <a16:creationId xmlns:a16="http://schemas.microsoft.com/office/drawing/2014/main" id="{E887BAB3-29EC-23A2-C9B7-7E6066A5B8DA}"/>
                </a:ext>
              </a:extLst>
            </p:cNvPr>
            <p:cNvSpPr>
              <a:spLocks noEditPoints="1"/>
            </p:cNvSpPr>
            <p:nvPr/>
          </p:nvSpPr>
          <p:spPr bwMode="auto">
            <a:xfrm>
              <a:off x="4505325" y="1838325"/>
              <a:ext cx="617538" cy="619125"/>
            </a:xfrm>
            <a:custGeom>
              <a:avLst/>
              <a:gdLst>
                <a:gd name="T0" fmla="*/ 158 w 389"/>
                <a:gd name="T1" fmla="*/ 16 h 390"/>
                <a:gd name="T2" fmla="*/ 92 w 389"/>
                <a:gd name="T3" fmla="*/ 44 h 390"/>
                <a:gd name="T4" fmla="*/ 43 w 389"/>
                <a:gd name="T5" fmla="*/ 94 h 390"/>
                <a:gd name="T6" fmla="*/ 16 w 389"/>
                <a:gd name="T7" fmla="*/ 159 h 390"/>
                <a:gd name="T8" fmla="*/ 16 w 389"/>
                <a:gd name="T9" fmla="*/ 232 h 390"/>
                <a:gd name="T10" fmla="*/ 43 w 389"/>
                <a:gd name="T11" fmla="*/ 298 h 390"/>
                <a:gd name="T12" fmla="*/ 92 w 389"/>
                <a:gd name="T13" fmla="*/ 347 h 390"/>
                <a:gd name="T14" fmla="*/ 158 w 389"/>
                <a:gd name="T15" fmla="*/ 374 h 390"/>
                <a:gd name="T16" fmla="*/ 231 w 389"/>
                <a:gd name="T17" fmla="*/ 374 h 390"/>
                <a:gd name="T18" fmla="*/ 296 w 389"/>
                <a:gd name="T19" fmla="*/ 347 h 390"/>
                <a:gd name="T20" fmla="*/ 346 w 389"/>
                <a:gd name="T21" fmla="*/ 298 h 390"/>
                <a:gd name="T22" fmla="*/ 374 w 389"/>
                <a:gd name="T23" fmla="*/ 232 h 390"/>
                <a:gd name="T24" fmla="*/ 374 w 389"/>
                <a:gd name="T25" fmla="*/ 159 h 390"/>
                <a:gd name="T26" fmla="*/ 346 w 389"/>
                <a:gd name="T27" fmla="*/ 94 h 390"/>
                <a:gd name="T28" fmla="*/ 296 w 389"/>
                <a:gd name="T29" fmla="*/ 44 h 390"/>
                <a:gd name="T30" fmla="*/ 231 w 389"/>
                <a:gd name="T31" fmla="*/ 16 h 390"/>
                <a:gd name="T32" fmla="*/ 194 w 389"/>
                <a:gd name="T33" fmla="*/ 0 h 390"/>
                <a:gd name="T34" fmla="*/ 270 w 389"/>
                <a:gd name="T35" fmla="*/ 16 h 390"/>
                <a:gd name="T36" fmla="*/ 332 w 389"/>
                <a:gd name="T37" fmla="*/ 58 h 390"/>
                <a:gd name="T38" fmla="*/ 374 w 389"/>
                <a:gd name="T39" fmla="*/ 120 h 390"/>
                <a:gd name="T40" fmla="*/ 389 w 389"/>
                <a:gd name="T41" fmla="*/ 196 h 390"/>
                <a:gd name="T42" fmla="*/ 374 w 389"/>
                <a:gd name="T43" fmla="*/ 272 h 390"/>
                <a:gd name="T44" fmla="*/ 332 w 389"/>
                <a:gd name="T45" fmla="*/ 334 h 390"/>
                <a:gd name="T46" fmla="*/ 270 w 389"/>
                <a:gd name="T47" fmla="*/ 376 h 390"/>
                <a:gd name="T48" fmla="*/ 194 w 389"/>
                <a:gd name="T49" fmla="*/ 390 h 390"/>
                <a:gd name="T50" fmla="*/ 119 w 389"/>
                <a:gd name="T51" fmla="*/ 376 h 390"/>
                <a:gd name="T52" fmla="*/ 56 w 389"/>
                <a:gd name="T53" fmla="*/ 334 h 390"/>
                <a:gd name="T54" fmla="*/ 14 w 389"/>
                <a:gd name="T55" fmla="*/ 272 h 390"/>
                <a:gd name="T56" fmla="*/ 0 w 389"/>
                <a:gd name="T57" fmla="*/ 196 h 390"/>
                <a:gd name="T58" fmla="*/ 14 w 389"/>
                <a:gd name="T59" fmla="*/ 120 h 390"/>
                <a:gd name="T60" fmla="*/ 56 w 389"/>
                <a:gd name="T61" fmla="*/ 58 h 390"/>
                <a:gd name="T62" fmla="*/ 119 w 389"/>
                <a:gd name="T63" fmla="*/ 16 h 390"/>
                <a:gd name="T64" fmla="*/ 194 w 389"/>
                <a:gd name="T65" fmla="*/ 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9" h="390">
                  <a:moveTo>
                    <a:pt x="194" y="12"/>
                  </a:moveTo>
                  <a:lnTo>
                    <a:pt x="158" y="16"/>
                  </a:lnTo>
                  <a:lnTo>
                    <a:pt x="124" y="26"/>
                  </a:lnTo>
                  <a:lnTo>
                    <a:pt x="92" y="44"/>
                  </a:lnTo>
                  <a:lnTo>
                    <a:pt x="65" y="67"/>
                  </a:lnTo>
                  <a:lnTo>
                    <a:pt x="43" y="94"/>
                  </a:lnTo>
                  <a:lnTo>
                    <a:pt x="26" y="124"/>
                  </a:lnTo>
                  <a:lnTo>
                    <a:pt x="16" y="159"/>
                  </a:lnTo>
                  <a:lnTo>
                    <a:pt x="11" y="196"/>
                  </a:lnTo>
                  <a:lnTo>
                    <a:pt x="16" y="232"/>
                  </a:lnTo>
                  <a:lnTo>
                    <a:pt x="26" y="266"/>
                  </a:lnTo>
                  <a:lnTo>
                    <a:pt x="43" y="298"/>
                  </a:lnTo>
                  <a:lnTo>
                    <a:pt x="65" y="325"/>
                  </a:lnTo>
                  <a:lnTo>
                    <a:pt x="92" y="347"/>
                  </a:lnTo>
                  <a:lnTo>
                    <a:pt x="124" y="364"/>
                  </a:lnTo>
                  <a:lnTo>
                    <a:pt x="158" y="374"/>
                  </a:lnTo>
                  <a:lnTo>
                    <a:pt x="194" y="378"/>
                  </a:lnTo>
                  <a:lnTo>
                    <a:pt x="231" y="374"/>
                  </a:lnTo>
                  <a:lnTo>
                    <a:pt x="266" y="364"/>
                  </a:lnTo>
                  <a:lnTo>
                    <a:pt x="296" y="347"/>
                  </a:lnTo>
                  <a:lnTo>
                    <a:pt x="323" y="325"/>
                  </a:lnTo>
                  <a:lnTo>
                    <a:pt x="346" y="298"/>
                  </a:lnTo>
                  <a:lnTo>
                    <a:pt x="364" y="266"/>
                  </a:lnTo>
                  <a:lnTo>
                    <a:pt x="374" y="232"/>
                  </a:lnTo>
                  <a:lnTo>
                    <a:pt x="378" y="196"/>
                  </a:lnTo>
                  <a:lnTo>
                    <a:pt x="374" y="159"/>
                  </a:lnTo>
                  <a:lnTo>
                    <a:pt x="364" y="124"/>
                  </a:lnTo>
                  <a:lnTo>
                    <a:pt x="346" y="94"/>
                  </a:lnTo>
                  <a:lnTo>
                    <a:pt x="323" y="67"/>
                  </a:lnTo>
                  <a:lnTo>
                    <a:pt x="296" y="44"/>
                  </a:lnTo>
                  <a:lnTo>
                    <a:pt x="266" y="26"/>
                  </a:lnTo>
                  <a:lnTo>
                    <a:pt x="231" y="16"/>
                  </a:lnTo>
                  <a:lnTo>
                    <a:pt x="194" y="12"/>
                  </a:lnTo>
                  <a:close/>
                  <a:moveTo>
                    <a:pt x="194" y="0"/>
                  </a:moveTo>
                  <a:lnTo>
                    <a:pt x="234" y="5"/>
                  </a:lnTo>
                  <a:lnTo>
                    <a:pt x="270" y="16"/>
                  </a:lnTo>
                  <a:lnTo>
                    <a:pt x="303" y="33"/>
                  </a:lnTo>
                  <a:lnTo>
                    <a:pt x="332" y="58"/>
                  </a:lnTo>
                  <a:lnTo>
                    <a:pt x="356" y="87"/>
                  </a:lnTo>
                  <a:lnTo>
                    <a:pt x="374" y="120"/>
                  </a:lnTo>
                  <a:lnTo>
                    <a:pt x="385" y="156"/>
                  </a:lnTo>
                  <a:lnTo>
                    <a:pt x="389" y="196"/>
                  </a:lnTo>
                  <a:lnTo>
                    <a:pt x="385" y="235"/>
                  </a:lnTo>
                  <a:lnTo>
                    <a:pt x="374" y="272"/>
                  </a:lnTo>
                  <a:lnTo>
                    <a:pt x="356" y="305"/>
                  </a:lnTo>
                  <a:lnTo>
                    <a:pt x="332" y="334"/>
                  </a:lnTo>
                  <a:lnTo>
                    <a:pt x="303" y="357"/>
                  </a:lnTo>
                  <a:lnTo>
                    <a:pt x="270" y="376"/>
                  </a:lnTo>
                  <a:lnTo>
                    <a:pt x="234" y="387"/>
                  </a:lnTo>
                  <a:lnTo>
                    <a:pt x="194" y="390"/>
                  </a:lnTo>
                  <a:lnTo>
                    <a:pt x="155" y="387"/>
                  </a:lnTo>
                  <a:lnTo>
                    <a:pt x="119" y="376"/>
                  </a:lnTo>
                  <a:lnTo>
                    <a:pt x="85" y="357"/>
                  </a:lnTo>
                  <a:lnTo>
                    <a:pt x="56" y="334"/>
                  </a:lnTo>
                  <a:lnTo>
                    <a:pt x="33" y="305"/>
                  </a:lnTo>
                  <a:lnTo>
                    <a:pt x="14" y="272"/>
                  </a:lnTo>
                  <a:lnTo>
                    <a:pt x="3" y="235"/>
                  </a:lnTo>
                  <a:lnTo>
                    <a:pt x="0" y="196"/>
                  </a:lnTo>
                  <a:lnTo>
                    <a:pt x="3" y="156"/>
                  </a:lnTo>
                  <a:lnTo>
                    <a:pt x="14" y="120"/>
                  </a:lnTo>
                  <a:lnTo>
                    <a:pt x="33" y="87"/>
                  </a:lnTo>
                  <a:lnTo>
                    <a:pt x="56" y="58"/>
                  </a:lnTo>
                  <a:lnTo>
                    <a:pt x="85" y="33"/>
                  </a:lnTo>
                  <a:lnTo>
                    <a:pt x="119" y="16"/>
                  </a:lnTo>
                  <a:lnTo>
                    <a:pt x="155" y="5"/>
                  </a:lnTo>
                  <a:lnTo>
                    <a:pt x="194" y="0"/>
                  </a:lnTo>
                  <a:close/>
                </a:path>
              </a:pathLst>
            </a:custGeom>
            <a:grpFill/>
            <a:ln w="0">
              <a:noFill/>
              <a:prstDash val="solid"/>
              <a:round/>
              <a:headEnd/>
              <a:tailEnd/>
            </a:ln>
          </p:spPr>
          <p:txBody>
            <a:bodyPr vert="horz" wrap="square" lIns="72764" tIns="36383" rIns="72764" bIns="36383" numCol="1" anchor="t" anchorCtr="0" compatLnSpc="1">
              <a:prstTxWarp prst="textNoShape">
                <a:avLst/>
              </a:prstTxWarp>
            </a:bodyPr>
            <a:lstStyle/>
            <a:p>
              <a:endParaRPr lang="en-US" sz="1432"/>
            </a:p>
          </p:txBody>
        </p:sp>
        <p:sp>
          <p:nvSpPr>
            <p:cNvPr id="98" name="Freeform 10">
              <a:extLst>
                <a:ext uri="{FF2B5EF4-FFF2-40B4-BE49-F238E27FC236}">
                  <a16:creationId xmlns:a16="http://schemas.microsoft.com/office/drawing/2014/main" id="{51702BE7-2AEB-EF87-144C-0504E35B4CE3}"/>
                </a:ext>
              </a:extLst>
            </p:cNvPr>
            <p:cNvSpPr>
              <a:spLocks noEditPoints="1"/>
            </p:cNvSpPr>
            <p:nvPr/>
          </p:nvSpPr>
          <p:spPr bwMode="auto">
            <a:xfrm>
              <a:off x="4406900" y="1743075"/>
              <a:ext cx="1027113" cy="1023938"/>
            </a:xfrm>
            <a:custGeom>
              <a:avLst/>
              <a:gdLst>
                <a:gd name="T0" fmla="*/ 541 w 647"/>
                <a:gd name="T1" fmla="*/ 608 h 645"/>
                <a:gd name="T2" fmla="*/ 574 w 647"/>
                <a:gd name="T3" fmla="*/ 621 h 645"/>
                <a:gd name="T4" fmla="*/ 608 w 647"/>
                <a:gd name="T5" fmla="*/ 607 h 645"/>
                <a:gd name="T6" fmla="*/ 622 w 647"/>
                <a:gd name="T7" fmla="*/ 572 h 645"/>
                <a:gd name="T8" fmla="*/ 610 w 647"/>
                <a:gd name="T9" fmla="*/ 539 h 645"/>
                <a:gd name="T10" fmla="*/ 437 w 647"/>
                <a:gd name="T11" fmla="*/ 437 h 645"/>
                <a:gd name="T12" fmla="*/ 532 w 647"/>
                <a:gd name="T13" fmla="*/ 599 h 645"/>
                <a:gd name="T14" fmla="*/ 461 w 647"/>
                <a:gd name="T15" fmla="*/ 410 h 645"/>
                <a:gd name="T16" fmla="*/ 214 w 647"/>
                <a:gd name="T17" fmla="*/ 27 h 645"/>
                <a:gd name="T18" fmla="*/ 140 w 647"/>
                <a:gd name="T19" fmla="*/ 56 h 645"/>
                <a:gd name="T20" fmla="*/ 79 w 647"/>
                <a:gd name="T21" fmla="*/ 106 h 645"/>
                <a:gd name="T22" fmla="*/ 39 w 647"/>
                <a:gd name="T23" fmla="*/ 175 h 645"/>
                <a:gd name="T24" fmla="*/ 25 w 647"/>
                <a:gd name="T25" fmla="*/ 256 h 645"/>
                <a:gd name="T26" fmla="*/ 39 w 647"/>
                <a:gd name="T27" fmla="*/ 336 h 645"/>
                <a:gd name="T28" fmla="*/ 79 w 647"/>
                <a:gd name="T29" fmla="*/ 405 h 645"/>
                <a:gd name="T30" fmla="*/ 140 w 647"/>
                <a:gd name="T31" fmla="*/ 456 h 645"/>
                <a:gd name="T32" fmla="*/ 214 w 647"/>
                <a:gd name="T33" fmla="*/ 483 h 645"/>
                <a:gd name="T34" fmla="*/ 298 w 647"/>
                <a:gd name="T35" fmla="*/ 483 h 645"/>
                <a:gd name="T36" fmla="*/ 374 w 647"/>
                <a:gd name="T37" fmla="*/ 456 h 645"/>
                <a:gd name="T38" fmla="*/ 434 w 647"/>
                <a:gd name="T39" fmla="*/ 405 h 645"/>
                <a:gd name="T40" fmla="*/ 473 w 647"/>
                <a:gd name="T41" fmla="*/ 336 h 645"/>
                <a:gd name="T42" fmla="*/ 489 w 647"/>
                <a:gd name="T43" fmla="*/ 256 h 645"/>
                <a:gd name="T44" fmla="*/ 473 w 647"/>
                <a:gd name="T45" fmla="*/ 175 h 645"/>
                <a:gd name="T46" fmla="*/ 434 w 647"/>
                <a:gd name="T47" fmla="*/ 106 h 645"/>
                <a:gd name="T48" fmla="*/ 374 w 647"/>
                <a:gd name="T49" fmla="*/ 56 h 645"/>
                <a:gd name="T50" fmla="*/ 298 w 647"/>
                <a:gd name="T51" fmla="*/ 27 h 645"/>
                <a:gd name="T52" fmla="*/ 256 w 647"/>
                <a:gd name="T53" fmla="*/ 0 h 645"/>
                <a:gd name="T54" fmla="*/ 346 w 647"/>
                <a:gd name="T55" fmla="*/ 16 h 645"/>
                <a:gd name="T56" fmla="*/ 421 w 647"/>
                <a:gd name="T57" fmla="*/ 59 h 645"/>
                <a:gd name="T58" fmla="*/ 477 w 647"/>
                <a:gd name="T59" fmla="*/ 127 h 645"/>
                <a:gd name="T60" fmla="*/ 509 w 647"/>
                <a:gd name="T61" fmla="*/ 210 h 645"/>
                <a:gd name="T62" fmla="*/ 507 w 647"/>
                <a:gd name="T63" fmla="*/ 303 h 645"/>
                <a:gd name="T64" fmla="*/ 474 w 647"/>
                <a:gd name="T65" fmla="*/ 390 h 645"/>
                <a:gd name="T66" fmla="*/ 625 w 647"/>
                <a:gd name="T67" fmla="*/ 520 h 645"/>
                <a:gd name="T68" fmla="*/ 637 w 647"/>
                <a:gd name="T69" fmla="*/ 536 h 645"/>
                <a:gd name="T70" fmla="*/ 647 w 647"/>
                <a:gd name="T71" fmla="*/ 572 h 645"/>
                <a:gd name="T72" fmla="*/ 633 w 647"/>
                <a:gd name="T73" fmla="*/ 615 h 645"/>
                <a:gd name="T74" fmla="*/ 597 w 647"/>
                <a:gd name="T75" fmla="*/ 643 h 645"/>
                <a:gd name="T76" fmla="*/ 553 w 647"/>
                <a:gd name="T77" fmla="*/ 643 h 645"/>
                <a:gd name="T78" fmla="*/ 522 w 647"/>
                <a:gd name="T79" fmla="*/ 624 h 645"/>
                <a:gd name="T80" fmla="*/ 516 w 647"/>
                <a:gd name="T81" fmla="*/ 618 h 645"/>
                <a:gd name="T82" fmla="*/ 349 w 647"/>
                <a:gd name="T83" fmla="*/ 495 h 645"/>
                <a:gd name="T84" fmla="*/ 256 w 647"/>
                <a:gd name="T85" fmla="*/ 512 h 645"/>
                <a:gd name="T86" fmla="*/ 167 w 647"/>
                <a:gd name="T87" fmla="*/ 496 h 645"/>
                <a:gd name="T88" fmla="*/ 92 w 647"/>
                <a:gd name="T89" fmla="*/ 451 h 645"/>
                <a:gd name="T90" fmla="*/ 36 w 647"/>
                <a:gd name="T91" fmla="*/ 385 h 645"/>
                <a:gd name="T92" fmla="*/ 4 w 647"/>
                <a:gd name="T93" fmla="*/ 302 h 645"/>
                <a:gd name="T94" fmla="*/ 4 w 647"/>
                <a:gd name="T95" fmla="*/ 210 h 645"/>
                <a:gd name="T96" fmla="*/ 36 w 647"/>
                <a:gd name="T97" fmla="*/ 127 h 645"/>
                <a:gd name="T98" fmla="*/ 92 w 647"/>
                <a:gd name="T99" fmla="*/ 59 h 645"/>
                <a:gd name="T100" fmla="*/ 167 w 647"/>
                <a:gd name="T101" fmla="*/ 16 h 645"/>
                <a:gd name="T102" fmla="*/ 256 w 647"/>
                <a:gd name="T103" fmla="*/ 0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7" h="645">
                  <a:moveTo>
                    <a:pt x="610" y="539"/>
                  </a:moveTo>
                  <a:lnTo>
                    <a:pt x="541" y="608"/>
                  </a:lnTo>
                  <a:lnTo>
                    <a:pt x="555" y="618"/>
                  </a:lnTo>
                  <a:lnTo>
                    <a:pt x="574" y="621"/>
                  </a:lnTo>
                  <a:lnTo>
                    <a:pt x="592" y="618"/>
                  </a:lnTo>
                  <a:lnTo>
                    <a:pt x="608" y="607"/>
                  </a:lnTo>
                  <a:lnTo>
                    <a:pt x="618" y="592"/>
                  </a:lnTo>
                  <a:lnTo>
                    <a:pt x="622" y="572"/>
                  </a:lnTo>
                  <a:lnTo>
                    <a:pt x="618" y="555"/>
                  </a:lnTo>
                  <a:lnTo>
                    <a:pt x="610" y="539"/>
                  </a:lnTo>
                  <a:close/>
                  <a:moveTo>
                    <a:pt x="461" y="410"/>
                  </a:moveTo>
                  <a:lnTo>
                    <a:pt x="437" y="437"/>
                  </a:lnTo>
                  <a:lnTo>
                    <a:pt x="410" y="460"/>
                  </a:lnTo>
                  <a:lnTo>
                    <a:pt x="532" y="599"/>
                  </a:lnTo>
                  <a:lnTo>
                    <a:pt x="599" y="532"/>
                  </a:lnTo>
                  <a:lnTo>
                    <a:pt x="461" y="410"/>
                  </a:lnTo>
                  <a:close/>
                  <a:moveTo>
                    <a:pt x="256" y="24"/>
                  </a:moveTo>
                  <a:lnTo>
                    <a:pt x="214" y="27"/>
                  </a:lnTo>
                  <a:lnTo>
                    <a:pt x="175" y="39"/>
                  </a:lnTo>
                  <a:lnTo>
                    <a:pt x="140" y="56"/>
                  </a:lnTo>
                  <a:lnTo>
                    <a:pt x="106" y="78"/>
                  </a:lnTo>
                  <a:lnTo>
                    <a:pt x="79" y="106"/>
                  </a:lnTo>
                  <a:lnTo>
                    <a:pt x="56" y="138"/>
                  </a:lnTo>
                  <a:lnTo>
                    <a:pt x="39" y="175"/>
                  </a:lnTo>
                  <a:lnTo>
                    <a:pt x="29" y="214"/>
                  </a:lnTo>
                  <a:lnTo>
                    <a:pt x="25" y="256"/>
                  </a:lnTo>
                  <a:lnTo>
                    <a:pt x="29" y="298"/>
                  </a:lnTo>
                  <a:lnTo>
                    <a:pt x="39" y="336"/>
                  </a:lnTo>
                  <a:lnTo>
                    <a:pt x="56" y="372"/>
                  </a:lnTo>
                  <a:lnTo>
                    <a:pt x="79" y="405"/>
                  </a:lnTo>
                  <a:lnTo>
                    <a:pt x="106" y="433"/>
                  </a:lnTo>
                  <a:lnTo>
                    <a:pt x="140" y="456"/>
                  </a:lnTo>
                  <a:lnTo>
                    <a:pt x="175" y="473"/>
                  </a:lnTo>
                  <a:lnTo>
                    <a:pt x="214" y="483"/>
                  </a:lnTo>
                  <a:lnTo>
                    <a:pt x="256" y="487"/>
                  </a:lnTo>
                  <a:lnTo>
                    <a:pt x="298" y="483"/>
                  </a:lnTo>
                  <a:lnTo>
                    <a:pt x="338" y="473"/>
                  </a:lnTo>
                  <a:lnTo>
                    <a:pt x="374" y="456"/>
                  </a:lnTo>
                  <a:lnTo>
                    <a:pt x="405" y="433"/>
                  </a:lnTo>
                  <a:lnTo>
                    <a:pt x="434" y="405"/>
                  </a:lnTo>
                  <a:lnTo>
                    <a:pt x="457" y="372"/>
                  </a:lnTo>
                  <a:lnTo>
                    <a:pt x="473" y="336"/>
                  </a:lnTo>
                  <a:lnTo>
                    <a:pt x="484" y="298"/>
                  </a:lnTo>
                  <a:lnTo>
                    <a:pt x="489" y="256"/>
                  </a:lnTo>
                  <a:lnTo>
                    <a:pt x="484" y="214"/>
                  </a:lnTo>
                  <a:lnTo>
                    <a:pt x="473" y="175"/>
                  </a:lnTo>
                  <a:lnTo>
                    <a:pt x="457" y="138"/>
                  </a:lnTo>
                  <a:lnTo>
                    <a:pt x="434" y="106"/>
                  </a:lnTo>
                  <a:lnTo>
                    <a:pt x="405" y="78"/>
                  </a:lnTo>
                  <a:lnTo>
                    <a:pt x="374" y="56"/>
                  </a:lnTo>
                  <a:lnTo>
                    <a:pt x="338" y="39"/>
                  </a:lnTo>
                  <a:lnTo>
                    <a:pt x="298" y="27"/>
                  </a:lnTo>
                  <a:lnTo>
                    <a:pt x="256" y="24"/>
                  </a:lnTo>
                  <a:close/>
                  <a:moveTo>
                    <a:pt x="256" y="0"/>
                  </a:moveTo>
                  <a:lnTo>
                    <a:pt x="302" y="3"/>
                  </a:lnTo>
                  <a:lnTo>
                    <a:pt x="346" y="16"/>
                  </a:lnTo>
                  <a:lnTo>
                    <a:pt x="385" y="35"/>
                  </a:lnTo>
                  <a:lnTo>
                    <a:pt x="421" y="59"/>
                  </a:lnTo>
                  <a:lnTo>
                    <a:pt x="453" y="91"/>
                  </a:lnTo>
                  <a:lnTo>
                    <a:pt x="477" y="127"/>
                  </a:lnTo>
                  <a:lnTo>
                    <a:pt x="496" y="167"/>
                  </a:lnTo>
                  <a:lnTo>
                    <a:pt x="509" y="210"/>
                  </a:lnTo>
                  <a:lnTo>
                    <a:pt x="512" y="256"/>
                  </a:lnTo>
                  <a:lnTo>
                    <a:pt x="507" y="303"/>
                  </a:lnTo>
                  <a:lnTo>
                    <a:pt x="495" y="348"/>
                  </a:lnTo>
                  <a:lnTo>
                    <a:pt x="474" y="390"/>
                  </a:lnTo>
                  <a:lnTo>
                    <a:pt x="618" y="515"/>
                  </a:lnTo>
                  <a:lnTo>
                    <a:pt x="625" y="520"/>
                  </a:lnTo>
                  <a:lnTo>
                    <a:pt x="625" y="520"/>
                  </a:lnTo>
                  <a:lnTo>
                    <a:pt x="637" y="536"/>
                  </a:lnTo>
                  <a:lnTo>
                    <a:pt x="644" y="553"/>
                  </a:lnTo>
                  <a:lnTo>
                    <a:pt x="647" y="572"/>
                  </a:lnTo>
                  <a:lnTo>
                    <a:pt x="643" y="595"/>
                  </a:lnTo>
                  <a:lnTo>
                    <a:pt x="633" y="615"/>
                  </a:lnTo>
                  <a:lnTo>
                    <a:pt x="617" y="631"/>
                  </a:lnTo>
                  <a:lnTo>
                    <a:pt x="597" y="643"/>
                  </a:lnTo>
                  <a:lnTo>
                    <a:pt x="574" y="645"/>
                  </a:lnTo>
                  <a:lnTo>
                    <a:pt x="553" y="643"/>
                  </a:lnTo>
                  <a:lnTo>
                    <a:pt x="536" y="635"/>
                  </a:lnTo>
                  <a:lnTo>
                    <a:pt x="522" y="624"/>
                  </a:lnTo>
                  <a:lnTo>
                    <a:pt x="522" y="624"/>
                  </a:lnTo>
                  <a:lnTo>
                    <a:pt x="516" y="618"/>
                  </a:lnTo>
                  <a:lnTo>
                    <a:pt x="390" y="474"/>
                  </a:lnTo>
                  <a:lnTo>
                    <a:pt x="349" y="495"/>
                  </a:lnTo>
                  <a:lnTo>
                    <a:pt x="305" y="507"/>
                  </a:lnTo>
                  <a:lnTo>
                    <a:pt x="256" y="512"/>
                  </a:lnTo>
                  <a:lnTo>
                    <a:pt x="210" y="507"/>
                  </a:lnTo>
                  <a:lnTo>
                    <a:pt x="167" y="496"/>
                  </a:lnTo>
                  <a:lnTo>
                    <a:pt x="127" y="477"/>
                  </a:lnTo>
                  <a:lnTo>
                    <a:pt x="92" y="451"/>
                  </a:lnTo>
                  <a:lnTo>
                    <a:pt x="60" y="421"/>
                  </a:lnTo>
                  <a:lnTo>
                    <a:pt x="36" y="385"/>
                  </a:lnTo>
                  <a:lnTo>
                    <a:pt x="16" y="345"/>
                  </a:lnTo>
                  <a:lnTo>
                    <a:pt x="4" y="302"/>
                  </a:lnTo>
                  <a:lnTo>
                    <a:pt x="0" y="256"/>
                  </a:lnTo>
                  <a:lnTo>
                    <a:pt x="4" y="210"/>
                  </a:lnTo>
                  <a:lnTo>
                    <a:pt x="16" y="167"/>
                  </a:lnTo>
                  <a:lnTo>
                    <a:pt x="36" y="127"/>
                  </a:lnTo>
                  <a:lnTo>
                    <a:pt x="60" y="91"/>
                  </a:lnTo>
                  <a:lnTo>
                    <a:pt x="92" y="59"/>
                  </a:lnTo>
                  <a:lnTo>
                    <a:pt x="127" y="35"/>
                  </a:lnTo>
                  <a:lnTo>
                    <a:pt x="167" y="16"/>
                  </a:lnTo>
                  <a:lnTo>
                    <a:pt x="210" y="3"/>
                  </a:lnTo>
                  <a:lnTo>
                    <a:pt x="256" y="0"/>
                  </a:lnTo>
                  <a:close/>
                </a:path>
              </a:pathLst>
            </a:custGeom>
            <a:grpFill/>
            <a:ln w="0">
              <a:noFill/>
              <a:prstDash val="solid"/>
              <a:round/>
              <a:headEnd/>
              <a:tailEnd/>
            </a:ln>
          </p:spPr>
          <p:txBody>
            <a:bodyPr vert="horz" wrap="square" lIns="72764" tIns="36383" rIns="72764" bIns="36383" numCol="1" anchor="t" anchorCtr="0" compatLnSpc="1">
              <a:prstTxWarp prst="textNoShape">
                <a:avLst/>
              </a:prstTxWarp>
            </a:bodyPr>
            <a:lstStyle/>
            <a:p>
              <a:endParaRPr lang="en-US" sz="1432"/>
            </a:p>
          </p:txBody>
        </p:sp>
      </p:grpSp>
      <p:grpSp>
        <p:nvGrpSpPr>
          <p:cNvPr id="99" name="Gruppieren 33">
            <a:extLst>
              <a:ext uri="{FF2B5EF4-FFF2-40B4-BE49-F238E27FC236}">
                <a16:creationId xmlns:a16="http://schemas.microsoft.com/office/drawing/2014/main" id="{BDEF9132-B953-895A-1B80-1098B5ACF81B}"/>
              </a:ext>
            </a:extLst>
          </p:cNvPr>
          <p:cNvGrpSpPr/>
          <p:nvPr/>
        </p:nvGrpSpPr>
        <p:grpSpPr>
          <a:xfrm>
            <a:off x="1888794" y="4897558"/>
            <a:ext cx="377308" cy="377308"/>
            <a:chOff x="3288223" y="842452"/>
            <a:chExt cx="866775" cy="866775"/>
          </a:xfrm>
          <a:solidFill>
            <a:schemeClr val="bg1"/>
          </a:solidFill>
        </p:grpSpPr>
        <p:sp>
          <p:nvSpPr>
            <p:cNvPr id="100" name="Freeform: Shape 45">
              <a:extLst>
                <a:ext uri="{FF2B5EF4-FFF2-40B4-BE49-F238E27FC236}">
                  <a16:creationId xmlns:a16="http://schemas.microsoft.com/office/drawing/2014/main" id="{B58466DB-7333-776C-56B0-FBC630C890E8}"/>
                </a:ext>
              </a:extLst>
            </p:cNvPr>
            <p:cNvSpPr/>
            <p:nvPr/>
          </p:nvSpPr>
          <p:spPr>
            <a:xfrm>
              <a:off x="3684123" y="1237720"/>
              <a:ext cx="295275" cy="361950"/>
            </a:xfrm>
            <a:custGeom>
              <a:avLst/>
              <a:gdLst>
                <a:gd name="connsiteX0" fmla="*/ 193827 w 295275"/>
                <a:gd name="connsiteY0" fmla="*/ 45039 h 361950"/>
                <a:gd name="connsiteX1" fmla="*/ 259853 w 295275"/>
                <a:gd name="connsiteY1" fmla="*/ 74772 h 361950"/>
                <a:gd name="connsiteX2" fmla="*/ 264169 w 295275"/>
                <a:gd name="connsiteY2" fmla="*/ 79805 h 361950"/>
                <a:gd name="connsiteX3" fmla="*/ 287265 w 295275"/>
                <a:gd name="connsiteY3" fmla="*/ 82936 h 361950"/>
                <a:gd name="connsiteX4" fmla="*/ 288764 w 295275"/>
                <a:gd name="connsiteY4" fmla="*/ 81647 h 361950"/>
                <a:gd name="connsiteX5" fmla="*/ 290459 w 295275"/>
                <a:gd name="connsiteY5" fmla="*/ 54915 h 361950"/>
                <a:gd name="connsiteX6" fmla="*/ 284508 w 295275"/>
                <a:gd name="connsiteY6" fmla="*/ 47983 h 361950"/>
                <a:gd name="connsiteX7" fmla="*/ 193827 w 295275"/>
                <a:gd name="connsiteY7" fmla="*/ 7144 h 361950"/>
                <a:gd name="connsiteX8" fmla="*/ 66220 w 295275"/>
                <a:gd name="connsiteY8" fmla="*/ 132604 h 361950"/>
                <a:gd name="connsiteX9" fmla="*/ 22833 w 295275"/>
                <a:gd name="connsiteY9" fmla="*/ 132604 h 361950"/>
                <a:gd name="connsiteX10" fmla="*/ 7204 w 295275"/>
                <a:gd name="connsiteY10" fmla="*/ 151081 h 361950"/>
                <a:gd name="connsiteX11" fmla="*/ 22833 w 295275"/>
                <a:gd name="connsiteY11" fmla="*/ 166710 h 361950"/>
                <a:gd name="connsiteX12" fmla="*/ 65577 w 295275"/>
                <a:gd name="connsiteY12" fmla="*/ 166710 h 361950"/>
                <a:gd name="connsiteX13" fmla="*/ 65577 w 295275"/>
                <a:gd name="connsiteY13" fmla="*/ 200005 h 361950"/>
                <a:gd name="connsiteX14" fmla="*/ 22833 w 295275"/>
                <a:gd name="connsiteY14" fmla="*/ 200005 h 361950"/>
                <a:gd name="connsiteX15" fmla="*/ 7204 w 295275"/>
                <a:gd name="connsiteY15" fmla="*/ 218482 h 361950"/>
                <a:gd name="connsiteX16" fmla="*/ 22833 w 295275"/>
                <a:gd name="connsiteY16" fmla="*/ 234111 h 361950"/>
                <a:gd name="connsiteX17" fmla="*/ 66220 w 295275"/>
                <a:gd name="connsiteY17" fmla="*/ 234111 h 361950"/>
                <a:gd name="connsiteX18" fmla="*/ 193827 w 295275"/>
                <a:gd name="connsiteY18" fmla="*/ 359569 h 361950"/>
                <a:gd name="connsiteX19" fmla="*/ 290456 w 295275"/>
                <a:gd name="connsiteY19" fmla="*/ 311801 h 361950"/>
                <a:gd name="connsiteX20" fmla="*/ 288767 w 295275"/>
                <a:gd name="connsiteY20" fmla="*/ 285069 h 361950"/>
                <a:gd name="connsiteX21" fmla="*/ 265463 w 295275"/>
                <a:gd name="connsiteY21" fmla="*/ 285408 h 361950"/>
                <a:gd name="connsiteX22" fmla="*/ 264172 w 295275"/>
                <a:gd name="connsiteY22" fmla="*/ 286907 h 361950"/>
                <a:gd name="connsiteX23" fmla="*/ 193827 w 295275"/>
                <a:gd name="connsiteY23" fmla="*/ 321673 h 361950"/>
                <a:gd name="connsiteX24" fmla="*/ 101343 w 295275"/>
                <a:gd name="connsiteY24" fmla="*/ 234111 h 361950"/>
                <a:gd name="connsiteX25" fmla="*/ 209886 w 295275"/>
                <a:gd name="connsiteY25" fmla="*/ 234111 h 361950"/>
                <a:gd name="connsiteX26" fmla="*/ 225516 w 295275"/>
                <a:gd name="connsiteY26" fmla="*/ 215634 h 361950"/>
                <a:gd name="connsiteX27" fmla="*/ 209886 w 295275"/>
                <a:gd name="connsiteY27" fmla="*/ 200004 h 361950"/>
                <a:gd name="connsiteX28" fmla="*/ 100440 w 295275"/>
                <a:gd name="connsiteY28" fmla="*/ 200004 h 361950"/>
                <a:gd name="connsiteX29" fmla="*/ 100440 w 295275"/>
                <a:gd name="connsiteY29" fmla="*/ 166710 h 361950"/>
                <a:gd name="connsiteX30" fmla="*/ 209886 w 295275"/>
                <a:gd name="connsiteY30" fmla="*/ 166710 h 361950"/>
                <a:gd name="connsiteX31" fmla="*/ 225516 w 295275"/>
                <a:gd name="connsiteY31" fmla="*/ 148233 h 361950"/>
                <a:gd name="connsiteX32" fmla="*/ 209886 w 295275"/>
                <a:gd name="connsiteY32" fmla="*/ 132604 h 361950"/>
                <a:gd name="connsiteX33" fmla="*/ 101343 w 295275"/>
                <a:gd name="connsiteY33" fmla="*/ 132604 h 361950"/>
                <a:gd name="connsiteX34" fmla="*/ 193827 w 295275"/>
                <a:gd name="connsiteY34" fmla="*/ 45039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95275" h="361950">
                  <a:moveTo>
                    <a:pt x="193827" y="45039"/>
                  </a:moveTo>
                  <a:cubicBezTo>
                    <a:pt x="219050" y="45167"/>
                    <a:pt x="243039" y="55970"/>
                    <a:pt x="259853" y="74772"/>
                  </a:cubicBezTo>
                  <a:cubicBezTo>
                    <a:pt x="261334" y="76384"/>
                    <a:pt x="262786" y="78077"/>
                    <a:pt x="264169" y="79805"/>
                  </a:cubicBezTo>
                  <a:cubicBezTo>
                    <a:pt x="269682" y="87048"/>
                    <a:pt x="280023" y="88449"/>
                    <a:pt x="287265" y="82936"/>
                  </a:cubicBezTo>
                  <a:cubicBezTo>
                    <a:pt x="287790" y="82537"/>
                    <a:pt x="288291" y="82106"/>
                    <a:pt x="288764" y="81647"/>
                  </a:cubicBezTo>
                  <a:cubicBezTo>
                    <a:pt x="296042" y="74463"/>
                    <a:pt x="296772" y="62961"/>
                    <a:pt x="290459" y="54915"/>
                  </a:cubicBezTo>
                  <a:cubicBezTo>
                    <a:pt x="288553" y="52539"/>
                    <a:pt x="286554" y="50209"/>
                    <a:pt x="284508" y="47983"/>
                  </a:cubicBezTo>
                  <a:cubicBezTo>
                    <a:pt x="261417" y="22158"/>
                    <a:pt x="228469" y="7320"/>
                    <a:pt x="193827" y="7144"/>
                  </a:cubicBezTo>
                  <a:cubicBezTo>
                    <a:pt x="127441" y="7144"/>
                    <a:pt x="72678" y="62258"/>
                    <a:pt x="66220" y="132604"/>
                  </a:cubicBezTo>
                  <a:lnTo>
                    <a:pt x="22833" y="132604"/>
                  </a:lnTo>
                  <a:cubicBezTo>
                    <a:pt x="13415" y="133390"/>
                    <a:pt x="6417" y="141663"/>
                    <a:pt x="7204" y="151081"/>
                  </a:cubicBezTo>
                  <a:cubicBezTo>
                    <a:pt x="7900" y="159407"/>
                    <a:pt x="14506" y="166014"/>
                    <a:pt x="22833" y="166710"/>
                  </a:cubicBezTo>
                  <a:lnTo>
                    <a:pt x="65577" y="166710"/>
                  </a:lnTo>
                  <a:lnTo>
                    <a:pt x="65577" y="200005"/>
                  </a:lnTo>
                  <a:lnTo>
                    <a:pt x="22833" y="200005"/>
                  </a:lnTo>
                  <a:cubicBezTo>
                    <a:pt x="13415" y="200791"/>
                    <a:pt x="6417" y="209064"/>
                    <a:pt x="7204" y="218482"/>
                  </a:cubicBezTo>
                  <a:cubicBezTo>
                    <a:pt x="7900" y="226809"/>
                    <a:pt x="14506" y="233415"/>
                    <a:pt x="22833" y="234111"/>
                  </a:cubicBezTo>
                  <a:lnTo>
                    <a:pt x="66220" y="234111"/>
                  </a:lnTo>
                  <a:cubicBezTo>
                    <a:pt x="72679" y="304455"/>
                    <a:pt x="127441" y="359569"/>
                    <a:pt x="193827" y="359569"/>
                  </a:cubicBezTo>
                  <a:cubicBezTo>
                    <a:pt x="231634" y="359210"/>
                    <a:pt x="267213" y="341623"/>
                    <a:pt x="290456" y="311801"/>
                  </a:cubicBezTo>
                  <a:cubicBezTo>
                    <a:pt x="296770" y="303757"/>
                    <a:pt x="296044" y="292255"/>
                    <a:pt x="288767" y="285069"/>
                  </a:cubicBezTo>
                  <a:cubicBezTo>
                    <a:pt x="282239" y="278727"/>
                    <a:pt x="271805" y="278879"/>
                    <a:pt x="265463" y="285408"/>
                  </a:cubicBezTo>
                  <a:cubicBezTo>
                    <a:pt x="265003" y="285881"/>
                    <a:pt x="264572" y="286382"/>
                    <a:pt x="264172" y="286907"/>
                  </a:cubicBezTo>
                  <a:cubicBezTo>
                    <a:pt x="247251" y="308614"/>
                    <a:pt x="221349" y="321415"/>
                    <a:pt x="193827" y="321673"/>
                  </a:cubicBezTo>
                  <a:cubicBezTo>
                    <a:pt x="146687" y="321673"/>
                    <a:pt x="107617" y="283504"/>
                    <a:pt x="101343" y="234111"/>
                  </a:cubicBezTo>
                  <a:lnTo>
                    <a:pt x="209886" y="234111"/>
                  </a:lnTo>
                  <a:cubicBezTo>
                    <a:pt x="219305" y="233324"/>
                    <a:pt x="226302" y="225052"/>
                    <a:pt x="225516" y="215634"/>
                  </a:cubicBezTo>
                  <a:cubicBezTo>
                    <a:pt x="224821" y="207307"/>
                    <a:pt x="218214" y="200699"/>
                    <a:pt x="209886" y="200004"/>
                  </a:cubicBezTo>
                  <a:lnTo>
                    <a:pt x="100440" y="200004"/>
                  </a:lnTo>
                  <a:lnTo>
                    <a:pt x="100440" y="166710"/>
                  </a:lnTo>
                  <a:lnTo>
                    <a:pt x="209886" y="166710"/>
                  </a:lnTo>
                  <a:cubicBezTo>
                    <a:pt x="219305" y="165924"/>
                    <a:pt x="226302" y="157651"/>
                    <a:pt x="225516" y="148233"/>
                  </a:cubicBezTo>
                  <a:cubicBezTo>
                    <a:pt x="224821" y="139906"/>
                    <a:pt x="218214" y="133299"/>
                    <a:pt x="209886" y="132604"/>
                  </a:cubicBezTo>
                  <a:lnTo>
                    <a:pt x="101343" y="132604"/>
                  </a:lnTo>
                  <a:cubicBezTo>
                    <a:pt x="107618" y="83209"/>
                    <a:pt x="146688" y="45039"/>
                    <a:pt x="193827" y="45039"/>
                  </a:cubicBezTo>
                  <a:close/>
                </a:path>
              </a:pathLst>
            </a:custGeom>
            <a:grpFill/>
            <a:ln w="9525" cap="flat">
              <a:noFill/>
              <a:prstDash val="solid"/>
              <a:miter/>
            </a:ln>
          </p:spPr>
          <p:txBody>
            <a:bodyPr rtlCol="0" anchor="ctr"/>
            <a:lstStyle/>
            <a:p>
              <a:endParaRPr lang="en-GB"/>
            </a:p>
          </p:txBody>
        </p:sp>
        <p:sp>
          <p:nvSpPr>
            <p:cNvPr id="101" name="Freeform: Shape 46">
              <a:extLst>
                <a:ext uri="{FF2B5EF4-FFF2-40B4-BE49-F238E27FC236}">
                  <a16:creationId xmlns:a16="http://schemas.microsoft.com/office/drawing/2014/main" id="{EBDDAE23-B7B1-A91B-0E91-8D2D05504131}"/>
                </a:ext>
              </a:extLst>
            </p:cNvPr>
            <p:cNvSpPr/>
            <p:nvPr/>
          </p:nvSpPr>
          <p:spPr>
            <a:xfrm>
              <a:off x="3573973" y="1128183"/>
              <a:ext cx="581025" cy="581025"/>
            </a:xfrm>
            <a:custGeom>
              <a:avLst/>
              <a:gdLst>
                <a:gd name="connsiteX0" fmla="*/ 292894 w 581025"/>
                <a:gd name="connsiteY0" fmla="*/ 7144 h 581025"/>
                <a:gd name="connsiteX1" fmla="*/ 7144 w 581025"/>
                <a:gd name="connsiteY1" fmla="*/ 292894 h 581025"/>
                <a:gd name="connsiteX2" fmla="*/ 292894 w 581025"/>
                <a:gd name="connsiteY2" fmla="*/ 578644 h 581025"/>
                <a:gd name="connsiteX3" fmla="*/ 578644 w 581025"/>
                <a:gd name="connsiteY3" fmla="*/ 292894 h 581025"/>
                <a:gd name="connsiteX4" fmla="*/ 292894 w 581025"/>
                <a:gd name="connsiteY4" fmla="*/ 7144 h 581025"/>
                <a:gd name="connsiteX5" fmla="*/ 292894 w 581025"/>
                <a:gd name="connsiteY5" fmla="*/ 530211 h 581025"/>
                <a:gd name="connsiteX6" fmla="*/ 55576 w 581025"/>
                <a:gd name="connsiteY6" fmla="*/ 292894 h 581025"/>
                <a:gd name="connsiteX7" fmla="*/ 292893 w 581025"/>
                <a:gd name="connsiteY7" fmla="*/ 55576 h 581025"/>
                <a:gd name="connsiteX8" fmla="*/ 530211 w 581025"/>
                <a:gd name="connsiteY8" fmla="*/ 292893 h 581025"/>
                <a:gd name="connsiteX9" fmla="*/ 292894 w 581025"/>
                <a:gd name="connsiteY9" fmla="*/ 530211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1025" h="581025">
                  <a:moveTo>
                    <a:pt x="292894" y="7144"/>
                  </a:moveTo>
                  <a:cubicBezTo>
                    <a:pt x="135078" y="7144"/>
                    <a:pt x="7144" y="135078"/>
                    <a:pt x="7144" y="292894"/>
                  </a:cubicBezTo>
                  <a:cubicBezTo>
                    <a:pt x="7144" y="450709"/>
                    <a:pt x="135078" y="578644"/>
                    <a:pt x="292894" y="578644"/>
                  </a:cubicBezTo>
                  <a:cubicBezTo>
                    <a:pt x="450709" y="578644"/>
                    <a:pt x="578644" y="450709"/>
                    <a:pt x="578644" y="292894"/>
                  </a:cubicBezTo>
                  <a:cubicBezTo>
                    <a:pt x="578467" y="135152"/>
                    <a:pt x="450636" y="7320"/>
                    <a:pt x="292894" y="7144"/>
                  </a:cubicBezTo>
                  <a:close/>
                  <a:moveTo>
                    <a:pt x="292894" y="530211"/>
                  </a:moveTo>
                  <a:cubicBezTo>
                    <a:pt x="161827" y="530212"/>
                    <a:pt x="55576" y="423961"/>
                    <a:pt x="55576" y="292894"/>
                  </a:cubicBezTo>
                  <a:cubicBezTo>
                    <a:pt x="55575" y="161827"/>
                    <a:pt x="161826" y="55576"/>
                    <a:pt x="292893" y="55576"/>
                  </a:cubicBezTo>
                  <a:cubicBezTo>
                    <a:pt x="423960" y="55575"/>
                    <a:pt x="530211" y="161826"/>
                    <a:pt x="530211" y="292893"/>
                  </a:cubicBezTo>
                  <a:cubicBezTo>
                    <a:pt x="530064" y="423899"/>
                    <a:pt x="423900" y="530064"/>
                    <a:pt x="292894" y="530211"/>
                  </a:cubicBezTo>
                  <a:close/>
                </a:path>
              </a:pathLst>
            </a:custGeom>
            <a:grpFill/>
            <a:ln w="9525" cap="flat">
              <a:noFill/>
              <a:prstDash val="solid"/>
              <a:miter/>
            </a:ln>
          </p:spPr>
          <p:txBody>
            <a:bodyPr rtlCol="0" anchor="ctr"/>
            <a:lstStyle/>
            <a:p>
              <a:endParaRPr lang="en-GB"/>
            </a:p>
          </p:txBody>
        </p:sp>
        <p:sp>
          <p:nvSpPr>
            <p:cNvPr id="102" name="Freeform: Shape 47">
              <a:extLst>
                <a:ext uri="{FF2B5EF4-FFF2-40B4-BE49-F238E27FC236}">
                  <a16:creationId xmlns:a16="http://schemas.microsoft.com/office/drawing/2014/main" id="{61B66FFF-EA96-237D-11D9-6696E0F8D69B}"/>
                </a:ext>
              </a:extLst>
            </p:cNvPr>
            <p:cNvSpPr/>
            <p:nvPr/>
          </p:nvSpPr>
          <p:spPr>
            <a:xfrm>
              <a:off x="3288223" y="842452"/>
              <a:ext cx="609600" cy="866775"/>
            </a:xfrm>
            <a:custGeom>
              <a:avLst/>
              <a:gdLst>
                <a:gd name="connsiteX0" fmla="*/ 307181 w 609600"/>
                <a:gd name="connsiteY0" fmla="*/ 864356 h 866775"/>
                <a:gd name="connsiteX1" fmla="*/ 411840 w 609600"/>
                <a:gd name="connsiteY1" fmla="*/ 856098 h 866775"/>
                <a:gd name="connsiteX2" fmla="*/ 357450 w 609600"/>
                <a:gd name="connsiteY2" fmla="*/ 814852 h 866775"/>
                <a:gd name="connsiteX3" fmla="*/ 307181 w 609600"/>
                <a:gd name="connsiteY3" fmla="*/ 816731 h 866775"/>
                <a:gd name="connsiteX4" fmla="*/ 54769 w 609600"/>
                <a:gd name="connsiteY4" fmla="*/ 728527 h 866775"/>
                <a:gd name="connsiteX5" fmla="*/ 54769 w 609600"/>
                <a:gd name="connsiteY5" fmla="*/ 658138 h 866775"/>
                <a:gd name="connsiteX6" fmla="*/ 88013 w 609600"/>
                <a:gd name="connsiteY6" fmla="*/ 676981 h 866775"/>
                <a:gd name="connsiteX7" fmla="*/ 286206 w 609600"/>
                <a:gd name="connsiteY7" fmla="*/ 717639 h 866775"/>
                <a:gd name="connsiteX8" fmla="*/ 267733 w 609600"/>
                <a:gd name="connsiteY8" fmla="*/ 669041 h 866775"/>
                <a:gd name="connsiteX9" fmla="*/ 108207 w 609600"/>
                <a:gd name="connsiteY9" fmla="*/ 633849 h 866775"/>
                <a:gd name="connsiteX10" fmla="*/ 54769 w 609600"/>
                <a:gd name="connsiteY10" fmla="*/ 582169 h 866775"/>
                <a:gd name="connsiteX11" fmla="*/ 54769 w 609600"/>
                <a:gd name="connsiteY11" fmla="*/ 511738 h 866775"/>
                <a:gd name="connsiteX12" fmla="*/ 88013 w 609600"/>
                <a:gd name="connsiteY12" fmla="*/ 530581 h 866775"/>
                <a:gd name="connsiteX13" fmla="*/ 255023 w 609600"/>
                <a:gd name="connsiteY13" fmla="*/ 569602 h 866775"/>
                <a:gd name="connsiteX14" fmla="*/ 259828 w 609600"/>
                <a:gd name="connsiteY14" fmla="*/ 522130 h 866775"/>
                <a:gd name="connsiteX15" fmla="*/ 108207 w 609600"/>
                <a:gd name="connsiteY15" fmla="*/ 487450 h 866775"/>
                <a:gd name="connsiteX16" fmla="*/ 54769 w 609600"/>
                <a:gd name="connsiteY16" fmla="*/ 435769 h 866775"/>
                <a:gd name="connsiteX17" fmla="*/ 54769 w 609600"/>
                <a:gd name="connsiteY17" fmla="*/ 365347 h 866775"/>
                <a:gd name="connsiteX18" fmla="*/ 87976 w 609600"/>
                <a:gd name="connsiteY18" fmla="*/ 384167 h 866775"/>
                <a:gd name="connsiteX19" fmla="*/ 293552 w 609600"/>
                <a:gd name="connsiteY19" fmla="*/ 425138 h 866775"/>
                <a:gd name="connsiteX20" fmla="*/ 325276 w 609600"/>
                <a:gd name="connsiteY20" fmla="*/ 377274 h 866775"/>
                <a:gd name="connsiteX21" fmla="*/ 307181 w 609600"/>
                <a:gd name="connsiteY21" fmla="*/ 377665 h 866775"/>
                <a:gd name="connsiteX22" fmla="*/ 108198 w 609600"/>
                <a:gd name="connsiteY22" fmla="*/ 341049 h 866775"/>
                <a:gd name="connsiteX23" fmla="*/ 54769 w 609600"/>
                <a:gd name="connsiteY23" fmla="*/ 289368 h 866775"/>
                <a:gd name="connsiteX24" fmla="*/ 54769 w 609600"/>
                <a:gd name="connsiteY24" fmla="*/ 218941 h 866775"/>
                <a:gd name="connsiteX25" fmla="*/ 307181 w 609600"/>
                <a:gd name="connsiteY25" fmla="*/ 278866 h 866775"/>
                <a:gd name="connsiteX26" fmla="*/ 559594 w 609600"/>
                <a:gd name="connsiteY26" fmla="*/ 218941 h 866775"/>
                <a:gd name="connsiteX27" fmla="*/ 559594 w 609600"/>
                <a:gd name="connsiteY27" fmla="*/ 255381 h 866775"/>
                <a:gd name="connsiteX28" fmla="*/ 578644 w 609600"/>
                <a:gd name="connsiteY28" fmla="*/ 254775 h 866775"/>
                <a:gd name="connsiteX29" fmla="*/ 607219 w 609600"/>
                <a:gd name="connsiteY29" fmla="*/ 256107 h 866775"/>
                <a:gd name="connsiteX30" fmla="*/ 607217 w 609600"/>
                <a:gd name="connsiteY30" fmla="*/ 142972 h 866775"/>
                <a:gd name="connsiteX31" fmla="*/ 307181 w 609600"/>
                <a:gd name="connsiteY31" fmla="*/ 7144 h 866775"/>
                <a:gd name="connsiteX32" fmla="*/ 7146 w 609600"/>
                <a:gd name="connsiteY32" fmla="*/ 142972 h 866775"/>
                <a:gd name="connsiteX33" fmla="*/ 7144 w 609600"/>
                <a:gd name="connsiteY33" fmla="*/ 728532 h 866775"/>
                <a:gd name="connsiteX34" fmla="*/ 307181 w 609600"/>
                <a:gd name="connsiteY34" fmla="*/ 864356 h 866775"/>
                <a:gd name="connsiteX35" fmla="*/ 307181 w 609600"/>
                <a:gd name="connsiteY35" fmla="*/ 54769 h 866775"/>
                <a:gd name="connsiteX36" fmla="*/ 559594 w 609600"/>
                <a:gd name="connsiteY36" fmla="*/ 143005 h 866775"/>
                <a:gd name="connsiteX37" fmla="*/ 307181 w 609600"/>
                <a:gd name="connsiteY37" fmla="*/ 231241 h 866775"/>
                <a:gd name="connsiteX38" fmla="*/ 54769 w 609600"/>
                <a:gd name="connsiteY38" fmla="*/ 143005 h 866775"/>
                <a:gd name="connsiteX39" fmla="*/ 307181 w 609600"/>
                <a:gd name="connsiteY39" fmla="*/ 54769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09600" h="866775">
                  <a:moveTo>
                    <a:pt x="307181" y="864356"/>
                  </a:moveTo>
                  <a:cubicBezTo>
                    <a:pt x="342231" y="864367"/>
                    <a:pt x="377226" y="861606"/>
                    <a:pt x="411840" y="856098"/>
                  </a:cubicBezTo>
                  <a:cubicBezTo>
                    <a:pt x="392315" y="844293"/>
                    <a:pt x="374085" y="830468"/>
                    <a:pt x="357450" y="814852"/>
                  </a:cubicBezTo>
                  <a:cubicBezTo>
                    <a:pt x="341472" y="816052"/>
                    <a:pt x="324729" y="816731"/>
                    <a:pt x="307181" y="816731"/>
                  </a:cubicBezTo>
                  <a:cubicBezTo>
                    <a:pt x="150791" y="816731"/>
                    <a:pt x="54769" y="765358"/>
                    <a:pt x="54769" y="728527"/>
                  </a:cubicBezTo>
                  <a:lnTo>
                    <a:pt x="54769" y="658138"/>
                  </a:lnTo>
                  <a:cubicBezTo>
                    <a:pt x="65304" y="665337"/>
                    <a:pt x="76425" y="671640"/>
                    <a:pt x="88013" y="676981"/>
                  </a:cubicBezTo>
                  <a:cubicBezTo>
                    <a:pt x="139022" y="700854"/>
                    <a:pt x="210342" y="715362"/>
                    <a:pt x="286206" y="717639"/>
                  </a:cubicBezTo>
                  <a:cubicBezTo>
                    <a:pt x="278747" y="701965"/>
                    <a:pt x="272569" y="685713"/>
                    <a:pt x="267733" y="669041"/>
                  </a:cubicBezTo>
                  <a:cubicBezTo>
                    <a:pt x="205921" y="665307"/>
                    <a:pt x="149189" y="653029"/>
                    <a:pt x="108207" y="633849"/>
                  </a:cubicBezTo>
                  <a:cubicBezTo>
                    <a:pt x="74749" y="618181"/>
                    <a:pt x="54769" y="598861"/>
                    <a:pt x="54769" y="582169"/>
                  </a:cubicBezTo>
                  <a:lnTo>
                    <a:pt x="54769" y="511738"/>
                  </a:lnTo>
                  <a:cubicBezTo>
                    <a:pt x="65304" y="518937"/>
                    <a:pt x="76425" y="525240"/>
                    <a:pt x="88013" y="530581"/>
                  </a:cubicBezTo>
                  <a:cubicBezTo>
                    <a:pt x="140985" y="553219"/>
                    <a:pt x="197505" y="566424"/>
                    <a:pt x="255023" y="569602"/>
                  </a:cubicBezTo>
                  <a:cubicBezTo>
                    <a:pt x="255456" y="553681"/>
                    <a:pt x="257062" y="537814"/>
                    <a:pt x="259828" y="522130"/>
                  </a:cubicBezTo>
                  <a:cubicBezTo>
                    <a:pt x="207650" y="519520"/>
                    <a:pt x="156332" y="507782"/>
                    <a:pt x="108207" y="487450"/>
                  </a:cubicBezTo>
                  <a:cubicBezTo>
                    <a:pt x="74749" y="471780"/>
                    <a:pt x="54769" y="452461"/>
                    <a:pt x="54769" y="435769"/>
                  </a:cubicBezTo>
                  <a:lnTo>
                    <a:pt x="54769" y="365347"/>
                  </a:lnTo>
                  <a:cubicBezTo>
                    <a:pt x="65293" y="372537"/>
                    <a:pt x="76401" y="378832"/>
                    <a:pt x="87976" y="384167"/>
                  </a:cubicBezTo>
                  <a:cubicBezTo>
                    <a:pt x="140571" y="408877"/>
                    <a:pt x="214869" y="423605"/>
                    <a:pt x="293552" y="425138"/>
                  </a:cubicBezTo>
                  <a:cubicBezTo>
                    <a:pt x="302693" y="408278"/>
                    <a:pt x="313309" y="392261"/>
                    <a:pt x="325276" y="377274"/>
                  </a:cubicBezTo>
                  <a:cubicBezTo>
                    <a:pt x="319257" y="377439"/>
                    <a:pt x="313265" y="377665"/>
                    <a:pt x="307181" y="377665"/>
                  </a:cubicBezTo>
                  <a:cubicBezTo>
                    <a:pt x="230246" y="377665"/>
                    <a:pt x="157739" y="364326"/>
                    <a:pt x="108198" y="341049"/>
                  </a:cubicBezTo>
                  <a:cubicBezTo>
                    <a:pt x="74740" y="325385"/>
                    <a:pt x="54769" y="306065"/>
                    <a:pt x="54769" y="289368"/>
                  </a:cubicBezTo>
                  <a:lnTo>
                    <a:pt x="54769" y="218941"/>
                  </a:lnTo>
                  <a:cubicBezTo>
                    <a:pt x="111728" y="258222"/>
                    <a:pt x="211425" y="278866"/>
                    <a:pt x="307181" y="278866"/>
                  </a:cubicBezTo>
                  <a:cubicBezTo>
                    <a:pt x="402937" y="278866"/>
                    <a:pt x="502634" y="258222"/>
                    <a:pt x="559594" y="218941"/>
                  </a:cubicBezTo>
                  <a:lnTo>
                    <a:pt x="559594" y="255381"/>
                  </a:lnTo>
                  <a:cubicBezTo>
                    <a:pt x="565903" y="255013"/>
                    <a:pt x="572244" y="254775"/>
                    <a:pt x="578644" y="254775"/>
                  </a:cubicBezTo>
                  <a:cubicBezTo>
                    <a:pt x="588278" y="254775"/>
                    <a:pt x="597794" y="255279"/>
                    <a:pt x="607219" y="256107"/>
                  </a:cubicBezTo>
                  <a:cubicBezTo>
                    <a:pt x="607218" y="189402"/>
                    <a:pt x="607217" y="142972"/>
                    <a:pt x="607217" y="142972"/>
                  </a:cubicBezTo>
                  <a:cubicBezTo>
                    <a:pt x="607179" y="54748"/>
                    <a:pt x="452614" y="7144"/>
                    <a:pt x="307181" y="7144"/>
                  </a:cubicBezTo>
                  <a:cubicBezTo>
                    <a:pt x="161748" y="7144"/>
                    <a:pt x="7183" y="54748"/>
                    <a:pt x="7146" y="142972"/>
                  </a:cubicBezTo>
                  <a:lnTo>
                    <a:pt x="7144" y="728532"/>
                  </a:lnTo>
                  <a:cubicBezTo>
                    <a:pt x="7150" y="816750"/>
                    <a:pt x="161732" y="864356"/>
                    <a:pt x="307181" y="864356"/>
                  </a:cubicBezTo>
                  <a:close/>
                  <a:moveTo>
                    <a:pt x="307181" y="54769"/>
                  </a:moveTo>
                  <a:cubicBezTo>
                    <a:pt x="463572" y="54769"/>
                    <a:pt x="559594" y="106161"/>
                    <a:pt x="559594" y="143005"/>
                  </a:cubicBezTo>
                  <a:cubicBezTo>
                    <a:pt x="559594" y="179849"/>
                    <a:pt x="463572" y="231241"/>
                    <a:pt x="307181" y="231241"/>
                  </a:cubicBezTo>
                  <a:cubicBezTo>
                    <a:pt x="150790" y="231241"/>
                    <a:pt x="54769" y="179849"/>
                    <a:pt x="54769" y="143005"/>
                  </a:cubicBezTo>
                  <a:cubicBezTo>
                    <a:pt x="54769" y="106161"/>
                    <a:pt x="150791" y="54769"/>
                    <a:pt x="307181" y="54769"/>
                  </a:cubicBezTo>
                  <a:close/>
                </a:path>
              </a:pathLst>
            </a:custGeom>
            <a:grpFill/>
            <a:ln w="9525" cap="flat">
              <a:noFill/>
              <a:prstDash val="solid"/>
              <a:miter/>
            </a:ln>
          </p:spPr>
          <p:txBody>
            <a:bodyPr rtlCol="0" anchor="ctr"/>
            <a:lstStyle/>
            <a:p>
              <a:endParaRPr lang="en-GB"/>
            </a:p>
          </p:txBody>
        </p:sp>
      </p:grpSp>
      <p:sp>
        <p:nvSpPr>
          <p:cNvPr id="103" name="Graphic 128">
            <a:extLst>
              <a:ext uri="{FF2B5EF4-FFF2-40B4-BE49-F238E27FC236}">
                <a16:creationId xmlns:a16="http://schemas.microsoft.com/office/drawing/2014/main" id="{C37328E6-5E49-8E8F-7E77-B7237FD9142C}"/>
              </a:ext>
            </a:extLst>
          </p:cNvPr>
          <p:cNvSpPr/>
          <p:nvPr/>
        </p:nvSpPr>
        <p:spPr>
          <a:xfrm>
            <a:off x="1249017" y="5926863"/>
            <a:ext cx="316254" cy="403068"/>
          </a:xfrm>
          <a:custGeom>
            <a:avLst/>
            <a:gdLst>
              <a:gd name="connsiteX0" fmla="*/ 26083 w 485775"/>
              <a:gd name="connsiteY0" fmla="*/ 365093 h 619125"/>
              <a:gd name="connsiteX1" fmla="*/ 165338 w 485775"/>
              <a:gd name="connsiteY1" fmla="*/ 365093 h 619125"/>
              <a:gd name="connsiteX2" fmla="*/ 40466 w 485775"/>
              <a:gd name="connsiteY2" fmla="*/ 588169 h 619125"/>
              <a:gd name="connsiteX3" fmla="*/ 47437 w 485775"/>
              <a:gd name="connsiteY3" fmla="*/ 614192 h 619125"/>
              <a:gd name="connsiteX4" fmla="*/ 57134 w 485775"/>
              <a:gd name="connsiteY4" fmla="*/ 616744 h 619125"/>
              <a:gd name="connsiteX5" fmla="*/ 69136 w 485775"/>
              <a:gd name="connsiteY5" fmla="*/ 612553 h 619125"/>
              <a:gd name="connsiteX6" fmla="*/ 476234 w 485775"/>
              <a:gd name="connsiteY6" fmla="*/ 283845 h 619125"/>
              <a:gd name="connsiteX7" fmla="*/ 479173 w 485775"/>
              <a:gd name="connsiteY7" fmla="*/ 257065 h 619125"/>
              <a:gd name="connsiteX8" fmla="*/ 464233 w 485775"/>
              <a:gd name="connsiteY8" fmla="*/ 249936 h 619125"/>
              <a:gd name="connsiteX9" fmla="*/ 311833 w 485775"/>
              <a:gd name="connsiteY9" fmla="*/ 249936 h 619125"/>
              <a:gd name="connsiteX10" fmla="*/ 443468 w 485775"/>
              <a:gd name="connsiteY10" fmla="*/ 36195 h 619125"/>
              <a:gd name="connsiteX11" fmla="*/ 437256 w 485775"/>
              <a:gd name="connsiteY11" fmla="*/ 9980 h 619125"/>
              <a:gd name="connsiteX12" fmla="*/ 427276 w 485775"/>
              <a:gd name="connsiteY12" fmla="*/ 7144 h 619125"/>
              <a:gd name="connsiteX13" fmla="*/ 220012 w 485775"/>
              <a:gd name="connsiteY13" fmla="*/ 7144 h 619125"/>
              <a:gd name="connsiteX14" fmla="*/ 203724 w 485775"/>
              <a:gd name="connsiteY14" fmla="*/ 16669 h 619125"/>
              <a:gd name="connsiteX15" fmla="*/ 9700 w 485775"/>
              <a:gd name="connsiteY15" fmla="*/ 336137 h 619125"/>
              <a:gd name="connsiteX16" fmla="*/ 16671 w 485775"/>
              <a:gd name="connsiteY16" fmla="*/ 362161 h 619125"/>
              <a:gd name="connsiteX17" fmla="*/ 25988 w 485775"/>
              <a:gd name="connsiteY17" fmla="*/ 364712 h 619125"/>
              <a:gd name="connsiteX18" fmla="*/ 230680 w 485775"/>
              <a:gd name="connsiteY18" fmla="*/ 45244 h 619125"/>
              <a:gd name="connsiteX19" fmla="*/ 393176 w 485775"/>
              <a:gd name="connsiteY19" fmla="*/ 45244 h 619125"/>
              <a:gd name="connsiteX20" fmla="*/ 261541 w 485775"/>
              <a:gd name="connsiteY20" fmla="*/ 258985 h 619125"/>
              <a:gd name="connsiteX21" fmla="*/ 267753 w 485775"/>
              <a:gd name="connsiteY21" fmla="*/ 285200 h 619125"/>
              <a:gd name="connsiteX22" fmla="*/ 277733 w 485775"/>
              <a:gd name="connsiteY22" fmla="*/ 288036 h 619125"/>
              <a:gd name="connsiteX23" fmla="*/ 410321 w 485775"/>
              <a:gd name="connsiteY23" fmla="*/ 288036 h 619125"/>
              <a:gd name="connsiteX24" fmla="*/ 121809 w 485775"/>
              <a:gd name="connsiteY24" fmla="*/ 521494 h 619125"/>
              <a:gd name="connsiteX25" fmla="*/ 214392 w 485775"/>
              <a:gd name="connsiteY25" fmla="*/ 355759 h 619125"/>
              <a:gd name="connsiteX26" fmla="*/ 207420 w 485775"/>
              <a:gd name="connsiteY26" fmla="*/ 329736 h 619125"/>
              <a:gd name="connsiteX27" fmla="*/ 197819 w 485775"/>
              <a:gd name="connsiteY27" fmla="*/ 327184 h 619125"/>
              <a:gd name="connsiteX28" fmla="*/ 59897 w 485775"/>
              <a:gd name="connsiteY28" fmla="*/ 32718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5775" h="619125">
                <a:moveTo>
                  <a:pt x="26083" y="365093"/>
                </a:moveTo>
                <a:lnTo>
                  <a:pt x="165338" y="365093"/>
                </a:lnTo>
                <a:lnTo>
                  <a:pt x="40466" y="588169"/>
                </a:lnTo>
                <a:cubicBezTo>
                  <a:pt x="35205" y="597280"/>
                  <a:pt x="38326" y="608931"/>
                  <a:pt x="47437" y="614192"/>
                </a:cubicBezTo>
                <a:cubicBezTo>
                  <a:pt x="50384" y="615893"/>
                  <a:pt x="53732" y="616774"/>
                  <a:pt x="57134" y="616744"/>
                </a:cubicBezTo>
                <a:cubicBezTo>
                  <a:pt x="61489" y="616717"/>
                  <a:pt x="65711" y="615243"/>
                  <a:pt x="69136" y="612553"/>
                </a:cubicBezTo>
                <a:lnTo>
                  <a:pt x="476234" y="283845"/>
                </a:lnTo>
                <a:cubicBezTo>
                  <a:pt x="484441" y="277261"/>
                  <a:pt x="485756" y="265271"/>
                  <a:pt x="479173" y="257065"/>
                </a:cubicBezTo>
                <a:cubicBezTo>
                  <a:pt x="475539" y="252536"/>
                  <a:pt x="470039" y="249911"/>
                  <a:pt x="464233" y="249936"/>
                </a:cubicBezTo>
                <a:lnTo>
                  <a:pt x="311833" y="249936"/>
                </a:lnTo>
                <a:lnTo>
                  <a:pt x="443468" y="36195"/>
                </a:lnTo>
                <a:cubicBezTo>
                  <a:pt x="448992" y="27241"/>
                  <a:pt x="446211" y="15504"/>
                  <a:pt x="437256" y="9980"/>
                </a:cubicBezTo>
                <a:cubicBezTo>
                  <a:pt x="434256" y="8130"/>
                  <a:pt x="430801" y="7148"/>
                  <a:pt x="427276" y="7144"/>
                </a:cubicBezTo>
                <a:lnTo>
                  <a:pt x="220012" y="7144"/>
                </a:lnTo>
                <a:cubicBezTo>
                  <a:pt x="213281" y="7218"/>
                  <a:pt x="207089" y="10839"/>
                  <a:pt x="203724" y="16669"/>
                </a:cubicBezTo>
                <a:lnTo>
                  <a:pt x="9700" y="336137"/>
                </a:lnTo>
                <a:cubicBezTo>
                  <a:pt x="4439" y="345248"/>
                  <a:pt x="7560" y="356899"/>
                  <a:pt x="16671" y="362161"/>
                </a:cubicBezTo>
                <a:cubicBezTo>
                  <a:pt x="19506" y="363797"/>
                  <a:pt x="22714" y="364676"/>
                  <a:pt x="25988" y="364712"/>
                </a:cubicBezTo>
                <a:close/>
                <a:moveTo>
                  <a:pt x="230680" y="45244"/>
                </a:moveTo>
                <a:lnTo>
                  <a:pt x="393176" y="45244"/>
                </a:lnTo>
                <a:lnTo>
                  <a:pt x="261541" y="258985"/>
                </a:lnTo>
                <a:cubicBezTo>
                  <a:pt x="256017" y="267939"/>
                  <a:pt x="258799" y="279676"/>
                  <a:pt x="267753" y="285200"/>
                </a:cubicBezTo>
                <a:cubicBezTo>
                  <a:pt x="270753" y="287050"/>
                  <a:pt x="274208" y="288032"/>
                  <a:pt x="277733" y="288036"/>
                </a:cubicBezTo>
                <a:lnTo>
                  <a:pt x="410321" y="288036"/>
                </a:lnTo>
                <a:lnTo>
                  <a:pt x="121809" y="521494"/>
                </a:lnTo>
                <a:lnTo>
                  <a:pt x="214392" y="355759"/>
                </a:lnTo>
                <a:cubicBezTo>
                  <a:pt x="219653" y="346647"/>
                  <a:pt x="216531" y="334997"/>
                  <a:pt x="207420" y="329736"/>
                </a:cubicBezTo>
                <a:cubicBezTo>
                  <a:pt x="204501" y="328051"/>
                  <a:pt x="201188" y="327170"/>
                  <a:pt x="197819" y="327184"/>
                </a:cubicBezTo>
                <a:lnTo>
                  <a:pt x="59897" y="327184"/>
                </a:lnTo>
                <a:close/>
              </a:path>
            </a:pathLst>
          </a:custGeom>
          <a:solidFill>
            <a:schemeClr val="bg1"/>
          </a:solidFill>
          <a:ln w="9525" cap="flat">
            <a:noFill/>
            <a:prstDash val="solid"/>
            <a:miter/>
          </a:ln>
        </p:spPr>
        <p:txBody>
          <a:bodyPr rtlCol="0" anchor="ctr"/>
          <a:lstStyle/>
          <a:p>
            <a:endParaRPr lang="en-GB"/>
          </a:p>
        </p:txBody>
      </p:sp>
    </p:spTree>
    <p:extLst>
      <p:ext uri="{BB962C8B-B14F-4D97-AF65-F5344CB8AC3E}">
        <p14:creationId xmlns:p14="http://schemas.microsoft.com/office/powerpoint/2010/main" val="4081841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1164559" y="4995163"/>
            <a:ext cx="7327831" cy="1347579"/>
          </a:xfrm>
        </p:spPr>
        <p:txBody>
          <a:bodyPr>
            <a:normAutofit/>
          </a:bodyPr>
          <a:lstStyle/>
          <a:p>
            <a:pPr marL="0" lvl="0" indent="0">
              <a:lnSpc>
                <a:spcPct val="100000"/>
              </a:lnSpc>
              <a:spcBef>
                <a:spcPts val="0"/>
              </a:spcBef>
              <a:buNone/>
            </a:pPr>
            <a:r>
              <a:rPr lang="en-GB" sz="3300" dirty="0">
                <a:solidFill>
                  <a:schemeClr val="bg1"/>
                </a:solidFill>
                <a:latin typeface="Kohinoor Bold" panose="00000800000000000000" pitchFamily="50" charset="0"/>
              </a:rPr>
              <a:t>Start-up “Tug of War”:</a:t>
            </a:r>
          </a:p>
          <a:p>
            <a:pPr marL="0" lvl="0" indent="0">
              <a:lnSpc>
                <a:spcPct val="100000"/>
              </a:lnSpc>
              <a:spcBef>
                <a:spcPts val="0"/>
              </a:spcBef>
              <a:buNone/>
            </a:pPr>
            <a:r>
              <a:rPr lang="en-GB" sz="3300" dirty="0">
                <a:solidFill>
                  <a:schemeClr val="bg1"/>
                </a:solidFill>
                <a:latin typeface="Kohinoor Bold" panose="00000800000000000000" pitchFamily="50" charset="0"/>
              </a:rPr>
              <a:t>Board / Investor vs. The Founder</a:t>
            </a:r>
          </a:p>
        </p:txBody>
      </p:sp>
      <p:sp>
        <p:nvSpPr>
          <p:cNvPr id="2" name="Text Placeholder 1"/>
          <p:cNvSpPr>
            <a:spLocks noGrp="1"/>
          </p:cNvSpPr>
          <p:nvPr>
            <p:ph type="body" sz="quarter" idx="4294967295"/>
          </p:nvPr>
        </p:nvSpPr>
        <p:spPr>
          <a:xfrm>
            <a:off x="1164559" y="4410389"/>
            <a:ext cx="7327831" cy="584775"/>
          </a:xfrm>
        </p:spPr>
        <p:txBody>
          <a:bodyPr>
            <a:noAutofit/>
          </a:bodyPr>
          <a:lstStyle/>
          <a:p>
            <a:pPr marL="0" lvl="0" indent="0">
              <a:buNone/>
            </a:pPr>
            <a:r>
              <a:rPr lang="en-IN" sz="3200" dirty="0">
                <a:solidFill>
                  <a:schemeClr val="bg1"/>
                </a:solidFill>
                <a:latin typeface="Kohinoor Bold" panose="00000800000000000000" pitchFamily="50" charset="0"/>
              </a:rPr>
              <a:t>Theme 3:</a:t>
            </a:r>
          </a:p>
        </p:txBody>
      </p:sp>
      <p:sp>
        <p:nvSpPr>
          <p:cNvPr id="8" name="Text Placeholder 1">
            <a:extLst>
              <a:ext uri="{FF2B5EF4-FFF2-40B4-BE49-F238E27FC236}">
                <a16:creationId xmlns:a16="http://schemas.microsoft.com/office/drawing/2014/main" id="{99BF99EE-37B2-4ABF-B196-4ECD967DB1EF}"/>
              </a:ext>
            </a:extLst>
          </p:cNvPr>
          <p:cNvSpPr>
            <a:spLocks noGrp="1"/>
          </p:cNvSpPr>
          <p:nvPr>
            <p:ph type="body" sz="quarter" idx="13"/>
          </p:nvPr>
        </p:nvSpPr>
        <p:spPr/>
        <p:txBody>
          <a:bodyPr>
            <a:noAutofit/>
          </a:bodyPr>
          <a:lstStyle/>
          <a:p>
            <a:r>
              <a:rPr lang="en-GB" sz="3600" dirty="0"/>
              <a:t>03</a:t>
            </a:r>
          </a:p>
        </p:txBody>
      </p:sp>
      <p:pic>
        <p:nvPicPr>
          <p:cNvPr id="6" name="Graphic 5">
            <a:extLst>
              <a:ext uri="{FF2B5EF4-FFF2-40B4-BE49-F238E27FC236}">
                <a16:creationId xmlns:a16="http://schemas.microsoft.com/office/drawing/2014/main" id="{9EAFF3A9-4820-AEF3-1FFD-797A373844D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31577" y="0"/>
            <a:ext cx="3105150" cy="3648075"/>
          </a:xfrm>
          <a:prstGeom prst="rect">
            <a:avLst/>
          </a:prstGeom>
        </p:spPr>
      </p:pic>
    </p:spTree>
    <p:extLst>
      <p:ext uri="{BB962C8B-B14F-4D97-AF65-F5344CB8AC3E}">
        <p14:creationId xmlns:p14="http://schemas.microsoft.com/office/powerpoint/2010/main" val="1128670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ooter Placeholder 4"/>
          <p:cNvSpPr>
            <a:spLocks noGrp="1"/>
          </p:cNvSpPr>
          <p:nvPr>
            <p:ph type="ftr" sz="quarter" idx="16"/>
          </p:nvPr>
        </p:nvSpPr>
        <p:spPr/>
        <p:txBody>
          <a:bodyPr/>
          <a:lstStyle/>
          <a:p>
            <a:r>
              <a:rPr lang="en-IN" sz="800" dirty="0">
                <a:latin typeface="Kohinoor" panose="00000800000000000000" pitchFamily="50" charset="0"/>
              </a:rPr>
              <a:t>Privileged &amp; Confidential</a:t>
            </a:r>
          </a:p>
        </p:txBody>
      </p:sp>
      <p:sp>
        <p:nvSpPr>
          <p:cNvPr id="6" name="Slide Number Placeholder 5"/>
          <p:cNvSpPr>
            <a:spLocks noGrp="1"/>
          </p:cNvSpPr>
          <p:nvPr>
            <p:ph type="sldNum" sz="quarter" idx="17"/>
          </p:nvPr>
        </p:nvSpPr>
        <p:spPr/>
        <p:txBody>
          <a:bodyPr/>
          <a:lstStyle/>
          <a:p>
            <a:fld id="{DEB44AB7-40A9-42EA-AED5-A0B4F43C24E3}" type="slidenum">
              <a:rPr lang="en-IN" sz="800" smtClean="0">
                <a:latin typeface="Kohinoor" panose="00000800000000000000" pitchFamily="50" charset="0"/>
              </a:rPr>
              <a:pPr/>
              <a:t>13</a:t>
            </a:fld>
            <a:endParaRPr lang="en-IN" sz="800" dirty="0">
              <a:latin typeface="Kohinoor" panose="00000800000000000000" pitchFamily="50" charset="0"/>
            </a:endParaRPr>
          </a:p>
        </p:txBody>
      </p:sp>
      <p:sp>
        <p:nvSpPr>
          <p:cNvPr id="4" name="Text Placeholder 1">
            <a:extLst>
              <a:ext uri="{FF2B5EF4-FFF2-40B4-BE49-F238E27FC236}">
                <a16:creationId xmlns:a16="http://schemas.microsoft.com/office/drawing/2014/main" id="{5A05CF7B-0484-2880-3532-A3280F9F4DC5}"/>
              </a:ext>
            </a:extLst>
          </p:cNvPr>
          <p:cNvSpPr txBox="1">
            <a:spLocks/>
          </p:cNvSpPr>
          <p:nvPr/>
        </p:nvSpPr>
        <p:spPr>
          <a:xfrm>
            <a:off x="431032" y="45194"/>
            <a:ext cx="11760968" cy="1097269"/>
          </a:xfrm>
          <a:prstGeom prst="rect">
            <a:avLst/>
          </a:prstGeom>
        </p:spPr>
        <p:txBody>
          <a:bodyPr vert="horz" lIns="91440" tIns="45720" rIns="91440" bIns="45720" rtlCol="0" anchor="b">
            <a:noAutofit/>
          </a:bodyPr>
          <a:lstStyle>
            <a:lvl1pPr marL="0" indent="0" algn="l" defTabSz="914354" rtl="0" eaLnBrk="1" latinLnBrk="0" hangingPunct="1">
              <a:lnSpc>
                <a:spcPct val="90000"/>
              </a:lnSpc>
              <a:spcBef>
                <a:spcPts val="1000"/>
              </a:spcBef>
              <a:buFont typeface="Arial" panose="020B0604020202020204" pitchFamily="34" charset="0"/>
              <a:buNone/>
              <a:defRPr lang="en-IN" sz="3000" kern="1200" dirty="0">
                <a:solidFill>
                  <a:srgbClr val="631856"/>
                </a:solidFill>
                <a:latin typeface="Kohinoor Bold" panose="00000800000000000000" pitchFamily="50" charset="0"/>
                <a:ea typeface="+mj-ea"/>
                <a:cs typeface="+mj-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dirty="0"/>
              <a:t>Start-up “Tug of War”:</a:t>
            </a:r>
          </a:p>
          <a:p>
            <a:pPr>
              <a:lnSpc>
                <a:spcPct val="100000"/>
              </a:lnSpc>
              <a:spcBef>
                <a:spcPts val="0"/>
              </a:spcBef>
            </a:pPr>
            <a:r>
              <a:rPr lang="en-GB" dirty="0"/>
              <a:t>Board / Investor vs. The Founder</a:t>
            </a:r>
            <a:endParaRPr lang="en-IN" dirty="0"/>
          </a:p>
        </p:txBody>
      </p:sp>
      <p:pic>
        <p:nvPicPr>
          <p:cNvPr id="2" name="Graphic 1">
            <a:extLst>
              <a:ext uri="{FF2B5EF4-FFF2-40B4-BE49-F238E27FC236}">
                <a16:creationId xmlns:a16="http://schemas.microsoft.com/office/drawing/2014/main" id="{5B24C77B-7F27-2134-BFB3-3DB374C84FB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06476" y="2357987"/>
            <a:ext cx="3354368" cy="3940868"/>
          </a:xfrm>
          <a:prstGeom prst="rect">
            <a:avLst/>
          </a:prstGeom>
        </p:spPr>
      </p:pic>
      <p:sp>
        <p:nvSpPr>
          <p:cNvPr id="7" name="TextBox 6">
            <a:extLst>
              <a:ext uri="{FF2B5EF4-FFF2-40B4-BE49-F238E27FC236}">
                <a16:creationId xmlns:a16="http://schemas.microsoft.com/office/drawing/2014/main" id="{3E685CCE-A7F5-4EA4-8E75-EB77C4736C63}"/>
              </a:ext>
            </a:extLst>
          </p:cNvPr>
          <p:cNvSpPr txBox="1"/>
          <p:nvPr/>
        </p:nvSpPr>
        <p:spPr>
          <a:xfrm>
            <a:off x="564627" y="1869739"/>
            <a:ext cx="6104666" cy="2246769"/>
          </a:xfrm>
          <a:prstGeom prst="rect">
            <a:avLst/>
          </a:prstGeom>
          <a:noFill/>
        </p:spPr>
        <p:txBody>
          <a:bodyPr wrap="square" rtlCol="0">
            <a:spAutoFit/>
          </a:bodyPr>
          <a:lstStyle/>
          <a:p>
            <a:pPr>
              <a:spcAft>
                <a:spcPts val="1200"/>
              </a:spcAft>
            </a:pPr>
            <a:r>
              <a:rPr lang="en-US" sz="2000" dirty="0">
                <a:solidFill>
                  <a:srgbClr val="E7821D"/>
                </a:solidFill>
                <a:latin typeface="Kohinoor Semibold" panose="00000800000000000000" pitchFamily="50" charset="0"/>
              </a:rPr>
              <a:t>Healthy deliberations on all Decision Making</a:t>
            </a:r>
          </a:p>
          <a:p>
            <a:pPr marL="800100" lvl="1" indent="-342900">
              <a:buFont typeface="Kohinoor" panose="00000800000000000000" pitchFamily="50" charset="0"/>
              <a:buChar char="•"/>
            </a:pPr>
            <a:r>
              <a:rPr lang="en-US" sz="2000" dirty="0">
                <a:solidFill>
                  <a:srgbClr val="631856"/>
                </a:solidFill>
                <a:latin typeface="Kohinoor Semibold" panose="00000800000000000000" pitchFamily="50" charset="0"/>
              </a:rPr>
              <a:t>Role of the Board</a:t>
            </a:r>
          </a:p>
          <a:p>
            <a:pPr marL="742950" lvl="1" indent="-285750">
              <a:buFont typeface="Arial" panose="020B0604020202020204" pitchFamily="34" charset="0"/>
              <a:buChar char="•"/>
            </a:pPr>
            <a:endParaRPr lang="en-US" sz="2000" dirty="0">
              <a:latin typeface="Kohinoor Semibold" panose="00000800000000000000" pitchFamily="50" charset="0"/>
            </a:endParaRPr>
          </a:p>
          <a:p>
            <a:pPr>
              <a:spcAft>
                <a:spcPts val="1200"/>
              </a:spcAft>
            </a:pPr>
            <a:r>
              <a:rPr lang="en-US" sz="2000" dirty="0">
                <a:solidFill>
                  <a:srgbClr val="E7821D"/>
                </a:solidFill>
                <a:latin typeface="Kohinoor Semibold" panose="00000800000000000000" pitchFamily="50" charset="0"/>
              </a:rPr>
              <a:t>Some practical points to ponder</a:t>
            </a:r>
          </a:p>
          <a:p>
            <a:pPr marL="800100" lvl="1" indent="-342900">
              <a:buFont typeface="Kohinoor" panose="00000800000000000000" pitchFamily="50" charset="0"/>
              <a:buChar char="•"/>
            </a:pPr>
            <a:r>
              <a:rPr lang="en-US" sz="2000" dirty="0">
                <a:solidFill>
                  <a:srgbClr val="631856"/>
                </a:solidFill>
                <a:latin typeface="Kohinoor Semibold" panose="00000800000000000000" pitchFamily="50" charset="0"/>
              </a:rPr>
              <a:t>Disclosures</a:t>
            </a:r>
          </a:p>
          <a:p>
            <a:pPr marL="800100" lvl="1" indent="-342900">
              <a:buFont typeface="Kohinoor" panose="00000800000000000000" pitchFamily="50" charset="0"/>
              <a:buChar char="•"/>
            </a:pPr>
            <a:r>
              <a:rPr lang="en-US" sz="2000" dirty="0">
                <a:solidFill>
                  <a:srgbClr val="631856"/>
                </a:solidFill>
                <a:latin typeface="Kohinoor Semibold" panose="00000800000000000000" pitchFamily="50" charset="0"/>
              </a:rPr>
              <a:t>Internal deliberation</a:t>
            </a:r>
          </a:p>
        </p:txBody>
      </p:sp>
    </p:spTree>
    <p:extLst>
      <p:ext uri="{BB962C8B-B14F-4D97-AF65-F5344CB8AC3E}">
        <p14:creationId xmlns:p14="http://schemas.microsoft.com/office/powerpoint/2010/main" val="2784094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1164559" y="4995163"/>
            <a:ext cx="7327831" cy="1347579"/>
          </a:xfrm>
        </p:spPr>
        <p:txBody>
          <a:bodyPr>
            <a:normAutofit/>
          </a:bodyPr>
          <a:lstStyle/>
          <a:p>
            <a:pPr marL="0" lvl="0" indent="0">
              <a:lnSpc>
                <a:spcPct val="100000"/>
              </a:lnSpc>
              <a:spcBef>
                <a:spcPts val="0"/>
              </a:spcBef>
              <a:buNone/>
            </a:pPr>
            <a:r>
              <a:rPr lang="en-GB" sz="3300" dirty="0">
                <a:solidFill>
                  <a:schemeClr val="bg1"/>
                </a:solidFill>
                <a:latin typeface="Kohinoor Bold" panose="00000800000000000000" pitchFamily="50" charset="0"/>
              </a:rPr>
              <a:t>ESG Ratings and Indicators </a:t>
            </a:r>
          </a:p>
        </p:txBody>
      </p:sp>
      <p:sp>
        <p:nvSpPr>
          <p:cNvPr id="2" name="Text Placeholder 1"/>
          <p:cNvSpPr>
            <a:spLocks noGrp="1"/>
          </p:cNvSpPr>
          <p:nvPr>
            <p:ph type="body" sz="quarter" idx="4294967295"/>
          </p:nvPr>
        </p:nvSpPr>
        <p:spPr>
          <a:xfrm>
            <a:off x="1164559" y="4410389"/>
            <a:ext cx="7327831" cy="584775"/>
          </a:xfrm>
        </p:spPr>
        <p:txBody>
          <a:bodyPr>
            <a:noAutofit/>
          </a:bodyPr>
          <a:lstStyle/>
          <a:p>
            <a:pPr marL="0" lvl="0" indent="0">
              <a:buNone/>
            </a:pPr>
            <a:r>
              <a:rPr lang="en-IN" sz="3200" dirty="0">
                <a:solidFill>
                  <a:schemeClr val="bg1"/>
                </a:solidFill>
                <a:latin typeface="Kohinoor Bold" panose="00000800000000000000" pitchFamily="50" charset="0"/>
              </a:rPr>
              <a:t>Theme 4:</a:t>
            </a:r>
          </a:p>
        </p:txBody>
      </p:sp>
      <p:sp>
        <p:nvSpPr>
          <p:cNvPr id="8" name="Text Placeholder 1">
            <a:extLst>
              <a:ext uri="{FF2B5EF4-FFF2-40B4-BE49-F238E27FC236}">
                <a16:creationId xmlns:a16="http://schemas.microsoft.com/office/drawing/2014/main" id="{99BF99EE-37B2-4ABF-B196-4ECD967DB1EF}"/>
              </a:ext>
            </a:extLst>
          </p:cNvPr>
          <p:cNvSpPr>
            <a:spLocks noGrp="1"/>
          </p:cNvSpPr>
          <p:nvPr>
            <p:ph type="body" sz="quarter" idx="13"/>
          </p:nvPr>
        </p:nvSpPr>
        <p:spPr/>
        <p:txBody>
          <a:bodyPr>
            <a:noAutofit/>
          </a:bodyPr>
          <a:lstStyle/>
          <a:p>
            <a:r>
              <a:rPr lang="en-GB" sz="3600" dirty="0"/>
              <a:t>04</a:t>
            </a:r>
          </a:p>
        </p:txBody>
      </p:sp>
      <p:pic>
        <p:nvPicPr>
          <p:cNvPr id="6" name="Graphic 5">
            <a:extLst>
              <a:ext uri="{FF2B5EF4-FFF2-40B4-BE49-F238E27FC236}">
                <a16:creationId xmlns:a16="http://schemas.microsoft.com/office/drawing/2014/main" id="{F7B10892-2748-5096-7C2E-FE75C7D0A7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70144" y="515258"/>
            <a:ext cx="3857625" cy="2981325"/>
          </a:xfrm>
          <a:prstGeom prst="rect">
            <a:avLst/>
          </a:prstGeom>
        </p:spPr>
      </p:pic>
    </p:spTree>
    <p:extLst>
      <p:ext uri="{BB962C8B-B14F-4D97-AF65-F5344CB8AC3E}">
        <p14:creationId xmlns:p14="http://schemas.microsoft.com/office/powerpoint/2010/main" val="2323357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ooter Placeholder 4"/>
          <p:cNvSpPr>
            <a:spLocks noGrp="1"/>
          </p:cNvSpPr>
          <p:nvPr>
            <p:ph type="ftr" sz="quarter" idx="16"/>
          </p:nvPr>
        </p:nvSpPr>
        <p:spPr/>
        <p:txBody>
          <a:bodyPr/>
          <a:lstStyle/>
          <a:p>
            <a:r>
              <a:rPr lang="en-IN" sz="800" dirty="0">
                <a:latin typeface="Kohinoor" panose="00000800000000000000" pitchFamily="50" charset="0"/>
              </a:rPr>
              <a:t>Privileged &amp; Confidential</a:t>
            </a:r>
          </a:p>
        </p:txBody>
      </p:sp>
      <p:sp>
        <p:nvSpPr>
          <p:cNvPr id="6" name="Slide Number Placeholder 5"/>
          <p:cNvSpPr>
            <a:spLocks noGrp="1"/>
          </p:cNvSpPr>
          <p:nvPr>
            <p:ph type="sldNum" sz="quarter" idx="17"/>
          </p:nvPr>
        </p:nvSpPr>
        <p:spPr/>
        <p:txBody>
          <a:bodyPr/>
          <a:lstStyle/>
          <a:p>
            <a:fld id="{DEB44AB7-40A9-42EA-AED5-A0B4F43C24E3}" type="slidenum">
              <a:rPr lang="en-IN" sz="800" smtClean="0">
                <a:latin typeface="Kohinoor" panose="00000800000000000000" pitchFamily="50" charset="0"/>
              </a:rPr>
              <a:pPr/>
              <a:t>15</a:t>
            </a:fld>
            <a:endParaRPr lang="en-IN" sz="800" dirty="0">
              <a:latin typeface="Kohinoor" panose="00000800000000000000" pitchFamily="50" charset="0"/>
            </a:endParaRPr>
          </a:p>
        </p:txBody>
      </p:sp>
      <p:sp>
        <p:nvSpPr>
          <p:cNvPr id="4" name="Text Placeholder 1">
            <a:extLst>
              <a:ext uri="{FF2B5EF4-FFF2-40B4-BE49-F238E27FC236}">
                <a16:creationId xmlns:a16="http://schemas.microsoft.com/office/drawing/2014/main" id="{5A05CF7B-0484-2880-3532-A3280F9F4DC5}"/>
              </a:ext>
            </a:extLst>
          </p:cNvPr>
          <p:cNvSpPr txBox="1">
            <a:spLocks/>
          </p:cNvSpPr>
          <p:nvPr/>
        </p:nvSpPr>
        <p:spPr>
          <a:xfrm>
            <a:off x="431032" y="578498"/>
            <a:ext cx="10542494" cy="563965"/>
          </a:xfrm>
          <a:prstGeom prst="rect">
            <a:avLst/>
          </a:prstGeom>
        </p:spPr>
        <p:txBody>
          <a:bodyPr vert="horz" lIns="91440" tIns="45720" rIns="91440" bIns="45720" rtlCol="0" anchor="b">
            <a:noAutofit/>
          </a:bodyPr>
          <a:lstStyle>
            <a:lvl1pPr marL="0" indent="0" algn="l" defTabSz="914354" rtl="0" eaLnBrk="1" latinLnBrk="0" hangingPunct="1">
              <a:lnSpc>
                <a:spcPct val="90000"/>
              </a:lnSpc>
              <a:spcBef>
                <a:spcPts val="1000"/>
              </a:spcBef>
              <a:buFont typeface="Arial" panose="020B0604020202020204" pitchFamily="34" charset="0"/>
              <a:buNone/>
              <a:defRPr lang="en-IN" sz="3000" kern="1200" dirty="0">
                <a:solidFill>
                  <a:srgbClr val="631856"/>
                </a:solidFill>
                <a:latin typeface="Kohinoor Bold" panose="00000800000000000000" pitchFamily="50" charset="0"/>
                <a:ea typeface="+mj-ea"/>
                <a:cs typeface="+mj-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dirty="0"/>
              <a:t>ESG Ratings and Indicators</a:t>
            </a:r>
            <a:endParaRPr lang="en-IN" dirty="0"/>
          </a:p>
        </p:txBody>
      </p:sp>
      <p:pic>
        <p:nvPicPr>
          <p:cNvPr id="3" name="Graphic 2">
            <a:extLst>
              <a:ext uri="{FF2B5EF4-FFF2-40B4-BE49-F238E27FC236}">
                <a16:creationId xmlns:a16="http://schemas.microsoft.com/office/drawing/2014/main" id="{20BE4CB8-AD3E-B8C9-F154-C252BF9F02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71271" y="3419675"/>
            <a:ext cx="3857625" cy="2981325"/>
          </a:xfrm>
          <a:prstGeom prst="rect">
            <a:avLst/>
          </a:prstGeom>
        </p:spPr>
      </p:pic>
      <p:sp>
        <p:nvSpPr>
          <p:cNvPr id="2" name="TextBox 1">
            <a:extLst>
              <a:ext uri="{FF2B5EF4-FFF2-40B4-BE49-F238E27FC236}">
                <a16:creationId xmlns:a16="http://schemas.microsoft.com/office/drawing/2014/main" id="{EB73BFB4-6807-DC34-C759-D06C5BAF2570}"/>
              </a:ext>
            </a:extLst>
          </p:cNvPr>
          <p:cNvSpPr txBox="1"/>
          <p:nvPr/>
        </p:nvSpPr>
        <p:spPr>
          <a:xfrm>
            <a:off x="819144" y="1638794"/>
            <a:ext cx="2594616" cy="400110"/>
          </a:xfrm>
          <a:prstGeom prst="rect">
            <a:avLst/>
          </a:prstGeom>
          <a:noFill/>
        </p:spPr>
        <p:txBody>
          <a:bodyPr wrap="square" rtlCol="0">
            <a:spAutoFit/>
          </a:bodyPr>
          <a:lstStyle/>
          <a:p>
            <a:r>
              <a:rPr lang="en-US" sz="2000" dirty="0">
                <a:solidFill>
                  <a:srgbClr val="631856"/>
                </a:solidFill>
                <a:latin typeface="Kohinoor Semibold" panose="00000800000000000000" pitchFamily="50" charset="0"/>
              </a:rPr>
              <a:t>ESG is data driven </a:t>
            </a:r>
          </a:p>
        </p:txBody>
      </p:sp>
      <p:grpSp>
        <p:nvGrpSpPr>
          <p:cNvPr id="5" name="Group 4">
            <a:extLst>
              <a:ext uri="{FF2B5EF4-FFF2-40B4-BE49-F238E27FC236}">
                <a16:creationId xmlns:a16="http://schemas.microsoft.com/office/drawing/2014/main" id="{30B1A2BE-ECBE-3D14-DE13-34D8315E3EDF}"/>
              </a:ext>
            </a:extLst>
          </p:cNvPr>
          <p:cNvGrpSpPr/>
          <p:nvPr/>
        </p:nvGrpSpPr>
        <p:grpSpPr>
          <a:xfrm rot="10800000">
            <a:off x="819144" y="2095049"/>
            <a:ext cx="3505200" cy="69703"/>
            <a:chOff x="575518" y="2554502"/>
            <a:chExt cx="3505200" cy="69703"/>
          </a:xfrm>
        </p:grpSpPr>
        <p:cxnSp>
          <p:nvCxnSpPr>
            <p:cNvPr id="8" name="Straight Connector 7">
              <a:extLst>
                <a:ext uri="{FF2B5EF4-FFF2-40B4-BE49-F238E27FC236}">
                  <a16:creationId xmlns:a16="http://schemas.microsoft.com/office/drawing/2014/main" id="{6A6E4613-47BE-AAE5-2972-B5A784C5A224}"/>
                </a:ext>
              </a:extLst>
            </p:cNvPr>
            <p:cNvCxnSpPr>
              <a:cxnSpLocks/>
            </p:cNvCxnSpPr>
            <p:nvPr/>
          </p:nvCxnSpPr>
          <p:spPr>
            <a:xfrm rot="10800000" flipH="1">
              <a:off x="575518" y="2586558"/>
              <a:ext cx="350520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D20A9B7D-4DDF-F097-46DC-A23F709D6817}"/>
                </a:ext>
              </a:extLst>
            </p:cNvPr>
            <p:cNvSpPr/>
            <p:nvPr/>
          </p:nvSpPr>
          <p:spPr>
            <a:xfrm>
              <a:off x="575518" y="2554502"/>
              <a:ext cx="1154560" cy="69703"/>
            </a:xfrm>
            <a:prstGeom prst="rect">
              <a:avLst/>
            </a:prstGeom>
            <a:solidFill>
              <a:srgbClr val="E78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dirty="0">
                <a:latin typeface="Kohinoor Semibold" panose="00000700000000000000" pitchFamily="50" charset="0"/>
              </a:endParaRPr>
            </a:p>
          </p:txBody>
        </p:sp>
      </p:grpSp>
      <p:sp>
        <p:nvSpPr>
          <p:cNvPr id="10" name="TextBox 9">
            <a:extLst>
              <a:ext uri="{FF2B5EF4-FFF2-40B4-BE49-F238E27FC236}">
                <a16:creationId xmlns:a16="http://schemas.microsoft.com/office/drawing/2014/main" id="{BCA13082-FF86-C7D7-8430-D5D7DC21C16F}"/>
              </a:ext>
            </a:extLst>
          </p:cNvPr>
          <p:cNvSpPr txBox="1"/>
          <p:nvPr/>
        </p:nvSpPr>
        <p:spPr>
          <a:xfrm>
            <a:off x="742026" y="2660099"/>
            <a:ext cx="3857625" cy="400110"/>
          </a:xfrm>
          <a:prstGeom prst="rect">
            <a:avLst/>
          </a:prstGeom>
          <a:noFill/>
        </p:spPr>
        <p:txBody>
          <a:bodyPr wrap="square" rtlCol="0">
            <a:spAutoFit/>
          </a:bodyPr>
          <a:lstStyle/>
          <a:p>
            <a:r>
              <a:rPr lang="en-US" sz="2000" dirty="0">
                <a:solidFill>
                  <a:srgbClr val="631856"/>
                </a:solidFill>
                <a:latin typeface="Kohinoor Semibold" panose="00000800000000000000" pitchFamily="50" charset="0"/>
              </a:rPr>
              <a:t>Ratings lack standardization</a:t>
            </a:r>
          </a:p>
        </p:txBody>
      </p:sp>
      <p:grpSp>
        <p:nvGrpSpPr>
          <p:cNvPr id="11" name="Group 10">
            <a:extLst>
              <a:ext uri="{FF2B5EF4-FFF2-40B4-BE49-F238E27FC236}">
                <a16:creationId xmlns:a16="http://schemas.microsoft.com/office/drawing/2014/main" id="{42D0A7FA-4223-FA7A-578D-B2ED4A1A93C8}"/>
              </a:ext>
            </a:extLst>
          </p:cNvPr>
          <p:cNvGrpSpPr/>
          <p:nvPr/>
        </p:nvGrpSpPr>
        <p:grpSpPr>
          <a:xfrm rot="10800000">
            <a:off x="819144" y="3228267"/>
            <a:ext cx="4358640" cy="69703"/>
            <a:chOff x="575518" y="2554502"/>
            <a:chExt cx="4358640" cy="69703"/>
          </a:xfrm>
        </p:grpSpPr>
        <p:cxnSp>
          <p:nvCxnSpPr>
            <p:cNvPr id="12" name="Straight Connector 11">
              <a:extLst>
                <a:ext uri="{FF2B5EF4-FFF2-40B4-BE49-F238E27FC236}">
                  <a16:creationId xmlns:a16="http://schemas.microsoft.com/office/drawing/2014/main" id="{970278F6-10B8-2865-11F5-13CF6753A834}"/>
                </a:ext>
              </a:extLst>
            </p:cNvPr>
            <p:cNvCxnSpPr>
              <a:cxnSpLocks/>
            </p:cNvCxnSpPr>
            <p:nvPr/>
          </p:nvCxnSpPr>
          <p:spPr>
            <a:xfrm rot="10800000" flipH="1">
              <a:off x="575518" y="2586558"/>
              <a:ext cx="435864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E23FC8F6-FE05-F9D4-CCEE-9627BD362791}"/>
                </a:ext>
              </a:extLst>
            </p:cNvPr>
            <p:cNvSpPr/>
            <p:nvPr/>
          </p:nvSpPr>
          <p:spPr>
            <a:xfrm>
              <a:off x="575518" y="2554502"/>
              <a:ext cx="1154560" cy="69703"/>
            </a:xfrm>
            <a:prstGeom prst="rect">
              <a:avLst/>
            </a:prstGeom>
            <a:solidFill>
              <a:srgbClr val="E78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dirty="0">
                <a:latin typeface="Kohinoor Semibold" panose="00000700000000000000" pitchFamily="50" charset="0"/>
              </a:endParaRPr>
            </a:p>
          </p:txBody>
        </p:sp>
      </p:grpSp>
      <p:sp>
        <p:nvSpPr>
          <p:cNvPr id="14" name="TextBox 13">
            <a:extLst>
              <a:ext uri="{FF2B5EF4-FFF2-40B4-BE49-F238E27FC236}">
                <a16:creationId xmlns:a16="http://schemas.microsoft.com/office/drawing/2014/main" id="{09B96FFB-CDF3-7E45-6847-C6FECE2128B7}"/>
              </a:ext>
            </a:extLst>
          </p:cNvPr>
          <p:cNvSpPr txBox="1"/>
          <p:nvPr/>
        </p:nvSpPr>
        <p:spPr>
          <a:xfrm>
            <a:off x="744593" y="3956220"/>
            <a:ext cx="5338333" cy="400110"/>
          </a:xfrm>
          <a:prstGeom prst="rect">
            <a:avLst/>
          </a:prstGeom>
          <a:noFill/>
        </p:spPr>
        <p:txBody>
          <a:bodyPr wrap="square" rtlCol="0">
            <a:spAutoFit/>
          </a:bodyPr>
          <a:lstStyle/>
          <a:p>
            <a:r>
              <a:rPr lang="en-US" sz="2000" dirty="0">
                <a:solidFill>
                  <a:srgbClr val="631856"/>
                </a:solidFill>
                <a:latin typeface="Kohinoor Semibold" panose="00000800000000000000" pitchFamily="50" charset="0"/>
              </a:rPr>
              <a:t>ESG Ratings – Expectation vs. Reality</a:t>
            </a:r>
          </a:p>
        </p:txBody>
      </p:sp>
      <p:grpSp>
        <p:nvGrpSpPr>
          <p:cNvPr id="15" name="Group 14">
            <a:extLst>
              <a:ext uri="{FF2B5EF4-FFF2-40B4-BE49-F238E27FC236}">
                <a16:creationId xmlns:a16="http://schemas.microsoft.com/office/drawing/2014/main" id="{B34EC296-CCD1-A119-4250-1F966D147B96}"/>
              </a:ext>
            </a:extLst>
          </p:cNvPr>
          <p:cNvGrpSpPr/>
          <p:nvPr/>
        </p:nvGrpSpPr>
        <p:grpSpPr>
          <a:xfrm rot="10800000">
            <a:off x="830952" y="4514682"/>
            <a:ext cx="5151120" cy="69703"/>
            <a:chOff x="575518" y="2554502"/>
            <a:chExt cx="5151120" cy="69703"/>
          </a:xfrm>
        </p:grpSpPr>
        <p:cxnSp>
          <p:nvCxnSpPr>
            <p:cNvPr id="16" name="Straight Connector 15">
              <a:extLst>
                <a:ext uri="{FF2B5EF4-FFF2-40B4-BE49-F238E27FC236}">
                  <a16:creationId xmlns:a16="http://schemas.microsoft.com/office/drawing/2014/main" id="{47AE39F4-3E07-19E8-A054-210A3104C261}"/>
                </a:ext>
              </a:extLst>
            </p:cNvPr>
            <p:cNvCxnSpPr>
              <a:cxnSpLocks/>
            </p:cNvCxnSpPr>
            <p:nvPr/>
          </p:nvCxnSpPr>
          <p:spPr>
            <a:xfrm rot="10800000" flipH="1">
              <a:off x="575518" y="2586558"/>
              <a:ext cx="515112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BE798C8E-E7C6-9C70-EB43-1467598F3CD2}"/>
                </a:ext>
              </a:extLst>
            </p:cNvPr>
            <p:cNvSpPr/>
            <p:nvPr/>
          </p:nvSpPr>
          <p:spPr>
            <a:xfrm>
              <a:off x="575518" y="2554502"/>
              <a:ext cx="1154560" cy="69703"/>
            </a:xfrm>
            <a:prstGeom prst="rect">
              <a:avLst/>
            </a:prstGeom>
            <a:solidFill>
              <a:srgbClr val="E78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dirty="0">
                <a:latin typeface="Kohinoor Semibold" panose="00000700000000000000" pitchFamily="50" charset="0"/>
              </a:endParaRPr>
            </a:p>
          </p:txBody>
        </p:sp>
      </p:grpSp>
      <p:sp>
        <p:nvSpPr>
          <p:cNvPr id="18" name="TextBox 17">
            <a:extLst>
              <a:ext uri="{FF2B5EF4-FFF2-40B4-BE49-F238E27FC236}">
                <a16:creationId xmlns:a16="http://schemas.microsoft.com/office/drawing/2014/main" id="{E2FC42F2-FDB2-46A1-A1D6-74F6521951EE}"/>
              </a:ext>
            </a:extLst>
          </p:cNvPr>
          <p:cNvSpPr txBox="1"/>
          <p:nvPr/>
        </p:nvSpPr>
        <p:spPr>
          <a:xfrm>
            <a:off x="737346" y="4925699"/>
            <a:ext cx="5338333" cy="707886"/>
          </a:xfrm>
          <a:prstGeom prst="rect">
            <a:avLst/>
          </a:prstGeom>
          <a:noFill/>
        </p:spPr>
        <p:txBody>
          <a:bodyPr wrap="square" rtlCol="0">
            <a:spAutoFit/>
          </a:bodyPr>
          <a:lstStyle/>
          <a:p>
            <a:r>
              <a:rPr lang="en-US" sz="2000" dirty="0">
                <a:solidFill>
                  <a:srgbClr val="631856"/>
                </a:solidFill>
                <a:latin typeface="Kohinoor Semibold" panose="00000800000000000000" pitchFamily="50" charset="0"/>
              </a:rPr>
              <a:t>ESG Fundamentals vs. ESG Ratings: the gap leading to failed ESG investment decisions? </a:t>
            </a:r>
          </a:p>
        </p:txBody>
      </p:sp>
      <p:grpSp>
        <p:nvGrpSpPr>
          <p:cNvPr id="19" name="Group 18">
            <a:extLst>
              <a:ext uri="{FF2B5EF4-FFF2-40B4-BE49-F238E27FC236}">
                <a16:creationId xmlns:a16="http://schemas.microsoft.com/office/drawing/2014/main" id="{D921949A-D85E-4EF3-99B1-0A64EF1084CD}"/>
              </a:ext>
            </a:extLst>
          </p:cNvPr>
          <p:cNvGrpSpPr/>
          <p:nvPr/>
        </p:nvGrpSpPr>
        <p:grpSpPr>
          <a:xfrm rot="10800000">
            <a:off x="838199" y="5804263"/>
            <a:ext cx="5151120" cy="69703"/>
            <a:chOff x="575518" y="2554502"/>
            <a:chExt cx="5151120" cy="69703"/>
          </a:xfrm>
        </p:grpSpPr>
        <p:cxnSp>
          <p:nvCxnSpPr>
            <p:cNvPr id="20" name="Straight Connector 19">
              <a:extLst>
                <a:ext uri="{FF2B5EF4-FFF2-40B4-BE49-F238E27FC236}">
                  <a16:creationId xmlns:a16="http://schemas.microsoft.com/office/drawing/2014/main" id="{4EF498C4-482F-4EEF-BFE1-86F577887AC0}"/>
                </a:ext>
              </a:extLst>
            </p:cNvPr>
            <p:cNvCxnSpPr>
              <a:cxnSpLocks/>
            </p:cNvCxnSpPr>
            <p:nvPr/>
          </p:nvCxnSpPr>
          <p:spPr>
            <a:xfrm rot="10800000" flipH="1">
              <a:off x="575518" y="2586558"/>
              <a:ext cx="515112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212D161C-F9DE-49E1-BA78-90A84735A9A1}"/>
                </a:ext>
              </a:extLst>
            </p:cNvPr>
            <p:cNvSpPr/>
            <p:nvPr/>
          </p:nvSpPr>
          <p:spPr>
            <a:xfrm>
              <a:off x="575518" y="2554502"/>
              <a:ext cx="1154560" cy="69703"/>
            </a:xfrm>
            <a:prstGeom prst="rect">
              <a:avLst/>
            </a:prstGeom>
            <a:solidFill>
              <a:srgbClr val="E78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dirty="0">
                <a:latin typeface="Kohinoor Semibold" panose="00000700000000000000" pitchFamily="50" charset="0"/>
              </a:endParaRPr>
            </a:p>
          </p:txBody>
        </p:sp>
      </p:grpSp>
    </p:spTree>
    <p:extLst>
      <p:ext uri="{BB962C8B-B14F-4D97-AF65-F5344CB8AC3E}">
        <p14:creationId xmlns:p14="http://schemas.microsoft.com/office/powerpoint/2010/main" val="3356317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4F2A528-3BB7-B1A0-A323-7F8A1DC7A450}"/>
              </a:ext>
            </a:extLst>
          </p:cNvPr>
          <p:cNvSpPr>
            <a:spLocks noGrp="1"/>
          </p:cNvSpPr>
          <p:nvPr>
            <p:ph type="body" sz="quarter" idx="13"/>
          </p:nvPr>
        </p:nvSpPr>
        <p:spPr>
          <a:xfrm>
            <a:off x="431032" y="304107"/>
            <a:ext cx="7561501" cy="847687"/>
          </a:xfrm>
        </p:spPr>
        <p:txBody>
          <a:bodyPr>
            <a:normAutofit/>
          </a:bodyPr>
          <a:lstStyle/>
          <a:p>
            <a:r>
              <a:rPr lang="en-US" dirty="0">
                <a:solidFill>
                  <a:srgbClr val="631856"/>
                </a:solidFill>
              </a:rPr>
              <a:t>ESG is data driven </a:t>
            </a:r>
          </a:p>
        </p:txBody>
      </p:sp>
      <p:sp>
        <p:nvSpPr>
          <p:cNvPr id="3" name="Textplatzhalter 2">
            <a:extLst>
              <a:ext uri="{FF2B5EF4-FFF2-40B4-BE49-F238E27FC236}">
                <a16:creationId xmlns:a16="http://schemas.microsoft.com/office/drawing/2014/main" id="{F1FD02B9-A5DD-8C88-1CDD-E57581CE97F4}"/>
              </a:ext>
            </a:extLst>
          </p:cNvPr>
          <p:cNvSpPr>
            <a:spLocks noGrp="1"/>
          </p:cNvSpPr>
          <p:nvPr>
            <p:ph type="body" sz="quarter" idx="14"/>
          </p:nvPr>
        </p:nvSpPr>
        <p:spPr>
          <a:xfrm>
            <a:off x="556006" y="1712234"/>
            <a:ext cx="3655776" cy="3199642"/>
          </a:xfrm>
        </p:spPr>
        <p:txBody>
          <a:bodyPr/>
          <a:lstStyle/>
          <a:p>
            <a:pPr marL="0" indent="0">
              <a:spcAft>
                <a:spcPts val="1200"/>
              </a:spcAft>
              <a:buNone/>
            </a:pPr>
            <a:r>
              <a:rPr lang="en-US" dirty="0">
                <a:solidFill>
                  <a:srgbClr val="E7821D"/>
                </a:solidFill>
                <a:latin typeface="Kohinoor Semibold" panose="00000800000000000000" pitchFamily="50" charset="0"/>
              </a:rPr>
              <a:t>Increasing formal rules for ESG data</a:t>
            </a:r>
          </a:p>
          <a:p>
            <a:pPr marL="354013" lvl="1" indent="-260350">
              <a:buFont typeface="Kohinoor" panose="00000800000000000000" pitchFamily="50" charset="0"/>
              <a:buChar char="•"/>
            </a:pPr>
            <a:r>
              <a:rPr lang="en-US" dirty="0">
                <a:latin typeface="Kohinoor" panose="00000800000000000000" pitchFamily="50" charset="0"/>
              </a:rPr>
              <a:t>Regulators are issuing ESG-focused legislation and regulations in response to stakeholder demands</a:t>
            </a:r>
          </a:p>
          <a:p>
            <a:pPr marL="354013" lvl="1" indent="-260350">
              <a:buFont typeface="Kohinoor" panose="00000800000000000000" pitchFamily="50" charset="0"/>
              <a:buChar char="•"/>
            </a:pPr>
            <a:r>
              <a:rPr lang="en-US" dirty="0">
                <a:latin typeface="Kohinoor" panose="00000800000000000000" pitchFamily="50" charset="0"/>
              </a:rPr>
              <a:t>Effective ESG reporting strategy starts with high quality data sources</a:t>
            </a:r>
          </a:p>
          <a:p>
            <a:pPr marL="354013" lvl="1" indent="-260350">
              <a:buFont typeface="Kohinoor" panose="00000800000000000000" pitchFamily="50" charset="0"/>
              <a:buChar char="•"/>
            </a:pPr>
            <a:r>
              <a:rPr lang="en-US" dirty="0">
                <a:latin typeface="Kohinoor" panose="00000800000000000000" pitchFamily="50" charset="0"/>
              </a:rPr>
              <a:t>Strong internal controls will be required to ensure the application of quality management standards</a:t>
            </a:r>
          </a:p>
        </p:txBody>
      </p:sp>
      <p:sp>
        <p:nvSpPr>
          <p:cNvPr id="4" name="Fußzeilenplatzhalter 3">
            <a:extLst>
              <a:ext uri="{FF2B5EF4-FFF2-40B4-BE49-F238E27FC236}">
                <a16:creationId xmlns:a16="http://schemas.microsoft.com/office/drawing/2014/main" id="{87443EE7-40A5-9D5F-7712-6F995D0DC1A2}"/>
              </a:ext>
            </a:extLst>
          </p:cNvPr>
          <p:cNvSpPr>
            <a:spLocks noGrp="1"/>
          </p:cNvSpPr>
          <p:nvPr>
            <p:ph type="ftr" sz="quarter" idx="16"/>
          </p:nvPr>
        </p:nvSpPr>
        <p:spPr/>
        <p:txBody>
          <a:bodyPr/>
          <a:lstStyle/>
          <a:p>
            <a:r>
              <a:rPr lang="en-IN"/>
              <a:t>Privileged &amp; Confidential</a:t>
            </a:r>
            <a:endParaRPr lang="en-IN" dirty="0"/>
          </a:p>
        </p:txBody>
      </p:sp>
      <p:sp>
        <p:nvSpPr>
          <p:cNvPr id="5" name="Foliennummernplatzhalter 4">
            <a:extLst>
              <a:ext uri="{FF2B5EF4-FFF2-40B4-BE49-F238E27FC236}">
                <a16:creationId xmlns:a16="http://schemas.microsoft.com/office/drawing/2014/main" id="{4E6A8993-E88D-9330-C8FB-DDF1A99DDA5D}"/>
              </a:ext>
            </a:extLst>
          </p:cNvPr>
          <p:cNvSpPr>
            <a:spLocks noGrp="1"/>
          </p:cNvSpPr>
          <p:nvPr>
            <p:ph type="sldNum" sz="quarter" idx="17"/>
          </p:nvPr>
        </p:nvSpPr>
        <p:spPr/>
        <p:txBody>
          <a:bodyPr/>
          <a:lstStyle/>
          <a:p>
            <a:fld id="{DEB44AB7-40A9-42EA-AED5-A0B4F43C24E3}" type="slidenum">
              <a:rPr lang="en-IN" smtClean="0"/>
              <a:pPr/>
              <a:t>16</a:t>
            </a:fld>
            <a:endParaRPr lang="en-IN"/>
          </a:p>
        </p:txBody>
      </p:sp>
      <p:sp>
        <p:nvSpPr>
          <p:cNvPr id="20" name="Textfeld 19">
            <a:extLst>
              <a:ext uri="{FF2B5EF4-FFF2-40B4-BE49-F238E27FC236}">
                <a16:creationId xmlns:a16="http://schemas.microsoft.com/office/drawing/2014/main" id="{4AEABB4A-32A3-A849-2894-BCEDC0F314BD}"/>
              </a:ext>
            </a:extLst>
          </p:cNvPr>
          <p:cNvSpPr txBox="1"/>
          <p:nvPr/>
        </p:nvSpPr>
        <p:spPr>
          <a:xfrm>
            <a:off x="431032" y="6349159"/>
            <a:ext cx="8839200" cy="215444"/>
          </a:xfrm>
          <a:prstGeom prst="rect">
            <a:avLst/>
          </a:prstGeom>
          <a:noFill/>
        </p:spPr>
        <p:txBody>
          <a:bodyPr wrap="square">
            <a:spAutoFit/>
          </a:bodyPr>
          <a:lstStyle/>
          <a:p>
            <a:r>
              <a:rPr lang="de-DE" sz="800" dirty="0">
                <a:hlinkClick r:id="rId2">
                  <a:extLst>
                    <a:ext uri="{A12FA001-AC4F-418D-AE19-62706E023703}">
                      <ahyp:hlinkClr xmlns:ahyp="http://schemas.microsoft.com/office/drawing/2018/hyperlinkcolor" val="tx"/>
                    </a:ext>
                  </a:extLst>
                </a:hlinkClick>
              </a:rPr>
              <a:t>Source: </a:t>
            </a:r>
            <a:r>
              <a:rPr lang="de-DE" sz="800" dirty="0"/>
              <a:t>MSCI (04/2023) </a:t>
            </a:r>
            <a:r>
              <a:rPr lang="de-DE" sz="800" dirty="0">
                <a:hlinkClick r:id="rId3"/>
              </a:rPr>
              <a:t>https://www.msci.com/what-if-esg-disclosures-become-standardized</a:t>
            </a:r>
            <a:r>
              <a:rPr lang="de-DE" sz="800" dirty="0"/>
              <a:t> </a:t>
            </a:r>
          </a:p>
        </p:txBody>
      </p:sp>
      <p:pic>
        <p:nvPicPr>
          <p:cNvPr id="12" name="Grafik 11">
            <a:extLst>
              <a:ext uri="{FF2B5EF4-FFF2-40B4-BE49-F238E27FC236}">
                <a16:creationId xmlns:a16="http://schemas.microsoft.com/office/drawing/2014/main" id="{5058684D-E272-1AF6-02CA-CA8B422D477C}"/>
              </a:ext>
            </a:extLst>
          </p:cNvPr>
          <p:cNvPicPr>
            <a:picLocks noChangeAspect="1"/>
          </p:cNvPicPr>
          <p:nvPr/>
        </p:nvPicPr>
        <p:blipFill>
          <a:blip r:embed="rId4"/>
          <a:stretch>
            <a:fillRect/>
          </a:stretch>
        </p:blipFill>
        <p:spPr>
          <a:xfrm>
            <a:off x="4760404" y="2438210"/>
            <a:ext cx="7203248" cy="3910949"/>
          </a:xfrm>
          <a:prstGeom prst="rect">
            <a:avLst/>
          </a:prstGeom>
        </p:spPr>
      </p:pic>
      <p:sp>
        <p:nvSpPr>
          <p:cNvPr id="14" name="Textfeld 13">
            <a:extLst>
              <a:ext uri="{FF2B5EF4-FFF2-40B4-BE49-F238E27FC236}">
                <a16:creationId xmlns:a16="http://schemas.microsoft.com/office/drawing/2014/main" id="{C38A749A-0DB4-6DD7-952D-DCB8F222DFA9}"/>
              </a:ext>
            </a:extLst>
          </p:cNvPr>
          <p:cNvSpPr txBox="1"/>
          <p:nvPr/>
        </p:nvSpPr>
        <p:spPr>
          <a:xfrm>
            <a:off x="4760404" y="1712234"/>
            <a:ext cx="6797879" cy="523220"/>
          </a:xfrm>
          <a:prstGeom prst="rect">
            <a:avLst/>
          </a:prstGeom>
          <a:noFill/>
        </p:spPr>
        <p:txBody>
          <a:bodyPr wrap="square">
            <a:spAutoFit/>
          </a:bodyPr>
          <a:lstStyle/>
          <a:p>
            <a:r>
              <a:rPr lang="en-US" sz="1400" b="1" dirty="0">
                <a:latin typeface="Kohinoor Semibold" panose="00000800000000000000" pitchFamily="50" charset="0"/>
              </a:rPr>
              <a:t>Exemplarily composition of data point recognition for the ESG rating evaluation of MSCI</a:t>
            </a:r>
            <a:endParaRPr lang="de-DE" sz="1400" b="1" dirty="0">
              <a:latin typeface="Kohinoor Semibold" panose="00000800000000000000" pitchFamily="50" charset="0"/>
            </a:endParaRPr>
          </a:p>
        </p:txBody>
      </p:sp>
    </p:spTree>
    <p:extLst>
      <p:ext uri="{BB962C8B-B14F-4D97-AF65-F5344CB8AC3E}">
        <p14:creationId xmlns:p14="http://schemas.microsoft.com/office/powerpoint/2010/main" val="875937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4F2A528-3BB7-B1A0-A323-7F8A1DC7A450}"/>
              </a:ext>
            </a:extLst>
          </p:cNvPr>
          <p:cNvSpPr>
            <a:spLocks noGrp="1"/>
          </p:cNvSpPr>
          <p:nvPr>
            <p:ph type="body" sz="quarter" idx="13"/>
          </p:nvPr>
        </p:nvSpPr>
        <p:spPr>
          <a:xfrm>
            <a:off x="431032" y="257452"/>
            <a:ext cx="7561501" cy="847687"/>
          </a:xfrm>
        </p:spPr>
        <p:txBody>
          <a:bodyPr>
            <a:normAutofit/>
          </a:bodyPr>
          <a:lstStyle/>
          <a:p>
            <a:r>
              <a:rPr lang="en-US" dirty="0">
                <a:solidFill>
                  <a:srgbClr val="631856"/>
                </a:solidFill>
              </a:rPr>
              <a:t>Ratings lack standardization</a:t>
            </a:r>
          </a:p>
        </p:txBody>
      </p:sp>
      <p:sp>
        <p:nvSpPr>
          <p:cNvPr id="3" name="Textplatzhalter 2">
            <a:extLst>
              <a:ext uri="{FF2B5EF4-FFF2-40B4-BE49-F238E27FC236}">
                <a16:creationId xmlns:a16="http://schemas.microsoft.com/office/drawing/2014/main" id="{F1FD02B9-A5DD-8C88-1CDD-E57581CE97F4}"/>
              </a:ext>
            </a:extLst>
          </p:cNvPr>
          <p:cNvSpPr>
            <a:spLocks noGrp="1"/>
          </p:cNvSpPr>
          <p:nvPr>
            <p:ph type="body" sz="quarter" idx="14"/>
          </p:nvPr>
        </p:nvSpPr>
        <p:spPr>
          <a:xfrm>
            <a:off x="431032" y="1625196"/>
            <a:ext cx="11016330" cy="997414"/>
          </a:xfrm>
        </p:spPr>
        <p:txBody>
          <a:bodyPr/>
          <a:lstStyle/>
          <a:p>
            <a:pPr>
              <a:buFont typeface="Kohinoor" panose="00000800000000000000" pitchFamily="50" charset="0"/>
              <a:buChar char="•"/>
            </a:pPr>
            <a:r>
              <a:rPr lang="en-US" dirty="0">
                <a:solidFill>
                  <a:srgbClr val="631856"/>
                </a:solidFill>
                <a:latin typeface="Kohinoor Semibold" panose="00000800000000000000" pitchFamily="50" charset="0"/>
              </a:rPr>
              <a:t>ESG performance is difficult to measure</a:t>
            </a:r>
          </a:p>
          <a:p>
            <a:pPr>
              <a:buFont typeface="Kohinoor" panose="00000800000000000000" pitchFamily="50" charset="0"/>
              <a:buChar char="•"/>
            </a:pPr>
            <a:r>
              <a:rPr lang="en-US" dirty="0">
                <a:solidFill>
                  <a:srgbClr val="631856"/>
                </a:solidFill>
                <a:latin typeface="Kohinoor Semibold" panose="00000800000000000000" pitchFamily="50" charset="0"/>
              </a:rPr>
              <a:t>Ratings are inconsistent due to wide differences in the KPIs usage</a:t>
            </a:r>
          </a:p>
        </p:txBody>
      </p:sp>
      <p:sp>
        <p:nvSpPr>
          <p:cNvPr id="4" name="Fußzeilenplatzhalter 3">
            <a:extLst>
              <a:ext uri="{FF2B5EF4-FFF2-40B4-BE49-F238E27FC236}">
                <a16:creationId xmlns:a16="http://schemas.microsoft.com/office/drawing/2014/main" id="{87443EE7-40A5-9D5F-7712-6F995D0DC1A2}"/>
              </a:ext>
            </a:extLst>
          </p:cNvPr>
          <p:cNvSpPr>
            <a:spLocks noGrp="1"/>
          </p:cNvSpPr>
          <p:nvPr>
            <p:ph type="ftr" sz="quarter" idx="16"/>
          </p:nvPr>
        </p:nvSpPr>
        <p:spPr/>
        <p:txBody>
          <a:bodyPr/>
          <a:lstStyle/>
          <a:p>
            <a:r>
              <a:rPr lang="en-IN"/>
              <a:t>Privileged &amp; Confidential</a:t>
            </a:r>
            <a:endParaRPr lang="en-IN" dirty="0"/>
          </a:p>
        </p:txBody>
      </p:sp>
      <p:sp>
        <p:nvSpPr>
          <p:cNvPr id="5" name="Foliennummernplatzhalter 4">
            <a:extLst>
              <a:ext uri="{FF2B5EF4-FFF2-40B4-BE49-F238E27FC236}">
                <a16:creationId xmlns:a16="http://schemas.microsoft.com/office/drawing/2014/main" id="{4E6A8993-E88D-9330-C8FB-DDF1A99DDA5D}"/>
              </a:ext>
            </a:extLst>
          </p:cNvPr>
          <p:cNvSpPr>
            <a:spLocks noGrp="1"/>
          </p:cNvSpPr>
          <p:nvPr>
            <p:ph type="sldNum" sz="quarter" idx="17"/>
          </p:nvPr>
        </p:nvSpPr>
        <p:spPr/>
        <p:txBody>
          <a:bodyPr/>
          <a:lstStyle/>
          <a:p>
            <a:fld id="{DEB44AB7-40A9-42EA-AED5-A0B4F43C24E3}" type="slidenum">
              <a:rPr lang="en-IN" smtClean="0"/>
              <a:pPr/>
              <a:t>17</a:t>
            </a:fld>
            <a:endParaRPr lang="en-IN"/>
          </a:p>
        </p:txBody>
      </p:sp>
      <p:pic>
        <p:nvPicPr>
          <p:cNvPr id="8" name="Grafik 7">
            <a:extLst>
              <a:ext uri="{FF2B5EF4-FFF2-40B4-BE49-F238E27FC236}">
                <a16:creationId xmlns:a16="http://schemas.microsoft.com/office/drawing/2014/main" id="{8A7742B3-4D25-BADF-F880-DBB791180064}"/>
              </a:ext>
            </a:extLst>
          </p:cNvPr>
          <p:cNvPicPr>
            <a:picLocks noChangeAspect="1"/>
          </p:cNvPicPr>
          <p:nvPr/>
        </p:nvPicPr>
        <p:blipFill>
          <a:blip r:embed="rId2"/>
          <a:stretch>
            <a:fillRect/>
          </a:stretch>
        </p:blipFill>
        <p:spPr>
          <a:xfrm>
            <a:off x="239902" y="3199489"/>
            <a:ext cx="5856098" cy="2670983"/>
          </a:xfrm>
          <a:prstGeom prst="rect">
            <a:avLst/>
          </a:prstGeom>
        </p:spPr>
      </p:pic>
      <p:sp>
        <p:nvSpPr>
          <p:cNvPr id="12" name="Textfeld 11">
            <a:extLst>
              <a:ext uri="{FF2B5EF4-FFF2-40B4-BE49-F238E27FC236}">
                <a16:creationId xmlns:a16="http://schemas.microsoft.com/office/drawing/2014/main" id="{46783FB9-EDEB-7674-48C6-9BB5F39C3E3E}"/>
              </a:ext>
            </a:extLst>
          </p:cNvPr>
          <p:cNvSpPr txBox="1"/>
          <p:nvPr/>
        </p:nvSpPr>
        <p:spPr>
          <a:xfrm>
            <a:off x="431032" y="6227074"/>
            <a:ext cx="8967486" cy="215444"/>
          </a:xfrm>
          <a:prstGeom prst="rect">
            <a:avLst/>
          </a:prstGeom>
          <a:noFill/>
        </p:spPr>
        <p:txBody>
          <a:bodyPr wrap="square">
            <a:spAutoFit/>
          </a:bodyPr>
          <a:lstStyle/>
          <a:p>
            <a:r>
              <a:rPr lang="en-US" sz="800" dirty="0">
                <a:hlinkClick r:id="rId3"/>
              </a:rPr>
              <a:t>Source: UNPRI (07/2023): Review of trends in ESG reporting requirements for investors | Policy report | PRI (unpri.org)</a:t>
            </a:r>
            <a:endParaRPr lang="de-DE" sz="800" dirty="0"/>
          </a:p>
        </p:txBody>
      </p:sp>
      <p:sp>
        <p:nvSpPr>
          <p:cNvPr id="14" name="Textfeld 13">
            <a:extLst>
              <a:ext uri="{FF2B5EF4-FFF2-40B4-BE49-F238E27FC236}">
                <a16:creationId xmlns:a16="http://schemas.microsoft.com/office/drawing/2014/main" id="{39D57DC3-372A-A5B9-B8E7-C54B18F38F8E}"/>
              </a:ext>
            </a:extLst>
          </p:cNvPr>
          <p:cNvSpPr txBox="1"/>
          <p:nvPr/>
        </p:nvSpPr>
        <p:spPr>
          <a:xfrm>
            <a:off x="442478" y="2779800"/>
            <a:ext cx="5501122" cy="307777"/>
          </a:xfrm>
          <a:prstGeom prst="rect">
            <a:avLst/>
          </a:prstGeom>
          <a:noFill/>
        </p:spPr>
        <p:txBody>
          <a:bodyPr wrap="square">
            <a:spAutoFit/>
          </a:bodyPr>
          <a:lstStyle/>
          <a:p>
            <a:r>
              <a:rPr lang="en-US" sz="1400" dirty="0">
                <a:solidFill>
                  <a:srgbClr val="E7821D"/>
                </a:solidFill>
                <a:latin typeface="Kohinoor Semibold" panose="00000800000000000000" pitchFamily="50" charset="0"/>
              </a:rPr>
              <a:t>Growth in ESG reporting instruments over time</a:t>
            </a:r>
            <a:endParaRPr lang="de-DE" sz="1400" dirty="0">
              <a:solidFill>
                <a:srgbClr val="E7821D"/>
              </a:solidFill>
              <a:latin typeface="Kohinoor Semibold" panose="00000800000000000000" pitchFamily="50" charset="0"/>
            </a:endParaRPr>
          </a:p>
        </p:txBody>
      </p:sp>
      <p:pic>
        <p:nvPicPr>
          <p:cNvPr id="16" name="Grafik 15">
            <a:extLst>
              <a:ext uri="{FF2B5EF4-FFF2-40B4-BE49-F238E27FC236}">
                <a16:creationId xmlns:a16="http://schemas.microsoft.com/office/drawing/2014/main" id="{941D3C24-20A3-625D-A904-EBB94BDB0BBF}"/>
              </a:ext>
            </a:extLst>
          </p:cNvPr>
          <p:cNvPicPr>
            <a:picLocks noChangeAspect="1"/>
          </p:cNvPicPr>
          <p:nvPr/>
        </p:nvPicPr>
        <p:blipFill>
          <a:blip r:embed="rId4"/>
          <a:stretch>
            <a:fillRect/>
          </a:stretch>
        </p:blipFill>
        <p:spPr>
          <a:xfrm>
            <a:off x="6360160" y="3304161"/>
            <a:ext cx="5342954" cy="1762681"/>
          </a:xfrm>
          <a:prstGeom prst="rect">
            <a:avLst/>
          </a:prstGeom>
        </p:spPr>
      </p:pic>
      <p:sp>
        <p:nvSpPr>
          <p:cNvPr id="18" name="Textfeld 17">
            <a:extLst>
              <a:ext uri="{FF2B5EF4-FFF2-40B4-BE49-F238E27FC236}">
                <a16:creationId xmlns:a16="http://schemas.microsoft.com/office/drawing/2014/main" id="{5450F19A-8ABF-C2D2-C8C7-52030D3C631F}"/>
              </a:ext>
            </a:extLst>
          </p:cNvPr>
          <p:cNvSpPr txBox="1"/>
          <p:nvPr/>
        </p:nvSpPr>
        <p:spPr>
          <a:xfrm>
            <a:off x="6360160" y="2740012"/>
            <a:ext cx="5342954" cy="523220"/>
          </a:xfrm>
          <a:prstGeom prst="rect">
            <a:avLst/>
          </a:prstGeom>
          <a:noFill/>
        </p:spPr>
        <p:txBody>
          <a:bodyPr wrap="square">
            <a:spAutoFit/>
          </a:bodyPr>
          <a:lstStyle/>
          <a:p>
            <a:r>
              <a:rPr lang="en-US" sz="1400" dirty="0">
                <a:solidFill>
                  <a:srgbClr val="E7821D"/>
                </a:solidFill>
                <a:latin typeface="Kohinoor Semibold" panose="00000800000000000000" pitchFamily="50" charset="0"/>
              </a:rPr>
              <a:t>Reviewed reporting instruments across nine jurisdictions and five global initiatives by UNPRI, a global reporting initiative</a:t>
            </a:r>
            <a:endParaRPr lang="de-DE" sz="1400" dirty="0">
              <a:solidFill>
                <a:srgbClr val="E7821D"/>
              </a:solidFill>
              <a:latin typeface="Kohinoor Semibold" panose="00000800000000000000" pitchFamily="50" charset="0"/>
            </a:endParaRPr>
          </a:p>
        </p:txBody>
      </p:sp>
      <p:sp>
        <p:nvSpPr>
          <p:cNvPr id="6" name="Rechteck 5"/>
          <p:cNvSpPr/>
          <p:nvPr/>
        </p:nvSpPr>
        <p:spPr>
          <a:xfrm>
            <a:off x="6360160" y="5135764"/>
            <a:ext cx="5293434" cy="1461939"/>
          </a:xfrm>
          <a:prstGeom prst="rect">
            <a:avLst/>
          </a:prstGeom>
        </p:spPr>
        <p:txBody>
          <a:bodyPr wrap="square">
            <a:spAutoFit/>
          </a:bodyPr>
          <a:lstStyle/>
          <a:p>
            <a:pPr lvl="0">
              <a:spcAft>
                <a:spcPts val="600"/>
              </a:spcAft>
            </a:pPr>
            <a:r>
              <a:rPr lang="de-DE" sz="1400" dirty="0">
                <a:solidFill>
                  <a:srgbClr val="E7821D"/>
                </a:solidFill>
                <a:latin typeface="Kohinoor Semibold" panose="00000800000000000000" pitchFamily="50" charset="0"/>
              </a:rPr>
              <a:t>Key </a:t>
            </a:r>
            <a:r>
              <a:rPr lang="de-DE" sz="1400" dirty="0" err="1">
                <a:solidFill>
                  <a:srgbClr val="E7821D"/>
                </a:solidFill>
                <a:latin typeface="Kohinoor Semibold" panose="00000800000000000000" pitchFamily="50" charset="0"/>
              </a:rPr>
              <a:t>findings</a:t>
            </a:r>
            <a:r>
              <a:rPr lang="de-DE" sz="1400" dirty="0">
                <a:solidFill>
                  <a:srgbClr val="E7821D"/>
                </a:solidFill>
                <a:latin typeface="Kohinoor Semibold" panose="00000800000000000000" pitchFamily="50" charset="0"/>
              </a:rPr>
              <a:t>:</a:t>
            </a:r>
          </a:p>
          <a:p>
            <a:pPr marL="285750" lvl="0" indent="-285750">
              <a:buFont typeface="Kohinoor" panose="00000800000000000000" pitchFamily="50" charset="0"/>
              <a:buChar char="•"/>
            </a:pPr>
            <a:r>
              <a:rPr lang="de-DE" sz="1400" dirty="0">
                <a:solidFill>
                  <a:prstClr val="black"/>
                </a:solidFill>
                <a:latin typeface="Kohinoor" panose="00000800000000000000" pitchFamily="50" charset="0"/>
              </a:rPr>
              <a:t>Investment-</a:t>
            </a:r>
            <a:r>
              <a:rPr lang="de-DE" sz="1400" dirty="0" err="1">
                <a:solidFill>
                  <a:prstClr val="black"/>
                </a:solidFill>
                <a:latin typeface="Kohinoor" panose="00000800000000000000" pitchFamily="50" charset="0"/>
              </a:rPr>
              <a:t>related</a:t>
            </a:r>
            <a:r>
              <a:rPr lang="de-DE" sz="1400" dirty="0">
                <a:solidFill>
                  <a:prstClr val="black"/>
                </a:solidFill>
                <a:latin typeface="Kohinoor" panose="00000800000000000000" pitchFamily="50" charset="0"/>
              </a:rPr>
              <a:t> ESG </a:t>
            </a:r>
            <a:r>
              <a:rPr lang="de-DE" sz="1400" dirty="0" err="1">
                <a:solidFill>
                  <a:prstClr val="black"/>
                </a:solidFill>
                <a:latin typeface="Kohinoor" panose="00000800000000000000" pitchFamily="50" charset="0"/>
              </a:rPr>
              <a:t>reporting</a:t>
            </a:r>
            <a:r>
              <a:rPr lang="de-DE" sz="1400" dirty="0">
                <a:solidFill>
                  <a:prstClr val="black"/>
                </a:solidFill>
                <a:latin typeface="Kohinoor" panose="00000800000000000000" pitchFamily="50" charset="0"/>
              </a:rPr>
              <a:t> </a:t>
            </a:r>
            <a:r>
              <a:rPr lang="de-DE" sz="1400" dirty="0" err="1">
                <a:solidFill>
                  <a:prstClr val="black"/>
                </a:solidFill>
                <a:latin typeface="Kohinoor" panose="00000800000000000000" pitchFamily="50" charset="0"/>
              </a:rPr>
              <a:t>requirements</a:t>
            </a:r>
            <a:r>
              <a:rPr lang="de-DE" sz="1400" dirty="0">
                <a:solidFill>
                  <a:prstClr val="black"/>
                </a:solidFill>
                <a:latin typeface="Kohinoor" panose="00000800000000000000" pitchFamily="50" charset="0"/>
              </a:rPr>
              <a:t> </a:t>
            </a:r>
            <a:r>
              <a:rPr lang="de-DE" sz="1400" dirty="0" err="1">
                <a:solidFill>
                  <a:prstClr val="black"/>
                </a:solidFill>
                <a:latin typeface="Kohinoor" panose="00000800000000000000" pitchFamily="50" charset="0"/>
              </a:rPr>
              <a:t>are</a:t>
            </a:r>
            <a:r>
              <a:rPr lang="de-DE" sz="1400" dirty="0">
                <a:solidFill>
                  <a:prstClr val="black"/>
                </a:solidFill>
                <a:latin typeface="Kohinoor" panose="00000800000000000000" pitchFamily="50" charset="0"/>
              </a:rPr>
              <a:t> </a:t>
            </a:r>
            <a:r>
              <a:rPr lang="de-DE" sz="1400" dirty="0" err="1">
                <a:solidFill>
                  <a:prstClr val="black"/>
                </a:solidFill>
                <a:latin typeface="Kohinoor" panose="00000800000000000000" pitchFamily="50" charset="0"/>
              </a:rPr>
              <a:t>growing</a:t>
            </a:r>
            <a:r>
              <a:rPr lang="de-DE" sz="1400" dirty="0">
                <a:solidFill>
                  <a:prstClr val="black"/>
                </a:solidFill>
                <a:latin typeface="Kohinoor" panose="00000800000000000000" pitchFamily="50" charset="0"/>
              </a:rPr>
              <a:t>, but not in all </a:t>
            </a:r>
            <a:r>
              <a:rPr lang="de-DE" sz="1400" dirty="0" err="1">
                <a:solidFill>
                  <a:prstClr val="black"/>
                </a:solidFill>
                <a:latin typeface="Kohinoor" panose="00000800000000000000" pitchFamily="50" charset="0"/>
              </a:rPr>
              <a:t>jurisdictions</a:t>
            </a:r>
            <a:endParaRPr lang="de-DE" sz="1400" dirty="0">
              <a:solidFill>
                <a:prstClr val="black"/>
              </a:solidFill>
              <a:latin typeface="Kohinoor" panose="00000800000000000000" pitchFamily="50" charset="0"/>
            </a:endParaRPr>
          </a:p>
          <a:p>
            <a:pPr marL="285750" lvl="0" indent="-285750">
              <a:buFont typeface="Kohinoor" panose="00000800000000000000" pitchFamily="50" charset="0"/>
              <a:buChar char="•"/>
            </a:pPr>
            <a:r>
              <a:rPr lang="de-DE" sz="1400" dirty="0" err="1">
                <a:solidFill>
                  <a:prstClr val="black"/>
                </a:solidFill>
                <a:latin typeface="Kohinoor" panose="00000800000000000000" pitchFamily="50" charset="0"/>
              </a:rPr>
              <a:t>move</a:t>
            </a:r>
            <a:r>
              <a:rPr lang="de-DE" sz="1400" dirty="0">
                <a:solidFill>
                  <a:prstClr val="black"/>
                </a:solidFill>
                <a:latin typeface="Kohinoor" panose="00000800000000000000" pitchFamily="50" charset="0"/>
              </a:rPr>
              <a:t> </a:t>
            </a:r>
            <a:r>
              <a:rPr lang="de-DE" sz="1400" dirty="0" err="1">
                <a:solidFill>
                  <a:prstClr val="black"/>
                </a:solidFill>
                <a:latin typeface="Kohinoor" panose="00000800000000000000" pitchFamily="50" charset="0"/>
              </a:rPr>
              <a:t>from</a:t>
            </a:r>
            <a:r>
              <a:rPr lang="de-DE" sz="1400" dirty="0">
                <a:solidFill>
                  <a:prstClr val="black"/>
                </a:solidFill>
                <a:latin typeface="Kohinoor" panose="00000800000000000000" pitchFamily="50" charset="0"/>
              </a:rPr>
              <a:t> "</a:t>
            </a:r>
            <a:r>
              <a:rPr lang="de-DE" sz="1400" dirty="0" err="1">
                <a:solidFill>
                  <a:prstClr val="black"/>
                </a:solidFill>
                <a:latin typeface="Kohinoor" panose="00000800000000000000" pitchFamily="50" charset="0"/>
              </a:rPr>
              <a:t>tell</a:t>
            </a:r>
            <a:r>
              <a:rPr lang="de-DE" sz="1400" dirty="0">
                <a:solidFill>
                  <a:prstClr val="black"/>
                </a:solidFill>
                <a:latin typeface="Kohinoor" panose="00000800000000000000" pitchFamily="50" charset="0"/>
              </a:rPr>
              <a:t> </a:t>
            </a:r>
            <a:r>
              <a:rPr lang="de-DE" sz="1400" dirty="0" err="1">
                <a:solidFill>
                  <a:prstClr val="black"/>
                </a:solidFill>
                <a:latin typeface="Kohinoor" panose="00000800000000000000" pitchFamily="50" charset="0"/>
              </a:rPr>
              <a:t>me</a:t>
            </a:r>
            <a:r>
              <a:rPr lang="de-DE" sz="1400" dirty="0">
                <a:solidFill>
                  <a:prstClr val="black"/>
                </a:solidFill>
                <a:latin typeface="Kohinoor" panose="00000800000000000000" pitchFamily="50" charset="0"/>
              </a:rPr>
              <a:t>" </a:t>
            </a:r>
            <a:r>
              <a:rPr lang="de-DE" sz="1400" dirty="0" err="1">
                <a:solidFill>
                  <a:prstClr val="black"/>
                </a:solidFill>
                <a:latin typeface="Kohinoor" panose="00000800000000000000" pitchFamily="50" charset="0"/>
              </a:rPr>
              <a:t>to</a:t>
            </a:r>
            <a:r>
              <a:rPr lang="de-DE" sz="1400" dirty="0">
                <a:solidFill>
                  <a:prstClr val="black"/>
                </a:solidFill>
                <a:latin typeface="Kohinoor" panose="00000800000000000000" pitchFamily="50" charset="0"/>
              </a:rPr>
              <a:t> "</a:t>
            </a:r>
            <a:r>
              <a:rPr lang="de-DE" sz="1400" dirty="0" err="1">
                <a:solidFill>
                  <a:prstClr val="black"/>
                </a:solidFill>
                <a:latin typeface="Kohinoor" panose="00000800000000000000" pitchFamily="50" charset="0"/>
              </a:rPr>
              <a:t>show</a:t>
            </a:r>
            <a:r>
              <a:rPr lang="de-DE" sz="1400" dirty="0">
                <a:solidFill>
                  <a:prstClr val="black"/>
                </a:solidFill>
                <a:latin typeface="Kohinoor" panose="00000800000000000000" pitchFamily="50" charset="0"/>
              </a:rPr>
              <a:t> </a:t>
            </a:r>
            <a:r>
              <a:rPr lang="de-DE" sz="1400" dirty="0" err="1">
                <a:solidFill>
                  <a:prstClr val="black"/>
                </a:solidFill>
                <a:latin typeface="Kohinoor" panose="00000800000000000000" pitchFamily="50" charset="0"/>
              </a:rPr>
              <a:t>me</a:t>
            </a:r>
            <a:r>
              <a:rPr lang="de-DE" sz="1400" dirty="0">
                <a:solidFill>
                  <a:prstClr val="black"/>
                </a:solidFill>
                <a:latin typeface="Kohinoor" panose="00000800000000000000" pitchFamily="50" charset="0"/>
              </a:rPr>
              <a:t>" </a:t>
            </a:r>
            <a:r>
              <a:rPr lang="de-DE" sz="1400" dirty="0" err="1">
                <a:solidFill>
                  <a:prstClr val="black"/>
                </a:solidFill>
                <a:latin typeface="Kohinoor" panose="00000800000000000000" pitchFamily="50" charset="0"/>
              </a:rPr>
              <a:t>reporting</a:t>
            </a:r>
            <a:endParaRPr lang="de-DE" sz="1400" dirty="0">
              <a:solidFill>
                <a:prstClr val="black"/>
              </a:solidFill>
              <a:latin typeface="Kohinoor" panose="00000800000000000000" pitchFamily="50" charset="0"/>
            </a:endParaRPr>
          </a:p>
          <a:p>
            <a:pPr marL="285750" lvl="0" indent="-285750">
              <a:buFont typeface="Kohinoor" panose="00000800000000000000" pitchFamily="50" charset="0"/>
              <a:buChar char="•"/>
            </a:pPr>
            <a:r>
              <a:rPr lang="de-DE" sz="1400" dirty="0" err="1">
                <a:solidFill>
                  <a:prstClr val="black"/>
                </a:solidFill>
                <a:latin typeface="Kohinoor" panose="00000800000000000000" pitchFamily="50" charset="0"/>
              </a:rPr>
              <a:t>long</a:t>
            </a:r>
            <a:r>
              <a:rPr lang="de-DE" sz="1400" dirty="0">
                <a:solidFill>
                  <a:prstClr val="black"/>
                </a:solidFill>
                <a:latin typeface="Kohinoor" panose="00000800000000000000" pitchFamily="50" charset="0"/>
              </a:rPr>
              <a:t> </a:t>
            </a:r>
            <a:r>
              <a:rPr lang="de-DE" sz="1400" dirty="0" err="1">
                <a:solidFill>
                  <a:prstClr val="black"/>
                </a:solidFill>
                <a:latin typeface="Kohinoor" panose="00000800000000000000" pitchFamily="50" charset="0"/>
              </a:rPr>
              <a:t>way</a:t>
            </a:r>
            <a:r>
              <a:rPr lang="de-DE" sz="1400" dirty="0">
                <a:solidFill>
                  <a:prstClr val="black"/>
                </a:solidFill>
                <a:latin typeface="Kohinoor" panose="00000800000000000000" pitchFamily="50" charset="0"/>
              </a:rPr>
              <a:t> </a:t>
            </a:r>
            <a:r>
              <a:rPr lang="de-DE" sz="1400" dirty="0" err="1">
                <a:solidFill>
                  <a:prstClr val="black"/>
                </a:solidFill>
                <a:latin typeface="Kohinoor" panose="00000800000000000000" pitchFamily="50" charset="0"/>
              </a:rPr>
              <a:t>from</a:t>
            </a:r>
            <a:r>
              <a:rPr lang="de-DE" sz="1400" dirty="0">
                <a:solidFill>
                  <a:prstClr val="black"/>
                </a:solidFill>
                <a:latin typeface="Kohinoor" panose="00000800000000000000" pitchFamily="50" charset="0"/>
              </a:rPr>
              <a:t> </a:t>
            </a:r>
            <a:r>
              <a:rPr lang="de-DE" sz="1400" dirty="0" err="1">
                <a:solidFill>
                  <a:prstClr val="black"/>
                </a:solidFill>
                <a:latin typeface="Kohinoor" panose="00000800000000000000" pitchFamily="50" charset="0"/>
              </a:rPr>
              <a:t>consensus</a:t>
            </a:r>
            <a:r>
              <a:rPr lang="de-DE" sz="1400" dirty="0">
                <a:solidFill>
                  <a:prstClr val="black"/>
                </a:solidFill>
                <a:latin typeface="Kohinoor" panose="00000800000000000000" pitchFamily="50" charset="0"/>
              </a:rPr>
              <a:t> on investment-</a:t>
            </a:r>
            <a:r>
              <a:rPr lang="de-DE" sz="1400" dirty="0" err="1">
                <a:solidFill>
                  <a:prstClr val="black"/>
                </a:solidFill>
                <a:latin typeface="Kohinoor" panose="00000800000000000000" pitchFamily="50" charset="0"/>
              </a:rPr>
              <a:t>related</a:t>
            </a:r>
            <a:r>
              <a:rPr lang="de-DE" sz="1400" dirty="0">
                <a:solidFill>
                  <a:prstClr val="black"/>
                </a:solidFill>
                <a:latin typeface="Kohinoor" panose="00000800000000000000" pitchFamily="50" charset="0"/>
              </a:rPr>
              <a:t> ESG </a:t>
            </a:r>
            <a:r>
              <a:rPr lang="de-DE" sz="1400" dirty="0" err="1">
                <a:solidFill>
                  <a:prstClr val="black"/>
                </a:solidFill>
                <a:latin typeface="Kohinoor" panose="00000800000000000000" pitchFamily="50" charset="0"/>
              </a:rPr>
              <a:t>reporting</a:t>
            </a:r>
            <a:r>
              <a:rPr lang="de-DE" sz="1400" dirty="0">
                <a:solidFill>
                  <a:prstClr val="black"/>
                </a:solidFill>
                <a:latin typeface="Kohinoor" panose="00000800000000000000" pitchFamily="50" charset="0"/>
              </a:rPr>
              <a:t> </a:t>
            </a:r>
          </a:p>
        </p:txBody>
      </p:sp>
    </p:spTree>
    <p:extLst>
      <p:ext uri="{BB962C8B-B14F-4D97-AF65-F5344CB8AC3E}">
        <p14:creationId xmlns:p14="http://schemas.microsoft.com/office/powerpoint/2010/main" val="3396062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B7E2698C-7163-8798-EF8E-25349B9841DD}"/>
              </a:ext>
            </a:extLst>
          </p:cNvPr>
          <p:cNvSpPr/>
          <p:nvPr/>
        </p:nvSpPr>
        <p:spPr>
          <a:xfrm>
            <a:off x="668600" y="3704252"/>
            <a:ext cx="1794682" cy="847687"/>
          </a:xfrm>
          <a:prstGeom prst="roundRect">
            <a:avLst/>
          </a:prstGeom>
          <a:solidFill>
            <a:srgbClr val="E78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Rectangle 15">
            <a:extLst>
              <a:ext uri="{FF2B5EF4-FFF2-40B4-BE49-F238E27FC236}">
                <a16:creationId xmlns:a16="http://schemas.microsoft.com/office/drawing/2014/main" id="{758AC7E6-5BE5-1077-F562-C0A10AE9DF46}"/>
              </a:ext>
            </a:extLst>
          </p:cNvPr>
          <p:cNvSpPr/>
          <p:nvPr/>
        </p:nvSpPr>
        <p:spPr>
          <a:xfrm>
            <a:off x="1586204" y="3704251"/>
            <a:ext cx="9937196" cy="2567348"/>
          </a:xfrm>
          <a:prstGeom prst="rect">
            <a:avLst/>
          </a:prstGeom>
          <a:solidFill>
            <a:srgbClr val="F8F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Rounded Corners 11">
            <a:extLst>
              <a:ext uri="{FF2B5EF4-FFF2-40B4-BE49-F238E27FC236}">
                <a16:creationId xmlns:a16="http://schemas.microsoft.com/office/drawing/2014/main" id="{E0B7BB3F-4C38-7D38-0A37-3D830F5C5FD8}"/>
              </a:ext>
            </a:extLst>
          </p:cNvPr>
          <p:cNvSpPr/>
          <p:nvPr/>
        </p:nvSpPr>
        <p:spPr>
          <a:xfrm>
            <a:off x="668600" y="1502229"/>
            <a:ext cx="1794682" cy="847687"/>
          </a:xfrm>
          <a:prstGeom prst="roundRect">
            <a:avLst/>
          </a:prstGeom>
          <a:solidFill>
            <a:srgbClr val="E78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Rectangle 5">
            <a:extLst>
              <a:ext uri="{FF2B5EF4-FFF2-40B4-BE49-F238E27FC236}">
                <a16:creationId xmlns:a16="http://schemas.microsoft.com/office/drawing/2014/main" id="{2D05C2F7-4968-AE33-79EF-BD1D21692371}"/>
              </a:ext>
            </a:extLst>
          </p:cNvPr>
          <p:cNvSpPr/>
          <p:nvPr/>
        </p:nvSpPr>
        <p:spPr>
          <a:xfrm>
            <a:off x="1586204" y="1502229"/>
            <a:ext cx="9937196" cy="1951738"/>
          </a:xfrm>
          <a:prstGeom prst="rect">
            <a:avLst/>
          </a:prstGeom>
          <a:solidFill>
            <a:srgbClr val="F8F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extplatzhalter 1">
            <a:extLst>
              <a:ext uri="{FF2B5EF4-FFF2-40B4-BE49-F238E27FC236}">
                <a16:creationId xmlns:a16="http://schemas.microsoft.com/office/drawing/2014/main" id="{74F2A528-3BB7-B1A0-A323-7F8A1DC7A450}"/>
              </a:ext>
            </a:extLst>
          </p:cNvPr>
          <p:cNvSpPr>
            <a:spLocks noGrp="1"/>
          </p:cNvSpPr>
          <p:nvPr>
            <p:ph type="body" sz="quarter" idx="13"/>
          </p:nvPr>
        </p:nvSpPr>
        <p:spPr>
          <a:xfrm>
            <a:off x="431032" y="257452"/>
            <a:ext cx="7561501" cy="847687"/>
          </a:xfrm>
        </p:spPr>
        <p:txBody>
          <a:bodyPr>
            <a:normAutofit/>
          </a:bodyPr>
          <a:lstStyle/>
          <a:p>
            <a:r>
              <a:rPr lang="en-US" dirty="0">
                <a:solidFill>
                  <a:srgbClr val="631856"/>
                </a:solidFill>
              </a:rPr>
              <a:t>ESG Ratings – Expectation vs. Reality</a:t>
            </a:r>
          </a:p>
        </p:txBody>
      </p:sp>
      <p:sp>
        <p:nvSpPr>
          <p:cNvPr id="3" name="Textplatzhalter 2">
            <a:extLst>
              <a:ext uri="{FF2B5EF4-FFF2-40B4-BE49-F238E27FC236}">
                <a16:creationId xmlns:a16="http://schemas.microsoft.com/office/drawing/2014/main" id="{F1FD02B9-A5DD-8C88-1CDD-E57581CE97F4}"/>
              </a:ext>
            </a:extLst>
          </p:cNvPr>
          <p:cNvSpPr>
            <a:spLocks noGrp="1"/>
          </p:cNvSpPr>
          <p:nvPr>
            <p:ph type="body" sz="quarter" idx="14"/>
          </p:nvPr>
        </p:nvSpPr>
        <p:spPr>
          <a:xfrm>
            <a:off x="1989666" y="1653189"/>
            <a:ext cx="9457695" cy="1775811"/>
          </a:xfrm>
        </p:spPr>
        <p:txBody>
          <a:bodyPr/>
          <a:lstStyle/>
          <a:p>
            <a:pPr marL="0" indent="0">
              <a:buNone/>
            </a:pPr>
            <a:r>
              <a:rPr lang="en-US" dirty="0">
                <a:solidFill>
                  <a:srgbClr val="631856"/>
                </a:solidFill>
                <a:latin typeface="Kohinoor Semibold" panose="00000800000000000000" pitchFamily="50" charset="0"/>
              </a:rPr>
              <a:t>Current situation creates several risks</a:t>
            </a:r>
          </a:p>
          <a:p>
            <a:pPr marL="354013" lvl="1" indent="-227013">
              <a:buFont typeface="Kohinoor" panose="00000800000000000000" pitchFamily="50" charset="0"/>
              <a:buChar char="•"/>
            </a:pPr>
            <a:r>
              <a:rPr lang="en-US" dirty="0">
                <a:latin typeface="Kohinoor" panose="00000800000000000000" pitchFamily="50" charset="0"/>
              </a:rPr>
              <a:t>Absence of a common definition prevents authorities and investors from mapping the market in a transparent way</a:t>
            </a:r>
          </a:p>
          <a:p>
            <a:pPr marL="354013" lvl="1" indent="-227013">
              <a:buFont typeface="Kohinoor" panose="00000800000000000000" pitchFamily="50" charset="0"/>
              <a:buChar char="•"/>
            </a:pPr>
            <a:r>
              <a:rPr lang="en-US" dirty="0">
                <a:latin typeface="Kohinoor" panose="00000800000000000000" pitchFamily="50" charset="0"/>
              </a:rPr>
              <a:t>Leading towards misunderstandings about the objectives and comparability of ESG ratings, </a:t>
            </a:r>
            <a:br>
              <a:rPr lang="en-US" dirty="0">
                <a:latin typeface="Kohinoor" panose="00000800000000000000" pitchFamily="50" charset="0"/>
              </a:rPr>
            </a:br>
            <a:r>
              <a:rPr lang="en-US" dirty="0">
                <a:latin typeface="Kohinoor" panose="00000800000000000000" pitchFamily="50" charset="0"/>
              </a:rPr>
              <a:t>which causes an even more increasing risk for Greenwashing claims for companies</a:t>
            </a:r>
          </a:p>
          <a:p>
            <a:pPr lvl="1">
              <a:buFontTx/>
              <a:buChar char="-"/>
            </a:pPr>
            <a:endParaRPr lang="en-US" dirty="0">
              <a:latin typeface="Kohinoor" panose="00000800000000000000" pitchFamily="50" charset="0"/>
            </a:endParaRPr>
          </a:p>
        </p:txBody>
      </p:sp>
      <p:sp>
        <p:nvSpPr>
          <p:cNvPr id="4" name="Fußzeilenplatzhalter 3">
            <a:extLst>
              <a:ext uri="{FF2B5EF4-FFF2-40B4-BE49-F238E27FC236}">
                <a16:creationId xmlns:a16="http://schemas.microsoft.com/office/drawing/2014/main" id="{87443EE7-40A5-9D5F-7712-6F995D0DC1A2}"/>
              </a:ext>
            </a:extLst>
          </p:cNvPr>
          <p:cNvSpPr>
            <a:spLocks noGrp="1"/>
          </p:cNvSpPr>
          <p:nvPr>
            <p:ph type="ftr" sz="quarter" idx="16"/>
          </p:nvPr>
        </p:nvSpPr>
        <p:spPr/>
        <p:txBody>
          <a:bodyPr/>
          <a:lstStyle/>
          <a:p>
            <a:r>
              <a:rPr lang="en-IN"/>
              <a:t>Privileged &amp; Confidential</a:t>
            </a:r>
            <a:endParaRPr lang="en-IN" dirty="0"/>
          </a:p>
        </p:txBody>
      </p:sp>
      <p:sp>
        <p:nvSpPr>
          <p:cNvPr id="5" name="Foliennummernplatzhalter 4">
            <a:extLst>
              <a:ext uri="{FF2B5EF4-FFF2-40B4-BE49-F238E27FC236}">
                <a16:creationId xmlns:a16="http://schemas.microsoft.com/office/drawing/2014/main" id="{4E6A8993-E88D-9330-C8FB-DDF1A99DDA5D}"/>
              </a:ext>
            </a:extLst>
          </p:cNvPr>
          <p:cNvSpPr>
            <a:spLocks noGrp="1"/>
          </p:cNvSpPr>
          <p:nvPr>
            <p:ph type="sldNum" sz="quarter" idx="17"/>
          </p:nvPr>
        </p:nvSpPr>
        <p:spPr/>
        <p:txBody>
          <a:bodyPr/>
          <a:lstStyle/>
          <a:p>
            <a:fld id="{DEB44AB7-40A9-42EA-AED5-A0B4F43C24E3}" type="slidenum">
              <a:rPr lang="en-IN" smtClean="0"/>
              <a:pPr/>
              <a:t>18</a:t>
            </a:fld>
            <a:endParaRPr lang="en-IN"/>
          </a:p>
        </p:txBody>
      </p:sp>
      <p:grpSp>
        <p:nvGrpSpPr>
          <p:cNvPr id="7" name="easyDyn_CCR_10">
            <a:extLst>
              <a:ext uri="{FF2B5EF4-FFF2-40B4-BE49-F238E27FC236}">
                <a16:creationId xmlns:a16="http://schemas.microsoft.com/office/drawing/2014/main" id="{4DC0519D-3CC4-10E7-482E-F47B9DC4BCF4}"/>
              </a:ext>
            </a:extLst>
          </p:cNvPr>
          <p:cNvGrpSpPr>
            <a:grpSpLocks noChangeAspect="1"/>
          </p:cNvGrpSpPr>
          <p:nvPr>
            <p:custDataLst>
              <p:tags r:id="rId1"/>
            </p:custDataLst>
          </p:nvPr>
        </p:nvGrpSpPr>
        <p:grpSpPr>
          <a:xfrm>
            <a:off x="875402" y="1707866"/>
            <a:ext cx="504000" cy="504000"/>
            <a:chOff x="5256185" y="2384884"/>
            <a:chExt cx="288000" cy="288000"/>
          </a:xfrm>
        </p:grpSpPr>
        <p:sp>
          <p:nvSpPr>
            <p:cNvPr id="9" name="SkipColor">
              <a:extLst>
                <a:ext uri="{FF2B5EF4-FFF2-40B4-BE49-F238E27FC236}">
                  <a16:creationId xmlns:a16="http://schemas.microsoft.com/office/drawing/2014/main" id="{05ACED05-E3BF-A6C1-7DCD-2EF75D88D507}"/>
                </a:ext>
              </a:extLst>
            </p:cNvPr>
            <p:cNvSpPr>
              <a:spLocks noChangeAspect="1"/>
            </p:cNvSpPr>
            <p:nvPr/>
          </p:nvSpPr>
          <p:spPr bwMode="gray">
            <a:xfrm>
              <a:off x="5256185" y="2384884"/>
              <a:ext cx="288000" cy="288000"/>
            </a:xfrm>
            <a:prstGeom prst="ellipse">
              <a:avLst/>
            </a:prstGeom>
            <a:solidFill>
              <a:schemeClr val="bg1">
                <a:alpha val="1176"/>
              </a:schemeClr>
            </a:solidFill>
            <a:ln w="22225" cap="flat" cmpd="sng" algn="ctr">
              <a:noFill/>
              <a:prstDash val="solid"/>
            </a:ln>
            <a:effectLst/>
            <a:extLst>
              <a:ext uri="{91240B29-F687-4F45-9708-019B960494DF}">
                <a14:hiddenLine xmlns:a14="http://schemas.microsoft.com/office/drawing/2010/main" w="22225" cap="flat" cmpd="sng" algn="ctr">
                  <a:solidFill>
                    <a:srgbClr val="06416A"/>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600"/>
                </a:spcBef>
              </a:pPr>
              <a:endParaRPr lang="de-DE" sz="1200" dirty="0" err="1">
                <a:solidFill>
                  <a:srgbClr val="000000"/>
                </a:solidFill>
                <a:latin typeface="Segoe UI" panose="020B0502040204020203" pitchFamily="34" charset="0"/>
                <a:cs typeface="Arial" panose="020B0604020202020204" pitchFamily="34" charset="0"/>
              </a:endParaRPr>
            </a:p>
          </p:txBody>
        </p:sp>
        <p:sp>
          <p:nvSpPr>
            <p:cNvPr id="10" name="Symbol_Lightning">
              <a:extLst>
                <a:ext uri="{FF2B5EF4-FFF2-40B4-BE49-F238E27FC236}">
                  <a16:creationId xmlns:a16="http://schemas.microsoft.com/office/drawing/2014/main" id="{F46EAD11-0815-D56A-63F8-B0FC694A0D0A}"/>
                </a:ext>
              </a:extLst>
            </p:cNvPr>
            <p:cNvSpPr>
              <a:spLocks noChangeAspect="1"/>
            </p:cNvSpPr>
            <p:nvPr>
              <p:custDataLst>
                <p:tags r:id="rId3"/>
              </p:custDataLst>
            </p:nvPr>
          </p:nvSpPr>
          <p:spPr>
            <a:xfrm>
              <a:off x="5349243" y="2435037"/>
              <a:ext cx="101886" cy="190553"/>
            </a:xfrm>
            <a:custGeom>
              <a:avLst/>
              <a:gdLst>
                <a:gd name="connsiteX0" fmla="*/ 55682 w 127357"/>
                <a:gd name="connsiteY0" fmla="*/ 1 h 238191"/>
                <a:gd name="connsiteX1" fmla="*/ 117383 w 127357"/>
                <a:gd name="connsiteY1" fmla="*/ 1 h 238191"/>
                <a:gd name="connsiteX2" fmla="*/ 120237 w 127357"/>
                <a:gd name="connsiteY2" fmla="*/ 1107 h 238191"/>
                <a:gd name="connsiteX3" fmla="*/ 121211 w 127357"/>
                <a:gd name="connsiteY3" fmla="*/ 8928 h 238191"/>
                <a:gd name="connsiteX4" fmla="*/ 76111 w 127357"/>
                <a:gd name="connsiteY4" fmla="*/ 80321 h 238191"/>
                <a:gd name="connsiteX5" fmla="*/ 75399 w 127357"/>
                <a:gd name="connsiteY5" fmla="*/ 83092 h 238191"/>
                <a:gd name="connsiteX6" fmla="*/ 79214 w 127357"/>
                <a:gd name="connsiteY6" fmla="*/ 87132 h 238191"/>
                <a:gd name="connsiteX7" fmla="*/ 122729 w 127357"/>
                <a:gd name="connsiteY7" fmla="*/ 84454 h 238191"/>
                <a:gd name="connsiteX8" fmla="*/ 125548 w 127357"/>
                <a:gd name="connsiteY8" fmla="*/ 85422 h 238191"/>
                <a:gd name="connsiteX9" fmla="*/ 126524 w 127357"/>
                <a:gd name="connsiteY9" fmla="*/ 92604 h 238191"/>
                <a:gd name="connsiteX10" fmla="*/ 38157 w 127357"/>
                <a:gd name="connsiteY10" fmla="*/ 236555 h 238191"/>
                <a:gd name="connsiteX11" fmla="*/ 34980 w 127357"/>
                <a:gd name="connsiteY11" fmla="*/ 238150 h 238191"/>
                <a:gd name="connsiteX12" fmla="*/ 32200 w 127357"/>
                <a:gd name="connsiteY12" fmla="*/ 233741 h 238191"/>
                <a:gd name="connsiteX13" fmla="*/ 42464 w 127357"/>
                <a:gd name="connsiteY13" fmla="*/ 123130 h 238191"/>
                <a:gd name="connsiteX14" fmla="*/ 42093 w 127357"/>
                <a:gd name="connsiteY14" fmla="*/ 120521 h 238191"/>
                <a:gd name="connsiteX15" fmla="*/ 36540 w 127357"/>
                <a:gd name="connsiteY15" fmla="*/ 118161 h 238191"/>
                <a:gd name="connsiteX16" fmla="*/ 5434 w 127357"/>
                <a:gd name="connsiteY16" fmla="*/ 135394 h 238191"/>
                <a:gd name="connsiteX17" fmla="*/ 2134 w 127357"/>
                <a:gd name="connsiteY17" fmla="*/ 135598 h 238191"/>
                <a:gd name="connsiteX18" fmla="*/ 319 w 127357"/>
                <a:gd name="connsiteY18" fmla="*/ 129980 h 238191"/>
                <a:gd name="connsiteX19" fmla="*/ 46656 w 127357"/>
                <a:gd name="connsiteY19" fmla="*/ 6910 h 238191"/>
                <a:gd name="connsiteX20" fmla="*/ 55682 w 127357"/>
                <a:gd name="connsiteY20" fmla="*/ 1 h 238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357" h="238191">
                  <a:moveTo>
                    <a:pt x="55682" y="1"/>
                  </a:moveTo>
                  <a:lnTo>
                    <a:pt x="117383" y="1"/>
                  </a:lnTo>
                  <a:cubicBezTo>
                    <a:pt x="118411" y="-3"/>
                    <a:pt x="119412" y="385"/>
                    <a:pt x="120237" y="1107"/>
                  </a:cubicBezTo>
                  <a:cubicBezTo>
                    <a:pt x="122343" y="2951"/>
                    <a:pt x="122779" y="6451"/>
                    <a:pt x="121211" y="8928"/>
                  </a:cubicBezTo>
                  <a:lnTo>
                    <a:pt x="76111" y="80321"/>
                  </a:lnTo>
                  <a:cubicBezTo>
                    <a:pt x="75607" y="81118"/>
                    <a:pt x="75354" y="82098"/>
                    <a:pt x="75399" y="83092"/>
                  </a:cubicBezTo>
                  <a:cubicBezTo>
                    <a:pt x="75504" y="85445"/>
                    <a:pt x="77212" y="87254"/>
                    <a:pt x="79214" y="87132"/>
                  </a:cubicBezTo>
                  <a:lnTo>
                    <a:pt x="122729" y="84454"/>
                  </a:lnTo>
                  <a:cubicBezTo>
                    <a:pt x="123736" y="84386"/>
                    <a:pt x="124731" y="84728"/>
                    <a:pt x="125548" y="85422"/>
                  </a:cubicBezTo>
                  <a:cubicBezTo>
                    <a:pt x="127505" y="87090"/>
                    <a:pt x="127943" y="90305"/>
                    <a:pt x="126524" y="92604"/>
                  </a:cubicBezTo>
                  <a:lnTo>
                    <a:pt x="38157" y="236555"/>
                  </a:lnTo>
                  <a:cubicBezTo>
                    <a:pt x="37437" y="237748"/>
                    <a:pt x="36210" y="238364"/>
                    <a:pt x="34980" y="238150"/>
                  </a:cubicBezTo>
                  <a:cubicBezTo>
                    <a:pt x="33177" y="237835"/>
                    <a:pt x="31933" y="235862"/>
                    <a:pt x="32200" y="233741"/>
                  </a:cubicBezTo>
                  <a:lnTo>
                    <a:pt x="42464" y="123130"/>
                  </a:lnTo>
                  <a:cubicBezTo>
                    <a:pt x="42545" y="122237"/>
                    <a:pt x="42416" y="121334"/>
                    <a:pt x="42093" y="120521"/>
                  </a:cubicBezTo>
                  <a:cubicBezTo>
                    <a:pt x="41114" y="118067"/>
                    <a:pt x="38627" y="117011"/>
                    <a:pt x="36540" y="118161"/>
                  </a:cubicBezTo>
                  <a:lnTo>
                    <a:pt x="5434" y="135394"/>
                  </a:lnTo>
                  <a:cubicBezTo>
                    <a:pt x="4426" y="136084"/>
                    <a:pt x="3196" y="136160"/>
                    <a:pt x="2134" y="135598"/>
                  </a:cubicBezTo>
                  <a:cubicBezTo>
                    <a:pt x="313" y="134635"/>
                    <a:pt x="-500" y="132120"/>
                    <a:pt x="319" y="129980"/>
                  </a:cubicBezTo>
                  <a:lnTo>
                    <a:pt x="46656" y="6910"/>
                  </a:lnTo>
                  <a:cubicBezTo>
                    <a:pt x="48243" y="2715"/>
                    <a:pt x="51778" y="11"/>
                    <a:pt x="55682" y="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600"/>
                </a:spcBef>
                <a:spcAft>
                  <a:spcPts val="600"/>
                </a:spcAft>
                <a:buClrTx/>
                <a:buSzTx/>
                <a:buFontTx/>
                <a:buNone/>
                <a:tabLst/>
                <a:defRPr/>
              </a:pPr>
              <a:endParaRPr kumimoji="0" lang="de-DE" sz="1200" b="0" i="0" u="none" strike="noStrike" kern="1200" cap="none" spc="60" normalizeH="0" baseline="0" noProof="0" dirty="0">
                <a:ln>
                  <a:noFill/>
                </a:ln>
                <a:solidFill>
                  <a:srgbClr val="FFFFFF"/>
                </a:solidFill>
                <a:effectLst/>
                <a:uLnTx/>
                <a:uFillTx/>
                <a:latin typeface="Segoe UI" panose="020B0502040204020203" pitchFamily="34" charset="0"/>
                <a:ea typeface="+mn-ea"/>
                <a:cs typeface="+mn-cs"/>
              </a:endParaRPr>
            </a:p>
          </p:txBody>
        </p:sp>
      </p:grpSp>
      <p:grpSp>
        <p:nvGrpSpPr>
          <p:cNvPr id="11" name="easyIcon">
            <a:extLst>
              <a:ext uri="{FF2B5EF4-FFF2-40B4-BE49-F238E27FC236}">
                <a16:creationId xmlns:a16="http://schemas.microsoft.com/office/drawing/2014/main" id="{5E414C87-227F-ACF6-3393-26944E1562D8}"/>
              </a:ext>
            </a:extLst>
          </p:cNvPr>
          <p:cNvGrpSpPr>
            <a:grpSpLocks noChangeAspect="1"/>
          </p:cNvGrpSpPr>
          <p:nvPr>
            <p:custDataLst>
              <p:tags r:id="rId2"/>
            </p:custDataLst>
          </p:nvPr>
        </p:nvGrpSpPr>
        <p:grpSpPr>
          <a:xfrm>
            <a:off x="875402" y="3876095"/>
            <a:ext cx="504000" cy="504000"/>
            <a:chOff x="6413195" y="4412939"/>
            <a:chExt cx="714050" cy="714049"/>
          </a:xfrm>
        </p:grpSpPr>
        <p:sp>
          <p:nvSpPr>
            <p:cNvPr id="13" name="Background">
              <a:extLst>
                <a:ext uri="{FF2B5EF4-FFF2-40B4-BE49-F238E27FC236}">
                  <a16:creationId xmlns:a16="http://schemas.microsoft.com/office/drawing/2014/main" id="{C1683770-A9F1-D6BE-F792-596442271CF5}"/>
                </a:ext>
              </a:extLst>
            </p:cNvPr>
            <p:cNvSpPr>
              <a:spLocks noChangeAspect="1"/>
            </p:cNvSpPr>
            <p:nvPr/>
          </p:nvSpPr>
          <p:spPr>
            <a:xfrm>
              <a:off x="6413195" y="4412939"/>
              <a:ext cx="714050" cy="714049"/>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001E3C"/>
                  </a:solidFill>
                </a14:hiddenFill>
              </a:ext>
              <a:ext uri="{91240B29-F687-4F45-9708-019B960494DF}">
                <a14:hiddenLine xmlns:a14="http://schemas.microsoft.com/office/drawing/2010/main" w="9525" cap="flat" cmpd="sng" algn="ctr">
                  <a:solidFill>
                    <a:srgbClr val="001E3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err="1">
                <a:solidFill>
                  <a:srgbClr val="FFFFFF"/>
                </a:solidFill>
                <a:latin typeface="Segoe UI" panose="020B0502040204020203" pitchFamily="34" charset="0"/>
                <a:cs typeface="Arial" panose="020B0604020202020204" pitchFamily="34" charset="0"/>
              </a:endParaRPr>
            </a:p>
          </p:txBody>
        </p:sp>
        <p:sp>
          <p:nvSpPr>
            <p:cNvPr id="15" name="Vector">
              <a:extLst>
                <a:ext uri="{FF2B5EF4-FFF2-40B4-BE49-F238E27FC236}">
                  <a16:creationId xmlns:a16="http://schemas.microsoft.com/office/drawing/2014/main" id="{987F8C4B-CDEF-0C7B-AF6F-F70378045778}"/>
                </a:ext>
              </a:extLst>
            </p:cNvPr>
            <p:cNvSpPr>
              <a:spLocks noChangeAspect="1"/>
            </p:cNvSpPr>
            <p:nvPr/>
          </p:nvSpPr>
          <p:spPr bwMode="gray">
            <a:xfrm>
              <a:off x="6572282" y="4463950"/>
              <a:ext cx="395854" cy="612043"/>
            </a:xfrm>
            <a:custGeom>
              <a:avLst/>
              <a:gdLst>
                <a:gd name="connsiteX0" fmla="*/ 104966 w 267367"/>
                <a:gd name="connsiteY0" fmla="*/ 394335 h 413385"/>
                <a:gd name="connsiteX1" fmla="*/ 162497 w 267367"/>
                <a:gd name="connsiteY1" fmla="*/ 394335 h 413385"/>
                <a:gd name="connsiteX2" fmla="*/ 172022 w 267367"/>
                <a:gd name="connsiteY2" fmla="*/ 403860 h 413385"/>
                <a:gd name="connsiteX3" fmla="*/ 162497 w 267367"/>
                <a:gd name="connsiteY3" fmla="*/ 413385 h 413385"/>
                <a:gd name="connsiteX4" fmla="*/ 104966 w 267367"/>
                <a:gd name="connsiteY4" fmla="*/ 413385 h 413385"/>
                <a:gd name="connsiteX5" fmla="*/ 95441 w 267367"/>
                <a:gd name="connsiteY5" fmla="*/ 403860 h 413385"/>
                <a:gd name="connsiteX6" fmla="*/ 104966 w 267367"/>
                <a:gd name="connsiteY6" fmla="*/ 394335 h 413385"/>
                <a:gd name="connsiteX7" fmla="*/ 92012 w 267367"/>
                <a:gd name="connsiteY7" fmla="*/ 368427 h 413385"/>
                <a:gd name="connsiteX8" fmla="*/ 180309 w 267367"/>
                <a:gd name="connsiteY8" fmla="*/ 368427 h 413385"/>
                <a:gd name="connsiteX9" fmla="*/ 189834 w 267367"/>
                <a:gd name="connsiteY9" fmla="*/ 377952 h 413385"/>
                <a:gd name="connsiteX10" fmla="*/ 180309 w 267367"/>
                <a:gd name="connsiteY10" fmla="*/ 387477 h 413385"/>
                <a:gd name="connsiteX11" fmla="*/ 92012 w 267367"/>
                <a:gd name="connsiteY11" fmla="*/ 387477 h 413385"/>
                <a:gd name="connsiteX12" fmla="*/ 82487 w 267367"/>
                <a:gd name="connsiteY12" fmla="*/ 377952 h 413385"/>
                <a:gd name="connsiteX13" fmla="*/ 92012 w 267367"/>
                <a:gd name="connsiteY13" fmla="*/ 368427 h 413385"/>
                <a:gd name="connsiteX14" fmla="*/ 204978 w 267367"/>
                <a:gd name="connsiteY14" fmla="*/ 137255 h 413385"/>
                <a:gd name="connsiteX15" fmla="*/ 176213 w 267367"/>
                <a:gd name="connsiteY15" fmla="*/ 150971 h 413385"/>
                <a:gd name="connsiteX16" fmla="*/ 141827 w 267367"/>
                <a:gd name="connsiteY16" fmla="*/ 188119 h 413385"/>
                <a:gd name="connsiteX17" fmla="*/ 169450 w 267367"/>
                <a:gd name="connsiteY17" fmla="*/ 163354 h 413385"/>
                <a:gd name="connsiteX18" fmla="*/ 182023 w 267367"/>
                <a:gd name="connsiteY18" fmla="*/ 168212 h 413385"/>
                <a:gd name="connsiteX19" fmla="*/ 177165 w 267367"/>
                <a:gd name="connsiteY19" fmla="*/ 180785 h 413385"/>
                <a:gd name="connsiteX20" fmla="*/ 153353 w 267367"/>
                <a:gd name="connsiteY20" fmla="*/ 206597 h 413385"/>
                <a:gd name="connsiteX21" fmla="*/ 200216 w 267367"/>
                <a:gd name="connsiteY21" fmla="*/ 174212 h 413385"/>
                <a:gd name="connsiteX22" fmla="*/ 200692 w 267367"/>
                <a:gd name="connsiteY22" fmla="*/ 172974 h 413385"/>
                <a:gd name="connsiteX23" fmla="*/ 204978 w 267367"/>
                <a:gd name="connsiteY23" fmla="*/ 137255 h 413385"/>
                <a:gd name="connsiteX24" fmla="*/ 66865 w 267367"/>
                <a:gd name="connsiteY24" fmla="*/ 91440 h 413385"/>
                <a:gd name="connsiteX25" fmla="*/ 65532 w 267367"/>
                <a:gd name="connsiteY25" fmla="*/ 133064 h 413385"/>
                <a:gd name="connsiteX26" fmla="*/ 65913 w 267367"/>
                <a:gd name="connsiteY26" fmla="*/ 134303 h 413385"/>
                <a:gd name="connsiteX27" fmla="*/ 107918 w 267367"/>
                <a:gd name="connsiteY27" fmla="*/ 175927 h 413385"/>
                <a:gd name="connsiteX28" fmla="*/ 83153 w 267367"/>
                <a:gd name="connsiteY28" fmla="*/ 148019 h 413385"/>
                <a:gd name="connsiteX29" fmla="*/ 81820 w 267367"/>
                <a:gd name="connsiteY29" fmla="*/ 134588 h 413385"/>
                <a:gd name="connsiteX30" fmla="*/ 95155 w 267367"/>
                <a:gd name="connsiteY30" fmla="*/ 133255 h 413385"/>
                <a:gd name="connsiteX31" fmla="*/ 127159 w 267367"/>
                <a:gd name="connsiteY31" fmla="*/ 170498 h 413385"/>
                <a:gd name="connsiteX32" fmla="*/ 128588 w 267367"/>
                <a:gd name="connsiteY32" fmla="*/ 167354 h 413385"/>
                <a:gd name="connsiteX33" fmla="*/ 96298 w 267367"/>
                <a:gd name="connsiteY33" fmla="*/ 111538 h 413385"/>
                <a:gd name="connsiteX34" fmla="*/ 66865 w 267367"/>
                <a:gd name="connsiteY34" fmla="*/ 91440 h 413385"/>
                <a:gd name="connsiteX35" fmla="*/ 133636 w 267367"/>
                <a:gd name="connsiteY35" fmla="*/ 19050 h 413385"/>
                <a:gd name="connsiteX36" fmla="*/ 19050 w 267367"/>
                <a:gd name="connsiteY36" fmla="*/ 133636 h 413385"/>
                <a:gd name="connsiteX37" fmla="*/ 59531 w 267367"/>
                <a:gd name="connsiteY37" fmla="*/ 220980 h 413385"/>
                <a:gd name="connsiteX38" fmla="*/ 60293 w 267367"/>
                <a:gd name="connsiteY38" fmla="*/ 221742 h 413385"/>
                <a:gd name="connsiteX39" fmla="*/ 97727 w 267367"/>
                <a:gd name="connsiteY39" fmla="*/ 338423 h 413385"/>
                <a:gd name="connsiteX40" fmla="*/ 126111 w 267367"/>
                <a:gd name="connsiteY40" fmla="*/ 338423 h 413385"/>
                <a:gd name="connsiteX41" fmla="*/ 125920 w 267367"/>
                <a:gd name="connsiteY41" fmla="*/ 336518 h 413385"/>
                <a:gd name="connsiteX42" fmla="*/ 125920 w 267367"/>
                <a:gd name="connsiteY42" fmla="*/ 249841 h 413385"/>
                <a:gd name="connsiteX43" fmla="*/ 126016 w 267367"/>
                <a:gd name="connsiteY43" fmla="*/ 248888 h 413385"/>
                <a:gd name="connsiteX44" fmla="*/ 126016 w 267367"/>
                <a:gd name="connsiteY44" fmla="*/ 217837 h 413385"/>
                <a:gd name="connsiteX45" fmla="*/ 119920 w 267367"/>
                <a:gd name="connsiteY45" fmla="*/ 197644 h 413385"/>
                <a:gd name="connsiteX46" fmla="*/ 47625 w 267367"/>
                <a:gd name="connsiteY46" fmla="*/ 139637 h 413385"/>
                <a:gd name="connsiteX47" fmla="*/ 59912 w 267367"/>
                <a:gd name="connsiteY47" fmla="*/ 69628 h 413385"/>
                <a:gd name="connsiteX48" fmla="*/ 78391 w 267367"/>
                <a:gd name="connsiteY48" fmla="*/ 75248 h 413385"/>
                <a:gd name="connsiteX49" fmla="*/ 102680 w 267367"/>
                <a:gd name="connsiteY49" fmla="*/ 93631 h 413385"/>
                <a:gd name="connsiteX50" fmla="*/ 146590 w 267367"/>
                <a:gd name="connsiteY50" fmla="*/ 145161 h 413385"/>
                <a:gd name="connsiteX51" fmla="*/ 172498 w 267367"/>
                <a:gd name="connsiteY51" fmla="*/ 132302 h 413385"/>
                <a:gd name="connsiteX52" fmla="*/ 196596 w 267367"/>
                <a:gd name="connsiteY52" fmla="*/ 118967 h 413385"/>
                <a:gd name="connsiteX53" fmla="*/ 215075 w 267367"/>
                <a:gd name="connsiteY53" fmla="*/ 116110 h 413385"/>
                <a:gd name="connsiteX54" fmla="*/ 217551 w 267367"/>
                <a:gd name="connsiteY54" fmla="*/ 182023 h 413385"/>
                <a:gd name="connsiteX55" fmla="*/ 148780 w 267367"/>
                <a:gd name="connsiteY55" fmla="*/ 225933 h 413385"/>
                <a:gd name="connsiteX56" fmla="*/ 145066 w 267367"/>
                <a:gd name="connsiteY56" fmla="*/ 225838 h 413385"/>
                <a:gd name="connsiteX57" fmla="*/ 145066 w 267367"/>
                <a:gd name="connsiteY57" fmla="*/ 283655 h 413385"/>
                <a:gd name="connsiteX58" fmla="*/ 144971 w 267367"/>
                <a:gd name="connsiteY58" fmla="*/ 284607 h 413385"/>
                <a:gd name="connsiteX59" fmla="*/ 144971 w 267367"/>
                <a:gd name="connsiteY59" fmla="*/ 336518 h 413385"/>
                <a:gd name="connsiteX60" fmla="*/ 144780 w 267367"/>
                <a:gd name="connsiteY60" fmla="*/ 338423 h 413385"/>
                <a:gd name="connsiteX61" fmla="*/ 174308 w 267367"/>
                <a:gd name="connsiteY61" fmla="*/ 338423 h 413385"/>
                <a:gd name="connsiteX62" fmla="*/ 206788 w 267367"/>
                <a:gd name="connsiteY62" fmla="*/ 222028 h 413385"/>
                <a:gd name="connsiteX63" fmla="*/ 207836 w 267367"/>
                <a:gd name="connsiteY63" fmla="*/ 221075 h 413385"/>
                <a:gd name="connsiteX64" fmla="*/ 248317 w 267367"/>
                <a:gd name="connsiteY64" fmla="*/ 133636 h 413385"/>
                <a:gd name="connsiteX65" fmla="*/ 133636 w 267367"/>
                <a:gd name="connsiteY65" fmla="*/ 19050 h 413385"/>
                <a:gd name="connsiteX66" fmla="*/ 133636 w 267367"/>
                <a:gd name="connsiteY66" fmla="*/ 0 h 413385"/>
                <a:gd name="connsiteX67" fmla="*/ 267367 w 267367"/>
                <a:gd name="connsiteY67" fmla="*/ 133636 h 413385"/>
                <a:gd name="connsiteX68" fmla="*/ 220694 w 267367"/>
                <a:gd name="connsiteY68" fmla="*/ 235077 h 413385"/>
                <a:gd name="connsiteX69" fmla="*/ 193358 w 267367"/>
                <a:gd name="connsiteY69" fmla="*/ 347663 h 413385"/>
                <a:gd name="connsiteX70" fmla="*/ 190691 w 267367"/>
                <a:gd name="connsiteY70" fmla="*/ 354616 h 413385"/>
                <a:gd name="connsiteX71" fmla="*/ 183833 w 267367"/>
                <a:gd name="connsiteY71" fmla="*/ 357473 h 413385"/>
                <a:gd name="connsiteX72" fmla="*/ 88202 w 267367"/>
                <a:gd name="connsiteY72" fmla="*/ 357473 h 413385"/>
                <a:gd name="connsiteX73" fmla="*/ 81439 w 267367"/>
                <a:gd name="connsiteY73" fmla="*/ 354616 h 413385"/>
                <a:gd name="connsiteX74" fmla="*/ 78677 w 267367"/>
                <a:gd name="connsiteY74" fmla="*/ 347663 h 413385"/>
                <a:gd name="connsiteX75" fmla="*/ 46768 w 267367"/>
                <a:gd name="connsiteY75" fmla="*/ 235172 h 413385"/>
                <a:gd name="connsiteX76" fmla="*/ 0 w 267367"/>
                <a:gd name="connsiteY76" fmla="*/ 133636 h 413385"/>
                <a:gd name="connsiteX77" fmla="*/ 133636 w 267367"/>
                <a:gd name="connsiteY77" fmla="*/ 0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67367" h="413385">
                  <a:moveTo>
                    <a:pt x="104966" y="394335"/>
                  </a:moveTo>
                  <a:lnTo>
                    <a:pt x="162497" y="394335"/>
                  </a:lnTo>
                  <a:cubicBezTo>
                    <a:pt x="167736" y="394335"/>
                    <a:pt x="172022" y="398621"/>
                    <a:pt x="172022" y="403860"/>
                  </a:cubicBezTo>
                  <a:cubicBezTo>
                    <a:pt x="172022" y="409099"/>
                    <a:pt x="167736" y="413385"/>
                    <a:pt x="162497" y="413385"/>
                  </a:cubicBezTo>
                  <a:lnTo>
                    <a:pt x="104966" y="413385"/>
                  </a:lnTo>
                  <a:cubicBezTo>
                    <a:pt x="99727" y="413385"/>
                    <a:pt x="95441" y="409099"/>
                    <a:pt x="95441" y="403860"/>
                  </a:cubicBezTo>
                  <a:cubicBezTo>
                    <a:pt x="95441" y="398621"/>
                    <a:pt x="99727" y="394335"/>
                    <a:pt x="104966" y="394335"/>
                  </a:cubicBezTo>
                  <a:close/>
                  <a:moveTo>
                    <a:pt x="92012" y="368427"/>
                  </a:moveTo>
                  <a:lnTo>
                    <a:pt x="180309" y="368427"/>
                  </a:lnTo>
                  <a:cubicBezTo>
                    <a:pt x="185548" y="368427"/>
                    <a:pt x="189834" y="372713"/>
                    <a:pt x="189834" y="377952"/>
                  </a:cubicBezTo>
                  <a:cubicBezTo>
                    <a:pt x="189834" y="383191"/>
                    <a:pt x="185548" y="387477"/>
                    <a:pt x="180309" y="387477"/>
                  </a:cubicBezTo>
                  <a:lnTo>
                    <a:pt x="92012" y="387477"/>
                  </a:lnTo>
                  <a:cubicBezTo>
                    <a:pt x="86773" y="387477"/>
                    <a:pt x="82487" y="383191"/>
                    <a:pt x="82487" y="377952"/>
                  </a:cubicBezTo>
                  <a:cubicBezTo>
                    <a:pt x="82487" y="372713"/>
                    <a:pt x="86773" y="368427"/>
                    <a:pt x="92012" y="368427"/>
                  </a:cubicBezTo>
                  <a:close/>
                  <a:moveTo>
                    <a:pt x="204978" y="137255"/>
                  </a:moveTo>
                  <a:cubicBezTo>
                    <a:pt x="191834" y="148019"/>
                    <a:pt x="176879" y="150876"/>
                    <a:pt x="176213" y="150971"/>
                  </a:cubicBezTo>
                  <a:cubicBezTo>
                    <a:pt x="175260" y="151257"/>
                    <a:pt x="146971" y="158020"/>
                    <a:pt x="141827" y="188119"/>
                  </a:cubicBezTo>
                  <a:cubicBezTo>
                    <a:pt x="148400" y="177927"/>
                    <a:pt x="158115" y="168402"/>
                    <a:pt x="169450" y="163354"/>
                  </a:cubicBezTo>
                  <a:cubicBezTo>
                    <a:pt x="174308" y="161163"/>
                    <a:pt x="179927" y="163354"/>
                    <a:pt x="182023" y="168212"/>
                  </a:cubicBezTo>
                  <a:cubicBezTo>
                    <a:pt x="184118" y="172974"/>
                    <a:pt x="182023" y="178594"/>
                    <a:pt x="177165" y="180785"/>
                  </a:cubicBezTo>
                  <a:cubicBezTo>
                    <a:pt x="166973" y="185261"/>
                    <a:pt x="157353" y="196882"/>
                    <a:pt x="153353" y="206597"/>
                  </a:cubicBezTo>
                  <a:cubicBezTo>
                    <a:pt x="172117" y="204597"/>
                    <a:pt x="193453" y="190595"/>
                    <a:pt x="200216" y="174212"/>
                  </a:cubicBezTo>
                  <a:cubicBezTo>
                    <a:pt x="200311" y="173736"/>
                    <a:pt x="200501" y="173355"/>
                    <a:pt x="200692" y="172974"/>
                  </a:cubicBezTo>
                  <a:cubicBezTo>
                    <a:pt x="205740" y="164402"/>
                    <a:pt x="206407" y="147161"/>
                    <a:pt x="204978" y="137255"/>
                  </a:cubicBezTo>
                  <a:close/>
                  <a:moveTo>
                    <a:pt x="66865" y="91440"/>
                  </a:moveTo>
                  <a:cubicBezTo>
                    <a:pt x="63341" y="101822"/>
                    <a:pt x="61055" y="122206"/>
                    <a:pt x="65532" y="133064"/>
                  </a:cubicBezTo>
                  <a:cubicBezTo>
                    <a:pt x="65723" y="133541"/>
                    <a:pt x="65818" y="133922"/>
                    <a:pt x="65913" y="134303"/>
                  </a:cubicBezTo>
                  <a:cubicBezTo>
                    <a:pt x="70485" y="152019"/>
                    <a:pt x="88964" y="169450"/>
                    <a:pt x="107918" y="175927"/>
                  </a:cubicBezTo>
                  <a:cubicBezTo>
                    <a:pt x="96203" y="158782"/>
                    <a:pt x="83344" y="148209"/>
                    <a:pt x="83153" y="148019"/>
                  </a:cubicBezTo>
                  <a:cubicBezTo>
                    <a:pt x="79057" y="144685"/>
                    <a:pt x="78486" y="138684"/>
                    <a:pt x="81820" y="134588"/>
                  </a:cubicBezTo>
                  <a:cubicBezTo>
                    <a:pt x="85058" y="130493"/>
                    <a:pt x="91059" y="129921"/>
                    <a:pt x="95155" y="133255"/>
                  </a:cubicBezTo>
                  <a:cubicBezTo>
                    <a:pt x="96298" y="134112"/>
                    <a:pt x="113157" y="148019"/>
                    <a:pt x="127159" y="170498"/>
                  </a:cubicBezTo>
                  <a:cubicBezTo>
                    <a:pt x="127635" y="169355"/>
                    <a:pt x="128111" y="168307"/>
                    <a:pt x="128588" y="167354"/>
                  </a:cubicBezTo>
                  <a:cubicBezTo>
                    <a:pt x="133255" y="126111"/>
                    <a:pt x="97822" y="112109"/>
                    <a:pt x="96298" y="111538"/>
                  </a:cubicBezTo>
                  <a:cubicBezTo>
                    <a:pt x="95821" y="111443"/>
                    <a:pt x="79343" y="105823"/>
                    <a:pt x="66865" y="91440"/>
                  </a:cubicBezTo>
                  <a:close/>
                  <a:moveTo>
                    <a:pt x="133636" y="19050"/>
                  </a:moveTo>
                  <a:cubicBezTo>
                    <a:pt x="70390" y="19050"/>
                    <a:pt x="19050" y="70485"/>
                    <a:pt x="19050" y="133636"/>
                  </a:cubicBezTo>
                  <a:cubicBezTo>
                    <a:pt x="19050" y="167450"/>
                    <a:pt x="33814" y="199358"/>
                    <a:pt x="59531" y="220980"/>
                  </a:cubicBezTo>
                  <a:cubicBezTo>
                    <a:pt x="59722" y="221171"/>
                    <a:pt x="60103" y="221552"/>
                    <a:pt x="60293" y="221742"/>
                  </a:cubicBezTo>
                  <a:cubicBezTo>
                    <a:pt x="92392" y="255937"/>
                    <a:pt x="97155" y="314992"/>
                    <a:pt x="97727" y="338423"/>
                  </a:cubicBezTo>
                  <a:lnTo>
                    <a:pt x="126111" y="338423"/>
                  </a:lnTo>
                  <a:cubicBezTo>
                    <a:pt x="126016" y="337852"/>
                    <a:pt x="125920" y="337185"/>
                    <a:pt x="125920" y="336518"/>
                  </a:cubicBezTo>
                  <a:lnTo>
                    <a:pt x="125920" y="249841"/>
                  </a:lnTo>
                  <a:cubicBezTo>
                    <a:pt x="125920" y="249555"/>
                    <a:pt x="125920" y="249174"/>
                    <a:pt x="126016" y="248888"/>
                  </a:cubicBezTo>
                  <a:lnTo>
                    <a:pt x="126016" y="217837"/>
                  </a:lnTo>
                  <a:cubicBezTo>
                    <a:pt x="124778" y="210693"/>
                    <a:pt x="122682" y="203930"/>
                    <a:pt x="119920" y="197644"/>
                  </a:cubicBezTo>
                  <a:cubicBezTo>
                    <a:pt x="89344" y="196025"/>
                    <a:pt x="55531" y="169164"/>
                    <a:pt x="47625" y="139637"/>
                  </a:cubicBezTo>
                  <a:cubicBezTo>
                    <a:pt x="39814" y="119348"/>
                    <a:pt x="45244" y="77438"/>
                    <a:pt x="59912" y="69628"/>
                  </a:cubicBezTo>
                  <a:cubicBezTo>
                    <a:pt x="64865" y="66961"/>
                    <a:pt x="72580" y="66866"/>
                    <a:pt x="78391" y="75248"/>
                  </a:cubicBezTo>
                  <a:cubicBezTo>
                    <a:pt x="87154" y="88297"/>
                    <a:pt x="102489" y="93536"/>
                    <a:pt x="102680" y="93631"/>
                  </a:cubicBezTo>
                  <a:cubicBezTo>
                    <a:pt x="117157" y="98870"/>
                    <a:pt x="140589" y="115538"/>
                    <a:pt x="146590" y="145161"/>
                  </a:cubicBezTo>
                  <a:cubicBezTo>
                    <a:pt x="155639" y="137922"/>
                    <a:pt x="165354" y="133922"/>
                    <a:pt x="172498" y="132302"/>
                  </a:cubicBezTo>
                  <a:cubicBezTo>
                    <a:pt x="172879" y="132207"/>
                    <a:pt x="187166" y="129445"/>
                    <a:pt x="196596" y="118967"/>
                  </a:cubicBezTo>
                  <a:cubicBezTo>
                    <a:pt x="203168" y="111728"/>
                    <a:pt x="210693" y="112871"/>
                    <a:pt x="215075" y="116110"/>
                  </a:cubicBezTo>
                  <a:cubicBezTo>
                    <a:pt x="227552" y="125159"/>
                    <a:pt x="227266" y="164306"/>
                    <a:pt x="217551" y="182023"/>
                  </a:cubicBezTo>
                  <a:cubicBezTo>
                    <a:pt x="207074" y="206502"/>
                    <a:pt x="175927" y="225933"/>
                    <a:pt x="148780" y="225933"/>
                  </a:cubicBezTo>
                  <a:cubicBezTo>
                    <a:pt x="147542" y="225933"/>
                    <a:pt x="146304" y="225838"/>
                    <a:pt x="145066" y="225838"/>
                  </a:cubicBezTo>
                  <a:lnTo>
                    <a:pt x="145066" y="283655"/>
                  </a:lnTo>
                  <a:cubicBezTo>
                    <a:pt x="145066" y="283940"/>
                    <a:pt x="145066" y="284321"/>
                    <a:pt x="144971" y="284607"/>
                  </a:cubicBezTo>
                  <a:lnTo>
                    <a:pt x="144971" y="336518"/>
                  </a:lnTo>
                  <a:cubicBezTo>
                    <a:pt x="144971" y="337185"/>
                    <a:pt x="144875" y="337852"/>
                    <a:pt x="144780" y="338423"/>
                  </a:cubicBezTo>
                  <a:lnTo>
                    <a:pt x="174308" y="338423"/>
                  </a:lnTo>
                  <a:cubicBezTo>
                    <a:pt x="174689" y="314706"/>
                    <a:pt x="178594" y="254222"/>
                    <a:pt x="206788" y="222028"/>
                  </a:cubicBezTo>
                  <a:cubicBezTo>
                    <a:pt x="207074" y="221647"/>
                    <a:pt x="207455" y="221361"/>
                    <a:pt x="207836" y="221075"/>
                  </a:cubicBezTo>
                  <a:cubicBezTo>
                    <a:pt x="233553" y="199263"/>
                    <a:pt x="248317" y="167354"/>
                    <a:pt x="248317" y="133636"/>
                  </a:cubicBezTo>
                  <a:cubicBezTo>
                    <a:pt x="248317" y="70485"/>
                    <a:pt x="196882" y="19050"/>
                    <a:pt x="133636" y="19050"/>
                  </a:cubicBezTo>
                  <a:close/>
                  <a:moveTo>
                    <a:pt x="133636" y="0"/>
                  </a:moveTo>
                  <a:cubicBezTo>
                    <a:pt x="207359" y="0"/>
                    <a:pt x="267367" y="59912"/>
                    <a:pt x="267367" y="133636"/>
                  </a:cubicBezTo>
                  <a:cubicBezTo>
                    <a:pt x="267367" y="172784"/>
                    <a:pt x="250317" y="209645"/>
                    <a:pt x="220694" y="235077"/>
                  </a:cubicBezTo>
                  <a:cubicBezTo>
                    <a:pt x="191262" y="269462"/>
                    <a:pt x="193358" y="346900"/>
                    <a:pt x="193358" y="347663"/>
                  </a:cubicBezTo>
                  <a:cubicBezTo>
                    <a:pt x="193453" y="350234"/>
                    <a:pt x="192500" y="352711"/>
                    <a:pt x="190691" y="354616"/>
                  </a:cubicBezTo>
                  <a:cubicBezTo>
                    <a:pt x="188881" y="356425"/>
                    <a:pt x="186404" y="357473"/>
                    <a:pt x="183833" y="357473"/>
                  </a:cubicBezTo>
                  <a:lnTo>
                    <a:pt x="88202" y="357473"/>
                  </a:lnTo>
                  <a:cubicBezTo>
                    <a:pt x="85630" y="357473"/>
                    <a:pt x="83153" y="356425"/>
                    <a:pt x="81439" y="354616"/>
                  </a:cubicBezTo>
                  <a:cubicBezTo>
                    <a:pt x="79629" y="352711"/>
                    <a:pt x="78677" y="350234"/>
                    <a:pt x="78677" y="347663"/>
                  </a:cubicBezTo>
                  <a:cubicBezTo>
                    <a:pt x="78772" y="346900"/>
                    <a:pt x="80772" y="271367"/>
                    <a:pt x="46768" y="235172"/>
                  </a:cubicBezTo>
                  <a:cubicBezTo>
                    <a:pt x="17240" y="210312"/>
                    <a:pt x="0" y="173165"/>
                    <a:pt x="0" y="133636"/>
                  </a:cubicBezTo>
                  <a:cubicBezTo>
                    <a:pt x="0" y="59912"/>
                    <a:pt x="59912" y="0"/>
                    <a:pt x="133636" y="0"/>
                  </a:cubicBezTo>
                  <a:close/>
                </a:path>
              </a:pathLst>
            </a:custGeom>
            <a:solidFill>
              <a:schemeClr val="bg1"/>
            </a:solidFill>
            <a:ln w="9525" cap="flat">
              <a:noFill/>
              <a:prstDash val="solid"/>
              <a:miter/>
            </a:ln>
          </p:spPr>
          <p:txBody>
            <a:bodyPr rtlCol="0" anchor="ctr"/>
            <a:lstStyle/>
            <a:p>
              <a:endParaRPr lang="de-DE" sz="1400" dirty="0">
                <a:solidFill>
                  <a:srgbClr val="631856"/>
                </a:solidFill>
                <a:latin typeface="Segoe UI" panose="020B0502040204020203" pitchFamily="34" charset="0"/>
              </a:endParaRPr>
            </a:p>
          </p:txBody>
        </p:sp>
      </p:grpSp>
      <p:sp>
        <p:nvSpPr>
          <p:cNvPr id="17" name="Textplatzhalter 2">
            <a:extLst>
              <a:ext uri="{FF2B5EF4-FFF2-40B4-BE49-F238E27FC236}">
                <a16:creationId xmlns:a16="http://schemas.microsoft.com/office/drawing/2014/main" id="{DA04ED57-CEB7-C59F-6768-0A4276F17B6A}"/>
              </a:ext>
            </a:extLst>
          </p:cNvPr>
          <p:cNvSpPr txBox="1">
            <a:spLocks/>
          </p:cNvSpPr>
          <p:nvPr/>
        </p:nvSpPr>
        <p:spPr>
          <a:xfrm>
            <a:off x="1953416" y="3832802"/>
            <a:ext cx="9457695" cy="2610506"/>
          </a:xfrm>
          <a:prstGeom prst="rect">
            <a:avLst/>
          </a:prstGeom>
        </p:spPr>
        <p:txBody>
          <a:bodyPr vert="horz" lIns="91440" tIns="45720" rIns="91440" bIns="45720" rtlCol="0">
            <a:noAutofit/>
          </a:bodyPr>
          <a:lstStyle>
            <a:lvl1pPr marL="228589" indent="-228589" algn="l" defTabSz="914354" rtl="0" eaLnBrk="1" latinLnBrk="0" hangingPunct="1">
              <a:lnSpc>
                <a:spcPct val="100000"/>
              </a:lnSpc>
              <a:spcBef>
                <a:spcPts val="1000"/>
              </a:spcBef>
              <a:spcAft>
                <a:spcPts val="600"/>
              </a:spcAft>
              <a:buFont typeface="Arial" panose="020B0604020202020204" pitchFamily="34" charset="0"/>
              <a:buChar char="•"/>
              <a:defRPr sz="1800" kern="1200">
                <a:solidFill>
                  <a:schemeClr val="tx1"/>
                </a:solidFill>
                <a:latin typeface="+mn-lt"/>
                <a:ea typeface="+mn-ea"/>
                <a:cs typeface="+mn-cs"/>
              </a:defRPr>
            </a:lvl1pPr>
            <a:lvl2pPr marL="685766" indent="-228589" algn="l" defTabSz="914354" rtl="0" eaLnBrk="1" latinLnBrk="0" hangingPunct="1">
              <a:lnSpc>
                <a:spcPct val="10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2pPr>
            <a:lvl3pPr marL="1142942" indent="-228589" algn="l" defTabSz="914354" rtl="0" eaLnBrk="1" latinLnBrk="0" hangingPunct="1">
              <a:lnSpc>
                <a:spcPct val="100000"/>
              </a:lnSpc>
              <a:spcBef>
                <a:spcPts val="500"/>
              </a:spcBef>
              <a:spcAft>
                <a:spcPts val="600"/>
              </a:spcAft>
              <a:buFont typeface="Arial" panose="020B0604020202020204" pitchFamily="34" charset="0"/>
              <a:buChar char="•"/>
              <a:defRPr sz="1400" kern="1200">
                <a:solidFill>
                  <a:schemeClr val="tx1"/>
                </a:solidFill>
                <a:latin typeface="+mn-lt"/>
                <a:ea typeface="+mn-ea"/>
                <a:cs typeface="+mn-cs"/>
              </a:defRPr>
            </a:lvl3pPr>
            <a:lvl4pPr marL="1600120" indent="-228589" algn="l" defTabSz="914354" rtl="0" eaLnBrk="1" latinLnBrk="0" hangingPunct="1">
              <a:lnSpc>
                <a:spcPct val="100000"/>
              </a:lnSpc>
              <a:spcBef>
                <a:spcPts val="500"/>
              </a:spcBef>
              <a:spcAft>
                <a:spcPts val="600"/>
              </a:spcAft>
              <a:buFont typeface="Arial" panose="020B0604020202020204" pitchFamily="34" charset="0"/>
              <a:buChar char="•"/>
              <a:defRPr sz="1200" kern="1200">
                <a:solidFill>
                  <a:schemeClr val="tx1"/>
                </a:solidFill>
                <a:latin typeface="+mn-lt"/>
                <a:ea typeface="+mn-ea"/>
                <a:cs typeface="+mn-cs"/>
              </a:defRPr>
            </a:lvl4pPr>
            <a:lvl5pPr marL="2057298" indent="-228589" algn="l" defTabSz="914354" rtl="0" eaLnBrk="1" latinLnBrk="0" hangingPunct="1">
              <a:lnSpc>
                <a:spcPct val="100000"/>
              </a:lnSpc>
              <a:spcBef>
                <a:spcPts val="500"/>
              </a:spcBef>
              <a:spcAft>
                <a:spcPts val="600"/>
              </a:spcAft>
              <a:buFont typeface="Arial" panose="020B0604020202020204" pitchFamily="34" charset="0"/>
              <a:buChar char="•"/>
              <a:defRPr sz="11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631856"/>
                </a:solidFill>
                <a:latin typeface="Kohinoor Semibold" panose="00000800000000000000" pitchFamily="50" charset="0"/>
              </a:rPr>
              <a:t>The EU Commission has published on 22 March 2022 a proposal for a directive on misleading environmental advertising claims ("Green Claims Directive")</a:t>
            </a:r>
          </a:p>
          <a:p>
            <a:pPr marL="354013" lvl="1" indent="-227013">
              <a:buFont typeface="Kohinoor" panose="00000800000000000000" pitchFamily="50" charset="0"/>
              <a:buChar char="•"/>
            </a:pPr>
            <a:r>
              <a:rPr lang="en-US" dirty="0">
                <a:latin typeface="Kohinoor" panose="00000800000000000000" pitchFamily="50" charset="0"/>
              </a:rPr>
              <a:t>Including increased requirements for environmental statements by companies via uniform reporting and information standards</a:t>
            </a:r>
          </a:p>
          <a:p>
            <a:pPr marL="354013" lvl="1" indent="-227013">
              <a:buFont typeface="Kohinoor" panose="00000800000000000000" pitchFamily="50" charset="0"/>
              <a:buChar char="•"/>
            </a:pPr>
            <a:r>
              <a:rPr lang="en-US" dirty="0">
                <a:latin typeface="Kohinoor" panose="00000800000000000000" pitchFamily="50" charset="0"/>
              </a:rPr>
              <a:t>Verification of such statements in advance</a:t>
            </a:r>
          </a:p>
          <a:p>
            <a:pPr marL="354013" lvl="1" indent="-227013">
              <a:buFont typeface="Kohinoor" panose="00000800000000000000" pitchFamily="50" charset="0"/>
              <a:buChar char="•"/>
            </a:pPr>
            <a:r>
              <a:rPr lang="en-US" dirty="0">
                <a:latin typeface="Kohinoor" panose="00000800000000000000" pitchFamily="50" charset="0"/>
              </a:rPr>
              <a:t>Compliance with recognized scientific test procedures and in advance verification by an independent body</a:t>
            </a:r>
          </a:p>
        </p:txBody>
      </p:sp>
      <p:sp>
        <p:nvSpPr>
          <p:cNvPr id="20" name="Textfeld 19">
            <a:extLst>
              <a:ext uri="{FF2B5EF4-FFF2-40B4-BE49-F238E27FC236}">
                <a16:creationId xmlns:a16="http://schemas.microsoft.com/office/drawing/2014/main" id="{4AEABB4A-32A3-A849-2894-BCEDC0F314BD}"/>
              </a:ext>
            </a:extLst>
          </p:cNvPr>
          <p:cNvSpPr txBox="1"/>
          <p:nvPr/>
        </p:nvSpPr>
        <p:spPr>
          <a:xfrm>
            <a:off x="431032" y="6349159"/>
            <a:ext cx="8839200" cy="215444"/>
          </a:xfrm>
          <a:prstGeom prst="rect">
            <a:avLst/>
          </a:prstGeom>
          <a:noFill/>
        </p:spPr>
        <p:txBody>
          <a:bodyPr wrap="square">
            <a:spAutoFit/>
          </a:bodyPr>
          <a:lstStyle/>
          <a:p>
            <a:r>
              <a:rPr lang="de-DE" sz="800" dirty="0">
                <a:hlinkClick r:id="rId5"/>
              </a:rPr>
              <a:t>Source: Hengeler Mueller (03/2023): Richtlinienvorschlag zu Greenwashing – verschärftes </a:t>
            </a:r>
            <a:r>
              <a:rPr lang="de-DE" sz="800" dirty="0" err="1">
                <a:hlinkClick r:id="rId5"/>
              </a:rPr>
              <a:t>public</a:t>
            </a:r>
            <a:r>
              <a:rPr lang="de-DE" sz="800" dirty="0">
                <a:hlinkClick r:id="rId5"/>
              </a:rPr>
              <a:t> und private </a:t>
            </a:r>
            <a:r>
              <a:rPr lang="de-DE" sz="800" dirty="0" err="1">
                <a:hlinkClick r:id="rId5"/>
              </a:rPr>
              <a:t>enforcement</a:t>
            </a:r>
            <a:r>
              <a:rPr lang="de-DE" sz="800" dirty="0">
                <a:hlinkClick r:id="rId5"/>
              </a:rPr>
              <a:t> gegen unbelegte Werbeaussagen | Hengeler Mueller News (hengeler-news.com)</a:t>
            </a:r>
            <a:endParaRPr lang="de-DE" sz="800" dirty="0"/>
          </a:p>
        </p:txBody>
      </p:sp>
    </p:spTree>
    <p:extLst>
      <p:ext uri="{BB962C8B-B14F-4D97-AF65-F5344CB8AC3E}">
        <p14:creationId xmlns:p14="http://schemas.microsoft.com/office/powerpoint/2010/main" val="1123452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EEB60A-0336-4B9A-9645-B14E6D4B1DAE}"/>
              </a:ext>
            </a:extLst>
          </p:cNvPr>
          <p:cNvSpPr txBox="1"/>
          <p:nvPr/>
        </p:nvSpPr>
        <p:spPr>
          <a:xfrm>
            <a:off x="1241157" y="4121239"/>
            <a:ext cx="5327068" cy="584775"/>
          </a:xfrm>
          <a:prstGeom prst="rect">
            <a:avLst/>
          </a:prstGeom>
          <a:noFill/>
        </p:spPr>
        <p:txBody>
          <a:bodyPr wrap="square" rtlCol="0">
            <a:spAutoFit/>
          </a:bodyPr>
          <a:lstStyle/>
          <a:p>
            <a:r>
              <a:rPr lang="en-IN" sz="3200" dirty="0">
                <a:solidFill>
                  <a:schemeClr val="bg1"/>
                </a:solidFill>
                <a:latin typeface="Kohinoor Bold" panose="00000800000000000000" pitchFamily="50" charset="0"/>
              </a:rPr>
              <a:t>Questions?</a:t>
            </a:r>
          </a:p>
        </p:txBody>
      </p:sp>
      <p:pic>
        <p:nvPicPr>
          <p:cNvPr id="4" name="Graphic 3" descr="Customer review">
            <a:extLst>
              <a:ext uri="{FF2B5EF4-FFF2-40B4-BE49-F238E27FC236}">
                <a16:creationId xmlns:a16="http://schemas.microsoft.com/office/drawing/2014/main" id="{0726AA8D-C7F4-443A-B341-F0878A665637}"/>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31310" y="2537138"/>
            <a:ext cx="640724" cy="640724"/>
          </a:xfrm>
          <a:prstGeom prst="rect">
            <a:avLst/>
          </a:prstGeom>
        </p:spPr>
      </p:pic>
    </p:spTree>
    <p:extLst>
      <p:ext uri="{BB962C8B-B14F-4D97-AF65-F5344CB8AC3E}">
        <p14:creationId xmlns:p14="http://schemas.microsoft.com/office/powerpoint/2010/main" val="321493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99BF99EE-37B2-4ABF-B196-4ECD967DB1EF}"/>
              </a:ext>
            </a:extLst>
          </p:cNvPr>
          <p:cNvSpPr>
            <a:spLocks noGrp="1"/>
          </p:cNvSpPr>
          <p:nvPr>
            <p:ph type="body" sz="quarter" idx="13"/>
          </p:nvPr>
        </p:nvSpPr>
        <p:spPr/>
        <p:txBody>
          <a:bodyPr>
            <a:normAutofit/>
          </a:bodyPr>
          <a:lstStyle/>
          <a:p>
            <a:r>
              <a:rPr lang="en-IN" dirty="0"/>
              <a:t>The Indian Overview </a:t>
            </a:r>
          </a:p>
        </p:txBody>
      </p:sp>
      <p:sp>
        <p:nvSpPr>
          <p:cNvPr id="48" name="Footer Placeholder 4"/>
          <p:cNvSpPr>
            <a:spLocks noGrp="1"/>
          </p:cNvSpPr>
          <p:nvPr>
            <p:ph type="ftr" sz="quarter" idx="16"/>
          </p:nvPr>
        </p:nvSpPr>
        <p:spPr/>
        <p:txBody>
          <a:bodyPr/>
          <a:lstStyle/>
          <a:p>
            <a:r>
              <a:rPr lang="en-IN" sz="800" dirty="0">
                <a:latin typeface="Kohinoor" panose="00000800000000000000" pitchFamily="50" charset="0"/>
              </a:rPr>
              <a:t>Privileged &amp; Confidential</a:t>
            </a:r>
          </a:p>
        </p:txBody>
      </p:sp>
      <p:sp>
        <p:nvSpPr>
          <p:cNvPr id="6" name="Slide Number Placeholder 5"/>
          <p:cNvSpPr>
            <a:spLocks noGrp="1"/>
          </p:cNvSpPr>
          <p:nvPr>
            <p:ph type="sldNum" sz="quarter" idx="17"/>
          </p:nvPr>
        </p:nvSpPr>
        <p:spPr/>
        <p:txBody>
          <a:bodyPr/>
          <a:lstStyle/>
          <a:p>
            <a:fld id="{DEB44AB7-40A9-42EA-AED5-A0B4F43C24E3}" type="slidenum">
              <a:rPr lang="en-IN" sz="800" smtClean="0">
                <a:latin typeface="Kohinoor" panose="00000800000000000000" pitchFamily="50" charset="0"/>
              </a:rPr>
              <a:pPr/>
              <a:t>2</a:t>
            </a:fld>
            <a:endParaRPr lang="en-IN" sz="800" dirty="0">
              <a:latin typeface="Kohinoor" panose="00000800000000000000" pitchFamily="50" charset="0"/>
            </a:endParaRPr>
          </a:p>
        </p:txBody>
      </p:sp>
      <p:sp>
        <p:nvSpPr>
          <p:cNvPr id="2" name="TextBox 1">
            <a:extLst>
              <a:ext uri="{FF2B5EF4-FFF2-40B4-BE49-F238E27FC236}">
                <a16:creationId xmlns:a16="http://schemas.microsoft.com/office/drawing/2014/main" id="{6F7EE978-4DE6-4808-95CC-DFE1A3EDF906}"/>
              </a:ext>
            </a:extLst>
          </p:cNvPr>
          <p:cNvSpPr txBox="1"/>
          <p:nvPr/>
        </p:nvSpPr>
        <p:spPr>
          <a:xfrm>
            <a:off x="668385" y="1675348"/>
            <a:ext cx="10542494" cy="4247317"/>
          </a:xfrm>
          <a:prstGeom prst="rect">
            <a:avLst/>
          </a:prstGeom>
          <a:noFill/>
        </p:spPr>
        <p:txBody>
          <a:bodyPr wrap="square" rtlCol="0">
            <a:spAutoFit/>
          </a:bodyPr>
          <a:lstStyle/>
          <a:p>
            <a:pPr>
              <a:spcAft>
                <a:spcPts val="1200"/>
              </a:spcAft>
            </a:pPr>
            <a:r>
              <a:rPr lang="en-US" sz="2000" dirty="0">
                <a:solidFill>
                  <a:srgbClr val="E7821D"/>
                </a:solidFill>
                <a:latin typeface="Kohinoor Semibold" panose="00000800000000000000" pitchFamily="50" charset="0"/>
              </a:rPr>
              <a:t>Market Driven and Regulatory Push</a:t>
            </a:r>
          </a:p>
          <a:p>
            <a:pPr marL="504825" lvl="1" indent="-342900">
              <a:buFont typeface="cam kohinoor standout" pitchFamily="50" charset="0"/>
              <a:buChar char="•"/>
            </a:pPr>
            <a:r>
              <a:rPr lang="en-US" sz="2000" dirty="0">
                <a:solidFill>
                  <a:srgbClr val="631856"/>
                </a:solidFill>
                <a:latin typeface="Kohinoor Semibold" panose="00000800000000000000" pitchFamily="50" charset="0"/>
              </a:rPr>
              <a:t>Initial Footprint- S. 166 of Companies Act, SEBI LODR  </a:t>
            </a:r>
          </a:p>
          <a:p>
            <a:pPr marL="447675" lvl="1" indent="-285750">
              <a:buFont typeface="Arial" panose="020B0604020202020204" pitchFamily="34" charset="0"/>
              <a:buChar char="•"/>
            </a:pPr>
            <a:endParaRPr lang="en-US" sz="2000" dirty="0">
              <a:latin typeface="Kohinoor Semibold" panose="00000800000000000000" pitchFamily="50" charset="0"/>
            </a:endParaRPr>
          </a:p>
          <a:p>
            <a:pPr>
              <a:spcAft>
                <a:spcPts val="1200"/>
              </a:spcAft>
            </a:pPr>
            <a:r>
              <a:rPr lang="en-US" sz="2000" dirty="0">
                <a:solidFill>
                  <a:srgbClr val="E7821D"/>
                </a:solidFill>
                <a:latin typeface="Kohinoor Semibold" panose="00000800000000000000" pitchFamily="50" charset="0"/>
              </a:rPr>
              <a:t>Newer Initiatives Driven by Global Push </a:t>
            </a:r>
          </a:p>
          <a:p>
            <a:pPr marL="520700" lvl="1" indent="-342900">
              <a:buFont typeface="Kohinoor" panose="00000800000000000000" pitchFamily="50" charset="0"/>
              <a:buChar char="•"/>
            </a:pPr>
            <a:r>
              <a:rPr lang="en-US" sz="2000" dirty="0">
                <a:solidFill>
                  <a:srgbClr val="631856"/>
                </a:solidFill>
                <a:latin typeface="Kohinoor Semibold" panose="00000800000000000000" pitchFamily="50" charset="0"/>
              </a:rPr>
              <a:t>SEBI’s BRSR – detailed disclosures </a:t>
            </a:r>
          </a:p>
          <a:p>
            <a:pPr marL="520700" lvl="1" indent="-342900">
              <a:buFont typeface="Kohinoor" panose="00000800000000000000" pitchFamily="50" charset="0"/>
              <a:buChar char="•"/>
            </a:pPr>
            <a:r>
              <a:rPr lang="en-US" sz="2000" dirty="0">
                <a:solidFill>
                  <a:srgbClr val="631856"/>
                </a:solidFill>
                <a:latin typeface="Kohinoor Semibold" panose="00000800000000000000" pitchFamily="50" charset="0"/>
              </a:rPr>
              <a:t>RBI’s Green Finance </a:t>
            </a:r>
          </a:p>
          <a:p>
            <a:pPr marL="742950" lvl="1" indent="-285750">
              <a:buFont typeface="Arial" panose="020B0604020202020204" pitchFamily="34" charset="0"/>
              <a:buChar char="•"/>
            </a:pPr>
            <a:endParaRPr lang="en-US" sz="2000" dirty="0">
              <a:latin typeface="Kohinoor Semibold" panose="00000800000000000000" pitchFamily="50" charset="0"/>
            </a:endParaRPr>
          </a:p>
          <a:p>
            <a:pPr>
              <a:spcAft>
                <a:spcPts val="1200"/>
              </a:spcAft>
            </a:pPr>
            <a:r>
              <a:rPr lang="en-US" sz="2000" dirty="0">
                <a:solidFill>
                  <a:srgbClr val="E7821D"/>
                </a:solidFill>
                <a:latin typeface="Kohinoor Semibold" panose="00000800000000000000" pitchFamily="50" charset="0"/>
              </a:rPr>
              <a:t>Sophistication Needed in ESG Ratings</a:t>
            </a:r>
          </a:p>
          <a:p>
            <a:pPr marL="520700" lvl="1" indent="-342900">
              <a:buFont typeface="Kohinoor" panose="00000800000000000000" pitchFamily="50" charset="0"/>
              <a:buChar char="•"/>
            </a:pPr>
            <a:r>
              <a:rPr lang="en-US" sz="2000" dirty="0">
                <a:solidFill>
                  <a:srgbClr val="631856"/>
                </a:solidFill>
                <a:latin typeface="Kohinoor Semibold" panose="00000800000000000000" pitchFamily="50" charset="0"/>
              </a:rPr>
              <a:t>No standardization</a:t>
            </a:r>
          </a:p>
          <a:p>
            <a:pPr marL="520700" lvl="1" indent="-342900">
              <a:buFont typeface="Kohinoor" panose="00000800000000000000" pitchFamily="50" charset="0"/>
              <a:buChar char="•"/>
            </a:pPr>
            <a:r>
              <a:rPr lang="en-US" sz="2000" dirty="0">
                <a:solidFill>
                  <a:srgbClr val="631856"/>
                </a:solidFill>
                <a:latin typeface="Kohinoor Semibold" panose="00000800000000000000" pitchFamily="50" charset="0"/>
              </a:rPr>
              <a:t>Nascent in India and Sector agnostic </a:t>
            </a:r>
          </a:p>
          <a:p>
            <a:pPr lvl="1"/>
            <a:endParaRPr lang="en-US" sz="2000" dirty="0">
              <a:latin typeface="Kohinoor Semibold" panose="00000800000000000000" pitchFamily="50" charset="0"/>
            </a:endParaRPr>
          </a:p>
          <a:p>
            <a:r>
              <a:rPr lang="en-US" sz="2000" dirty="0">
                <a:solidFill>
                  <a:srgbClr val="E7821D"/>
                </a:solidFill>
                <a:latin typeface="Kohinoor Semibold" panose="00000800000000000000" pitchFamily="50" charset="0"/>
              </a:rPr>
              <a:t>Problems of Greenwashing </a:t>
            </a:r>
          </a:p>
        </p:txBody>
      </p:sp>
      <p:sp>
        <p:nvSpPr>
          <p:cNvPr id="4" name="Slide Number Placeholder 5">
            <a:extLst>
              <a:ext uri="{FF2B5EF4-FFF2-40B4-BE49-F238E27FC236}">
                <a16:creationId xmlns:a16="http://schemas.microsoft.com/office/drawing/2014/main" id="{76FCD6B5-C3DD-6867-F5D1-9C69E1F6966A}"/>
              </a:ext>
            </a:extLst>
          </p:cNvPr>
          <p:cNvSpPr>
            <a:spLocks noGrp="1"/>
          </p:cNvSpPr>
          <p:nvPr/>
        </p:nvSpPr>
        <p:spPr>
          <a:xfrm>
            <a:off x="3139019" y="6466343"/>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Kohinoor" panose="000008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B44AB7-40A9-42EA-AED5-A0B4F43C24E3}" type="slidenum">
              <a:rPr lang="en-IN" sz="800" smtClean="0">
                <a:latin typeface="Kohinoor" panose="00000800000000000000" pitchFamily="50" charset="0"/>
              </a:rPr>
              <a:pPr/>
              <a:t>2</a:t>
            </a:fld>
            <a:endParaRPr lang="en-IN" sz="800" dirty="0">
              <a:latin typeface="Kohinoor" panose="00000800000000000000" pitchFamily="50" charset="0"/>
            </a:endParaRPr>
          </a:p>
        </p:txBody>
      </p:sp>
      <p:sp>
        <p:nvSpPr>
          <p:cNvPr id="5" name="Rectangle 4">
            <a:extLst>
              <a:ext uri="{FF2B5EF4-FFF2-40B4-BE49-F238E27FC236}">
                <a16:creationId xmlns:a16="http://schemas.microsoft.com/office/drawing/2014/main" id="{01700FC1-D343-8A36-CAD7-9149A627855D}"/>
              </a:ext>
            </a:extLst>
          </p:cNvPr>
          <p:cNvSpPr/>
          <p:nvPr/>
        </p:nvSpPr>
        <p:spPr>
          <a:xfrm>
            <a:off x="-9595" y="6208934"/>
            <a:ext cx="9295081" cy="649066"/>
          </a:xfrm>
          <a:prstGeom prst="rect">
            <a:avLst/>
          </a:prstGeom>
          <a:solidFill>
            <a:srgbClr val="631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dirty="0">
              <a:latin typeface="Kohinoor Bold" panose="00000800000000000000" pitchFamily="50" charset="0"/>
            </a:endParaRPr>
          </a:p>
        </p:txBody>
      </p:sp>
      <p:sp>
        <p:nvSpPr>
          <p:cNvPr id="11" name="Rectangle 10">
            <a:extLst>
              <a:ext uri="{FF2B5EF4-FFF2-40B4-BE49-F238E27FC236}">
                <a16:creationId xmlns:a16="http://schemas.microsoft.com/office/drawing/2014/main" id="{2FA44D27-55CF-0C2B-63F7-7F087551903D}"/>
              </a:ext>
            </a:extLst>
          </p:cNvPr>
          <p:cNvSpPr/>
          <p:nvPr/>
        </p:nvSpPr>
        <p:spPr>
          <a:xfrm>
            <a:off x="8130926" y="6155420"/>
            <a:ext cx="1154560" cy="69703"/>
          </a:xfrm>
          <a:prstGeom prst="rect">
            <a:avLst/>
          </a:prstGeom>
          <a:solidFill>
            <a:srgbClr val="E78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sz="1400" dirty="0">
              <a:latin typeface="Kohinoor Semibold" panose="00000700000000000000" pitchFamily="50" charset="0"/>
            </a:endParaRPr>
          </a:p>
        </p:txBody>
      </p:sp>
      <p:pic>
        <p:nvPicPr>
          <p:cNvPr id="12" name="Picture 11">
            <a:extLst>
              <a:ext uri="{FF2B5EF4-FFF2-40B4-BE49-F238E27FC236}">
                <a16:creationId xmlns:a16="http://schemas.microsoft.com/office/drawing/2014/main" id="{5C2C584E-1E19-554D-15FB-0B9B1DCEE27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797" r="24104" b="5507"/>
          <a:stretch/>
        </p:blipFill>
        <p:spPr>
          <a:xfrm>
            <a:off x="9285486" y="3904082"/>
            <a:ext cx="2916108" cy="2953918"/>
          </a:xfrm>
          <a:prstGeom prst="rect">
            <a:avLst/>
          </a:prstGeom>
        </p:spPr>
      </p:pic>
    </p:spTree>
    <p:extLst>
      <p:ext uri="{BB962C8B-B14F-4D97-AF65-F5344CB8AC3E}">
        <p14:creationId xmlns:p14="http://schemas.microsoft.com/office/powerpoint/2010/main" val="2403982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26489CAF-4CC7-4B47-A09D-90F75681A7FD}"/>
              </a:ext>
            </a:extLst>
          </p:cNvPr>
          <p:cNvSpPr>
            <a:spLocks noGrp="1"/>
          </p:cNvSpPr>
          <p:nvPr>
            <p:ph type="sldNum" sz="quarter" idx="17"/>
          </p:nvPr>
        </p:nvSpPr>
        <p:spPr/>
        <p:txBody>
          <a:bodyPr/>
          <a:lstStyle/>
          <a:p>
            <a:pPr defTabSz="457178">
              <a:defRPr/>
            </a:pPr>
            <a:fld id="{DEB44AB7-40A9-42EA-AED5-A0B4F43C24E3}" type="slidenum">
              <a:rPr lang="en-IN">
                <a:solidFill>
                  <a:prstClr val="black">
                    <a:tint val="75000"/>
                  </a:prstClr>
                </a:solidFill>
                <a:latin typeface="Calibri" panose="020F0502020204030204"/>
              </a:rPr>
              <a:pPr defTabSz="457178">
                <a:defRPr/>
              </a:pPr>
              <a:t>20</a:t>
            </a:fld>
            <a:endParaRPr lang="en-IN" dirty="0">
              <a:solidFill>
                <a:prstClr val="black">
                  <a:tint val="75000"/>
                </a:prstClr>
              </a:solidFill>
              <a:latin typeface="Calibri" panose="020F0502020204030204"/>
            </a:endParaRPr>
          </a:p>
        </p:txBody>
      </p:sp>
      <p:sp>
        <p:nvSpPr>
          <p:cNvPr id="45" name="TextBox 44">
            <a:extLst>
              <a:ext uri="{FF2B5EF4-FFF2-40B4-BE49-F238E27FC236}">
                <a16:creationId xmlns:a16="http://schemas.microsoft.com/office/drawing/2014/main" id="{C23D4FD1-08D2-46F6-9B95-CB88210293BD}"/>
              </a:ext>
            </a:extLst>
          </p:cNvPr>
          <p:cNvSpPr txBox="1"/>
          <p:nvPr/>
        </p:nvSpPr>
        <p:spPr>
          <a:xfrm>
            <a:off x="4708585" y="3417299"/>
            <a:ext cx="2735044" cy="646331"/>
          </a:xfrm>
          <a:prstGeom prst="rect">
            <a:avLst/>
          </a:prstGeom>
          <a:noFill/>
        </p:spPr>
        <p:txBody>
          <a:bodyPr wrap="none" rtlCol="0">
            <a:spAutoFit/>
          </a:bodyPr>
          <a:lstStyle/>
          <a:p>
            <a:r>
              <a:rPr lang="en-IN" sz="3600" kern="1200" dirty="0">
                <a:solidFill>
                  <a:srgbClr val="631856"/>
                </a:solidFill>
                <a:latin typeface="Kohinoor Bold" panose="00000800000000000000" pitchFamily="50" charset="0"/>
                <a:ea typeface="+mn-ea"/>
                <a:cs typeface="+mn-cs"/>
              </a:rPr>
              <a:t>THANK YOU</a:t>
            </a:r>
          </a:p>
        </p:txBody>
      </p:sp>
      <p:sp>
        <p:nvSpPr>
          <p:cNvPr id="8" name="Footer Placeholder 4"/>
          <p:cNvSpPr>
            <a:spLocks noGrp="1"/>
          </p:cNvSpPr>
          <p:nvPr>
            <p:ph type="ftr" sz="quarter" idx="16"/>
          </p:nvPr>
        </p:nvSpPr>
        <p:spPr>
          <a:xfrm>
            <a:off x="-1003619" y="6492875"/>
            <a:ext cx="4114800" cy="365125"/>
          </a:xfrm>
        </p:spPr>
        <p:txBody>
          <a:bodyPr/>
          <a:lstStyle/>
          <a:p>
            <a:r>
              <a:rPr lang="en-IN" sz="800" dirty="0">
                <a:latin typeface="Kohinoor" panose="00000800000000000000" pitchFamily="50" charset="0"/>
              </a:rPr>
              <a:t>Privileged &amp; Confidential</a:t>
            </a:r>
          </a:p>
        </p:txBody>
      </p:sp>
    </p:spTree>
    <p:extLst>
      <p:ext uri="{BB962C8B-B14F-4D97-AF65-F5344CB8AC3E}">
        <p14:creationId xmlns:p14="http://schemas.microsoft.com/office/powerpoint/2010/main" val="3907161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99BF99EE-37B2-4ABF-B196-4ECD967DB1EF}"/>
              </a:ext>
            </a:extLst>
          </p:cNvPr>
          <p:cNvSpPr>
            <a:spLocks noGrp="1"/>
          </p:cNvSpPr>
          <p:nvPr>
            <p:ph type="body" sz="quarter" idx="13"/>
          </p:nvPr>
        </p:nvSpPr>
        <p:spPr>
          <a:xfrm>
            <a:off x="431032" y="547694"/>
            <a:ext cx="10019254" cy="557445"/>
          </a:xfrm>
        </p:spPr>
        <p:txBody>
          <a:bodyPr>
            <a:noAutofit/>
          </a:bodyPr>
          <a:lstStyle/>
          <a:p>
            <a:r>
              <a:rPr lang="en-IN" dirty="0"/>
              <a:t>ESG and the Rest of the World</a:t>
            </a:r>
          </a:p>
        </p:txBody>
      </p:sp>
      <p:sp>
        <p:nvSpPr>
          <p:cNvPr id="48" name="Footer Placeholder 4"/>
          <p:cNvSpPr>
            <a:spLocks noGrp="1"/>
          </p:cNvSpPr>
          <p:nvPr>
            <p:ph type="ftr" sz="quarter" idx="16"/>
          </p:nvPr>
        </p:nvSpPr>
        <p:spPr/>
        <p:txBody>
          <a:bodyPr/>
          <a:lstStyle/>
          <a:p>
            <a:r>
              <a:rPr lang="en-IN" sz="800" dirty="0">
                <a:latin typeface="Kohinoor" panose="00000800000000000000" pitchFamily="50" charset="0"/>
              </a:rPr>
              <a:t>Privileged &amp; Confidential</a:t>
            </a:r>
          </a:p>
        </p:txBody>
      </p:sp>
      <p:sp>
        <p:nvSpPr>
          <p:cNvPr id="6" name="Slide Number Placeholder 5"/>
          <p:cNvSpPr>
            <a:spLocks noGrp="1"/>
          </p:cNvSpPr>
          <p:nvPr>
            <p:ph type="sldNum" sz="quarter" idx="17"/>
          </p:nvPr>
        </p:nvSpPr>
        <p:spPr/>
        <p:txBody>
          <a:bodyPr/>
          <a:lstStyle/>
          <a:p>
            <a:fld id="{DEB44AB7-40A9-42EA-AED5-A0B4F43C24E3}" type="slidenum">
              <a:rPr lang="en-IN" sz="800" smtClean="0">
                <a:latin typeface="Kohinoor" panose="00000800000000000000" pitchFamily="50" charset="0"/>
              </a:rPr>
              <a:pPr/>
              <a:t>3</a:t>
            </a:fld>
            <a:endParaRPr lang="en-IN" sz="800" dirty="0">
              <a:latin typeface="Kohinoor" panose="00000800000000000000" pitchFamily="50" charset="0"/>
            </a:endParaRPr>
          </a:p>
        </p:txBody>
      </p:sp>
      <p:sp>
        <p:nvSpPr>
          <p:cNvPr id="5" name="TextBox 4">
            <a:extLst>
              <a:ext uri="{FF2B5EF4-FFF2-40B4-BE49-F238E27FC236}">
                <a16:creationId xmlns:a16="http://schemas.microsoft.com/office/drawing/2014/main" id="{6F7EE978-4DE6-4808-95CC-DFE1A3EDF906}"/>
              </a:ext>
            </a:extLst>
          </p:cNvPr>
          <p:cNvSpPr txBox="1"/>
          <p:nvPr/>
        </p:nvSpPr>
        <p:spPr>
          <a:xfrm>
            <a:off x="628629" y="1537149"/>
            <a:ext cx="10542494" cy="5262979"/>
          </a:xfrm>
          <a:prstGeom prst="rect">
            <a:avLst/>
          </a:prstGeom>
          <a:noFill/>
        </p:spPr>
        <p:txBody>
          <a:bodyPr wrap="square" rtlCol="0">
            <a:spAutoFit/>
          </a:bodyPr>
          <a:lstStyle/>
          <a:p>
            <a:pPr>
              <a:spcAft>
                <a:spcPts val="1200"/>
              </a:spcAft>
            </a:pPr>
            <a:r>
              <a:rPr lang="en-US" dirty="0">
                <a:solidFill>
                  <a:srgbClr val="E7821D"/>
                </a:solidFill>
                <a:latin typeface="Kohinoor Semibold" panose="00000800000000000000" pitchFamily="50" charset="0"/>
              </a:rPr>
              <a:t>Rise of Mandatory Climate and Sustainability Disclosures </a:t>
            </a:r>
          </a:p>
          <a:p>
            <a:pPr marL="504825" lvl="1" indent="-342900">
              <a:buFont typeface="cam kohinoor standout" pitchFamily="50" charset="0"/>
              <a:buChar char="•"/>
            </a:pPr>
            <a:r>
              <a:rPr lang="en-US" dirty="0">
                <a:solidFill>
                  <a:srgbClr val="631856"/>
                </a:solidFill>
                <a:latin typeface="Kohinoor Semibold" panose="00000800000000000000" pitchFamily="50" charset="0"/>
              </a:rPr>
              <a:t>SEC Climate, Cybersecurity, Human Capital and Board Diversity Rules</a:t>
            </a:r>
          </a:p>
          <a:p>
            <a:pPr marL="504825" lvl="1" indent="-342900">
              <a:buFont typeface="cam kohinoor standout" pitchFamily="50" charset="0"/>
              <a:buChar char="•"/>
            </a:pPr>
            <a:r>
              <a:rPr lang="en-US" dirty="0">
                <a:solidFill>
                  <a:srgbClr val="631856"/>
                </a:solidFill>
                <a:latin typeface="Kohinoor Semibold" panose="00000800000000000000" pitchFamily="50" charset="0"/>
              </a:rPr>
              <a:t>EU’s Corporate Sustainability Reporting Directive</a:t>
            </a:r>
          </a:p>
          <a:p>
            <a:pPr marL="447675" lvl="1" indent="-285750">
              <a:buFont typeface="Arial" panose="020B0604020202020204" pitchFamily="34" charset="0"/>
              <a:buChar char="•"/>
            </a:pPr>
            <a:endParaRPr lang="en-US" dirty="0">
              <a:latin typeface="Kohinoor Semibold" panose="00000800000000000000" pitchFamily="50" charset="0"/>
            </a:endParaRPr>
          </a:p>
          <a:p>
            <a:pPr>
              <a:spcAft>
                <a:spcPts val="1200"/>
              </a:spcAft>
            </a:pPr>
            <a:r>
              <a:rPr lang="en-US" dirty="0">
                <a:solidFill>
                  <a:srgbClr val="E7821D"/>
                </a:solidFill>
                <a:latin typeface="Kohinoor Semibold" panose="00000800000000000000" pitchFamily="50" charset="0"/>
              </a:rPr>
              <a:t>Macroeconomic Headwinds and Anti-ESG Backlash Giving Investors Pause</a:t>
            </a:r>
          </a:p>
          <a:p>
            <a:pPr marL="520700" lvl="1" indent="-342900">
              <a:buFont typeface="Kohinoor" panose="00000800000000000000" pitchFamily="50" charset="0"/>
              <a:buChar char="•"/>
            </a:pPr>
            <a:r>
              <a:rPr lang="en-US" dirty="0">
                <a:solidFill>
                  <a:srgbClr val="631856"/>
                </a:solidFill>
                <a:latin typeface="Kohinoor Semibold" panose="00000800000000000000" pitchFamily="50" charset="0"/>
              </a:rPr>
              <a:t>Global energy transition “rethink” amid renewed focus on energy security</a:t>
            </a:r>
          </a:p>
          <a:p>
            <a:pPr marL="520700" lvl="1" indent="-342900">
              <a:buFont typeface="Kohinoor" panose="00000800000000000000" pitchFamily="50" charset="0"/>
              <a:buChar char="•"/>
            </a:pPr>
            <a:r>
              <a:rPr lang="en-US" dirty="0">
                <a:solidFill>
                  <a:srgbClr val="631856"/>
                </a:solidFill>
                <a:latin typeface="Kohinoor Semibold" panose="00000800000000000000" pitchFamily="50" charset="0"/>
              </a:rPr>
              <a:t>Domestic U.S. political backlash creating a chilling effect around “E” and “S” issues</a:t>
            </a:r>
          </a:p>
          <a:p>
            <a:pPr marL="742950" lvl="1" indent="-285750">
              <a:buFont typeface="Arial" panose="020B0604020202020204" pitchFamily="34" charset="0"/>
              <a:buChar char="•"/>
            </a:pPr>
            <a:endParaRPr lang="en-US" dirty="0">
              <a:latin typeface="Kohinoor Semibold" panose="00000800000000000000" pitchFamily="50" charset="0"/>
            </a:endParaRPr>
          </a:p>
          <a:p>
            <a:pPr>
              <a:spcAft>
                <a:spcPts val="1200"/>
              </a:spcAft>
            </a:pPr>
            <a:r>
              <a:rPr lang="en-US" dirty="0">
                <a:solidFill>
                  <a:srgbClr val="E7821D"/>
                </a:solidFill>
                <a:latin typeface="Kohinoor Semibold" panose="00000800000000000000" pitchFamily="50" charset="0"/>
              </a:rPr>
              <a:t>Renewed Focus on the “G”</a:t>
            </a:r>
          </a:p>
          <a:p>
            <a:pPr marL="520700" lvl="1" indent="-342900">
              <a:buFont typeface="Kohinoor" panose="00000800000000000000" pitchFamily="50" charset="0"/>
              <a:buChar char="•"/>
            </a:pPr>
            <a:r>
              <a:rPr lang="en-US" dirty="0">
                <a:solidFill>
                  <a:srgbClr val="631856"/>
                </a:solidFill>
                <a:latin typeface="Kohinoor Semibold" panose="00000800000000000000" pitchFamily="50" charset="0"/>
              </a:rPr>
              <a:t>Boards under increasing scrutiny to oversee and respond to “mission-critical” ESG-related issues</a:t>
            </a:r>
          </a:p>
          <a:p>
            <a:pPr marL="520700" lvl="1" indent="-342900">
              <a:buFont typeface="Kohinoor" panose="00000800000000000000" pitchFamily="50" charset="0"/>
              <a:buChar char="•"/>
            </a:pPr>
            <a:r>
              <a:rPr lang="en-US" dirty="0">
                <a:solidFill>
                  <a:srgbClr val="631856"/>
                </a:solidFill>
                <a:latin typeface="Kohinoor Semibold" panose="00000800000000000000" pitchFamily="50" charset="0"/>
              </a:rPr>
              <a:t>Ongoing demand for board education and development on ESG issues</a:t>
            </a:r>
          </a:p>
          <a:p>
            <a:pPr lvl="1"/>
            <a:endParaRPr lang="en-US" dirty="0">
              <a:latin typeface="Kohinoor Semibold" panose="00000800000000000000" pitchFamily="50" charset="0"/>
            </a:endParaRPr>
          </a:p>
          <a:p>
            <a:pPr>
              <a:spcAft>
                <a:spcPts val="600"/>
              </a:spcAft>
            </a:pPr>
            <a:r>
              <a:rPr lang="en-US" dirty="0">
                <a:solidFill>
                  <a:srgbClr val="E7821D"/>
                </a:solidFill>
                <a:latin typeface="Kohinoor Semibold" panose="00000800000000000000" pitchFamily="50" charset="0"/>
              </a:rPr>
              <a:t>ESG “Umbrella” Continues to Broaden</a:t>
            </a:r>
          </a:p>
          <a:p>
            <a:pPr marL="517525" lvl="1" indent="-349250">
              <a:buFont typeface="Kohinoor" panose="00000800000000000000" pitchFamily="50" charset="0"/>
              <a:buChar char="•"/>
            </a:pPr>
            <a:r>
              <a:rPr lang="en-US" dirty="0">
                <a:solidFill>
                  <a:srgbClr val="631856"/>
                </a:solidFill>
                <a:latin typeface="Kohinoor Semibold" panose="00000800000000000000" pitchFamily="50" charset="0"/>
              </a:rPr>
              <a:t>Geopolitical and biodiversity risks coming to the fore</a:t>
            </a:r>
          </a:p>
          <a:p>
            <a:pPr marL="285750" indent="-285750">
              <a:buFont typeface="Arial" panose="020B0604020202020204" pitchFamily="34" charset="0"/>
              <a:buChar char="•"/>
            </a:pPr>
            <a:endParaRPr lang="en-US" dirty="0">
              <a:solidFill>
                <a:srgbClr val="E7821D"/>
              </a:solidFill>
              <a:latin typeface="Kohinoor Semibold" panose="00000800000000000000" pitchFamily="50" charset="0"/>
            </a:endParaRPr>
          </a:p>
        </p:txBody>
      </p:sp>
    </p:spTree>
    <p:extLst>
      <p:ext uri="{BB962C8B-B14F-4D97-AF65-F5344CB8AC3E}">
        <p14:creationId xmlns:p14="http://schemas.microsoft.com/office/powerpoint/2010/main" val="2076087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1164559" y="4995163"/>
            <a:ext cx="10825278" cy="1347579"/>
          </a:xfrm>
        </p:spPr>
        <p:txBody>
          <a:bodyPr>
            <a:normAutofit fontScale="92500"/>
          </a:bodyPr>
          <a:lstStyle/>
          <a:p>
            <a:pPr marL="0" lvl="0" indent="0">
              <a:lnSpc>
                <a:spcPct val="100000"/>
              </a:lnSpc>
              <a:spcBef>
                <a:spcPts val="0"/>
              </a:spcBef>
              <a:buNone/>
            </a:pPr>
            <a:r>
              <a:rPr lang="en-GB" sz="3600" dirty="0">
                <a:solidFill>
                  <a:schemeClr val="bg1"/>
                </a:solidFill>
                <a:latin typeface="Kohinoor Bold" panose="00000800000000000000" pitchFamily="50" charset="0"/>
              </a:rPr>
              <a:t>ESG in an emerging economy:</a:t>
            </a:r>
          </a:p>
          <a:p>
            <a:pPr marL="0" lvl="0" indent="0">
              <a:lnSpc>
                <a:spcPct val="100000"/>
              </a:lnSpc>
              <a:spcBef>
                <a:spcPts val="0"/>
              </a:spcBef>
              <a:buNone/>
            </a:pPr>
            <a:r>
              <a:rPr lang="en-GB" sz="3600" dirty="0">
                <a:solidFill>
                  <a:schemeClr val="bg1"/>
                </a:solidFill>
                <a:latin typeface="Kohinoor Bold" panose="00000800000000000000" pitchFamily="50" charset="0"/>
              </a:rPr>
              <a:t>E and S gaining prevalence in a G-focused landscape </a:t>
            </a:r>
          </a:p>
        </p:txBody>
      </p:sp>
      <p:sp>
        <p:nvSpPr>
          <p:cNvPr id="2" name="Text Placeholder 1"/>
          <p:cNvSpPr>
            <a:spLocks noGrp="1"/>
          </p:cNvSpPr>
          <p:nvPr>
            <p:ph type="body" sz="quarter" idx="4294967295"/>
          </p:nvPr>
        </p:nvSpPr>
        <p:spPr>
          <a:xfrm>
            <a:off x="1164559" y="4410389"/>
            <a:ext cx="7327831" cy="584775"/>
          </a:xfrm>
        </p:spPr>
        <p:txBody>
          <a:bodyPr>
            <a:noAutofit/>
          </a:bodyPr>
          <a:lstStyle/>
          <a:p>
            <a:pPr marL="0" lvl="0" indent="0">
              <a:buNone/>
            </a:pPr>
            <a:r>
              <a:rPr lang="en-IN" sz="3200" dirty="0">
                <a:solidFill>
                  <a:schemeClr val="bg1"/>
                </a:solidFill>
                <a:latin typeface="Kohinoor Bold" panose="00000800000000000000" pitchFamily="50" charset="0"/>
              </a:rPr>
              <a:t>Theme 1:</a:t>
            </a:r>
          </a:p>
        </p:txBody>
      </p:sp>
      <p:sp>
        <p:nvSpPr>
          <p:cNvPr id="8" name="Text Placeholder 1">
            <a:extLst>
              <a:ext uri="{FF2B5EF4-FFF2-40B4-BE49-F238E27FC236}">
                <a16:creationId xmlns:a16="http://schemas.microsoft.com/office/drawing/2014/main" id="{99BF99EE-37B2-4ABF-B196-4ECD967DB1EF}"/>
              </a:ext>
            </a:extLst>
          </p:cNvPr>
          <p:cNvSpPr>
            <a:spLocks noGrp="1"/>
          </p:cNvSpPr>
          <p:nvPr>
            <p:ph type="body" sz="quarter" idx="13"/>
          </p:nvPr>
        </p:nvSpPr>
        <p:spPr/>
        <p:txBody>
          <a:bodyPr>
            <a:noAutofit/>
          </a:bodyPr>
          <a:lstStyle/>
          <a:p>
            <a:r>
              <a:rPr lang="en-GB" sz="3600" dirty="0"/>
              <a:t>01</a:t>
            </a:r>
          </a:p>
        </p:txBody>
      </p:sp>
      <p:pic>
        <p:nvPicPr>
          <p:cNvPr id="7" name="Graphic 6">
            <a:extLst>
              <a:ext uri="{FF2B5EF4-FFF2-40B4-BE49-F238E27FC236}">
                <a16:creationId xmlns:a16="http://schemas.microsoft.com/office/drawing/2014/main" id="{C9B14219-DF93-92C4-9D08-3226B83E3F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77387" y="515576"/>
            <a:ext cx="3062282" cy="2938649"/>
          </a:xfrm>
          <a:prstGeom prst="rect">
            <a:avLst/>
          </a:prstGeom>
        </p:spPr>
      </p:pic>
    </p:spTree>
    <p:extLst>
      <p:ext uri="{BB962C8B-B14F-4D97-AF65-F5344CB8AC3E}">
        <p14:creationId xmlns:p14="http://schemas.microsoft.com/office/powerpoint/2010/main" val="1498946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ooter Placeholder 4"/>
          <p:cNvSpPr>
            <a:spLocks noGrp="1"/>
          </p:cNvSpPr>
          <p:nvPr>
            <p:ph type="ftr" sz="quarter" idx="16"/>
          </p:nvPr>
        </p:nvSpPr>
        <p:spPr/>
        <p:txBody>
          <a:bodyPr/>
          <a:lstStyle/>
          <a:p>
            <a:r>
              <a:rPr lang="en-IN" sz="800" dirty="0">
                <a:latin typeface="Kohinoor" panose="00000800000000000000" pitchFamily="50" charset="0"/>
              </a:rPr>
              <a:t>Privileged &amp; Confidential</a:t>
            </a:r>
          </a:p>
        </p:txBody>
      </p:sp>
      <p:sp>
        <p:nvSpPr>
          <p:cNvPr id="6" name="Slide Number Placeholder 5"/>
          <p:cNvSpPr>
            <a:spLocks noGrp="1"/>
          </p:cNvSpPr>
          <p:nvPr>
            <p:ph type="sldNum" sz="quarter" idx="17"/>
          </p:nvPr>
        </p:nvSpPr>
        <p:spPr/>
        <p:txBody>
          <a:bodyPr/>
          <a:lstStyle/>
          <a:p>
            <a:fld id="{DEB44AB7-40A9-42EA-AED5-A0B4F43C24E3}" type="slidenum">
              <a:rPr lang="en-IN" sz="800" smtClean="0">
                <a:latin typeface="Kohinoor" panose="00000800000000000000" pitchFamily="50" charset="0"/>
              </a:rPr>
              <a:pPr/>
              <a:t>5</a:t>
            </a:fld>
            <a:endParaRPr lang="en-IN" sz="800" dirty="0">
              <a:latin typeface="Kohinoor" panose="00000800000000000000" pitchFamily="50" charset="0"/>
            </a:endParaRPr>
          </a:p>
        </p:txBody>
      </p:sp>
      <p:sp>
        <p:nvSpPr>
          <p:cNvPr id="4" name="Text Placeholder 1">
            <a:extLst>
              <a:ext uri="{FF2B5EF4-FFF2-40B4-BE49-F238E27FC236}">
                <a16:creationId xmlns:a16="http://schemas.microsoft.com/office/drawing/2014/main" id="{5A05CF7B-0484-2880-3532-A3280F9F4DC5}"/>
              </a:ext>
            </a:extLst>
          </p:cNvPr>
          <p:cNvSpPr txBox="1">
            <a:spLocks/>
          </p:cNvSpPr>
          <p:nvPr/>
        </p:nvSpPr>
        <p:spPr>
          <a:xfrm>
            <a:off x="431031" y="45194"/>
            <a:ext cx="10476455" cy="1097269"/>
          </a:xfrm>
          <a:prstGeom prst="rect">
            <a:avLst/>
          </a:prstGeom>
        </p:spPr>
        <p:txBody>
          <a:bodyPr vert="horz" lIns="91440" tIns="45720" rIns="91440" bIns="45720" rtlCol="0" anchor="b">
            <a:noAutofit/>
          </a:bodyPr>
          <a:lstStyle>
            <a:lvl1pPr marL="0" indent="0" algn="l" defTabSz="914354" rtl="0" eaLnBrk="1" latinLnBrk="0" hangingPunct="1">
              <a:lnSpc>
                <a:spcPct val="90000"/>
              </a:lnSpc>
              <a:spcBef>
                <a:spcPts val="1000"/>
              </a:spcBef>
              <a:buFont typeface="Arial" panose="020B0604020202020204" pitchFamily="34" charset="0"/>
              <a:buNone/>
              <a:defRPr lang="en-IN" sz="3000" kern="1200" dirty="0">
                <a:solidFill>
                  <a:srgbClr val="631856"/>
                </a:solidFill>
                <a:latin typeface="Kohinoor Bold" panose="00000800000000000000" pitchFamily="50" charset="0"/>
                <a:ea typeface="+mj-ea"/>
                <a:cs typeface="+mj-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dirty="0"/>
              <a:t>ESG in an emerging economy: E and S gaining prevalence in a G - focused landscape</a:t>
            </a:r>
            <a:endParaRPr lang="en-IN" dirty="0">
              <a:highlight>
                <a:srgbClr val="FFFF00"/>
              </a:highlight>
            </a:endParaRPr>
          </a:p>
        </p:txBody>
      </p:sp>
      <p:pic>
        <p:nvPicPr>
          <p:cNvPr id="9" name="Graphic 8">
            <a:extLst>
              <a:ext uri="{FF2B5EF4-FFF2-40B4-BE49-F238E27FC236}">
                <a16:creationId xmlns:a16="http://schemas.microsoft.com/office/drawing/2014/main" id="{31758A83-96D7-4B01-0E5A-A338196586C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33343" y="2827952"/>
            <a:ext cx="3723055" cy="3572745"/>
          </a:xfrm>
          <a:prstGeom prst="rect">
            <a:avLst/>
          </a:prstGeom>
        </p:spPr>
      </p:pic>
      <p:sp>
        <p:nvSpPr>
          <p:cNvPr id="7" name="TextBox 6">
            <a:extLst>
              <a:ext uri="{FF2B5EF4-FFF2-40B4-BE49-F238E27FC236}">
                <a16:creationId xmlns:a16="http://schemas.microsoft.com/office/drawing/2014/main" id="{B04D44F1-FF09-449A-B83A-8DCDD3C91E3D}"/>
              </a:ext>
            </a:extLst>
          </p:cNvPr>
          <p:cNvSpPr txBox="1"/>
          <p:nvPr/>
        </p:nvSpPr>
        <p:spPr>
          <a:xfrm>
            <a:off x="660097" y="1679303"/>
            <a:ext cx="7465986" cy="4078039"/>
          </a:xfrm>
          <a:prstGeom prst="rect">
            <a:avLst/>
          </a:prstGeom>
          <a:noFill/>
        </p:spPr>
        <p:txBody>
          <a:bodyPr wrap="square" rtlCol="0">
            <a:spAutoFit/>
          </a:bodyPr>
          <a:lstStyle/>
          <a:p>
            <a:r>
              <a:rPr lang="en-US" dirty="0">
                <a:solidFill>
                  <a:srgbClr val="E7821D"/>
                </a:solidFill>
                <a:latin typeface="Kohinoor Semibold" panose="00000800000000000000" pitchFamily="50" charset="0"/>
              </a:rPr>
              <a:t>India trying to move from a glorified CSR Regime </a:t>
            </a:r>
          </a:p>
          <a:p>
            <a:pPr marL="342900" indent="-342900">
              <a:buFont typeface="Arial" panose="020B0604020202020204" pitchFamily="34" charset="0"/>
              <a:buChar char="•"/>
            </a:pPr>
            <a:endParaRPr lang="en-US" dirty="0">
              <a:solidFill>
                <a:srgbClr val="0070C0"/>
              </a:solidFill>
              <a:latin typeface="Kohinoor Semibold" panose="00000800000000000000" pitchFamily="50" charset="0"/>
            </a:endParaRPr>
          </a:p>
          <a:p>
            <a:pPr>
              <a:spcAft>
                <a:spcPts val="1200"/>
              </a:spcAft>
            </a:pPr>
            <a:r>
              <a:rPr lang="en-US" dirty="0">
                <a:solidFill>
                  <a:srgbClr val="E7821D"/>
                </a:solidFill>
                <a:latin typeface="Kohinoor Semibold" panose="00000800000000000000" pitchFamily="50" charset="0"/>
              </a:rPr>
              <a:t>Sensible investor relevant disclosure:</a:t>
            </a:r>
          </a:p>
          <a:p>
            <a:pPr marL="447675" indent="-342900">
              <a:spcAft>
                <a:spcPts val="600"/>
              </a:spcAft>
              <a:buFont typeface="Kohinoor" panose="00000800000000000000" pitchFamily="50" charset="0"/>
              <a:buChar char="•"/>
            </a:pPr>
            <a:r>
              <a:rPr lang="en-US" dirty="0">
                <a:solidFill>
                  <a:srgbClr val="631856"/>
                </a:solidFill>
                <a:latin typeface="Kohinoor Semibold" panose="00000800000000000000" pitchFamily="50" charset="0"/>
              </a:rPr>
              <a:t>short term metrics vs long term benefits of appealing to long term investors</a:t>
            </a:r>
          </a:p>
          <a:p>
            <a:pPr marL="447675" indent="-342900">
              <a:spcAft>
                <a:spcPts val="600"/>
              </a:spcAft>
              <a:buFont typeface="Kohinoor" panose="00000800000000000000" pitchFamily="50" charset="0"/>
              <a:buChar char="•"/>
            </a:pPr>
            <a:r>
              <a:rPr lang="en-US" dirty="0">
                <a:solidFill>
                  <a:srgbClr val="631856"/>
                </a:solidFill>
                <a:latin typeface="Kohinoor Semibold" panose="00000800000000000000" pitchFamily="50" charset="0"/>
              </a:rPr>
              <a:t>Standardised, comparable, consistent and reliable data</a:t>
            </a:r>
          </a:p>
          <a:p>
            <a:pPr marL="447675" indent="-342900">
              <a:spcAft>
                <a:spcPts val="600"/>
              </a:spcAft>
              <a:buFont typeface="Kohinoor" panose="00000800000000000000" pitchFamily="50" charset="0"/>
              <a:buChar char="•"/>
            </a:pPr>
            <a:r>
              <a:rPr lang="en-US" dirty="0">
                <a:solidFill>
                  <a:srgbClr val="631856"/>
                </a:solidFill>
                <a:latin typeface="Kohinoor Semibold" panose="00000800000000000000" pitchFamily="50" charset="0"/>
              </a:rPr>
              <a:t>smart disclosure over data quantity </a:t>
            </a:r>
          </a:p>
          <a:p>
            <a:pPr marL="342900" indent="-342900">
              <a:buFont typeface="Arial" panose="020B0604020202020204" pitchFamily="34" charset="0"/>
              <a:buChar char="•"/>
            </a:pPr>
            <a:endParaRPr lang="en-US" dirty="0">
              <a:solidFill>
                <a:srgbClr val="0070C0"/>
              </a:solidFill>
              <a:latin typeface="Kohinoor Semibold" panose="00000800000000000000" pitchFamily="50" charset="0"/>
            </a:endParaRPr>
          </a:p>
          <a:p>
            <a:r>
              <a:rPr lang="en-US" dirty="0">
                <a:solidFill>
                  <a:srgbClr val="E7821D"/>
                </a:solidFill>
                <a:latin typeface="Kohinoor Semibold" panose="00000800000000000000" pitchFamily="50" charset="0"/>
              </a:rPr>
              <a:t>Environment and social performance affects financial performance IFRS – ISSB metrics for ESG disclosure – India’s ability to report on the new metrics</a:t>
            </a:r>
          </a:p>
          <a:p>
            <a:pPr marL="342900" indent="-342900">
              <a:buFont typeface="Arial" panose="020B0604020202020204" pitchFamily="34" charset="0"/>
              <a:buChar char="•"/>
            </a:pPr>
            <a:endParaRPr lang="en-US" dirty="0">
              <a:solidFill>
                <a:srgbClr val="0070C0"/>
              </a:solidFill>
              <a:latin typeface="Kohinoor Semibold" panose="00000800000000000000" pitchFamily="50" charset="0"/>
            </a:endParaRPr>
          </a:p>
          <a:p>
            <a:pPr>
              <a:spcAft>
                <a:spcPts val="1200"/>
              </a:spcAft>
            </a:pPr>
            <a:r>
              <a:rPr lang="en-US" dirty="0">
                <a:solidFill>
                  <a:srgbClr val="E7821D"/>
                </a:solidFill>
                <a:latin typeface="Kohinoor Semibold" panose="00000800000000000000" pitchFamily="50" charset="0"/>
              </a:rPr>
              <a:t>Greenwashing – Fixing supply chain</a:t>
            </a:r>
          </a:p>
        </p:txBody>
      </p:sp>
    </p:spTree>
    <p:extLst>
      <p:ext uri="{BB962C8B-B14F-4D97-AF65-F5344CB8AC3E}">
        <p14:creationId xmlns:p14="http://schemas.microsoft.com/office/powerpoint/2010/main" val="138741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182AB96-F344-F83E-32F7-FC5BE16E12FC}"/>
              </a:ext>
            </a:extLst>
          </p:cNvPr>
          <p:cNvSpPr>
            <a:spLocks noGrp="1"/>
          </p:cNvSpPr>
          <p:nvPr>
            <p:ph type="body" sz="quarter" idx="13"/>
          </p:nvPr>
        </p:nvSpPr>
        <p:spPr/>
        <p:txBody>
          <a:bodyPr>
            <a:normAutofit/>
          </a:bodyPr>
          <a:lstStyle/>
          <a:p>
            <a:r>
              <a:rPr lang="en-US" dirty="0"/>
              <a:t>ESG in emerging economies</a:t>
            </a:r>
          </a:p>
        </p:txBody>
      </p:sp>
      <p:sp>
        <p:nvSpPr>
          <p:cNvPr id="3" name="Textplatzhalter 2">
            <a:extLst>
              <a:ext uri="{FF2B5EF4-FFF2-40B4-BE49-F238E27FC236}">
                <a16:creationId xmlns:a16="http://schemas.microsoft.com/office/drawing/2014/main" id="{326C66E3-5BF6-6F48-D929-F6C7B51CEE1A}"/>
              </a:ext>
            </a:extLst>
          </p:cNvPr>
          <p:cNvSpPr>
            <a:spLocks noGrp="1"/>
          </p:cNvSpPr>
          <p:nvPr>
            <p:ph type="body" sz="quarter" idx="14"/>
          </p:nvPr>
        </p:nvSpPr>
        <p:spPr>
          <a:xfrm>
            <a:off x="537823" y="1616489"/>
            <a:ext cx="6023034" cy="4102100"/>
          </a:xfrm>
        </p:spPr>
        <p:txBody>
          <a:bodyPr/>
          <a:lstStyle/>
          <a:p>
            <a:pPr marL="0" indent="0">
              <a:buNone/>
            </a:pPr>
            <a:r>
              <a:rPr lang="en-US" sz="1600" i="0" dirty="0">
                <a:solidFill>
                  <a:srgbClr val="E7821D"/>
                </a:solidFill>
                <a:effectLst/>
                <a:latin typeface="Kohinoor Semibold" panose="00000800000000000000" pitchFamily="50" charset="0"/>
              </a:rPr>
              <a:t>Sustainable Finance in Emerging Markets is Enjoying Rapid Growth</a:t>
            </a:r>
          </a:p>
          <a:p>
            <a:pPr>
              <a:buFont typeface="Kohinoor" panose="00000800000000000000" pitchFamily="50" charset="0"/>
              <a:buChar char="•"/>
            </a:pPr>
            <a:r>
              <a:rPr lang="en-US" sz="1600" b="0" i="0" dirty="0">
                <a:solidFill>
                  <a:srgbClr val="212529"/>
                </a:solidFill>
                <a:effectLst/>
                <a:latin typeface="Kohinoor" panose="00000800000000000000" pitchFamily="50" charset="0"/>
              </a:rPr>
              <a:t>ESG linked investments made up in 2021 almost 18 percent of foreign financing for emerging markets (excluding China) </a:t>
            </a:r>
          </a:p>
          <a:p>
            <a:pPr>
              <a:buFont typeface="Kohinoor" panose="00000800000000000000" pitchFamily="50" charset="0"/>
              <a:buChar char="•"/>
            </a:pPr>
            <a:r>
              <a:rPr lang="en-US" sz="1600" dirty="0">
                <a:latin typeface="Kohinoor" panose="00000800000000000000" pitchFamily="50" charset="0"/>
              </a:rPr>
              <a:t>Early adopters were mainly institutional investors such as pension funds and sovereign wealth funds</a:t>
            </a:r>
          </a:p>
          <a:p>
            <a:pPr>
              <a:buFont typeface="Kohinoor" panose="00000800000000000000" pitchFamily="50" charset="0"/>
              <a:buChar char="•"/>
            </a:pPr>
            <a:r>
              <a:rPr lang="en-US" sz="1600" dirty="0">
                <a:latin typeface="Kohinoor" panose="00000800000000000000" pitchFamily="50" charset="0"/>
              </a:rPr>
              <a:t>Some pension funds and sovereign wealth funds even developed active ESG ownership approaches</a:t>
            </a:r>
          </a:p>
          <a:p>
            <a:pPr marL="334339" lvl="0" indent="-285750">
              <a:buFont typeface="Kohinoor" panose="00000800000000000000" pitchFamily="50" charset="0"/>
              <a:buChar char="•"/>
            </a:pPr>
            <a:r>
              <a:rPr lang="en-US" sz="1600" dirty="0">
                <a:solidFill>
                  <a:srgbClr val="212529"/>
                </a:solidFill>
                <a:latin typeface="Kohinoor" panose="00000800000000000000" pitchFamily="50" charset="0"/>
              </a:rPr>
              <a:t>The ESG ecosystem in emerging markets has grown not only in size but also broadened across other dimensions: </a:t>
            </a:r>
          </a:p>
          <a:p>
            <a:pPr lvl="1" indent="-180000">
              <a:spcAft>
                <a:spcPts val="0"/>
              </a:spcAft>
              <a:buFontTx/>
              <a:buChar char="-"/>
            </a:pPr>
            <a:r>
              <a:rPr lang="en-US" dirty="0">
                <a:solidFill>
                  <a:srgbClr val="212529"/>
                </a:solidFill>
                <a:latin typeface="Kohinoor" panose="00000800000000000000" pitchFamily="50" charset="0"/>
              </a:rPr>
              <a:t>Green Bonds remain core part of the ecosystem</a:t>
            </a:r>
          </a:p>
          <a:p>
            <a:pPr lvl="1" indent="-180000">
              <a:spcAft>
                <a:spcPts val="0"/>
              </a:spcAft>
              <a:buFontTx/>
              <a:buChar char="-"/>
            </a:pPr>
            <a:r>
              <a:rPr lang="en-US" dirty="0">
                <a:solidFill>
                  <a:srgbClr val="212529"/>
                </a:solidFill>
                <a:latin typeface="Kohinoor" panose="00000800000000000000" pitchFamily="50" charset="0"/>
              </a:rPr>
              <a:t>other sustainability linked instruments becoming more important</a:t>
            </a:r>
          </a:p>
          <a:p>
            <a:pPr>
              <a:buFontTx/>
              <a:buChar char="-"/>
            </a:pPr>
            <a:endParaRPr lang="en-US" sz="1600" dirty="0">
              <a:solidFill>
                <a:srgbClr val="212529"/>
              </a:solidFill>
              <a:latin typeface="Kohinoor" panose="00000800000000000000" pitchFamily="50" charset="0"/>
            </a:endParaRPr>
          </a:p>
        </p:txBody>
      </p:sp>
      <p:sp>
        <p:nvSpPr>
          <p:cNvPr id="4" name="Fußzeilenplatzhalter 3">
            <a:extLst>
              <a:ext uri="{FF2B5EF4-FFF2-40B4-BE49-F238E27FC236}">
                <a16:creationId xmlns:a16="http://schemas.microsoft.com/office/drawing/2014/main" id="{F6ADC660-6165-EB8B-9C73-E39D6CDBD428}"/>
              </a:ext>
            </a:extLst>
          </p:cNvPr>
          <p:cNvSpPr>
            <a:spLocks noGrp="1"/>
          </p:cNvSpPr>
          <p:nvPr>
            <p:ph type="ftr" sz="quarter" idx="16"/>
          </p:nvPr>
        </p:nvSpPr>
        <p:spPr/>
        <p:txBody>
          <a:bodyPr/>
          <a:lstStyle/>
          <a:p>
            <a:r>
              <a:rPr lang="en-IN"/>
              <a:t>Privileged &amp; Confidential</a:t>
            </a:r>
            <a:endParaRPr lang="en-IN" dirty="0"/>
          </a:p>
        </p:txBody>
      </p:sp>
      <p:sp>
        <p:nvSpPr>
          <p:cNvPr id="5" name="Foliennummernplatzhalter 4">
            <a:extLst>
              <a:ext uri="{FF2B5EF4-FFF2-40B4-BE49-F238E27FC236}">
                <a16:creationId xmlns:a16="http://schemas.microsoft.com/office/drawing/2014/main" id="{E4033ADF-D388-674F-1247-60EFEB230721}"/>
              </a:ext>
            </a:extLst>
          </p:cNvPr>
          <p:cNvSpPr>
            <a:spLocks noGrp="1"/>
          </p:cNvSpPr>
          <p:nvPr>
            <p:ph type="sldNum" sz="quarter" idx="17"/>
          </p:nvPr>
        </p:nvSpPr>
        <p:spPr/>
        <p:txBody>
          <a:bodyPr/>
          <a:lstStyle/>
          <a:p>
            <a:fld id="{DEB44AB7-40A9-42EA-AED5-A0B4F43C24E3}" type="slidenum">
              <a:rPr lang="en-IN" smtClean="0"/>
              <a:pPr/>
              <a:t>6</a:t>
            </a:fld>
            <a:endParaRPr lang="en-IN"/>
          </a:p>
        </p:txBody>
      </p:sp>
      <p:pic>
        <p:nvPicPr>
          <p:cNvPr id="8" name="Grafik 7">
            <a:extLst>
              <a:ext uri="{FF2B5EF4-FFF2-40B4-BE49-F238E27FC236}">
                <a16:creationId xmlns:a16="http://schemas.microsoft.com/office/drawing/2014/main" id="{15B615D5-BA7B-4B09-618A-22FAF47CBF56}"/>
              </a:ext>
            </a:extLst>
          </p:cNvPr>
          <p:cNvPicPr>
            <a:picLocks noChangeAspect="1"/>
          </p:cNvPicPr>
          <p:nvPr/>
        </p:nvPicPr>
        <p:blipFill rotWithShape="1">
          <a:blip r:embed="rId2"/>
          <a:srcRect r="6609"/>
          <a:stretch/>
        </p:blipFill>
        <p:spPr>
          <a:xfrm>
            <a:off x="6825512" y="1467050"/>
            <a:ext cx="4828665" cy="4933749"/>
          </a:xfrm>
          <a:prstGeom prst="rect">
            <a:avLst/>
          </a:prstGeom>
        </p:spPr>
      </p:pic>
      <p:sp>
        <p:nvSpPr>
          <p:cNvPr id="9" name="Textfeld 8">
            <a:extLst>
              <a:ext uri="{FF2B5EF4-FFF2-40B4-BE49-F238E27FC236}">
                <a16:creationId xmlns:a16="http://schemas.microsoft.com/office/drawing/2014/main" id="{577C975A-AA28-9761-68F0-4EEB82572E7C}"/>
              </a:ext>
            </a:extLst>
          </p:cNvPr>
          <p:cNvSpPr txBox="1"/>
          <p:nvPr/>
        </p:nvSpPr>
        <p:spPr>
          <a:xfrm>
            <a:off x="478887" y="6277431"/>
            <a:ext cx="11234226" cy="215444"/>
          </a:xfrm>
          <a:prstGeom prst="rect">
            <a:avLst/>
          </a:prstGeom>
          <a:noFill/>
        </p:spPr>
        <p:txBody>
          <a:bodyPr wrap="square">
            <a:spAutoFit/>
          </a:bodyPr>
          <a:lstStyle/>
          <a:p>
            <a:r>
              <a:rPr lang="en-US" sz="800" dirty="0">
                <a:hlinkClick r:id="rId3"/>
              </a:rPr>
              <a:t>Source: IMF (03/2022): Sustainable Finance in Emerging Markets is Enjoying Rapid Growth, But May Bring Risks (imf.org)</a:t>
            </a:r>
            <a:endParaRPr lang="de-DE" sz="800" dirty="0"/>
          </a:p>
        </p:txBody>
      </p:sp>
    </p:spTree>
    <p:extLst>
      <p:ext uri="{BB962C8B-B14F-4D97-AF65-F5344CB8AC3E}">
        <p14:creationId xmlns:p14="http://schemas.microsoft.com/office/powerpoint/2010/main" val="3603114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182AB96-F344-F83E-32F7-FC5BE16E12FC}"/>
              </a:ext>
            </a:extLst>
          </p:cNvPr>
          <p:cNvSpPr>
            <a:spLocks noGrp="1"/>
          </p:cNvSpPr>
          <p:nvPr>
            <p:ph type="body" sz="quarter" idx="13"/>
          </p:nvPr>
        </p:nvSpPr>
        <p:spPr>
          <a:xfrm>
            <a:off x="431033" y="547694"/>
            <a:ext cx="7406682" cy="557445"/>
          </a:xfrm>
        </p:spPr>
        <p:txBody>
          <a:bodyPr>
            <a:noAutofit/>
          </a:bodyPr>
          <a:lstStyle/>
          <a:p>
            <a:pPr>
              <a:lnSpc>
                <a:spcPct val="100000"/>
              </a:lnSpc>
              <a:spcBef>
                <a:spcPts val="0"/>
              </a:spcBef>
            </a:pPr>
            <a:r>
              <a:rPr lang="en-GB" dirty="0"/>
              <a:t>E and S gaining prevalence in a G - focused landscape</a:t>
            </a:r>
            <a:endParaRPr lang="en-US" dirty="0"/>
          </a:p>
        </p:txBody>
      </p:sp>
      <p:sp>
        <p:nvSpPr>
          <p:cNvPr id="3" name="Textplatzhalter 2">
            <a:extLst>
              <a:ext uri="{FF2B5EF4-FFF2-40B4-BE49-F238E27FC236}">
                <a16:creationId xmlns:a16="http://schemas.microsoft.com/office/drawing/2014/main" id="{326C66E3-5BF6-6F48-D929-F6C7B51CEE1A}"/>
              </a:ext>
            </a:extLst>
          </p:cNvPr>
          <p:cNvSpPr>
            <a:spLocks noGrp="1"/>
          </p:cNvSpPr>
          <p:nvPr>
            <p:ph type="body" sz="quarter" idx="14"/>
          </p:nvPr>
        </p:nvSpPr>
        <p:spPr>
          <a:xfrm>
            <a:off x="570992" y="1684974"/>
            <a:ext cx="4112976" cy="4102100"/>
          </a:xfrm>
        </p:spPr>
        <p:txBody>
          <a:bodyPr/>
          <a:lstStyle/>
          <a:p>
            <a:pPr marL="0" indent="0">
              <a:buNone/>
            </a:pPr>
            <a:r>
              <a:rPr lang="en-US" i="0" dirty="0">
                <a:solidFill>
                  <a:srgbClr val="E7821D"/>
                </a:solidFill>
                <a:effectLst/>
                <a:latin typeface="Kohinoor Semibold" panose="00000800000000000000" pitchFamily="50" charset="0"/>
              </a:rPr>
              <a:t>A wholistic ESG approach is important for long-term growth and value creation</a:t>
            </a:r>
          </a:p>
          <a:p>
            <a:pPr>
              <a:buFontTx/>
              <a:buChar char="-"/>
            </a:pPr>
            <a:r>
              <a:rPr lang="en-US" b="0" i="0" dirty="0">
                <a:solidFill>
                  <a:srgbClr val="000000"/>
                </a:solidFill>
                <a:effectLst/>
                <a:latin typeface="Kohinoor" panose="00000800000000000000" pitchFamily="50" charset="0"/>
              </a:rPr>
              <a:t>Companies in advanced economies realized this decades ago and began to act accordingly</a:t>
            </a:r>
          </a:p>
          <a:p>
            <a:pPr>
              <a:buFontTx/>
              <a:buChar char="-"/>
            </a:pPr>
            <a:r>
              <a:rPr lang="en-US" dirty="0">
                <a:solidFill>
                  <a:srgbClr val="212529"/>
                </a:solidFill>
                <a:latin typeface="Kohinoor" panose="00000800000000000000" pitchFamily="50" charset="0"/>
              </a:rPr>
              <a:t>Businesses in emerging economies need to catch up</a:t>
            </a:r>
          </a:p>
        </p:txBody>
      </p:sp>
      <p:sp>
        <p:nvSpPr>
          <p:cNvPr id="4" name="Fußzeilenplatzhalter 3">
            <a:extLst>
              <a:ext uri="{FF2B5EF4-FFF2-40B4-BE49-F238E27FC236}">
                <a16:creationId xmlns:a16="http://schemas.microsoft.com/office/drawing/2014/main" id="{F6ADC660-6165-EB8B-9C73-E39D6CDBD428}"/>
              </a:ext>
            </a:extLst>
          </p:cNvPr>
          <p:cNvSpPr>
            <a:spLocks noGrp="1"/>
          </p:cNvSpPr>
          <p:nvPr>
            <p:ph type="ftr" sz="quarter" idx="16"/>
          </p:nvPr>
        </p:nvSpPr>
        <p:spPr/>
        <p:txBody>
          <a:bodyPr/>
          <a:lstStyle/>
          <a:p>
            <a:r>
              <a:rPr lang="en-IN"/>
              <a:t>Privileged &amp; Confidential</a:t>
            </a:r>
            <a:endParaRPr lang="en-IN" dirty="0"/>
          </a:p>
        </p:txBody>
      </p:sp>
      <p:sp>
        <p:nvSpPr>
          <p:cNvPr id="5" name="Foliennummernplatzhalter 4">
            <a:extLst>
              <a:ext uri="{FF2B5EF4-FFF2-40B4-BE49-F238E27FC236}">
                <a16:creationId xmlns:a16="http://schemas.microsoft.com/office/drawing/2014/main" id="{E4033ADF-D388-674F-1247-60EFEB230721}"/>
              </a:ext>
            </a:extLst>
          </p:cNvPr>
          <p:cNvSpPr>
            <a:spLocks noGrp="1"/>
          </p:cNvSpPr>
          <p:nvPr>
            <p:ph type="sldNum" sz="quarter" idx="17"/>
          </p:nvPr>
        </p:nvSpPr>
        <p:spPr/>
        <p:txBody>
          <a:bodyPr/>
          <a:lstStyle/>
          <a:p>
            <a:fld id="{DEB44AB7-40A9-42EA-AED5-A0B4F43C24E3}" type="slidenum">
              <a:rPr lang="en-IN" smtClean="0"/>
              <a:pPr/>
              <a:t>7</a:t>
            </a:fld>
            <a:endParaRPr lang="en-IN"/>
          </a:p>
        </p:txBody>
      </p:sp>
      <p:pic>
        <p:nvPicPr>
          <p:cNvPr id="10" name="Grafik 9">
            <a:extLst>
              <a:ext uri="{FF2B5EF4-FFF2-40B4-BE49-F238E27FC236}">
                <a16:creationId xmlns:a16="http://schemas.microsoft.com/office/drawing/2014/main" id="{B59C658E-5323-F4C6-0E8E-47F7D7C78C7F}"/>
              </a:ext>
            </a:extLst>
          </p:cNvPr>
          <p:cNvPicPr>
            <a:picLocks noChangeAspect="1"/>
          </p:cNvPicPr>
          <p:nvPr/>
        </p:nvPicPr>
        <p:blipFill>
          <a:blip r:embed="rId2"/>
          <a:stretch>
            <a:fillRect/>
          </a:stretch>
        </p:blipFill>
        <p:spPr>
          <a:xfrm>
            <a:off x="5053871" y="1653189"/>
            <a:ext cx="6795257" cy="3887891"/>
          </a:xfrm>
          <a:prstGeom prst="rect">
            <a:avLst/>
          </a:prstGeom>
        </p:spPr>
      </p:pic>
      <p:sp>
        <p:nvSpPr>
          <p:cNvPr id="12" name="Textfeld 11">
            <a:extLst>
              <a:ext uri="{FF2B5EF4-FFF2-40B4-BE49-F238E27FC236}">
                <a16:creationId xmlns:a16="http://schemas.microsoft.com/office/drawing/2014/main" id="{C9190750-0E15-8D4F-FDCF-B14482ECE114}"/>
              </a:ext>
            </a:extLst>
          </p:cNvPr>
          <p:cNvSpPr txBox="1"/>
          <p:nvPr/>
        </p:nvSpPr>
        <p:spPr>
          <a:xfrm>
            <a:off x="462899" y="6195617"/>
            <a:ext cx="9443418" cy="215444"/>
          </a:xfrm>
          <a:prstGeom prst="rect">
            <a:avLst/>
          </a:prstGeom>
          <a:noFill/>
        </p:spPr>
        <p:txBody>
          <a:bodyPr wrap="square">
            <a:spAutoFit/>
          </a:bodyPr>
          <a:lstStyle/>
          <a:p>
            <a:r>
              <a:rPr lang="en-US" sz="800" dirty="0">
                <a:hlinkClick r:id="rId3"/>
              </a:rPr>
              <a:t>Source: BCG Analysis (03/2023): The Sustainability Imperative in Emerging Markets | BCG</a:t>
            </a:r>
            <a:endParaRPr lang="de-DE" sz="800" dirty="0"/>
          </a:p>
        </p:txBody>
      </p:sp>
    </p:spTree>
    <p:extLst>
      <p:ext uri="{BB962C8B-B14F-4D97-AF65-F5344CB8AC3E}">
        <p14:creationId xmlns:p14="http://schemas.microsoft.com/office/powerpoint/2010/main" val="2906609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1164559" y="4995163"/>
            <a:ext cx="7327831" cy="1347579"/>
          </a:xfrm>
        </p:spPr>
        <p:txBody>
          <a:bodyPr>
            <a:normAutofit fontScale="92500"/>
          </a:bodyPr>
          <a:lstStyle/>
          <a:p>
            <a:pPr marL="0" lvl="0" indent="0">
              <a:lnSpc>
                <a:spcPct val="100000"/>
              </a:lnSpc>
              <a:spcBef>
                <a:spcPts val="0"/>
              </a:spcBef>
              <a:buNone/>
            </a:pPr>
            <a:r>
              <a:rPr lang="en-GB" sz="3600" dirty="0">
                <a:solidFill>
                  <a:schemeClr val="bg1"/>
                </a:solidFill>
                <a:latin typeface="Kohinoor Bold" panose="00000800000000000000" pitchFamily="50" charset="0"/>
              </a:rPr>
              <a:t>ESG trends in deal making:</a:t>
            </a:r>
          </a:p>
          <a:p>
            <a:pPr marL="0" lvl="0" indent="0">
              <a:lnSpc>
                <a:spcPct val="100000"/>
              </a:lnSpc>
              <a:spcBef>
                <a:spcPts val="0"/>
              </a:spcBef>
              <a:buNone/>
            </a:pPr>
            <a:r>
              <a:rPr lang="en-GB" sz="3600" dirty="0">
                <a:solidFill>
                  <a:schemeClr val="bg1"/>
                </a:solidFill>
                <a:latin typeface="Kohinoor Bold" panose="00000800000000000000" pitchFamily="50" charset="0"/>
              </a:rPr>
              <a:t>the acquirer and investors checklist </a:t>
            </a:r>
          </a:p>
        </p:txBody>
      </p:sp>
      <p:sp>
        <p:nvSpPr>
          <p:cNvPr id="2" name="Text Placeholder 1"/>
          <p:cNvSpPr>
            <a:spLocks noGrp="1"/>
          </p:cNvSpPr>
          <p:nvPr>
            <p:ph type="body" sz="quarter" idx="4294967295"/>
          </p:nvPr>
        </p:nvSpPr>
        <p:spPr>
          <a:xfrm>
            <a:off x="1164559" y="4410389"/>
            <a:ext cx="7327831" cy="584775"/>
          </a:xfrm>
        </p:spPr>
        <p:txBody>
          <a:bodyPr>
            <a:noAutofit/>
          </a:bodyPr>
          <a:lstStyle/>
          <a:p>
            <a:pPr marL="0" lvl="0" indent="0">
              <a:buNone/>
            </a:pPr>
            <a:r>
              <a:rPr lang="en-IN" sz="3200" dirty="0">
                <a:solidFill>
                  <a:schemeClr val="bg1"/>
                </a:solidFill>
                <a:latin typeface="Kohinoor Bold" panose="00000800000000000000" pitchFamily="50" charset="0"/>
              </a:rPr>
              <a:t>Theme 2:</a:t>
            </a:r>
          </a:p>
        </p:txBody>
      </p:sp>
      <p:sp>
        <p:nvSpPr>
          <p:cNvPr id="8" name="Text Placeholder 1">
            <a:extLst>
              <a:ext uri="{FF2B5EF4-FFF2-40B4-BE49-F238E27FC236}">
                <a16:creationId xmlns:a16="http://schemas.microsoft.com/office/drawing/2014/main" id="{99BF99EE-37B2-4ABF-B196-4ECD967DB1EF}"/>
              </a:ext>
            </a:extLst>
          </p:cNvPr>
          <p:cNvSpPr>
            <a:spLocks noGrp="1"/>
          </p:cNvSpPr>
          <p:nvPr>
            <p:ph type="body" sz="quarter" idx="13"/>
          </p:nvPr>
        </p:nvSpPr>
        <p:spPr/>
        <p:txBody>
          <a:bodyPr>
            <a:noAutofit/>
          </a:bodyPr>
          <a:lstStyle/>
          <a:p>
            <a:r>
              <a:rPr lang="en-GB" sz="3600" dirty="0"/>
              <a:t>02</a:t>
            </a:r>
          </a:p>
        </p:txBody>
      </p:sp>
      <p:pic>
        <p:nvPicPr>
          <p:cNvPr id="6" name="Graphic 5">
            <a:extLst>
              <a:ext uri="{FF2B5EF4-FFF2-40B4-BE49-F238E27FC236}">
                <a16:creationId xmlns:a16="http://schemas.microsoft.com/office/drawing/2014/main" id="{6FF1301E-C41B-B6F0-E775-158841B3FB1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59042" y="515258"/>
            <a:ext cx="3349424" cy="2984032"/>
          </a:xfrm>
          <a:prstGeom prst="rect">
            <a:avLst/>
          </a:prstGeom>
        </p:spPr>
      </p:pic>
    </p:spTree>
    <p:extLst>
      <p:ext uri="{BB962C8B-B14F-4D97-AF65-F5344CB8AC3E}">
        <p14:creationId xmlns:p14="http://schemas.microsoft.com/office/powerpoint/2010/main" val="3033298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ooter Placeholder 4"/>
          <p:cNvSpPr>
            <a:spLocks noGrp="1"/>
          </p:cNvSpPr>
          <p:nvPr>
            <p:ph type="ftr" sz="quarter" idx="16"/>
          </p:nvPr>
        </p:nvSpPr>
        <p:spPr/>
        <p:txBody>
          <a:bodyPr/>
          <a:lstStyle/>
          <a:p>
            <a:r>
              <a:rPr lang="en-IN" sz="800" dirty="0">
                <a:latin typeface="Kohinoor" panose="00000800000000000000" pitchFamily="50" charset="0"/>
              </a:rPr>
              <a:t>Privileged &amp; Confidential</a:t>
            </a:r>
          </a:p>
        </p:txBody>
      </p:sp>
      <p:sp>
        <p:nvSpPr>
          <p:cNvPr id="6" name="Slide Number Placeholder 5"/>
          <p:cNvSpPr>
            <a:spLocks noGrp="1"/>
          </p:cNvSpPr>
          <p:nvPr>
            <p:ph type="sldNum" sz="quarter" idx="17"/>
          </p:nvPr>
        </p:nvSpPr>
        <p:spPr/>
        <p:txBody>
          <a:bodyPr/>
          <a:lstStyle/>
          <a:p>
            <a:fld id="{DEB44AB7-40A9-42EA-AED5-A0B4F43C24E3}" type="slidenum">
              <a:rPr lang="en-IN" sz="800" smtClean="0">
                <a:latin typeface="Kohinoor" panose="00000800000000000000" pitchFamily="50" charset="0"/>
              </a:rPr>
              <a:pPr/>
              <a:t>9</a:t>
            </a:fld>
            <a:endParaRPr lang="en-IN" sz="800" dirty="0">
              <a:latin typeface="Kohinoor" panose="00000800000000000000" pitchFamily="50" charset="0"/>
            </a:endParaRPr>
          </a:p>
        </p:txBody>
      </p:sp>
      <p:sp>
        <p:nvSpPr>
          <p:cNvPr id="4" name="Text Placeholder 1">
            <a:extLst>
              <a:ext uri="{FF2B5EF4-FFF2-40B4-BE49-F238E27FC236}">
                <a16:creationId xmlns:a16="http://schemas.microsoft.com/office/drawing/2014/main" id="{5A05CF7B-0484-2880-3532-A3280F9F4DC5}"/>
              </a:ext>
            </a:extLst>
          </p:cNvPr>
          <p:cNvSpPr txBox="1">
            <a:spLocks/>
          </p:cNvSpPr>
          <p:nvPr/>
        </p:nvSpPr>
        <p:spPr>
          <a:xfrm>
            <a:off x="431031" y="45194"/>
            <a:ext cx="9833845" cy="1097269"/>
          </a:xfrm>
          <a:prstGeom prst="rect">
            <a:avLst/>
          </a:prstGeom>
        </p:spPr>
        <p:txBody>
          <a:bodyPr vert="horz" lIns="91440" tIns="45720" rIns="91440" bIns="45720" rtlCol="0" anchor="b">
            <a:normAutofit/>
          </a:bodyPr>
          <a:lstStyle>
            <a:lvl1pPr marL="0" indent="0" algn="l" defTabSz="914354" rtl="0" eaLnBrk="1" latinLnBrk="0" hangingPunct="1">
              <a:lnSpc>
                <a:spcPct val="90000"/>
              </a:lnSpc>
              <a:spcBef>
                <a:spcPts val="1000"/>
              </a:spcBef>
              <a:buFont typeface="Arial" panose="020B0604020202020204" pitchFamily="34" charset="0"/>
              <a:buNone/>
              <a:defRPr lang="en-IN" sz="3000" kern="1200" dirty="0">
                <a:solidFill>
                  <a:srgbClr val="631856"/>
                </a:solidFill>
                <a:latin typeface="Kohinoor Bold" panose="00000800000000000000" pitchFamily="50" charset="0"/>
                <a:ea typeface="+mj-ea"/>
                <a:cs typeface="+mj-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dirty="0"/>
              <a:t>ESG trends in deal making: the acquirer and investors checklist</a:t>
            </a:r>
            <a:endParaRPr lang="en-IN" dirty="0"/>
          </a:p>
        </p:txBody>
      </p:sp>
      <p:pic>
        <p:nvPicPr>
          <p:cNvPr id="2" name="Graphic 1">
            <a:extLst>
              <a:ext uri="{FF2B5EF4-FFF2-40B4-BE49-F238E27FC236}">
                <a16:creationId xmlns:a16="http://schemas.microsoft.com/office/drawing/2014/main" id="{462799EC-DE0D-55D0-F399-2C0A6A89F94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34444" y="2911843"/>
            <a:ext cx="3858765" cy="3437809"/>
          </a:xfrm>
          <a:prstGeom prst="rect">
            <a:avLst/>
          </a:prstGeom>
        </p:spPr>
      </p:pic>
      <p:sp>
        <p:nvSpPr>
          <p:cNvPr id="7" name="TextBox 6">
            <a:extLst>
              <a:ext uri="{FF2B5EF4-FFF2-40B4-BE49-F238E27FC236}">
                <a16:creationId xmlns:a16="http://schemas.microsoft.com/office/drawing/2014/main" id="{A024DAFE-0379-45AB-8DB3-F7F6D580FE7A}"/>
              </a:ext>
            </a:extLst>
          </p:cNvPr>
          <p:cNvSpPr txBox="1"/>
          <p:nvPr/>
        </p:nvSpPr>
        <p:spPr>
          <a:xfrm>
            <a:off x="829304" y="1849419"/>
            <a:ext cx="5845816" cy="707886"/>
          </a:xfrm>
          <a:prstGeom prst="rect">
            <a:avLst/>
          </a:prstGeom>
          <a:noFill/>
        </p:spPr>
        <p:txBody>
          <a:bodyPr wrap="square" rtlCol="0">
            <a:spAutoFit/>
          </a:bodyPr>
          <a:lstStyle/>
          <a:p>
            <a:r>
              <a:rPr lang="en-US" sz="2000" dirty="0">
                <a:solidFill>
                  <a:srgbClr val="631856"/>
                </a:solidFill>
                <a:latin typeface="Kohinoor Semibold" panose="00000800000000000000" pitchFamily="50" charset="0"/>
              </a:rPr>
              <a:t>Regulatory Compliance vs. Investor Requirements and Cultural Alignment</a:t>
            </a:r>
          </a:p>
        </p:txBody>
      </p:sp>
      <p:grpSp>
        <p:nvGrpSpPr>
          <p:cNvPr id="9" name="Group 8">
            <a:extLst>
              <a:ext uri="{FF2B5EF4-FFF2-40B4-BE49-F238E27FC236}">
                <a16:creationId xmlns:a16="http://schemas.microsoft.com/office/drawing/2014/main" id="{ECA4FFC2-A010-99DC-1A3B-26956F8F179B}"/>
              </a:ext>
            </a:extLst>
          </p:cNvPr>
          <p:cNvGrpSpPr/>
          <p:nvPr/>
        </p:nvGrpSpPr>
        <p:grpSpPr>
          <a:xfrm rot="10800000">
            <a:off x="934720" y="2780608"/>
            <a:ext cx="5151120" cy="69703"/>
            <a:chOff x="575518" y="2554502"/>
            <a:chExt cx="5151120" cy="69703"/>
          </a:xfrm>
        </p:grpSpPr>
        <p:cxnSp>
          <p:nvCxnSpPr>
            <p:cNvPr id="5" name="Straight Connector 4">
              <a:extLst>
                <a:ext uri="{FF2B5EF4-FFF2-40B4-BE49-F238E27FC236}">
                  <a16:creationId xmlns:a16="http://schemas.microsoft.com/office/drawing/2014/main" id="{960E7E49-136E-88E4-8299-82EC355664CD}"/>
                </a:ext>
              </a:extLst>
            </p:cNvPr>
            <p:cNvCxnSpPr>
              <a:cxnSpLocks/>
            </p:cNvCxnSpPr>
            <p:nvPr/>
          </p:nvCxnSpPr>
          <p:spPr>
            <a:xfrm rot="10800000" flipH="1">
              <a:off x="575518" y="2586558"/>
              <a:ext cx="515112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24BD8A68-FE62-8A72-9133-8BD2C1B23478}"/>
                </a:ext>
              </a:extLst>
            </p:cNvPr>
            <p:cNvSpPr/>
            <p:nvPr/>
          </p:nvSpPr>
          <p:spPr>
            <a:xfrm>
              <a:off x="575518" y="2554502"/>
              <a:ext cx="1154560" cy="69703"/>
            </a:xfrm>
            <a:prstGeom prst="rect">
              <a:avLst/>
            </a:prstGeom>
            <a:solidFill>
              <a:srgbClr val="E78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dirty="0">
                <a:latin typeface="Kohinoor Semibold" panose="00000700000000000000" pitchFamily="50" charset="0"/>
              </a:endParaRPr>
            </a:p>
          </p:txBody>
        </p:sp>
      </p:grpSp>
      <p:sp>
        <p:nvSpPr>
          <p:cNvPr id="12" name="TextBox 11">
            <a:extLst>
              <a:ext uri="{FF2B5EF4-FFF2-40B4-BE49-F238E27FC236}">
                <a16:creationId xmlns:a16="http://schemas.microsoft.com/office/drawing/2014/main" id="{D15CCCAF-63C3-E8AF-4214-482B0D1271E7}"/>
              </a:ext>
            </a:extLst>
          </p:cNvPr>
          <p:cNvSpPr txBox="1"/>
          <p:nvPr/>
        </p:nvSpPr>
        <p:spPr>
          <a:xfrm>
            <a:off x="829304" y="3147750"/>
            <a:ext cx="6307866" cy="707886"/>
          </a:xfrm>
          <a:prstGeom prst="rect">
            <a:avLst/>
          </a:prstGeom>
          <a:noFill/>
        </p:spPr>
        <p:txBody>
          <a:bodyPr wrap="square" rtlCol="0">
            <a:spAutoFit/>
          </a:bodyPr>
          <a:lstStyle/>
          <a:p>
            <a:r>
              <a:rPr lang="en-US" sz="2000" dirty="0">
                <a:solidFill>
                  <a:srgbClr val="631856"/>
                </a:solidFill>
                <a:latin typeface="Kohinoor Semibold" panose="00000800000000000000" pitchFamily="50" charset="0"/>
              </a:rPr>
              <a:t>ESG Risks and Risk Mitigation / Management including Supply Chain</a:t>
            </a:r>
          </a:p>
        </p:txBody>
      </p:sp>
      <p:grpSp>
        <p:nvGrpSpPr>
          <p:cNvPr id="13" name="Group 12">
            <a:extLst>
              <a:ext uri="{FF2B5EF4-FFF2-40B4-BE49-F238E27FC236}">
                <a16:creationId xmlns:a16="http://schemas.microsoft.com/office/drawing/2014/main" id="{A3FCE653-302A-7EDC-463C-13B4EBDB22FB}"/>
              </a:ext>
            </a:extLst>
          </p:cNvPr>
          <p:cNvGrpSpPr/>
          <p:nvPr/>
        </p:nvGrpSpPr>
        <p:grpSpPr>
          <a:xfrm rot="10800000">
            <a:off x="934720" y="4070354"/>
            <a:ext cx="5151120" cy="69703"/>
            <a:chOff x="575518" y="2554502"/>
            <a:chExt cx="5151120" cy="69703"/>
          </a:xfrm>
        </p:grpSpPr>
        <p:cxnSp>
          <p:nvCxnSpPr>
            <p:cNvPr id="14" name="Straight Connector 13">
              <a:extLst>
                <a:ext uri="{FF2B5EF4-FFF2-40B4-BE49-F238E27FC236}">
                  <a16:creationId xmlns:a16="http://schemas.microsoft.com/office/drawing/2014/main" id="{0D96653E-4B50-489D-4CF8-D38B24FC8083}"/>
                </a:ext>
              </a:extLst>
            </p:cNvPr>
            <p:cNvCxnSpPr>
              <a:cxnSpLocks/>
            </p:cNvCxnSpPr>
            <p:nvPr/>
          </p:nvCxnSpPr>
          <p:spPr>
            <a:xfrm rot="10800000" flipH="1">
              <a:off x="575518" y="2586558"/>
              <a:ext cx="515112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6DD6A259-4DA0-CD8E-2BAB-71FAB2A6DD4B}"/>
                </a:ext>
              </a:extLst>
            </p:cNvPr>
            <p:cNvSpPr/>
            <p:nvPr/>
          </p:nvSpPr>
          <p:spPr>
            <a:xfrm>
              <a:off x="575518" y="2554502"/>
              <a:ext cx="1154560" cy="69703"/>
            </a:xfrm>
            <a:prstGeom prst="rect">
              <a:avLst/>
            </a:prstGeom>
            <a:solidFill>
              <a:srgbClr val="E78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dirty="0">
                <a:latin typeface="Kohinoor Semibold" panose="00000700000000000000" pitchFamily="50" charset="0"/>
              </a:endParaRPr>
            </a:p>
          </p:txBody>
        </p:sp>
      </p:grpSp>
      <p:sp>
        <p:nvSpPr>
          <p:cNvPr id="16" name="TextBox 15">
            <a:extLst>
              <a:ext uri="{FF2B5EF4-FFF2-40B4-BE49-F238E27FC236}">
                <a16:creationId xmlns:a16="http://schemas.microsoft.com/office/drawing/2014/main" id="{44C6DABE-C0A0-565E-89A9-490C3A75B884}"/>
              </a:ext>
            </a:extLst>
          </p:cNvPr>
          <p:cNvSpPr txBox="1"/>
          <p:nvPr/>
        </p:nvSpPr>
        <p:spPr>
          <a:xfrm>
            <a:off x="841113" y="4363625"/>
            <a:ext cx="5338333" cy="400110"/>
          </a:xfrm>
          <a:prstGeom prst="rect">
            <a:avLst/>
          </a:prstGeom>
          <a:noFill/>
        </p:spPr>
        <p:txBody>
          <a:bodyPr wrap="square" rtlCol="0">
            <a:spAutoFit/>
          </a:bodyPr>
          <a:lstStyle/>
          <a:p>
            <a:r>
              <a:rPr lang="en-US" sz="2000" dirty="0">
                <a:solidFill>
                  <a:srgbClr val="631856"/>
                </a:solidFill>
                <a:latin typeface="Kohinoor Semibold" panose="00000800000000000000" pitchFamily="50" charset="0"/>
              </a:rPr>
              <a:t>Post Deal Integration and Monitoring</a:t>
            </a:r>
          </a:p>
        </p:txBody>
      </p:sp>
      <p:grpSp>
        <p:nvGrpSpPr>
          <p:cNvPr id="17" name="Group 16">
            <a:extLst>
              <a:ext uri="{FF2B5EF4-FFF2-40B4-BE49-F238E27FC236}">
                <a16:creationId xmlns:a16="http://schemas.microsoft.com/office/drawing/2014/main" id="{CEDE36D7-A872-9B61-58A7-877F1BF45208}"/>
              </a:ext>
            </a:extLst>
          </p:cNvPr>
          <p:cNvGrpSpPr/>
          <p:nvPr/>
        </p:nvGrpSpPr>
        <p:grpSpPr>
          <a:xfrm rot="10800000">
            <a:off x="944880" y="4953983"/>
            <a:ext cx="5151120" cy="69703"/>
            <a:chOff x="575518" y="2554502"/>
            <a:chExt cx="5151120" cy="69703"/>
          </a:xfrm>
        </p:grpSpPr>
        <p:cxnSp>
          <p:nvCxnSpPr>
            <p:cNvPr id="18" name="Straight Connector 17">
              <a:extLst>
                <a:ext uri="{FF2B5EF4-FFF2-40B4-BE49-F238E27FC236}">
                  <a16:creationId xmlns:a16="http://schemas.microsoft.com/office/drawing/2014/main" id="{F707A765-AD8E-8459-BB4F-620395AD4ECD}"/>
                </a:ext>
              </a:extLst>
            </p:cNvPr>
            <p:cNvCxnSpPr>
              <a:cxnSpLocks/>
            </p:cNvCxnSpPr>
            <p:nvPr/>
          </p:nvCxnSpPr>
          <p:spPr>
            <a:xfrm rot="10800000" flipH="1">
              <a:off x="575518" y="2586558"/>
              <a:ext cx="515112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98CA099B-162B-C3CF-98AD-4F393F501E54}"/>
                </a:ext>
              </a:extLst>
            </p:cNvPr>
            <p:cNvSpPr/>
            <p:nvPr/>
          </p:nvSpPr>
          <p:spPr>
            <a:xfrm>
              <a:off x="575518" y="2554502"/>
              <a:ext cx="1154560" cy="69703"/>
            </a:xfrm>
            <a:prstGeom prst="rect">
              <a:avLst/>
            </a:prstGeom>
            <a:solidFill>
              <a:srgbClr val="E78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dirty="0">
                <a:latin typeface="Kohinoor Semibold" panose="00000700000000000000" pitchFamily="50" charset="0"/>
              </a:endParaRPr>
            </a:p>
          </p:txBody>
        </p:sp>
      </p:grpSp>
      <p:sp>
        <p:nvSpPr>
          <p:cNvPr id="20" name="TextBox 19">
            <a:extLst>
              <a:ext uri="{FF2B5EF4-FFF2-40B4-BE49-F238E27FC236}">
                <a16:creationId xmlns:a16="http://schemas.microsoft.com/office/drawing/2014/main" id="{37A02B0A-FD04-49FE-9710-01307DF81990}"/>
              </a:ext>
            </a:extLst>
          </p:cNvPr>
          <p:cNvSpPr txBox="1"/>
          <p:nvPr/>
        </p:nvSpPr>
        <p:spPr>
          <a:xfrm>
            <a:off x="841113" y="5310608"/>
            <a:ext cx="5338333" cy="707886"/>
          </a:xfrm>
          <a:prstGeom prst="rect">
            <a:avLst/>
          </a:prstGeom>
          <a:noFill/>
        </p:spPr>
        <p:txBody>
          <a:bodyPr wrap="square" rtlCol="0">
            <a:spAutoFit/>
          </a:bodyPr>
          <a:lstStyle/>
          <a:p>
            <a:r>
              <a:rPr lang="en-US" sz="2000" dirty="0">
                <a:solidFill>
                  <a:srgbClr val="631856"/>
                </a:solidFill>
                <a:latin typeface="Kohinoor Semibold" panose="00000800000000000000" pitchFamily="50" charset="0"/>
              </a:rPr>
              <a:t>Will there be a focus on G based on recent global developments? </a:t>
            </a:r>
          </a:p>
        </p:txBody>
      </p:sp>
      <p:grpSp>
        <p:nvGrpSpPr>
          <p:cNvPr id="21" name="Group 20">
            <a:extLst>
              <a:ext uri="{FF2B5EF4-FFF2-40B4-BE49-F238E27FC236}">
                <a16:creationId xmlns:a16="http://schemas.microsoft.com/office/drawing/2014/main" id="{AFA478F6-B11F-42E7-90B5-050B7E8AB95F}"/>
              </a:ext>
            </a:extLst>
          </p:cNvPr>
          <p:cNvGrpSpPr/>
          <p:nvPr/>
        </p:nvGrpSpPr>
        <p:grpSpPr>
          <a:xfrm rot="10800000">
            <a:off x="934719" y="6183777"/>
            <a:ext cx="5151120" cy="69703"/>
            <a:chOff x="575518" y="2554502"/>
            <a:chExt cx="5151120" cy="69703"/>
          </a:xfrm>
        </p:grpSpPr>
        <p:cxnSp>
          <p:nvCxnSpPr>
            <p:cNvPr id="22" name="Straight Connector 21">
              <a:extLst>
                <a:ext uri="{FF2B5EF4-FFF2-40B4-BE49-F238E27FC236}">
                  <a16:creationId xmlns:a16="http://schemas.microsoft.com/office/drawing/2014/main" id="{6EFA7133-BB97-4CD1-B051-2A97FB925424}"/>
                </a:ext>
              </a:extLst>
            </p:cNvPr>
            <p:cNvCxnSpPr>
              <a:cxnSpLocks/>
            </p:cNvCxnSpPr>
            <p:nvPr/>
          </p:nvCxnSpPr>
          <p:spPr>
            <a:xfrm rot="10800000" flipH="1">
              <a:off x="575518" y="2586558"/>
              <a:ext cx="515112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CB77B294-DFA5-4CD9-A7B9-262D2EEC47BD}"/>
                </a:ext>
              </a:extLst>
            </p:cNvPr>
            <p:cNvSpPr/>
            <p:nvPr/>
          </p:nvSpPr>
          <p:spPr>
            <a:xfrm>
              <a:off x="575518" y="2554502"/>
              <a:ext cx="1154560" cy="69703"/>
            </a:xfrm>
            <a:prstGeom prst="rect">
              <a:avLst/>
            </a:prstGeom>
            <a:solidFill>
              <a:srgbClr val="E78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dirty="0">
                <a:latin typeface="Kohinoor Semibold" panose="00000700000000000000" pitchFamily="50" charset="0"/>
              </a:endParaRPr>
            </a:p>
          </p:txBody>
        </p:sp>
      </p:grpSp>
    </p:spTree>
    <p:extLst>
      <p:ext uri="{BB962C8B-B14F-4D97-AF65-F5344CB8AC3E}">
        <p14:creationId xmlns:p14="http://schemas.microsoft.com/office/powerpoint/2010/main" val="16344069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ASYCOUNT" val=";40.;69.;70.;71.;9."/>
</p:tagLst>
</file>

<file path=ppt/tags/tag2.xml><?xml version="1.0" encoding="utf-8"?>
<p:tagLst xmlns:a="http://schemas.openxmlformats.org/drawingml/2006/main" xmlns:r="http://schemas.openxmlformats.org/officeDocument/2006/relationships" xmlns:p="http://schemas.openxmlformats.org/presentationml/2006/main">
  <p:tag name="ICONSECONDCOLOR" val="16777215"/>
  <p:tag name="EASYCOUNT" val=";28.;15.;16.;17.;14.;15.;16."/>
</p:tagLst>
</file>

<file path=ppt/tags/tag3.xml><?xml version="1.0" encoding="utf-8"?>
<p:tagLst xmlns:a="http://schemas.openxmlformats.org/drawingml/2006/main" xmlns:r="http://schemas.openxmlformats.org/officeDocument/2006/relationships" xmlns:p="http://schemas.openxmlformats.org/presentationml/2006/main">
  <p:tag name="EASYMETA" val="&lt;shapeElement&gt;&#10;&#10;&lt;name1&gt;Blitz&lt;/name1&gt;&#10;&#10;&lt;name2&gt;Lightning&lt;/name2&gt;&#10;&#10;&lt;category1&gt;Elemente (Symbole)&lt;/category1&gt;&#10;&#10;&lt;category2&gt;Elements (Symbols)&lt;/category2&gt;&#10;&#10;&lt;tags1&gt;Achtung;Fehler;Risiko&lt;/tags1&gt;&#10;&#10;&lt;tags2&gt;Attention;Error;Risk&lt;/tags2&gt;&#10;&#10;&lt;lineBreak&gt;false&lt;/lineBreak&gt;&#10;&#10;&lt;forceSquarePreview&gt;false&lt;/forceSquarePreview&gt;&#10;&#10;&lt;fileName&gt;easySymbol_c10&lt;/fileName&gt;&#10;&#10;&lt;/shapeElement&gt;"/>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597A6DD54B2D4BB5F63558C9048978" ma:contentTypeVersion="14" ma:contentTypeDescription="Create a new document." ma:contentTypeScope="" ma:versionID="d9f534ef2cd954e3c9de9cedd33d9611">
  <xsd:schema xmlns:xsd="http://www.w3.org/2001/XMLSchema" xmlns:xs="http://www.w3.org/2001/XMLSchema" xmlns:p="http://schemas.microsoft.com/office/2006/metadata/properties" xmlns:ns2="26d4876d-1652-4741-a251-c7328cbe4eec" xmlns:ns3="675ad150-b751-47e2-ad83-2ce7a9a72029" targetNamespace="http://schemas.microsoft.com/office/2006/metadata/properties" ma:root="true" ma:fieldsID="d28fd622ca44a508f89c344eabb53311" ns2:_="" ns3:_="">
    <xsd:import namespace="26d4876d-1652-4741-a251-c7328cbe4eec"/>
    <xsd:import namespace="675ad150-b751-47e2-ad83-2ce7a9a7202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d4876d-1652-4741-a251-c7328cbe4e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bbc5412-facb-47f6-beca-cc3ad60e99b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75ad150-b751-47e2-ad83-2ce7a9a72029"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4baef6dd-c4f8-403b-aac1-ae4cb52c231a}" ma:internalName="TaxCatchAll" ma:showField="CatchAllData" ma:web="675ad150-b751-47e2-ad83-2ce7a9a720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7A1518-3E46-4892-9691-9B4DFF42B51D}"/>
</file>

<file path=customXml/itemProps2.xml><?xml version="1.0" encoding="utf-8"?>
<ds:datastoreItem xmlns:ds="http://schemas.openxmlformats.org/officeDocument/2006/customXml" ds:itemID="{0CCA5E49-8FC9-4F41-A376-D96B0C6E2B1A}"/>
</file>

<file path=docProps/app.xml><?xml version="1.0" encoding="utf-8"?>
<Properties xmlns="http://schemas.openxmlformats.org/officeDocument/2006/extended-properties" xmlns:vt="http://schemas.openxmlformats.org/officeDocument/2006/docPropsVTypes">
  <TotalTime>30</TotalTime>
  <Words>1234</Words>
  <Application>Microsoft Office PowerPoint</Application>
  <PresentationFormat>Widescreen</PresentationFormat>
  <Paragraphs>166</Paragraphs>
  <Slides>20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Calibri Light</vt:lpstr>
      <vt:lpstr>cam kohinoor standout</vt:lpstr>
      <vt:lpstr>Kohinoor</vt:lpstr>
      <vt:lpstr>Kohinoor Bold</vt:lpstr>
      <vt:lpstr>Kohinoor Semibold</vt:lpstr>
      <vt:lpstr>Segoe UI</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Cyril Amarchand Mangaldas</cp:lastModifiedBy>
  <cp:revision>16</cp:revision>
  <dcterms:created xsi:type="dcterms:W3CDTF">2023-04-17T15:18:00Z</dcterms:created>
  <dcterms:modified xsi:type="dcterms:W3CDTF">2023-04-21T12:37:48Z</dcterms:modified>
</cp:coreProperties>
</file>