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CC"/>
    <a:srgbClr val="FF9966"/>
    <a:srgbClr val="64CCB1"/>
    <a:srgbClr val="CC99FF"/>
    <a:srgbClr val="000BE4"/>
    <a:srgbClr val="62CEAA"/>
    <a:srgbClr val="47E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41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74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57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37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05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71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75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9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0FEF-4BFB-48B1-9CA1-A4DCD60795C4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F2C0-EDF8-4E1B-A708-E9E90EB0B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81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8031"/>
          <a:stretch/>
        </p:blipFill>
        <p:spPr>
          <a:xfrm>
            <a:off x="0" y="0"/>
            <a:ext cx="12184912" cy="684736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88533" y="1600199"/>
            <a:ext cx="9846733" cy="1366283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bg2"/>
                </a:solidFill>
              </a:rPr>
              <a:t>KFTC’s Organizational Restructuring</a:t>
            </a:r>
            <a:endParaRPr lang="ko-KR" altLang="en-US" sz="4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F6FF89F-B438-4928-A0A7-5660CFEB9460}"/>
              </a:ext>
            </a:extLst>
          </p:cNvPr>
          <p:cNvSpPr/>
          <p:nvPr/>
        </p:nvSpPr>
        <p:spPr>
          <a:xfrm>
            <a:off x="3658292" y="5257801"/>
            <a:ext cx="5341776" cy="100113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err="1">
                <a:solidFill>
                  <a:schemeClr val="bg2"/>
                </a:solidFill>
              </a:rPr>
              <a:t>Heeeun</a:t>
            </a:r>
            <a:r>
              <a:rPr lang="en-US" altLang="ko-KR" sz="2400" b="1" dirty="0">
                <a:solidFill>
                  <a:schemeClr val="bg2"/>
                </a:solidFill>
              </a:rPr>
              <a:t> </a:t>
            </a:r>
            <a:r>
              <a:rPr lang="en-US" altLang="ko-KR" sz="2400" b="1" dirty="0" err="1">
                <a:solidFill>
                  <a:schemeClr val="bg2"/>
                </a:solidFill>
              </a:rPr>
              <a:t>Jeong</a:t>
            </a:r>
            <a:endParaRPr lang="en-US" altLang="ko-KR" sz="2400" b="1" dirty="0">
              <a:solidFill>
                <a:schemeClr val="bg2"/>
              </a:solidFill>
            </a:endParaRPr>
          </a:p>
          <a:p>
            <a:pPr algn="ctr"/>
            <a:r>
              <a:rPr lang="en-US" altLang="ko-KR" sz="2400" b="1" dirty="0">
                <a:solidFill>
                  <a:schemeClr val="bg2"/>
                </a:solidFill>
              </a:rPr>
              <a:t>Korea Fair Trade Commission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678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3931798" y="1788552"/>
            <a:ext cx="1275788" cy="354633"/>
            <a:chOff x="3902825" y="1172095"/>
            <a:chExt cx="1571106" cy="540327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902825" y="1172095"/>
              <a:ext cx="1571106" cy="540327"/>
            </a:xfrm>
            <a:prstGeom prst="roundRect">
              <a:avLst>
                <a:gd name="adj" fmla="val 2897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22024" y="1207474"/>
              <a:ext cx="1048674" cy="4689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latin typeface="Noto Sans CJK KR Black" panose="020B0A00000000000000" pitchFamily="34" charset="-127"/>
                  <a:ea typeface="Noto Sans CJK KR Black" panose="020B0A00000000000000" pitchFamily="34" charset="-127"/>
                </a:rPr>
                <a:t>Before</a:t>
              </a:r>
              <a:endParaRPr lang="ko-KR" altLang="en-US" sz="1400" dirty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9077585" y="3585220"/>
            <a:ext cx="1954650" cy="738663"/>
          </a:xfrm>
          <a:prstGeom prst="roundRect">
            <a:avLst>
              <a:gd name="adj" fmla="val 33334"/>
            </a:avLst>
          </a:prstGeom>
          <a:solidFill>
            <a:srgbClr val="000BE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254365" y="3654055"/>
            <a:ext cx="173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Secretary General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for Investigation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654046" y="3589040"/>
            <a:ext cx="1955416" cy="738663"/>
          </a:xfrm>
          <a:prstGeom prst="roundRect">
            <a:avLst>
              <a:gd name="adj" fmla="val 333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757697" y="3691375"/>
            <a:ext cx="171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Secretary General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for Policy</a:t>
            </a:r>
            <a:endParaRPr lang="ko-KR" altLang="en-US" sz="1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722634" y="4708119"/>
            <a:ext cx="1886828" cy="564248"/>
          </a:xfrm>
          <a:prstGeom prst="roundRect">
            <a:avLst>
              <a:gd name="adj" fmla="val 33381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9145408" y="4707244"/>
            <a:ext cx="1886828" cy="544407"/>
          </a:xfrm>
          <a:prstGeom prst="roundRect">
            <a:avLst>
              <a:gd name="adj" fmla="val 2915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882400" y="4794544"/>
            <a:ext cx="15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Policy-making</a:t>
            </a:r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95172" y="4794544"/>
            <a:ext cx="158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Investigation</a:t>
            </a:r>
            <a:r>
              <a:rPr lang="en-US" altLang="ko-KR" sz="105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8507514" y="1785814"/>
            <a:ext cx="1275788" cy="354633"/>
            <a:chOff x="3902825" y="1172095"/>
            <a:chExt cx="1571106" cy="540327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3902825" y="1172095"/>
              <a:ext cx="1571106" cy="540327"/>
            </a:xfrm>
            <a:prstGeom prst="roundRect">
              <a:avLst>
                <a:gd name="adj" fmla="val 2897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14157" y="1207789"/>
              <a:ext cx="1048674" cy="4689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latin typeface="Noto Sans CJK KR Black" panose="020B0A00000000000000" pitchFamily="34" charset="-127"/>
                  <a:ea typeface="Noto Sans CJK KR Black" panose="020B0A00000000000000" pitchFamily="34" charset="-127"/>
                </a:rPr>
                <a:t>After</a:t>
              </a:r>
              <a:endParaRPr lang="ko-KR" altLang="en-US" sz="1400" dirty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endParaRPr>
            </a:p>
          </p:txBody>
        </p:sp>
      </p:grpSp>
      <p:cxnSp>
        <p:nvCxnSpPr>
          <p:cNvPr id="32" name="직선 연결선 31"/>
          <p:cNvCxnSpPr>
            <a:cxnSpLocks/>
            <a:endCxn id="18" idx="3"/>
          </p:cNvCxnSpPr>
          <p:nvPr/>
        </p:nvCxnSpPr>
        <p:spPr>
          <a:xfrm flipH="1" flipV="1">
            <a:off x="8609462" y="3958372"/>
            <a:ext cx="442514" cy="649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">
            <a:extLst>
              <a:ext uri="{FF2B5EF4-FFF2-40B4-BE49-F238E27FC236}">
                <a16:creationId xmlns:a16="http://schemas.microsoft.com/office/drawing/2014/main" id="{F1BEB777-4E06-484B-8727-96651F5A328F}"/>
              </a:ext>
            </a:extLst>
          </p:cNvPr>
          <p:cNvSpPr/>
          <p:nvPr/>
        </p:nvSpPr>
        <p:spPr>
          <a:xfrm>
            <a:off x="2908245" y="2430285"/>
            <a:ext cx="3040601" cy="884813"/>
          </a:xfrm>
          <a:prstGeom prst="roundRect">
            <a:avLst>
              <a:gd name="adj" fmla="val 3278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21FF37-E6DB-4CF2-96E7-48768CB26711}"/>
              </a:ext>
            </a:extLst>
          </p:cNvPr>
          <p:cNvSpPr txBox="1"/>
          <p:nvPr/>
        </p:nvSpPr>
        <p:spPr>
          <a:xfrm>
            <a:off x="2908245" y="2529335"/>
            <a:ext cx="304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Chairperson, Vice-chairperson,</a:t>
            </a: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Commissioners</a:t>
            </a:r>
          </a:p>
          <a:p>
            <a:pPr algn="ctr"/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&amp; General Council</a:t>
            </a:r>
          </a:p>
        </p:txBody>
      </p:sp>
      <p:sp>
        <p:nvSpPr>
          <p:cNvPr id="58" name="모서리가 둥근 직사각형 3">
            <a:extLst>
              <a:ext uri="{FF2B5EF4-FFF2-40B4-BE49-F238E27FC236}">
                <a16:creationId xmlns:a16="http://schemas.microsoft.com/office/drawing/2014/main" id="{A656F64F-C680-456D-813A-3074B1AB1F57}"/>
              </a:ext>
            </a:extLst>
          </p:cNvPr>
          <p:cNvSpPr/>
          <p:nvPr/>
        </p:nvSpPr>
        <p:spPr>
          <a:xfrm>
            <a:off x="861304" y="2456260"/>
            <a:ext cx="1613882" cy="884813"/>
          </a:xfrm>
          <a:prstGeom prst="roundRect">
            <a:avLst>
              <a:gd name="adj" fmla="val 3278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A83FDE-85A4-461C-99E5-CE4457EEF144}"/>
              </a:ext>
            </a:extLst>
          </p:cNvPr>
          <p:cNvSpPr txBox="1"/>
          <p:nvPr/>
        </p:nvSpPr>
        <p:spPr>
          <a:xfrm>
            <a:off x="1000419" y="2729389"/>
            <a:ext cx="1257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Committee</a:t>
            </a:r>
          </a:p>
        </p:txBody>
      </p:sp>
      <p:sp>
        <p:nvSpPr>
          <p:cNvPr id="60" name="모서리가 둥근 직사각형 17">
            <a:extLst>
              <a:ext uri="{FF2B5EF4-FFF2-40B4-BE49-F238E27FC236}">
                <a16:creationId xmlns:a16="http://schemas.microsoft.com/office/drawing/2014/main" id="{F2C41CCB-AD34-4B55-80E3-89DB2B452880}"/>
              </a:ext>
            </a:extLst>
          </p:cNvPr>
          <p:cNvSpPr/>
          <p:nvPr/>
        </p:nvSpPr>
        <p:spPr>
          <a:xfrm>
            <a:off x="861303" y="3909801"/>
            <a:ext cx="1613330" cy="1263269"/>
          </a:xfrm>
          <a:prstGeom prst="roundRect">
            <a:avLst>
              <a:gd name="adj" fmla="val 33334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Secretariat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66" name="모서리가 둥근 직사각형 13">
            <a:extLst>
              <a:ext uri="{FF2B5EF4-FFF2-40B4-BE49-F238E27FC236}">
                <a16:creationId xmlns:a16="http://schemas.microsoft.com/office/drawing/2014/main" id="{FE431F0A-ED02-4B9F-A2E4-6DFB5A182A26}"/>
              </a:ext>
            </a:extLst>
          </p:cNvPr>
          <p:cNvSpPr/>
          <p:nvPr/>
        </p:nvSpPr>
        <p:spPr>
          <a:xfrm>
            <a:off x="3293534" y="3677283"/>
            <a:ext cx="2463800" cy="702850"/>
          </a:xfrm>
          <a:prstGeom prst="roundRect">
            <a:avLst>
              <a:gd name="adj" fmla="val 3333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3B5672-A2A5-4BC5-B5CA-67D0C4E7A82B}"/>
              </a:ext>
            </a:extLst>
          </p:cNvPr>
          <p:cNvSpPr txBox="1"/>
          <p:nvPr/>
        </p:nvSpPr>
        <p:spPr>
          <a:xfrm>
            <a:off x="3602108" y="3838721"/>
            <a:ext cx="182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Secretary General</a:t>
            </a:r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8" name="모서리가 둥근 직사각형 20">
            <a:extLst>
              <a:ext uri="{FF2B5EF4-FFF2-40B4-BE49-F238E27FC236}">
                <a16:creationId xmlns:a16="http://schemas.microsoft.com/office/drawing/2014/main" id="{A5CD6087-F0B0-4CAC-9EF6-F95F2486E702}"/>
              </a:ext>
            </a:extLst>
          </p:cNvPr>
          <p:cNvSpPr/>
          <p:nvPr/>
        </p:nvSpPr>
        <p:spPr>
          <a:xfrm>
            <a:off x="3090333" y="4707244"/>
            <a:ext cx="2858513" cy="544406"/>
          </a:xfrm>
          <a:prstGeom prst="roundRect">
            <a:avLst>
              <a:gd name="adj" fmla="val 3333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985DA1-A786-4820-B4DF-28A27A05EC37}"/>
              </a:ext>
            </a:extLst>
          </p:cNvPr>
          <p:cNvSpPr txBox="1"/>
          <p:nvPr/>
        </p:nvSpPr>
        <p:spPr>
          <a:xfrm>
            <a:off x="3190538" y="4794544"/>
            <a:ext cx="275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Policy-making + Investigation</a:t>
            </a:r>
            <a:endParaRPr lang="ko-KR" altLang="en-US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6B8F467F-4CFE-49BF-832D-45A34977F88C}"/>
              </a:ext>
            </a:extLst>
          </p:cNvPr>
          <p:cNvCxnSpPr>
            <a:cxnSpLocks/>
            <a:stCxn id="66" idx="2"/>
            <a:endCxn id="68" idx="0"/>
          </p:cNvCxnSpPr>
          <p:nvPr/>
        </p:nvCxnSpPr>
        <p:spPr>
          <a:xfrm flipH="1">
            <a:off x="4519590" y="4380133"/>
            <a:ext cx="5844" cy="3271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모서리가 둥근 직사각형 3">
            <a:extLst>
              <a:ext uri="{FF2B5EF4-FFF2-40B4-BE49-F238E27FC236}">
                <a16:creationId xmlns:a16="http://schemas.microsoft.com/office/drawing/2014/main" id="{7B544855-A4D0-4D45-B502-A677F7985353}"/>
              </a:ext>
            </a:extLst>
          </p:cNvPr>
          <p:cNvSpPr/>
          <p:nvPr/>
        </p:nvSpPr>
        <p:spPr>
          <a:xfrm>
            <a:off x="7310418" y="2415220"/>
            <a:ext cx="3040601" cy="884813"/>
          </a:xfrm>
          <a:prstGeom prst="roundRect">
            <a:avLst>
              <a:gd name="adj" fmla="val 3278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85DA344-26CE-4F69-83D3-EC603BA9FF0A}"/>
              </a:ext>
            </a:extLst>
          </p:cNvPr>
          <p:cNvSpPr txBox="1"/>
          <p:nvPr/>
        </p:nvSpPr>
        <p:spPr>
          <a:xfrm>
            <a:off x="7248938" y="2509444"/>
            <a:ext cx="304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Chairperson, Vice-chairperson,</a:t>
            </a: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Commissioners</a:t>
            </a:r>
          </a:p>
          <a:p>
            <a:pPr algn="ctr"/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&amp; General Council</a:t>
            </a:r>
          </a:p>
        </p:txBody>
      </p: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7BC4D52F-FE56-4C44-89FC-1B995BD4A19F}"/>
              </a:ext>
            </a:extLst>
          </p:cNvPr>
          <p:cNvCxnSpPr>
            <a:cxnSpLocks/>
          </p:cNvCxnSpPr>
          <p:nvPr/>
        </p:nvCxnSpPr>
        <p:spPr>
          <a:xfrm flipH="1">
            <a:off x="7660204" y="4352445"/>
            <a:ext cx="5844" cy="3271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381998BC-2590-4003-A8F8-7790ED152D5A}"/>
              </a:ext>
            </a:extLst>
          </p:cNvPr>
          <p:cNvCxnSpPr>
            <a:cxnSpLocks/>
          </p:cNvCxnSpPr>
          <p:nvPr/>
        </p:nvCxnSpPr>
        <p:spPr>
          <a:xfrm flipH="1">
            <a:off x="10058044" y="4347020"/>
            <a:ext cx="5844" cy="3271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5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251327" y="1137340"/>
            <a:ext cx="1502660" cy="642098"/>
          </a:xfrm>
          <a:prstGeom prst="roundRect">
            <a:avLst>
              <a:gd name="adj" fmla="val 3278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32062" y="1261447"/>
            <a:ext cx="1357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Chairperson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5247485" y="2261252"/>
            <a:ext cx="1506502" cy="470656"/>
          </a:xfrm>
          <a:prstGeom prst="roundRect">
            <a:avLst>
              <a:gd name="adj" fmla="val 3333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33209" y="2354554"/>
            <a:ext cx="172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Vice-chairperson</a:t>
            </a:r>
            <a:endParaRPr lang="ko-KR" altLang="en-US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41135" y="3260945"/>
            <a:ext cx="2396613" cy="481321"/>
          </a:xfrm>
          <a:prstGeom prst="roundRect">
            <a:avLst>
              <a:gd name="adj" fmla="val 333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47723" y="3246585"/>
            <a:ext cx="181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Secretary General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for Policy</a:t>
            </a:r>
            <a:endParaRPr lang="ko-KR" altLang="en-US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654251" y="3260946"/>
            <a:ext cx="2667549" cy="465826"/>
          </a:xfrm>
          <a:prstGeom prst="roundRect">
            <a:avLst>
              <a:gd name="adj" fmla="val 33334"/>
            </a:avLst>
          </a:prstGeom>
          <a:solidFill>
            <a:srgbClr val="000BE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910314" y="3232523"/>
            <a:ext cx="215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Secretary General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for Investigation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141134" y="3850416"/>
            <a:ext cx="2396613" cy="446016"/>
          </a:xfrm>
          <a:prstGeom prst="round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71368" y="3850416"/>
            <a:ext cx="213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Director General for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Planning &amp; Coordination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2574" y="4422462"/>
            <a:ext cx="161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Competition Policy Bureau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8924" y="5023444"/>
            <a:ext cx="231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Director General for 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Business Cooperation Policy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401" y="5590985"/>
            <a:ext cx="150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Consumer Policy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Bureau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639131" y="3850416"/>
            <a:ext cx="2667549" cy="446016"/>
          </a:xfrm>
          <a:prstGeom prst="roundRect">
            <a:avLst/>
          </a:prstGeom>
          <a:solidFill>
            <a:srgbClr val="000BE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819489" y="3821445"/>
            <a:ext cx="239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Anti-Monopoly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Investigation Bureau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4133" y="4390218"/>
            <a:ext cx="168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Cartel 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Investigation Bureau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1100" y="4984160"/>
            <a:ext cx="189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Business Group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Monitoring Bureau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9489" y="5585027"/>
            <a:ext cx="22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Business Trade / M&amp;A</a:t>
            </a:r>
          </a:p>
          <a:p>
            <a:pPr algn="ctr"/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Bureau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709555" y="1665109"/>
            <a:ext cx="1387378" cy="580795"/>
          </a:xfrm>
          <a:prstGeom prst="roundRect">
            <a:avLst>
              <a:gd name="adj" fmla="val 3333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688776" y="1789343"/>
            <a:ext cx="1480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Commissioners</a:t>
            </a:r>
            <a:endParaRPr lang="ko-KR" altLang="en-US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283765" y="2545901"/>
            <a:ext cx="1304830" cy="523220"/>
          </a:xfrm>
          <a:prstGeom prst="roundRect">
            <a:avLst/>
          </a:prstGeom>
          <a:solidFill>
            <a:schemeClr val="bg1">
              <a:alpha val="56078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182929" y="2565618"/>
            <a:ext cx="150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General Counsel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4525328" y="3177557"/>
            <a:ext cx="0" cy="805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7403670" y="3174683"/>
            <a:ext cx="0" cy="805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H="1" flipV="1">
            <a:off x="4516702" y="3166589"/>
            <a:ext cx="2895255" cy="809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cxnSpLocks/>
          </p:cNvCxnSpPr>
          <p:nvPr/>
        </p:nvCxnSpPr>
        <p:spPr>
          <a:xfrm flipH="1">
            <a:off x="5973755" y="2882185"/>
            <a:ext cx="131001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E0E180C-7F1A-439D-A124-96772CEC5510}"/>
              </a:ext>
            </a:extLst>
          </p:cNvPr>
          <p:cNvSpPr txBox="1"/>
          <p:nvPr/>
        </p:nvSpPr>
        <p:spPr>
          <a:xfrm>
            <a:off x="2853267" y="495337"/>
            <a:ext cx="682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Organization Chart</a:t>
            </a:r>
            <a:endParaRPr lang="ko-KR" altLang="en-US" sz="2000" b="1" dirty="0"/>
          </a:p>
        </p:txBody>
      </p:sp>
      <p:sp>
        <p:nvSpPr>
          <p:cNvPr id="59" name="모서리가 둥근 직사각형 11">
            <a:extLst>
              <a:ext uri="{FF2B5EF4-FFF2-40B4-BE49-F238E27FC236}">
                <a16:creationId xmlns:a16="http://schemas.microsoft.com/office/drawing/2014/main" id="{229C1F45-E156-46FC-8018-E498CAA6DFCC}"/>
              </a:ext>
            </a:extLst>
          </p:cNvPr>
          <p:cNvSpPr/>
          <p:nvPr/>
        </p:nvSpPr>
        <p:spPr>
          <a:xfrm>
            <a:off x="3141133" y="4429667"/>
            <a:ext cx="2396613" cy="446016"/>
          </a:xfrm>
          <a:prstGeom prst="round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11">
            <a:extLst>
              <a:ext uri="{FF2B5EF4-FFF2-40B4-BE49-F238E27FC236}">
                <a16:creationId xmlns:a16="http://schemas.microsoft.com/office/drawing/2014/main" id="{3324ABDC-E1F1-401B-AE46-3B0981F7B5F3}"/>
              </a:ext>
            </a:extLst>
          </p:cNvPr>
          <p:cNvSpPr/>
          <p:nvPr/>
        </p:nvSpPr>
        <p:spPr>
          <a:xfrm>
            <a:off x="3166268" y="5005157"/>
            <a:ext cx="2396613" cy="446016"/>
          </a:xfrm>
          <a:prstGeom prst="round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11">
            <a:extLst>
              <a:ext uri="{FF2B5EF4-FFF2-40B4-BE49-F238E27FC236}">
                <a16:creationId xmlns:a16="http://schemas.microsoft.com/office/drawing/2014/main" id="{0EF9C8E5-BFD8-43A9-9CE5-E29D2A4F20AC}"/>
              </a:ext>
            </a:extLst>
          </p:cNvPr>
          <p:cNvSpPr/>
          <p:nvPr/>
        </p:nvSpPr>
        <p:spPr>
          <a:xfrm>
            <a:off x="3157767" y="5592852"/>
            <a:ext cx="2396613" cy="446016"/>
          </a:xfrm>
          <a:prstGeom prst="round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모서리가 둥근 직사각형 22">
            <a:extLst>
              <a:ext uri="{FF2B5EF4-FFF2-40B4-BE49-F238E27FC236}">
                <a16:creationId xmlns:a16="http://schemas.microsoft.com/office/drawing/2014/main" id="{9D5C9895-FC17-4B52-93FF-5E1B837EB447}"/>
              </a:ext>
            </a:extLst>
          </p:cNvPr>
          <p:cNvSpPr/>
          <p:nvPr/>
        </p:nvSpPr>
        <p:spPr>
          <a:xfrm>
            <a:off x="6654250" y="4408581"/>
            <a:ext cx="2667549" cy="446016"/>
          </a:xfrm>
          <a:prstGeom prst="roundRect">
            <a:avLst/>
          </a:prstGeom>
          <a:solidFill>
            <a:srgbClr val="000BE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모서리가 둥근 직사각형 22">
            <a:extLst>
              <a:ext uri="{FF2B5EF4-FFF2-40B4-BE49-F238E27FC236}">
                <a16:creationId xmlns:a16="http://schemas.microsoft.com/office/drawing/2014/main" id="{427474D2-DE74-4DF8-BEC8-A6CAD2C586F4}"/>
              </a:ext>
            </a:extLst>
          </p:cNvPr>
          <p:cNvSpPr/>
          <p:nvPr/>
        </p:nvSpPr>
        <p:spPr>
          <a:xfrm>
            <a:off x="6654250" y="4999809"/>
            <a:ext cx="2667549" cy="446016"/>
          </a:xfrm>
          <a:prstGeom prst="roundRect">
            <a:avLst/>
          </a:prstGeom>
          <a:solidFill>
            <a:srgbClr val="000BE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22">
            <a:extLst>
              <a:ext uri="{FF2B5EF4-FFF2-40B4-BE49-F238E27FC236}">
                <a16:creationId xmlns:a16="http://schemas.microsoft.com/office/drawing/2014/main" id="{C0B5800D-3A7B-4D97-BE9E-EC9E138B1A73}"/>
              </a:ext>
            </a:extLst>
          </p:cNvPr>
          <p:cNvSpPr/>
          <p:nvPr/>
        </p:nvSpPr>
        <p:spPr>
          <a:xfrm>
            <a:off x="6654250" y="5592852"/>
            <a:ext cx="2667549" cy="446016"/>
          </a:xfrm>
          <a:prstGeom prst="roundRect">
            <a:avLst/>
          </a:prstGeom>
          <a:solidFill>
            <a:srgbClr val="000BE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A97F1FDB-579F-4ACD-A61C-DDBF5CDC3F8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6000736" y="1779438"/>
            <a:ext cx="1921" cy="4818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581ADD89-1632-4F59-9359-906E6B8EA72E}"/>
              </a:ext>
            </a:extLst>
          </p:cNvPr>
          <p:cNvCxnSpPr>
            <a:cxnSpLocks/>
          </p:cNvCxnSpPr>
          <p:nvPr/>
        </p:nvCxnSpPr>
        <p:spPr>
          <a:xfrm flipH="1">
            <a:off x="5990139" y="2734145"/>
            <a:ext cx="1" cy="43244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5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CB1BE-6F05-4C6B-BD5D-E72C8D25075B}"/>
</file>

<file path=customXml/itemProps2.xml><?xml version="1.0" encoding="utf-8"?>
<ds:datastoreItem xmlns:ds="http://schemas.openxmlformats.org/officeDocument/2006/customXml" ds:itemID="{B449AF90-7F3E-4586-9ECB-20B236420714}"/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99</Words>
  <Application>Microsoft Office PowerPoint</Application>
  <PresentationFormat>와이드스크린</PresentationFormat>
  <Paragraphs>45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Noto Sans CJK KR Black</vt:lpstr>
      <vt:lpstr>나눔고딕</vt:lpstr>
      <vt:lpstr>나눔고딕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KR</dc:creator>
  <cp:lastModifiedBy>정희은</cp:lastModifiedBy>
  <cp:revision>30</cp:revision>
  <cp:lastPrinted>2023-04-18T07:20:35Z</cp:lastPrinted>
  <dcterms:created xsi:type="dcterms:W3CDTF">2023-04-18T06:40:32Z</dcterms:created>
  <dcterms:modified xsi:type="dcterms:W3CDTF">2023-06-01T11:00:33Z</dcterms:modified>
</cp:coreProperties>
</file>