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aersk Headline Light" panose="00000400000000000000" pitchFamily="2" charset="0"/>
      <p:regular r:id="rId14"/>
      <p:italic r:id="rId15"/>
    </p:embeddedFont>
    <p:embeddedFont>
      <p:font typeface="Maersk Headline Office" panose="00000500000000000000" pitchFamily="2" charset="0"/>
      <p:regular r:id="rId16"/>
      <p:bold r:id="rId17"/>
      <p:italic r:id="rId18"/>
      <p:boldItalic r:id="rId19"/>
    </p:embeddedFont>
    <p:embeddedFont>
      <p:font typeface="Maersk Text" panose="00000500000000000000" pitchFamily="2" charset="0"/>
      <p:regular r:id="rId20"/>
      <p:bold r:id="rId21"/>
      <p:italic r:id="rId22"/>
      <p:boldItalic r:id="rId23"/>
    </p:embeddedFont>
    <p:embeddedFont>
      <p:font typeface="Maersk Text Office Light" panose="00000400000000000000" pitchFamily="2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B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77" autoAdjust="0"/>
    <p:restoredTop sz="88523" autoAdjust="0"/>
  </p:normalViewPr>
  <p:slideViewPr>
    <p:cSldViewPr snapToGrid="0" showGuides="1">
      <p:cViewPr varScale="1">
        <p:scale>
          <a:sx n="96" d="100"/>
          <a:sy n="96" d="100"/>
        </p:scale>
        <p:origin x="108" y="13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0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29/05/2022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29/05/2022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accent3"/>
          </a:solidFill>
        </p:spPr>
        <p:txBody>
          <a:bodyPr lIns="144000" tIns="10800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0063" y="2492375"/>
            <a:ext cx="5595937" cy="1816100"/>
          </a:xfr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53EA21-14DD-464D-95CF-F4D04D57A4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9669" y="6112252"/>
            <a:ext cx="2629369" cy="140506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presenter’s name and surname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22A9B-8A21-4C62-B8E0-4E57BCB7F23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01726" y="6247262"/>
            <a:ext cx="2627312" cy="140910"/>
          </a:xfrm>
        </p:spPr>
        <p:txBody>
          <a:bodyPr wrap="none" lIns="0" tIns="0" rIns="0" bIns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Logo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784233" y="6057019"/>
            <a:ext cx="1905001" cy="42638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 noProof="0" dirty="0"/>
              <a:t>.</a:t>
            </a:r>
          </a:p>
        </p:txBody>
      </p:sp>
      <p:sp>
        <p:nvSpPr>
          <p:cNvPr id="19" name="Footer Placeholder 18" hidden="1">
            <a:extLst>
              <a:ext uri="{FF2B5EF4-FFF2-40B4-BE49-F238E27FC236}">
                <a16:creationId xmlns:a16="http://schemas.microsoft.com/office/drawing/2014/main" id="{EF117A4B-54AF-45DE-842B-8168C52721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0" name="Slide Number Placeholder 19" hidden="1">
            <a:extLst>
              <a:ext uri="{FF2B5EF4-FFF2-40B4-BE49-F238E27FC236}">
                <a16:creationId xmlns:a16="http://schemas.microsoft.com/office/drawing/2014/main" id="{6BB5F837-CD41-4FEA-B45A-2B3A60DC7C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571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19028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063" y="1943100"/>
            <a:ext cx="3578225" cy="3694878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4825" y="1943100"/>
            <a:ext cx="7375525" cy="3694878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054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667543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00063" y="1943101"/>
            <a:ext cx="6675437" cy="1485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129587" y="501650"/>
            <a:ext cx="3560763" cy="5135563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9E8C0B-1C97-4D16-9DD8-EB4FE101D0F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93714" y="4070350"/>
            <a:ext cx="6675436" cy="15668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0730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20953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063" y="1950097"/>
            <a:ext cx="3560736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26138" y="1950097"/>
            <a:ext cx="3560736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3327ACD-F89A-484C-8B15-F2161D2D5BC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31175" y="1968500"/>
            <a:ext cx="3559175" cy="3669478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85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20953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063" y="1950097"/>
            <a:ext cx="2620800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60738" y="1950097"/>
            <a:ext cx="2619375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3327ACD-F89A-484C-8B15-F2161D2D5BC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19989" y="1950097"/>
            <a:ext cx="2619375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059DA8A-4391-4F2F-8A22-F32154823E8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069388" y="1950097"/>
            <a:ext cx="2619375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0301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with number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4" y="412442"/>
            <a:ext cx="11188800" cy="71913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5027FDC-6FFF-4553-A164-9D1EA73663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0064" y="1943099"/>
            <a:ext cx="715961" cy="3694113"/>
          </a:xfrm>
        </p:spPr>
        <p:txBody>
          <a:bodyPr/>
          <a:lstStyle>
            <a:lvl1pPr marL="0" indent="0">
              <a:spcAft>
                <a:spcPts val="2400"/>
              </a:spcAft>
              <a:buNone/>
              <a:defRPr lang="en-US" sz="28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01 -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049ABFC-94E9-40A1-97A7-B001CEAD32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54148" y="1943099"/>
            <a:ext cx="9302400" cy="3694113"/>
          </a:xfrm>
        </p:spPr>
        <p:txBody>
          <a:bodyPr/>
          <a:lstStyle>
            <a:lvl1pPr marL="0" indent="0">
              <a:spcAft>
                <a:spcPts val="2400"/>
              </a:spcAft>
              <a:buNone/>
              <a:defRPr lang="en-US" sz="2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507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with number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A5975426-E16F-4D12-98B6-8FE2A0F7895B}"/>
              </a:ext>
            </a:extLst>
          </p:cNvPr>
          <p:cNvSpPr/>
          <p:nvPr userDrawn="1"/>
        </p:nvSpPr>
        <p:spPr>
          <a:xfrm>
            <a:off x="0" y="0"/>
            <a:ext cx="1219047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4" y="412442"/>
            <a:ext cx="11190286" cy="7191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5027FDC-6FFF-4553-A164-9D1EA73663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0064" y="1943099"/>
            <a:ext cx="715961" cy="3694113"/>
          </a:xfrm>
        </p:spPr>
        <p:txBody>
          <a:bodyPr/>
          <a:lstStyle>
            <a:lvl1pPr marL="0" indent="0">
              <a:spcAft>
                <a:spcPts val="2400"/>
              </a:spcAft>
              <a:buNone/>
              <a:defRPr lang="en-US" sz="2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01 -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049ABFC-94E9-40A1-97A7-B001CEAD32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54149" y="1943099"/>
            <a:ext cx="9301164" cy="3694113"/>
          </a:xfrm>
        </p:spPr>
        <p:txBody>
          <a:bodyPr/>
          <a:lstStyle>
            <a:lvl1pPr marL="0" indent="0">
              <a:spcAft>
                <a:spcPts val="2400"/>
              </a:spcAft>
              <a:buNone/>
              <a:defRPr lang="en-US" sz="2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</p:txBody>
      </p:sp>
      <p:pic>
        <p:nvPicPr>
          <p:cNvPr id="24" name="Logo">
            <a:extLst>
              <a:ext uri="{FF2B5EF4-FFF2-40B4-BE49-F238E27FC236}">
                <a16:creationId xmlns:a16="http://schemas.microsoft.com/office/drawing/2014/main" id="{1E4FBBA8-C15E-48AA-A048-FDFD4E9C6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76" y="6134617"/>
            <a:ext cx="1435438" cy="32069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392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A5975426-E16F-4D12-98B6-8FE2A0F7895B}"/>
              </a:ext>
            </a:extLst>
          </p:cNvPr>
          <p:cNvSpPr/>
          <p:nvPr userDrawn="1"/>
        </p:nvSpPr>
        <p:spPr>
          <a:xfrm>
            <a:off x="0" y="0"/>
            <a:ext cx="1219047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4" y="412442"/>
            <a:ext cx="11190286" cy="7191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5027FDC-6FFF-4553-A164-9D1EA73663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3386" y="1943100"/>
            <a:ext cx="6615577" cy="2711450"/>
          </a:xfrm>
        </p:spPr>
        <p:txBody>
          <a:bodyPr/>
          <a:lstStyle>
            <a:lvl1pPr marL="0" indent="0">
              <a:buNone/>
              <a:defRPr lang="en-US" sz="23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62%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049ABFC-94E9-40A1-97A7-B001CEAD32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4825" y="5084763"/>
            <a:ext cx="7375525" cy="5476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3000" i="0" kern="1200" dirty="0" smtClean="0">
                <a:solidFill>
                  <a:schemeClr val="bg1"/>
                </a:solidFill>
                <a:latin typeface="Maersk Text Office Light" panose="00000400000000000000" pitchFamily="2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to add </a:t>
            </a:r>
            <a:r>
              <a:rPr lang="en-GB" dirty="0"/>
              <a:t>text</a:t>
            </a:r>
          </a:p>
        </p:txBody>
      </p:sp>
      <p:pic>
        <p:nvPicPr>
          <p:cNvPr id="24" name="Logo">
            <a:extLst>
              <a:ext uri="{FF2B5EF4-FFF2-40B4-BE49-F238E27FC236}">
                <a16:creationId xmlns:a16="http://schemas.microsoft.com/office/drawing/2014/main" id="{1E4FBBA8-C15E-48AA-A048-FDFD4E9C6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76" y="6134617"/>
            <a:ext cx="1435438" cy="32069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907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veral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6536757-24D6-4CE3-BC82-E594F5B33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EC2DAD-CD0D-4A12-B275-257EC3F16D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0063" y="1527716"/>
            <a:ext cx="5484812" cy="1753641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100" b="1">
                <a:solidFill>
                  <a:schemeClr val="accent1"/>
                </a:solidFill>
              </a:defRPr>
            </a:lvl1pPr>
            <a:lvl2pPr marL="180000" indent="-180000">
              <a:spcBef>
                <a:spcPts val="0"/>
              </a:spcBef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</a:defRPr>
            </a:lvl2pPr>
            <a:lvl3pPr marL="360000"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EA61B2-2CC5-4483-A81E-CE7D1E1135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0063" y="4070350"/>
            <a:ext cx="5484812" cy="156685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100" b="1">
                <a:solidFill>
                  <a:schemeClr val="accent1"/>
                </a:solidFill>
              </a:defRPr>
            </a:lvl1pPr>
            <a:lvl2pPr marL="180000" indent="-180000">
              <a:spcBef>
                <a:spcPts val="0"/>
              </a:spcBef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</a:defRPr>
            </a:lvl2pPr>
            <a:lvl3pPr marL="360000">
              <a:defRPr>
                <a:solidFill>
                  <a:schemeClr val="tx1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  <a:endParaRPr lang="en-GB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25700A65-5A8D-4928-8A10-F9DB7E931F9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25806" y="1527717"/>
            <a:ext cx="5467350" cy="2537993"/>
          </a:xfrm>
        </p:spPr>
        <p:txBody>
          <a:bodyPr tIns="72000"/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A2424BA5-C278-45AB-B9F5-B85D4A3A86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22999" y="4654550"/>
            <a:ext cx="4532313" cy="982663"/>
          </a:xfrm>
        </p:spPr>
        <p:txBody>
          <a:bodyPr tIns="0" numCol="2" spcCol="180000"/>
          <a:lstStyle>
            <a:lvl1pPr marL="0" indent="0"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1100" b="1">
                <a:solidFill>
                  <a:schemeClr val="accent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00">
                <a:solidFill>
                  <a:srgbClr val="878787"/>
                </a:solidFill>
              </a:defRPr>
            </a:lvl2pPr>
            <a:lvl3pPr marL="180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100">
                <a:solidFill>
                  <a:srgbClr val="878787"/>
                </a:solidFill>
              </a:defRPr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1</a:t>
            </a:r>
          </a:p>
          <a:p>
            <a:pPr lvl="2"/>
            <a:r>
              <a:rPr lang="en-GB" noProof="0" dirty="0"/>
              <a:t>2</a:t>
            </a:r>
          </a:p>
          <a:p>
            <a:pPr lvl="3"/>
            <a:r>
              <a:rPr lang="en-GB" noProof="0" dirty="0"/>
              <a:t>3</a:t>
            </a:r>
            <a:endParaRPr lang="en-GB" dirty="0"/>
          </a:p>
        </p:txBody>
      </p:sp>
      <p:grpSp>
        <p:nvGrpSpPr>
          <p:cNvPr id="16" name="Group logo">
            <a:extLst>
              <a:ext uri="{FF2B5EF4-FFF2-40B4-BE49-F238E27FC236}">
                <a16:creationId xmlns:a16="http://schemas.microsoft.com/office/drawing/2014/main" id="{F096A198-57B0-402E-B8FD-71C5BF94470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256489" y="6137500"/>
            <a:ext cx="1436163" cy="320400"/>
            <a:chOff x="6478" y="3868"/>
            <a:chExt cx="892" cy="199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735D8F0-DF96-4E27-BA61-1D988B869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9" y="3923"/>
              <a:ext cx="104" cy="88"/>
            </a:xfrm>
            <a:custGeom>
              <a:avLst/>
              <a:gdLst>
                <a:gd name="T0" fmla="*/ 0 w 104"/>
                <a:gd name="T1" fmla="*/ 88 h 88"/>
                <a:gd name="T2" fmla="*/ 0 w 104"/>
                <a:gd name="T3" fmla="*/ 0 h 88"/>
                <a:gd name="T4" fmla="*/ 23 w 104"/>
                <a:gd name="T5" fmla="*/ 0 h 88"/>
                <a:gd name="T6" fmla="*/ 52 w 104"/>
                <a:gd name="T7" fmla="*/ 66 h 88"/>
                <a:gd name="T8" fmla="*/ 81 w 104"/>
                <a:gd name="T9" fmla="*/ 0 h 88"/>
                <a:gd name="T10" fmla="*/ 104 w 104"/>
                <a:gd name="T11" fmla="*/ 0 h 88"/>
                <a:gd name="T12" fmla="*/ 104 w 104"/>
                <a:gd name="T13" fmla="*/ 88 h 88"/>
                <a:gd name="T14" fmla="*/ 85 w 104"/>
                <a:gd name="T15" fmla="*/ 88 h 88"/>
                <a:gd name="T16" fmla="*/ 85 w 104"/>
                <a:gd name="T17" fmla="*/ 37 h 88"/>
                <a:gd name="T18" fmla="*/ 62 w 104"/>
                <a:gd name="T19" fmla="*/ 88 h 88"/>
                <a:gd name="T20" fmla="*/ 42 w 104"/>
                <a:gd name="T21" fmla="*/ 88 h 88"/>
                <a:gd name="T22" fmla="*/ 19 w 104"/>
                <a:gd name="T23" fmla="*/ 38 h 88"/>
                <a:gd name="T24" fmla="*/ 19 w 104"/>
                <a:gd name="T25" fmla="*/ 88 h 88"/>
                <a:gd name="T26" fmla="*/ 0 w 104"/>
                <a:gd name="T2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88">
                  <a:moveTo>
                    <a:pt x="0" y="88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52" y="66"/>
                  </a:lnTo>
                  <a:lnTo>
                    <a:pt x="81" y="0"/>
                  </a:lnTo>
                  <a:lnTo>
                    <a:pt x="104" y="0"/>
                  </a:lnTo>
                  <a:lnTo>
                    <a:pt x="104" y="88"/>
                  </a:lnTo>
                  <a:lnTo>
                    <a:pt x="85" y="88"/>
                  </a:lnTo>
                  <a:lnTo>
                    <a:pt x="85" y="37"/>
                  </a:lnTo>
                  <a:lnTo>
                    <a:pt x="62" y="88"/>
                  </a:lnTo>
                  <a:lnTo>
                    <a:pt x="42" y="88"/>
                  </a:lnTo>
                  <a:lnTo>
                    <a:pt x="19" y="38"/>
                  </a:lnTo>
                  <a:lnTo>
                    <a:pt x="19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497644D-7612-422C-AF4D-1E0DD38545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1" y="3923"/>
              <a:ext cx="106" cy="88"/>
            </a:xfrm>
            <a:custGeom>
              <a:avLst/>
              <a:gdLst>
                <a:gd name="T0" fmla="*/ 23 w 106"/>
                <a:gd name="T1" fmla="*/ 88 h 88"/>
                <a:gd name="T2" fmla="*/ 0 w 106"/>
                <a:gd name="T3" fmla="*/ 88 h 88"/>
                <a:gd name="T4" fmla="*/ 40 w 106"/>
                <a:gd name="T5" fmla="*/ 0 h 88"/>
                <a:gd name="T6" fmla="*/ 67 w 106"/>
                <a:gd name="T7" fmla="*/ 0 h 88"/>
                <a:gd name="T8" fmla="*/ 106 w 106"/>
                <a:gd name="T9" fmla="*/ 88 h 88"/>
                <a:gd name="T10" fmla="*/ 84 w 106"/>
                <a:gd name="T11" fmla="*/ 88 h 88"/>
                <a:gd name="T12" fmla="*/ 76 w 106"/>
                <a:gd name="T13" fmla="*/ 71 h 88"/>
                <a:gd name="T14" fmla="*/ 30 w 106"/>
                <a:gd name="T15" fmla="*/ 71 h 88"/>
                <a:gd name="T16" fmla="*/ 23 w 106"/>
                <a:gd name="T17" fmla="*/ 88 h 88"/>
                <a:gd name="T18" fmla="*/ 69 w 106"/>
                <a:gd name="T19" fmla="*/ 54 h 88"/>
                <a:gd name="T20" fmla="*/ 53 w 106"/>
                <a:gd name="T21" fmla="*/ 17 h 88"/>
                <a:gd name="T22" fmla="*/ 38 w 106"/>
                <a:gd name="T23" fmla="*/ 54 h 88"/>
                <a:gd name="T24" fmla="*/ 69 w 106"/>
                <a:gd name="T25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88">
                  <a:moveTo>
                    <a:pt x="23" y="88"/>
                  </a:moveTo>
                  <a:lnTo>
                    <a:pt x="0" y="88"/>
                  </a:lnTo>
                  <a:lnTo>
                    <a:pt x="40" y="0"/>
                  </a:lnTo>
                  <a:lnTo>
                    <a:pt x="67" y="0"/>
                  </a:lnTo>
                  <a:lnTo>
                    <a:pt x="106" y="88"/>
                  </a:lnTo>
                  <a:lnTo>
                    <a:pt x="84" y="88"/>
                  </a:lnTo>
                  <a:lnTo>
                    <a:pt x="76" y="71"/>
                  </a:lnTo>
                  <a:lnTo>
                    <a:pt x="30" y="71"/>
                  </a:lnTo>
                  <a:lnTo>
                    <a:pt x="23" y="88"/>
                  </a:lnTo>
                  <a:close/>
                  <a:moveTo>
                    <a:pt x="69" y="54"/>
                  </a:moveTo>
                  <a:lnTo>
                    <a:pt x="53" y="17"/>
                  </a:lnTo>
                  <a:lnTo>
                    <a:pt x="38" y="54"/>
                  </a:lnTo>
                  <a:lnTo>
                    <a:pt x="69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6B732CD-52AC-420B-8B09-36FD5C70C8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6" y="3923"/>
              <a:ext cx="84" cy="88"/>
            </a:xfrm>
            <a:custGeom>
              <a:avLst/>
              <a:gdLst>
                <a:gd name="T0" fmla="*/ 0 w 84"/>
                <a:gd name="T1" fmla="*/ 88 h 88"/>
                <a:gd name="T2" fmla="*/ 0 w 84"/>
                <a:gd name="T3" fmla="*/ 0 h 88"/>
                <a:gd name="T4" fmla="*/ 83 w 84"/>
                <a:gd name="T5" fmla="*/ 0 h 88"/>
                <a:gd name="T6" fmla="*/ 83 w 84"/>
                <a:gd name="T7" fmla="*/ 18 h 88"/>
                <a:gd name="T8" fmla="*/ 20 w 84"/>
                <a:gd name="T9" fmla="*/ 18 h 88"/>
                <a:gd name="T10" fmla="*/ 20 w 84"/>
                <a:gd name="T11" fmla="*/ 35 h 88"/>
                <a:gd name="T12" fmla="*/ 75 w 84"/>
                <a:gd name="T13" fmla="*/ 35 h 88"/>
                <a:gd name="T14" fmla="*/ 75 w 84"/>
                <a:gd name="T15" fmla="*/ 53 h 88"/>
                <a:gd name="T16" fmla="*/ 20 w 84"/>
                <a:gd name="T17" fmla="*/ 53 h 88"/>
                <a:gd name="T18" fmla="*/ 20 w 84"/>
                <a:gd name="T19" fmla="*/ 71 h 88"/>
                <a:gd name="T20" fmla="*/ 84 w 84"/>
                <a:gd name="T21" fmla="*/ 71 h 88"/>
                <a:gd name="T22" fmla="*/ 84 w 84"/>
                <a:gd name="T23" fmla="*/ 88 h 88"/>
                <a:gd name="T24" fmla="*/ 0 w 84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88">
                  <a:moveTo>
                    <a:pt x="0" y="88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8"/>
                  </a:lnTo>
                  <a:lnTo>
                    <a:pt x="20" y="18"/>
                  </a:lnTo>
                  <a:lnTo>
                    <a:pt x="20" y="35"/>
                  </a:lnTo>
                  <a:lnTo>
                    <a:pt x="75" y="35"/>
                  </a:lnTo>
                  <a:lnTo>
                    <a:pt x="75" y="53"/>
                  </a:lnTo>
                  <a:lnTo>
                    <a:pt x="20" y="53"/>
                  </a:lnTo>
                  <a:lnTo>
                    <a:pt x="20" y="71"/>
                  </a:lnTo>
                  <a:lnTo>
                    <a:pt x="84" y="71"/>
                  </a:lnTo>
                  <a:lnTo>
                    <a:pt x="84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C85937AE-5276-446F-AB67-7B60605D46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76" y="3923"/>
              <a:ext cx="85" cy="88"/>
            </a:xfrm>
            <a:custGeom>
              <a:avLst/>
              <a:gdLst>
                <a:gd name="T0" fmla="*/ 0 w 94"/>
                <a:gd name="T1" fmla="*/ 96 h 96"/>
                <a:gd name="T2" fmla="*/ 0 w 94"/>
                <a:gd name="T3" fmla="*/ 0 h 96"/>
                <a:gd name="T4" fmla="*/ 77 w 94"/>
                <a:gd name="T5" fmla="*/ 0 h 96"/>
                <a:gd name="T6" fmla="*/ 93 w 94"/>
                <a:gd name="T7" fmla="*/ 16 h 96"/>
                <a:gd name="T8" fmla="*/ 93 w 94"/>
                <a:gd name="T9" fmla="*/ 48 h 96"/>
                <a:gd name="T10" fmla="*/ 74 w 94"/>
                <a:gd name="T11" fmla="*/ 63 h 96"/>
                <a:gd name="T12" fmla="*/ 72 w 94"/>
                <a:gd name="T13" fmla="*/ 63 h 96"/>
                <a:gd name="T14" fmla="*/ 94 w 94"/>
                <a:gd name="T15" fmla="*/ 96 h 96"/>
                <a:gd name="T16" fmla="*/ 69 w 94"/>
                <a:gd name="T17" fmla="*/ 96 h 96"/>
                <a:gd name="T18" fmla="*/ 48 w 94"/>
                <a:gd name="T19" fmla="*/ 63 h 96"/>
                <a:gd name="T20" fmla="*/ 23 w 94"/>
                <a:gd name="T21" fmla="*/ 63 h 96"/>
                <a:gd name="T22" fmla="*/ 23 w 94"/>
                <a:gd name="T23" fmla="*/ 96 h 96"/>
                <a:gd name="T24" fmla="*/ 0 w 94"/>
                <a:gd name="T25" fmla="*/ 96 h 96"/>
                <a:gd name="T26" fmla="*/ 23 w 94"/>
                <a:gd name="T27" fmla="*/ 44 h 96"/>
                <a:gd name="T28" fmla="*/ 71 w 94"/>
                <a:gd name="T29" fmla="*/ 44 h 96"/>
                <a:gd name="T30" fmla="*/ 71 w 94"/>
                <a:gd name="T31" fmla="*/ 19 h 96"/>
                <a:gd name="T32" fmla="*/ 23 w 94"/>
                <a:gd name="T33" fmla="*/ 19 h 96"/>
                <a:gd name="T34" fmla="*/ 23 w 94"/>
                <a:gd name="T35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7" y="0"/>
                    <a:pt x="93" y="6"/>
                    <a:pt x="93" y="16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56"/>
                    <a:pt x="87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96"/>
                    <a:pt x="23" y="96"/>
                    <a:pt x="23" y="96"/>
                  </a:cubicBezTo>
                  <a:lnTo>
                    <a:pt x="0" y="96"/>
                  </a:lnTo>
                  <a:close/>
                  <a:moveTo>
                    <a:pt x="23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44"/>
                    <a:pt x="23" y="44"/>
                    <a:pt x="23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1142013A-0C22-460F-9469-E0A34D93C5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7" y="3923"/>
              <a:ext cx="84" cy="88"/>
            </a:xfrm>
            <a:custGeom>
              <a:avLst/>
              <a:gdLst>
                <a:gd name="T0" fmla="*/ 23 w 92"/>
                <a:gd name="T1" fmla="*/ 96 h 96"/>
                <a:gd name="T2" fmla="*/ 15 w 92"/>
                <a:gd name="T3" fmla="*/ 96 h 96"/>
                <a:gd name="T4" fmla="*/ 0 w 92"/>
                <a:gd name="T5" fmla="*/ 82 h 96"/>
                <a:gd name="T6" fmla="*/ 0 w 92"/>
                <a:gd name="T7" fmla="*/ 70 h 96"/>
                <a:gd name="T8" fmla="*/ 23 w 92"/>
                <a:gd name="T9" fmla="*/ 70 h 96"/>
                <a:gd name="T10" fmla="*/ 23 w 92"/>
                <a:gd name="T11" fmla="*/ 77 h 96"/>
                <a:gd name="T12" fmla="*/ 70 w 92"/>
                <a:gd name="T13" fmla="*/ 77 h 96"/>
                <a:gd name="T14" fmla="*/ 70 w 92"/>
                <a:gd name="T15" fmla="*/ 57 h 96"/>
                <a:gd name="T16" fmla="*/ 16 w 92"/>
                <a:gd name="T17" fmla="*/ 57 h 96"/>
                <a:gd name="T18" fmla="*/ 1 w 92"/>
                <a:gd name="T19" fmla="*/ 43 h 96"/>
                <a:gd name="T20" fmla="*/ 1 w 92"/>
                <a:gd name="T21" fmla="*/ 15 h 96"/>
                <a:gd name="T22" fmla="*/ 16 w 92"/>
                <a:gd name="T23" fmla="*/ 0 h 96"/>
                <a:gd name="T24" fmla="*/ 78 w 92"/>
                <a:gd name="T25" fmla="*/ 0 h 96"/>
                <a:gd name="T26" fmla="*/ 92 w 92"/>
                <a:gd name="T27" fmla="*/ 16 h 96"/>
                <a:gd name="T28" fmla="*/ 92 w 92"/>
                <a:gd name="T29" fmla="*/ 27 h 96"/>
                <a:gd name="T30" fmla="*/ 70 w 92"/>
                <a:gd name="T31" fmla="*/ 27 h 96"/>
                <a:gd name="T32" fmla="*/ 70 w 92"/>
                <a:gd name="T33" fmla="*/ 19 h 96"/>
                <a:gd name="T34" fmla="*/ 23 w 92"/>
                <a:gd name="T35" fmla="*/ 19 h 96"/>
                <a:gd name="T36" fmla="*/ 23 w 92"/>
                <a:gd name="T37" fmla="*/ 38 h 96"/>
                <a:gd name="T38" fmla="*/ 77 w 92"/>
                <a:gd name="T39" fmla="*/ 38 h 96"/>
                <a:gd name="T40" fmla="*/ 92 w 92"/>
                <a:gd name="T41" fmla="*/ 54 h 96"/>
                <a:gd name="T42" fmla="*/ 92 w 92"/>
                <a:gd name="T43" fmla="*/ 81 h 96"/>
                <a:gd name="T44" fmla="*/ 77 w 92"/>
                <a:gd name="T45" fmla="*/ 96 h 96"/>
                <a:gd name="T46" fmla="*/ 23 w 92"/>
                <a:gd name="T4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96">
                  <a:moveTo>
                    <a:pt x="23" y="96"/>
                  </a:moveTo>
                  <a:cubicBezTo>
                    <a:pt x="15" y="96"/>
                    <a:pt x="15" y="96"/>
                    <a:pt x="15" y="96"/>
                  </a:cubicBezTo>
                  <a:cubicBezTo>
                    <a:pt x="5" y="96"/>
                    <a:pt x="0" y="90"/>
                    <a:pt x="0" y="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57"/>
                    <a:pt x="24" y="57"/>
                    <a:pt x="16" y="57"/>
                  </a:cubicBezTo>
                  <a:cubicBezTo>
                    <a:pt x="7" y="57"/>
                    <a:pt x="1" y="51"/>
                    <a:pt x="1" y="4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6"/>
                    <a:pt x="8" y="0"/>
                    <a:pt x="16" y="0"/>
                  </a:cubicBezTo>
                  <a:cubicBezTo>
                    <a:pt x="24" y="0"/>
                    <a:pt x="78" y="0"/>
                    <a:pt x="78" y="0"/>
                  </a:cubicBezTo>
                  <a:cubicBezTo>
                    <a:pt x="86" y="0"/>
                    <a:pt x="92" y="6"/>
                    <a:pt x="92" y="16"/>
                  </a:cubicBezTo>
                  <a:cubicBezTo>
                    <a:pt x="92" y="25"/>
                    <a:pt x="92" y="27"/>
                    <a:pt x="92" y="27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5" y="38"/>
                    <a:pt x="92" y="44"/>
                    <a:pt x="92" y="54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2" y="90"/>
                    <a:pt x="87" y="96"/>
                    <a:pt x="77" y="96"/>
                  </a:cubicBezTo>
                  <a:cubicBezTo>
                    <a:pt x="68" y="96"/>
                    <a:pt x="23" y="96"/>
                    <a:pt x="23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0F3AFC74-3794-4E77-9F20-A4B649553C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0" y="3923"/>
              <a:ext cx="90" cy="88"/>
            </a:xfrm>
            <a:custGeom>
              <a:avLst/>
              <a:gdLst>
                <a:gd name="T0" fmla="*/ 0 w 90"/>
                <a:gd name="T1" fmla="*/ 88 h 88"/>
                <a:gd name="T2" fmla="*/ 0 w 90"/>
                <a:gd name="T3" fmla="*/ 0 h 88"/>
                <a:gd name="T4" fmla="*/ 21 w 90"/>
                <a:gd name="T5" fmla="*/ 0 h 88"/>
                <a:gd name="T6" fmla="*/ 21 w 90"/>
                <a:gd name="T7" fmla="*/ 36 h 88"/>
                <a:gd name="T8" fmla="*/ 60 w 90"/>
                <a:gd name="T9" fmla="*/ 0 h 88"/>
                <a:gd name="T10" fmla="*/ 88 w 90"/>
                <a:gd name="T11" fmla="*/ 0 h 88"/>
                <a:gd name="T12" fmla="*/ 42 w 90"/>
                <a:gd name="T13" fmla="*/ 42 h 88"/>
                <a:gd name="T14" fmla="*/ 90 w 90"/>
                <a:gd name="T15" fmla="*/ 88 h 88"/>
                <a:gd name="T16" fmla="*/ 61 w 90"/>
                <a:gd name="T17" fmla="*/ 88 h 88"/>
                <a:gd name="T18" fmla="*/ 21 w 90"/>
                <a:gd name="T19" fmla="*/ 48 h 88"/>
                <a:gd name="T20" fmla="*/ 21 w 90"/>
                <a:gd name="T21" fmla="*/ 88 h 88"/>
                <a:gd name="T22" fmla="*/ 0 w 90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88">
                  <a:moveTo>
                    <a:pt x="0" y="88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36"/>
                  </a:lnTo>
                  <a:lnTo>
                    <a:pt x="60" y="0"/>
                  </a:lnTo>
                  <a:lnTo>
                    <a:pt x="88" y="0"/>
                  </a:lnTo>
                  <a:lnTo>
                    <a:pt x="42" y="42"/>
                  </a:lnTo>
                  <a:lnTo>
                    <a:pt x="90" y="88"/>
                  </a:lnTo>
                  <a:lnTo>
                    <a:pt x="61" y="88"/>
                  </a:lnTo>
                  <a:lnTo>
                    <a:pt x="21" y="48"/>
                  </a:lnTo>
                  <a:lnTo>
                    <a:pt x="21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1D726B94-52B6-40D9-90FC-C0F4F13240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8" y="3868"/>
              <a:ext cx="187" cy="199"/>
            </a:xfrm>
            <a:custGeom>
              <a:avLst/>
              <a:gdLst>
                <a:gd name="T0" fmla="*/ 206 w 206"/>
                <a:gd name="T1" fmla="*/ 193 h 218"/>
                <a:gd name="T2" fmla="*/ 181 w 206"/>
                <a:gd name="T3" fmla="*/ 218 h 218"/>
                <a:gd name="T4" fmla="*/ 24 w 206"/>
                <a:gd name="T5" fmla="*/ 218 h 218"/>
                <a:gd name="T6" fmla="*/ 0 w 206"/>
                <a:gd name="T7" fmla="*/ 193 h 218"/>
                <a:gd name="T8" fmla="*/ 0 w 206"/>
                <a:gd name="T9" fmla="*/ 25 h 218"/>
                <a:gd name="T10" fmla="*/ 24 w 206"/>
                <a:gd name="T11" fmla="*/ 0 h 218"/>
                <a:gd name="T12" fmla="*/ 181 w 206"/>
                <a:gd name="T13" fmla="*/ 0 h 218"/>
                <a:gd name="T14" fmla="*/ 206 w 206"/>
                <a:gd name="T15" fmla="*/ 25 h 218"/>
                <a:gd name="T16" fmla="*/ 206 w 206"/>
                <a:gd name="T17" fmla="*/ 1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218">
                  <a:moveTo>
                    <a:pt x="206" y="193"/>
                  </a:moveTo>
                  <a:cubicBezTo>
                    <a:pt x="206" y="207"/>
                    <a:pt x="195" y="218"/>
                    <a:pt x="181" y="218"/>
                  </a:cubicBezTo>
                  <a:cubicBezTo>
                    <a:pt x="24" y="218"/>
                    <a:pt x="24" y="218"/>
                    <a:pt x="24" y="218"/>
                  </a:cubicBezTo>
                  <a:cubicBezTo>
                    <a:pt x="11" y="218"/>
                    <a:pt x="0" y="207"/>
                    <a:pt x="0" y="19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5" y="0"/>
                    <a:pt x="206" y="11"/>
                    <a:pt x="206" y="25"/>
                  </a:cubicBezTo>
                  <a:lnTo>
                    <a:pt x="206" y="193"/>
                  </a:lnTo>
                  <a:close/>
                </a:path>
              </a:pathLst>
            </a:custGeom>
            <a:solidFill>
              <a:srgbClr val="42B0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04D1092F-9F78-4F84-96C4-3D628BA8E4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8" y="3883"/>
              <a:ext cx="166" cy="164"/>
            </a:xfrm>
            <a:custGeom>
              <a:avLst/>
              <a:gdLst>
                <a:gd name="T0" fmla="*/ 114 w 166"/>
                <a:gd name="T1" fmla="*/ 79 h 164"/>
                <a:gd name="T2" fmla="*/ 150 w 166"/>
                <a:gd name="T3" fmla="*/ 32 h 164"/>
                <a:gd name="T4" fmla="*/ 150 w 166"/>
                <a:gd name="T5" fmla="*/ 32 h 164"/>
                <a:gd name="T6" fmla="*/ 96 w 166"/>
                <a:gd name="T7" fmla="*/ 59 h 164"/>
                <a:gd name="T8" fmla="*/ 83 w 166"/>
                <a:gd name="T9" fmla="*/ 0 h 164"/>
                <a:gd name="T10" fmla="*/ 83 w 166"/>
                <a:gd name="T11" fmla="*/ 0 h 164"/>
                <a:gd name="T12" fmla="*/ 70 w 166"/>
                <a:gd name="T13" fmla="*/ 59 h 164"/>
                <a:gd name="T14" fmla="*/ 16 w 166"/>
                <a:gd name="T15" fmla="*/ 32 h 164"/>
                <a:gd name="T16" fmla="*/ 16 w 166"/>
                <a:gd name="T17" fmla="*/ 32 h 164"/>
                <a:gd name="T18" fmla="*/ 53 w 166"/>
                <a:gd name="T19" fmla="*/ 79 h 164"/>
                <a:gd name="T20" fmla="*/ 0 w 166"/>
                <a:gd name="T21" fmla="*/ 105 h 164"/>
                <a:gd name="T22" fmla="*/ 0 w 166"/>
                <a:gd name="T23" fmla="*/ 105 h 164"/>
                <a:gd name="T24" fmla="*/ 59 w 166"/>
                <a:gd name="T25" fmla="*/ 105 h 164"/>
                <a:gd name="T26" fmla="*/ 46 w 166"/>
                <a:gd name="T27" fmla="*/ 164 h 164"/>
                <a:gd name="T28" fmla="*/ 46 w 166"/>
                <a:gd name="T29" fmla="*/ 164 h 164"/>
                <a:gd name="T30" fmla="*/ 83 w 166"/>
                <a:gd name="T31" fmla="*/ 117 h 164"/>
                <a:gd name="T32" fmla="*/ 120 w 166"/>
                <a:gd name="T33" fmla="*/ 164 h 164"/>
                <a:gd name="T34" fmla="*/ 121 w 166"/>
                <a:gd name="T35" fmla="*/ 164 h 164"/>
                <a:gd name="T36" fmla="*/ 107 w 166"/>
                <a:gd name="T37" fmla="*/ 105 h 164"/>
                <a:gd name="T38" fmla="*/ 166 w 166"/>
                <a:gd name="T39" fmla="*/ 105 h 164"/>
                <a:gd name="T40" fmla="*/ 166 w 166"/>
                <a:gd name="T41" fmla="*/ 105 h 164"/>
                <a:gd name="T42" fmla="*/ 114 w 166"/>
                <a:gd name="T43" fmla="*/ 7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64">
                  <a:moveTo>
                    <a:pt x="114" y="79"/>
                  </a:moveTo>
                  <a:lnTo>
                    <a:pt x="150" y="32"/>
                  </a:lnTo>
                  <a:lnTo>
                    <a:pt x="150" y="32"/>
                  </a:lnTo>
                  <a:lnTo>
                    <a:pt x="96" y="59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0" y="59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53" y="79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9" y="105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83" y="117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07" y="105"/>
                  </a:lnTo>
                  <a:lnTo>
                    <a:pt x="166" y="105"/>
                  </a:lnTo>
                  <a:lnTo>
                    <a:pt x="166" y="10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cxnSp>
        <p:nvCxnSpPr>
          <p:cNvPr id="27" name="Straight Connector 1">
            <a:extLst>
              <a:ext uri="{FF2B5EF4-FFF2-40B4-BE49-F238E27FC236}">
                <a16:creationId xmlns:a16="http://schemas.microsoft.com/office/drawing/2014/main" id="{7096DEC8-77C9-4DD3-9025-ECDC80F2146B}"/>
              </a:ext>
            </a:extLst>
          </p:cNvPr>
          <p:cNvCxnSpPr/>
          <p:nvPr userDrawn="1"/>
        </p:nvCxnSpPr>
        <p:spPr>
          <a:xfrm>
            <a:off x="500064" y="3521075"/>
            <a:ext cx="5484811" cy="0"/>
          </a:xfrm>
          <a:prstGeom prst="line">
            <a:avLst/>
          </a:prstGeom>
          <a:ln w="12700"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">
            <a:extLst>
              <a:ext uri="{FF2B5EF4-FFF2-40B4-BE49-F238E27FC236}">
                <a16:creationId xmlns:a16="http://schemas.microsoft.com/office/drawing/2014/main" id="{EA90E9CF-510E-4225-A3BB-91F013987BD5}"/>
              </a:ext>
            </a:extLst>
          </p:cNvPr>
          <p:cNvCxnSpPr/>
          <p:nvPr userDrawn="1"/>
        </p:nvCxnSpPr>
        <p:spPr>
          <a:xfrm>
            <a:off x="6225806" y="1527717"/>
            <a:ext cx="5468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">
            <a:extLst>
              <a:ext uri="{FF2B5EF4-FFF2-40B4-BE49-F238E27FC236}">
                <a16:creationId xmlns:a16="http://schemas.microsoft.com/office/drawing/2014/main" id="{CA039D30-14CC-454E-9DA1-C777E3C44776}"/>
              </a:ext>
            </a:extLst>
          </p:cNvPr>
          <p:cNvCxnSpPr/>
          <p:nvPr userDrawn="1"/>
        </p:nvCxnSpPr>
        <p:spPr>
          <a:xfrm>
            <a:off x="6225806" y="4400550"/>
            <a:ext cx="5468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2C382236-11EE-4251-B331-C34A1F0BC3C7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2E7F8-5569-4FBF-9D79-FD373EB71C0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GB"/>
              <a:t>Insert presentation title via Header &amp; Footer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00A7CC-3278-4F1E-AD5C-F27447EEAE9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790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131175" y="501650"/>
            <a:ext cx="3559176" cy="5135563"/>
          </a:xfrm>
          <a:noFill/>
          <a:ln>
            <a:noFill/>
          </a:ln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grpSp>
        <p:nvGrpSpPr>
          <p:cNvPr id="16" name="Group logo">
            <a:extLst>
              <a:ext uri="{FF2B5EF4-FFF2-40B4-BE49-F238E27FC236}">
                <a16:creationId xmlns:a16="http://schemas.microsoft.com/office/drawing/2014/main" id="{F096A198-57B0-402E-B8FD-71C5BF94470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256489" y="6137500"/>
            <a:ext cx="1436163" cy="320400"/>
            <a:chOff x="6478" y="3868"/>
            <a:chExt cx="892" cy="199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735D8F0-DF96-4E27-BA61-1D988B869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9" y="3923"/>
              <a:ext cx="104" cy="88"/>
            </a:xfrm>
            <a:custGeom>
              <a:avLst/>
              <a:gdLst>
                <a:gd name="T0" fmla="*/ 0 w 104"/>
                <a:gd name="T1" fmla="*/ 88 h 88"/>
                <a:gd name="T2" fmla="*/ 0 w 104"/>
                <a:gd name="T3" fmla="*/ 0 h 88"/>
                <a:gd name="T4" fmla="*/ 23 w 104"/>
                <a:gd name="T5" fmla="*/ 0 h 88"/>
                <a:gd name="T6" fmla="*/ 52 w 104"/>
                <a:gd name="T7" fmla="*/ 66 h 88"/>
                <a:gd name="T8" fmla="*/ 81 w 104"/>
                <a:gd name="T9" fmla="*/ 0 h 88"/>
                <a:gd name="T10" fmla="*/ 104 w 104"/>
                <a:gd name="T11" fmla="*/ 0 h 88"/>
                <a:gd name="T12" fmla="*/ 104 w 104"/>
                <a:gd name="T13" fmla="*/ 88 h 88"/>
                <a:gd name="T14" fmla="*/ 85 w 104"/>
                <a:gd name="T15" fmla="*/ 88 h 88"/>
                <a:gd name="T16" fmla="*/ 85 w 104"/>
                <a:gd name="T17" fmla="*/ 37 h 88"/>
                <a:gd name="T18" fmla="*/ 62 w 104"/>
                <a:gd name="T19" fmla="*/ 88 h 88"/>
                <a:gd name="T20" fmla="*/ 42 w 104"/>
                <a:gd name="T21" fmla="*/ 88 h 88"/>
                <a:gd name="T22" fmla="*/ 19 w 104"/>
                <a:gd name="T23" fmla="*/ 38 h 88"/>
                <a:gd name="T24" fmla="*/ 19 w 104"/>
                <a:gd name="T25" fmla="*/ 88 h 88"/>
                <a:gd name="T26" fmla="*/ 0 w 104"/>
                <a:gd name="T2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88">
                  <a:moveTo>
                    <a:pt x="0" y="88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52" y="66"/>
                  </a:lnTo>
                  <a:lnTo>
                    <a:pt x="81" y="0"/>
                  </a:lnTo>
                  <a:lnTo>
                    <a:pt x="104" y="0"/>
                  </a:lnTo>
                  <a:lnTo>
                    <a:pt x="104" y="88"/>
                  </a:lnTo>
                  <a:lnTo>
                    <a:pt x="85" y="88"/>
                  </a:lnTo>
                  <a:lnTo>
                    <a:pt x="85" y="37"/>
                  </a:lnTo>
                  <a:lnTo>
                    <a:pt x="62" y="88"/>
                  </a:lnTo>
                  <a:lnTo>
                    <a:pt x="42" y="88"/>
                  </a:lnTo>
                  <a:lnTo>
                    <a:pt x="19" y="38"/>
                  </a:lnTo>
                  <a:lnTo>
                    <a:pt x="19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497644D-7612-422C-AF4D-1E0DD38545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1" y="3923"/>
              <a:ext cx="106" cy="88"/>
            </a:xfrm>
            <a:custGeom>
              <a:avLst/>
              <a:gdLst>
                <a:gd name="T0" fmla="*/ 23 w 106"/>
                <a:gd name="T1" fmla="*/ 88 h 88"/>
                <a:gd name="T2" fmla="*/ 0 w 106"/>
                <a:gd name="T3" fmla="*/ 88 h 88"/>
                <a:gd name="T4" fmla="*/ 40 w 106"/>
                <a:gd name="T5" fmla="*/ 0 h 88"/>
                <a:gd name="T6" fmla="*/ 67 w 106"/>
                <a:gd name="T7" fmla="*/ 0 h 88"/>
                <a:gd name="T8" fmla="*/ 106 w 106"/>
                <a:gd name="T9" fmla="*/ 88 h 88"/>
                <a:gd name="T10" fmla="*/ 84 w 106"/>
                <a:gd name="T11" fmla="*/ 88 h 88"/>
                <a:gd name="T12" fmla="*/ 76 w 106"/>
                <a:gd name="T13" fmla="*/ 71 h 88"/>
                <a:gd name="T14" fmla="*/ 30 w 106"/>
                <a:gd name="T15" fmla="*/ 71 h 88"/>
                <a:gd name="T16" fmla="*/ 23 w 106"/>
                <a:gd name="T17" fmla="*/ 88 h 88"/>
                <a:gd name="T18" fmla="*/ 69 w 106"/>
                <a:gd name="T19" fmla="*/ 54 h 88"/>
                <a:gd name="T20" fmla="*/ 53 w 106"/>
                <a:gd name="T21" fmla="*/ 17 h 88"/>
                <a:gd name="T22" fmla="*/ 38 w 106"/>
                <a:gd name="T23" fmla="*/ 54 h 88"/>
                <a:gd name="T24" fmla="*/ 69 w 106"/>
                <a:gd name="T25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88">
                  <a:moveTo>
                    <a:pt x="23" y="88"/>
                  </a:moveTo>
                  <a:lnTo>
                    <a:pt x="0" y="88"/>
                  </a:lnTo>
                  <a:lnTo>
                    <a:pt x="40" y="0"/>
                  </a:lnTo>
                  <a:lnTo>
                    <a:pt x="67" y="0"/>
                  </a:lnTo>
                  <a:lnTo>
                    <a:pt x="106" y="88"/>
                  </a:lnTo>
                  <a:lnTo>
                    <a:pt x="84" y="88"/>
                  </a:lnTo>
                  <a:lnTo>
                    <a:pt x="76" y="71"/>
                  </a:lnTo>
                  <a:lnTo>
                    <a:pt x="30" y="71"/>
                  </a:lnTo>
                  <a:lnTo>
                    <a:pt x="23" y="88"/>
                  </a:lnTo>
                  <a:close/>
                  <a:moveTo>
                    <a:pt x="69" y="54"/>
                  </a:moveTo>
                  <a:lnTo>
                    <a:pt x="53" y="17"/>
                  </a:lnTo>
                  <a:lnTo>
                    <a:pt x="38" y="54"/>
                  </a:lnTo>
                  <a:lnTo>
                    <a:pt x="69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6B732CD-52AC-420B-8B09-36FD5C70C8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6" y="3923"/>
              <a:ext cx="84" cy="88"/>
            </a:xfrm>
            <a:custGeom>
              <a:avLst/>
              <a:gdLst>
                <a:gd name="T0" fmla="*/ 0 w 84"/>
                <a:gd name="T1" fmla="*/ 88 h 88"/>
                <a:gd name="T2" fmla="*/ 0 w 84"/>
                <a:gd name="T3" fmla="*/ 0 h 88"/>
                <a:gd name="T4" fmla="*/ 83 w 84"/>
                <a:gd name="T5" fmla="*/ 0 h 88"/>
                <a:gd name="T6" fmla="*/ 83 w 84"/>
                <a:gd name="T7" fmla="*/ 18 h 88"/>
                <a:gd name="T8" fmla="*/ 20 w 84"/>
                <a:gd name="T9" fmla="*/ 18 h 88"/>
                <a:gd name="T10" fmla="*/ 20 w 84"/>
                <a:gd name="T11" fmla="*/ 35 h 88"/>
                <a:gd name="T12" fmla="*/ 75 w 84"/>
                <a:gd name="T13" fmla="*/ 35 h 88"/>
                <a:gd name="T14" fmla="*/ 75 w 84"/>
                <a:gd name="T15" fmla="*/ 53 h 88"/>
                <a:gd name="T16" fmla="*/ 20 w 84"/>
                <a:gd name="T17" fmla="*/ 53 h 88"/>
                <a:gd name="T18" fmla="*/ 20 w 84"/>
                <a:gd name="T19" fmla="*/ 71 h 88"/>
                <a:gd name="T20" fmla="*/ 84 w 84"/>
                <a:gd name="T21" fmla="*/ 71 h 88"/>
                <a:gd name="T22" fmla="*/ 84 w 84"/>
                <a:gd name="T23" fmla="*/ 88 h 88"/>
                <a:gd name="T24" fmla="*/ 0 w 84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88">
                  <a:moveTo>
                    <a:pt x="0" y="88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8"/>
                  </a:lnTo>
                  <a:lnTo>
                    <a:pt x="20" y="18"/>
                  </a:lnTo>
                  <a:lnTo>
                    <a:pt x="20" y="35"/>
                  </a:lnTo>
                  <a:lnTo>
                    <a:pt x="75" y="35"/>
                  </a:lnTo>
                  <a:lnTo>
                    <a:pt x="75" y="53"/>
                  </a:lnTo>
                  <a:lnTo>
                    <a:pt x="20" y="53"/>
                  </a:lnTo>
                  <a:lnTo>
                    <a:pt x="20" y="71"/>
                  </a:lnTo>
                  <a:lnTo>
                    <a:pt x="84" y="71"/>
                  </a:lnTo>
                  <a:lnTo>
                    <a:pt x="84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C85937AE-5276-446F-AB67-7B60605D46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76" y="3923"/>
              <a:ext cx="85" cy="88"/>
            </a:xfrm>
            <a:custGeom>
              <a:avLst/>
              <a:gdLst>
                <a:gd name="T0" fmla="*/ 0 w 94"/>
                <a:gd name="T1" fmla="*/ 96 h 96"/>
                <a:gd name="T2" fmla="*/ 0 w 94"/>
                <a:gd name="T3" fmla="*/ 0 h 96"/>
                <a:gd name="T4" fmla="*/ 77 w 94"/>
                <a:gd name="T5" fmla="*/ 0 h 96"/>
                <a:gd name="T6" fmla="*/ 93 w 94"/>
                <a:gd name="T7" fmla="*/ 16 h 96"/>
                <a:gd name="T8" fmla="*/ 93 w 94"/>
                <a:gd name="T9" fmla="*/ 48 h 96"/>
                <a:gd name="T10" fmla="*/ 74 w 94"/>
                <a:gd name="T11" fmla="*/ 63 h 96"/>
                <a:gd name="T12" fmla="*/ 72 w 94"/>
                <a:gd name="T13" fmla="*/ 63 h 96"/>
                <a:gd name="T14" fmla="*/ 94 w 94"/>
                <a:gd name="T15" fmla="*/ 96 h 96"/>
                <a:gd name="T16" fmla="*/ 69 w 94"/>
                <a:gd name="T17" fmla="*/ 96 h 96"/>
                <a:gd name="T18" fmla="*/ 48 w 94"/>
                <a:gd name="T19" fmla="*/ 63 h 96"/>
                <a:gd name="T20" fmla="*/ 23 w 94"/>
                <a:gd name="T21" fmla="*/ 63 h 96"/>
                <a:gd name="T22" fmla="*/ 23 w 94"/>
                <a:gd name="T23" fmla="*/ 96 h 96"/>
                <a:gd name="T24" fmla="*/ 0 w 94"/>
                <a:gd name="T25" fmla="*/ 96 h 96"/>
                <a:gd name="T26" fmla="*/ 23 w 94"/>
                <a:gd name="T27" fmla="*/ 44 h 96"/>
                <a:gd name="T28" fmla="*/ 71 w 94"/>
                <a:gd name="T29" fmla="*/ 44 h 96"/>
                <a:gd name="T30" fmla="*/ 71 w 94"/>
                <a:gd name="T31" fmla="*/ 19 h 96"/>
                <a:gd name="T32" fmla="*/ 23 w 94"/>
                <a:gd name="T33" fmla="*/ 19 h 96"/>
                <a:gd name="T34" fmla="*/ 23 w 94"/>
                <a:gd name="T35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7" y="0"/>
                    <a:pt x="93" y="6"/>
                    <a:pt x="93" y="16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56"/>
                    <a:pt x="87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96"/>
                    <a:pt x="23" y="96"/>
                    <a:pt x="23" y="96"/>
                  </a:cubicBezTo>
                  <a:lnTo>
                    <a:pt x="0" y="96"/>
                  </a:lnTo>
                  <a:close/>
                  <a:moveTo>
                    <a:pt x="23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44"/>
                    <a:pt x="23" y="44"/>
                    <a:pt x="23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1142013A-0C22-460F-9469-E0A34D93C5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7" y="3923"/>
              <a:ext cx="84" cy="88"/>
            </a:xfrm>
            <a:custGeom>
              <a:avLst/>
              <a:gdLst>
                <a:gd name="T0" fmla="*/ 23 w 92"/>
                <a:gd name="T1" fmla="*/ 96 h 96"/>
                <a:gd name="T2" fmla="*/ 15 w 92"/>
                <a:gd name="T3" fmla="*/ 96 h 96"/>
                <a:gd name="T4" fmla="*/ 0 w 92"/>
                <a:gd name="T5" fmla="*/ 82 h 96"/>
                <a:gd name="T6" fmla="*/ 0 w 92"/>
                <a:gd name="T7" fmla="*/ 70 h 96"/>
                <a:gd name="T8" fmla="*/ 23 w 92"/>
                <a:gd name="T9" fmla="*/ 70 h 96"/>
                <a:gd name="T10" fmla="*/ 23 w 92"/>
                <a:gd name="T11" fmla="*/ 77 h 96"/>
                <a:gd name="T12" fmla="*/ 70 w 92"/>
                <a:gd name="T13" fmla="*/ 77 h 96"/>
                <a:gd name="T14" fmla="*/ 70 w 92"/>
                <a:gd name="T15" fmla="*/ 57 h 96"/>
                <a:gd name="T16" fmla="*/ 16 w 92"/>
                <a:gd name="T17" fmla="*/ 57 h 96"/>
                <a:gd name="T18" fmla="*/ 1 w 92"/>
                <a:gd name="T19" fmla="*/ 43 h 96"/>
                <a:gd name="T20" fmla="*/ 1 w 92"/>
                <a:gd name="T21" fmla="*/ 15 h 96"/>
                <a:gd name="T22" fmla="*/ 16 w 92"/>
                <a:gd name="T23" fmla="*/ 0 h 96"/>
                <a:gd name="T24" fmla="*/ 78 w 92"/>
                <a:gd name="T25" fmla="*/ 0 h 96"/>
                <a:gd name="T26" fmla="*/ 92 w 92"/>
                <a:gd name="T27" fmla="*/ 16 h 96"/>
                <a:gd name="T28" fmla="*/ 92 w 92"/>
                <a:gd name="T29" fmla="*/ 27 h 96"/>
                <a:gd name="T30" fmla="*/ 70 w 92"/>
                <a:gd name="T31" fmla="*/ 27 h 96"/>
                <a:gd name="T32" fmla="*/ 70 w 92"/>
                <a:gd name="T33" fmla="*/ 19 h 96"/>
                <a:gd name="T34" fmla="*/ 23 w 92"/>
                <a:gd name="T35" fmla="*/ 19 h 96"/>
                <a:gd name="T36" fmla="*/ 23 w 92"/>
                <a:gd name="T37" fmla="*/ 38 h 96"/>
                <a:gd name="T38" fmla="*/ 77 w 92"/>
                <a:gd name="T39" fmla="*/ 38 h 96"/>
                <a:gd name="T40" fmla="*/ 92 w 92"/>
                <a:gd name="T41" fmla="*/ 54 h 96"/>
                <a:gd name="T42" fmla="*/ 92 w 92"/>
                <a:gd name="T43" fmla="*/ 81 h 96"/>
                <a:gd name="T44" fmla="*/ 77 w 92"/>
                <a:gd name="T45" fmla="*/ 96 h 96"/>
                <a:gd name="T46" fmla="*/ 23 w 92"/>
                <a:gd name="T4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96">
                  <a:moveTo>
                    <a:pt x="23" y="96"/>
                  </a:moveTo>
                  <a:cubicBezTo>
                    <a:pt x="15" y="96"/>
                    <a:pt x="15" y="96"/>
                    <a:pt x="15" y="96"/>
                  </a:cubicBezTo>
                  <a:cubicBezTo>
                    <a:pt x="5" y="96"/>
                    <a:pt x="0" y="90"/>
                    <a:pt x="0" y="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57"/>
                    <a:pt x="24" y="57"/>
                    <a:pt x="16" y="57"/>
                  </a:cubicBezTo>
                  <a:cubicBezTo>
                    <a:pt x="7" y="57"/>
                    <a:pt x="1" y="51"/>
                    <a:pt x="1" y="4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6"/>
                    <a:pt x="8" y="0"/>
                    <a:pt x="16" y="0"/>
                  </a:cubicBezTo>
                  <a:cubicBezTo>
                    <a:pt x="24" y="0"/>
                    <a:pt x="78" y="0"/>
                    <a:pt x="78" y="0"/>
                  </a:cubicBezTo>
                  <a:cubicBezTo>
                    <a:pt x="86" y="0"/>
                    <a:pt x="92" y="6"/>
                    <a:pt x="92" y="16"/>
                  </a:cubicBezTo>
                  <a:cubicBezTo>
                    <a:pt x="92" y="25"/>
                    <a:pt x="92" y="27"/>
                    <a:pt x="92" y="27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5" y="38"/>
                    <a:pt x="92" y="44"/>
                    <a:pt x="92" y="54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2" y="90"/>
                    <a:pt x="87" y="96"/>
                    <a:pt x="77" y="96"/>
                  </a:cubicBezTo>
                  <a:cubicBezTo>
                    <a:pt x="68" y="96"/>
                    <a:pt x="23" y="96"/>
                    <a:pt x="23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0F3AFC74-3794-4E77-9F20-A4B649553C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0" y="3923"/>
              <a:ext cx="90" cy="88"/>
            </a:xfrm>
            <a:custGeom>
              <a:avLst/>
              <a:gdLst>
                <a:gd name="T0" fmla="*/ 0 w 90"/>
                <a:gd name="T1" fmla="*/ 88 h 88"/>
                <a:gd name="T2" fmla="*/ 0 w 90"/>
                <a:gd name="T3" fmla="*/ 0 h 88"/>
                <a:gd name="T4" fmla="*/ 21 w 90"/>
                <a:gd name="T5" fmla="*/ 0 h 88"/>
                <a:gd name="T6" fmla="*/ 21 w 90"/>
                <a:gd name="T7" fmla="*/ 36 h 88"/>
                <a:gd name="T8" fmla="*/ 60 w 90"/>
                <a:gd name="T9" fmla="*/ 0 h 88"/>
                <a:gd name="T10" fmla="*/ 88 w 90"/>
                <a:gd name="T11" fmla="*/ 0 h 88"/>
                <a:gd name="T12" fmla="*/ 42 w 90"/>
                <a:gd name="T13" fmla="*/ 42 h 88"/>
                <a:gd name="T14" fmla="*/ 90 w 90"/>
                <a:gd name="T15" fmla="*/ 88 h 88"/>
                <a:gd name="T16" fmla="*/ 61 w 90"/>
                <a:gd name="T17" fmla="*/ 88 h 88"/>
                <a:gd name="T18" fmla="*/ 21 w 90"/>
                <a:gd name="T19" fmla="*/ 48 h 88"/>
                <a:gd name="T20" fmla="*/ 21 w 90"/>
                <a:gd name="T21" fmla="*/ 88 h 88"/>
                <a:gd name="T22" fmla="*/ 0 w 90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88">
                  <a:moveTo>
                    <a:pt x="0" y="88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36"/>
                  </a:lnTo>
                  <a:lnTo>
                    <a:pt x="60" y="0"/>
                  </a:lnTo>
                  <a:lnTo>
                    <a:pt x="88" y="0"/>
                  </a:lnTo>
                  <a:lnTo>
                    <a:pt x="42" y="42"/>
                  </a:lnTo>
                  <a:lnTo>
                    <a:pt x="90" y="88"/>
                  </a:lnTo>
                  <a:lnTo>
                    <a:pt x="61" y="88"/>
                  </a:lnTo>
                  <a:lnTo>
                    <a:pt x="21" y="48"/>
                  </a:lnTo>
                  <a:lnTo>
                    <a:pt x="21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1D726B94-52B6-40D9-90FC-C0F4F13240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8" y="3868"/>
              <a:ext cx="187" cy="199"/>
            </a:xfrm>
            <a:custGeom>
              <a:avLst/>
              <a:gdLst>
                <a:gd name="T0" fmla="*/ 206 w 206"/>
                <a:gd name="T1" fmla="*/ 193 h 218"/>
                <a:gd name="T2" fmla="*/ 181 w 206"/>
                <a:gd name="T3" fmla="*/ 218 h 218"/>
                <a:gd name="T4" fmla="*/ 24 w 206"/>
                <a:gd name="T5" fmla="*/ 218 h 218"/>
                <a:gd name="T6" fmla="*/ 0 w 206"/>
                <a:gd name="T7" fmla="*/ 193 h 218"/>
                <a:gd name="T8" fmla="*/ 0 w 206"/>
                <a:gd name="T9" fmla="*/ 25 h 218"/>
                <a:gd name="T10" fmla="*/ 24 w 206"/>
                <a:gd name="T11" fmla="*/ 0 h 218"/>
                <a:gd name="T12" fmla="*/ 181 w 206"/>
                <a:gd name="T13" fmla="*/ 0 h 218"/>
                <a:gd name="T14" fmla="*/ 206 w 206"/>
                <a:gd name="T15" fmla="*/ 25 h 218"/>
                <a:gd name="T16" fmla="*/ 206 w 206"/>
                <a:gd name="T17" fmla="*/ 1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218">
                  <a:moveTo>
                    <a:pt x="206" y="193"/>
                  </a:moveTo>
                  <a:cubicBezTo>
                    <a:pt x="206" y="207"/>
                    <a:pt x="195" y="218"/>
                    <a:pt x="181" y="218"/>
                  </a:cubicBezTo>
                  <a:cubicBezTo>
                    <a:pt x="24" y="218"/>
                    <a:pt x="24" y="218"/>
                    <a:pt x="24" y="218"/>
                  </a:cubicBezTo>
                  <a:cubicBezTo>
                    <a:pt x="11" y="218"/>
                    <a:pt x="0" y="207"/>
                    <a:pt x="0" y="19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5" y="0"/>
                    <a:pt x="206" y="11"/>
                    <a:pt x="206" y="25"/>
                  </a:cubicBezTo>
                  <a:lnTo>
                    <a:pt x="206" y="193"/>
                  </a:lnTo>
                  <a:close/>
                </a:path>
              </a:pathLst>
            </a:custGeom>
            <a:solidFill>
              <a:srgbClr val="42B0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04D1092F-9F78-4F84-96C4-3D628BA8E4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8" y="3883"/>
              <a:ext cx="166" cy="164"/>
            </a:xfrm>
            <a:custGeom>
              <a:avLst/>
              <a:gdLst>
                <a:gd name="T0" fmla="*/ 114 w 166"/>
                <a:gd name="T1" fmla="*/ 79 h 164"/>
                <a:gd name="T2" fmla="*/ 150 w 166"/>
                <a:gd name="T3" fmla="*/ 32 h 164"/>
                <a:gd name="T4" fmla="*/ 150 w 166"/>
                <a:gd name="T5" fmla="*/ 32 h 164"/>
                <a:gd name="T6" fmla="*/ 96 w 166"/>
                <a:gd name="T7" fmla="*/ 59 h 164"/>
                <a:gd name="T8" fmla="*/ 83 w 166"/>
                <a:gd name="T9" fmla="*/ 0 h 164"/>
                <a:gd name="T10" fmla="*/ 83 w 166"/>
                <a:gd name="T11" fmla="*/ 0 h 164"/>
                <a:gd name="T12" fmla="*/ 70 w 166"/>
                <a:gd name="T13" fmla="*/ 59 h 164"/>
                <a:gd name="T14" fmla="*/ 16 w 166"/>
                <a:gd name="T15" fmla="*/ 32 h 164"/>
                <a:gd name="T16" fmla="*/ 16 w 166"/>
                <a:gd name="T17" fmla="*/ 32 h 164"/>
                <a:gd name="T18" fmla="*/ 53 w 166"/>
                <a:gd name="T19" fmla="*/ 79 h 164"/>
                <a:gd name="T20" fmla="*/ 0 w 166"/>
                <a:gd name="T21" fmla="*/ 105 h 164"/>
                <a:gd name="T22" fmla="*/ 0 w 166"/>
                <a:gd name="T23" fmla="*/ 105 h 164"/>
                <a:gd name="T24" fmla="*/ 59 w 166"/>
                <a:gd name="T25" fmla="*/ 105 h 164"/>
                <a:gd name="T26" fmla="*/ 46 w 166"/>
                <a:gd name="T27" fmla="*/ 164 h 164"/>
                <a:gd name="T28" fmla="*/ 46 w 166"/>
                <a:gd name="T29" fmla="*/ 164 h 164"/>
                <a:gd name="T30" fmla="*/ 83 w 166"/>
                <a:gd name="T31" fmla="*/ 117 h 164"/>
                <a:gd name="T32" fmla="*/ 120 w 166"/>
                <a:gd name="T33" fmla="*/ 164 h 164"/>
                <a:gd name="T34" fmla="*/ 121 w 166"/>
                <a:gd name="T35" fmla="*/ 164 h 164"/>
                <a:gd name="T36" fmla="*/ 107 w 166"/>
                <a:gd name="T37" fmla="*/ 105 h 164"/>
                <a:gd name="T38" fmla="*/ 166 w 166"/>
                <a:gd name="T39" fmla="*/ 105 h 164"/>
                <a:gd name="T40" fmla="*/ 166 w 166"/>
                <a:gd name="T41" fmla="*/ 105 h 164"/>
                <a:gd name="T42" fmla="*/ 114 w 166"/>
                <a:gd name="T43" fmla="*/ 7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64">
                  <a:moveTo>
                    <a:pt x="114" y="79"/>
                  </a:moveTo>
                  <a:lnTo>
                    <a:pt x="150" y="32"/>
                  </a:lnTo>
                  <a:lnTo>
                    <a:pt x="150" y="32"/>
                  </a:lnTo>
                  <a:lnTo>
                    <a:pt x="96" y="59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0" y="59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53" y="79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9" y="105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83" y="117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07" y="105"/>
                  </a:lnTo>
                  <a:lnTo>
                    <a:pt x="166" y="105"/>
                  </a:lnTo>
                  <a:lnTo>
                    <a:pt x="166" y="10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E637B88C-6BF1-4846-8D23-5E4678D61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399" y="501649"/>
            <a:ext cx="6676689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EC2DAD-CD0D-4A12-B275-257EC3F16D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0063" y="1943100"/>
            <a:ext cx="4530725" cy="157797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00" b="1">
                <a:solidFill>
                  <a:schemeClr val="accent1"/>
                </a:solidFill>
              </a:defRPr>
            </a:lvl2pPr>
            <a:lvl3pPr marL="360000">
              <a:defRPr>
                <a:solidFill>
                  <a:schemeClr val="tx1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EA61B2-2CC5-4483-A81E-CE7D1E1135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0063" y="4078099"/>
            <a:ext cx="4532400" cy="230376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100" b="1">
                <a:solidFill>
                  <a:schemeClr val="accent1"/>
                </a:solidFill>
              </a:defRPr>
            </a:lvl1pPr>
            <a:lvl2pPr marL="180000" indent="-180000">
              <a:spcBef>
                <a:spcPts val="0"/>
              </a:spcBef>
              <a:buFont typeface="Arial" panose="020B0604020202020204" pitchFamily="34" charset="0"/>
              <a:buChar char="•"/>
              <a:defRPr sz="1100" b="0">
                <a:solidFill>
                  <a:srgbClr val="687A86"/>
                </a:solidFill>
              </a:defRPr>
            </a:lvl2pPr>
            <a:lvl3pPr marL="360000">
              <a:defRPr>
                <a:solidFill>
                  <a:srgbClr val="687A86"/>
                </a:solidFill>
              </a:defRPr>
            </a:lvl3pPr>
            <a:lvl5pPr>
              <a:defRPr>
                <a:solidFill>
                  <a:srgbClr val="687A86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2424BA5-C278-45AB-B9F5-B85D4A3A86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063" y="4440055"/>
            <a:ext cx="3578225" cy="876454"/>
          </a:xfrm>
        </p:spPr>
        <p:txBody>
          <a:bodyPr tIns="90000" numCol="2" spcCol="180000"/>
          <a:lstStyle>
            <a:lvl1pPr marL="198000" indent="-198000">
              <a:spcAft>
                <a:spcPts val="300"/>
              </a:spcAft>
              <a:buClrTx/>
              <a:buFont typeface="+mj-lt"/>
              <a:buAutoNum type="arabicPeriod"/>
              <a:defRPr sz="1100">
                <a:solidFill>
                  <a:srgbClr val="878787"/>
                </a:solidFill>
              </a:defRPr>
            </a:lvl1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</p:txBody>
      </p:sp>
      <p:cxnSp>
        <p:nvCxnSpPr>
          <p:cNvPr id="12" name="Straight Connector 1">
            <a:extLst>
              <a:ext uri="{FF2B5EF4-FFF2-40B4-BE49-F238E27FC236}">
                <a16:creationId xmlns:a16="http://schemas.microsoft.com/office/drawing/2014/main" id="{CA039D30-14CC-454E-9DA1-C777E3C44776}"/>
              </a:ext>
            </a:extLst>
          </p:cNvPr>
          <p:cNvCxnSpPr/>
          <p:nvPr userDrawn="1"/>
        </p:nvCxnSpPr>
        <p:spPr>
          <a:xfrm>
            <a:off x="500064" y="4308475"/>
            <a:ext cx="548481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">
            <a:extLst>
              <a:ext uri="{FF2B5EF4-FFF2-40B4-BE49-F238E27FC236}">
                <a16:creationId xmlns:a16="http://schemas.microsoft.com/office/drawing/2014/main" id="{EA3D1E53-A268-4438-A6D9-6DD6795760C6}"/>
              </a:ext>
            </a:extLst>
          </p:cNvPr>
          <p:cNvCxnSpPr/>
          <p:nvPr userDrawn="1"/>
        </p:nvCxnSpPr>
        <p:spPr>
          <a:xfrm>
            <a:off x="500064" y="5637213"/>
            <a:ext cx="5484811" cy="0"/>
          </a:xfrm>
          <a:prstGeom prst="line">
            <a:avLst/>
          </a:prstGeom>
          <a:ln w="12700"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3C375B8-9D52-48FF-B9DE-8BD6EEC3AB3E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DD863-7BBE-4D3F-8B44-500AE483AC8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GB"/>
              <a:t>Insert presentation title via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BACDB-2C17-4569-8330-7E4B0C324AB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242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2" y="3521074"/>
            <a:ext cx="10491787" cy="2116137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5D39A8-1DFB-490B-B73E-DECDD50DB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76" y="6134617"/>
            <a:ext cx="1435438" cy="32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6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0063" y="2732088"/>
            <a:ext cx="5473700" cy="1816100"/>
          </a:xfrm>
        </p:spPr>
        <p:txBody>
          <a:bodyPr anchor="t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218238" y="492125"/>
            <a:ext cx="5472112" cy="5145088"/>
          </a:xfrm>
          <a:noFill/>
        </p:spPr>
        <p:txBody>
          <a:bodyPr lIns="144000" tIns="10800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here and insert picture via Templafy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53EA21-14DD-464D-95CF-F4D04D57A4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9669" y="6112252"/>
            <a:ext cx="2629369" cy="140506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presenter’s name and surname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22A9B-8A21-4C62-B8E0-4E57BCB7F23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01726" y="6247262"/>
            <a:ext cx="2627312" cy="140910"/>
          </a:xfrm>
        </p:spPr>
        <p:txBody>
          <a:bodyPr wrap="none"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A7553E4-9495-4C62-83B3-76F11C412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747" y="6057799"/>
            <a:ext cx="1905000" cy="425604"/>
          </a:xfrm>
          <a:prstGeom prst="rect">
            <a:avLst/>
          </a:prstGeom>
        </p:spPr>
      </p:pic>
      <p:sp>
        <p:nvSpPr>
          <p:cNvPr id="19" name="Footer Placeholder 18" hidden="1">
            <a:extLst>
              <a:ext uri="{FF2B5EF4-FFF2-40B4-BE49-F238E27FC236}">
                <a16:creationId xmlns:a16="http://schemas.microsoft.com/office/drawing/2014/main" id="{EF117A4B-54AF-45DE-842B-8168C52721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0" name="Slide Number Placeholder 19" hidden="1">
            <a:extLst>
              <a:ext uri="{FF2B5EF4-FFF2-40B4-BE49-F238E27FC236}">
                <a16:creationId xmlns:a16="http://schemas.microsoft.com/office/drawing/2014/main" id="{6BB5F837-CD41-4FEA-B45A-2B3A60DC7C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7679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w. picture 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3429000"/>
            <a:ext cx="5484812" cy="220821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96DE752-EA38-4814-AFA5-3A736D036B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52534" y="6134616"/>
            <a:ext cx="1435437" cy="32069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848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w. picture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2" y="3429000"/>
            <a:ext cx="5484813" cy="2208212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BD99E0C0-56FA-4B2A-BB66-76081F6E2F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52534" y="6134616"/>
            <a:ext cx="1435437" cy="32069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1758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w. picture C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23000" y="3429000"/>
            <a:ext cx="5467350" cy="2208212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9CFB424-23CA-445E-B56D-C695415294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52534" y="6134616"/>
            <a:ext cx="1435437" cy="32069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3859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ory 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2732088"/>
            <a:ext cx="5484812" cy="2125662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48F43D1-063F-48C6-A5D5-90EFC34AB13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00062" y="6278400"/>
            <a:ext cx="2862000" cy="1332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GB" dirty="0"/>
              <a:t>Insert case story</a:t>
            </a:r>
          </a:p>
        </p:txBody>
      </p:sp>
      <p:sp>
        <p:nvSpPr>
          <p:cNvPr id="12" name="Text Placeholder logo">
            <a:extLst>
              <a:ext uri="{FF2B5EF4-FFF2-40B4-BE49-F238E27FC236}">
                <a16:creationId xmlns:a16="http://schemas.microsoft.com/office/drawing/2014/main" id="{B9A1D87C-1728-4DC9-BEC9-168709C84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52534" y="6134616"/>
            <a:ext cx="1435437" cy="32069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Insert presentation title via Header &amp; Footer</a:t>
            </a:r>
            <a:endParaRPr lang="en-GB" dirty="0"/>
          </a:p>
        </p:txBody>
      </p:sp>
      <p:sp>
        <p:nvSpPr>
          <p:cNvPr id="10" name="Slide Number Placeholder 9" hidden="1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  <a:p>
            <a:r>
              <a:rPr lang="en-GB"/>
              <a:t>.</a:t>
            </a:r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494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or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223000" y="500063"/>
            <a:ext cx="5467350" cy="5137151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2" y="2735263"/>
            <a:ext cx="5484813" cy="2365375"/>
          </a:xfrm>
        </p:spPr>
        <p:txBody>
          <a:bodyPr/>
          <a:lstStyle>
            <a:lvl1pPr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149FF58-D257-4EC7-B21D-296239E097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0062" y="6278400"/>
            <a:ext cx="2862000" cy="133200"/>
          </a:xfrm>
        </p:spPr>
        <p:txBody>
          <a:bodyPr/>
          <a:lstStyle>
            <a:lvl1pPr marL="0" indent="0">
              <a:buNone/>
              <a:defRPr sz="900">
                <a:solidFill>
                  <a:srgbClr val="687A86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GB" dirty="0"/>
              <a:t>Insert case story</a:t>
            </a:r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Insert presentation title via Header &amp; Footer</a:t>
            </a:r>
            <a:endParaRPr lang="en-GB" dirty="0"/>
          </a:p>
        </p:txBody>
      </p:sp>
      <p:sp>
        <p:nvSpPr>
          <p:cNvPr id="10" name="Slide Number Placeholder 9" hidden="1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  <a:p>
            <a:r>
              <a:rPr lang="en-GB"/>
              <a:t>.</a:t>
            </a:r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334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ory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AF81BF6F-7D05-4852-828C-3879CADCF160}"/>
              </a:ext>
            </a:extLst>
          </p:cNvPr>
          <p:cNvSpPr/>
          <p:nvPr userDrawn="1"/>
        </p:nvSpPr>
        <p:spPr>
          <a:xfrm>
            <a:off x="0" y="0"/>
            <a:ext cx="12190476" cy="6858000"/>
          </a:xfrm>
          <a:prstGeom prst="rect">
            <a:avLst/>
          </a:prstGeom>
          <a:solidFill>
            <a:srgbClr val="ACA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1FB8002-AF3C-460C-BA7E-9F5263B68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062" y="2732088"/>
            <a:ext cx="5484813" cy="2120712"/>
          </a:xfrm>
        </p:spPr>
        <p:txBody>
          <a:bodyPr/>
          <a:lstStyle>
            <a:lvl1pPr>
              <a:tabLst>
                <a:tab pos="936000" algn="l"/>
              </a:tabLst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title, tab for first line indent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BC693FA-5D05-4C1F-8558-FBF0F1B4B03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00062" y="6250512"/>
            <a:ext cx="2862000" cy="1332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GB" dirty="0"/>
              <a:t>Insert case story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F804FBC7-9C3E-4D1D-B918-9B6E55CB4AF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0062" y="5084763"/>
            <a:ext cx="5486400" cy="273600"/>
          </a:xfrm>
        </p:spPr>
        <p:txBody>
          <a:bodyPr anchor="b" anchorCtr="0"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81AC2EDD-D666-4150-9ABF-DE1FAABE1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14" y="6137500"/>
            <a:ext cx="1435438" cy="320697"/>
          </a:xfrm>
          <a:prstGeom prst="rect">
            <a:avLst/>
          </a:prstGeom>
        </p:spPr>
      </p:pic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7" name="Footer Placeholder 18" hidden="1">
            <a:extLst>
              <a:ext uri="{FF2B5EF4-FFF2-40B4-BE49-F238E27FC236}">
                <a16:creationId xmlns:a16="http://schemas.microsoft.com/office/drawing/2014/main" id="{7BC00E8E-7767-4CBC-8922-35975B9380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8" name="Slide Number Placeholder 19" hidden="1">
            <a:extLst>
              <a:ext uri="{FF2B5EF4-FFF2-40B4-BE49-F238E27FC236}">
                <a16:creationId xmlns:a16="http://schemas.microsoft.com/office/drawing/2014/main" id="{768E6C0E-9500-4A30-831D-49B7D31ACD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719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ory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23001" y="501650"/>
            <a:ext cx="5467350" cy="5135563"/>
          </a:xfrm>
          <a:noFill/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40DA269-FA7A-44B3-BAB8-307D66285E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062" y="2732088"/>
            <a:ext cx="5484813" cy="2125662"/>
          </a:xfrm>
        </p:spPr>
        <p:txBody>
          <a:bodyPr/>
          <a:lstStyle>
            <a:lvl1pPr>
              <a:tabLst>
                <a:tab pos="936000" algn="l"/>
              </a:tabLst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title, tab for first line indent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5760E0E-D53B-47E2-9695-6AA917F7B7A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00062" y="6252276"/>
            <a:ext cx="2862000" cy="133200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GB" dirty="0"/>
              <a:t>Insert case story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7DD9DDB-5F46-40A0-A8FA-05AFD85DDCF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0062" y="5084763"/>
            <a:ext cx="5486400" cy="273600"/>
          </a:xfrm>
        </p:spPr>
        <p:txBody>
          <a:bodyPr anchor="b" anchorCtr="0"/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grpSp>
        <p:nvGrpSpPr>
          <p:cNvPr id="16" name="Group logo">
            <a:extLst>
              <a:ext uri="{FF2B5EF4-FFF2-40B4-BE49-F238E27FC236}">
                <a16:creationId xmlns:a16="http://schemas.microsoft.com/office/drawing/2014/main" id="{F096A198-57B0-402E-B8FD-71C5BF94470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256489" y="6137500"/>
            <a:ext cx="1436163" cy="320400"/>
            <a:chOff x="6478" y="3868"/>
            <a:chExt cx="892" cy="199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735D8F0-DF96-4E27-BA61-1D988B869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9" y="3923"/>
              <a:ext cx="104" cy="88"/>
            </a:xfrm>
            <a:custGeom>
              <a:avLst/>
              <a:gdLst>
                <a:gd name="T0" fmla="*/ 0 w 104"/>
                <a:gd name="T1" fmla="*/ 88 h 88"/>
                <a:gd name="T2" fmla="*/ 0 w 104"/>
                <a:gd name="T3" fmla="*/ 0 h 88"/>
                <a:gd name="T4" fmla="*/ 23 w 104"/>
                <a:gd name="T5" fmla="*/ 0 h 88"/>
                <a:gd name="T6" fmla="*/ 52 w 104"/>
                <a:gd name="T7" fmla="*/ 66 h 88"/>
                <a:gd name="T8" fmla="*/ 81 w 104"/>
                <a:gd name="T9" fmla="*/ 0 h 88"/>
                <a:gd name="T10" fmla="*/ 104 w 104"/>
                <a:gd name="T11" fmla="*/ 0 h 88"/>
                <a:gd name="T12" fmla="*/ 104 w 104"/>
                <a:gd name="T13" fmla="*/ 88 h 88"/>
                <a:gd name="T14" fmla="*/ 85 w 104"/>
                <a:gd name="T15" fmla="*/ 88 h 88"/>
                <a:gd name="T16" fmla="*/ 85 w 104"/>
                <a:gd name="T17" fmla="*/ 37 h 88"/>
                <a:gd name="T18" fmla="*/ 62 w 104"/>
                <a:gd name="T19" fmla="*/ 88 h 88"/>
                <a:gd name="T20" fmla="*/ 42 w 104"/>
                <a:gd name="T21" fmla="*/ 88 h 88"/>
                <a:gd name="T22" fmla="*/ 19 w 104"/>
                <a:gd name="T23" fmla="*/ 38 h 88"/>
                <a:gd name="T24" fmla="*/ 19 w 104"/>
                <a:gd name="T25" fmla="*/ 88 h 88"/>
                <a:gd name="T26" fmla="*/ 0 w 104"/>
                <a:gd name="T2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88">
                  <a:moveTo>
                    <a:pt x="0" y="88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52" y="66"/>
                  </a:lnTo>
                  <a:lnTo>
                    <a:pt x="81" y="0"/>
                  </a:lnTo>
                  <a:lnTo>
                    <a:pt x="104" y="0"/>
                  </a:lnTo>
                  <a:lnTo>
                    <a:pt x="104" y="88"/>
                  </a:lnTo>
                  <a:lnTo>
                    <a:pt x="85" y="88"/>
                  </a:lnTo>
                  <a:lnTo>
                    <a:pt x="85" y="37"/>
                  </a:lnTo>
                  <a:lnTo>
                    <a:pt x="62" y="88"/>
                  </a:lnTo>
                  <a:lnTo>
                    <a:pt x="42" y="88"/>
                  </a:lnTo>
                  <a:lnTo>
                    <a:pt x="19" y="38"/>
                  </a:lnTo>
                  <a:lnTo>
                    <a:pt x="19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497644D-7612-422C-AF4D-1E0DD38545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1" y="3923"/>
              <a:ext cx="106" cy="88"/>
            </a:xfrm>
            <a:custGeom>
              <a:avLst/>
              <a:gdLst>
                <a:gd name="T0" fmla="*/ 23 w 106"/>
                <a:gd name="T1" fmla="*/ 88 h 88"/>
                <a:gd name="T2" fmla="*/ 0 w 106"/>
                <a:gd name="T3" fmla="*/ 88 h 88"/>
                <a:gd name="T4" fmla="*/ 40 w 106"/>
                <a:gd name="T5" fmla="*/ 0 h 88"/>
                <a:gd name="T6" fmla="*/ 67 w 106"/>
                <a:gd name="T7" fmla="*/ 0 h 88"/>
                <a:gd name="T8" fmla="*/ 106 w 106"/>
                <a:gd name="T9" fmla="*/ 88 h 88"/>
                <a:gd name="T10" fmla="*/ 84 w 106"/>
                <a:gd name="T11" fmla="*/ 88 h 88"/>
                <a:gd name="T12" fmla="*/ 76 w 106"/>
                <a:gd name="T13" fmla="*/ 71 h 88"/>
                <a:gd name="T14" fmla="*/ 30 w 106"/>
                <a:gd name="T15" fmla="*/ 71 h 88"/>
                <a:gd name="T16" fmla="*/ 23 w 106"/>
                <a:gd name="T17" fmla="*/ 88 h 88"/>
                <a:gd name="T18" fmla="*/ 69 w 106"/>
                <a:gd name="T19" fmla="*/ 54 h 88"/>
                <a:gd name="T20" fmla="*/ 53 w 106"/>
                <a:gd name="T21" fmla="*/ 17 h 88"/>
                <a:gd name="T22" fmla="*/ 38 w 106"/>
                <a:gd name="T23" fmla="*/ 54 h 88"/>
                <a:gd name="T24" fmla="*/ 69 w 106"/>
                <a:gd name="T25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88">
                  <a:moveTo>
                    <a:pt x="23" y="88"/>
                  </a:moveTo>
                  <a:lnTo>
                    <a:pt x="0" y="88"/>
                  </a:lnTo>
                  <a:lnTo>
                    <a:pt x="40" y="0"/>
                  </a:lnTo>
                  <a:lnTo>
                    <a:pt x="67" y="0"/>
                  </a:lnTo>
                  <a:lnTo>
                    <a:pt x="106" y="88"/>
                  </a:lnTo>
                  <a:lnTo>
                    <a:pt x="84" y="88"/>
                  </a:lnTo>
                  <a:lnTo>
                    <a:pt x="76" y="71"/>
                  </a:lnTo>
                  <a:lnTo>
                    <a:pt x="30" y="71"/>
                  </a:lnTo>
                  <a:lnTo>
                    <a:pt x="23" y="88"/>
                  </a:lnTo>
                  <a:close/>
                  <a:moveTo>
                    <a:pt x="69" y="54"/>
                  </a:moveTo>
                  <a:lnTo>
                    <a:pt x="53" y="17"/>
                  </a:lnTo>
                  <a:lnTo>
                    <a:pt x="38" y="54"/>
                  </a:lnTo>
                  <a:lnTo>
                    <a:pt x="69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6B732CD-52AC-420B-8B09-36FD5C70C8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6" y="3923"/>
              <a:ext cx="84" cy="88"/>
            </a:xfrm>
            <a:custGeom>
              <a:avLst/>
              <a:gdLst>
                <a:gd name="T0" fmla="*/ 0 w 84"/>
                <a:gd name="T1" fmla="*/ 88 h 88"/>
                <a:gd name="T2" fmla="*/ 0 w 84"/>
                <a:gd name="T3" fmla="*/ 0 h 88"/>
                <a:gd name="T4" fmla="*/ 83 w 84"/>
                <a:gd name="T5" fmla="*/ 0 h 88"/>
                <a:gd name="T6" fmla="*/ 83 w 84"/>
                <a:gd name="T7" fmla="*/ 18 h 88"/>
                <a:gd name="T8" fmla="*/ 20 w 84"/>
                <a:gd name="T9" fmla="*/ 18 h 88"/>
                <a:gd name="T10" fmla="*/ 20 w 84"/>
                <a:gd name="T11" fmla="*/ 35 h 88"/>
                <a:gd name="T12" fmla="*/ 75 w 84"/>
                <a:gd name="T13" fmla="*/ 35 h 88"/>
                <a:gd name="T14" fmla="*/ 75 w 84"/>
                <a:gd name="T15" fmla="*/ 53 h 88"/>
                <a:gd name="T16" fmla="*/ 20 w 84"/>
                <a:gd name="T17" fmla="*/ 53 h 88"/>
                <a:gd name="T18" fmla="*/ 20 w 84"/>
                <a:gd name="T19" fmla="*/ 71 h 88"/>
                <a:gd name="T20" fmla="*/ 84 w 84"/>
                <a:gd name="T21" fmla="*/ 71 h 88"/>
                <a:gd name="T22" fmla="*/ 84 w 84"/>
                <a:gd name="T23" fmla="*/ 88 h 88"/>
                <a:gd name="T24" fmla="*/ 0 w 84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88">
                  <a:moveTo>
                    <a:pt x="0" y="88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8"/>
                  </a:lnTo>
                  <a:lnTo>
                    <a:pt x="20" y="18"/>
                  </a:lnTo>
                  <a:lnTo>
                    <a:pt x="20" y="35"/>
                  </a:lnTo>
                  <a:lnTo>
                    <a:pt x="75" y="35"/>
                  </a:lnTo>
                  <a:lnTo>
                    <a:pt x="75" y="53"/>
                  </a:lnTo>
                  <a:lnTo>
                    <a:pt x="20" y="53"/>
                  </a:lnTo>
                  <a:lnTo>
                    <a:pt x="20" y="71"/>
                  </a:lnTo>
                  <a:lnTo>
                    <a:pt x="84" y="71"/>
                  </a:lnTo>
                  <a:lnTo>
                    <a:pt x="84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C85937AE-5276-446F-AB67-7B60605D46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76" y="3923"/>
              <a:ext cx="85" cy="88"/>
            </a:xfrm>
            <a:custGeom>
              <a:avLst/>
              <a:gdLst>
                <a:gd name="T0" fmla="*/ 0 w 94"/>
                <a:gd name="T1" fmla="*/ 96 h 96"/>
                <a:gd name="T2" fmla="*/ 0 w 94"/>
                <a:gd name="T3" fmla="*/ 0 h 96"/>
                <a:gd name="T4" fmla="*/ 77 w 94"/>
                <a:gd name="T5" fmla="*/ 0 h 96"/>
                <a:gd name="T6" fmla="*/ 93 w 94"/>
                <a:gd name="T7" fmla="*/ 16 h 96"/>
                <a:gd name="T8" fmla="*/ 93 w 94"/>
                <a:gd name="T9" fmla="*/ 48 h 96"/>
                <a:gd name="T10" fmla="*/ 74 w 94"/>
                <a:gd name="T11" fmla="*/ 63 h 96"/>
                <a:gd name="T12" fmla="*/ 72 w 94"/>
                <a:gd name="T13" fmla="*/ 63 h 96"/>
                <a:gd name="T14" fmla="*/ 94 w 94"/>
                <a:gd name="T15" fmla="*/ 96 h 96"/>
                <a:gd name="T16" fmla="*/ 69 w 94"/>
                <a:gd name="T17" fmla="*/ 96 h 96"/>
                <a:gd name="T18" fmla="*/ 48 w 94"/>
                <a:gd name="T19" fmla="*/ 63 h 96"/>
                <a:gd name="T20" fmla="*/ 23 w 94"/>
                <a:gd name="T21" fmla="*/ 63 h 96"/>
                <a:gd name="T22" fmla="*/ 23 w 94"/>
                <a:gd name="T23" fmla="*/ 96 h 96"/>
                <a:gd name="T24" fmla="*/ 0 w 94"/>
                <a:gd name="T25" fmla="*/ 96 h 96"/>
                <a:gd name="T26" fmla="*/ 23 w 94"/>
                <a:gd name="T27" fmla="*/ 44 h 96"/>
                <a:gd name="T28" fmla="*/ 71 w 94"/>
                <a:gd name="T29" fmla="*/ 44 h 96"/>
                <a:gd name="T30" fmla="*/ 71 w 94"/>
                <a:gd name="T31" fmla="*/ 19 h 96"/>
                <a:gd name="T32" fmla="*/ 23 w 94"/>
                <a:gd name="T33" fmla="*/ 19 h 96"/>
                <a:gd name="T34" fmla="*/ 23 w 94"/>
                <a:gd name="T35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7" y="0"/>
                    <a:pt x="93" y="6"/>
                    <a:pt x="93" y="16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56"/>
                    <a:pt x="87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96"/>
                    <a:pt x="23" y="96"/>
                    <a:pt x="23" y="96"/>
                  </a:cubicBezTo>
                  <a:lnTo>
                    <a:pt x="0" y="96"/>
                  </a:lnTo>
                  <a:close/>
                  <a:moveTo>
                    <a:pt x="23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44"/>
                    <a:pt x="23" y="44"/>
                    <a:pt x="23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1142013A-0C22-460F-9469-E0A34D93C5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7" y="3923"/>
              <a:ext cx="84" cy="88"/>
            </a:xfrm>
            <a:custGeom>
              <a:avLst/>
              <a:gdLst>
                <a:gd name="T0" fmla="*/ 23 w 92"/>
                <a:gd name="T1" fmla="*/ 96 h 96"/>
                <a:gd name="T2" fmla="*/ 15 w 92"/>
                <a:gd name="T3" fmla="*/ 96 h 96"/>
                <a:gd name="T4" fmla="*/ 0 w 92"/>
                <a:gd name="T5" fmla="*/ 82 h 96"/>
                <a:gd name="T6" fmla="*/ 0 w 92"/>
                <a:gd name="T7" fmla="*/ 70 h 96"/>
                <a:gd name="T8" fmla="*/ 23 w 92"/>
                <a:gd name="T9" fmla="*/ 70 h 96"/>
                <a:gd name="T10" fmla="*/ 23 w 92"/>
                <a:gd name="T11" fmla="*/ 77 h 96"/>
                <a:gd name="T12" fmla="*/ 70 w 92"/>
                <a:gd name="T13" fmla="*/ 77 h 96"/>
                <a:gd name="T14" fmla="*/ 70 w 92"/>
                <a:gd name="T15" fmla="*/ 57 h 96"/>
                <a:gd name="T16" fmla="*/ 16 w 92"/>
                <a:gd name="T17" fmla="*/ 57 h 96"/>
                <a:gd name="T18" fmla="*/ 1 w 92"/>
                <a:gd name="T19" fmla="*/ 43 h 96"/>
                <a:gd name="T20" fmla="*/ 1 w 92"/>
                <a:gd name="T21" fmla="*/ 15 h 96"/>
                <a:gd name="T22" fmla="*/ 16 w 92"/>
                <a:gd name="T23" fmla="*/ 0 h 96"/>
                <a:gd name="T24" fmla="*/ 78 w 92"/>
                <a:gd name="T25" fmla="*/ 0 h 96"/>
                <a:gd name="T26" fmla="*/ 92 w 92"/>
                <a:gd name="T27" fmla="*/ 16 h 96"/>
                <a:gd name="T28" fmla="*/ 92 w 92"/>
                <a:gd name="T29" fmla="*/ 27 h 96"/>
                <a:gd name="T30" fmla="*/ 70 w 92"/>
                <a:gd name="T31" fmla="*/ 27 h 96"/>
                <a:gd name="T32" fmla="*/ 70 w 92"/>
                <a:gd name="T33" fmla="*/ 19 h 96"/>
                <a:gd name="T34" fmla="*/ 23 w 92"/>
                <a:gd name="T35" fmla="*/ 19 h 96"/>
                <a:gd name="T36" fmla="*/ 23 w 92"/>
                <a:gd name="T37" fmla="*/ 38 h 96"/>
                <a:gd name="T38" fmla="*/ 77 w 92"/>
                <a:gd name="T39" fmla="*/ 38 h 96"/>
                <a:gd name="T40" fmla="*/ 92 w 92"/>
                <a:gd name="T41" fmla="*/ 54 h 96"/>
                <a:gd name="T42" fmla="*/ 92 w 92"/>
                <a:gd name="T43" fmla="*/ 81 h 96"/>
                <a:gd name="T44" fmla="*/ 77 w 92"/>
                <a:gd name="T45" fmla="*/ 96 h 96"/>
                <a:gd name="T46" fmla="*/ 23 w 92"/>
                <a:gd name="T4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96">
                  <a:moveTo>
                    <a:pt x="23" y="96"/>
                  </a:moveTo>
                  <a:cubicBezTo>
                    <a:pt x="15" y="96"/>
                    <a:pt x="15" y="96"/>
                    <a:pt x="15" y="96"/>
                  </a:cubicBezTo>
                  <a:cubicBezTo>
                    <a:pt x="5" y="96"/>
                    <a:pt x="0" y="90"/>
                    <a:pt x="0" y="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57"/>
                    <a:pt x="24" y="57"/>
                    <a:pt x="16" y="57"/>
                  </a:cubicBezTo>
                  <a:cubicBezTo>
                    <a:pt x="7" y="57"/>
                    <a:pt x="1" y="51"/>
                    <a:pt x="1" y="4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6"/>
                    <a:pt x="8" y="0"/>
                    <a:pt x="16" y="0"/>
                  </a:cubicBezTo>
                  <a:cubicBezTo>
                    <a:pt x="24" y="0"/>
                    <a:pt x="78" y="0"/>
                    <a:pt x="78" y="0"/>
                  </a:cubicBezTo>
                  <a:cubicBezTo>
                    <a:pt x="86" y="0"/>
                    <a:pt x="92" y="6"/>
                    <a:pt x="92" y="16"/>
                  </a:cubicBezTo>
                  <a:cubicBezTo>
                    <a:pt x="92" y="25"/>
                    <a:pt x="92" y="27"/>
                    <a:pt x="92" y="27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5" y="38"/>
                    <a:pt x="92" y="44"/>
                    <a:pt x="92" y="54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2" y="90"/>
                    <a:pt x="87" y="96"/>
                    <a:pt x="77" y="96"/>
                  </a:cubicBezTo>
                  <a:cubicBezTo>
                    <a:pt x="68" y="96"/>
                    <a:pt x="23" y="96"/>
                    <a:pt x="23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0F3AFC74-3794-4E77-9F20-A4B649553C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0" y="3923"/>
              <a:ext cx="90" cy="88"/>
            </a:xfrm>
            <a:custGeom>
              <a:avLst/>
              <a:gdLst>
                <a:gd name="T0" fmla="*/ 0 w 90"/>
                <a:gd name="T1" fmla="*/ 88 h 88"/>
                <a:gd name="T2" fmla="*/ 0 w 90"/>
                <a:gd name="T3" fmla="*/ 0 h 88"/>
                <a:gd name="T4" fmla="*/ 21 w 90"/>
                <a:gd name="T5" fmla="*/ 0 h 88"/>
                <a:gd name="T6" fmla="*/ 21 w 90"/>
                <a:gd name="T7" fmla="*/ 36 h 88"/>
                <a:gd name="T8" fmla="*/ 60 w 90"/>
                <a:gd name="T9" fmla="*/ 0 h 88"/>
                <a:gd name="T10" fmla="*/ 88 w 90"/>
                <a:gd name="T11" fmla="*/ 0 h 88"/>
                <a:gd name="T12" fmla="*/ 42 w 90"/>
                <a:gd name="T13" fmla="*/ 42 h 88"/>
                <a:gd name="T14" fmla="*/ 90 w 90"/>
                <a:gd name="T15" fmla="*/ 88 h 88"/>
                <a:gd name="T16" fmla="*/ 61 w 90"/>
                <a:gd name="T17" fmla="*/ 88 h 88"/>
                <a:gd name="T18" fmla="*/ 21 w 90"/>
                <a:gd name="T19" fmla="*/ 48 h 88"/>
                <a:gd name="T20" fmla="*/ 21 w 90"/>
                <a:gd name="T21" fmla="*/ 88 h 88"/>
                <a:gd name="T22" fmla="*/ 0 w 90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88">
                  <a:moveTo>
                    <a:pt x="0" y="88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36"/>
                  </a:lnTo>
                  <a:lnTo>
                    <a:pt x="60" y="0"/>
                  </a:lnTo>
                  <a:lnTo>
                    <a:pt x="88" y="0"/>
                  </a:lnTo>
                  <a:lnTo>
                    <a:pt x="42" y="42"/>
                  </a:lnTo>
                  <a:lnTo>
                    <a:pt x="90" y="88"/>
                  </a:lnTo>
                  <a:lnTo>
                    <a:pt x="61" y="88"/>
                  </a:lnTo>
                  <a:lnTo>
                    <a:pt x="21" y="48"/>
                  </a:lnTo>
                  <a:lnTo>
                    <a:pt x="21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1D726B94-52B6-40D9-90FC-C0F4F13240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8" y="3868"/>
              <a:ext cx="187" cy="199"/>
            </a:xfrm>
            <a:custGeom>
              <a:avLst/>
              <a:gdLst>
                <a:gd name="T0" fmla="*/ 206 w 206"/>
                <a:gd name="T1" fmla="*/ 193 h 218"/>
                <a:gd name="T2" fmla="*/ 181 w 206"/>
                <a:gd name="T3" fmla="*/ 218 h 218"/>
                <a:gd name="T4" fmla="*/ 24 w 206"/>
                <a:gd name="T5" fmla="*/ 218 h 218"/>
                <a:gd name="T6" fmla="*/ 0 w 206"/>
                <a:gd name="T7" fmla="*/ 193 h 218"/>
                <a:gd name="T8" fmla="*/ 0 w 206"/>
                <a:gd name="T9" fmla="*/ 25 h 218"/>
                <a:gd name="T10" fmla="*/ 24 w 206"/>
                <a:gd name="T11" fmla="*/ 0 h 218"/>
                <a:gd name="T12" fmla="*/ 181 w 206"/>
                <a:gd name="T13" fmla="*/ 0 h 218"/>
                <a:gd name="T14" fmla="*/ 206 w 206"/>
                <a:gd name="T15" fmla="*/ 25 h 218"/>
                <a:gd name="T16" fmla="*/ 206 w 206"/>
                <a:gd name="T17" fmla="*/ 1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218">
                  <a:moveTo>
                    <a:pt x="206" y="193"/>
                  </a:moveTo>
                  <a:cubicBezTo>
                    <a:pt x="206" y="207"/>
                    <a:pt x="195" y="218"/>
                    <a:pt x="181" y="218"/>
                  </a:cubicBezTo>
                  <a:cubicBezTo>
                    <a:pt x="24" y="218"/>
                    <a:pt x="24" y="218"/>
                    <a:pt x="24" y="218"/>
                  </a:cubicBezTo>
                  <a:cubicBezTo>
                    <a:pt x="11" y="218"/>
                    <a:pt x="0" y="207"/>
                    <a:pt x="0" y="19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5" y="0"/>
                    <a:pt x="206" y="11"/>
                    <a:pt x="206" y="25"/>
                  </a:cubicBezTo>
                  <a:lnTo>
                    <a:pt x="206" y="193"/>
                  </a:lnTo>
                  <a:close/>
                </a:path>
              </a:pathLst>
            </a:custGeom>
            <a:solidFill>
              <a:srgbClr val="42B0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04D1092F-9F78-4F84-96C4-3D628BA8E4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8" y="3883"/>
              <a:ext cx="166" cy="164"/>
            </a:xfrm>
            <a:custGeom>
              <a:avLst/>
              <a:gdLst>
                <a:gd name="T0" fmla="*/ 114 w 166"/>
                <a:gd name="T1" fmla="*/ 79 h 164"/>
                <a:gd name="T2" fmla="*/ 150 w 166"/>
                <a:gd name="T3" fmla="*/ 32 h 164"/>
                <a:gd name="T4" fmla="*/ 150 w 166"/>
                <a:gd name="T5" fmla="*/ 32 h 164"/>
                <a:gd name="T6" fmla="*/ 96 w 166"/>
                <a:gd name="T7" fmla="*/ 59 h 164"/>
                <a:gd name="T8" fmla="*/ 83 w 166"/>
                <a:gd name="T9" fmla="*/ 0 h 164"/>
                <a:gd name="T10" fmla="*/ 83 w 166"/>
                <a:gd name="T11" fmla="*/ 0 h 164"/>
                <a:gd name="T12" fmla="*/ 70 w 166"/>
                <a:gd name="T13" fmla="*/ 59 h 164"/>
                <a:gd name="T14" fmla="*/ 16 w 166"/>
                <a:gd name="T15" fmla="*/ 32 h 164"/>
                <a:gd name="T16" fmla="*/ 16 w 166"/>
                <a:gd name="T17" fmla="*/ 32 h 164"/>
                <a:gd name="T18" fmla="*/ 53 w 166"/>
                <a:gd name="T19" fmla="*/ 79 h 164"/>
                <a:gd name="T20" fmla="*/ 0 w 166"/>
                <a:gd name="T21" fmla="*/ 105 h 164"/>
                <a:gd name="T22" fmla="*/ 0 w 166"/>
                <a:gd name="T23" fmla="*/ 105 h 164"/>
                <a:gd name="T24" fmla="*/ 59 w 166"/>
                <a:gd name="T25" fmla="*/ 105 h 164"/>
                <a:gd name="T26" fmla="*/ 46 w 166"/>
                <a:gd name="T27" fmla="*/ 164 h 164"/>
                <a:gd name="T28" fmla="*/ 46 w 166"/>
                <a:gd name="T29" fmla="*/ 164 h 164"/>
                <a:gd name="T30" fmla="*/ 83 w 166"/>
                <a:gd name="T31" fmla="*/ 117 h 164"/>
                <a:gd name="T32" fmla="*/ 120 w 166"/>
                <a:gd name="T33" fmla="*/ 164 h 164"/>
                <a:gd name="T34" fmla="*/ 121 w 166"/>
                <a:gd name="T35" fmla="*/ 164 h 164"/>
                <a:gd name="T36" fmla="*/ 107 w 166"/>
                <a:gd name="T37" fmla="*/ 105 h 164"/>
                <a:gd name="T38" fmla="*/ 166 w 166"/>
                <a:gd name="T39" fmla="*/ 105 h 164"/>
                <a:gd name="T40" fmla="*/ 166 w 166"/>
                <a:gd name="T41" fmla="*/ 105 h 164"/>
                <a:gd name="T42" fmla="*/ 114 w 166"/>
                <a:gd name="T43" fmla="*/ 7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64">
                  <a:moveTo>
                    <a:pt x="114" y="79"/>
                  </a:moveTo>
                  <a:lnTo>
                    <a:pt x="150" y="32"/>
                  </a:lnTo>
                  <a:lnTo>
                    <a:pt x="150" y="32"/>
                  </a:lnTo>
                  <a:lnTo>
                    <a:pt x="96" y="59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0" y="59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53" y="79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9" y="105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83" y="117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07" y="105"/>
                  </a:lnTo>
                  <a:lnTo>
                    <a:pt x="166" y="105"/>
                  </a:lnTo>
                  <a:lnTo>
                    <a:pt x="166" y="10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7" name="Footer Placeholder 18" hidden="1">
            <a:extLst>
              <a:ext uri="{FF2B5EF4-FFF2-40B4-BE49-F238E27FC236}">
                <a16:creationId xmlns:a16="http://schemas.microsoft.com/office/drawing/2014/main" id="{7BC00E8E-7767-4CBC-8922-35975B9380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8" name="Slide Number Placeholder 19" hidden="1">
            <a:extLst>
              <a:ext uri="{FF2B5EF4-FFF2-40B4-BE49-F238E27FC236}">
                <a16:creationId xmlns:a16="http://schemas.microsoft.com/office/drawing/2014/main" id="{768E6C0E-9500-4A30-831D-49B7D31ACD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4223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19028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399" y="1950097"/>
            <a:ext cx="5484475" cy="3687881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24788" y="1950097"/>
            <a:ext cx="5465562" cy="3687881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1709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400" y="1950098"/>
            <a:ext cx="3560400" cy="3686400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27201" y="1950097"/>
            <a:ext cx="7363150" cy="3686400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0AB295-B1DB-4A8F-98EB-8D0294F097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855591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50"/>
            <a:ext cx="1120953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063" y="1950097"/>
            <a:ext cx="3560736" cy="3687881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26138" y="1950097"/>
            <a:ext cx="3560736" cy="3687881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3327ACD-F89A-484C-8B15-F2161D2D5BC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31175" y="1950097"/>
            <a:ext cx="3559175" cy="3687881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537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0063" y="2732088"/>
            <a:ext cx="5473700" cy="1816100"/>
          </a:xfr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53EA21-14DD-464D-95CF-F4D04D57A4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940" y="6112252"/>
            <a:ext cx="2629369" cy="140506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presenter’s name and surname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22A9B-8A21-4C62-B8E0-4E57BCB7F23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00997" y="6247262"/>
            <a:ext cx="2627312" cy="140910"/>
          </a:xfrm>
        </p:spPr>
        <p:txBody>
          <a:bodyPr wrap="none" lIns="0" tIns="0" rIns="0" bIns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Footer Placeholder 18" hidden="1">
            <a:extLst>
              <a:ext uri="{FF2B5EF4-FFF2-40B4-BE49-F238E27FC236}">
                <a16:creationId xmlns:a16="http://schemas.microsoft.com/office/drawing/2014/main" id="{EF117A4B-54AF-45DE-842B-8168C52721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0" name="Slide Number Placeholder 19" hidden="1">
            <a:extLst>
              <a:ext uri="{FF2B5EF4-FFF2-40B4-BE49-F238E27FC236}">
                <a16:creationId xmlns:a16="http://schemas.microsoft.com/office/drawing/2014/main" id="{6BB5F837-CD41-4FEA-B45A-2B3A60DC7C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.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7048F7A2-A910-4758-AA3D-CD67AF0CDE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747" y="6057799"/>
            <a:ext cx="1904400" cy="42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95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399" y="1501255"/>
            <a:ext cx="5484476" cy="19404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25550" y="1501255"/>
            <a:ext cx="5464800" cy="19404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3327ACD-F89A-484C-8B15-F2161D2D5BC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00399" y="3678175"/>
            <a:ext cx="5484476" cy="19404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F9FA52E-E6B6-497B-8CDF-4291B6C70B9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225550" y="3678175"/>
            <a:ext cx="5464800" cy="19404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35A655-0007-42B8-9AAE-D572D30C69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74178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399" y="501649"/>
            <a:ext cx="11189951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0399" y="1943100"/>
            <a:ext cx="11189951" cy="36902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436AB1-5F87-45A0-A4D3-ACB62D87C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EC2C57-2A89-4D06-932E-353E043E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C0878BA1-CFB4-4349-B120-1867D280A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6D4F2E-FFF6-4D94-A0A4-43A43FCD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0EAA6D-6226-4D0B-A23A-3D2469B6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C3750702-865E-424E-BDAE-F6B87694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17D30-3C3B-4E02-956C-526F80577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CD91E-E870-45AB-B6B3-21B3C5472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CF0E3E31-9EAD-4ECD-A589-4F158B739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4308475"/>
            <a:ext cx="10491788" cy="1318735"/>
          </a:xfrm>
        </p:spPr>
        <p:txBody>
          <a:bodyPr/>
          <a:lstStyle>
            <a:lvl1pPr>
              <a:defRPr sz="40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0C7CED-62BB-4D41-91E8-AED15ACB4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76" y="6134617"/>
            <a:ext cx="1435438" cy="32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643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w.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4308474"/>
            <a:ext cx="10491788" cy="1323975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A6CDA879-E7F2-4945-8A09-C6477E28A6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52534" y="6134616"/>
            <a:ext cx="1435437" cy="32069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05634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325290" y="1439372"/>
            <a:ext cx="2917403" cy="472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A. Insert corporate picture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blue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dropdown,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en-GB" altLang="da-DK" sz="900" b="0" i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-button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in the right Templafy pane</a:t>
            </a:r>
            <a:endParaRPr lang="en-GB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B. Browse for other pictures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 Tools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company tab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browse for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 picture</a:t>
            </a:r>
            <a:endParaRPr lang="en-GB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C. </a:t>
            </a:r>
            <a: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Insert copied picture</a:t>
            </a:r>
            <a:endParaRPr lang="en-GB" altLang="da-DK" sz="900" noProof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 Tools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company tab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paste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browse for a picture</a:t>
            </a: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tab,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viewing of guides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endParaRPr lang="en-GB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</a:t>
            </a:r>
            <a:b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size</a:t>
            </a: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slide placeholders</a:t>
            </a:r>
            <a:b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their default settings</a:t>
            </a:r>
            <a:endParaRPr lang="en-GB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Header"/>
          <p:cNvSpPr txBox="1"/>
          <p:nvPr userDrawn="1"/>
        </p:nvSpPr>
        <p:spPr>
          <a:xfrm>
            <a:off x="481014" y="464888"/>
            <a:ext cx="11072810" cy="6291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User guide – delete before use</a:t>
            </a:r>
            <a:endParaRPr lang="en-GB" sz="1800" noProof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07139" y="1439372"/>
            <a:ext cx="24120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text</a:t>
            </a:r>
            <a: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styles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</a:t>
            </a:r>
            <a:b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sz="9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Insert</a:t>
            </a:r>
            <a:r>
              <a:rPr lang="en-GB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a New Slide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endParaRPr lang="en-GB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insert </a:t>
            </a:r>
            <a:b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Change Slide Layout</a:t>
            </a:r>
            <a:endParaRPr lang="en-GB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1</a:t>
            </a:r>
            <a: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. </a:t>
            </a:r>
            <a:r>
              <a:rPr lang="en-GB" sz="900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Click on the arrow next to </a:t>
            </a:r>
            <a: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Layout</a:t>
            </a:r>
            <a:b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en-GB" sz="900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to view a dropdown menu of possible  layouts</a:t>
            </a:r>
            <a:endParaRPr lang="en-GB" sz="900" noProof="0" dirty="0">
              <a:latin typeface="+mn-lt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2. </a:t>
            </a:r>
            <a:r>
              <a:rPr lang="en-GB" sz="900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Click on the layout you prefer and it</a:t>
            </a:r>
            <a:br>
              <a:rPr lang="en-GB" sz="900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en-GB" sz="900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will be applied to the new slide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8849935" y="1439372"/>
            <a:ext cx="2412000" cy="437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 placeholder or any other placeholder, click on the placeholder.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hold down the Shift button and click on the placeholder</a:t>
            </a:r>
            <a:endParaRPr lang="en-GB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hold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insert a new one, the picture may 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slide number, 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end, so you get 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only used on one slide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57291" y="2308484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57291" y="4038223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2757291" y="4861989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16372" y="5282559"/>
            <a:ext cx="492452" cy="200416"/>
          </a:xfrm>
          <a:prstGeom prst="rect">
            <a:avLst/>
          </a:prstGeom>
        </p:spPr>
      </p:pic>
      <p:grpSp>
        <p:nvGrpSpPr>
          <p:cNvPr id="24" name="Gruppe 23">
            <a:extLst>
              <a:ext uri="{FF2B5EF4-FFF2-40B4-BE49-F238E27FC236}">
                <a16:creationId xmlns:a16="http://schemas.microsoft.com/office/drawing/2014/main" id="{48EAA219-FFE7-4387-A385-4D3D0AF728CE}"/>
              </a:ext>
            </a:extLst>
          </p:cNvPr>
          <p:cNvGrpSpPr/>
          <p:nvPr userDrawn="1"/>
        </p:nvGrpSpPr>
        <p:grpSpPr>
          <a:xfrm>
            <a:off x="7028244" y="2583743"/>
            <a:ext cx="740398" cy="734626"/>
            <a:chOff x="6398620" y="3815586"/>
            <a:chExt cx="740398" cy="734626"/>
          </a:xfrm>
        </p:grpSpPr>
        <p:pic>
          <p:nvPicPr>
            <p:cNvPr id="30" name="6 Crop">
              <a:extLst>
                <a:ext uri="{FF2B5EF4-FFF2-40B4-BE49-F238E27FC236}">
                  <a16:creationId xmlns:a16="http://schemas.microsoft.com/office/drawing/2014/main" id="{EC854AD3-9DFC-4A83-BDF0-A7E2B01F9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31" name="Billede 30">
              <a:extLst>
                <a:ext uri="{FF2B5EF4-FFF2-40B4-BE49-F238E27FC236}">
                  <a16:creationId xmlns:a16="http://schemas.microsoft.com/office/drawing/2014/main" id="{E2414F06-53F0-4323-A4A9-91728B89EE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304" t="11451" r="30180" b="46035"/>
            <a:stretch/>
          </p:blipFill>
          <p:spPr>
            <a:xfrm>
              <a:off x="6442770" y="4118189"/>
              <a:ext cx="696248" cy="432023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78224CA6-7D55-40AF-AF08-7CC6E7C4B3C8}"/>
              </a:ext>
            </a:extLst>
          </p:cNvPr>
          <p:cNvGrpSpPr/>
          <p:nvPr userDrawn="1"/>
        </p:nvGrpSpPr>
        <p:grpSpPr>
          <a:xfrm>
            <a:off x="7072982" y="3558164"/>
            <a:ext cx="740397" cy="929593"/>
            <a:chOff x="6391652" y="4854581"/>
            <a:chExt cx="740397" cy="929593"/>
          </a:xfrm>
        </p:grpSpPr>
        <p:pic>
          <p:nvPicPr>
            <p:cNvPr id="33" name="6 Crop">
              <a:extLst>
                <a:ext uri="{FF2B5EF4-FFF2-40B4-BE49-F238E27FC236}">
                  <a16:creationId xmlns:a16="http://schemas.microsoft.com/office/drawing/2014/main" id="{B89DF8E6-B7F7-4857-A1D8-15B39D7AF8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4" name="Billede 33">
              <a:extLst>
                <a:ext uri="{FF2B5EF4-FFF2-40B4-BE49-F238E27FC236}">
                  <a16:creationId xmlns:a16="http://schemas.microsoft.com/office/drawing/2014/main" id="{39AFA131-B5A7-4AB6-889F-69CF39F4C8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126BB6BB-8852-44D9-A0EB-7B0A29B5CAFC}"/>
              </a:ext>
            </a:extLst>
          </p:cNvPr>
          <p:cNvGrpSpPr/>
          <p:nvPr userDrawn="1"/>
        </p:nvGrpSpPr>
        <p:grpSpPr>
          <a:xfrm>
            <a:off x="7072394" y="1479976"/>
            <a:ext cx="676669" cy="997704"/>
            <a:chOff x="6442771" y="2574072"/>
            <a:chExt cx="676669" cy="997704"/>
          </a:xfrm>
        </p:grpSpPr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2EC1AD58-F087-456F-B1CF-97A8AD608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7" name="Billede 36">
              <a:extLst>
                <a:ext uri="{FF2B5EF4-FFF2-40B4-BE49-F238E27FC236}">
                  <a16:creationId xmlns:a16="http://schemas.microsoft.com/office/drawing/2014/main" id="{A1105FA6-DF1D-44A9-BD39-B99136D7B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39" name="6 Beskær">
            <a:extLst>
              <a:ext uri="{FF2B5EF4-FFF2-40B4-BE49-F238E27FC236}">
                <a16:creationId xmlns:a16="http://schemas.microsoft.com/office/drawing/2014/main" id="{F1E5DB47-CE9C-4A68-BA80-97FFD80C5CA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186326" y="2593712"/>
            <a:ext cx="337400" cy="321707"/>
          </a:xfrm>
          <a:prstGeom prst="rect">
            <a:avLst/>
          </a:prstGeom>
        </p:spPr>
      </p:pic>
      <p:pic>
        <p:nvPicPr>
          <p:cNvPr id="40" name="7 Skalér billede">
            <a:extLst>
              <a:ext uri="{FF2B5EF4-FFF2-40B4-BE49-F238E27FC236}">
                <a16:creationId xmlns:a16="http://schemas.microsoft.com/office/drawing/2014/main" id="{472C50C0-81D4-4FF8-9774-95FB88A3DB5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186326" y="3510628"/>
            <a:ext cx="359695" cy="3353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C4EB944-268B-4588-9575-20967FF1FDE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57291" y="3179601"/>
            <a:ext cx="257143" cy="285714"/>
          </a:xfrm>
          <a:prstGeom prst="rect">
            <a:avLst/>
          </a:prstGeom>
        </p:spPr>
      </p:pic>
      <p:sp>
        <p:nvSpPr>
          <p:cNvPr id="23" name="Date Placeholder 2">
            <a:extLst>
              <a:ext uri="{FF2B5EF4-FFF2-40B4-BE49-F238E27FC236}">
                <a16:creationId xmlns:a16="http://schemas.microsoft.com/office/drawing/2014/main" id="{C47240A8-F4C6-438F-B627-9F10AF7702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CE7E8215-C535-47A6-A19E-191CCD622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B1580671-F9A8-48F5-99CE-4A5C1575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4737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If you see any </a:t>
            </a:r>
            <a:r>
              <a:rPr lang="en-GB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bg1"/>
                </a:solidFill>
              </a:rPr>
              <a:t>one</a:t>
            </a:r>
            <a:r>
              <a:rPr lang="en-GB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 dirty="0">
                <a:solidFill>
                  <a:schemeClr val="bg1"/>
                </a:solidFill>
              </a:rPr>
              <a:t>Do not use </a:t>
            </a:r>
            <a:endParaRPr lang="en-GB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14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190287" cy="930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agenda/contents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00062" y="1943100"/>
            <a:ext cx="954087" cy="3701025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1.00</a:t>
            </a:r>
          </a:p>
          <a:p>
            <a:pPr lvl="1"/>
            <a:r>
              <a:rPr lang="en-GB" noProof="0" dirty="0"/>
              <a:t>2.00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C354DE8-B49E-4B51-91DD-A34B6B5B17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71637" y="1943100"/>
            <a:ext cx="4546601" cy="3701025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622D19-DC71-4F90-AA62-D86E2AFEAD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AFC17B-5A74-4635-AFC9-1AEF46863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D98D28-9108-4EC2-92D0-619C856BF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76" y="6134617"/>
            <a:ext cx="1435438" cy="320697"/>
          </a:xfrm>
          <a:prstGeom prst="rect">
            <a:avLst/>
          </a:prstGeom>
        </p:spPr>
      </p:pic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10320B85-9075-4BE3-80FE-A4FBA5B894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317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190287" cy="930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agenda/contents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00062" y="1943101"/>
            <a:ext cx="954087" cy="3696826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1.00</a:t>
            </a:r>
          </a:p>
          <a:p>
            <a:pPr lvl="1"/>
            <a:r>
              <a:rPr lang="en-GB" noProof="0" dirty="0"/>
              <a:t>2.00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C354DE8-B49E-4B51-91DD-A34B6B5B17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71637" y="1943101"/>
            <a:ext cx="4546601" cy="3696826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622D19-DC71-4F90-AA62-D86E2AFEAD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AFC17B-5A74-4635-AFC9-1AEF46863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10320B85-9075-4BE3-80FE-A4FBA5B894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64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6334-9261-4B58-9174-1059920D6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400" y="501649"/>
            <a:ext cx="5484476" cy="1990726"/>
          </a:xfrm>
        </p:spPr>
        <p:txBody>
          <a:bodyPr/>
          <a:lstStyle>
            <a:lvl1pPr marL="0" indent="0">
              <a:buFontTx/>
              <a:buNone/>
              <a:tabLst>
                <a:tab pos="936000" algn="l"/>
              </a:tabLst>
              <a:defRPr sz="4000"/>
            </a:lvl1pPr>
          </a:lstStyle>
          <a:p>
            <a:r>
              <a:rPr lang="en-GB" noProof="0" dirty="0"/>
              <a:t>Click to add title, tab for first line indent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7E6BB-0526-4ECF-A7B6-F012FA93D0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E9849-36F9-4EC3-BE81-D2FC41D399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B67E9-4625-4D5C-A0BB-D895986FA29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BAD38D-0859-4790-A878-F926B90F3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4825" y="3521075"/>
            <a:ext cx="7375525" cy="2116138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2400"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>
                <a:solidFill>
                  <a:schemeClr val="accent1"/>
                </a:solidFill>
                <a:latin typeface="+mj-lt"/>
              </a:defRPr>
            </a:lvl2pPr>
            <a:lvl3pPr marL="180000" indent="-180000"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17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667543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00063" y="1943100"/>
            <a:ext cx="6675437" cy="36941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129587" y="501650"/>
            <a:ext cx="3560763" cy="5135563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99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188700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00063" y="1943100"/>
            <a:ext cx="6675437" cy="36941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129587" y="1943100"/>
            <a:ext cx="3560763" cy="3694113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32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19028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063" y="1943099"/>
            <a:ext cx="5464800" cy="3694879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25550" y="1943099"/>
            <a:ext cx="5464800" cy="3694879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27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99" y="1943739"/>
            <a:ext cx="11189951" cy="36896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Subhead</a:t>
            </a:r>
          </a:p>
          <a:p>
            <a:pPr lvl="4"/>
            <a:r>
              <a:rPr lang="en-GB" noProof="0" dirty="0"/>
              <a:t>Level 5, headline</a:t>
            </a:r>
          </a:p>
          <a:p>
            <a:pPr lvl="5"/>
            <a:r>
              <a:rPr lang="en-GB" noProof="0" dirty="0"/>
              <a:t>Level 6, headline</a:t>
            </a:r>
          </a:p>
          <a:p>
            <a:pPr lvl="6"/>
            <a:r>
              <a:rPr lang="en-GB" noProof="0" dirty="0"/>
              <a:t>Level 7, note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99" y="501649"/>
            <a:ext cx="11189951" cy="9302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GB" dirty="0"/>
          </a:p>
        </p:txBody>
      </p:sp>
      <p:sp>
        <p:nvSpPr>
          <p:cNvPr id="88" name="Footer Placeholder 87">
            <a:extLst>
              <a:ext uri="{FF2B5EF4-FFF2-40B4-BE49-F238E27FC236}">
                <a16:creationId xmlns:a16="http://schemas.microsoft.com/office/drawing/2014/main" id="{E21F396F-4C1D-4B71-97C4-1BDE0CB2C01A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219200" y="6278621"/>
            <a:ext cx="3285369" cy="185427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89" name="Slide Number Placeholder 88">
            <a:extLst>
              <a:ext uri="{FF2B5EF4-FFF2-40B4-BE49-F238E27FC236}">
                <a16:creationId xmlns:a16="http://schemas.microsoft.com/office/drawing/2014/main" id="{A67AAF6D-173F-4FC5-B3DD-15256B6A2F3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502197" y="6278622"/>
            <a:ext cx="412039" cy="185426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5" name="Group 4">
            <a:extLst>
              <a:ext uri="{FF2B5EF4-FFF2-40B4-BE49-F238E27FC236}">
                <a16:creationId xmlns:a16="http://schemas.microsoft.com/office/drawing/2014/main" id="{255E078E-B243-42A1-B589-8CC503A66B4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256489" y="6137500"/>
            <a:ext cx="1436163" cy="320400"/>
            <a:chOff x="6478" y="3868"/>
            <a:chExt cx="892" cy="199"/>
          </a:xfrm>
        </p:grpSpPr>
        <p:sp>
          <p:nvSpPr>
            <p:cNvPr id="97" name="Freeform 5">
              <a:extLst>
                <a:ext uri="{FF2B5EF4-FFF2-40B4-BE49-F238E27FC236}">
                  <a16:creationId xmlns:a16="http://schemas.microsoft.com/office/drawing/2014/main" id="{28F624D4-6986-4E93-887C-A0690C5C4A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9" y="3923"/>
              <a:ext cx="104" cy="88"/>
            </a:xfrm>
            <a:custGeom>
              <a:avLst/>
              <a:gdLst>
                <a:gd name="T0" fmla="*/ 0 w 104"/>
                <a:gd name="T1" fmla="*/ 88 h 88"/>
                <a:gd name="T2" fmla="*/ 0 w 104"/>
                <a:gd name="T3" fmla="*/ 0 h 88"/>
                <a:gd name="T4" fmla="*/ 23 w 104"/>
                <a:gd name="T5" fmla="*/ 0 h 88"/>
                <a:gd name="T6" fmla="*/ 52 w 104"/>
                <a:gd name="T7" fmla="*/ 66 h 88"/>
                <a:gd name="T8" fmla="*/ 81 w 104"/>
                <a:gd name="T9" fmla="*/ 0 h 88"/>
                <a:gd name="T10" fmla="*/ 104 w 104"/>
                <a:gd name="T11" fmla="*/ 0 h 88"/>
                <a:gd name="T12" fmla="*/ 104 w 104"/>
                <a:gd name="T13" fmla="*/ 88 h 88"/>
                <a:gd name="T14" fmla="*/ 85 w 104"/>
                <a:gd name="T15" fmla="*/ 88 h 88"/>
                <a:gd name="T16" fmla="*/ 85 w 104"/>
                <a:gd name="T17" fmla="*/ 37 h 88"/>
                <a:gd name="T18" fmla="*/ 62 w 104"/>
                <a:gd name="T19" fmla="*/ 88 h 88"/>
                <a:gd name="T20" fmla="*/ 42 w 104"/>
                <a:gd name="T21" fmla="*/ 88 h 88"/>
                <a:gd name="T22" fmla="*/ 19 w 104"/>
                <a:gd name="T23" fmla="*/ 38 h 88"/>
                <a:gd name="T24" fmla="*/ 19 w 104"/>
                <a:gd name="T25" fmla="*/ 88 h 88"/>
                <a:gd name="T26" fmla="*/ 0 w 104"/>
                <a:gd name="T2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88">
                  <a:moveTo>
                    <a:pt x="0" y="88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52" y="66"/>
                  </a:lnTo>
                  <a:lnTo>
                    <a:pt x="81" y="0"/>
                  </a:lnTo>
                  <a:lnTo>
                    <a:pt x="104" y="0"/>
                  </a:lnTo>
                  <a:lnTo>
                    <a:pt x="104" y="88"/>
                  </a:lnTo>
                  <a:lnTo>
                    <a:pt x="85" y="88"/>
                  </a:lnTo>
                  <a:lnTo>
                    <a:pt x="85" y="37"/>
                  </a:lnTo>
                  <a:lnTo>
                    <a:pt x="62" y="88"/>
                  </a:lnTo>
                  <a:lnTo>
                    <a:pt x="42" y="88"/>
                  </a:lnTo>
                  <a:lnTo>
                    <a:pt x="19" y="38"/>
                  </a:lnTo>
                  <a:lnTo>
                    <a:pt x="19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" name="Freeform 6">
              <a:extLst>
                <a:ext uri="{FF2B5EF4-FFF2-40B4-BE49-F238E27FC236}">
                  <a16:creationId xmlns:a16="http://schemas.microsoft.com/office/drawing/2014/main" id="{78D85899-D3DF-418A-8091-4FB0F6F8A2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1" y="3923"/>
              <a:ext cx="106" cy="88"/>
            </a:xfrm>
            <a:custGeom>
              <a:avLst/>
              <a:gdLst>
                <a:gd name="T0" fmla="*/ 23 w 106"/>
                <a:gd name="T1" fmla="*/ 88 h 88"/>
                <a:gd name="T2" fmla="*/ 0 w 106"/>
                <a:gd name="T3" fmla="*/ 88 h 88"/>
                <a:gd name="T4" fmla="*/ 40 w 106"/>
                <a:gd name="T5" fmla="*/ 0 h 88"/>
                <a:gd name="T6" fmla="*/ 67 w 106"/>
                <a:gd name="T7" fmla="*/ 0 h 88"/>
                <a:gd name="T8" fmla="*/ 106 w 106"/>
                <a:gd name="T9" fmla="*/ 88 h 88"/>
                <a:gd name="T10" fmla="*/ 84 w 106"/>
                <a:gd name="T11" fmla="*/ 88 h 88"/>
                <a:gd name="T12" fmla="*/ 76 w 106"/>
                <a:gd name="T13" fmla="*/ 71 h 88"/>
                <a:gd name="T14" fmla="*/ 30 w 106"/>
                <a:gd name="T15" fmla="*/ 71 h 88"/>
                <a:gd name="T16" fmla="*/ 23 w 106"/>
                <a:gd name="T17" fmla="*/ 88 h 88"/>
                <a:gd name="T18" fmla="*/ 69 w 106"/>
                <a:gd name="T19" fmla="*/ 54 h 88"/>
                <a:gd name="T20" fmla="*/ 53 w 106"/>
                <a:gd name="T21" fmla="*/ 17 h 88"/>
                <a:gd name="T22" fmla="*/ 38 w 106"/>
                <a:gd name="T23" fmla="*/ 54 h 88"/>
                <a:gd name="T24" fmla="*/ 69 w 106"/>
                <a:gd name="T25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88">
                  <a:moveTo>
                    <a:pt x="23" y="88"/>
                  </a:moveTo>
                  <a:lnTo>
                    <a:pt x="0" y="88"/>
                  </a:lnTo>
                  <a:lnTo>
                    <a:pt x="40" y="0"/>
                  </a:lnTo>
                  <a:lnTo>
                    <a:pt x="67" y="0"/>
                  </a:lnTo>
                  <a:lnTo>
                    <a:pt x="106" y="88"/>
                  </a:lnTo>
                  <a:lnTo>
                    <a:pt x="84" y="88"/>
                  </a:lnTo>
                  <a:lnTo>
                    <a:pt x="76" y="71"/>
                  </a:lnTo>
                  <a:lnTo>
                    <a:pt x="30" y="71"/>
                  </a:lnTo>
                  <a:lnTo>
                    <a:pt x="23" y="88"/>
                  </a:lnTo>
                  <a:close/>
                  <a:moveTo>
                    <a:pt x="69" y="54"/>
                  </a:moveTo>
                  <a:lnTo>
                    <a:pt x="53" y="17"/>
                  </a:lnTo>
                  <a:lnTo>
                    <a:pt x="38" y="54"/>
                  </a:lnTo>
                  <a:lnTo>
                    <a:pt x="69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" name="Freeform 7">
              <a:extLst>
                <a:ext uri="{FF2B5EF4-FFF2-40B4-BE49-F238E27FC236}">
                  <a16:creationId xmlns:a16="http://schemas.microsoft.com/office/drawing/2014/main" id="{49738F52-8D2A-4C28-8FB7-92D64EFA84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6" y="3923"/>
              <a:ext cx="84" cy="88"/>
            </a:xfrm>
            <a:custGeom>
              <a:avLst/>
              <a:gdLst>
                <a:gd name="T0" fmla="*/ 0 w 84"/>
                <a:gd name="T1" fmla="*/ 88 h 88"/>
                <a:gd name="T2" fmla="*/ 0 w 84"/>
                <a:gd name="T3" fmla="*/ 0 h 88"/>
                <a:gd name="T4" fmla="*/ 83 w 84"/>
                <a:gd name="T5" fmla="*/ 0 h 88"/>
                <a:gd name="T6" fmla="*/ 83 w 84"/>
                <a:gd name="T7" fmla="*/ 18 h 88"/>
                <a:gd name="T8" fmla="*/ 20 w 84"/>
                <a:gd name="T9" fmla="*/ 18 h 88"/>
                <a:gd name="T10" fmla="*/ 20 w 84"/>
                <a:gd name="T11" fmla="*/ 35 h 88"/>
                <a:gd name="T12" fmla="*/ 75 w 84"/>
                <a:gd name="T13" fmla="*/ 35 h 88"/>
                <a:gd name="T14" fmla="*/ 75 w 84"/>
                <a:gd name="T15" fmla="*/ 53 h 88"/>
                <a:gd name="T16" fmla="*/ 20 w 84"/>
                <a:gd name="T17" fmla="*/ 53 h 88"/>
                <a:gd name="T18" fmla="*/ 20 w 84"/>
                <a:gd name="T19" fmla="*/ 71 h 88"/>
                <a:gd name="T20" fmla="*/ 84 w 84"/>
                <a:gd name="T21" fmla="*/ 71 h 88"/>
                <a:gd name="T22" fmla="*/ 84 w 84"/>
                <a:gd name="T23" fmla="*/ 88 h 88"/>
                <a:gd name="T24" fmla="*/ 0 w 84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88">
                  <a:moveTo>
                    <a:pt x="0" y="88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8"/>
                  </a:lnTo>
                  <a:lnTo>
                    <a:pt x="20" y="18"/>
                  </a:lnTo>
                  <a:lnTo>
                    <a:pt x="20" y="35"/>
                  </a:lnTo>
                  <a:lnTo>
                    <a:pt x="75" y="35"/>
                  </a:lnTo>
                  <a:lnTo>
                    <a:pt x="75" y="53"/>
                  </a:lnTo>
                  <a:lnTo>
                    <a:pt x="20" y="53"/>
                  </a:lnTo>
                  <a:lnTo>
                    <a:pt x="20" y="71"/>
                  </a:lnTo>
                  <a:lnTo>
                    <a:pt x="84" y="71"/>
                  </a:lnTo>
                  <a:lnTo>
                    <a:pt x="84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" name="Freeform 8">
              <a:extLst>
                <a:ext uri="{FF2B5EF4-FFF2-40B4-BE49-F238E27FC236}">
                  <a16:creationId xmlns:a16="http://schemas.microsoft.com/office/drawing/2014/main" id="{645BA9F4-DF1F-44D7-A473-6FAC6F2843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76" y="3923"/>
              <a:ext cx="85" cy="88"/>
            </a:xfrm>
            <a:custGeom>
              <a:avLst/>
              <a:gdLst>
                <a:gd name="T0" fmla="*/ 0 w 94"/>
                <a:gd name="T1" fmla="*/ 96 h 96"/>
                <a:gd name="T2" fmla="*/ 0 w 94"/>
                <a:gd name="T3" fmla="*/ 0 h 96"/>
                <a:gd name="T4" fmla="*/ 77 w 94"/>
                <a:gd name="T5" fmla="*/ 0 h 96"/>
                <a:gd name="T6" fmla="*/ 93 w 94"/>
                <a:gd name="T7" fmla="*/ 16 h 96"/>
                <a:gd name="T8" fmla="*/ 93 w 94"/>
                <a:gd name="T9" fmla="*/ 48 h 96"/>
                <a:gd name="T10" fmla="*/ 74 w 94"/>
                <a:gd name="T11" fmla="*/ 63 h 96"/>
                <a:gd name="T12" fmla="*/ 72 w 94"/>
                <a:gd name="T13" fmla="*/ 63 h 96"/>
                <a:gd name="T14" fmla="*/ 94 w 94"/>
                <a:gd name="T15" fmla="*/ 96 h 96"/>
                <a:gd name="T16" fmla="*/ 69 w 94"/>
                <a:gd name="T17" fmla="*/ 96 h 96"/>
                <a:gd name="T18" fmla="*/ 48 w 94"/>
                <a:gd name="T19" fmla="*/ 63 h 96"/>
                <a:gd name="T20" fmla="*/ 23 w 94"/>
                <a:gd name="T21" fmla="*/ 63 h 96"/>
                <a:gd name="T22" fmla="*/ 23 w 94"/>
                <a:gd name="T23" fmla="*/ 96 h 96"/>
                <a:gd name="T24" fmla="*/ 0 w 94"/>
                <a:gd name="T25" fmla="*/ 96 h 96"/>
                <a:gd name="T26" fmla="*/ 23 w 94"/>
                <a:gd name="T27" fmla="*/ 44 h 96"/>
                <a:gd name="T28" fmla="*/ 71 w 94"/>
                <a:gd name="T29" fmla="*/ 44 h 96"/>
                <a:gd name="T30" fmla="*/ 71 w 94"/>
                <a:gd name="T31" fmla="*/ 19 h 96"/>
                <a:gd name="T32" fmla="*/ 23 w 94"/>
                <a:gd name="T33" fmla="*/ 19 h 96"/>
                <a:gd name="T34" fmla="*/ 23 w 94"/>
                <a:gd name="T35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7" y="0"/>
                    <a:pt x="93" y="6"/>
                    <a:pt x="93" y="16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56"/>
                    <a:pt x="87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96"/>
                    <a:pt x="23" y="96"/>
                    <a:pt x="23" y="96"/>
                  </a:cubicBezTo>
                  <a:lnTo>
                    <a:pt x="0" y="96"/>
                  </a:lnTo>
                  <a:close/>
                  <a:moveTo>
                    <a:pt x="23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44"/>
                    <a:pt x="23" y="44"/>
                    <a:pt x="23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1" name="Freeform 9">
              <a:extLst>
                <a:ext uri="{FF2B5EF4-FFF2-40B4-BE49-F238E27FC236}">
                  <a16:creationId xmlns:a16="http://schemas.microsoft.com/office/drawing/2014/main" id="{EC290DBF-B2E4-4B81-BFB4-65201D8017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7" y="3923"/>
              <a:ext cx="84" cy="88"/>
            </a:xfrm>
            <a:custGeom>
              <a:avLst/>
              <a:gdLst>
                <a:gd name="T0" fmla="*/ 23 w 92"/>
                <a:gd name="T1" fmla="*/ 96 h 96"/>
                <a:gd name="T2" fmla="*/ 15 w 92"/>
                <a:gd name="T3" fmla="*/ 96 h 96"/>
                <a:gd name="T4" fmla="*/ 0 w 92"/>
                <a:gd name="T5" fmla="*/ 82 h 96"/>
                <a:gd name="T6" fmla="*/ 0 w 92"/>
                <a:gd name="T7" fmla="*/ 70 h 96"/>
                <a:gd name="T8" fmla="*/ 23 w 92"/>
                <a:gd name="T9" fmla="*/ 70 h 96"/>
                <a:gd name="T10" fmla="*/ 23 w 92"/>
                <a:gd name="T11" fmla="*/ 77 h 96"/>
                <a:gd name="T12" fmla="*/ 70 w 92"/>
                <a:gd name="T13" fmla="*/ 77 h 96"/>
                <a:gd name="T14" fmla="*/ 70 w 92"/>
                <a:gd name="T15" fmla="*/ 57 h 96"/>
                <a:gd name="T16" fmla="*/ 16 w 92"/>
                <a:gd name="T17" fmla="*/ 57 h 96"/>
                <a:gd name="T18" fmla="*/ 1 w 92"/>
                <a:gd name="T19" fmla="*/ 43 h 96"/>
                <a:gd name="T20" fmla="*/ 1 w 92"/>
                <a:gd name="T21" fmla="*/ 15 h 96"/>
                <a:gd name="T22" fmla="*/ 16 w 92"/>
                <a:gd name="T23" fmla="*/ 0 h 96"/>
                <a:gd name="T24" fmla="*/ 78 w 92"/>
                <a:gd name="T25" fmla="*/ 0 h 96"/>
                <a:gd name="T26" fmla="*/ 92 w 92"/>
                <a:gd name="T27" fmla="*/ 16 h 96"/>
                <a:gd name="T28" fmla="*/ 92 w 92"/>
                <a:gd name="T29" fmla="*/ 27 h 96"/>
                <a:gd name="T30" fmla="*/ 70 w 92"/>
                <a:gd name="T31" fmla="*/ 27 h 96"/>
                <a:gd name="T32" fmla="*/ 70 w 92"/>
                <a:gd name="T33" fmla="*/ 19 h 96"/>
                <a:gd name="T34" fmla="*/ 23 w 92"/>
                <a:gd name="T35" fmla="*/ 19 h 96"/>
                <a:gd name="T36" fmla="*/ 23 w 92"/>
                <a:gd name="T37" fmla="*/ 38 h 96"/>
                <a:gd name="T38" fmla="*/ 77 w 92"/>
                <a:gd name="T39" fmla="*/ 38 h 96"/>
                <a:gd name="T40" fmla="*/ 92 w 92"/>
                <a:gd name="T41" fmla="*/ 54 h 96"/>
                <a:gd name="T42" fmla="*/ 92 w 92"/>
                <a:gd name="T43" fmla="*/ 81 h 96"/>
                <a:gd name="T44" fmla="*/ 77 w 92"/>
                <a:gd name="T45" fmla="*/ 96 h 96"/>
                <a:gd name="T46" fmla="*/ 23 w 92"/>
                <a:gd name="T4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96">
                  <a:moveTo>
                    <a:pt x="23" y="96"/>
                  </a:moveTo>
                  <a:cubicBezTo>
                    <a:pt x="15" y="96"/>
                    <a:pt x="15" y="96"/>
                    <a:pt x="15" y="96"/>
                  </a:cubicBezTo>
                  <a:cubicBezTo>
                    <a:pt x="5" y="96"/>
                    <a:pt x="0" y="90"/>
                    <a:pt x="0" y="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57"/>
                    <a:pt x="24" y="57"/>
                    <a:pt x="16" y="57"/>
                  </a:cubicBezTo>
                  <a:cubicBezTo>
                    <a:pt x="7" y="57"/>
                    <a:pt x="1" y="51"/>
                    <a:pt x="1" y="4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6"/>
                    <a:pt x="8" y="0"/>
                    <a:pt x="16" y="0"/>
                  </a:cubicBezTo>
                  <a:cubicBezTo>
                    <a:pt x="24" y="0"/>
                    <a:pt x="78" y="0"/>
                    <a:pt x="78" y="0"/>
                  </a:cubicBezTo>
                  <a:cubicBezTo>
                    <a:pt x="86" y="0"/>
                    <a:pt x="92" y="6"/>
                    <a:pt x="92" y="16"/>
                  </a:cubicBezTo>
                  <a:cubicBezTo>
                    <a:pt x="92" y="25"/>
                    <a:pt x="92" y="27"/>
                    <a:pt x="92" y="27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5" y="38"/>
                    <a:pt x="92" y="44"/>
                    <a:pt x="92" y="54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2" y="90"/>
                    <a:pt x="87" y="96"/>
                    <a:pt x="77" y="96"/>
                  </a:cubicBezTo>
                  <a:cubicBezTo>
                    <a:pt x="68" y="96"/>
                    <a:pt x="23" y="96"/>
                    <a:pt x="23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2" name="Freeform 10">
              <a:extLst>
                <a:ext uri="{FF2B5EF4-FFF2-40B4-BE49-F238E27FC236}">
                  <a16:creationId xmlns:a16="http://schemas.microsoft.com/office/drawing/2014/main" id="{8B539F7E-96A0-4BA9-9D11-BACEE5DEB3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0" y="3923"/>
              <a:ext cx="90" cy="88"/>
            </a:xfrm>
            <a:custGeom>
              <a:avLst/>
              <a:gdLst>
                <a:gd name="T0" fmla="*/ 0 w 90"/>
                <a:gd name="T1" fmla="*/ 88 h 88"/>
                <a:gd name="T2" fmla="*/ 0 w 90"/>
                <a:gd name="T3" fmla="*/ 0 h 88"/>
                <a:gd name="T4" fmla="*/ 21 w 90"/>
                <a:gd name="T5" fmla="*/ 0 h 88"/>
                <a:gd name="T6" fmla="*/ 21 w 90"/>
                <a:gd name="T7" fmla="*/ 36 h 88"/>
                <a:gd name="T8" fmla="*/ 60 w 90"/>
                <a:gd name="T9" fmla="*/ 0 h 88"/>
                <a:gd name="T10" fmla="*/ 88 w 90"/>
                <a:gd name="T11" fmla="*/ 0 h 88"/>
                <a:gd name="T12" fmla="*/ 42 w 90"/>
                <a:gd name="T13" fmla="*/ 42 h 88"/>
                <a:gd name="T14" fmla="*/ 90 w 90"/>
                <a:gd name="T15" fmla="*/ 88 h 88"/>
                <a:gd name="T16" fmla="*/ 61 w 90"/>
                <a:gd name="T17" fmla="*/ 88 h 88"/>
                <a:gd name="T18" fmla="*/ 21 w 90"/>
                <a:gd name="T19" fmla="*/ 48 h 88"/>
                <a:gd name="T20" fmla="*/ 21 w 90"/>
                <a:gd name="T21" fmla="*/ 88 h 88"/>
                <a:gd name="T22" fmla="*/ 0 w 90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88">
                  <a:moveTo>
                    <a:pt x="0" y="88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36"/>
                  </a:lnTo>
                  <a:lnTo>
                    <a:pt x="60" y="0"/>
                  </a:lnTo>
                  <a:lnTo>
                    <a:pt x="88" y="0"/>
                  </a:lnTo>
                  <a:lnTo>
                    <a:pt x="42" y="42"/>
                  </a:lnTo>
                  <a:lnTo>
                    <a:pt x="90" y="88"/>
                  </a:lnTo>
                  <a:lnTo>
                    <a:pt x="61" y="88"/>
                  </a:lnTo>
                  <a:lnTo>
                    <a:pt x="21" y="48"/>
                  </a:lnTo>
                  <a:lnTo>
                    <a:pt x="21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3" name="Freeform 11">
              <a:extLst>
                <a:ext uri="{FF2B5EF4-FFF2-40B4-BE49-F238E27FC236}">
                  <a16:creationId xmlns:a16="http://schemas.microsoft.com/office/drawing/2014/main" id="{111170EC-B87D-481F-8FDC-276480533F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8" y="3868"/>
              <a:ext cx="187" cy="199"/>
            </a:xfrm>
            <a:custGeom>
              <a:avLst/>
              <a:gdLst>
                <a:gd name="T0" fmla="*/ 206 w 206"/>
                <a:gd name="T1" fmla="*/ 193 h 218"/>
                <a:gd name="T2" fmla="*/ 181 w 206"/>
                <a:gd name="T3" fmla="*/ 218 h 218"/>
                <a:gd name="T4" fmla="*/ 24 w 206"/>
                <a:gd name="T5" fmla="*/ 218 h 218"/>
                <a:gd name="T6" fmla="*/ 0 w 206"/>
                <a:gd name="T7" fmla="*/ 193 h 218"/>
                <a:gd name="T8" fmla="*/ 0 w 206"/>
                <a:gd name="T9" fmla="*/ 25 h 218"/>
                <a:gd name="T10" fmla="*/ 24 w 206"/>
                <a:gd name="T11" fmla="*/ 0 h 218"/>
                <a:gd name="T12" fmla="*/ 181 w 206"/>
                <a:gd name="T13" fmla="*/ 0 h 218"/>
                <a:gd name="T14" fmla="*/ 206 w 206"/>
                <a:gd name="T15" fmla="*/ 25 h 218"/>
                <a:gd name="T16" fmla="*/ 206 w 206"/>
                <a:gd name="T17" fmla="*/ 1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218">
                  <a:moveTo>
                    <a:pt x="206" y="193"/>
                  </a:moveTo>
                  <a:cubicBezTo>
                    <a:pt x="206" y="207"/>
                    <a:pt x="195" y="218"/>
                    <a:pt x="181" y="218"/>
                  </a:cubicBezTo>
                  <a:cubicBezTo>
                    <a:pt x="24" y="218"/>
                    <a:pt x="24" y="218"/>
                    <a:pt x="24" y="218"/>
                  </a:cubicBezTo>
                  <a:cubicBezTo>
                    <a:pt x="11" y="218"/>
                    <a:pt x="0" y="207"/>
                    <a:pt x="0" y="19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5" y="0"/>
                    <a:pt x="206" y="11"/>
                    <a:pt x="206" y="25"/>
                  </a:cubicBezTo>
                  <a:lnTo>
                    <a:pt x="206" y="193"/>
                  </a:lnTo>
                  <a:close/>
                </a:path>
              </a:pathLst>
            </a:custGeom>
            <a:solidFill>
              <a:srgbClr val="42B0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4" name="Freeform 12">
              <a:extLst>
                <a:ext uri="{FF2B5EF4-FFF2-40B4-BE49-F238E27FC236}">
                  <a16:creationId xmlns:a16="http://schemas.microsoft.com/office/drawing/2014/main" id="{06361CD5-F024-4F59-A5DB-73C2182D5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8" y="3883"/>
              <a:ext cx="166" cy="164"/>
            </a:xfrm>
            <a:custGeom>
              <a:avLst/>
              <a:gdLst>
                <a:gd name="T0" fmla="*/ 114 w 166"/>
                <a:gd name="T1" fmla="*/ 79 h 164"/>
                <a:gd name="T2" fmla="*/ 150 w 166"/>
                <a:gd name="T3" fmla="*/ 32 h 164"/>
                <a:gd name="T4" fmla="*/ 150 w 166"/>
                <a:gd name="T5" fmla="*/ 32 h 164"/>
                <a:gd name="T6" fmla="*/ 96 w 166"/>
                <a:gd name="T7" fmla="*/ 59 h 164"/>
                <a:gd name="T8" fmla="*/ 83 w 166"/>
                <a:gd name="T9" fmla="*/ 0 h 164"/>
                <a:gd name="T10" fmla="*/ 83 w 166"/>
                <a:gd name="T11" fmla="*/ 0 h 164"/>
                <a:gd name="T12" fmla="*/ 70 w 166"/>
                <a:gd name="T13" fmla="*/ 59 h 164"/>
                <a:gd name="T14" fmla="*/ 16 w 166"/>
                <a:gd name="T15" fmla="*/ 32 h 164"/>
                <a:gd name="T16" fmla="*/ 16 w 166"/>
                <a:gd name="T17" fmla="*/ 32 h 164"/>
                <a:gd name="T18" fmla="*/ 53 w 166"/>
                <a:gd name="T19" fmla="*/ 79 h 164"/>
                <a:gd name="T20" fmla="*/ 0 w 166"/>
                <a:gd name="T21" fmla="*/ 105 h 164"/>
                <a:gd name="T22" fmla="*/ 0 w 166"/>
                <a:gd name="T23" fmla="*/ 105 h 164"/>
                <a:gd name="T24" fmla="*/ 59 w 166"/>
                <a:gd name="T25" fmla="*/ 105 h 164"/>
                <a:gd name="T26" fmla="*/ 46 w 166"/>
                <a:gd name="T27" fmla="*/ 164 h 164"/>
                <a:gd name="T28" fmla="*/ 46 w 166"/>
                <a:gd name="T29" fmla="*/ 164 h 164"/>
                <a:gd name="T30" fmla="*/ 83 w 166"/>
                <a:gd name="T31" fmla="*/ 117 h 164"/>
                <a:gd name="T32" fmla="*/ 120 w 166"/>
                <a:gd name="T33" fmla="*/ 164 h 164"/>
                <a:gd name="T34" fmla="*/ 121 w 166"/>
                <a:gd name="T35" fmla="*/ 164 h 164"/>
                <a:gd name="T36" fmla="*/ 107 w 166"/>
                <a:gd name="T37" fmla="*/ 105 h 164"/>
                <a:gd name="T38" fmla="*/ 166 w 166"/>
                <a:gd name="T39" fmla="*/ 105 h 164"/>
                <a:gd name="T40" fmla="*/ 166 w 166"/>
                <a:gd name="T41" fmla="*/ 105 h 164"/>
                <a:gd name="T42" fmla="*/ 114 w 166"/>
                <a:gd name="T43" fmla="*/ 7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64">
                  <a:moveTo>
                    <a:pt x="114" y="79"/>
                  </a:moveTo>
                  <a:lnTo>
                    <a:pt x="150" y="32"/>
                  </a:lnTo>
                  <a:lnTo>
                    <a:pt x="150" y="32"/>
                  </a:lnTo>
                  <a:lnTo>
                    <a:pt x="96" y="59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0" y="59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53" y="79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9" y="105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83" y="117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07" y="105"/>
                  </a:lnTo>
                  <a:lnTo>
                    <a:pt x="166" y="105"/>
                  </a:lnTo>
                  <a:lnTo>
                    <a:pt x="166" y="10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61512BDD-E313-4203-808B-6ECBEE0B5BB4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grpSp>
        <p:nvGrpSpPr>
          <p:cNvPr id="114" name="Group 113" hidden="1">
            <a:extLst>
              <a:ext uri="{FF2B5EF4-FFF2-40B4-BE49-F238E27FC236}">
                <a16:creationId xmlns:a16="http://schemas.microsoft.com/office/drawing/2014/main" id="{A709D695-914B-4705-8AC6-A94C2721C5E6}"/>
              </a:ext>
            </a:extLst>
          </p:cNvPr>
          <p:cNvGrpSpPr/>
          <p:nvPr userDrawn="1"/>
        </p:nvGrpSpPr>
        <p:grpSpPr>
          <a:xfrm>
            <a:off x="500062" y="501647"/>
            <a:ext cx="11194852" cy="5862641"/>
            <a:chOff x="500062" y="501647"/>
            <a:chExt cx="11194852" cy="5862641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94117C3-ACEB-4551-92D6-E8776CE33870}"/>
                </a:ext>
              </a:extLst>
            </p:cNvPr>
            <p:cNvSpPr/>
            <p:nvPr/>
          </p:nvSpPr>
          <p:spPr>
            <a:xfrm>
              <a:off x="504628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B4EA52B-9F03-4154-94D6-DCF629E0A517}"/>
                </a:ext>
              </a:extLst>
            </p:cNvPr>
            <p:cNvSpPr/>
            <p:nvPr/>
          </p:nvSpPr>
          <p:spPr>
            <a:xfrm>
              <a:off x="1456839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DABCB14-BA75-4B31-8404-F842D634C5FA}"/>
                </a:ext>
              </a:extLst>
            </p:cNvPr>
            <p:cNvSpPr/>
            <p:nvPr/>
          </p:nvSpPr>
          <p:spPr>
            <a:xfrm>
              <a:off x="8122316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222E1F28-617C-42B1-A6FF-BB511F216035}"/>
                </a:ext>
              </a:extLst>
            </p:cNvPr>
            <p:cNvSpPr/>
            <p:nvPr/>
          </p:nvSpPr>
          <p:spPr>
            <a:xfrm>
              <a:off x="9074527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69EDA3C-B72E-4595-A9E9-C52463512844}"/>
                </a:ext>
              </a:extLst>
            </p:cNvPr>
            <p:cNvSpPr/>
            <p:nvPr/>
          </p:nvSpPr>
          <p:spPr>
            <a:xfrm>
              <a:off x="10026738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89C1C4C-D89D-4FF0-935C-26D17097F22D}"/>
                </a:ext>
              </a:extLst>
            </p:cNvPr>
            <p:cNvSpPr/>
            <p:nvPr/>
          </p:nvSpPr>
          <p:spPr>
            <a:xfrm>
              <a:off x="10978950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A520FBBD-719C-461F-A18E-15DEEF9344D5}"/>
                </a:ext>
              </a:extLst>
            </p:cNvPr>
            <p:cNvSpPr/>
            <p:nvPr/>
          </p:nvSpPr>
          <p:spPr>
            <a:xfrm>
              <a:off x="7170105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8152350-997B-4F9F-AF5B-0640D5A22D60}"/>
                </a:ext>
              </a:extLst>
            </p:cNvPr>
            <p:cNvSpPr/>
            <p:nvPr/>
          </p:nvSpPr>
          <p:spPr>
            <a:xfrm>
              <a:off x="6217894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CE7E2C06-3591-4F16-A6C9-26D03AFE7A9F}"/>
                </a:ext>
              </a:extLst>
            </p:cNvPr>
            <p:cNvSpPr/>
            <p:nvPr/>
          </p:nvSpPr>
          <p:spPr>
            <a:xfrm>
              <a:off x="5265683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4D92D19D-15E4-4E02-9555-F731FC602CCC}"/>
                </a:ext>
              </a:extLst>
            </p:cNvPr>
            <p:cNvSpPr/>
            <p:nvPr/>
          </p:nvSpPr>
          <p:spPr>
            <a:xfrm>
              <a:off x="4313472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A5793D9-80BF-4104-A4AB-DD353A2513BA}"/>
                </a:ext>
              </a:extLst>
            </p:cNvPr>
            <p:cNvSpPr/>
            <p:nvPr/>
          </p:nvSpPr>
          <p:spPr>
            <a:xfrm>
              <a:off x="3361261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9298F0B0-8A2D-4275-9CBC-81577EF8011C}"/>
                </a:ext>
              </a:extLst>
            </p:cNvPr>
            <p:cNvSpPr/>
            <p:nvPr/>
          </p:nvSpPr>
          <p:spPr>
            <a:xfrm>
              <a:off x="2409050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6FF5141-D9A4-40D9-AE0A-9FAA2ECE1656}"/>
                </a:ext>
              </a:extLst>
            </p:cNvPr>
            <p:cNvSpPr/>
            <p:nvPr/>
          </p:nvSpPr>
          <p:spPr>
            <a:xfrm>
              <a:off x="500062" y="1943739"/>
              <a:ext cx="11190287" cy="5486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254B338-3EBA-4D36-86E8-9C09EF7C02B8}"/>
                </a:ext>
              </a:extLst>
            </p:cNvPr>
            <p:cNvSpPr/>
            <p:nvPr/>
          </p:nvSpPr>
          <p:spPr>
            <a:xfrm>
              <a:off x="500062" y="2733169"/>
              <a:ext cx="11190287" cy="5486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FE8AE6C3-0AFF-40F6-88C7-3A7C8A014488}"/>
                </a:ext>
              </a:extLst>
            </p:cNvPr>
            <p:cNvSpPr/>
            <p:nvPr/>
          </p:nvSpPr>
          <p:spPr>
            <a:xfrm>
              <a:off x="500062" y="3522599"/>
              <a:ext cx="11190287" cy="5486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53E9EF65-B326-497A-9EE0-EFC57318F203}"/>
                </a:ext>
              </a:extLst>
            </p:cNvPr>
            <p:cNvSpPr/>
            <p:nvPr/>
          </p:nvSpPr>
          <p:spPr>
            <a:xfrm>
              <a:off x="500062" y="4309364"/>
              <a:ext cx="11190287" cy="5486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A518688-2A30-4B00-97FA-A9EA1D196D35}"/>
                </a:ext>
              </a:extLst>
            </p:cNvPr>
            <p:cNvSpPr/>
            <p:nvPr/>
          </p:nvSpPr>
          <p:spPr>
            <a:xfrm>
              <a:off x="500062" y="5084795"/>
              <a:ext cx="11190287" cy="5486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F693842-B64A-4087-9E5F-5199914B2E05}"/>
                </a:ext>
              </a:extLst>
            </p:cNvPr>
            <p:cNvSpPr/>
            <p:nvPr/>
          </p:nvSpPr>
          <p:spPr>
            <a:xfrm>
              <a:off x="500063" y="501647"/>
              <a:ext cx="11190287" cy="930975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</p:grpSp>
      <p:sp>
        <p:nvSpPr>
          <p:cNvPr id="4" name="MSIPCMContentMarking" descr="{&quot;HashCode&quot;:24823256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BEC1606F-0FF2-4B06-BD5B-5821990E8969}"/>
              </a:ext>
            </a:extLst>
          </p:cNvPr>
          <p:cNvSpPr txBox="1"/>
          <p:nvPr userDrawn="1"/>
        </p:nvSpPr>
        <p:spPr>
          <a:xfrm>
            <a:off x="0" y="6595656"/>
            <a:ext cx="133983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SG" sz="1000">
                <a:solidFill>
                  <a:srgbClr val="000000"/>
                </a:solidFill>
                <a:latin typeface="Calibri" panose="020F0502020204030204" pitchFamily="34" charset="0"/>
              </a:rPr>
              <a:t>Classification: Public</a:t>
            </a:r>
            <a:endParaRPr lang="en-SG" sz="1000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54" r:id="rId2"/>
    <p:sldLayoutId id="2147483780" r:id="rId3"/>
    <p:sldLayoutId id="2147483737" r:id="rId4"/>
    <p:sldLayoutId id="2147483757" r:id="rId5"/>
    <p:sldLayoutId id="2147483770" r:id="rId6"/>
    <p:sldLayoutId id="2147483741" r:id="rId7"/>
    <p:sldLayoutId id="2147483778" r:id="rId8"/>
    <p:sldLayoutId id="2147483759" r:id="rId9"/>
    <p:sldLayoutId id="2147483761" r:id="rId10"/>
    <p:sldLayoutId id="2147483760" r:id="rId11"/>
    <p:sldLayoutId id="2147483758" r:id="rId12"/>
    <p:sldLayoutId id="2147483779" r:id="rId13"/>
    <p:sldLayoutId id="2147483771" r:id="rId14"/>
    <p:sldLayoutId id="2147483772" r:id="rId15"/>
    <p:sldLayoutId id="2147483773" r:id="rId16"/>
    <p:sldLayoutId id="2147483777" r:id="rId17"/>
    <p:sldLayoutId id="2147483776" r:id="rId18"/>
    <p:sldLayoutId id="2147483765" r:id="rId19"/>
    <p:sldLayoutId id="2147483739" r:id="rId20"/>
    <p:sldLayoutId id="2147483755" r:id="rId21"/>
    <p:sldLayoutId id="2147483766" r:id="rId22"/>
    <p:sldLayoutId id="2147483762" r:id="rId23"/>
    <p:sldLayoutId id="2147483763" r:id="rId24"/>
    <p:sldLayoutId id="2147483775" r:id="rId25"/>
    <p:sldLayoutId id="2147483774" r:id="rId26"/>
    <p:sldLayoutId id="2147483768" r:id="rId27"/>
    <p:sldLayoutId id="2147483767" r:id="rId28"/>
    <p:sldLayoutId id="2147483734" r:id="rId29"/>
    <p:sldLayoutId id="2147483764" r:id="rId30"/>
    <p:sldLayoutId id="2147483732" r:id="rId31"/>
    <p:sldLayoutId id="2147483743" r:id="rId32"/>
    <p:sldLayoutId id="2147483744" r:id="rId33"/>
    <p:sldLayoutId id="2147483769" r:id="rId34"/>
    <p:sldLayoutId id="2147483756" r:id="rId35"/>
    <p:sldLayoutId id="2147483750" r:id="rId36"/>
    <p:sldLayoutId id="2147483751" r:id="rId3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​"/>
        <a:defRPr sz="2350" i="1" kern="1200">
          <a:solidFill>
            <a:schemeClr val="tx1"/>
          </a:solidFill>
          <a:latin typeface="Maersk Headline Office" panose="00000500000000000000" pitchFamily="2" charset="0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600" b="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500" b="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000" kern="1200" baseline="0">
          <a:solidFill>
            <a:schemeClr val="accent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68" userDrawn="1">
          <p15:clr>
            <a:srgbClr val="F26B43"/>
          </p15:clr>
        </p15:guide>
        <p15:guide id="3" orient="horz" pos="315" userDrawn="1">
          <p15:clr>
            <a:srgbClr val="F26B43"/>
          </p15:clr>
        </p15:guide>
        <p15:guide id="4" orient="horz" pos="4009" userDrawn="1">
          <p15:clr>
            <a:srgbClr val="F26B43"/>
          </p15:clr>
        </p15:guide>
        <p15:guide id="5" pos="917" userDrawn="1">
          <p15:clr>
            <a:srgbClr val="F26B43"/>
          </p15:clr>
        </p15:guide>
        <p15:guide id="6" pos="1368" userDrawn="1">
          <p15:clr>
            <a:srgbClr val="F26B43"/>
          </p15:clr>
        </p15:guide>
        <p15:guide id="7" pos="5116" userDrawn="1">
          <p15:clr>
            <a:srgbClr val="F26B43"/>
          </p15:clr>
        </p15:guide>
        <p15:guide id="8" pos="5567" userDrawn="1">
          <p15:clr>
            <a:srgbClr val="F26B43"/>
          </p15:clr>
        </p15:guide>
        <p15:guide id="9" pos="5716" userDrawn="1">
          <p15:clr>
            <a:srgbClr val="F26B43"/>
          </p15:clr>
        </p15:guide>
        <p15:guide id="10" pos="6167" userDrawn="1">
          <p15:clr>
            <a:srgbClr val="F26B43"/>
          </p15:clr>
        </p15:guide>
        <p15:guide id="11" pos="6316" userDrawn="1">
          <p15:clr>
            <a:srgbClr val="F26B43"/>
          </p15:clr>
        </p15:guide>
        <p15:guide id="12" pos="6767" userDrawn="1">
          <p15:clr>
            <a:srgbClr val="F26B43"/>
          </p15:clr>
        </p15:guide>
        <p15:guide id="13" pos="6915" userDrawn="1">
          <p15:clr>
            <a:srgbClr val="F26B43"/>
          </p15:clr>
        </p15:guide>
        <p15:guide id="15" pos="4516" userDrawn="1">
          <p15:clr>
            <a:srgbClr val="F26B43"/>
          </p15:clr>
        </p15:guide>
        <p15:guide id="16" pos="4967" userDrawn="1">
          <p15:clr>
            <a:srgbClr val="F26B43"/>
          </p15:clr>
        </p15:guide>
        <p15:guide id="17" pos="3916" userDrawn="1">
          <p15:clr>
            <a:srgbClr val="F26B43"/>
          </p15:clr>
        </p15:guide>
        <p15:guide id="18" pos="4367" userDrawn="1">
          <p15:clr>
            <a:srgbClr val="F26B43"/>
          </p15:clr>
        </p15:guide>
        <p15:guide id="19" pos="3316" userDrawn="1">
          <p15:clr>
            <a:srgbClr val="F26B43"/>
          </p15:clr>
        </p15:guide>
        <p15:guide id="20" pos="3767" userDrawn="1">
          <p15:clr>
            <a:srgbClr val="F26B43"/>
          </p15:clr>
        </p15:guide>
        <p15:guide id="21" pos="2717" userDrawn="1">
          <p15:clr>
            <a:srgbClr val="F26B43"/>
          </p15:clr>
        </p15:guide>
        <p15:guide id="22" pos="3168" userDrawn="1">
          <p15:clr>
            <a:srgbClr val="F26B43"/>
          </p15:clr>
        </p15:guide>
        <p15:guide id="23" pos="2117" userDrawn="1">
          <p15:clr>
            <a:srgbClr val="F26B43"/>
          </p15:clr>
        </p15:guide>
        <p15:guide id="24" pos="2568" userDrawn="1">
          <p15:clr>
            <a:srgbClr val="F26B43"/>
          </p15:clr>
        </p15:guide>
        <p15:guide id="25" pos="1517" userDrawn="1">
          <p15:clr>
            <a:srgbClr val="F26B43"/>
          </p15:clr>
        </p15:guide>
        <p15:guide id="26" pos="1968" userDrawn="1">
          <p15:clr>
            <a:srgbClr val="F26B43"/>
          </p15:clr>
        </p15:guide>
        <p15:guide id="28" pos="7363" userDrawn="1">
          <p15:clr>
            <a:srgbClr val="F26B43"/>
          </p15:clr>
        </p15:guide>
        <p15:guide id="29" orient="horz" pos="1224" userDrawn="1">
          <p15:clr>
            <a:srgbClr val="F26B43"/>
          </p15:clr>
        </p15:guide>
        <p15:guide id="30" orient="horz" pos="1570" userDrawn="1">
          <p15:clr>
            <a:srgbClr val="F26B43"/>
          </p15:clr>
        </p15:guide>
        <p15:guide id="31" orient="horz" pos="1721" userDrawn="1">
          <p15:clr>
            <a:srgbClr val="F26B43"/>
          </p15:clr>
        </p15:guide>
        <p15:guide id="32" orient="horz" pos="2067" userDrawn="1">
          <p15:clr>
            <a:srgbClr val="F26B43"/>
          </p15:clr>
        </p15:guide>
        <p15:guide id="33" orient="horz" pos="2218" userDrawn="1">
          <p15:clr>
            <a:srgbClr val="F26B43"/>
          </p15:clr>
        </p15:guide>
        <p15:guide id="34" orient="horz" pos="2564" userDrawn="1">
          <p15:clr>
            <a:srgbClr val="F26B43"/>
          </p15:clr>
        </p15:guide>
        <p15:guide id="35" orient="horz" pos="2714" userDrawn="1">
          <p15:clr>
            <a:srgbClr val="F26B43"/>
          </p15:clr>
        </p15:guide>
        <p15:guide id="36" orient="horz" pos="3060" userDrawn="1">
          <p15:clr>
            <a:srgbClr val="F26B43"/>
          </p15:clr>
        </p15:guide>
        <p15:guide id="37" orient="horz" pos="3203" userDrawn="1">
          <p15:clr>
            <a:srgbClr val="F26B43"/>
          </p15:clr>
        </p15:guide>
        <p15:guide id="38" orient="horz" pos="3548" userDrawn="1">
          <p15:clr>
            <a:srgbClr val="F26B43"/>
          </p15:clr>
        </p15:guide>
        <p15:guide id="39" pos="315" userDrawn="1">
          <p15:clr>
            <a:srgbClr val="F26B43"/>
          </p15:clr>
        </p15:guide>
        <p15:guide id="40" pos="7364" userDrawn="1">
          <p15:clr>
            <a:srgbClr val="F26B43"/>
          </p15:clr>
        </p15:guide>
        <p15:guide id="41" orient="horz" pos="902" userDrawn="1">
          <p15:clr>
            <a:srgbClr val="F26B43"/>
          </p15:clr>
        </p15:guide>
        <p15:guide id="42" orient="horz" pos="2160" userDrawn="1">
          <p15:clr>
            <a:srgbClr val="000000"/>
          </p15:clr>
        </p15:guide>
        <p15:guide id="43" pos="3840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483DD-CAC2-4027-9C26-EDD647757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355" y="3320597"/>
            <a:ext cx="5473700" cy="1816100"/>
          </a:xfrm>
        </p:spPr>
        <p:txBody>
          <a:bodyPr/>
          <a:lstStyle/>
          <a:p>
            <a:r>
              <a:rPr lang="en-GB" dirty="0"/>
              <a:t>Warehousing – when transport takes a break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C0CB2-BA1C-4DB5-9241-4C5AA4D8E4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Eugene Nai, Senior Legal Counsel, APA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61D9F0-749C-44D7-A2EE-FD83215B3A6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 dirty="0"/>
              <a:t>8 June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883D7-6BD2-4FA3-8675-DA1BF43D374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Insert presentation title via Header &amp; Footer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C4502B-F7DD-4033-A83D-C530CE56B8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/>
              <a:t>.</a:t>
            </a:r>
            <a:endParaRPr lang="en-GB" dirty="0"/>
          </a:p>
        </p:txBody>
      </p:sp>
      <p:pic>
        <p:nvPicPr>
          <p:cNvPr id="20" name="Picture 17">
            <a:extLst>
              <a:ext uri="{FF2B5EF4-FFF2-40B4-BE49-F238E27FC236}">
                <a16:creationId xmlns:a16="http://schemas.microsoft.com/office/drawing/2014/main" id="{437E3CDD-CAA2-43FB-994C-B4F92DD854D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" b="3906"/>
          <a:stretch>
            <a:fillRect/>
          </a:stretch>
        </p:blipFill>
        <p:spPr>
          <a:xfrm>
            <a:off x="5774055" y="1508301"/>
            <a:ext cx="6250409" cy="384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33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86A91-88E3-423E-96EB-413784DE6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Warehousing’s Place in the Supply Chain (when Transport takes a Break)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C1575-8ECF-469B-A3D2-E90B19F526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F0A0F7-CD49-4296-B501-914E55B835E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B44B0B-A229-4CE5-B833-3D8F923F2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108" y="1182280"/>
            <a:ext cx="7248525" cy="525889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56357D-FB7B-4368-8C9C-59940DB3A030}"/>
              </a:ext>
            </a:extLst>
          </p:cNvPr>
          <p:cNvSpPr/>
          <p:nvPr/>
        </p:nvSpPr>
        <p:spPr>
          <a:xfrm>
            <a:off x="4762500" y="1348740"/>
            <a:ext cx="967740" cy="95250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endParaRPr lang="en-SG" sz="2000" noProof="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73F4F2-AD51-4041-8851-CE8BC2BDBBFB}"/>
              </a:ext>
            </a:extLst>
          </p:cNvPr>
          <p:cNvSpPr/>
          <p:nvPr/>
        </p:nvSpPr>
        <p:spPr>
          <a:xfrm>
            <a:off x="4754880" y="3164763"/>
            <a:ext cx="967740" cy="95250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endParaRPr lang="en-SG" sz="2000" noProof="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986DC9-8A52-4C5C-864D-8E68C9AA6516}"/>
              </a:ext>
            </a:extLst>
          </p:cNvPr>
          <p:cNvSpPr/>
          <p:nvPr/>
        </p:nvSpPr>
        <p:spPr>
          <a:xfrm>
            <a:off x="4381500" y="5435388"/>
            <a:ext cx="967740" cy="95250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endParaRPr lang="en-SG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420995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2EE86-0A5F-44D1-9EE1-AD4C86E0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dirty="0"/>
              <a:t>Developments in Warehousing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4CA79-4C7A-4B96-82CC-119D5D74FA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1EDB7C-9F5B-47D4-9A01-E55D862B372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6459962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C7B618-C823-4525-A97C-2A2334DB2C04}"/>
              </a:ext>
            </a:extLst>
          </p:cNvPr>
          <p:cNvSpPr txBox="1"/>
          <p:nvPr/>
        </p:nvSpPr>
        <p:spPr>
          <a:xfrm>
            <a:off x="107308" y="3168976"/>
            <a:ext cx="2555209" cy="1952806"/>
          </a:xfrm>
          <a:prstGeom prst="rect">
            <a:avLst/>
          </a:prstGeom>
          <a:noFill/>
        </p:spPr>
        <p:txBody>
          <a:bodyPr wrap="square" lIns="144000" tIns="144000" rIns="144000" bIns="144000" rtlCol="0">
            <a:spAutoFit/>
          </a:bodyPr>
          <a:lstStyle/>
          <a:p>
            <a:pPr algn="ctr"/>
            <a:r>
              <a:rPr lang="en-SG" sz="1400" u="sng" dirty="0">
                <a:solidFill>
                  <a:srgbClr val="42B0D5"/>
                </a:solidFill>
              </a:rPr>
              <a:t>Plain Vanilla</a:t>
            </a:r>
          </a:p>
          <a:p>
            <a:pPr algn="l"/>
            <a:endParaRPr lang="en-SG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SG" sz="1300" dirty="0">
                <a:solidFill>
                  <a:schemeClr val="bg1"/>
                </a:solidFill>
              </a:rPr>
              <a:t>Primarily used to assist customers manage inventory requirements.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SG" sz="130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SG" sz="1300" dirty="0">
                <a:solidFill>
                  <a:schemeClr val="bg1"/>
                </a:solidFill>
              </a:rPr>
              <a:t>Value-Added Services may be provided.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16CE92-D496-497C-8B38-362DBD2FE104}"/>
              </a:ext>
            </a:extLst>
          </p:cNvPr>
          <p:cNvSpPr txBox="1"/>
          <p:nvPr/>
        </p:nvSpPr>
        <p:spPr>
          <a:xfrm>
            <a:off x="3059410" y="3107448"/>
            <a:ext cx="2888001" cy="3353189"/>
          </a:xfrm>
          <a:prstGeom prst="rect">
            <a:avLst/>
          </a:prstGeom>
          <a:noFill/>
        </p:spPr>
        <p:txBody>
          <a:bodyPr wrap="square" lIns="144000" tIns="144000" rIns="144000" bIns="144000" rtlCol="0">
            <a:spAutoFit/>
          </a:bodyPr>
          <a:lstStyle/>
          <a:p>
            <a:pPr algn="ctr"/>
            <a:r>
              <a:rPr lang="en-SG" sz="1400" u="sng" dirty="0">
                <a:solidFill>
                  <a:srgbClr val="42B0D5"/>
                </a:solidFill>
              </a:rPr>
              <a:t>(De-)Consolidation</a:t>
            </a:r>
          </a:p>
          <a:p>
            <a:pPr algn="l"/>
            <a:endParaRPr lang="en-SG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SG" sz="1300" dirty="0">
                <a:solidFill>
                  <a:schemeClr val="bg1"/>
                </a:solidFill>
              </a:rPr>
              <a:t>Primarily used in origin and destination supply chain management.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SG" sz="130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SG" sz="1300" dirty="0">
                <a:solidFill>
                  <a:schemeClr val="bg1"/>
                </a:solidFill>
              </a:rPr>
              <a:t>Consolidation works at origin, where goods are delivered by multiple vendors and consolidated into single containers for export to specific destinations.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SG" sz="130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SG" sz="1300" dirty="0">
                <a:solidFill>
                  <a:schemeClr val="bg1"/>
                </a:solidFill>
              </a:rPr>
              <a:t>De-consolidation works vice versa at destination.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E40C73-E7E1-4F3F-B8FE-6B5F50C478DA}"/>
              </a:ext>
            </a:extLst>
          </p:cNvPr>
          <p:cNvSpPr txBox="1"/>
          <p:nvPr/>
        </p:nvSpPr>
        <p:spPr>
          <a:xfrm>
            <a:off x="6372649" y="3107449"/>
            <a:ext cx="2510962" cy="2953080"/>
          </a:xfrm>
          <a:prstGeom prst="rect">
            <a:avLst/>
          </a:prstGeom>
          <a:noFill/>
        </p:spPr>
        <p:txBody>
          <a:bodyPr wrap="square" lIns="144000" tIns="144000" rIns="144000" bIns="144000" rtlCol="0">
            <a:spAutoFit/>
          </a:bodyPr>
          <a:lstStyle/>
          <a:p>
            <a:pPr algn="ctr"/>
            <a:r>
              <a:rPr lang="en-SG" sz="1400" u="sng" dirty="0">
                <a:solidFill>
                  <a:srgbClr val="42B0D5"/>
                </a:solidFill>
              </a:rPr>
              <a:t>Cross-Docking</a:t>
            </a:r>
          </a:p>
          <a:p>
            <a:pPr algn="l"/>
            <a:endParaRPr lang="en-SG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SG" sz="1300" dirty="0">
                <a:solidFill>
                  <a:schemeClr val="bg1"/>
                </a:solidFill>
              </a:rPr>
              <a:t>Primarily used in efficient management of shipping equipment or multi-modal transport.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SG" sz="130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SG" sz="1300" dirty="0">
                <a:solidFill>
                  <a:schemeClr val="bg1"/>
                </a:solidFill>
              </a:rPr>
              <a:t>Shipping containers are unloaded, consolidated or re-stuffed into outbound trailers / containers for further inland transportation.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0C706D-0C0E-4B71-BCDD-EDAB8915E005}"/>
              </a:ext>
            </a:extLst>
          </p:cNvPr>
          <p:cNvSpPr txBox="1"/>
          <p:nvPr/>
        </p:nvSpPr>
        <p:spPr>
          <a:xfrm>
            <a:off x="9308849" y="3095416"/>
            <a:ext cx="2775841" cy="3153135"/>
          </a:xfrm>
          <a:prstGeom prst="rect">
            <a:avLst/>
          </a:prstGeom>
          <a:noFill/>
        </p:spPr>
        <p:txBody>
          <a:bodyPr wrap="square" lIns="144000" tIns="144000" rIns="144000" bIns="144000" rtlCol="0">
            <a:spAutoFit/>
          </a:bodyPr>
          <a:lstStyle/>
          <a:p>
            <a:pPr algn="ctr"/>
            <a:r>
              <a:rPr lang="en-SG" sz="1400" u="sng" dirty="0">
                <a:solidFill>
                  <a:srgbClr val="42B0D5"/>
                </a:solidFill>
              </a:rPr>
              <a:t>Fulfilment / Distribution</a:t>
            </a:r>
          </a:p>
          <a:p>
            <a:pPr algn="l"/>
            <a:endParaRPr lang="en-SG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SG" sz="1300" dirty="0">
                <a:solidFill>
                  <a:schemeClr val="bg1"/>
                </a:solidFill>
              </a:rPr>
              <a:t>Primarily used to manage complex supply chains where recipients are yet unknown.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SG" sz="130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SG" sz="1300" dirty="0">
                <a:solidFill>
                  <a:schemeClr val="bg1"/>
                </a:solidFill>
              </a:rPr>
              <a:t>Value-Added Services / Reverse Logistics may be provided.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SG" sz="130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SG" sz="1300" dirty="0">
                <a:solidFill>
                  <a:schemeClr val="bg1"/>
                </a:solidFill>
              </a:rPr>
              <a:t>May be scaled up as regional distribution centres to co-ordinate fulfilments across different geographies.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D7E293-89C0-4334-B3E6-C923DC6F86CA}"/>
              </a:ext>
            </a:extLst>
          </p:cNvPr>
          <p:cNvCxnSpPr/>
          <p:nvPr/>
        </p:nvCxnSpPr>
        <p:spPr>
          <a:xfrm>
            <a:off x="2875136" y="1346541"/>
            <a:ext cx="0" cy="43794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E18B02C-F12D-4456-8505-E5B71DB33A54}"/>
              </a:ext>
            </a:extLst>
          </p:cNvPr>
          <p:cNvCxnSpPr/>
          <p:nvPr/>
        </p:nvCxnSpPr>
        <p:spPr>
          <a:xfrm>
            <a:off x="6174718" y="1346540"/>
            <a:ext cx="0" cy="43794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FD01B4-D4E4-4855-B138-CAFC2EBB91A2}"/>
              </a:ext>
            </a:extLst>
          </p:cNvPr>
          <p:cNvCxnSpPr/>
          <p:nvPr/>
        </p:nvCxnSpPr>
        <p:spPr>
          <a:xfrm>
            <a:off x="9186484" y="1346540"/>
            <a:ext cx="0" cy="43794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D4ADAC9-24D0-407B-BE76-ED5ABE2F2CEA}"/>
              </a:ext>
            </a:extLst>
          </p:cNvPr>
          <p:cNvGrpSpPr/>
          <p:nvPr/>
        </p:nvGrpSpPr>
        <p:grpSpPr>
          <a:xfrm>
            <a:off x="101608" y="1346495"/>
            <a:ext cx="2629562" cy="1407160"/>
            <a:chOff x="101608" y="1744533"/>
            <a:chExt cx="2629562" cy="1407160"/>
          </a:xfrm>
        </p:grpSpPr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EFDAC664-B802-4B9A-B0D3-5A1E005C4FC5}"/>
                </a:ext>
              </a:extLst>
            </p:cNvPr>
            <p:cNvSpPr/>
            <p:nvPr/>
          </p:nvSpPr>
          <p:spPr>
            <a:xfrm>
              <a:off x="101608" y="1744533"/>
              <a:ext cx="2629562" cy="1407160"/>
            </a:xfrm>
            <a:custGeom>
              <a:avLst/>
              <a:gdLst/>
              <a:ahLst/>
              <a:cxnLst/>
              <a:rect l="l" t="t" r="r" b="b"/>
              <a:pathLst>
                <a:path w="2072004" h="1407160">
                  <a:moveTo>
                    <a:pt x="1035888" y="0"/>
                  </a:moveTo>
                  <a:lnTo>
                    <a:pt x="69773" y="310325"/>
                  </a:lnTo>
                  <a:lnTo>
                    <a:pt x="19276" y="347101"/>
                  </a:lnTo>
                  <a:lnTo>
                    <a:pt x="0" y="406523"/>
                  </a:lnTo>
                  <a:lnTo>
                    <a:pt x="0" y="1406752"/>
                  </a:lnTo>
                  <a:lnTo>
                    <a:pt x="2071777" y="1406752"/>
                  </a:lnTo>
                  <a:lnTo>
                    <a:pt x="2071777" y="406523"/>
                  </a:lnTo>
                  <a:lnTo>
                    <a:pt x="2052496" y="347101"/>
                  </a:lnTo>
                  <a:lnTo>
                    <a:pt x="2002003" y="310325"/>
                  </a:lnTo>
                  <a:lnTo>
                    <a:pt x="1067314" y="4994"/>
                  </a:lnTo>
                  <a:lnTo>
                    <a:pt x="103588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2">
              <a:extLst>
                <a:ext uri="{FF2B5EF4-FFF2-40B4-BE49-F238E27FC236}">
                  <a16:creationId xmlns:a16="http://schemas.microsoft.com/office/drawing/2014/main" id="{CE247038-2733-4F43-8862-A8ED45E22561}"/>
                </a:ext>
              </a:extLst>
            </p:cNvPr>
            <p:cNvSpPr/>
            <p:nvPr/>
          </p:nvSpPr>
          <p:spPr>
            <a:xfrm>
              <a:off x="246743" y="2191658"/>
              <a:ext cx="2365828" cy="885372"/>
            </a:xfrm>
            <a:custGeom>
              <a:avLst/>
              <a:gdLst/>
              <a:ahLst/>
              <a:cxnLst/>
              <a:rect l="l" t="t" r="r" b="b"/>
              <a:pathLst>
                <a:path w="1730375" h="780414">
                  <a:moveTo>
                    <a:pt x="1729945" y="0"/>
                  </a:moveTo>
                  <a:lnTo>
                    <a:pt x="0" y="0"/>
                  </a:lnTo>
                  <a:lnTo>
                    <a:pt x="0" y="780340"/>
                  </a:lnTo>
                  <a:lnTo>
                    <a:pt x="1729945" y="780340"/>
                  </a:lnTo>
                  <a:lnTo>
                    <a:pt x="1729945" y="0"/>
                  </a:lnTo>
                  <a:close/>
                </a:path>
              </a:pathLst>
            </a:custGeom>
            <a:solidFill>
              <a:srgbClr val="022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78">
            <a:extLst>
              <a:ext uri="{FF2B5EF4-FFF2-40B4-BE49-F238E27FC236}">
                <a16:creationId xmlns:a16="http://schemas.microsoft.com/office/drawing/2014/main" id="{40651FC5-CFD1-44CF-BEE0-A54BA287A760}"/>
              </a:ext>
            </a:extLst>
          </p:cNvPr>
          <p:cNvSpPr/>
          <p:nvPr/>
        </p:nvSpPr>
        <p:spPr>
          <a:xfrm>
            <a:off x="548562" y="2436960"/>
            <a:ext cx="233697" cy="233697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78">
            <a:extLst>
              <a:ext uri="{FF2B5EF4-FFF2-40B4-BE49-F238E27FC236}">
                <a16:creationId xmlns:a16="http://schemas.microsoft.com/office/drawing/2014/main" id="{693AA4CE-7750-4C5E-B4DA-1418196797EC}"/>
              </a:ext>
            </a:extLst>
          </p:cNvPr>
          <p:cNvSpPr/>
          <p:nvPr/>
        </p:nvSpPr>
        <p:spPr>
          <a:xfrm>
            <a:off x="869538" y="2436959"/>
            <a:ext cx="233697" cy="233697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0269E1A-56CB-4493-8277-3E11590396E9}"/>
              </a:ext>
            </a:extLst>
          </p:cNvPr>
          <p:cNvGrpSpPr/>
          <p:nvPr/>
        </p:nvGrpSpPr>
        <p:grpSpPr>
          <a:xfrm>
            <a:off x="3235366" y="1366108"/>
            <a:ext cx="2629562" cy="1407160"/>
            <a:chOff x="101608" y="1744533"/>
            <a:chExt cx="2629562" cy="1407160"/>
          </a:xfrm>
        </p:grpSpPr>
        <p:sp>
          <p:nvSpPr>
            <p:cNvPr id="32" name="object 11">
              <a:extLst>
                <a:ext uri="{FF2B5EF4-FFF2-40B4-BE49-F238E27FC236}">
                  <a16:creationId xmlns:a16="http://schemas.microsoft.com/office/drawing/2014/main" id="{04C21E0C-9C6B-4A09-B3D9-6AED9969B85B}"/>
                </a:ext>
              </a:extLst>
            </p:cNvPr>
            <p:cNvSpPr/>
            <p:nvPr/>
          </p:nvSpPr>
          <p:spPr>
            <a:xfrm>
              <a:off x="101608" y="1744533"/>
              <a:ext cx="2629562" cy="1407160"/>
            </a:xfrm>
            <a:custGeom>
              <a:avLst/>
              <a:gdLst/>
              <a:ahLst/>
              <a:cxnLst/>
              <a:rect l="l" t="t" r="r" b="b"/>
              <a:pathLst>
                <a:path w="2072004" h="1407160">
                  <a:moveTo>
                    <a:pt x="1035888" y="0"/>
                  </a:moveTo>
                  <a:lnTo>
                    <a:pt x="69773" y="310325"/>
                  </a:lnTo>
                  <a:lnTo>
                    <a:pt x="19276" y="347101"/>
                  </a:lnTo>
                  <a:lnTo>
                    <a:pt x="0" y="406523"/>
                  </a:lnTo>
                  <a:lnTo>
                    <a:pt x="0" y="1406752"/>
                  </a:lnTo>
                  <a:lnTo>
                    <a:pt x="2071777" y="1406752"/>
                  </a:lnTo>
                  <a:lnTo>
                    <a:pt x="2071777" y="406523"/>
                  </a:lnTo>
                  <a:lnTo>
                    <a:pt x="2052496" y="347101"/>
                  </a:lnTo>
                  <a:lnTo>
                    <a:pt x="2002003" y="310325"/>
                  </a:lnTo>
                  <a:lnTo>
                    <a:pt x="1067314" y="4994"/>
                  </a:lnTo>
                  <a:lnTo>
                    <a:pt x="103588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2">
              <a:extLst>
                <a:ext uri="{FF2B5EF4-FFF2-40B4-BE49-F238E27FC236}">
                  <a16:creationId xmlns:a16="http://schemas.microsoft.com/office/drawing/2014/main" id="{47DB8913-1ACC-4BF2-B4A3-92D768D46308}"/>
                </a:ext>
              </a:extLst>
            </p:cNvPr>
            <p:cNvSpPr/>
            <p:nvPr/>
          </p:nvSpPr>
          <p:spPr>
            <a:xfrm>
              <a:off x="182248" y="2191658"/>
              <a:ext cx="2430323" cy="885372"/>
            </a:xfrm>
            <a:custGeom>
              <a:avLst/>
              <a:gdLst/>
              <a:ahLst/>
              <a:cxnLst/>
              <a:rect l="l" t="t" r="r" b="b"/>
              <a:pathLst>
                <a:path w="1730375" h="780414">
                  <a:moveTo>
                    <a:pt x="1729945" y="0"/>
                  </a:moveTo>
                  <a:lnTo>
                    <a:pt x="0" y="0"/>
                  </a:lnTo>
                  <a:lnTo>
                    <a:pt x="0" y="780340"/>
                  </a:lnTo>
                  <a:lnTo>
                    <a:pt x="1729945" y="780340"/>
                  </a:lnTo>
                  <a:lnTo>
                    <a:pt x="1729945" y="0"/>
                  </a:lnTo>
                  <a:close/>
                </a:path>
              </a:pathLst>
            </a:custGeom>
            <a:solidFill>
              <a:srgbClr val="022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178">
            <a:extLst>
              <a:ext uri="{FF2B5EF4-FFF2-40B4-BE49-F238E27FC236}">
                <a16:creationId xmlns:a16="http://schemas.microsoft.com/office/drawing/2014/main" id="{5FCC64E5-927D-460B-87DF-340473609941}"/>
              </a:ext>
            </a:extLst>
          </p:cNvPr>
          <p:cNvSpPr/>
          <p:nvPr/>
        </p:nvSpPr>
        <p:spPr>
          <a:xfrm>
            <a:off x="3666199" y="1903680"/>
            <a:ext cx="340639" cy="274198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78">
            <a:extLst>
              <a:ext uri="{FF2B5EF4-FFF2-40B4-BE49-F238E27FC236}">
                <a16:creationId xmlns:a16="http://schemas.microsoft.com/office/drawing/2014/main" id="{703F0AD8-A1B5-4912-B068-9DD8741A6D04}"/>
              </a:ext>
            </a:extLst>
          </p:cNvPr>
          <p:cNvSpPr/>
          <p:nvPr/>
        </p:nvSpPr>
        <p:spPr>
          <a:xfrm>
            <a:off x="3661170" y="2274737"/>
            <a:ext cx="340639" cy="308436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1981E19-AAE2-4F66-9634-8B8A0E8A633F}"/>
              </a:ext>
            </a:extLst>
          </p:cNvPr>
          <p:cNvGrpSpPr/>
          <p:nvPr/>
        </p:nvGrpSpPr>
        <p:grpSpPr>
          <a:xfrm>
            <a:off x="4909050" y="2118050"/>
            <a:ext cx="523348" cy="335475"/>
            <a:chOff x="4783224" y="2499522"/>
            <a:chExt cx="523348" cy="335475"/>
          </a:xfrm>
        </p:grpSpPr>
        <p:sp>
          <p:nvSpPr>
            <p:cNvPr id="49" name="object 151">
              <a:extLst>
                <a:ext uri="{FF2B5EF4-FFF2-40B4-BE49-F238E27FC236}">
                  <a16:creationId xmlns:a16="http://schemas.microsoft.com/office/drawing/2014/main" id="{E85E5036-2174-45B8-BE7B-C06B7C6B9A64}"/>
                </a:ext>
              </a:extLst>
            </p:cNvPr>
            <p:cNvSpPr/>
            <p:nvPr/>
          </p:nvSpPr>
          <p:spPr>
            <a:xfrm>
              <a:off x="4783224" y="2499522"/>
              <a:ext cx="523348" cy="335475"/>
            </a:xfrm>
            <a:custGeom>
              <a:avLst/>
              <a:gdLst/>
              <a:ahLst/>
              <a:cxnLst/>
              <a:rect l="l" t="t" r="r" b="b"/>
              <a:pathLst>
                <a:path w="382904" h="224154">
                  <a:moveTo>
                    <a:pt x="370154" y="223645"/>
                  </a:moveTo>
                  <a:lnTo>
                    <a:pt x="12565" y="223645"/>
                  </a:lnTo>
                  <a:lnTo>
                    <a:pt x="5629" y="223645"/>
                  </a:lnTo>
                  <a:lnTo>
                    <a:pt x="0" y="218028"/>
                  </a:lnTo>
                  <a:lnTo>
                    <a:pt x="0" y="211080"/>
                  </a:lnTo>
                  <a:lnTo>
                    <a:pt x="0" y="12565"/>
                  </a:lnTo>
                  <a:lnTo>
                    <a:pt x="0" y="5616"/>
                  </a:lnTo>
                  <a:lnTo>
                    <a:pt x="5629" y="0"/>
                  </a:lnTo>
                  <a:lnTo>
                    <a:pt x="12565" y="0"/>
                  </a:lnTo>
                  <a:lnTo>
                    <a:pt x="370154" y="0"/>
                  </a:lnTo>
                  <a:lnTo>
                    <a:pt x="377102" y="0"/>
                  </a:lnTo>
                  <a:lnTo>
                    <a:pt x="382719" y="5616"/>
                  </a:lnTo>
                  <a:lnTo>
                    <a:pt x="382719" y="12565"/>
                  </a:lnTo>
                  <a:lnTo>
                    <a:pt x="382719" y="211080"/>
                  </a:lnTo>
                  <a:lnTo>
                    <a:pt x="382719" y="218028"/>
                  </a:lnTo>
                  <a:lnTo>
                    <a:pt x="377102" y="223645"/>
                  </a:lnTo>
                  <a:lnTo>
                    <a:pt x="370154" y="223645"/>
                  </a:lnTo>
                  <a:close/>
                </a:path>
              </a:pathLst>
            </a:custGeom>
            <a:ln w="12565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52">
              <a:extLst>
                <a:ext uri="{FF2B5EF4-FFF2-40B4-BE49-F238E27FC236}">
                  <a16:creationId xmlns:a16="http://schemas.microsoft.com/office/drawing/2014/main" id="{FCB476A6-74D8-4E4D-91AA-E4678F632C6D}"/>
                </a:ext>
              </a:extLst>
            </p:cNvPr>
            <p:cNvSpPr/>
            <p:nvPr/>
          </p:nvSpPr>
          <p:spPr>
            <a:xfrm flipH="1">
              <a:off x="4812496" y="2588418"/>
              <a:ext cx="45719" cy="148607"/>
            </a:xfrm>
            <a:custGeom>
              <a:avLst/>
              <a:gdLst/>
              <a:ahLst/>
              <a:cxnLst/>
              <a:rect l="l" t="t" r="r" b="b"/>
              <a:pathLst>
                <a:path h="81915">
                  <a:moveTo>
                    <a:pt x="0" y="0"/>
                  </a:moveTo>
                  <a:lnTo>
                    <a:pt x="0" y="81321"/>
                  </a:lnTo>
                </a:path>
              </a:pathLst>
            </a:custGeom>
            <a:ln w="12565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52">
              <a:extLst>
                <a:ext uri="{FF2B5EF4-FFF2-40B4-BE49-F238E27FC236}">
                  <a16:creationId xmlns:a16="http://schemas.microsoft.com/office/drawing/2014/main" id="{5A1ABD5E-36C6-4069-9FCC-5DE41FE9B562}"/>
                </a:ext>
              </a:extLst>
            </p:cNvPr>
            <p:cNvSpPr/>
            <p:nvPr/>
          </p:nvSpPr>
          <p:spPr>
            <a:xfrm flipH="1">
              <a:off x="4899888" y="2590201"/>
              <a:ext cx="45719" cy="148607"/>
            </a:xfrm>
            <a:custGeom>
              <a:avLst/>
              <a:gdLst/>
              <a:ahLst/>
              <a:cxnLst/>
              <a:rect l="l" t="t" r="r" b="b"/>
              <a:pathLst>
                <a:path h="81915">
                  <a:moveTo>
                    <a:pt x="0" y="0"/>
                  </a:moveTo>
                  <a:lnTo>
                    <a:pt x="0" y="81321"/>
                  </a:lnTo>
                </a:path>
              </a:pathLst>
            </a:custGeom>
            <a:ln w="12565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52">
              <a:extLst>
                <a:ext uri="{FF2B5EF4-FFF2-40B4-BE49-F238E27FC236}">
                  <a16:creationId xmlns:a16="http://schemas.microsoft.com/office/drawing/2014/main" id="{55718AE1-8D3C-4CF4-B7D2-E4E8F6BB4021}"/>
                </a:ext>
              </a:extLst>
            </p:cNvPr>
            <p:cNvSpPr/>
            <p:nvPr/>
          </p:nvSpPr>
          <p:spPr>
            <a:xfrm flipH="1">
              <a:off x="4992978" y="2590201"/>
              <a:ext cx="45719" cy="148607"/>
            </a:xfrm>
            <a:custGeom>
              <a:avLst/>
              <a:gdLst/>
              <a:ahLst/>
              <a:cxnLst/>
              <a:rect l="l" t="t" r="r" b="b"/>
              <a:pathLst>
                <a:path h="81915">
                  <a:moveTo>
                    <a:pt x="0" y="0"/>
                  </a:moveTo>
                  <a:lnTo>
                    <a:pt x="0" y="81321"/>
                  </a:lnTo>
                </a:path>
              </a:pathLst>
            </a:custGeom>
            <a:ln w="12565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52">
              <a:extLst>
                <a:ext uri="{FF2B5EF4-FFF2-40B4-BE49-F238E27FC236}">
                  <a16:creationId xmlns:a16="http://schemas.microsoft.com/office/drawing/2014/main" id="{8B188664-F804-44F1-ADE8-9E2DBEDB2167}"/>
                </a:ext>
              </a:extLst>
            </p:cNvPr>
            <p:cNvSpPr/>
            <p:nvPr/>
          </p:nvSpPr>
          <p:spPr>
            <a:xfrm flipH="1">
              <a:off x="5086068" y="2590201"/>
              <a:ext cx="45719" cy="148607"/>
            </a:xfrm>
            <a:custGeom>
              <a:avLst/>
              <a:gdLst/>
              <a:ahLst/>
              <a:cxnLst/>
              <a:rect l="l" t="t" r="r" b="b"/>
              <a:pathLst>
                <a:path h="81915">
                  <a:moveTo>
                    <a:pt x="0" y="0"/>
                  </a:moveTo>
                  <a:lnTo>
                    <a:pt x="0" y="81321"/>
                  </a:lnTo>
                </a:path>
              </a:pathLst>
            </a:custGeom>
            <a:ln w="12565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52">
              <a:extLst>
                <a:ext uri="{FF2B5EF4-FFF2-40B4-BE49-F238E27FC236}">
                  <a16:creationId xmlns:a16="http://schemas.microsoft.com/office/drawing/2014/main" id="{08EC84CA-5CDF-4CE3-9637-4AA8AB684F9B}"/>
                </a:ext>
              </a:extLst>
            </p:cNvPr>
            <p:cNvSpPr/>
            <p:nvPr/>
          </p:nvSpPr>
          <p:spPr>
            <a:xfrm flipH="1">
              <a:off x="5173460" y="2593036"/>
              <a:ext cx="45719" cy="148607"/>
            </a:xfrm>
            <a:custGeom>
              <a:avLst/>
              <a:gdLst/>
              <a:ahLst/>
              <a:cxnLst/>
              <a:rect l="l" t="t" r="r" b="b"/>
              <a:pathLst>
                <a:path h="81915">
                  <a:moveTo>
                    <a:pt x="0" y="0"/>
                  </a:moveTo>
                  <a:lnTo>
                    <a:pt x="0" y="81321"/>
                  </a:lnTo>
                </a:path>
              </a:pathLst>
            </a:custGeom>
            <a:ln w="12565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1" name="Graphic 60" descr="Line arrow: Straight with solid fill">
            <a:extLst>
              <a:ext uri="{FF2B5EF4-FFF2-40B4-BE49-F238E27FC236}">
                <a16:creationId xmlns:a16="http://schemas.microsoft.com/office/drawing/2014/main" id="{6F8F045C-8CD2-4640-B2DA-42E511720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965342">
            <a:off x="4172308" y="1864967"/>
            <a:ext cx="512268" cy="512268"/>
          </a:xfrm>
          <a:prstGeom prst="rect">
            <a:avLst/>
          </a:prstGeom>
        </p:spPr>
      </p:pic>
      <p:pic>
        <p:nvPicPr>
          <p:cNvPr id="62" name="Graphic 61" descr="Line arrow: Straight with solid fill">
            <a:extLst>
              <a:ext uri="{FF2B5EF4-FFF2-40B4-BE49-F238E27FC236}">
                <a16:creationId xmlns:a16="http://schemas.microsoft.com/office/drawing/2014/main" id="{24B2DA05-A101-4235-BFC3-7D728280A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945728">
            <a:off x="4145084" y="2237468"/>
            <a:ext cx="512268" cy="512268"/>
          </a:xfrm>
          <a:prstGeom prst="rect">
            <a:avLst/>
          </a:prstGeom>
        </p:spPr>
      </p:pic>
      <p:pic>
        <p:nvPicPr>
          <p:cNvPr id="63" name="Graphic 62" descr="Line arrow: Straight with solid fill">
            <a:extLst>
              <a:ext uri="{FF2B5EF4-FFF2-40B4-BE49-F238E27FC236}">
                <a16:creationId xmlns:a16="http://schemas.microsoft.com/office/drawing/2014/main" id="{82E1055D-2FEE-4825-9B37-690FB8C6F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567160" y="2040780"/>
            <a:ext cx="485941" cy="512268"/>
          </a:xfrm>
          <a:prstGeom prst="rect">
            <a:avLst/>
          </a:prstGeom>
        </p:spPr>
      </p:pic>
      <p:pic>
        <p:nvPicPr>
          <p:cNvPr id="67" name="Graphic 66" descr="Line arrow: Straight with solid fill">
            <a:extLst>
              <a:ext uri="{FF2B5EF4-FFF2-40B4-BE49-F238E27FC236}">
                <a16:creationId xmlns:a16="http://schemas.microsoft.com/office/drawing/2014/main" id="{9A285C8D-3D2B-483C-95ED-94E9011B8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965342">
            <a:off x="3016609" y="1714050"/>
            <a:ext cx="512268" cy="512268"/>
          </a:xfrm>
          <a:prstGeom prst="rect">
            <a:avLst/>
          </a:prstGeom>
        </p:spPr>
      </p:pic>
      <p:pic>
        <p:nvPicPr>
          <p:cNvPr id="68" name="Graphic 67" descr="Line arrow: Straight with solid fill">
            <a:extLst>
              <a:ext uri="{FF2B5EF4-FFF2-40B4-BE49-F238E27FC236}">
                <a16:creationId xmlns:a16="http://schemas.microsoft.com/office/drawing/2014/main" id="{739316CD-5FCA-474A-B22A-B55DC1493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945728">
            <a:off x="3029140" y="2241626"/>
            <a:ext cx="512268" cy="51226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33E5C0D3-710C-44D3-B4A7-A93B28650564}"/>
              </a:ext>
            </a:extLst>
          </p:cNvPr>
          <p:cNvGrpSpPr/>
          <p:nvPr/>
        </p:nvGrpSpPr>
        <p:grpSpPr>
          <a:xfrm>
            <a:off x="6372649" y="1366108"/>
            <a:ext cx="2629562" cy="1407160"/>
            <a:chOff x="101608" y="1744533"/>
            <a:chExt cx="2629562" cy="1407160"/>
          </a:xfrm>
        </p:grpSpPr>
        <p:sp>
          <p:nvSpPr>
            <p:cNvPr id="70" name="object 11">
              <a:extLst>
                <a:ext uri="{FF2B5EF4-FFF2-40B4-BE49-F238E27FC236}">
                  <a16:creationId xmlns:a16="http://schemas.microsoft.com/office/drawing/2014/main" id="{E3CAA8CD-7A87-4A34-AE23-609E8B361175}"/>
                </a:ext>
              </a:extLst>
            </p:cNvPr>
            <p:cNvSpPr/>
            <p:nvPr/>
          </p:nvSpPr>
          <p:spPr>
            <a:xfrm>
              <a:off x="101608" y="1744533"/>
              <a:ext cx="2629562" cy="1407160"/>
            </a:xfrm>
            <a:custGeom>
              <a:avLst/>
              <a:gdLst/>
              <a:ahLst/>
              <a:cxnLst/>
              <a:rect l="l" t="t" r="r" b="b"/>
              <a:pathLst>
                <a:path w="2072004" h="1407160">
                  <a:moveTo>
                    <a:pt x="1035888" y="0"/>
                  </a:moveTo>
                  <a:lnTo>
                    <a:pt x="69773" y="310325"/>
                  </a:lnTo>
                  <a:lnTo>
                    <a:pt x="19276" y="347101"/>
                  </a:lnTo>
                  <a:lnTo>
                    <a:pt x="0" y="406523"/>
                  </a:lnTo>
                  <a:lnTo>
                    <a:pt x="0" y="1406752"/>
                  </a:lnTo>
                  <a:lnTo>
                    <a:pt x="2071777" y="1406752"/>
                  </a:lnTo>
                  <a:lnTo>
                    <a:pt x="2071777" y="406523"/>
                  </a:lnTo>
                  <a:lnTo>
                    <a:pt x="2052496" y="347101"/>
                  </a:lnTo>
                  <a:lnTo>
                    <a:pt x="2002003" y="310325"/>
                  </a:lnTo>
                  <a:lnTo>
                    <a:pt x="1067314" y="4994"/>
                  </a:lnTo>
                  <a:lnTo>
                    <a:pt x="103588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12">
              <a:extLst>
                <a:ext uri="{FF2B5EF4-FFF2-40B4-BE49-F238E27FC236}">
                  <a16:creationId xmlns:a16="http://schemas.microsoft.com/office/drawing/2014/main" id="{FF08D723-1256-494C-B8D7-8D0FA7A0D9CD}"/>
                </a:ext>
              </a:extLst>
            </p:cNvPr>
            <p:cNvSpPr/>
            <p:nvPr/>
          </p:nvSpPr>
          <p:spPr>
            <a:xfrm>
              <a:off x="182248" y="2191658"/>
              <a:ext cx="2430323" cy="885372"/>
            </a:xfrm>
            <a:custGeom>
              <a:avLst/>
              <a:gdLst/>
              <a:ahLst/>
              <a:cxnLst/>
              <a:rect l="l" t="t" r="r" b="b"/>
              <a:pathLst>
                <a:path w="1730375" h="780414">
                  <a:moveTo>
                    <a:pt x="1729945" y="0"/>
                  </a:moveTo>
                  <a:lnTo>
                    <a:pt x="0" y="0"/>
                  </a:lnTo>
                  <a:lnTo>
                    <a:pt x="0" y="780340"/>
                  </a:lnTo>
                  <a:lnTo>
                    <a:pt x="1729945" y="780340"/>
                  </a:lnTo>
                  <a:lnTo>
                    <a:pt x="1729945" y="0"/>
                  </a:lnTo>
                  <a:close/>
                </a:path>
              </a:pathLst>
            </a:custGeom>
            <a:solidFill>
              <a:srgbClr val="0224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5F941AA-B91A-4286-BACF-B90283174CEF}"/>
              </a:ext>
            </a:extLst>
          </p:cNvPr>
          <p:cNvGrpSpPr/>
          <p:nvPr/>
        </p:nvGrpSpPr>
        <p:grpSpPr>
          <a:xfrm>
            <a:off x="6672467" y="2098564"/>
            <a:ext cx="523348" cy="335475"/>
            <a:chOff x="4783224" y="2499522"/>
            <a:chExt cx="523348" cy="335475"/>
          </a:xfrm>
        </p:grpSpPr>
        <p:sp>
          <p:nvSpPr>
            <p:cNvPr id="73" name="object 151">
              <a:extLst>
                <a:ext uri="{FF2B5EF4-FFF2-40B4-BE49-F238E27FC236}">
                  <a16:creationId xmlns:a16="http://schemas.microsoft.com/office/drawing/2014/main" id="{C5A1FDF4-280E-4971-8D29-D9C08EEDCADA}"/>
                </a:ext>
              </a:extLst>
            </p:cNvPr>
            <p:cNvSpPr/>
            <p:nvPr/>
          </p:nvSpPr>
          <p:spPr>
            <a:xfrm>
              <a:off x="4783224" y="2499522"/>
              <a:ext cx="523348" cy="335475"/>
            </a:xfrm>
            <a:custGeom>
              <a:avLst/>
              <a:gdLst/>
              <a:ahLst/>
              <a:cxnLst/>
              <a:rect l="l" t="t" r="r" b="b"/>
              <a:pathLst>
                <a:path w="382904" h="224154">
                  <a:moveTo>
                    <a:pt x="370154" y="223645"/>
                  </a:moveTo>
                  <a:lnTo>
                    <a:pt x="12565" y="223645"/>
                  </a:lnTo>
                  <a:lnTo>
                    <a:pt x="5629" y="223645"/>
                  </a:lnTo>
                  <a:lnTo>
                    <a:pt x="0" y="218028"/>
                  </a:lnTo>
                  <a:lnTo>
                    <a:pt x="0" y="211080"/>
                  </a:lnTo>
                  <a:lnTo>
                    <a:pt x="0" y="12565"/>
                  </a:lnTo>
                  <a:lnTo>
                    <a:pt x="0" y="5616"/>
                  </a:lnTo>
                  <a:lnTo>
                    <a:pt x="5629" y="0"/>
                  </a:lnTo>
                  <a:lnTo>
                    <a:pt x="12565" y="0"/>
                  </a:lnTo>
                  <a:lnTo>
                    <a:pt x="370154" y="0"/>
                  </a:lnTo>
                  <a:lnTo>
                    <a:pt x="377102" y="0"/>
                  </a:lnTo>
                  <a:lnTo>
                    <a:pt x="382719" y="5616"/>
                  </a:lnTo>
                  <a:lnTo>
                    <a:pt x="382719" y="12565"/>
                  </a:lnTo>
                  <a:lnTo>
                    <a:pt x="382719" y="211080"/>
                  </a:lnTo>
                  <a:lnTo>
                    <a:pt x="382719" y="218028"/>
                  </a:lnTo>
                  <a:lnTo>
                    <a:pt x="377102" y="223645"/>
                  </a:lnTo>
                  <a:lnTo>
                    <a:pt x="370154" y="223645"/>
                  </a:lnTo>
                  <a:close/>
                </a:path>
              </a:pathLst>
            </a:custGeom>
            <a:ln w="12565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152">
              <a:extLst>
                <a:ext uri="{FF2B5EF4-FFF2-40B4-BE49-F238E27FC236}">
                  <a16:creationId xmlns:a16="http://schemas.microsoft.com/office/drawing/2014/main" id="{567BB4A4-8420-48C2-81E0-58C2749C1384}"/>
                </a:ext>
              </a:extLst>
            </p:cNvPr>
            <p:cNvSpPr/>
            <p:nvPr/>
          </p:nvSpPr>
          <p:spPr>
            <a:xfrm flipH="1">
              <a:off x="4812496" y="2588418"/>
              <a:ext cx="45719" cy="148607"/>
            </a:xfrm>
            <a:custGeom>
              <a:avLst/>
              <a:gdLst/>
              <a:ahLst/>
              <a:cxnLst/>
              <a:rect l="l" t="t" r="r" b="b"/>
              <a:pathLst>
                <a:path h="81915">
                  <a:moveTo>
                    <a:pt x="0" y="0"/>
                  </a:moveTo>
                  <a:lnTo>
                    <a:pt x="0" y="81321"/>
                  </a:lnTo>
                </a:path>
              </a:pathLst>
            </a:custGeom>
            <a:ln w="12565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152">
              <a:extLst>
                <a:ext uri="{FF2B5EF4-FFF2-40B4-BE49-F238E27FC236}">
                  <a16:creationId xmlns:a16="http://schemas.microsoft.com/office/drawing/2014/main" id="{07550C75-AEF7-4A2E-9E21-BCB6AB96FFDA}"/>
                </a:ext>
              </a:extLst>
            </p:cNvPr>
            <p:cNvSpPr/>
            <p:nvPr/>
          </p:nvSpPr>
          <p:spPr>
            <a:xfrm flipH="1">
              <a:off x="4899888" y="2590201"/>
              <a:ext cx="45719" cy="148607"/>
            </a:xfrm>
            <a:custGeom>
              <a:avLst/>
              <a:gdLst/>
              <a:ahLst/>
              <a:cxnLst/>
              <a:rect l="l" t="t" r="r" b="b"/>
              <a:pathLst>
                <a:path h="81915">
                  <a:moveTo>
                    <a:pt x="0" y="0"/>
                  </a:moveTo>
                  <a:lnTo>
                    <a:pt x="0" y="81321"/>
                  </a:lnTo>
                </a:path>
              </a:pathLst>
            </a:custGeom>
            <a:ln w="12565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152">
              <a:extLst>
                <a:ext uri="{FF2B5EF4-FFF2-40B4-BE49-F238E27FC236}">
                  <a16:creationId xmlns:a16="http://schemas.microsoft.com/office/drawing/2014/main" id="{2C992871-45EA-4800-B666-2E3C2C50BB04}"/>
                </a:ext>
              </a:extLst>
            </p:cNvPr>
            <p:cNvSpPr/>
            <p:nvPr/>
          </p:nvSpPr>
          <p:spPr>
            <a:xfrm flipH="1">
              <a:off x="4992978" y="2590201"/>
              <a:ext cx="45719" cy="148607"/>
            </a:xfrm>
            <a:custGeom>
              <a:avLst/>
              <a:gdLst/>
              <a:ahLst/>
              <a:cxnLst/>
              <a:rect l="l" t="t" r="r" b="b"/>
              <a:pathLst>
                <a:path h="81915">
                  <a:moveTo>
                    <a:pt x="0" y="0"/>
                  </a:moveTo>
                  <a:lnTo>
                    <a:pt x="0" y="81321"/>
                  </a:lnTo>
                </a:path>
              </a:pathLst>
            </a:custGeom>
            <a:ln w="12565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152">
              <a:extLst>
                <a:ext uri="{FF2B5EF4-FFF2-40B4-BE49-F238E27FC236}">
                  <a16:creationId xmlns:a16="http://schemas.microsoft.com/office/drawing/2014/main" id="{2DF918B6-5C37-4C2C-BBD4-A58E91123645}"/>
                </a:ext>
              </a:extLst>
            </p:cNvPr>
            <p:cNvSpPr/>
            <p:nvPr/>
          </p:nvSpPr>
          <p:spPr>
            <a:xfrm flipH="1">
              <a:off x="5086068" y="2590201"/>
              <a:ext cx="45719" cy="148607"/>
            </a:xfrm>
            <a:custGeom>
              <a:avLst/>
              <a:gdLst/>
              <a:ahLst/>
              <a:cxnLst/>
              <a:rect l="l" t="t" r="r" b="b"/>
              <a:pathLst>
                <a:path h="81915">
                  <a:moveTo>
                    <a:pt x="0" y="0"/>
                  </a:moveTo>
                  <a:lnTo>
                    <a:pt x="0" y="81321"/>
                  </a:lnTo>
                </a:path>
              </a:pathLst>
            </a:custGeom>
            <a:ln w="12565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152">
              <a:extLst>
                <a:ext uri="{FF2B5EF4-FFF2-40B4-BE49-F238E27FC236}">
                  <a16:creationId xmlns:a16="http://schemas.microsoft.com/office/drawing/2014/main" id="{E0FA55C3-8F9A-439E-BC69-7978E1E3E18D}"/>
                </a:ext>
              </a:extLst>
            </p:cNvPr>
            <p:cNvSpPr/>
            <p:nvPr/>
          </p:nvSpPr>
          <p:spPr>
            <a:xfrm flipH="1">
              <a:off x="5173460" y="2593036"/>
              <a:ext cx="45719" cy="148607"/>
            </a:xfrm>
            <a:custGeom>
              <a:avLst/>
              <a:gdLst/>
              <a:ahLst/>
              <a:cxnLst/>
              <a:rect l="l" t="t" r="r" b="b"/>
              <a:pathLst>
                <a:path h="81915">
                  <a:moveTo>
                    <a:pt x="0" y="0"/>
                  </a:moveTo>
                  <a:lnTo>
                    <a:pt x="0" y="81321"/>
                  </a:lnTo>
                </a:path>
              </a:pathLst>
            </a:custGeom>
            <a:ln w="12565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3296A30-033A-428F-B4B3-45098D518FE5}"/>
              </a:ext>
            </a:extLst>
          </p:cNvPr>
          <p:cNvGrpSpPr/>
          <p:nvPr/>
        </p:nvGrpSpPr>
        <p:grpSpPr>
          <a:xfrm>
            <a:off x="8229553" y="2106999"/>
            <a:ext cx="523348" cy="335475"/>
            <a:chOff x="4783224" y="2499522"/>
            <a:chExt cx="523348" cy="335475"/>
          </a:xfrm>
        </p:grpSpPr>
        <p:sp>
          <p:nvSpPr>
            <p:cNvPr id="80" name="object 151">
              <a:extLst>
                <a:ext uri="{FF2B5EF4-FFF2-40B4-BE49-F238E27FC236}">
                  <a16:creationId xmlns:a16="http://schemas.microsoft.com/office/drawing/2014/main" id="{ACFDEBEF-8EDF-4FD2-B74B-953F22A4024B}"/>
                </a:ext>
              </a:extLst>
            </p:cNvPr>
            <p:cNvSpPr/>
            <p:nvPr/>
          </p:nvSpPr>
          <p:spPr>
            <a:xfrm>
              <a:off x="4783224" y="2499522"/>
              <a:ext cx="523348" cy="335475"/>
            </a:xfrm>
            <a:custGeom>
              <a:avLst/>
              <a:gdLst/>
              <a:ahLst/>
              <a:cxnLst/>
              <a:rect l="l" t="t" r="r" b="b"/>
              <a:pathLst>
                <a:path w="382904" h="224154">
                  <a:moveTo>
                    <a:pt x="370154" y="223645"/>
                  </a:moveTo>
                  <a:lnTo>
                    <a:pt x="12565" y="223645"/>
                  </a:lnTo>
                  <a:lnTo>
                    <a:pt x="5629" y="223645"/>
                  </a:lnTo>
                  <a:lnTo>
                    <a:pt x="0" y="218028"/>
                  </a:lnTo>
                  <a:lnTo>
                    <a:pt x="0" y="211080"/>
                  </a:lnTo>
                  <a:lnTo>
                    <a:pt x="0" y="12565"/>
                  </a:lnTo>
                  <a:lnTo>
                    <a:pt x="0" y="5616"/>
                  </a:lnTo>
                  <a:lnTo>
                    <a:pt x="5629" y="0"/>
                  </a:lnTo>
                  <a:lnTo>
                    <a:pt x="12565" y="0"/>
                  </a:lnTo>
                  <a:lnTo>
                    <a:pt x="370154" y="0"/>
                  </a:lnTo>
                  <a:lnTo>
                    <a:pt x="377102" y="0"/>
                  </a:lnTo>
                  <a:lnTo>
                    <a:pt x="382719" y="5616"/>
                  </a:lnTo>
                  <a:lnTo>
                    <a:pt x="382719" y="12565"/>
                  </a:lnTo>
                  <a:lnTo>
                    <a:pt x="382719" y="211080"/>
                  </a:lnTo>
                  <a:lnTo>
                    <a:pt x="382719" y="218028"/>
                  </a:lnTo>
                  <a:lnTo>
                    <a:pt x="377102" y="223645"/>
                  </a:lnTo>
                  <a:lnTo>
                    <a:pt x="370154" y="223645"/>
                  </a:lnTo>
                  <a:close/>
                </a:path>
              </a:pathLst>
            </a:custGeom>
            <a:ln w="12565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152">
              <a:extLst>
                <a:ext uri="{FF2B5EF4-FFF2-40B4-BE49-F238E27FC236}">
                  <a16:creationId xmlns:a16="http://schemas.microsoft.com/office/drawing/2014/main" id="{6E26C466-1495-45C4-8AE2-2D573C1041CE}"/>
                </a:ext>
              </a:extLst>
            </p:cNvPr>
            <p:cNvSpPr/>
            <p:nvPr/>
          </p:nvSpPr>
          <p:spPr>
            <a:xfrm flipH="1">
              <a:off x="4812496" y="2588418"/>
              <a:ext cx="45719" cy="148607"/>
            </a:xfrm>
            <a:custGeom>
              <a:avLst/>
              <a:gdLst/>
              <a:ahLst/>
              <a:cxnLst/>
              <a:rect l="l" t="t" r="r" b="b"/>
              <a:pathLst>
                <a:path h="81915">
                  <a:moveTo>
                    <a:pt x="0" y="0"/>
                  </a:moveTo>
                  <a:lnTo>
                    <a:pt x="0" y="81321"/>
                  </a:lnTo>
                </a:path>
              </a:pathLst>
            </a:custGeom>
            <a:ln w="12565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152">
              <a:extLst>
                <a:ext uri="{FF2B5EF4-FFF2-40B4-BE49-F238E27FC236}">
                  <a16:creationId xmlns:a16="http://schemas.microsoft.com/office/drawing/2014/main" id="{C5B7C513-9784-4EF5-895C-4DF50C012152}"/>
                </a:ext>
              </a:extLst>
            </p:cNvPr>
            <p:cNvSpPr/>
            <p:nvPr/>
          </p:nvSpPr>
          <p:spPr>
            <a:xfrm flipH="1">
              <a:off x="4899888" y="2590201"/>
              <a:ext cx="45719" cy="148607"/>
            </a:xfrm>
            <a:custGeom>
              <a:avLst/>
              <a:gdLst/>
              <a:ahLst/>
              <a:cxnLst/>
              <a:rect l="l" t="t" r="r" b="b"/>
              <a:pathLst>
                <a:path h="81915">
                  <a:moveTo>
                    <a:pt x="0" y="0"/>
                  </a:moveTo>
                  <a:lnTo>
                    <a:pt x="0" y="81321"/>
                  </a:lnTo>
                </a:path>
              </a:pathLst>
            </a:custGeom>
            <a:ln w="12565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152">
              <a:extLst>
                <a:ext uri="{FF2B5EF4-FFF2-40B4-BE49-F238E27FC236}">
                  <a16:creationId xmlns:a16="http://schemas.microsoft.com/office/drawing/2014/main" id="{01B3FA39-480E-4AB4-8286-E765EC7FCE08}"/>
                </a:ext>
              </a:extLst>
            </p:cNvPr>
            <p:cNvSpPr/>
            <p:nvPr/>
          </p:nvSpPr>
          <p:spPr>
            <a:xfrm flipH="1">
              <a:off x="4992978" y="2590201"/>
              <a:ext cx="45719" cy="148607"/>
            </a:xfrm>
            <a:custGeom>
              <a:avLst/>
              <a:gdLst/>
              <a:ahLst/>
              <a:cxnLst/>
              <a:rect l="l" t="t" r="r" b="b"/>
              <a:pathLst>
                <a:path h="81915">
                  <a:moveTo>
                    <a:pt x="0" y="0"/>
                  </a:moveTo>
                  <a:lnTo>
                    <a:pt x="0" y="81321"/>
                  </a:lnTo>
                </a:path>
              </a:pathLst>
            </a:custGeom>
            <a:ln w="12565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152">
              <a:extLst>
                <a:ext uri="{FF2B5EF4-FFF2-40B4-BE49-F238E27FC236}">
                  <a16:creationId xmlns:a16="http://schemas.microsoft.com/office/drawing/2014/main" id="{8143A45D-8E89-45C7-A187-80AA07D0AC2C}"/>
                </a:ext>
              </a:extLst>
            </p:cNvPr>
            <p:cNvSpPr/>
            <p:nvPr/>
          </p:nvSpPr>
          <p:spPr>
            <a:xfrm flipH="1">
              <a:off x="5086068" y="2590201"/>
              <a:ext cx="45719" cy="148607"/>
            </a:xfrm>
            <a:custGeom>
              <a:avLst/>
              <a:gdLst/>
              <a:ahLst/>
              <a:cxnLst/>
              <a:rect l="l" t="t" r="r" b="b"/>
              <a:pathLst>
                <a:path h="81915">
                  <a:moveTo>
                    <a:pt x="0" y="0"/>
                  </a:moveTo>
                  <a:lnTo>
                    <a:pt x="0" y="81321"/>
                  </a:lnTo>
                </a:path>
              </a:pathLst>
            </a:custGeom>
            <a:ln w="12565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152">
              <a:extLst>
                <a:ext uri="{FF2B5EF4-FFF2-40B4-BE49-F238E27FC236}">
                  <a16:creationId xmlns:a16="http://schemas.microsoft.com/office/drawing/2014/main" id="{D00D8E76-59A8-4FA7-94D8-542001137E93}"/>
                </a:ext>
              </a:extLst>
            </p:cNvPr>
            <p:cNvSpPr/>
            <p:nvPr/>
          </p:nvSpPr>
          <p:spPr>
            <a:xfrm flipH="1">
              <a:off x="5173460" y="2593036"/>
              <a:ext cx="45719" cy="148607"/>
            </a:xfrm>
            <a:custGeom>
              <a:avLst/>
              <a:gdLst/>
              <a:ahLst/>
              <a:cxnLst/>
              <a:rect l="l" t="t" r="r" b="b"/>
              <a:pathLst>
                <a:path h="81915">
                  <a:moveTo>
                    <a:pt x="0" y="0"/>
                  </a:moveTo>
                  <a:lnTo>
                    <a:pt x="0" y="81321"/>
                  </a:lnTo>
                </a:path>
              </a:pathLst>
            </a:custGeom>
            <a:ln w="12565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6" name="Graphic 85" descr="Line arrow: Straight with solid fill">
            <a:extLst>
              <a:ext uri="{FF2B5EF4-FFF2-40B4-BE49-F238E27FC236}">
                <a16:creationId xmlns:a16="http://schemas.microsoft.com/office/drawing/2014/main" id="{877FC9AE-DB34-4978-8EC3-3674B4E7C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6208763" y="2025115"/>
            <a:ext cx="422025" cy="512268"/>
          </a:xfrm>
          <a:prstGeom prst="rect">
            <a:avLst/>
          </a:prstGeom>
        </p:spPr>
      </p:pic>
      <p:sp>
        <p:nvSpPr>
          <p:cNvPr id="87" name="object 178">
            <a:extLst>
              <a:ext uri="{FF2B5EF4-FFF2-40B4-BE49-F238E27FC236}">
                <a16:creationId xmlns:a16="http://schemas.microsoft.com/office/drawing/2014/main" id="{86B4FA1E-56D1-4064-AB98-C0A686FB9D3A}"/>
              </a:ext>
            </a:extLst>
          </p:cNvPr>
          <p:cNvSpPr/>
          <p:nvPr/>
        </p:nvSpPr>
        <p:spPr>
          <a:xfrm>
            <a:off x="7586631" y="2008702"/>
            <a:ext cx="199833" cy="200351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178">
            <a:extLst>
              <a:ext uri="{FF2B5EF4-FFF2-40B4-BE49-F238E27FC236}">
                <a16:creationId xmlns:a16="http://schemas.microsoft.com/office/drawing/2014/main" id="{62CC23FC-B95E-4D68-82FD-0F96A05084CB}"/>
              </a:ext>
            </a:extLst>
          </p:cNvPr>
          <p:cNvSpPr/>
          <p:nvPr/>
        </p:nvSpPr>
        <p:spPr>
          <a:xfrm>
            <a:off x="7586051" y="2334111"/>
            <a:ext cx="199833" cy="200351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9" name="Graphic 88" descr="Line arrow: Straight with solid fill">
            <a:extLst>
              <a:ext uri="{FF2B5EF4-FFF2-40B4-BE49-F238E27FC236}">
                <a16:creationId xmlns:a16="http://schemas.microsoft.com/office/drawing/2014/main" id="{6AE4D453-087A-479F-8E4D-D7D1C9CC5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945728">
            <a:off x="7201878" y="1936692"/>
            <a:ext cx="361761" cy="512268"/>
          </a:xfrm>
          <a:prstGeom prst="rect">
            <a:avLst/>
          </a:prstGeom>
        </p:spPr>
      </p:pic>
      <p:pic>
        <p:nvPicPr>
          <p:cNvPr id="90" name="Graphic 89" descr="Line arrow: Straight with solid fill">
            <a:extLst>
              <a:ext uri="{FF2B5EF4-FFF2-40B4-BE49-F238E27FC236}">
                <a16:creationId xmlns:a16="http://schemas.microsoft.com/office/drawing/2014/main" id="{FCAE12BD-0D45-4887-ABFA-846A951EA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347074">
            <a:off x="7209763" y="2148389"/>
            <a:ext cx="361761" cy="512268"/>
          </a:xfrm>
          <a:prstGeom prst="rect">
            <a:avLst/>
          </a:prstGeom>
        </p:spPr>
      </p:pic>
      <p:pic>
        <p:nvPicPr>
          <p:cNvPr id="91" name="Graphic 90" descr="Line arrow: Straight with solid fill">
            <a:extLst>
              <a:ext uri="{FF2B5EF4-FFF2-40B4-BE49-F238E27FC236}">
                <a16:creationId xmlns:a16="http://schemas.microsoft.com/office/drawing/2014/main" id="{AC453D7A-5AA3-408A-905A-9BA422011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945728">
            <a:off x="7802934" y="2143618"/>
            <a:ext cx="361761" cy="512268"/>
          </a:xfrm>
          <a:prstGeom prst="rect">
            <a:avLst/>
          </a:prstGeom>
        </p:spPr>
      </p:pic>
      <p:pic>
        <p:nvPicPr>
          <p:cNvPr id="92" name="Graphic 91" descr="Line arrow: Straight with solid fill">
            <a:extLst>
              <a:ext uri="{FF2B5EF4-FFF2-40B4-BE49-F238E27FC236}">
                <a16:creationId xmlns:a16="http://schemas.microsoft.com/office/drawing/2014/main" id="{470EBAD1-0946-405B-9BAE-4285EE71A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347074">
            <a:off x="7812016" y="1876300"/>
            <a:ext cx="361761" cy="512268"/>
          </a:xfrm>
          <a:prstGeom prst="rect">
            <a:avLst/>
          </a:prstGeom>
        </p:spPr>
      </p:pic>
      <p:pic>
        <p:nvPicPr>
          <p:cNvPr id="93" name="Graphic 92" descr="Line arrow: Straight with solid fill">
            <a:extLst>
              <a:ext uri="{FF2B5EF4-FFF2-40B4-BE49-F238E27FC236}">
                <a16:creationId xmlns:a16="http://schemas.microsoft.com/office/drawing/2014/main" id="{EC363B71-16DA-43AA-952E-814BB2C0F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8771175" y="2025115"/>
            <a:ext cx="422025" cy="512268"/>
          </a:xfrm>
          <a:prstGeom prst="rect">
            <a:avLst/>
          </a:prstGeom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F1040EAF-C3AA-4768-B502-D9FDB7B3FA81}"/>
              </a:ext>
            </a:extLst>
          </p:cNvPr>
          <p:cNvGrpSpPr/>
          <p:nvPr/>
        </p:nvGrpSpPr>
        <p:grpSpPr>
          <a:xfrm>
            <a:off x="9492978" y="1414470"/>
            <a:ext cx="2487331" cy="1407160"/>
            <a:chOff x="101608" y="1744533"/>
            <a:chExt cx="2629562" cy="1407160"/>
          </a:xfrm>
        </p:grpSpPr>
        <p:sp>
          <p:nvSpPr>
            <p:cNvPr id="95" name="object 11">
              <a:extLst>
                <a:ext uri="{FF2B5EF4-FFF2-40B4-BE49-F238E27FC236}">
                  <a16:creationId xmlns:a16="http://schemas.microsoft.com/office/drawing/2014/main" id="{CAD385BF-ACEF-46ED-BD99-EE729B050B6C}"/>
                </a:ext>
              </a:extLst>
            </p:cNvPr>
            <p:cNvSpPr/>
            <p:nvPr/>
          </p:nvSpPr>
          <p:spPr>
            <a:xfrm>
              <a:off x="101608" y="1744533"/>
              <a:ext cx="2629562" cy="1407160"/>
            </a:xfrm>
            <a:custGeom>
              <a:avLst/>
              <a:gdLst/>
              <a:ahLst/>
              <a:cxnLst/>
              <a:rect l="l" t="t" r="r" b="b"/>
              <a:pathLst>
                <a:path w="2072004" h="1407160">
                  <a:moveTo>
                    <a:pt x="1035888" y="0"/>
                  </a:moveTo>
                  <a:lnTo>
                    <a:pt x="69773" y="310325"/>
                  </a:lnTo>
                  <a:lnTo>
                    <a:pt x="19276" y="347101"/>
                  </a:lnTo>
                  <a:lnTo>
                    <a:pt x="0" y="406523"/>
                  </a:lnTo>
                  <a:lnTo>
                    <a:pt x="0" y="1406752"/>
                  </a:lnTo>
                  <a:lnTo>
                    <a:pt x="2071777" y="1406752"/>
                  </a:lnTo>
                  <a:lnTo>
                    <a:pt x="2071777" y="406523"/>
                  </a:lnTo>
                  <a:lnTo>
                    <a:pt x="2052496" y="347101"/>
                  </a:lnTo>
                  <a:lnTo>
                    <a:pt x="2002003" y="310325"/>
                  </a:lnTo>
                  <a:lnTo>
                    <a:pt x="1067314" y="4994"/>
                  </a:lnTo>
                  <a:lnTo>
                    <a:pt x="103588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12">
              <a:extLst>
                <a:ext uri="{FF2B5EF4-FFF2-40B4-BE49-F238E27FC236}">
                  <a16:creationId xmlns:a16="http://schemas.microsoft.com/office/drawing/2014/main" id="{82C0F64D-3234-454D-BD74-B1014B8BA866}"/>
                </a:ext>
              </a:extLst>
            </p:cNvPr>
            <p:cNvSpPr/>
            <p:nvPr/>
          </p:nvSpPr>
          <p:spPr>
            <a:xfrm>
              <a:off x="182248" y="2191658"/>
              <a:ext cx="2430323" cy="885372"/>
            </a:xfrm>
            <a:custGeom>
              <a:avLst/>
              <a:gdLst/>
              <a:ahLst/>
              <a:cxnLst/>
              <a:rect l="l" t="t" r="r" b="b"/>
              <a:pathLst>
                <a:path w="1730375" h="780414">
                  <a:moveTo>
                    <a:pt x="1729945" y="0"/>
                  </a:moveTo>
                  <a:lnTo>
                    <a:pt x="0" y="0"/>
                  </a:lnTo>
                  <a:lnTo>
                    <a:pt x="0" y="780340"/>
                  </a:lnTo>
                  <a:lnTo>
                    <a:pt x="1729945" y="780340"/>
                  </a:lnTo>
                  <a:lnTo>
                    <a:pt x="1729945" y="0"/>
                  </a:lnTo>
                  <a:close/>
                </a:path>
              </a:pathLst>
            </a:custGeom>
            <a:solidFill>
              <a:srgbClr val="0224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FC7DE56-1DA6-40A4-AF58-F38AB1DA091D}"/>
              </a:ext>
            </a:extLst>
          </p:cNvPr>
          <p:cNvGrpSpPr/>
          <p:nvPr/>
        </p:nvGrpSpPr>
        <p:grpSpPr>
          <a:xfrm>
            <a:off x="9815041" y="2166033"/>
            <a:ext cx="523348" cy="335475"/>
            <a:chOff x="4783224" y="2499522"/>
            <a:chExt cx="523348" cy="335475"/>
          </a:xfrm>
        </p:grpSpPr>
        <p:sp>
          <p:nvSpPr>
            <p:cNvPr id="98" name="object 151">
              <a:extLst>
                <a:ext uri="{FF2B5EF4-FFF2-40B4-BE49-F238E27FC236}">
                  <a16:creationId xmlns:a16="http://schemas.microsoft.com/office/drawing/2014/main" id="{2A76DFC9-A8F3-4991-9FF9-E72A11D53E0F}"/>
                </a:ext>
              </a:extLst>
            </p:cNvPr>
            <p:cNvSpPr/>
            <p:nvPr/>
          </p:nvSpPr>
          <p:spPr>
            <a:xfrm>
              <a:off x="4783224" y="2499522"/>
              <a:ext cx="523348" cy="335475"/>
            </a:xfrm>
            <a:custGeom>
              <a:avLst/>
              <a:gdLst/>
              <a:ahLst/>
              <a:cxnLst/>
              <a:rect l="l" t="t" r="r" b="b"/>
              <a:pathLst>
                <a:path w="382904" h="224154">
                  <a:moveTo>
                    <a:pt x="370154" y="223645"/>
                  </a:moveTo>
                  <a:lnTo>
                    <a:pt x="12565" y="223645"/>
                  </a:lnTo>
                  <a:lnTo>
                    <a:pt x="5629" y="223645"/>
                  </a:lnTo>
                  <a:lnTo>
                    <a:pt x="0" y="218028"/>
                  </a:lnTo>
                  <a:lnTo>
                    <a:pt x="0" y="211080"/>
                  </a:lnTo>
                  <a:lnTo>
                    <a:pt x="0" y="12565"/>
                  </a:lnTo>
                  <a:lnTo>
                    <a:pt x="0" y="5616"/>
                  </a:lnTo>
                  <a:lnTo>
                    <a:pt x="5629" y="0"/>
                  </a:lnTo>
                  <a:lnTo>
                    <a:pt x="12565" y="0"/>
                  </a:lnTo>
                  <a:lnTo>
                    <a:pt x="370154" y="0"/>
                  </a:lnTo>
                  <a:lnTo>
                    <a:pt x="377102" y="0"/>
                  </a:lnTo>
                  <a:lnTo>
                    <a:pt x="382719" y="5616"/>
                  </a:lnTo>
                  <a:lnTo>
                    <a:pt x="382719" y="12565"/>
                  </a:lnTo>
                  <a:lnTo>
                    <a:pt x="382719" y="211080"/>
                  </a:lnTo>
                  <a:lnTo>
                    <a:pt x="382719" y="218028"/>
                  </a:lnTo>
                  <a:lnTo>
                    <a:pt x="377102" y="223645"/>
                  </a:lnTo>
                  <a:lnTo>
                    <a:pt x="370154" y="223645"/>
                  </a:lnTo>
                  <a:close/>
                </a:path>
              </a:pathLst>
            </a:custGeom>
            <a:ln w="12565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152">
              <a:extLst>
                <a:ext uri="{FF2B5EF4-FFF2-40B4-BE49-F238E27FC236}">
                  <a16:creationId xmlns:a16="http://schemas.microsoft.com/office/drawing/2014/main" id="{60D2A718-522A-4E45-987E-8FDC96C38341}"/>
                </a:ext>
              </a:extLst>
            </p:cNvPr>
            <p:cNvSpPr/>
            <p:nvPr/>
          </p:nvSpPr>
          <p:spPr>
            <a:xfrm flipH="1">
              <a:off x="4812496" y="2588418"/>
              <a:ext cx="45719" cy="148607"/>
            </a:xfrm>
            <a:custGeom>
              <a:avLst/>
              <a:gdLst/>
              <a:ahLst/>
              <a:cxnLst/>
              <a:rect l="l" t="t" r="r" b="b"/>
              <a:pathLst>
                <a:path h="81915">
                  <a:moveTo>
                    <a:pt x="0" y="0"/>
                  </a:moveTo>
                  <a:lnTo>
                    <a:pt x="0" y="81321"/>
                  </a:lnTo>
                </a:path>
              </a:pathLst>
            </a:custGeom>
            <a:ln w="12565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52">
              <a:extLst>
                <a:ext uri="{FF2B5EF4-FFF2-40B4-BE49-F238E27FC236}">
                  <a16:creationId xmlns:a16="http://schemas.microsoft.com/office/drawing/2014/main" id="{EEA9A29D-20D7-44CC-A602-D2D941A252CA}"/>
                </a:ext>
              </a:extLst>
            </p:cNvPr>
            <p:cNvSpPr/>
            <p:nvPr/>
          </p:nvSpPr>
          <p:spPr>
            <a:xfrm flipH="1">
              <a:off x="4899888" y="2590201"/>
              <a:ext cx="45719" cy="148607"/>
            </a:xfrm>
            <a:custGeom>
              <a:avLst/>
              <a:gdLst/>
              <a:ahLst/>
              <a:cxnLst/>
              <a:rect l="l" t="t" r="r" b="b"/>
              <a:pathLst>
                <a:path h="81915">
                  <a:moveTo>
                    <a:pt x="0" y="0"/>
                  </a:moveTo>
                  <a:lnTo>
                    <a:pt x="0" y="81321"/>
                  </a:lnTo>
                </a:path>
              </a:pathLst>
            </a:custGeom>
            <a:ln w="12565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52">
              <a:extLst>
                <a:ext uri="{FF2B5EF4-FFF2-40B4-BE49-F238E27FC236}">
                  <a16:creationId xmlns:a16="http://schemas.microsoft.com/office/drawing/2014/main" id="{E4B5A232-546F-4FCA-87C1-F0CE40E85D00}"/>
                </a:ext>
              </a:extLst>
            </p:cNvPr>
            <p:cNvSpPr/>
            <p:nvPr/>
          </p:nvSpPr>
          <p:spPr>
            <a:xfrm flipH="1">
              <a:off x="4992978" y="2590201"/>
              <a:ext cx="45719" cy="148607"/>
            </a:xfrm>
            <a:custGeom>
              <a:avLst/>
              <a:gdLst/>
              <a:ahLst/>
              <a:cxnLst/>
              <a:rect l="l" t="t" r="r" b="b"/>
              <a:pathLst>
                <a:path h="81915">
                  <a:moveTo>
                    <a:pt x="0" y="0"/>
                  </a:moveTo>
                  <a:lnTo>
                    <a:pt x="0" y="81321"/>
                  </a:lnTo>
                </a:path>
              </a:pathLst>
            </a:custGeom>
            <a:ln w="12565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52">
              <a:extLst>
                <a:ext uri="{FF2B5EF4-FFF2-40B4-BE49-F238E27FC236}">
                  <a16:creationId xmlns:a16="http://schemas.microsoft.com/office/drawing/2014/main" id="{EDFCD81C-5C2C-4E07-8407-48ACFACE2883}"/>
                </a:ext>
              </a:extLst>
            </p:cNvPr>
            <p:cNvSpPr/>
            <p:nvPr/>
          </p:nvSpPr>
          <p:spPr>
            <a:xfrm flipH="1">
              <a:off x="5086068" y="2590201"/>
              <a:ext cx="45719" cy="148607"/>
            </a:xfrm>
            <a:custGeom>
              <a:avLst/>
              <a:gdLst/>
              <a:ahLst/>
              <a:cxnLst/>
              <a:rect l="l" t="t" r="r" b="b"/>
              <a:pathLst>
                <a:path h="81915">
                  <a:moveTo>
                    <a:pt x="0" y="0"/>
                  </a:moveTo>
                  <a:lnTo>
                    <a:pt x="0" y="81321"/>
                  </a:lnTo>
                </a:path>
              </a:pathLst>
            </a:custGeom>
            <a:ln w="12565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52">
              <a:extLst>
                <a:ext uri="{FF2B5EF4-FFF2-40B4-BE49-F238E27FC236}">
                  <a16:creationId xmlns:a16="http://schemas.microsoft.com/office/drawing/2014/main" id="{E5C30FF9-58CD-41B0-92BA-E4DDA10DAF33}"/>
                </a:ext>
              </a:extLst>
            </p:cNvPr>
            <p:cNvSpPr/>
            <p:nvPr/>
          </p:nvSpPr>
          <p:spPr>
            <a:xfrm flipH="1">
              <a:off x="5173460" y="2593036"/>
              <a:ext cx="45719" cy="148607"/>
            </a:xfrm>
            <a:custGeom>
              <a:avLst/>
              <a:gdLst/>
              <a:ahLst/>
              <a:cxnLst/>
              <a:rect l="l" t="t" r="r" b="b"/>
              <a:pathLst>
                <a:path h="81915">
                  <a:moveTo>
                    <a:pt x="0" y="0"/>
                  </a:moveTo>
                  <a:lnTo>
                    <a:pt x="0" y="81321"/>
                  </a:lnTo>
                </a:path>
              </a:pathLst>
            </a:custGeom>
            <a:ln w="12565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4" name="Graphic 103" descr="Line arrow: Straight with solid fill">
            <a:extLst>
              <a:ext uri="{FF2B5EF4-FFF2-40B4-BE49-F238E27FC236}">
                <a16:creationId xmlns:a16="http://schemas.microsoft.com/office/drawing/2014/main" id="{5D4BD402-6F32-4905-BC85-8178B6891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9351337" y="2092584"/>
            <a:ext cx="422025" cy="512268"/>
          </a:xfrm>
          <a:prstGeom prst="rect">
            <a:avLst/>
          </a:prstGeom>
        </p:spPr>
      </p:pic>
      <p:sp>
        <p:nvSpPr>
          <p:cNvPr id="105" name="object 178">
            <a:extLst>
              <a:ext uri="{FF2B5EF4-FFF2-40B4-BE49-F238E27FC236}">
                <a16:creationId xmlns:a16="http://schemas.microsoft.com/office/drawing/2014/main" id="{7E8A78AD-9715-4130-B02B-8FD4151DE718}"/>
              </a:ext>
            </a:extLst>
          </p:cNvPr>
          <p:cNvSpPr/>
          <p:nvPr/>
        </p:nvSpPr>
        <p:spPr>
          <a:xfrm>
            <a:off x="10753058" y="2076171"/>
            <a:ext cx="199833" cy="200351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78">
            <a:extLst>
              <a:ext uri="{FF2B5EF4-FFF2-40B4-BE49-F238E27FC236}">
                <a16:creationId xmlns:a16="http://schemas.microsoft.com/office/drawing/2014/main" id="{28DB3FA9-8672-4063-90B2-314F9048742C}"/>
              </a:ext>
            </a:extLst>
          </p:cNvPr>
          <p:cNvSpPr/>
          <p:nvPr/>
        </p:nvSpPr>
        <p:spPr>
          <a:xfrm>
            <a:off x="10752478" y="2401580"/>
            <a:ext cx="199833" cy="200351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7" name="Graphic 106" descr="Line arrow: Straight with solid fill">
            <a:extLst>
              <a:ext uri="{FF2B5EF4-FFF2-40B4-BE49-F238E27FC236}">
                <a16:creationId xmlns:a16="http://schemas.microsoft.com/office/drawing/2014/main" id="{5F33B260-EFF8-4134-8A21-B6778FDBB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945728">
            <a:off x="10344452" y="2004161"/>
            <a:ext cx="361761" cy="512268"/>
          </a:xfrm>
          <a:prstGeom prst="rect">
            <a:avLst/>
          </a:prstGeom>
        </p:spPr>
      </p:pic>
      <p:pic>
        <p:nvPicPr>
          <p:cNvPr id="108" name="Graphic 107" descr="Line arrow: Straight with solid fill">
            <a:extLst>
              <a:ext uri="{FF2B5EF4-FFF2-40B4-BE49-F238E27FC236}">
                <a16:creationId xmlns:a16="http://schemas.microsoft.com/office/drawing/2014/main" id="{CD97C426-AB03-456E-8590-B2BA06B4C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347074">
            <a:off x="10352337" y="2215858"/>
            <a:ext cx="361761" cy="512268"/>
          </a:xfrm>
          <a:prstGeom prst="rect">
            <a:avLst/>
          </a:prstGeom>
        </p:spPr>
      </p:pic>
      <p:pic>
        <p:nvPicPr>
          <p:cNvPr id="109" name="Graphic 108" descr="Line arrow: Straight with solid fill">
            <a:extLst>
              <a:ext uri="{FF2B5EF4-FFF2-40B4-BE49-F238E27FC236}">
                <a16:creationId xmlns:a16="http://schemas.microsoft.com/office/drawing/2014/main" id="{581C1661-79E3-41C8-BC7C-1F735BE1B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965342">
            <a:off x="11018445" y="2264601"/>
            <a:ext cx="512268" cy="512268"/>
          </a:xfrm>
          <a:prstGeom prst="rect">
            <a:avLst/>
          </a:prstGeom>
        </p:spPr>
      </p:pic>
      <p:pic>
        <p:nvPicPr>
          <p:cNvPr id="110" name="Graphic 109" descr="Line arrow: Straight with solid fill">
            <a:extLst>
              <a:ext uri="{FF2B5EF4-FFF2-40B4-BE49-F238E27FC236}">
                <a16:creationId xmlns:a16="http://schemas.microsoft.com/office/drawing/2014/main" id="{A9C53A4E-A723-4B83-8677-E4DC3FA27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945728">
            <a:off x="11021169" y="1880436"/>
            <a:ext cx="512268" cy="512268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B162A263-075A-4076-85A9-BA8194499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31" y="2035637"/>
            <a:ext cx="600860" cy="60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A554-E6AB-4A1C-AFB4-E651D958E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dirty="0"/>
              <a:t>Key Legal Issues and Challenges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910AA-9588-4274-A46D-7D780BABD0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1A3CD9-1564-43F7-865D-BCAE2CA7603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93AB5C-717B-4CCA-95C3-0AA5C7E6DEFB}"/>
              </a:ext>
            </a:extLst>
          </p:cNvPr>
          <p:cNvSpPr/>
          <p:nvPr/>
        </p:nvSpPr>
        <p:spPr>
          <a:xfrm>
            <a:off x="1083364" y="1530629"/>
            <a:ext cx="2743202" cy="8397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r>
              <a:rPr lang="en-SG" sz="1600" b="1" noProof="0" dirty="0"/>
              <a:t>Managing </a:t>
            </a:r>
          </a:p>
          <a:p>
            <a:pPr algn="ctr"/>
            <a:r>
              <a:rPr lang="en-SG" sz="1600" b="1" noProof="0" dirty="0"/>
              <a:t>“Back-To-Back” Leases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1ED0FA-A678-4B30-922D-504A6E0352DD}"/>
              </a:ext>
            </a:extLst>
          </p:cNvPr>
          <p:cNvSpPr/>
          <p:nvPr/>
        </p:nvSpPr>
        <p:spPr>
          <a:xfrm>
            <a:off x="1083365" y="2330799"/>
            <a:ext cx="2743199" cy="366249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/>
          <a:lstStyle/>
          <a:p>
            <a:pPr marL="19050">
              <a:spcAft>
                <a:spcPts val="600"/>
              </a:spcAft>
            </a:pPr>
            <a:r>
              <a:rPr lang="en-SG" sz="1400" b="1" u="sng" noProof="0" dirty="0"/>
              <a:t>“Back-to-Back” Leases</a:t>
            </a:r>
          </a:p>
          <a:p>
            <a:pPr marL="180975" indent="-1619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sz="1400" noProof="0" dirty="0"/>
              <a:t>Warehouse Service Providers are not usually Landlords.</a:t>
            </a:r>
          </a:p>
          <a:p>
            <a:pPr marL="180975" indent="-1619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sz="1400" noProof="0" dirty="0"/>
              <a:t>Management of lease obligations “</a:t>
            </a:r>
            <a:r>
              <a:rPr lang="en-SG" sz="1400" b="1" noProof="0" dirty="0"/>
              <a:t>back-to-back</a:t>
            </a:r>
            <a:r>
              <a:rPr lang="en-SG" sz="1400" noProof="0" dirty="0"/>
              <a:t>” with customer obligations to synchronise major terms.</a:t>
            </a:r>
          </a:p>
          <a:p>
            <a:pPr marL="180975" indent="-1619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sz="1400" dirty="0"/>
              <a:t>Key issues, relating to term and termination need to be carefully managed, especially termination consequences.</a:t>
            </a:r>
            <a:r>
              <a:rPr lang="en-SG" sz="1400" noProof="0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4B4160-28EC-4017-B798-D68A24100A01}"/>
              </a:ext>
            </a:extLst>
          </p:cNvPr>
          <p:cNvSpPr/>
          <p:nvPr/>
        </p:nvSpPr>
        <p:spPr>
          <a:xfrm>
            <a:off x="4795934" y="1530630"/>
            <a:ext cx="2743197" cy="798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r>
              <a:rPr lang="en-SG" sz="1600" b="1" noProof="0" dirty="0"/>
              <a:t>Protecting Commercial Interests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AEB97F-22AE-4349-8C97-1BCE91FCAA44}"/>
              </a:ext>
            </a:extLst>
          </p:cNvPr>
          <p:cNvSpPr/>
          <p:nvPr/>
        </p:nvSpPr>
        <p:spPr>
          <a:xfrm>
            <a:off x="4795935" y="2329073"/>
            <a:ext cx="2743198" cy="366249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/>
          <a:lstStyle/>
          <a:p>
            <a:pPr marL="180975" indent="-1619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sz="1400" b="1" noProof="0" dirty="0"/>
              <a:t>Legal input with impact to the top-line:</a:t>
            </a:r>
          </a:p>
          <a:p>
            <a:pPr marL="360363" lvl="1" indent="-161925">
              <a:buFont typeface="Arial" panose="020B0604020202020204" pitchFamily="34" charset="0"/>
              <a:buChar char="•"/>
            </a:pPr>
            <a:r>
              <a:rPr lang="en-SG" sz="1400" noProof="0" dirty="0"/>
              <a:t>minimum volume commitments;</a:t>
            </a:r>
          </a:p>
          <a:p>
            <a:pPr marL="360363" lvl="1" indent="-161925">
              <a:buFont typeface="Arial" panose="020B0604020202020204" pitchFamily="34" charset="0"/>
              <a:buChar char="•"/>
            </a:pPr>
            <a:r>
              <a:rPr lang="en-SG" sz="1400" noProof="0" dirty="0"/>
              <a:t>volume forecast clauses</a:t>
            </a:r>
          </a:p>
          <a:p>
            <a:pPr marL="360363" lvl="1" indent="-161925">
              <a:buFont typeface="Arial" panose="020B0604020202020204" pitchFamily="34" charset="0"/>
              <a:buChar char="•"/>
            </a:pPr>
            <a:r>
              <a:rPr lang="en-SG" sz="1400" noProof="0" dirty="0"/>
              <a:t>inflation protection clauses;</a:t>
            </a:r>
          </a:p>
          <a:p>
            <a:pPr marL="360363" lvl="1" indent="-1619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sz="1400" dirty="0"/>
              <a:t>etc.</a:t>
            </a:r>
            <a:endParaRPr lang="en-SG" sz="1400" noProof="0" dirty="0"/>
          </a:p>
          <a:p>
            <a:pPr marL="180975" indent="-1619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sz="1400" b="1" dirty="0"/>
              <a:t>Legal input with impact to the bottom-line:</a:t>
            </a:r>
          </a:p>
          <a:p>
            <a:pPr marL="360363" lvl="1" indent="-161925">
              <a:buFont typeface="Arial" panose="020B0604020202020204" pitchFamily="34" charset="0"/>
              <a:buChar char="•"/>
            </a:pPr>
            <a:r>
              <a:rPr lang="en-SG" sz="1400" dirty="0"/>
              <a:t>Managing penalty clauses;</a:t>
            </a:r>
          </a:p>
          <a:p>
            <a:pPr marL="360363" lvl="1" indent="-161925">
              <a:buFont typeface="Arial" panose="020B0604020202020204" pitchFamily="34" charset="0"/>
              <a:buChar char="•"/>
            </a:pPr>
            <a:r>
              <a:rPr lang="en-SG" sz="1400" dirty="0"/>
              <a:t>Managing set-off clauses;</a:t>
            </a:r>
          </a:p>
          <a:p>
            <a:pPr marL="360363" lvl="1" indent="-161925">
              <a:buFont typeface="Arial" panose="020B0604020202020204" pitchFamily="34" charset="0"/>
              <a:buChar char="•"/>
            </a:pPr>
            <a:r>
              <a:rPr lang="en-SG" sz="1400" dirty="0"/>
              <a:t>“Shrinkage” clauses;</a:t>
            </a:r>
          </a:p>
          <a:p>
            <a:pPr marL="360363" lvl="1" indent="-1619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sz="1400" dirty="0"/>
              <a:t>etc.</a:t>
            </a:r>
            <a:endParaRPr lang="en-SG" sz="1400" noProof="0" dirty="0"/>
          </a:p>
          <a:p>
            <a:pPr marL="180975" indent="-161925">
              <a:buFont typeface="Arial" panose="020B0604020202020204" pitchFamily="34" charset="0"/>
              <a:buChar char="•"/>
            </a:pPr>
            <a:endParaRPr lang="en-SG" sz="1400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0F412F-CF4C-4FEC-9795-67D1EA86B979}"/>
              </a:ext>
            </a:extLst>
          </p:cNvPr>
          <p:cNvSpPr/>
          <p:nvPr/>
        </p:nvSpPr>
        <p:spPr>
          <a:xfrm>
            <a:off x="8481527" y="1530630"/>
            <a:ext cx="2743196" cy="798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r>
              <a:rPr lang="en-SG" sz="1600" b="1" noProof="0" dirty="0"/>
              <a:t>Minimizing Legal Liability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370949-18F7-4CEB-B0BA-85BB9D647AB3}"/>
              </a:ext>
            </a:extLst>
          </p:cNvPr>
          <p:cNvSpPr/>
          <p:nvPr/>
        </p:nvSpPr>
        <p:spPr>
          <a:xfrm>
            <a:off x="8481527" y="2329072"/>
            <a:ext cx="2743198" cy="366249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/>
          <a:lstStyle/>
          <a:p>
            <a:pPr marL="180975" indent="-1619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sz="1400" b="1" dirty="0"/>
              <a:t>Key Clauses affecting legal liability</a:t>
            </a:r>
            <a:endParaRPr lang="en-SG" sz="1400" b="1" noProof="0" dirty="0"/>
          </a:p>
          <a:p>
            <a:pPr marL="360363" lvl="1" indent="-161925">
              <a:buFont typeface="Arial" panose="020B0604020202020204" pitchFamily="34" charset="0"/>
              <a:buChar char="•"/>
            </a:pPr>
            <a:r>
              <a:rPr lang="en-SG" sz="1400" noProof="0" dirty="0"/>
              <a:t>Exclusions of liability (indirect damages, etc);</a:t>
            </a:r>
          </a:p>
          <a:p>
            <a:pPr marL="360363" lvl="1" indent="-161925">
              <a:buFont typeface="Arial" panose="020B0604020202020204" pitchFamily="34" charset="0"/>
              <a:buChar char="•"/>
            </a:pPr>
            <a:r>
              <a:rPr lang="en-SG" sz="1400" dirty="0"/>
              <a:t>Fault-based liability (negligence or other standards);</a:t>
            </a:r>
          </a:p>
          <a:p>
            <a:pPr marL="360363" lvl="1" indent="-161925">
              <a:buFont typeface="Arial" panose="020B0604020202020204" pitchFamily="34" charset="0"/>
              <a:buChar char="•"/>
            </a:pPr>
            <a:r>
              <a:rPr lang="en-SG" sz="1400" noProof="0" dirty="0"/>
              <a:t>Value of goods to be used (EXW price, etc)</a:t>
            </a:r>
          </a:p>
          <a:p>
            <a:pPr marL="360363" lvl="1" indent="-161925">
              <a:buFont typeface="Arial" panose="020B0604020202020204" pitchFamily="34" charset="0"/>
              <a:buChar char="•"/>
            </a:pPr>
            <a:r>
              <a:rPr lang="en-SG" sz="1400" noProof="0" dirty="0"/>
              <a:t>Limitations of liability (per claim, per occurrence, aggregate);</a:t>
            </a:r>
          </a:p>
          <a:p>
            <a:pPr marL="360363" lvl="1" indent="-161925">
              <a:buFont typeface="Arial" panose="020B0604020202020204" pitchFamily="34" charset="0"/>
              <a:buChar char="•"/>
            </a:pPr>
            <a:r>
              <a:rPr lang="en-SG" sz="1400" dirty="0"/>
              <a:t>Indemnity clauses</a:t>
            </a:r>
          </a:p>
          <a:p>
            <a:pPr marL="360363" lvl="1" indent="-161925">
              <a:buFont typeface="Arial" panose="020B0604020202020204" pitchFamily="34" charset="0"/>
              <a:buChar char="•"/>
            </a:pPr>
            <a:r>
              <a:rPr lang="en-SG" sz="1400" dirty="0"/>
              <a:t>Force Majeure clauses (whether specific events should be named)</a:t>
            </a:r>
            <a:endParaRPr lang="en-SG" sz="1400" noProof="0" dirty="0"/>
          </a:p>
          <a:p>
            <a:pPr marL="198438" lvl="1">
              <a:spcAft>
                <a:spcPts val="600"/>
              </a:spcAft>
            </a:pPr>
            <a:endParaRPr lang="en-SG" sz="1400" dirty="0"/>
          </a:p>
          <a:p>
            <a:pPr marL="180975" indent="-1619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SG" sz="1400" dirty="0"/>
          </a:p>
          <a:p>
            <a:pPr marL="180975" indent="-1619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SG" sz="1400" noProof="0" dirty="0"/>
          </a:p>
          <a:p>
            <a:pPr marL="180975" indent="-1619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SG" sz="1400" noProof="0" dirty="0"/>
          </a:p>
          <a:p>
            <a:pPr marL="180975" indent="-161925">
              <a:buFont typeface="Arial" panose="020B0604020202020204" pitchFamily="34" charset="0"/>
              <a:buChar char="•"/>
            </a:pPr>
            <a:endParaRPr lang="en-SG" sz="1400" noProof="0" dirty="0"/>
          </a:p>
          <a:p>
            <a:pPr marL="180975" indent="-161925">
              <a:buFont typeface="Arial" panose="020B0604020202020204" pitchFamily="34" charset="0"/>
              <a:buChar char="•"/>
            </a:pPr>
            <a:endParaRPr lang="en-SG" sz="1400" noProof="0" dirty="0"/>
          </a:p>
          <a:p>
            <a:pPr marL="180975" indent="-161925">
              <a:buFont typeface="Arial" panose="020B0604020202020204" pitchFamily="34" charset="0"/>
              <a:buChar char="•"/>
            </a:pPr>
            <a:endParaRPr lang="en-SG" sz="1400" noProof="0" dirty="0"/>
          </a:p>
        </p:txBody>
      </p:sp>
    </p:spTree>
    <p:extLst>
      <p:ext uri="{BB962C8B-B14F-4D97-AF65-F5344CB8AC3E}">
        <p14:creationId xmlns:p14="http://schemas.microsoft.com/office/powerpoint/2010/main" val="4006568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A554-E6AB-4A1C-AFB4-E651D958E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dirty="0"/>
              <a:t>Key Developments and Future Challenges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910AA-9588-4274-A46D-7D780BABD0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1A3CD9-1564-43F7-865D-BCAE2CA7603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object 20">
            <a:extLst>
              <a:ext uri="{FF2B5EF4-FFF2-40B4-BE49-F238E27FC236}">
                <a16:creationId xmlns:a16="http://schemas.microsoft.com/office/drawing/2014/main" id="{792499E4-F485-493C-BC2C-C571A068A4A1}"/>
              </a:ext>
            </a:extLst>
          </p:cNvPr>
          <p:cNvSpPr/>
          <p:nvPr/>
        </p:nvSpPr>
        <p:spPr>
          <a:xfrm>
            <a:off x="8920062" y="2096279"/>
            <a:ext cx="2264229" cy="12581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45FF42-7A3B-4FAC-AB22-5975CBD92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817" y="2096277"/>
            <a:ext cx="2164703" cy="12581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A4CCDC-3C74-46DA-A33A-A291DB9F4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912" y="2096278"/>
            <a:ext cx="2312620" cy="12581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D92156-D3D3-4354-B51B-E7803983D6E4}"/>
              </a:ext>
            </a:extLst>
          </p:cNvPr>
          <p:cNvSpPr/>
          <p:nvPr/>
        </p:nvSpPr>
        <p:spPr>
          <a:xfrm>
            <a:off x="1492900" y="1443135"/>
            <a:ext cx="1810139" cy="6469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r>
              <a:rPr lang="en-SG" noProof="0" dirty="0"/>
              <a:t>Regulatory Landscape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18FF27-FADB-44C8-B1B6-777E01337194}"/>
              </a:ext>
            </a:extLst>
          </p:cNvPr>
          <p:cNvSpPr/>
          <p:nvPr/>
        </p:nvSpPr>
        <p:spPr>
          <a:xfrm>
            <a:off x="5389246" y="1443135"/>
            <a:ext cx="1810139" cy="6469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r>
              <a:rPr lang="en-SG" noProof="0" dirty="0"/>
              <a:t>Increased Digitisation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620B5B-1B38-4717-851F-C91081C8C9ED}"/>
              </a:ext>
            </a:extLst>
          </p:cNvPr>
          <p:cNvSpPr/>
          <p:nvPr/>
        </p:nvSpPr>
        <p:spPr>
          <a:xfrm>
            <a:off x="9036775" y="1436915"/>
            <a:ext cx="2029328" cy="6469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r>
              <a:rPr lang="en-SG" noProof="0" dirty="0"/>
              <a:t>Sustainability</a:t>
            </a:r>
          </a:p>
          <a:p>
            <a:pPr algn="ctr"/>
            <a:r>
              <a:rPr lang="en-SG" dirty="0"/>
              <a:t>Imperative</a:t>
            </a:r>
            <a:endParaRPr lang="en-SG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8D4906-F1BF-468C-9141-8E9F14DE8572}"/>
              </a:ext>
            </a:extLst>
          </p:cNvPr>
          <p:cNvSpPr/>
          <p:nvPr/>
        </p:nvSpPr>
        <p:spPr>
          <a:xfrm>
            <a:off x="709128" y="3406378"/>
            <a:ext cx="3371461" cy="25317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/>
          <a:lstStyle/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sz="1400" noProof="0" dirty="0"/>
              <a:t>Rules impacting customs, export control and trade compliance.</a:t>
            </a:r>
          </a:p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sz="1400" noProof="0" dirty="0"/>
              <a:t>Business “Friendly” Initiatives:  free trade zone warehouses, bonded warehouses, tax-efficient activities, etc.</a:t>
            </a:r>
          </a:p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sz="1400" noProof="0" dirty="0"/>
              <a:t>Restrictions: foreign investment restrictions, corporate shareholding restrictions, etc. </a:t>
            </a:r>
          </a:p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sz="1400" dirty="0"/>
              <a:t>Sanctions risk.</a:t>
            </a:r>
            <a:endParaRPr lang="en-SG" sz="1400" noProof="0" dirty="0"/>
          </a:p>
          <a:p>
            <a:pPr marL="266700" indent="-266700">
              <a:buFont typeface="Arial" panose="020B0604020202020204" pitchFamily="34" charset="0"/>
              <a:buChar char="•"/>
            </a:pPr>
            <a:endParaRPr lang="en-SG" sz="1400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FEA632-BEEB-4206-9A8E-4117F58D4E43}"/>
              </a:ext>
            </a:extLst>
          </p:cNvPr>
          <p:cNvSpPr/>
          <p:nvPr/>
        </p:nvSpPr>
        <p:spPr>
          <a:xfrm>
            <a:off x="4583704" y="3406378"/>
            <a:ext cx="3371461" cy="25317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/>
          <a:lstStyle/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sz="1400" noProof="0" dirty="0"/>
              <a:t>Increasing use of technology – automated and autonomous processes.</a:t>
            </a:r>
          </a:p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sz="1400" dirty="0"/>
              <a:t>Traditional assessment of liability and insurance coverage may be impacted.</a:t>
            </a:r>
          </a:p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sz="1400" noProof="0" dirty="0"/>
              <a:t>Increased susceptibility to Cyber-Events = increased reliance on Force Majeure clauses?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endParaRPr lang="en-SG" sz="1400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044BEE-92A7-4960-9208-B5AF878A7DEB}"/>
              </a:ext>
            </a:extLst>
          </p:cNvPr>
          <p:cNvSpPr/>
          <p:nvPr/>
        </p:nvSpPr>
        <p:spPr>
          <a:xfrm>
            <a:off x="8393704" y="3406378"/>
            <a:ext cx="3371461" cy="25317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/>
          <a:lstStyle/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sz="1400" noProof="0" dirty="0"/>
              <a:t>Increasing focus on sustainability.</a:t>
            </a:r>
          </a:p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sz="1400" noProof="0" dirty="0"/>
              <a:t>Applicable policy frameworks, local / international?</a:t>
            </a:r>
          </a:p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sz="1400" dirty="0"/>
              <a:t>Voluntary assumption of environmental management standards (e.g. ISO 14001, etc)</a:t>
            </a:r>
            <a:endParaRPr lang="en-SG" sz="1400" noProof="0" dirty="0"/>
          </a:p>
          <a:p>
            <a:pPr>
              <a:spcAft>
                <a:spcPts val="600"/>
              </a:spcAft>
            </a:pPr>
            <a:r>
              <a:rPr lang="en-SG" sz="1400" noProof="0" dirty="0"/>
              <a:t> 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endParaRPr lang="en-SG" sz="1400" noProof="0" dirty="0"/>
          </a:p>
        </p:txBody>
      </p:sp>
    </p:spTree>
    <p:extLst>
      <p:ext uri="{BB962C8B-B14F-4D97-AF65-F5344CB8AC3E}">
        <p14:creationId xmlns:p14="http://schemas.microsoft.com/office/powerpoint/2010/main" val="309101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821FF-FA8A-4B7F-8AD6-E57DAB6C1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6029A-1EA0-4A73-A8BD-2808E5EDD15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CCC3D-1271-48FF-B3C8-C0AAA26A1C8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018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NA047\AppData\Local\Temp\Templafy\PowerPointVsto\Assets\c67a7616-2ba1-4eab-8a91-6c43ad084021.jpeg"/>
</p:tagLst>
</file>

<file path=ppt/theme/theme1.xml><?xml version="1.0" encoding="utf-8"?>
<a:theme xmlns:a="http://schemas.openxmlformats.org/drawingml/2006/main" name="Mærsk">
  <a:themeElements>
    <a:clrScheme name="Maersk">
      <a:dk1>
        <a:srgbClr val="141414"/>
      </a:dk1>
      <a:lt1>
        <a:srgbClr val="FFFFFF"/>
      </a:lt1>
      <a:dk2>
        <a:srgbClr val="545454"/>
      </a:dk2>
      <a:lt2>
        <a:srgbClr val="EDEDED"/>
      </a:lt2>
      <a:accent1>
        <a:srgbClr val="42B0D5"/>
      </a:accent1>
      <a:accent2>
        <a:srgbClr val="00243D"/>
      </a:accent2>
      <a:accent3>
        <a:srgbClr val="CFCFCF"/>
      </a:accent3>
      <a:accent4>
        <a:srgbClr val="ED685F"/>
      </a:accent4>
      <a:accent5>
        <a:srgbClr val="00796B"/>
      </a:accent5>
      <a:accent6>
        <a:srgbClr val="F59F19"/>
      </a:accent6>
      <a:hlink>
        <a:srgbClr val="0000FF"/>
      </a:hlink>
      <a:folHlink>
        <a:srgbClr val="800080"/>
      </a:folHlink>
    </a:clrScheme>
    <a:fontScheme name="Maersk">
      <a:majorFont>
        <a:latin typeface="Maersk Headline Light"/>
        <a:ea typeface=""/>
        <a:cs typeface=""/>
      </a:majorFont>
      <a:minorFont>
        <a:latin typeface="Maersk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237600" tIns="237600" rIns="237600" bIns="2376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237600" tIns="237600" rIns="237600" bIns="23760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ersk New Template July 2019.pptx" id="{49BBB41D-CA20-4795-8791-789A2CC8836C}" vid="{F06BC87B-4534-4F50-B149-416A48A5DB9C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233</TotalTime>
  <Words>464</Words>
  <Application>Microsoft Office PowerPoint</Application>
  <PresentationFormat>Widescreen</PresentationFormat>
  <Paragraphs>84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Maersk Text</vt:lpstr>
      <vt:lpstr>Maersk Headline Light</vt:lpstr>
      <vt:lpstr>Calibri</vt:lpstr>
      <vt:lpstr>Maersk Headline Office</vt:lpstr>
      <vt:lpstr>Arial</vt:lpstr>
      <vt:lpstr>Maersk Text Office Light</vt:lpstr>
      <vt:lpstr>Mærsk</vt:lpstr>
      <vt:lpstr>Warehousing – when transport takes a break</vt:lpstr>
      <vt:lpstr>Warehousing’s Place in the Supply Chain (when Transport takes a Break)</vt:lpstr>
      <vt:lpstr>Developments in Warehousing Services</vt:lpstr>
      <vt:lpstr>Key Legal Issues and Challenges</vt:lpstr>
      <vt:lpstr>Key Developments and Future Challenges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Warehousing – when transport takes a break</dc:title>
  <dc:creator>[2022.5.29] Maersk Legal</dc:creator>
  <cp:lastModifiedBy>[2022.5.29] Maersk Legal</cp:lastModifiedBy>
  <cp:revision>12</cp:revision>
  <dcterms:created xsi:type="dcterms:W3CDTF">2022-05-29T13:11:47Z</dcterms:created>
  <dcterms:modified xsi:type="dcterms:W3CDTF">2022-05-29T17:05:12Z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TemplafyTimeStamp">
    <vt:lpwstr>2019-04-17T09:18:37.9632116</vt:lpwstr>
  </property>
  <property fmtid="{D5CDD505-2E9C-101B-9397-08002B2CF9AE}" pid="4" name="MSIP_Label_455b24b8-e69b-4583-bfd0-d64b5cee0119_Enabled">
    <vt:lpwstr>true</vt:lpwstr>
  </property>
  <property fmtid="{D5CDD505-2E9C-101B-9397-08002B2CF9AE}" pid="5" name="MSIP_Label_455b24b8-e69b-4583-bfd0-d64b5cee0119_SetDate">
    <vt:lpwstr>2022-05-29T15:01:14Z</vt:lpwstr>
  </property>
  <property fmtid="{D5CDD505-2E9C-101B-9397-08002B2CF9AE}" pid="6" name="MSIP_Label_455b24b8-e69b-4583-bfd0-d64b5cee0119_Method">
    <vt:lpwstr>Privileged</vt:lpwstr>
  </property>
  <property fmtid="{D5CDD505-2E9C-101B-9397-08002B2CF9AE}" pid="7" name="MSIP_Label_455b24b8-e69b-4583-bfd0-d64b5cee0119_Name">
    <vt:lpwstr>Public</vt:lpwstr>
  </property>
  <property fmtid="{D5CDD505-2E9C-101B-9397-08002B2CF9AE}" pid="8" name="MSIP_Label_455b24b8-e69b-4583-bfd0-d64b5cee0119_SiteId">
    <vt:lpwstr>05d75c05-fa1a-42e7-9cf1-eb416c396f2d</vt:lpwstr>
  </property>
  <property fmtid="{D5CDD505-2E9C-101B-9397-08002B2CF9AE}" pid="9" name="MSIP_Label_455b24b8-e69b-4583-bfd0-d64b5cee0119_ActionId">
    <vt:lpwstr>7a11531c-dcca-4a77-85af-251b5bb2cc59</vt:lpwstr>
  </property>
  <property fmtid="{D5CDD505-2E9C-101B-9397-08002B2CF9AE}" pid="10" name="MSIP_Label_455b24b8-e69b-4583-bfd0-d64b5cee0119_ContentBits">
    <vt:lpwstr>2</vt:lpwstr>
  </property>
</Properties>
</file>