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  <p:sldMasterId id="2147483662" r:id="rId5"/>
  </p:sldMasterIdLst>
  <p:notesMasterIdLst>
    <p:notesMasterId r:id="rId13"/>
  </p:notesMasterIdLst>
  <p:sldIdLst>
    <p:sldId id="1878" r:id="rId6"/>
    <p:sldId id="2083" r:id="rId7"/>
    <p:sldId id="1999" r:id="rId8"/>
    <p:sldId id="1526" r:id="rId9"/>
    <p:sldId id="2089" r:id="rId10"/>
    <p:sldId id="2093" r:id="rId11"/>
    <p:sldId id="19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DB13E1-2587-030C-25AC-DAF6DBFBAC7F}" name="Eng Kiong Koh" initials="EK" userId="S::ekkoh@gcformd.org::0dee7d42-7326-465b-b855-ddff3a22e446" providerId="AD"/>
  <p188:author id="{0F377FF2-FFCC-0287-224C-188E58843A31}" name="Lynn Loo" initials="LL" userId="S::lloo@gcformd.org::bb2163f0-a523-4905-a8fc-4d278b294c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 Kiong Koh" initials="EKK" lastIdx="21" clrIdx="0">
    <p:extLst>
      <p:ext uri="{19B8F6BF-5375-455C-9EA6-DF929625EA0E}">
        <p15:presenceInfo xmlns:p15="http://schemas.microsoft.com/office/powerpoint/2012/main" userId="S::ekkoh@gcformd.org::0dee7d42-7326-465b-b855-ddff3a22e446" providerId="AD"/>
      </p:ext>
    </p:extLst>
  </p:cmAuthor>
  <p:cmAuthor id="2" name="Koh Eng Kiong" initials="KEK" lastIdx="4" clrIdx="1">
    <p:extLst>
      <p:ext uri="{19B8F6BF-5375-455C-9EA6-DF929625EA0E}">
        <p15:presenceInfo xmlns:p15="http://schemas.microsoft.com/office/powerpoint/2012/main" userId="S::kohek@staff.main.ntu.edu.sg::7f6f3225-7bb9-4c96-b6b5-7779c7b0c455" providerId="AD"/>
      </p:ext>
    </p:extLst>
  </p:cmAuthor>
  <p:cmAuthor id="3" name="Wei Jie Lau" initials="WJL" lastIdx="3" clrIdx="2">
    <p:extLst>
      <p:ext uri="{19B8F6BF-5375-455C-9EA6-DF929625EA0E}">
        <p15:presenceInfo xmlns:p15="http://schemas.microsoft.com/office/powerpoint/2012/main" userId="Wei Jie Lau" providerId="None"/>
      </p:ext>
    </p:extLst>
  </p:cmAuthor>
  <p:cmAuthor id="4" name="Wei Jie Lau" initials="WL" lastIdx="4" clrIdx="3">
    <p:extLst>
      <p:ext uri="{19B8F6BF-5375-455C-9EA6-DF929625EA0E}">
        <p15:presenceInfo xmlns:p15="http://schemas.microsoft.com/office/powerpoint/2012/main" userId="S::wjlau@gcformd.org::4b3fac5a-ea05-4f75-8011-a2d5ae99a4f3" providerId="AD"/>
      </p:ext>
    </p:extLst>
  </p:cmAuthor>
  <p:cmAuthor id="5" name="Heather Yang" initials="HY" lastIdx="6" clrIdx="4">
    <p:extLst>
      <p:ext uri="{19B8F6BF-5375-455C-9EA6-DF929625EA0E}">
        <p15:presenceInfo xmlns:p15="http://schemas.microsoft.com/office/powerpoint/2012/main" userId="S::hyang@gcformd.org::dbef7ff3-6943-4cf5-ab2a-a82271404237" providerId="AD"/>
      </p:ext>
    </p:extLst>
  </p:cmAuthor>
  <p:cmAuthor id="6" name="Lynn Loo" initials="LL" lastIdx="2" clrIdx="5">
    <p:extLst>
      <p:ext uri="{19B8F6BF-5375-455C-9EA6-DF929625EA0E}">
        <p15:presenceInfo xmlns:p15="http://schemas.microsoft.com/office/powerpoint/2012/main" userId="S::lloo@gcformd.org::bb2163f0-a523-4905-a8fc-4d278b294c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7C"/>
    <a:srgbClr val="005381"/>
    <a:srgbClr val="02547C"/>
    <a:srgbClr val="DEECF8"/>
    <a:srgbClr val="00636C"/>
    <a:srgbClr val="00567C"/>
    <a:srgbClr val="18546A"/>
    <a:srgbClr val="7CA2B6"/>
    <a:srgbClr val="FCE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2"/>
    <p:restoredTop sz="94585"/>
  </p:normalViewPr>
  <p:slideViewPr>
    <p:cSldViewPr snapToGrid="0">
      <p:cViewPr varScale="1">
        <p:scale>
          <a:sx n="62" d="100"/>
          <a:sy n="62" d="100"/>
        </p:scale>
        <p:origin x="9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8243E-BFEA-5E4A-AB08-23B918090EFB}" type="doc">
      <dgm:prSet loTypeId="urn:microsoft.com/office/officeart/2005/8/layout/hChevron3" loCatId="" qsTypeId="urn:microsoft.com/office/officeart/2005/8/quickstyle/simple1" qsCatId="simple" csTypeId="urn:microsoft.com/office/officeart/2005/8/colors/accent3_3" csCatId="accent3" phldr="1"/>
      <dgm:spPr/>
    </dgm:pt>
    <dgm:pt modelId="{21B3E48E-2DA5-AD41-BBCB-57629D85DDFD}">
      <dgm:prSet phldrT="[Text]" custT="1"/>
      <dgm:spPr>
        <a:solidFill>
          <a:srgbClr val="00636C">
            <a:shade val="80000"/>
            <a:hueOff val="259078"/>
            <a:satOff val="-88616"/>
            <a:lumOff val="43585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6007" tIns="37338" rIns="18669" bIns="37338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2022</a:t>
          </a:r>
        </a:p>
      </dgm:t>
    </dgm:pt>
    <dgm:pt modelId="{A87F9F32-6FF4-7C45-A419-65DD537B6C09}" type="parTrans" cxnId="{6D976A59-56E3-3446-AD73-C755842275BE}">
      <dgm:prSet/>
      <dgm:spPr/>
      <dgm:t>
        <a:bodyPr/>
        <a:lstStyle/>
        <a:p>
          <a:endParaRPr lang="en-GB"/>
        </a:p>
      </dgm:t>
    </dgm:pt>
    <dgm:pt modelId="{E5F048E9-8330-8E4E-BD8C-3F42E29D77C8}" type="sibTrans" cxnId="{6D976A59-56E3-3446-AD73-C755842275BE}">
      <dgm:prSet/>
      <dgm:spPr/>
      <dgm:t>
        <a:bodyPr/>
        <a:lstStyle/>
        <a:p>
          <a:endParaRPr lang="en-GB"/>
        </a:p>
      </dgm:t>
    </dgm:pt>
    <dgm:pt modelId="{452D05BE-FA91-BC4A-BA47-B3CF4FA7C04A}">
      <dgm:prSet phldrT="[Text]" custT="1"/>
      <dgm:spPr>
        <a:solidFill>
          <a:srgbClr val="00636C">
            <a:shade val="80000"/>
            <a:hueOff val="194308"/>
            <a:satOff val="-66462"/>
            <a:lumOff val="32689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6007" tIns="37338" rIns="18669" bIns="37338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2023</a:t>
          </a:r>
        </a:p>
      </dgm:t>
    </dgm:pt>
    <dgm:pt modelId="{5F8C686E-3DE1-8345-AEA0-C94A8D607E6D}" type="parTrans" cxnId="{8F32B121-3732-AE4E-B349-A3F684CC9E03}">
      <dgm:prSet/>
      <dgm:spPr/>
      <dgm:t>
        <a:bodyPr/>
        <a:lstStyle/>
        <a:p>
          <a:endParaRPr lang="en-GB"/>
        </a:p>
      </dgm:t>
    </dgm:pt>
    <dgm:pt modelId="{53059D57-D8B9-0647-9739-4E9BB6A385A1}" type="sibTrans" cxnId="{8F32B121-3732-AE4E-B349-A3F684CC9E03}">
      <dgm:prSet/>
      <dgm:spPr/>
      <dgm:t>
        <a:bodyPr/>
        <a:lstStyle/>
        <a:p>
          <a:endParaRPr lang="en-GB"/>
        </a:p>
      </dgm:t>
    </dgm:pt>
    <dgm:pt modelId="{C010039C-8DC4-A941-B235-B376CEA7E234}">
      <dgm:prSet phldrT="[Text]" custT="1"/>
      <dgm:spPr>
        <a:xfrm>
          <a:off x="2947210" y="0"/>
          <a:ext cx="1841416" cy="325954"/>
        </a:xfrm>
        <a:prstGeom prst="chevron">
          <a:avLst/>
        </a:prstGeom>
        <a:solidFill>
          <a:srgbClr val="00636C">
            <a:shade val="80000"/>
            <a:hueOff val="129539"/>
            <a:satOff val="-44308"/>
            <a:lumOff val="21793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GB" sz="1400" b="0" i="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2024</a:t>
          </a:r>
        </a:p>
      </dgm:t>
    </dgm:pt>
    <dgm:pt modelId="{CBC8B4A5-78D6-3241-B582-341566698EDC}" type="parTrans" cxnId="{C536A5A9-35CC-AE43-8333-FDBEBE2FE914}">
      <dgm:prSet/>
      <dgm:spPr/>
      <dgm:t>
        <a:bodyPr/>
        <a:lstStyle/>
        <a:p>
          <a:endParaRPr lang="en-GB"/>
        </a:p>
      </dgm:t>
    </dgm:pt>
    <dgm:pt modelId="{1972AB92-874C-494E-AB79-90033DDCD122}" type="sibTrans" cxnId="{C536A5A9-35CC-AE43-8333-FDBEBE2FE914}">
      <dgm:prSet/>
      <dgm:spPr/>
      <dgm:t>
        <a:bodyPr/>
        <a:lstStyle/>
        <a:p>
          <a:endParaRPr lang="en-GB"/>
        </a:p>
      </dgm:t>
    </dgm:pt>
    <dgm:pt modelId="{D9CAA5F7-EB23-C641-90DF-6098CCDFC110}">
      <dgm:prSet phldrT="[Text]" custT="1"/>
      <dgm:spPr>
        <a:solidFill>
          <a:srgbClr val="00636C">
            <a:shade val="80000"/>
            <a:hueOff val="64769"/>
            <a:satOff val="-22154"/>
            <a:lumOff val="10896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56007" tIns="37338" rIns="18669" bIns="37338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2025</a:t>
          </a:r>
        </a:p>
      </dgm:t>
    </dgm:pt>
    <dgm:pt modelId="{8E8CAEBD-BEA7-B640-A566-939B57A3C5F9}" type="parTrans" cxnId="{D90BEFE0-359B-3644-90AD-690BD1408A14}">
      <dgm:prSet/>
      <dgm:spPr/>
      <dgm:t>
        <a:bodyPr/>
        <a:lstStyle/>
        <a:p>
          <a:endParaRPr lang="en-GB"/>
        </a:p>
      </dgm:t>
    </dgm:pt>
    <dgm:pt modelId="{0CCD6315-9C30-0E4B-B609-F049FA45EAB4}" type="sibTrans" cxnId="{D90BEFE0-359B-3644-90AD-690BD1408A14}">
      <dgm:prSet/>
      <dgm:spPr/>
      <dgm:t>
        <a:bodyPr/>
        <a:lstStyle/>
        <a:p>
          <a:endParaRPr lang="en-GB"/>
        </a:p>
      </dgm:t>
    </dgm:pt>
    <dgm:pt modelId="{7AA344E0-F297-0844-B0F8-961656589A8C}">
      <dgm:prSet phldrT="[Text]" custT="1"/>
      <dgm:spPr>
        <a:solidFill>
          <a:srgbClr val="00636C">
            <a:shade val="8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74676" tIns="37338" rIns="18669" bIns="37338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2026</a:t>
          </a:r>
        </a:p>
      </dgm:t>
    </dgm:pt>
    <dgm:pt modelId="{291C9FBA-1B3F-7A4C-AA6E-806D568C223C}" type="parTrans" cxnId="{64BCB556-0E66-8F4D-8BE1-5F50BEC39522}">
      <dgm:prSet/>
      <dgm:spPr/>
      <dgm:t>
        <a:bodyPr/>
        <a:lstStyle/>
        <a:p>
          <a:endParaRPr lang="en-GB"/>
        </a:p>
      </dgm:t>
    </dgm:pt>
    <dgm:pt modelId="{70E5D1B9-0B83-B04B-8EC5-EA40D9AD2E60}" type="sibTrans" cxnId="{64BCB556-0E66-8F4D-8BE1-5F50BEC39522}">
      <dgm:prSet/>
      <dgm:spPr/>
      <dgm:t>
        <a:bodyPr/>
        <a:lstStyle/>
        <a:p>
          <a:endParaRPr lang="en-GB"/>
        </a:p>
      </dgm:t>
    </dgm:pt>
    <dgm:pt modelId="{D7D8515C-EBDB-FD49-8B80-AF515151ACA5}" type="pres">
      <dgm:prSet presAssocID="{1658243E-BFEA-5E4A-AB08-23B918090EFB}" presName="Name0" presStyleCnt="0">
        <dgm:presLayoutVars>
          <dgm:dir/>
          <dgm:resizeHandles val="exact"/>
        </dgm:presLayoutVars>
      </dgm:prSet>
      <dgm:spPr/>
    </dgm:pt>
    <dgm:pt modelId="{1074F7DA-1741-D648-A9CB-C16CB6253D7D}" type="pres">
      <dgm:prSet presAssocID="{21B3E48E-2DA5-AD41-BBCB-57629D85DDFD}" presName="parTxOnly" presStyleLbl="node1" presStyleIdx="0" presStyleCnt="5" custScaleY="62874">
        <dgm:presLayoutVars>
          <dgm:bulletEnabled val="1"/>
        </dgm:presLayoutVars>
      </dgm:prSet>
      <dgm:spPr>
        <a:xfrm>
          <a:off x="944" y="0"/>
          <a:ext cx="1841416" cy="325954"/>
        </a:xfrm>
        <a:prstGeom prst="homePlate">
          <a:avLst/>
        </a:prstGeom>
      </dgm:spPr>
    </dgm:pt>
    <dgm:pt modelId="{F33C15FD-FA5F-1647-A700-1D9F89416196}" type="pres">
      <dgm:prSet presAssocID="{E5F048E9-8330-8E4E-BD8C-3F42E29D77C8}" presName="parSpace" presStyleCnt="0"/>
      <dgm:spPr/>
    </dgm:pt>
    <dgm:pt modelId="{5579613B-8470-AA46-8DB9-B59ED9FEBB55}" type="pres">
      <dgm:prSet presAssocID="{452D05BE-FA91-BC4A-BA47-B3CF4FA7C04A}" presName="parTxOnly" presStyleLbl="node1" presStyleIdx="1" presStyleCnt="5" custScaleY="62874" custLinFactNeighborX="1087" custLinFactNeighborY="16499">
        <dgm:presLayoutVars>
          <dgm:bulletEnabled val="1"/>
        </dgm:presLayoutVars>
      </dgm:prSet>
      <dgm:spPr>
        <a:xfrm>
          <a:off x="1478080" y="0"/>
          <a:ext cx="1841416" cy="325954"/>
        </a:xfrm>
        <a:prstGeom prst="chevron">
          <a:avLst/>
        </a:prstGeom>
      </dgm:spPr>
    </dgm:pt>
    <dgm:pt modelId="{7CD275C6-02E4-B94E-AFFB-1CD7F2905092}" type="pres">
      <dgm:prSet presAssocID="{53059D57-D8B9-0647-9739-4E9BB6A385A1}" presName="parSpace" presStyleCnt="0"/>
      <dgm:spPr/>
    </dgm:pt>
    <dgm:pt modelId="{6F802D1A-19FA-DD44-B6E7-B66DEDDB12DA}" type="pres">
      <dgm:prSet presAssocID="{C010039C-8DC4-A941-B235-B376CEA7E234}" presName="parTxOnly" presStyleLbl="node1" presStyleIdx="2" presStyleCnt="5" custScaleY="62874">
        <dgm:presLayoutVars>
          <dgm:bulletEnabled val="1"/>
        </dgm:presLayoutVars>
      </dgm:prSet>
      <dgm:spPr/>
    </dgm:pt>
    <dgm:pt modelId="{27B34D34-1E4B-0942-92D9-4C6BDC96EAC2}" type="pres">
      <dgm:prSet presAssocID="{1972AB92-874C-494E-AB79-90033DDCD122}" presName="parSpace" presStyleCnt="0"/>
      <dgm:spPr/>
    </dgm:pt>
    <dgm:pt modelId="{FCDB6754-566E-0848-886D-BF83519E4D54}" type="pres">
      <dgm:prSet presAssocID="{D9CAA5F7-EB23-C641-90DF-6098CCDFC110}" presName="parTxOnly" presStyleLbl="node1" presStyleIdx="3" presStyleCnt="5" custScaleY="62874">
        <dgm:presLayoutVars>
          <dgm:bulletEnabled val="1"/>
        </dgm:presLayoutVars>
      </dgm:prSet>
      <dgm:spPr>
        <a:xfrm>
          <a:off x="4420343" y="0"/>
          <a:ext cx="1841416" cy="325954"/>
        </a:xfrm>
        <a:prstGeom prst="chevron">
          <a:avLst/>
        </a:prstGeom>
      </dgm:spPr>
    </dgm:pt>
    <dgm:pt modelId="{A1612E64-B548-5645-BB60-E9A8245C8AEF}" type="pres">
      <dgm:prSet presAssocID="{0CCD6315-9C30-0E4B-B609-F049FA45EAB4}" presName="parSpace" presStyleCnt="0"/>
      <dgm:spPr/>
    </dgm:pt>
    <dgm:pt modelId="{0FACDCB0-BD46-7140-8513-020B8A01B1D8}" type="pres">
      <dgm:prSet presAssocID="{7AA344E0-F297-0844-B0F8-961656589A8C}" presName="parTxOnly" presStyleLbl="node1" presStyleIdx="4" presStyleCnt="5" custScaleY="62874">
        <dgm:presLayoutVars>
          <dgm:bulletEnabled val="1"/>
        </dgm:presLayoutVars>
      </dgm:prSet>
      <dgm:spPr>
        <a:xfrm>
          <a:off x="5893477" y="0"/>
          <a:ext cx="1841416" cy="325954"/>
        </a:xfrm>
        <a:prstGeom prst="chevron">
          <a:avLst/>
        </a:prstGeom>
      </dgm:spPr>
    </dgm:pt>
  </dgm:ptLst>
  <dgm:cxnLst>
    <dgm:cxn modelId="{469D1B21-7E10-DE4B-8097-17EEFC6D87F2}" type="presOf" srcId="{C010039C-8DC4-A941-B235-B376CEA7E234}" destId="{6F802D1A-19FA-DD44-B6E7-B66DEDDB12DA}" srcOrd="0" destOrd="0" presId="urn:microsoft.com/office/officeart/2005/8/layout/hChevron3"/>
    <dgm:cxn modelId="{8F32B121-3732-AE4E-B349-A3F684CC9E03}" srcId="{1658243E-BFEA-5E4A-AB08-23B918090EFB}" destId="{452D05BE-FA91-BC4A-BA47-B3CF4FA7C04A}" srcOrd="1" destOrd="0" parTransId="{5F8C686E-3DE1-8345-AEA0-C94A8D607E6D}" sibTransId="{53059D57-D8B9-0647-9739-4E9BB6A385A1}"/>
    <dgm:cxn modelId="{AADC6E41-905E-C946-A0C2-016D895264A7}" type="presOf" srcId="{21B3E48E-2DA5-AD41-BBCB-57629D85DDFD}" destId="{1074F7DA-1741-D648-A9CB-C16CB6253D7D}" srcOrd="0" destOrd="0" presId="urn:microsoft.com/office/officeart/2005/8/layout/hChevron3"/>
    <dgm:cxn modelId="{5D309571-B1FD-C344-B568-306900626241}" type="presOf" srcId="{452D05BE-FA91-BC4A-BA47-B3CF4FA7C04A}" destId="{5579613B-8470-AA46-8DB9-B59ED9FEBB55}" srcOrd="0" destOrd="0" presId="urn:microsoft.com/office/officeart/2005/8/layout/hChevron3"/>
    <dgm:cxn modelId="{64BCB556-0E66-8F4D-8BE1-5F50BEC39522}" srcId="{1658243E-BFEA-5E4A-AB08-23B918090EFB}" destId="{7AA344E0-F297-0844-B0F8-961656589A8C}" srcOrd="4" destOrd="0" parTransId="{291C9FBA-1B3F-7A4C-AA6E-806D568C223C}" sibTransId="{70E5D1B9-0B83-B04B-8EC5-EA40D9AD2E60}"/>
    <dgm:cxn modelId="{6D976A59-56E3-3446-AD73-C755842275BE}" srcId="{1658243E-BFEA-5E4A-AB08-23B918090EFB}" destId="{21B3E48E-2DA5-AD41-BBCB-57629D85DDFD}" srcOrd="0" destOrd="0" parTransId="{A87F9F32-6FF4-7C45-A419-65DD537B6C09}" sibTransId="{E5F048E9-8330-8E4E-BD8C-3F42E29D77C8}"/>
    <dgm:cxn modelId="{F63CB483-8723-7740-856A-9EDB234DE7F5}" type="presOf" srcId="{1658243E-BFEA-5E4A-AB08-23B918090EFB}" destId="{D7D8515C-EBDB-FD49-8B80-AF515151ACA5}" srcOrd="0" destOrd="0" presId="urn:microsoft.com/office/officeart/2005/8/layout/hChevron3"/>
    <dgm:cxn modelId="{C536A5A9-35CC-AE43-8333-FDBEBE2FE914}" srcId="{1658243E-BFEA-5E4A-AB08-23B918090EFB}" destId="{C010039C-8DC4-A941-B235-B376CEA7E234}" srcOrd="2" destOrd="0" parTransId="{CBC8B4A5-78D6-3241-B582-341566698EDC}" sibTransId="{1972AB92-874C-494E-AB79-90033DDCD122}"/>
    <dgm:cxn modelId="{6ADFDAB8-E3DD-EF43-8FA6-051003597DC8}" type="presOf" srcId="{D9CAA5F7-EB23-C641-90DF-6098CCDFC110}" destId="{FCDB6754-566E-0848-886D-BF83519E4D54}" srcOrd="0" destOrd="0" presId="urn:microsoft.com/office/officeart/2005/8/layout/hChevron3"/>
    <dgm:cxn modelId="{B077D7C2-DFC4-DD4D-96DC-89B3769F79CE}" type="presOf" srcId="{7AA344E0-F297-0844-B0F8-961656589A8C}" destId="{0FACDCB0-BD46-7140-8513-020B8A01B1D8}" srcOrd="0" destOrd="0" presId="urn:microsoft.com/office/officeart/2005/8/layout/hChevron3"/>
    <dgm:cxn modelId="{D90BEFE0-359B-3644-90AD-690BD1408A14}" srcId="{1658243E-BFEA-5E4A-AB08-23B918090EFB}" destId="{D9CAA5F7-EB23-C641-90DF-6098CCDFC110}" srcOrd="3" destOrd="0" parTransId="{8E8CAEBD-BEA7-B640-A566-939B57A3C5F9}" sibTransId="{0CCD6315-9C30-0E4B-B609-F049FA45EAB4}"/>
    <dgm:cxn modelId="{1BDAC70E-5321-6E4B-805A-7BAC8C40C78B}" type="presParOf" srcId="{D7D8515C-EBDB-FD49-8B80-AF515151ACA5}" destId="{1074F7DA-1741-D648-A9CB-C16CB6253D7D}" srcOrd="0" destOrd="0" presId="urn:microsoft.com/office/officeart/2005/8/layout/hChevron3"/>
    <dgm:cxn modelId="{7FE0B818-BB5A-7F4F-A4B5-B1D011DEAE99}" type="presParOf" srcId="{D7D8515C-EBDB-FD49-8B80-AF515151ACA5}" destId="{F33C15FD-FA5F-1647-A700-1D9F89416196}" srcOrd="1" destOrd="0" presId="urn:microsoft.com/office/officeart/2005/8/layout/hChevron3"/>
    <dgm:cxn modelId="{966FCED5-F14D-E64B-A81D-FE9A5A053AAD}" type="presParOf" srcId="{D7D8515C-EBDB-FD49-8B80-AF515151ACA5}" destId="{5579613B-8470-AA46-8DB9-B59ED9FEBB55}" srcOrd="2" destOrd="0" presId="urn:microsoft.com/office/officeart/2005/8/layout/hChevron3"/>
    <dgm:cxn modelId="{579EBCFB-CD9C-0749-8B55-B5F6947DE094}" type="presParOf" srcId="{D7D8515C-EBDB-FD49-8B80-AF515151ACA5}" destId="{7CD275C6-02E4-B94E-AFFB-1CD7F2905092}" srcOrd="3" destOrd="0" presId="urn:microsoft.com/office/officeart/2005/8/layout/hChevron3"/>
    <dgm:cxn modelId="{D70F1CA9-08A0-A74D-A9CD-21C9CAE26FC2}" type="presParOf" srcId="{D7D8515C-EBDB-FD49-8B80-AF515151ACA5}" destId="{6F802D1A-19FA-DD44-B6E7-B66DEDDB12DA}" srcOrd="4" destOrd="0" presId="urn:microsoft.com/office/officeart/2005/8/layout/hChevron3"/>
    <dgm:cxn modelId="{DD432145-B4D6-4E41-8570-9C1EACB26A10}" type="presParOf" srcId="{D7D8515C-EBDB-FD49-8B80-AF515151ACA5}" destId="{27B34D34-1E4B-0942-92D9-4C6BDC96EAC2}" srcOrd="5" destOrd="0" presId="urn:microsoft.com/office/officeart/2005/8/layout/hChevron3"/>
    <dgm:cxn modelId="{0042A294-8D32-0A45-B204-3DD4E75BD0D6}" type="presParOf" srcId="{D7D8515C-EBDB-FD49-8B80-AF515151ACA5}" destId="{FCDB6754-566E-0848-886D-BF83519E4D54}" srcOrd="6" destOrd="0" presId="urn:microsoft.com/office/officeart/2005/8/layout/hChevron3"/>
    <dgm:cxn modelId="{96172B19-16BC-C942-8D90-C7E0005538DC}" type="presParOf" srcId="{D7D8515C-EBDB-FD49-8B80-AF515151ACA5}" destId="{A1612E64-B548-5645-BB60-E9A8245C8AEF}" srcOrd="7" destOrd="0" presId="urn:microsoft.com/office/officeart/2005/8/layout/hChevron3"/>
    <dgm:cxn modelId="{56710780-747F-A14E-BC06-B22B6C0D2F8C}" type="presParOf" srcId="{D7D8515C-EBDB-FD49-8B80-AF515151ACA5}" destId="{0FACDCB0-BD46-7140-8513-020B8A01B1D8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F7332F-63BD-F448-85E7-02771D75B51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C16E317-D5EF-2248-965D-7778036DE5AC}">
      <dgm:prSet custT="1"/>
      <dgm:spPr/>
      <dgm:t>
        <a:bodyPr/>
        <a:lstStyle/>
        <a:p>
          <a:r>
            <a:rPr lang="en-SG" sz="1600" b="1" i="0" dirty="0">
              <a:latin typeface="Avenir Black" panose="02000503020000020003" pitchFamily="2" charset="0"/>
            </a:rPr>
            <a:t>Fuel properties</a:t>
          </a:r>
        </a:p>
      </dgm:t>
    </dgm:pt>
    <dgm:pt modelId="{15971D29-D096-7E46-B753-64EA288478E6}" type="parTrans" cxnId="{441630B0-B186-7744-914B-5E7938A3AF81}">
      <dgm:prSet/>
      <dgm:spPr/>
      <dgm:t>
        <a:bodyPr/>
        <a:lstStyle/>
        <a:p>
          <a:endParaRPr lang="en-GB"/>
        </a:p>
      </dgm:t>
    </dgm:pt>
    <dgm:pt modelId="{650DE0A7-E918-8C4D-A2D2-457C0F7A30FB}" type="sibTrans" cxnId="{441630B0-B186-7744-914B-5E7938A3AF81}">
      <dgm:prSet/>
      <dgm:spPr/>
      <dgm:t>
        <a:bodyPr/>
        <a:lstStyle/>
        <a:p>
          <a:endParaRPr lang="en-GB"/>
        </a:p>
      </dgm:t>
    </dgm:pt>
    <dgm:pt modelId="{59FE8DF1-B819-5548-9F8E-AF8E969C3554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New</a:t>
          </a:r>
        </a:p>
      </dgm:t>
    </dgm:pt>
    <dgm:pt modelId="{310E9945-49DA-2A42-AE03-4AA717488EFD}" type="parTrans" cxnId="{2BFB0859-29EB-D241-8A63-2E6A037A1DBF}">
      <dgm:prSet/>
      <dgm:spPr/>
      <dgm:t>
        <a:bodyPr/>
        <a:lstStyle/>
        <a:p>
          <a:endParaRPr lang="en-GB"/>
        </a:p>
      </dgm:t>
    </dgm:pt>
    <dgm:pt modelId="{1B1F21A5-CDF8-844B-9599-3B29FA060B3A}" type="sibTrans" cxnId="{2BFB0859-29EB-D241-8A63-2E6A037A1DBF}">
      <dgm:prSet/>
      <dgm:spPr/>
      <dgm:t>
        <a:bodyPr/>
        <a:lstStyle/>
        <a:p>
          <a:endParaRPr lang="en-GB"/>
        </a:p>
      </dgm:t>
    </dgm:pt>
    <dgm:pt modelId="{A6BD8E02-5AA7-2E41-BFF1-A94377C3319F}">
      <dgm:prSet custT="1"/>
      <dgm:spPr/>
      <dgm:t>
        <a:bodyPr/>
        <a:lstStyle/>
        <a:p>
          <a:r>
            <a:rPr lang="en-SG" sz="1400" dirty="0">
              <a:latin typeface="Avenir Book" panose="02000503020000020003" pitchFamily="2" charset="0"/>
            </a:rPr>
            <a:t>Existing</a:t>
          </a:r>
        </a:p>
      </dgm:t>
    </dgm:pt>
    <dgm:pt modelId="{7E8705B2-2D8C-0F49-845B-08078DBE51D9}" type="parTrans" cxnId="{9CAAE281-55A7-204E-90D7-3000A2F1E476}">
      <dgm:prSet/>
      <dgm:spPr/>
      <dgm:t>
        <a:bodyPr/>
        <a:lstStyle/>
        <a:p>
          <a:endParaRPr lang="en-GB"/>
        </a:p>
      </dgm:t>
    </dgm:pt>
    <dgm:pt modelId="{480AD755-84DF-6847-B5B9-B426D0AEC93C}" type="sibTrans" cxnId="{9CAAE281-55A7-204E-90D7-3000A2F1E476}">
      <dgm:prSet/>
      <dgm:spPr/>
      <dgm:t>
        <a:bodyPr/>
        <a:lstStyle/>
        <a:p>
          <a:endParaRPr lang="en-GB"/>
        </a:p>
      </dgm:t>
    </dgm:pt>
    <dgm:pt modelId="{7094D862-CDBE-964B-A36B-92C90485DC9D}">
      <dgm:prSet custT="1"/>
      <dgm:spPr/>
      <dgm:t>
        <a:bodyPr/>
        <a:lstStyle/>
        <a:p>
          <a:r>
            <a:rPr lang="en-SG" sz="1600" b="1" i="0" dirty="0">
              <a:latin typeface="Avenir Black" panose="02000503020000020003" pitchFamily="2" charset="0"/>
            </a:rPr>
            <a:t>Standards</a:t>
          </a:r>
        </a:p>
      </dgm:t>
    </dgm:pt>
    <dgm:pt modelId="{2F77E036-C2AC-554B-A217-15060D31C1C6}" type="parTrans" cxnId="{369C0942-1621-4B4A-A909-D18AA3F72F82}">
      <dgm:prSet/>
      <dgm:spPr/>
      <dgm:t>
        <a:bodyPr/>
        <a:lstStyle/>
        <a:p>
          <a:endParaRPr lang="en-GB"/>
        </a:p>
      </dgm:t>
    </dgm:pt>
    <dgm:pt modelId="{4EAB45F5-8B75-D043-91C6-321DC7322786}" type="sibTrans" cxnId="{369C0942-1621-4B4A-A909-D18AA3F72F82}">
      <dgm:prSet/>
      <dgm:spPr/>
      <dgm:t>
        <a:bodyPr/>
        <a:lstStyle/>
        <a:p>
          <a:endParaRPr lang="en-GB"/>
        </a:p>
      </dgm:t>
    </dgm:pt>
    <dgm:pt modelId="{0463AF0C-774F-7F44-B360-5F50CF538C82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Handling</a:t>
          </a:r>
        </a:p>
      </dgm:t>
    </dgm:pt>
    <dgm:pt modelId="{B2962920-49D5-ED43-88B3-BFB01A9ACDAE}" type="parTrans" cxnId="{787A682F-F10E-CD40-8F75-4409EF471036}">
      <dgm:prSet/>
      <dgm:spPr/>
      <dgm:t>
        <a:bodyPr/>
        <a:lstStyle/>
        <a:p>
          <a:endParaRPr lang="en-GB"/>
        </a:p>
      </dgm:t>
    </dgm:pt>
    <dgm:pt modelId="{0F4D8DE4-FB01-CB46-8FA9-F2640859D1E2}" type="sibTrans" cxnId="{787A682F-F10E-CD40-8F75-4409EF471036}">
      <dgm:prSet/>
      <dgm:spPr/>
      <dgm:t>
        <a:bodyPr/>
        <a:lstStyle/>
        <a:p>
          <a:endParaRPr lang="en-GB"/>
        </a:p>
      </dgm:t>
    </dgm:pt>
    <dgm:pt modelId="{A1667F27-F596-B141-A56F-A6210ACD51A1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Custody transfer</a:t>
          </a:r>
        </a:p>
      </dgm:t>
    </dgm:pt>
    <dgm:pt modelId="{1ABD2CDB-CE5A-014E-9214-0F836EF956B2}" type="parTrans" cxnId="{3E4CB95F-7F62-F646-8487-2995849F6E27}">
      <dgm:prSet/>
      <dgm:spPr/>
      <dgm:t>
        <a:bodyPr/>
        <a:lstStyle/>
        <a:p>
          <a:endParaRPr lang="en-GB"/>
        </a:p>
      </dgm:t>
    </dgm:pt>
    <dgm:pt modelId="{348E13F6-8BF9-BF4E-88BA-9EAA868BC11A}" type="sibTrans" cxnId="{3E4CB95F-7F62-F646-8487-2995849F6E27}">
      <dgm:prSet/>
      <dgm:spPr/>
      <dgm:t>
        <a:bodyPr/>
        <a:lstStyle/>
        <a:p>
          <a:endParaRPr lang="en-GB"/>
        </a:p>
      </dgm:t>
    </dgm:pt>
    <dgm:pt modelId="{9C991EEB-114F-F84C-A7BF-895AD698A218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Testing</a:t>
          </a:r>
        </a:p>
      </dgm:t>
    </dgm:pt>
    <dgm:pt modelId="{A625AD8D-2C1E-FE4A-BCBA-E0D7C2222075}" type="parTrans" cxnId="{71045FF0-251A-7C4F-A5D4-D703B5E9AA22}">
      <dgm:prSet/>
      <dgm:spPr/>
      <dgm:t>
        <a:bodyPr/>
        <a:lstStyle/>
        <a:p>
          <a:endParaRPr lang="en-GB"/>
        </a:p>
      </dgm:t>
    </dgm:pt>
    <dgm:pt modelId="{1DAFDFD1-1FD4-EE49-8071-AE4E4194C386}" type="sibTrans" cxnId="{71045FF0-251A-7C4F-A5D4-D703B5E9AA22}">
      <dgm:prSet/>
      <dgm:spPr/>
      <dgm:t>
        <a:bodyPr/>
        <a:lstStyle/>
        <a:p>
          <a:endParaRPr lang="en-GB"/>
        </a:p>
      </dgm:t>
    </dgm:pt>
    <dgm:pt modelId="{47272BF3-98FE-A248-8FEB-F4BD6ED15F36}">
      <dgm:prSet custT="1"/>
      <dgm:spPr/>
      <dgm:t>
        <a:bodyPr/>
        <a:lstStyle/>
        <a:p>
          <a:r>
            <a:rPr lang="en-SG" sz="1600" b="1" i="0" dirty="0">
              <a:latin typeface="Avenir Black" panose="02000503020000020003" pitchFamily="2" charset="0"/>
            </a:rPr>
            <a:t>Commercial terms</a:t>
          </a:r>
        </a:p>
      </dgm:t>
    </dgm:pt>
    <dgm:pt modelId="{3F5311B2-286B-9B47-8ABA-637C31BFCC46}" type="parTrans" cxnId="{EF01D855-00DD-2F47-AE54-A7EAC06C15CD}">
      <dgm:prSet/>
      <dgm:spPr/>
      <dgm:t>
        <a:bodyPr/>
        <a:lstStyle/>
        <a:p>
          <a:endParaRPr lang="en-GB"/>
        </a:p>
      </dgm:t>
    </dgm:pt>
    <dgm:pt modelId="{9F5D9444-F212-9B45-8DDC-03CD927BB045}" type="sibTrans" cxnId="{EF01D855-00DD-2F47-AE54-A7EAC06C15CD}">
      <dgm:prSet/>
      <dgm:spPr/>
      <dgm:t>
        <a:bodyPr/>
        <a:lstStyle/>
        <a:p>
          <a:endParaRPr lang="en-GB"/>
        </a:p>
      </dgm:t>
    </dgm:pt>
    <dgm:pt modelId="{4B9A345C-9B7F-7B49-9CA8-78A75BAC106F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Price premium</a:t>
          </a:r>
        </a:p>
      </dgm:t>
    </dgm:pt>
    <dgm:pt modelId="{2D470360-D2BA-3145-B231-442A00832455}" type="parTrans" cxnId="{B815A30F-61BF-1C4E-9453-26E739303001}">
      <dgm:prSet/>
      <dgm:spPr/>
      <dgm:t>
        <a:bodyPr/>
        <a:lstStyle/>
        <a:p>
          <a:endParaRPr lang="en-GB"/>
        </a:p>
      </dgm:t>
    </dgm:pt>
    <dgm:pt modelId="{E8FA6A05-EAEA-5649-A6D1-1BE4B045B64A}" type="sibTrans" cxnId="{B815A30F-61BF-1C4E-9453-26E739303001}">
      <dgm:prSet/>
      <dgm:spPr/>
      <dgm:t>
        <a:bodyPr/>
        <a:lstStyle/>
        <a:p>
          <a:endParaRPr lang="en-GB"/>
        </a:p>
      </dgm:t>
    </dgm:pt>
    <dgm:pt modelId="{0AFAC7EF-2000-3148-9FB1-66631F73FDCC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Insurance</a:t>
          </a:r>
        </a:p>
      </dgm:t>
    </dgm:pt>
    <dgm:pt modelId="{3EA92002-C329-7444-BC37-6809DA01FD7A}" type="parTrans" cxnId="{BDAA671E-F43E-E746-94D6-D2BC37DAD5FB}">
      <dgm:prSet/>
      <dgm:spPr/>
      <dgm:t>
        <a:bodyPr/>
        <a:lstStyle/>
        <a:p>
          <a:endParaRPr lang="en-GB"/>
        </a:p>
      </dgm:t>
    </dgm:pt>
    <dgm:pt modelId="{A49A127D-808A-CF48-ABD4-1B35F8208071}" type="sibTrans" cxnId="{BDAA671E-F43E-E746-94D6-D2BC37DAD5FB}">
      <dgm:prSet/>
      <dgm:spPr/>
      <dgm:t>
        <a:bodyPr/>
        <a:lstStyle/>
        <a:p>
          <a:endParaRPr lang="en-GB"/>
        </a:p>
      </dgm:t>
    </dgm:pt>
    <dgm:pt modelId="{F367E39C-3114-0949-8515-03C9B9FAADF4}">
      <dgm:prSet custT="1"/>
      <dgm:spPr/>
      <dgm:t>
        <a:bodyPr/>
        <a:lstStyle/>
        <a:p>
          <a:r>
            <a:rPr lang="en-SG" sz="1400" b="1" i="0" dirty="0">
              <a:latin typeface="Avenir Black" panose="02000503020000020003" pitchFamily="2" charset="0"/>
            </a:rPr>
            <a:t>Compliance</a:t>
          </a:r>
        </a:p>
      </dgm:t>
    </dgm:pt>
    <dgm:pt modelId="{1FF5802B-301C-D24C-B5E4-A6EEF29FDA94}" type="parTrans" cxnId="{C725CE5C-3945-424B-B805-21448D2DD8E2}">
      <dgm:prSet/>
      <dgm:spPr/>
      <dgm:t>
        <a:bodyPr/>
        <a:lstStyle/>
        <a:p>
          <a:endParaRPr lang="en-GB"/>
        </a:p>
      </dgm:t>
    </dgm:pt>
    <dgm:pt modelId="{DA294D77-76F7-6649-B938-32987722BD72}" type="sibTrans" cxnId="{C725CE5C-3945-424B-B805-21448D2DD8E2}">
      <dgm:prSet/>
      <dgm:spPr/>
      <dgm:t>
        <a:bodyPr/>
        <a:lstStyle/>
        <a:p>
          <a:endParaRPr lang="en-GB"/>
        </a:p>
      </dgm:t>
    </dgm:pt>
    <dgm:pt modelId="{222908D7-35B6-DC4A-B423-81957DD6EEBD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Sectorial and geographical regulations</a:t>
          </a:r>
        </a:p>
      </dgm:t>
    </dgm:pt>
    <dgm:pt modelId="{20B09B12-027C-8E45-9845-99FA5D6BCBD6}" type="parTrans" cxnId="{03B678E8-4BB7-4444-944B-58E4A0D5E8D8}">
      <dgm:prSet/>
      <dgm:spPr/>
      <dgm:t>
        <a:bodyPr/>
        <a:lstStyle/>
        <a:p>
          <a:endParaRPr lang="en-GB"/>
        </a:p>
      </dgm:t>
    </dgm:pt>
    <dgm:pt modelId="{7074847A-8468-8246-83CA-1008CD8B4338}" type="sibTrans" cxnId="{03B678E8-4BB7-4444-944B-58E4A0D5E8D8}">
      <dgm:prSet/>
      <dgm:spPr/>
      <dgm:t>
        <a:bodyPr/>
        <a:lstStyle/>
        <a:p>
          <a:endParaRPr lang="en-GB"/>
        </a:p>
      </dgm:t>
    </dgm:pt>
    <dgm:pt modelId="{F232E766-BAE4-6149-B1C8-6367947B8B7E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Data management with increased digitalisation</a:t>
          </a:r>
        </a:p>
      </dgm:t>
    </dgm:pt>
    <dgm:pt modelId="{7D3D7C2E-78B6-0B45-B5A7-1656C533D67C}" type="parTrans" cxnId="{E359FF3A-94FE-8748-833E-FC0A386A4316}">
      <dgm:prSet/>
      <dgm:spPr/>
      <dgm:t>
        <a:bodyPr/>
        <a:lstStyle/>
        <a:p>
          <a:endParaRPr lang="en-GB"/>
        </a:p>
      </dgm:t>
    </dgm:pt>
    <dgm:pt modelId="{1D5C39F5-CC4C-8B42-B3F5-AA2C2B3DD7DE}" type="sibTrans" cxnId="{E359FF3A-94FE-8748-833E-FC0A386A4316}">
      <dgm:prSet/>
      <dgm:spPr/>
      <dgm:t>
        <a:bodyPr/>
        <a:lstStyle/>
        <a:p>
          <a:endParaRPr lang="en-GB"/>
        </a:p>
      </dgm:t>
    </dgm:pt>
    <dgm:pt modelId="{1FA83B05-5705-7B4E-8FC7-E77668DC1A31}">
      <dgm:prSet custT="1"/>
      <dgm:spPr/>
      <dgm:t>
        <a:bodyPr/>
        <a:lstStyle/>
        <a:p>
          <a:r>
            <a:rPr lang="en-SG" sz="1600" b="1" i="0" dirty="0">
              <a:latin typeface="Avenir Black" panose="02000503020000020003" pitchFamily="2" charset="0"/>
            </a:rPr>
            <a:t>Manpower</a:t>
          </a:r>
        </a:p>
      </dgm:t>
    </dgm:pt>
    <dgm:pt modelId="{F67EBC39-F55A-9848-84EA-4974F3123CEF}" type="parTrans" cxnId="{E1245157-6F07-0D46-AD09-43A48CBA1D5F}">
      <dgm:prSet/>
      <dgm:spPr/>
      <dgm:t>
        <a:bodyPr/>
        <a:lstStyle/>
        <a:p>
          <a:endParaRPr lang="en-GB"/>
        </a:p>
      </dgm:t>
    </dgm:pt>
    <dgm:pt modelId="{FBB5A064-C28E-CD4B-A638-8C83CB17773B}" type="sibTrans" cxnId="{E1245157-6F07-0D46-AD09-43A48CBA1D5F}">
      <dgm:prSet/>
      <dgm:spPr/>
      <dgm:t>
        <a:bodyPr/>
        <a:lstStyle/>
        <a:p>
          <a:endParaRPr lang="en-GB"/>
        </a:p>
      </dgm:t>
    </dgm:pt>
    <dgm:pt modelId="{1E8034B3-29EC-AF40-8B92-AD9DAF9028DC}">
      <dgm:prSet custT="1"/>
      <dgm:spPr/>
      <dgm:t>
        <a:bodyPr/>
        <a:lstStyle/>
        <a:p>
          <a:r>
            <a:rPr lang="en-SG" sz="1400">
              <a:latin typeface="Avenir Book" panose="02000503020000020003" pitchFamily="2" charset="0"/>
            </a:rPr>
            <a:t>Readiness</a:t>
          </a:r>
        </a:p>
      </dgm:t>
    </dgm:pt>
    <dgm:pt modelId="{BE2E7C11-EDB3-8A43-804A-EAC243EF9EF3}" type="parTrans" cxnId="{636007C2-CE6A-C243-88E2-08A485E688AF}">
      <dgm:prSet/>
      <dgm:spPr/>
      <dgm:t>
        <a:bodyPr/>
        <a:lstStyle/>
        <a:p>
          <a:endParaRPr lang="en-GB"/>
        </a:p>
      </dgm:t>
    </dgm:pt>
    <dgm:pt modelId="{347C3CE3-AEE3-4949-A619-D98B2D873C33}" type="sibTrans" cxnId="{636007C2-CE6A-C243-88E2-08A485E688AF}">
      <dgm:prSet/>
      <dgm:spPr/>
      <dgm:t>
        <a:bodyPr/>
        <a:lstStyle/>
        <a:p>
          <a:endParaRPr lang="en-GB"/>
        </a:p>
      </dgm:t>
    </dgm:pt>
    <dgm:pt modelId="{54E7D698-3021-BB45-985C-2FFB07698654}">
      <dgm:prSet custT="1"/>
      <dgm:spPr/>
      <dgm:t>
        <a:bodyPr/>
        <a:lstStyle/>
        <a:p>
          <a:r>
            <a:rPr lang="en-SG" sz="1400" dirty="0">
              <a:latin typeface="Avenir Book" panose="02000503020000020003" pitchFamily="2" charset="0"/>
            </a:rPr>
            <a:t>Competency</a:t>
          </a:r>
        </a:p>
      </dgm:t>
    </dgm:pt>
    <dgm:pt modelId="{4FE52E01-DC9D-4C4F-BB1A-561CA6B81921}" type="parTrans" cxnId="{67C50029-D148-4F46-832C-21204F39197A}">
      <dgm:prSet/>
      <dgm:spPr/>
      <dgm:t>
        <a:bodyPr/>
        <a:lstStyle/>
        <a:p>
          <a:endParaRPr lang="en-GB"/>
        </a:p>
      </dgm:t>
    </dgm:pt>
    <dgm:pt modelId="{1D0882D7-54CF-E545-824D-734FCC679615}" type="sibTrans" cxnId="{67C50029-D148-4F46-832C-21204F39197A}">
      <dgm:prSet/>
      <dgm:spPr/>
      <dgm:t>
        <a:bodyPr/>
        <a:lstStyle/>
        <a:p>
          <a:endParaRPr lang="en-GB"/>
        </a:p>
      </dgm:t>
    </dgm:pt>
    <dgm:pt modelId="{0E01BE22-0222-364A-AC2D-5F6F0BADB1D9}">
      <dgm:prSet custT="1"/>
      <dgm:spPr/>
      <dgm:t>
        <a:bodyPr/>
        <a:lstStyle/>
        <a:p>
          <a:r>
            <a:rPr lang="en-SG" sz="1400" dirty="0">
              <a:latin typeface="Avenir Book" panose="02000503020000020003" pitchFamily="2" charset="0"/>
            </a:rPr>
            <a:t>Volumetric energy density</a:t>
          </a:r>
        </a:p>
      </dgm:t>
    </dgm:pt>
    <dgm:pt modelId="{B18AF248-6E4C-994C-933A-68FD9A6872BA}" type="parTrans" cxnId="{6B9AA14E-145F-5E46-999A-0EB1D7E070D9}">
      <dgm:prSet/>
      <dgm:spPr/>
      <dgm:t>
        <a:bodyPr/>
        <a:lstStyle/>
        <a:p>
          <a:endParaRPr lang="en-GB"/>
        </a:p>
      </dgm:t>
    </dgm:pt>
    <dgm:pt modelId="{4CA0BD00-AE54-024B-A391-EF1AF48B87C8}" type="sibTrans" cxnId="{6B9AA14E-145F-5E46-999A-0EB1D7E070D9}">
      <dgm:prSet/>
      <dgm:spPr/>
      <dgm:t>
        <a:bodyPr/>
        <a:lstStyle/>
        <a:p>
          <a:endParaRPr lang="en-GB"/>
        </a:p>
      </dgm:t>
    </dgm:pt>
    <dgm:pt modelId="{D860D46F-35E4-1040-ADDF-8A9FEB32D0D0}">
      <dgm:prSet custT="1"/>
      <dgm:spPr/>
      <dgm:t>
        <a:bodyPr/>
        <a:lstStyle/>
        <a:p>
          <a:r>
            <a:rPr lang="en-SG" sz="1400" dirty="0">
              <a:latin typeface="Avenir Book" panose="02000503020000020003" pitchFamily="2" charset="0"/>
            </a:rPr>
            <a:t>Hazardous materials classification</a:t>
          </a:r>
        </a:p>
      </dgm:t>
    </dgm:pt>
    <dgm:pt modelId="{8EAAAA37-EAEB-C640-8DF4-CDFB80B29643}" type="parTrans" cxnId="{9B7FF7BE-BAEA-0849-B32C-09E1A2F97E2C}">
      <dgm:prSet/>
      <dgm:spPr/>
      <dgm:t>
        <a:bodyPr/>
        <a:lstStyle/>
        <a:p>
          <a:endParaRPr lang="en-GB"/>
        </a:p>
      </dgm:t>
    </dgm:pt>
    <dgm:pt modelId="{B13F3AB5-3EF7-6441-B24D-85DFEB0C4034}" type="sibTrans" cxnId="{9B7FF7BE-BAEA-0849-B32C-09E1A2F97E2C}">
      <dgm:prSet/>
      <dgm:spPr/>
      <dgm:t>
        <a:bodyPr/>
        <a:lstStyle/>
        <a:p>
          <a:endParaRPr lang="en-GB"/>
        </a:p>
      </dgm:t>
    </dgm:pt>
    <dgm:pt modelId="{3DD74B32-2BDF-2149-AF43-2456A4C916A2}">
      <dgm:prSet custT="1"/>
      <dgm:spPr/>
      <dgm:t>
        <a:bodyPr/>
        <a:lstStyle/>
        <a:p>
          <a:r>
            <a:rPr lang="en-SG" sz="1600" b="1" i="0" dirty="0">
              <a:latin typeface="Avenir Black" panose="02000503020000020003" pitchFamily="2" charset="0"/>
            </a:rPr>
            <a:t>Fuel supply</a:t>
          </a:r>
        </a:p>
      </dgm:t>
    </dgm:pt>
    <dgm:pt modelId="{C8DE7D71-90D6-4E41-B36F-FDAAFB6DF036}" type="parTrans" cxnId="{18BD96BF-FD9A-044B-B247-9F5BB27C759B}">
      <dgm:prSet/>
      <dgm:spPr/>
      <dgm:t>
        <a:bodyPr/>
        <a:lstStyle/>
        <a:p>
          <a:endParaRPr lang="en-GB"/>
        </a:p>
      </dgm:t>
    </dgm:pt>
    <dgm:pt modelId="{DD948BA9-0E0D-EB42-8389-035880CC5D0F}" type="sibTrans" cxnId="{18BD96BF-FD9A-044B-B247-9F5BB27C759B}">
      <dgm:prSet/>
      <dgm:spPr/>
      <dgm:t>
        <a:bodyPr/>
        <a:lstStyle/>
        <a:p>
          <a:endParaRPr lang="en-GB"/>
        </a:p>
      </dgm:t>
    </dgm:pt>
    <dgm:pt modelId="{5404C3FB-875E-EA41-8CF6-1F4E9D487619}">
      <dgm:prSet custT="1"/>
      <dgm:spPr/>
      <dgm:t>
        <a:bodyPr/>
        <a:lstStyle/>
        <a:p>
          <a:r>
            <a:rPr lang="en-SG" sz="1400" dirty="0">
              <a:latin typeface="Avenir Book" panose="02000503020000020003" pitchFamily="2" charset="0"/>
            </a:rPr>
            <a:t>Ubiquitous production</a:t>
          </a:r>
        </a:p>
      </dgm:t>
    </dgm:pt>
    <dgm:pt modelId="{F328D946-29FA-564C-BB72-E3AB7A842E63}" type="parTrans" cxnId="{938422AC-FA2C-5C4B-ACC2-0DC615FF14B6}">
      <dgm:prSet/>
      <dgm:spPr/>
      <dgm:t>
        <a:bodyPr/>
        <a:lstStyle/>
        <a:p>
          <a:endParaRPr lang="en-GB"/>
        </a:p>
      </dgm:t>
    </dgm:pt>
    <dgm:pt modelId="{EF665E72-9C24-F34A-B8F0-D21E17E68E0C}" type="sibTrans" cxnId="{938422AC-FA2C-5C4B-ACC2-0DC615FF14B6}">
      <dgm:prSet/>
      <dgm:spPr/>
      <dgm:t>
        <a:bodyPr/>
        <a:lstStyle/>
        <a:p>
          <a:endParaRPr lang="en-GB"/>
        </a:p>
      </dgm:t>
    </dgm:pt>
    <dgm:pt modelId="{74C231D3-1DCC-5D4B-A17E-D01E2E8D5B6D}">
      <dgm:prSet custT="1"/>
      <dgm:spPr/>
      <dgm:t>
        <a:bodyPr/>
        <a:lstStyle/>
        <a:p>
          <a:r>
            <a:rPr lang="en-SG" sz="1400" dirty="0">
              <a:latin typeface="Avenir Book" panose="02000503020000020003" pitchFamily="2" charset="0"/>
            </a:rPr>
            <a:t>Availability of supply chain assets</a:t>
          </a:r>
        </a:p>
      </dgm:t>
    </dgm:pt>
    <dgm:pt modelId="{9E9A9724-E484-EE40-98FF-22C56EFD30AD}" type="parTrans" cxnId="{01AE5E91-6E6E-9841-840A-42D4FC93F601}">
      <dgm:prSet/>
      <dgm:spPr/>
      <dgm:t>
        <a:bodyPr/>
        <a:lstStyle/>
        <a:p>
          <a:endParaRPr lang="en-GB"/>
        </a:p>
      </dgm:t>
    </dgm:pt>
    <dgm:pt modelId="{AD0657B3-7B42-EA48-A8EF-41A2C0036BCD}" type="sibTrans" cxnId="{01AE5E91-6E6E-9841-840A-42D4FC93F601}">
      <dgm:prSet/>
      <dgm:spPr/>
      <dgm:t>
        <a:bodyPr/>
        <a:lstStyle/>
        <a:p>
          <a:endParaRPr lang="en-GB"/>
        </a:p>
      </dgm:t>
    </dgm:pt>
    <dgm:pt modelId="{0EBADBFD-1701-9041-835B-F848213C8800}">
      <dgm:prSet custT="1"/>
      <dgm:spPr/>
      <dgm:t>
        <a:bodyPr/>
        <a:lstStyle/>
        <a:p>
          <a:r>
            <a:rPr lang="en-SG" sz="1600" b="1" i="0" dirty="0">
              <a:latin typeface="Avenir Black" panose="02000503020000020003" pitchFamily="2" charset="0"/>
            </a:rPr>
            <a:t>Infrastructure</a:t>
          </a:r>
        </a:p>
      </dgm:t>
    </dgm:pt>
    <dgm:pt modelId="{858CEDD1-5D10-EF43-8C01-0C5E8580D91C}" type="parTrans" cxnId="{FB26C6B5-2176-3340-9B88-D546329F8375}">
      <dgm:prSet/>
      <dgm:spPr/>
      <dgm:t>
        <a:bodyPr/>
        <a:lstStyle/>
        <a:p>
          <a:endParaRPr lang="en-GB"/>
        </a:p>
      </dgm:t>
    </dgm:pt>
    <dgm:pt modelId="{BD138E53-A0C4-9548-A7F2-0192BE0DBC80}" type="sibTrans" cxnId="{FB26C6B5-2176-3340-9B88-D546329F8375}">
      <dgm:prSet/>
      <dgm:spPr/>
      <dgm:t>
        <a:bodyPr/>
        <a:lstStyle/>
        <a:p>
          <a:endParaRPr lang="en-GB"/>
        </a:p>
      </dgm:t>
    </dgm:pt>
    <dgm:pt modelId="{FA545496-23DC-174B-830A-EC812E0B2C1B}" type="pres">
      <dgm:prSet presAssocID="{A4F7332F-63BD-F448-85E7-02771D75B514}" presName="theList" presStyleCnt="0">
        <dgm:presLayoutVars>
          <dgm:dir/>
          <dgm:animLvl val="lvl"/>
          <dgm:resizeHandles val="exact"/>
        </dgm:presLayoutVars>
      </dgm:prSet>
      <dgm:spPr/>
    </dgm:pt>
    <dgm:pt modelId="{BDF0AB0E-47EB-914B-828F-90A0D772031B}" type="pres">
      <dgm:prSet presAssocID="{AC16E317-D5EF-2248-965D-7778036DE5AC}" presName="compNode" presStyleCnt="0"/>
      <dgm:spPr/>
    </dgm:pt>
    <dgm:pt modelId="{605DB7B2-E6E4-7D47-B2D2-BFF0FE7820FA}" type="pres">
      <dgm:prSet presAssocID="{AC16E317-D5EF-2248-965D-7778036DE5AC}" presName="aNode" presStyleLbl="bgShp" presStyleIdx="0" presStyleCnt="7"/>
      <dgm:spPr/>
    </dgm:pt>
    <dgm:pt modelId="{8823172B-036E-6D4F-8520-DDAD1C4C453C}" type="pres">
      <dgm:prSet presAssocID="{AC16E317-D5EF-2248-965D-7778036DE5AC}" presName="textNode" presStyleLbl="bgShp" presStyleIdx="0" presStyleCnt="7"/>
      <dgm:spPr/>
    </dgm:pt>
    <dgm:pt modelId="{D53C88F0-3937-8C4F-B6F3-4E95A21E2857}" type="pres">
      <dgm:prSet presAssocID="{AC16E317-D5EF-2248-965D-7778036DE5AC}" presName="compChildNode" presStyleCnt="0"/>
      <dgm:spPr/>
    </dgm:pt>
    <dgm:pt modelId="{619802F1-0344-4C45-80E1-7821BE7F21C6}" type="pres">
      <dgm:prSet presAssocID="{AC16E317-D5EF-2248-965D-7778036DE5AC}" presName="theInnerList" presStyleCnt="0"/>
      <dgm:spPr/>
    </dgm:pt>
    <dgm:pt modelId="{0E594C3D-39B8-054D-99CC-848DA49717C4}" type="pres">
      <dgm:prSet presAssocID="{0E01BE22-0222-364A-AC2D-5F6F0BADB1D9}" presName="childNode" presStyleLbl="node1" presStyleIdx="0" presStyleCnt="15">
        <dgm:presLayoutVars>
          <dgm:bulletEnabled val="1"/>
        </dgm:presLayoutVars>
      </dgm:prSet>
      <dgm:spPr/>
    </dgm:pt>
    <dgm:pt modelId="{4FCA280B-F6A3-AE4E-88CF-555F7A58C99F}" type="pres">
      <dgm:prSet presAssocID="{0E01BE22-0222-364A-AC2D-5F6F0BADB1D9}" presName="aSpace2" presStyleCnt="0"/>
      <dgm:spPr/>
    </dgm:pt>
    <dgm:pt modelId="{D52262DD-B966-444C-850E-6AE7332D6154}" type="pres">
      <dgm:prSet presAssocID="{D860D46F-35E4-1040-ADDF-8A9FEB32D0D0}" presName="childNode" presStyleLbl="node1" presStyleIdx="1" presStyleCnt="15">
        <dgm:presLayoutVars>
          <dgm:bulletEnabled val="1"/>
        </dgm:presLayoutVars>
      </dgm:prSet>
      <dgm:spPr/>
    </dgm:pt>
    <dgm:pt modelId="{B98F5381-E91C-B641-B55A-C755E26657F5}" type="pres">
      <dgm:prSet presAssocID="{AC16E317-D5EF-2248-965D-7778036DE5AC}" presName="aSpace" presStyleCnt="0"/>
      <dgm:spPr/>
    </dgm:pt>
    <dgm:pt modelId="{31BEF513-389C-9444-BDBE-272B6852813B}" type="pres">
      <dgm:prSet presAssocID="{3DD74B32-2BDF-2149-AF43-2456A4C916A2}" presName="compNode" presStyleCnt="0"/>
      <dgm:spPr/>
    </dgm:pt>
    <dgm:pt modelId="{F9862956-2EF8-7640-A4B8-1F1483AE8A8C}" type="pres">
      <dgm:prSet presAssocID="{3DD74B32-2BDF-2149-AF43-2456A4C916A2}" presName="aNode" presStyleLbl="bgShp" presStyleIdx="1" presStyleCnt="7"/>
      <dgm:spPr/>
    </dgm:pt>
    <dgm:pt modelId="{C5B3D48D-2040-1E4B-84AD-635B9BFD1369}" type="pres">
      <dgm:prSet presAssocID="{3DD74B32-2BDF-2149-AF43-2456A4C916A2}" presName="textNode" presStyleLbl="bgShp" presStyleIdx="1" presStyleCnt="7"/>
      <dgm:spPr/>
    </dgm:pt>
    <dgm:pt modelId="{DFF0ECFD-38A2-1246-BD79-1CBEE5D25123}" type="pres">
      <dgm:prSet presAssocID="{3DD74B32-2BDF-2149-AF43-2456A4C916A2}" presName="compChildNode" presStyleCnt="0"/>
      <dgm:spPr/>
    </dgm:pt>
    <dgm:pt modelId="{9AB491E4-D716-2C4C-AFE0-EA8A54A3D626}" type="pres">
      <dgm:prSet presAssocID="{3DD74B32-2BDF-2149-AF43-2456A4C916A2}" presName="theInnerList" presStyleCnt="0"/>
      <dgm:spPr/>
    </dgm:pt>
    <dgm:pt modelId="{C10EA1A3-96F7-BA4B-B2D4-02558211FB8C}" type="pres">
      <dgm:prSet presAssocID="{5404C3FB-875E-EA41-8CF6-1F4E9D487619}" presName="childNode" presStyleLbl="node1" presStyleIdx="2" presStyleCnt="15">
        <dgm:presLayoutVars>
          <dgm:bulletEnabled val="1"/>
        </dgm:presLayoutVars>
      </dgm:prSet>
      <dgm:spPr/>
    </dgm:pt>
    <dgm:pt modelId="{13DE81A3-3F2D-2847-A1D5-71021C8F1487}" type="pres">
      <dgm:prSet presAssocID="{5404C3FB-875E-EA41-8CF6-1F4E9D487619}" presName="aSpace2" presStyleCnt="0"/>
      <dgm:spPr/>
    </dgm:pt>
    <dgm:pt modelId="{6CE03A1B-96F0-654A-8FC7-12778468928C}" type="pres">
      <dgm:prSet presAssocID="{74C231D3-1DCC-5D4B-A17E-D01E2E8D5B6D}" presName="childNode" presStyleLbl="node1" presStyleIdx="3" presStyleCnt="15">
        <dgm:presLayoutVars>
          <dgm:bulletEnabled val="1"/>
        </dgm:presLayoutVars>
      </dgm:prSet>
      <dgm:spPr/>
    </dgm:pt>
    <dgm:pt modelId="{017D9840-C3A4-DB45-81FC-F88878395D9B}" type="pres">
      <dgm:prSet presAssocID="{3DD74B32-2BDF-2149-AF43-2456A4C916A2}" presName="aSpace" presStyleCnt="0"/>
      <dgm:spPr/>
    </dgm:pt>
    <dgm:pt modelId="{B788365D-567A-F54D-BCCF-C63C5C19B078}" type="pres">
      <dgm:prSet presAssocID="{0EBADBFD-1701-9041-835B-F848213C8800}" presName="compNode" presStyleCnt="0"/>
      <dgm:spPr/>
    </dgm:pt>
    <dgm:pt modelId="{D4901080-6D2F-B340-9FCE-C48952093BA0}" type="pres">
      <dgm:prSet presAssocID="{0EBADBFD-1701-9041-835B-F848213C8800}" presName="aNode" presStyleLbl="bgShp" presStyleIdx="2" presStyleCnt="7"/>
      <dgm:spPr/>
    </dgm:pt>
    <dgm:pt modelId="{99DB06D1-7E09-274A-8BDC-DA2AD4738933}" type="pres">
      <dgm:prSet presAssocID="{0EBADBFD-1701-9041-835B-F848213C8800}" presName="textNode" presStyleLbl="bgShp" presStyleIdx="2" presStyleCnt="7"/>
      <dgm:spPr/>
    </dgm:pt>
    <dgm:pt modelId="{ED7449A0-EC10-BC41-BDF9-448A53DA4ECA}" type="pres">
      <dgm:prSet presAssocID="{0EBADBFD-1701-9041-835B-F848213C8800}" presName="compChildNode" presStyleCnt="0"/>
      <dgm:spPr/>
    </dgm:pt>
    <dgm:pt modelId="{459863AB-435C-224B-A446-8C457057F6DF}" type="pres">
      <dgm:prSet presAssocID="{0EBADBFD-1701-9041-835B-F848213C8800}" presName="theInnerList" presStyleCnt="0"/>
      <dgm:spPr/>
    </dgm:pt>
    <dgm:pt modelId="{52DDAB4F-9BA0-A242-8808-B3478FDD8AF8}" type="pres">
      <dgm:prSet presAssocID="{59FE8DF1-B819-5548-9F8E-AF8E969C3554}" presName="childNode" presStyleLbl="node1" presStyleIdx="4" presStyleCnt="15">
        <dgm:presLayoutVars>
          <dgm:bulletEnabled val="1"/>
        </dgm:presLayoutVars>
      </dgm:prSet>
      <dgm:spPr/>
    </dgm:pt>
    <dgm:pt modelId="{1EA28B55-1A64-6241-834C-F271D756CCE5}" type="pres">
      <dgm:prSet presAssocID="{59FE8DF1-B819-5548-9F8E-AF8E969C3554}" presName="aSpace2" presStyleCnt="0"/>
      <dgm:spPr/>
    </dgm:pt>
    <dgm:pt modelId="{FEAD7DC2-F66D-F744-8E6D-A56EE0C70CA3}" type="pres">
      <dgm:prSet presAssocID="{A6BD8E02-5AA7-2E41-BFF1-A94377C3319F}" presName="childNode" presStyleLbl="node1" presStyleIdx="5" presStyleCnt="15">
        <dgm:presLayoutVars>
          <dgm:bulletEnabled val="1"/>
        </dgm:presLayoutVars>
      </dgm:prSet>
      <dgm:spPr/>
    </dgm:pt>
    <dgm:pt modelId="{1BE37521-16F7-8648-95B9-4AA8A498AE7E}" type="pres">
      <dgm:prSet presAssocID="{0EBADBFD-1701-9041-835B-F848213C8800}" presName="aSpace" presStyleCnt="0"/>
      <dgm:spPr/>
    </dgm:pt>
    <dgm:pt modelId="{FBCF0228-DDF1-8C46-B2C7-9B31424CFD07}" type="pres">
      <dgm:prSet presAssocID="{7094D862-CDBE-964B-A36B-92C90485DC9D}" presName="compNode" presStyleCnt="0"/>
      <dgm:spPr/>
    </dgm:pt>
    <dgm:pt modelId="{F6342F3E-2CA8-514D-96FE-EC72D7D7DCE6}" type="pres">
      <dgm:prSet presAssocID="{7094D862-CDBE-964B-A36B-92C90485DC9D}" presName="aNode" presStyleLbl="bgShp" presStyleIdx="3" presStyleCnt="7"/>
      <dgm:spPr/>
    </dgm:pt>
    <dgm:pt modelId="{841B42ED-2A71-874E-8AAB-BD83C6B326F4}" type="pres">
      <dgm:prSet presAssocID="{7094D862-CDBE-964B-A36B-92C90485DC9D}" presName="textNode" presStyleLbl="bgShp" presStyleIdx="3" presStyleCnt="7"/>
      <dgm:spPr/>
    </dgm:pt>
    <dgm:pt modelId="{68650793-1427-B34B-A55D-1B867FC26464}" type="pres">
      <dgm:prSet presAssocID="{7094D862-CDBE-964B-A36B-92C90485DC9D}" presName="compChildNode" presStyleCnt="0"/>
      <dgm:spPr/>
    </dgm:pt>
    <dgm:pt modelId="{ECB335EE-B2A4-8F4C-A512-3CA12E6C31DE}" type="pres">
      <dgm:prSet presAssocID="{7094D862-CDBE-964B-A36B-92C90485DC9D}" presName="theInnerList" presStyleCnt="0"/>
      <dgm:spPr/>
    </dgm:pt>
    <dgm:pt modelId="{3A64ADB2-2EBD-ED48-9B12-CDDD67493688}" type="pres">
      <dgm:prSet presAssocID="{0463AF0C-774F-7F44-B360-5F50CF538C82}" presName="childNode" presStyleLbl="node1" presStyleIdx="6" presStyleCnt="15">
        <dgm:presLayoutVars>
          <dgm:bulletEnabled val="1"/>
        </dgm:presLayoutVars>
      </dgm:prSet>
      <dgm:spPr/>
    </dgm:pt>
    <dgm:pt modelId="{6B521C7F-BDF7-4E44-B6BD-4E2AE7E737BA}" type="pres">
      <dgm:prSet presAssocID="{0463AF0C-774F-7F44-B360-5F50CF538C82}" presName="aSpace2" presStyleCnt="0"/>
      <dgm:spPr/>
    </dgm:pt>
    <dgm:pt modelId="{69EE8CE1-62BE-394E-AFA6-7860E1BF56EF}" type="pres">
      <dgm:prSet presAssocID="{A1667F27-F596-B141-A56F-A6210ACD51A1}" presName="childNode" presStyleLbl="node1" presStyleIdx="7" presStyleCnt="15">
        <dgm:presLayoutVars>
          <dgm:bulletEnabled val="1"/>
        </dgm:presLayoutVars>
      </dgm:prSet>
      <dgm:spPr/>
    </dgm:pt>
    <dgm:pt modelId="{2C2BD56D-EF29-D543-A2C3-51513BE7F60F}" type="pres">
      <dgm:prSet presAssocID="{A1667F27-F596-B141-A56F-A6210ACD51A1}" presName="aSpace2" presStyleCnt="0"/>
      <dgm:spPr/>
    </dgm:pt>
    <dgm:pt modelId="{39AA4B25-7145-B04F-93CE-E3ECCAAED726}" type="pres">
      <dgm:prSet presAssocID="{9C991EEB-114F-F84C-A7BF-895AD698A218}" presName="childNode" presStyleLbl="node1" presStyleIdx="8" presStyleCnt="15">
        <dgm:presLayoutVars>
          <dgm:bulletEnabled val="1"/>
        </dgm:presLayoutVars>
      </dgm:prSet>
      <dgm:spPr/>
    </dgm:pt>
    <dgm:pt modelId="{1013F931-C6EC-E040-B969-0A5C9F7A4E8D}" type="pres">
      <dgm:prSet presAssocID="{7094D862-CDBE-964B-A36B-92C90485DC9D}" presName="aSpace" presStyleCnt="0"/>
      <dgm:spPr/>
    </dgm:pt>
    <dgm:pt modelId="{50588B64-FDA7-DA4A-8AF8-D8E41344F3F6}" type="pres">
      <dgm:prSet presAssocID="{47272BF3-98FE-A248-8FEB-F4BD6ED15F36}" presName="compNode" presStyleCnt="0"/>
      <dgm:spPr/>
    </dgm:pt>
    <dgm:pt modelId="{07F4B5D3-9552-B049-AA9C-746743952F84}" type="pres">
      <dgm:prSet presAssocID="{47272BF3-98FE-A248-8FEB-F4BD6ED15F36}" presName="aNode" presStyleLbl="bgShp" presStyleIdx="4" presStyleCnt="7"/>
      <dgm:spPr/>
    </dgm:pt>
    <dgm:pt modelId="{8C91D138-BD53-4A4B-9016-73EFC0355F0D}" type="pres">
      <dgm:prSet presAssocID="{47272BF3-98FE-A248-8FEB-F4BD6ED15F36}" presName="textNode" presStyleLbl="bgShp" presStyleIdx="4" presStyleCnt="7"/>
      <dgm:spPr/>
    </dgm:pt>
    <dgm:pt modelId="{F920DF26-9A11-CF4F-9271-E39D2A069B89}" type="pres">
      <dgm:prSet presAssocID="{47272BF3-98FE-A248-8FEB-F4BD6ED15F36}" presName="compChildNode" presStyleCnt="0"/>
      <dgm:spPr/>
    </dgm:pt>
    <dgm:pt modelId="{50D6914A-CD24-1240-B43D-CEDD441FDBB1}" type="pres">
      <dgm:prSet presAssocID="{47272BF3-98FE-A248-8FEB-F4BD6ED15F36}" presName="theInnerList" presStyleCnt="0"/>
      <dgm:spPr/>
    </dgm:pt>
    <dgm:pt modelId="{08B4FA3A-F4EC-754B-A608-35690FBFE1DF}" type="pres">
      <dgm:prSet presAssocID="{4B9A345C-9B7F-7B49-9CA8-78A75BAC106F}" presName="childNode" presStyleLbl="node1" presStyleIdx="9" presStyleCnt="15">
        <dgm:presLayoutVars>
          <dgm:bulletEnabled val="1"/>
        </dgm:presLayoutVars>
      </dgm:prSet>
      <dgm:spPr/>
    </dgm:pt>
    <dgm:pt modelId="{D81D5F76-032C-8444-AAA6-56E0021724B3}" type="pres">
      <dgm:prSet presAssocID="{4B9A345C-9B7F-7B49-9CA8-78A75BAC106F}" presName="aSpace2" presStyleCnt="0"/>
      <dgm:spPr/>
    </dgm:pt>
    <dgm:pt modelId="{214F40F6-3568-7A49-8567-B2D3CA592492}" type="pres">
      <dgm:prSet presAssocID="{0AFAC7EF-2000-3148-9FB1-66631F73FDCC}" presName="childNode" presStyleLbl="node1" presStyleIdx="10" presStyleCnt="15">
        <dgm:presLayoutVars>
          <dgm:bulletEnabled val="1"/>
        </dgm:presLayoutVars>
      </dgm:prSet>
      <dgm:spPr/>
    </dgm:pt>
    <dgm:pt modelId="{2689C00B-98B5-B14F-AD37-0A1889E70802}" type="pres">
      <dgm:prSet presAssocID="{47272BF3-98FE-A248-8FEB-F4BD6ED15F36}" presName="aSpace" presStyleCnt="0"/>
      <dgm:spPr/>
    </dgm:pt>
    <dgm:pt modelId="{18099240-47E9-B149-8366-D42F175E5FF3}" type="pres">
      <dgm:prSet presAssocID="{F367E39C-3114-0949-8515-03C9B9FAADF4}" presName="compNode" presStyleCnt="0"/>
      <dgm:spPr/>
    </dgm:pt>
    <dgm:pt modelId="{942A292F-6D0E-204C-B4E3-1CD49D2DD2AF}" type="pres">
      <dgm:prSet presAssocID="{F367E39C-3114-0949-8515-03C9B9FAADF4}" presName="aNode" presStyleLbl="bgShp" presStyleIdx="5" presStyleCnt="7"/>
      <dgm:spPr/>
    </dgm:pt>
    <dgm:pt modelId="{B457F72A-BD84-9147-ADEA-3DE39C98AF43}" type="pres">
      <dgm:prSet presAssocID="{F367E39C-3114-0949-8515-03C9B9FAADF4}" presName="textNode" presStyleLbl="bgShp" presStyleIdx="5" presStyleCnt="7"/>
      <dgm:spPr/>
    </dgm:pt>
    <dgm:pt modelId="{B7E98B4F-BDC2-0F41-84E6-EEA24EDB32FC}" type="pres">
      <dgm:prSet presAssocID="{F367E39C-3114-0949-8515-03C9B9FAADF4}" presName="compChildNode" presStyleCnt="0"/>
      <dgm:spPr/>
    </dgm:pt>
    <dgm:pt modelId="{7AD5269A-1AB5-3343-977E-8E9B0B81EA0F}" type="pres">
      <dgm:prSet presAssocID="{F367E39C-3114-0949-8515-03C9B9FAADF4}" presName="theInnerList" presStyleCnt="0"/>
      <dgm:spPr/>
    </dgm:pt>
    <dgm:pt modelId="{12DE19E4-0499-FD42-9F00-16F2F6CEDBA6}" type="pres">
      <dgm:prSet presAssocID="{222908D7-35B6-DC4A-B423-81957DD6EEBD}" presName="childNode" presStyleLbl="node1" presStyleIdx="11" presStyleCnt="15">
        <dgm:presLayoutVars>
          <dgm:bulletEnabled val="1"/>
        </dgm:presLayoutVars>
      </dgm:prSet>
      <dgm:spPr/>
    </dgm:pt>
    <dgm:pt modelId="{BC1139DB-AE18-0241-AD12-ED6C19E3137A}" type="pres">
      <dgm:prSet presAssocID="{222908D7-35B6-DC4A-B423-81957DD6EEBD}" presName="aSpace2" presStyleCnt="0"/>
      <dgm:spPr/>
    </dgm:pt>
    <dgm:pt modelId="{7A5D52C7-317A-4644-A7B8-D888ECE9B3AB}" type="pres">
      <dgm:prSet presAssocID="{F232E766-BAE4-6149-B1C8-6367947B8B7E}" presName="childNode" presStyleLbl="node1" presStyleIdx="12" presStyleCnt="15">
        <dgm:presLayoutVars>
          <dgm:bulletEnabled val="1"/>
        </dgm:presLayoutVars>
      </dgm:prSet>
      <dgm:spPr/>
    </dgm:pt>
    <dgm:pt modelId="{682FF231-F685-6145-9564-6269D2E79CB9}" type="pres">
      <dgm:prSet presAssocID="{F367E39C-3114-0949-8515-03C9B9FAADF4}" presName="aSpace" presStyleCnt="0"/>
      <dgm:spPr/>
    </dgm:pt>
    <dgm:pt modelId="{9C17E0C9-61C4-884E-B822-54DF9C9FC427}" type="pres">
      <dgm:prSet presAssocID="{1FA83B05-5705-7B4E-8FC7-E77668DC1A31}" presName="compNode" presStyleCnt="0"/>
      <dgm:spPr/>
    </dgm:pt>
    <dgm:pt modelId="{B04D2DD5-DF67-414F-9129-B379D2A42704}" type="pres">
      <dgm:prSet presAssocID="{1FA83B05-5705-7B4E-8FC7-E77668DC1A31}" presName="aNode" presStyleLbl="bgShp" presStyleIdx="6" presStyleCnt="7"/>
      <dgm:spPr/>
    </dgm:pt>
    <dgm:pt modelId="{107C9C2C-951C-7541-9729-FC9BDDD686FE}" type="pres">
      <dgm:prSet presAssocID="{1FA83B05-5705-7B4E-8FC7-E77668DC1A31}" presName="textNode" presStyleLbl="bgShp" presStyleIdx="6" presStyleCnt="7"/>
      <dgm:spPr/>
    </dgm:pt>
    <dgm:pt modelId="{9E81CCCE-0E63-0748-BE70-B7D6D6A4213A}" type="pres">
      <dgm:prSet presAssocID="{1FA83B05-5705-7B4E-8FC7-E77668DC1A31}" presName="compChildNode" presStyleCnt="0"/>
      <dgm:spPr/>
    </dgm:pt>
    <dgm:pt modelId="{6B2795EB-C7F1-1042-BD53-007C0178A884}" type="pres">
      <dgm:prSet presAssocID="{1FA83B05-5705-7B4E-8FC7-E77668DC1A31}" presName="theInnerList" presStyleCnt="0"/>
      <dgm:spPr/>
    </dgm:pt>
    <dgm:pt modelId="{BC77635E-D55B-D449-893E-FB5CF57ECB18}" type="pres">
      <dgm:prSet presAssocID="{1E8034B3-29EC-AF40-8B92-AD9DAF9028DC}" presName="childNode" presStyleLbl="node1" presStyleIdx="13" presStyleCnt="15">
        <dgm:presLayoutVars>
          <dgm:bulletEnabled val="1"/>
        </dgm:presLayoutVars>
      </dgm:prSet>
      <dgm:spPr/>
    </dgm:pt>
    <dgm:pt modelId="{6A193898-2FD5-D743-8FF5-1FD25247F4C4}" type="pres">
      <dgm:prSet presAssocID="{1E8034B3-29EC-AF40-8B92-AD9DAF9028DC}" presName="aSpace2" presStyleCnt="0"/>
      <dgm:spPr/>
    </dgm:pt>
    <dgm:pt modelId="{ACD0D694-7DB3-2B41-B680-E2D385F18FB7}" type="pres">
      <dgm:prSet presAssocID="{54E7D698-3021-BB45-985C-2FFB07698654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636A3404-0D16-054A-98C3-B95DF6BD31F6}" type="presOf" srcId="{59FE8DF1-B819-5548-9F8E-AF8E969C3554}" destId="{52DDAB4F-9BA0-A242-8808-B3478FDD8AF8}" srcOrd="0" destOrd="0" presId="urn:microsoft.com/office/officeart/2005/8/layout/lProcess2"/>
    <dgm:cxn modelId="{71767A07-EB6B-5C43-BBB1-7BE11FB00A9D}" type="presOf" srcId="{7094D862-CDBE-964B-A36B-92C90485DC9D}" destId="{F6342F3E-2CA8-514D-96FE-EC72D7D7DCE6}" srcOrd="0" destOrd="0" presId="urn:microsoft.com/office/officeart/2005/8/layout/lProcess2"/>
    <dgm:cxn modelId="{B815A30F-61BF-1C4E-9453-26E739303001}" srcId="{47272BF3-98FE-A248-8FEB-F4BD6ED15F36}" destId="{4B9A345C-9B7F-7B49-9CA8-78A75BAC106F}" srcOrd="0" destOrd="0" parTransId="{2D470360-D2BA-3145-B231-442A00832455}" sibTransId="{E8FA6A05-EAEA-5649-A6D1-1BE4B045B64A}"/>
    <dgm:cxn modelId="{78D62E11-46A3-A748-AFC6-C8EC4F95115C}" type="presOf" srcId="{3DD74B32-2BDF-2149-AF43-2456A4C916A2}" destId="{F9862956-2EF8-7640-A4B8-1F1483AE8A8C}" srcOrd="0" destOrd="0" presId="urn:microsoft.com/office/officeart/2005/8/layout/lProcess2"/>
    <dgm:cxn modelId="{BDAA671E-F43E-E746-94D6-D2BC37DAD5FB}" srcId="{47272BF3-98FE-A248-8FEB-F4BD6ED15F36}" destId="{0AFAC7EF-2000-3148-9FB1-66631F73FDCC}" srcOrd="1" destOrd="0" parTransId="{3EA92002-C329-7444-BC37-6809DA01FD7A}" sibTransId="{A49A127D-808A-CF48-ABD4-1B35F8208071}"/>
    <dgm:cxn modelId="{67C50029-D148-4F46-832C-21204F39197A}" srcId="{1FA83B05-5705-7B4E-8FC7-E77668DC1A31}" destId="{54E7D698-3021-BB45-985C-2FFB07698654}" srcOrd="1" destOrd="0" parTransId="{4FE52E01-DC9D-4C4F-BB1A-561CA6B81921}" sibTransId="{1D0882D7-54CF-E545-824D-734FCC679615}"/>
    <dgm:cxn modelId="{39BEAC2B-40EB-8843-8D93-930C918E0307}" type="presOf" srcId="{54E7D698-3021-BB45-985C-2FFB07698654}" destId="{ACD0D694-7DB3-2B41-B680-E2D385F18FB7}" srcOrd="0" destOrd="0" presId="urn:microsoft.com/office/officeart/2005/8/layout/lProcess2"/>
    <dgm:cxn modelId="{787A682F-F10E-CD40-8F75-4409EF471036}" srcId="{7094D862-CDBE-964B-A36B-92C90485DC9D}" destId="{0463AF0C-774F-7F44-B360-5F50CF538C82}" srcOrd="0" destOrd="0" parTransId="{B2962920-49D5-ED43-88B3-BFB01A9ACDAE}" sibTransId="{0F4D8DE4-FB01-CB46-8FA9-F2640859D1E2}"/>
    <dgm:cxn modelId="{E359FF3A-94FE-8748-833E-FC0A386A4316}" srcId="{F367E39C-3114-0949-8515-03C9B9FAADF4}" destId="{F232E766-BAE4-6149-B1C8-6367947B8B7E}" srcOrd="1" destOrd="0" parTransId="{7D3D7C2E-78B6-0B45-B5A7-1656C533D67C}" sibTransId="{1D5C39F5-CC4C-8B42-B3F5-AA2C2B3DD7DE}"/>
    <dgm:cxn modelId="{A0E75A3D-0CB1-734E-9CD4-AE6BBE92FE37}" type="presOf" srcId="{4B9A345C-9B7F-7B49-9CA8-78A75BAC106F}" destId="{08B4FA3A-F4EC-754B-A608-35690FBFE1DF}" srcOrd="0" destOrd="0" presId="urn:microsoft.com/office/officeart/2005/8/layout/lProcess2"/>
    <dgm:cxn modelId="{CC005C5B-43F8-714C-A1DC-FB22330902AE}" type="presOf" srcId="{47272BF3-98FE-A248-8FEB-F4BD6ED15F36}" destId="{07F4B5D3-9552-B049-AA9C-746743952F84}" srcOrd="0" destOrd="0" presId="urn:microsoft.com/office/officeart/2005/8/layout/lProcess2"/>
    <dgm:cxn modelId="{C725CE5C-3945-424B-B805-21448D2DD8E2}" srcId="{A4F7332F-63BD-F448-85E7-02771D75B514}" destId="{F367E39C-3114-0949-8515-03C9B9FAADF4}" srcOrd="5" destOrd="0" parTransId="{1FF5802B-301C-D24C-B5E4-A6EEF29FDA94}" sibTransId="{DA294D77-76F7-6649-B938-32987722BD72}"/>
    <dgm:cxn modelId="{3E4CB95F-7F62-F646-8487-2995849F6E27}" srcId="{7094D862-CDBE-964B-A36B-92C90485DC9D}" destId="{A1667F27-F596-B141-A56F-A6210ACD51A1}" srcOrd="1" destOrd="0" parTransId="{1ABD2CDB-CE5A-014E-9214-0F836EF956B2}" sibTransId="{348E13F6-8BF9-BF4E-88BA-9EAA868BC11A}"/>
    <dgm:cxn modelId="{369C0942-1621-4B4A-A909-D18AA3F72F82}" srcId="{A4F7332F-63BD-F448-85E7-02771D75B514}" destId="{7094D862-CDBE-964B-A36B-92C90485DC9D}" srcOrd="3" destOrd="0" parTransId="{2F77E036-C2AC-554B-A217-15060D31C1C6}" sibTransId="{4EAB45F5-8B75-D043-91C6-321DC7322786}"/>
    <dgm:cxn modelId="{466CA562-5150-E84C-AC63-05F81920060D}" type="presOf" srcId="{D860D46F-35E4-1040-ADDF-8A9FEB32D0D0}" destId="{D52262DD-B966-444C-850E-6AE7332D6154}" srcOrd="0" destOrd="0" presId="urn:microsoft.com/office/officeart/2005/8/layout/lProcess2"/>
    <dgm:cxn modelId="{2931B165-73B2-C141-A31D-908ADFBEDF5D}" type="presOf" srcId="{1FA83B05-5705-7B4E-8FC7-E77668DC1A31}" destId="{107C9C2C-951C-7541-9729-FC9BDDD686FE}" srcOrd="1" destOrd="0" presId="urn:microsoft.com/office/officeart/2005/8/layout/lProcess2"/>
    <dgm:cxn modelId="{B4684C46-1E16-7040-A022-D3D4D4877E75}" type="presOf" srcId="{F367E39C-3114-0949-8515-03C9B9FAADF4}" destId="{B457F72A-BD84-9147-ADEA-3DE39C98AF43}" srcOrd="1" destOrd="0" presId="urn:microsoft.com/office/officeart/2005/8/layout/lProcess2"/>
    <dgm:cxn modelId="{6B9AA14E-145F-5E46-999A-0EB1D7E070D9}" srcId="{AC16E317-D5EF-2248-965D-7778036DE5AC}" destId="{0E01BE22-0222-364A-AC2D-5F6F0BADB1D9}" srcOrd="0" destOrd="0" parTransId="{B18AF248-6E4C-994C-933A-68FD9A6872BA}" sibTransId="{4CA0BD00-AE54-024B-A391-EF1AF48B87C8}"/>
    <dgm:cxn modelId="{207DDA6E-8355-4940-A1A5-9F9C2EF38399}" type="presOf" srcId="{3DD74B32-2BDF-2149-AF43-2456A4C916A2}" destId="{C5B3D48D-2040-1E4B-84AD-635B9BFD1369}" srcOrd="1" destOrd="0" presId="urn:microsoft.com/office/officeart/2005/8/layout/lProcess2"/>
    <dgm:cxn modelId="{09C40374-9E2F-5341-AD9C-791707DDA6A6}" type="presOf" srcId="{F232E766-BAE4-6149-B1C8-6367947B8B7E}" destId="{7A5D52C7-317A-4644-A7B8-D888ECE9B3AB}" srcOrd="0" destOrd="0" presId="urn:microsoft.com/office/officeart/2005/8/layout/lProcess2"/>
    <dgm:cxn modelId="{EF01D855-00DD-2F47-AE54-A7EAC06C15CD}" srcId="{A4F7332F-63BD-F448-85E7-02771D75B514}" destId="{47272BF3-98FE-A248-8FEB-F4BD6ED15F36}" srcOrd="4" destOrd="0" parTransId="{3F5311B2-286B-9B47-8ABA-637C31BFCC46}" sibTransId="{9F5D9444-F212-9B45-8DDC-03CD927BB045}"/>
    <dgm:cxn modelId="{E1245157-6F07-0D46-AD09-43A48CBA1D5F}" srcId="{A4F7332F-63BD-F448-85E7-02771D75B514}" destId="{1FA83B05-5705-7B4E-8FC7-E77668DC1A31}" srcOrd="6" destOrd="0" parTransId="{F67EBC39-F55A-9848-84EA-4974F3123CEF}" sibTransId="{FBB5A064-C28E-CD4B-A638-8C83CB17773B}"/>
    <dgm:cxn modelId="{2BFB0859-29EB-D241-8A63-2E6A037A1DBF}" srcId="{0EBADBFD-1701-9041-835B-F848213C8800}" destId="{59FE8DF1-B819-5548-9F8E-AF8E969C3554}" srcOrd="0" destOrd="0" parTransId="{310E9945-49DA-2A42-AE03-4AA717488EFD}" sibTransId="{1B1F21A5-CDF8-844B-9599-3B29FA060B3A}"/>
    <dgm:cxn modelId="{55CA905A-028F-9E4A-95CE-CF16DC257C51}" type="presOf" srcId="{47272BF3-98FE-A248-8FEB-F4BD6ED15F36}" destId="{8C91D138-BD53-4A4B-9016-73EFC0355F0D}" srcOrd="1" destOrd="0" presId="urn:microsoft.com/office/officeart/2005/8/layout/lProcess2"/>
    <dgm:cxn modelId="{8BD0A07D-73B8-984B-9935-28AB82462AF4}" type="presOf" srcId="{1E8034B3-29EC-AF40-8B92-AD9DAF9028DC}" destId="{BC77635E-D55B-D449-893E-FB5CF57ECB18}" srcOrd="0" destOrd="0" presId="urn:microsoft.com/office/officeart/2005/8/layout/lProcess2"/>
    <dgm:cxn modelId="{9CAAE281-55A7-204E-90D7-3000A2F1E476}" srcId="{0EBADBFD-1701-9041-835B-F848213C8800}" destId="{A6BD8E02-5AA7-2E41-BFF1-A94377C3319F}" srcOrd="1" destOrd="0" parTransId="{7E8705B2-2D8C-0F49-845B-08078DBE51D9}" sibTransId="{480AD755-84DF-6847-B5B9-B426D0AEC93C}"/>
    <dgm:cxn modelId="{2D573C84-B48C-464D-B422-B3FB2E17242F}" type="presOf" srcId="{222908D7-35B6-DC4A-B423-81957DD6EEBD}" destId="{12DE19E4-0499-FD42-9F00-16F2F6CEDBA6}" srcOrd="0" destOrd="0" presId="urn:microsoft.com/office/officeart/2005/8/layout/lProcess2"/>
    <dgm:cxn modelId="{9E270E86-E31C-114F-B3F6-1FB1CB5B40A3}" type="presOf" srcId="{74C231D3-1DCC-5D4B-A17E-D01E2E8D5B6D}" destId="{6CE03A1B-96F0-654A-8FC7-12778468928C}" srcOrd="0" destOrd="0" presId="urn:microsoft.com/office/officeart/2005/8/layout/lProcess2"/>
    <dgm:cxn modelId="{01AE5E91-6E6E-9841-840A-42D4FC93F601}" srcId="{3DD74B32-2BDF-2149-AF43-2456A4C916A2}" destId="{74C231D3-1DCC-5D4B-A17E-D01E2E8D5B6D}" srcOrd="1" destOrd="0" parTransId="{9E9A9724-E484-EE40-98FF-22C56EFD30AD}" sibTransId="{AD0657B3-7B42-EA48-A8EF-41A2C0036BCD}"/>
    <dgm:cxn modelId="{454E2C92-284E-6B4A-BBB1-7FDFC82ED4E8}" type="presOf" srcId="{AC16E317-D5EF-2248-965D-7778036DE5AC}" destId="{8823172B-036E-6D4F-8520-DDAD1C4C453C}" srcOrd="1" destOrd="0" presId="urn:microsoft.com/office/officeart/2005/8/layout/lProcess2"/>
    <dgm:cxn modelId="{B98EF192-A4FD-4444-8C55-E7B1F7E28636}" type="presOf" srcId="{0AFAC7EF-2000-3148-9FB1-66631F73FDCC}" destId="{214F40F6-3568-7A49-8567-B2D3CA592492}" srcOrd="0" destOrd="0" presId="urn:microsoft.com/office/officeart/2005/8/layout/lProcess2"/>
    <dgm:cxn modelId="{5F9A9B99-F81B-5647-9844-D28D5F61059B}" type="presOf" srcId="{5404C3FB-875E-EA41-8CF6-1F4E9D487619}" destId="{C10EA1A3-96F7-BA4B-B2D4-02558211FB8C}" srcOrd="0" destOrd="0" presId="urn:microsoft.com/office/officeart/2005/8/layout/lProcess2"/>
    <dgm:cxn modelId="{D43CF1A8-8393-054A-B548-01796F6F24A7}" type="presOf" srcId="{0463AF0C-774F-7F44-B360-5F50CF538C82}" destId="{3A64ADB2-2EBD-ED48-9B12-CDDD67493688}" srcOrd="0" destOrd="0" presId="urn:microsoft.com/office/officeart/2005/8/layout/lProcess2"/>
    <dgm:cxn modelId="{938422AC-FA2C-5C4B-ACC2-0DC615FF14B6}" srcId="{3DD74B32-2BDF-2149-AF43-2456A4C916A2}" destId="{5404C3FB-875E-EA41-8CF6-1F4E9D487619}" srcOrd="0" destOrd="0" parTransId="{F328D946-29FA-564C-BB72-E3AB7A842E63}" sibTransId="{EF665E72-9C24-F34A-B8F0-D21E17E68E0C}"/>
    <dgm:cxn modelId="{441630B0-B186-7744-914B-5E7938A3AF81}" srcId="{A4F7332F-63BD-F448-85E7-02771D75B514}" destId="{AC16E317-D5EF-2248-965D-7778036DE5AC}" srcOrd="0" destOrd="0" parTransId="{15971D29-D096-7E46-B753-64EA288478E6}" sibTransId="{650DE0A7-E918-8C4D-A2D2-457C0F7A30FB}"/>
    <dgm:cxn modelId="{7137BBB2-CAC1-E545-9164-A26CAE7A3EAB}" type="presOf" srcId="{7094D862-CDBE-964B-A36B-92C90485DC9D}" destId="{841B42ED-2A71-874E-8AAB-BD83C6B326F4}" srcOrd="1" destOrd="0" presId="urn:microsoft.com/office/officeart/2005/8/layout/lProcess2"/>
    <dgm:cxn modelId="{FB26C6B5-2176-3340-9B88-D546329F8375}" srcId="{A4F7332F-63BD-F448-85E7-02771D75B514}" destId="{0EBADBFD-1701-9041-835B-F848213C8800}" srcOrd="2" destOrd="0" parTransId="{858CEDD1-5D10-EF43-8C01-0C5E8580D91C}" sibTransId="{BD138E53-A0C4-9548-A7F2-0192BE0DBC80}"/>
    <dgm:cxn modelId="{951E9AB7-F813-7843-98EC-BB187DB034F2}" type="presOf" srcId="{A6BD8E02-5AA7-2E41-BFF1-A94377C3319F}" destId="{FEAD7DC2-F66D-F744-8E6D-A56EE0C70CA3}" srcOrd="0" destOrd="0" presId="urn:microsoft.com/office/officeart/2005/8/layout/lProcess2"/>
    <dgm:cxn modelId="{B14953BD-8055-8A41-A601-3146990C52D3}" type="presOf" srcId="{A1667F27-F596-B141-A56F-A6210ACD51A1}" destId="{69EE8CE1-62BE-394E-AFA6-7860E1BF56EF}" srcOrd="0" destOrd="0" presId="urn:microsoft.com/office/officeart/2005/8/layout/lProcess2"/>
    <dgm:cxn modelId="{9B7FF7BE-BAEA-0849-B32C-09E1A2F97E2C}" srcId="{AC16E317-D5EF-2248-965D-7778036DE5AC}" destId="{D860D46F-35E4-1040-ADDF-8A9FEB32D0D0}" srcOrd="1" destOrd="0" parTransId="{8EAAAA37-EAEB-C640-8DF4-CDFB80B29643}" sibTransId="{B13F3AB5-3EF7-6441-B24D-85DFEB0C4034}"/>
    <dgm:cxn modelId="{18BD96BF-FD9A-044B-B247-9F5BB27C759B}" srcId="{A4F7332F-63BD-F448-85E7-02771D75B514}" destId="{3DD74B32-2BDF-2149-AF43-2456A4C916A2}" srcOrd="1" destOrd="0" parTransId="{C8DE7D71-90D6-4E41-B36F-FDAAFB6DF036}" sibTransId="{DD948BA9-0E0D-EB42-8389-035880CC5D0F}"/>
    <dgm:cxn modelId="{636007C2-CE6A-C243-88E2-08A485E688AF}" srcId="{1FA83B05-5705-7B4E-8FC7-E77668DC1A31}" destId="{1E8034B3-29EC-AF40-8B92-AD9DAF9028DC}" srcOrd="0" destOrd="0" parTransId="{BE2E7C11-EDB3-8A43-804A-EAC243EF9EF3}" sibTransId="{347C3CE3-AEE3-4949-A619-D98B2D873C33}"/>
    <dgm:cxn modelId="{363E03C6-8C47-E64D-936A-620F3CCDCCE1}" type="presOf" srcId="{0EBADBFD-1701-9041-835B-F848213C8800}" destId="{D4901080-6D2F-B340-9FCE-C48952093BA0}" srcOrd="0" destOrd="0" presId="urn:microsoft.com/office/officeart/2005/8/layout/lProcess2"/>
    <dgm:cxn modelId="{3321EFC7-F091-C143-93B1-3926ED56E623}" type="presOf" srcId="{F367E39C-3114-0949-8515-03C9B9FAADF4}" destId="{942A292F-6D0E-204C-B4E3-1CD49D2DD2AF}" srcOrd="0" destOrd="0" presId="urn:microsoft.com/office/officeart/2005/8/layout/lProcess2"/>
    <dgm:cxn modelId="{DE7133CB-5D61-5E4B-B81C-24094B31228A}" type="presOf" srcId="{A4F7332F-63BD-F448-85E7-02771D75B514}" destId="{FA545496-23DC-174B-830A-EC812E0B2C1B}" srcOrd="0" destOrd="0" presId="urn:microsoft.com/office/officeart/2005/8/layout/lProcess2"/>
    <dgm:cxn modelId="{7AC554E7-701F-0C43-A2DA-ACABD06479AA}" type="presOf" srcId="{AC16E317-D5EF-2248-965D-7778036DE5AC}" destId="{605DB7B2-E6E4-7D47-B2D2-BFF0FE7820FA}" srcOrd="0" destOrd="0" presId="urn:microsoft.com/office/officeart/2005/8/layout/lProcess2"/>
    <dgm:cxn modelId="{03B678E8-4BB7-4444-944B-58E4A0D5E8D8}" srcId="{F367E39C-3114-0949-8515-03C9B9FAADF4}" destId="{222908D7-35B6-DC4A-B423-81957DD6EEBD}" srcOrd="0" destOrd="0" parTransId="{20B09B12-027C-8E45-9845-99FA5D6BCBD6}" sibTransId="{7074847A-8468-8246-83CA-1008CD8B4338}"/>
    <dgm:cxn modelId="{7C48D6EE-A6A9-9140-8F5B-09F3B1793228}" type="presOf" srcId="{1FA83B05-5705-7B4E-8FC7-E77668DC1A31}" destId="{B04D2DD5-DF67-414F-9129-B379D2A42704}" srcOrd="0" destOrd="0" presId="urn:microsoft.com/office/officeart/2005/8/layout/lProcess2"/>
    <dgm:cxn modelId="{71045FF0-251A-7C4F-A5D4-D703B5E9AA22}" srcId="{7094D862-CDBE-964B-A36B-92C90485DC9D}" destId="{9C991EEB-114F-F84C-A7BF-895AD698A218}" srcOrd="2" destOrd="0" parTransId="{A625AD8D-2C1E-FE4A-BCBA-E0D7C2222075}" sibTransId="{1DAFDFD1-1FD4-EE49-8071-AE4E4194C386}"/>
    <dgm:cxn modelId="{1A94EBF6-E6EC-9E43-A75D-C385912F6E16}" type="presOf" srcId="{9C991EEB-114F-F84C-A7BF-895AD698A218}" destId="{39AA4B25-7145-B04F-93CE-E3ECCAAED726}" srcOrd="0" destOrd="0" presId="urn:microsoft.com/office/officeart/2005/8/layout/lProcess2"/>
    <dgm:cxn modelId="{AC6C99F8-C09E-C14A-9582-2FEE8F040C9F}" type="presOf" srcId="{0E01BE22-0222-364A-AC2D-5F6F0BADB1D9}" destId="{0E594C3D-39B8-054D-99CC-848DA49717C4}" srcOrd="0" destOrd="0" presId="urn:microsoft.com/office/officeart/2005/8/layout/lProcess2"/>
    <dgm:cxn modelId="{640FB1F9-424E-C744-A5E6-F0E0FD2C280F}" type="presOf" srcId="{0EBADBFD-1701-9041-835B-F848213C8800}" destId="{99DB06D1-7E09-274A-8BDC-DA2AD4738933}" srcOrd="1" destOrd="0" presId="urn:microsoft.com/office/officeart/2005/8/layout/lProcess2"/>
    <dgm:cxn modelId="{85E98F26-F946-AA4E-AEE1-FBC951646005}" type="presParOf" srcId="{FA545496-23DC-174B-830A-EC812E0B2C1B}" destId="{BDF0AB0E-47EB-914B-828F-90A0D772031B}" srcOrd="0" destOrd="0" presId="urn:microsoft.com/office/officeart/2005/8/layout/lProcess2"/>
    <dgm:cxn modelId="{7D422552-8515-0342-84EF-9B7E56C559FF}" type="presParOf" srcId="{BDF0AB0E-47EB-914B-828F-90A0D772031B}" destId="{605DB7B2-E6E4-7D47-B2D2-BFF0FE7820FA}" srcOrd="0" destOrd="0" presId="urn:microsoft.com/office/officeart/2005/8/layout/lProcess2"/>
    <dgm:cxn modelId="{D7276D98-A060-B844-9D1F-66F3C1D189EE}" type="presParOf" srcId="{BDF0AB0E-47EB-914B-828F-90A0D772031B}" destId="{8823172B-036E-6D4F-8520-DDAD1C4C453C}" srcOrd="1" destOrd="0" presId="urn:microsoft.com/office/officeart/2005/8/layout/lProcess2"/>
    <dgm:cxn modelId="{95A53DCC-A6AC-3246-A3AA-01ACD94B3670}" type="presParOf" srcId="{BDF0AB0E-47EB-914B-828F-90A0D772031B}" destId="{D53C88F0-3937-8C4F-B6F3-4E95A21E2857}" srcOrd="2" destOrd="0" presId="urn:microsoft.com/office/officeart/2005/8/layout/lProcess2"/>
    <dgm:cxn modelId="{FE46C4D6-CA20-C146-8745-414C027F0002}" type="presParOf" srcId="{D53C88F0-3937-8C4F-B6F3-4E95A21E2857}" destId="{619802F1-0344-4C45-80E1-7821BE7F21C6}" srcOrd="0" destOrd="0" presId="urn:microsoft.com/office/officeart/2005/8/layout/lProcess2"/>
    <dgm:cxn modelId="{D2F16D92-B28C-B84B-A10D-384D0EE7A8BC}" type="presParOf" srcId="{619802F1-0344-4C45-80E1-7821BE7F21C6}" destId="{0E594C3D-39B8-054D-99CC-848DA49717C4}" srcOrd="0" destOrd="0" presId="urn:microsoft.com/office/officeart/2005/8/layout/lProcess2"/>
    <dgm:cxn modelId="{5F49E60B-90BA-BC48-BCB4-32EC11131854}" type="presParOf" srcId="{619802F1-0344-4C45-80E1-7821BE7F21C6}" destId="{4FCA280B-F6A3-AE4E-88CF-555F7A58C99F}" srcOrd="1" destOrd="0" presId="urn:microsoft.com/office/officeart/2005/8/layout/lProcess2"/>
    <dgm:cxn modelId="{542EF8D4-7CC5-DB49-B059-6ED96770934E}" type="presParOf" srcId="{619802F1-0344-4C45-80E1-7821BE7F21C6}" destId="{D52262DD-B966-444C-850E-6AE7332D6154}" srcOrd="2" destOrd="0" presId="urn:microsoft.com/office/officeart/2005/8/layout/lProcess2"/>
    <dgm:cxn modelId="{E975F81A-0B49-B548-AFA7-1F4D55A7DAD9}" type="presParOf" srcId="{FA545496-23DC-174B-830A-EC812E0B2C1B}" destId="{B98F5381-E91C-B641-B55A-C755E26657F5}" srcOrd="1" destOrd="0" presId="urn:microsoft.com/office/officeart/2005/8/layout/lProcess2"/>
    <dgm:cxn modelId="{477A5F42-A2B3-AA48-B404-407934A6F0AA}" type="presParOf" srcId="{FA545496-23DC-174B-830A-EC812E0B2C1B}" destId="{31BEF513-389C-9444-BDBE-272B6852813B}" srcOrd="2" destOrd="0" presId="urn:microsoft.com/office/officeart/2005/8/layout/lProcess2"/>
    <dgm:cxn modelId="{91AACFE1-55CB-3B48-99EA-B1621D542D44}" type="presParOf" srcId="{31BEF513-389C-9444-BDBE-272B6852813B}" destId="{F9862956-2EF8-7640-A4B8-1F1483AE8A8C}" srcOrd="0" destOrd="0" presId="urn:microsoft.com/office/officeart/2005/8/layout/lProcess2"/>
    <dgm:cxn modelId="{27832F62-7809-094C-B062-2D5F93510F19}" type="presParOf" srcId="{31BEF513-389C-9444-BDBE-272B6852813B}" destId="{C5B3D48D-2040-1E4B-84AD-635B9BFD1369}" srcOrd="1" destOrd="0" presId="urn:microsoft.com/office/officeart/2005/8/layout/lProcess2"/>
    <dgm:cxn modelId="{A4B97DCD-42AE-5642-AFE7-6F044494EB82}" type="presParOf" srcId="{31BEF513-389C-9444-BDBE-272B6852813B}" destId="{DFF0ECFD-38A2-1246-BD79-1CBEE5D25123}" srcOrd="2" destOrd="0" presId="urn:microsoft.com/office/officeart/2005/8/layout/lProcess2"/>
    <dgm:cxn modelId="{1C9812CE-6ADD-E740-BC2A-3B7E8EB31359}" type="presParOf" srcId="{DFF0ECFD-38A2-1246-BD79-1CBEE5D25123}" destId="{9AB491E4-D716-2C4C-AFE0-EA8A54A3D626}" srcOrd="0" destOrd="0" presId="urn:microsoft.com/office/officeart/2005/8/layout/lProcess2"/>
    <dgm:cxn modelId="{C0C5676A-2476-8A47-B9AE-7D71D3728E2C}" type="presParOf" srcId="{9AB491E4-D716-2C4C-AFE0-EA8A54A3D626}" destId="{C10EA1A3-96F7-BA4B-B2D4-02558211FB8C}" srcOrd="0" destOrd="0" presId="urn:microsoft.com/office/officeart/2005/8/layout/lProcess2"/>
    <dgm:cxn modelId="{52B22773-4AC4-E54F-BF3B-3BBD28F800A0}" type="presParOf" srcId="{9AB491E4-D716-2C4C-AFE0-EA8A54A3D626}" destId="{13DE81A3-3F2D-2847-A1D5-71021C8F1487}" srcOrd="1" destOrd="0" presId="urn:microsoft.com/office/officeart/2005/8/layout/lProcess2"/>
    <dgm:cxn modelId="{81FF57CB-0ECC-2747-AAFC-993CD5E4BA45}" type="presParOf" srcId="{9AB491E4-D716-2C4C-AFE0-EA8A54A3D626}" destId="{6CE03A1B-96F0-654A-8FC7-12778468928C}" srcOrd="2" destOrd="0" presId="urn:microsoft.com/office/officeart/2005/8/layout/lProcess2"/>
    <dgm:cxn modelId="{85F8DD1B-B1D5-9842-8775-DE66B5E6223C}" type="presParOf" srcId="{FA545496-23DC-174B-830A-EC812E0B2C1B}" destId="{017D9840-C3A4-DB45-81FC-F88878395D9B}" srcOrd="3" destOrd="0" presId="urn:microsoft.com/office/officeart/2005/8/layout/lProcess2"/>
    <dgm:cxn modelId="{FBC682A0-9EA9-B940-96B9-C77D08D7E6D9}" type="presParOf" srcId="{FA545496-23DC-174B-830A-EC812E0B2C1B}" destId="{B788365D-567A-F54D-BCCF-C63C5C19B078}" srcOrd="4" destOrd="0" presId="urn:microsoft.com/office/officeart/2005/8/layout/lProcess2"/>
    <dgm:cxn modelId="{09581E2E-3EF1-7441-B95B-E19B3F3265C3}" type="presParOf" srcId="{B788365D-567A-F54D-BCCF-C63C5C19B078}" destId="{D4901080-6D2F-B340-9FCE-C48952093BA0}" srcOrd="0" destOrd="0" presId="urn:microsoft.com/office/officeart/2005/8/layout/lProcess2"/>
    <dgm:cxn modelId="{C1812129-907D-124C-9AB9-11D435068529}" type="presParOf" srcId="{B788365D-567A-F54D-BCCF-C63C5C19B078}" destId="{99DB06D1-7E09-274A-8BDC-DA2AD4738933}" srcOrd="1" destOrd="0" presId="urn:microsoft.com/office/officeart/2005/8/layout/lProcess2"/>
    <dgm:cxn modelId="{F043418F-3578-AB45-B01E-393D7971B154}" type="presParOf" srcId="{B788365D-567A-F54D-BCCF-C63C5C19B078}" destId="{ED7449A0-EC10-BC41-BDF9-448A53DA4ECA}" srcOrd="2" destOrd="0" presId="urn:microsoft.com/office/officeart/2005/8/layout/lProcess2"/>
    <dgm:cxn modelId="{D5DFA79D-E5A7-F242-9F96-964ACA299EFC}" type="presParOf" srcId="{ED7449A0-EC10-BC41-BDF9-448A53DA4ECA}" destId="{459863AB-435C-224B-A446-8C457057F6DF}" srcOrd="0" destOrd="0" presId="urn:microsoft.com/office/officeart/2005/8/layout/lProcess2"/>
    <dgm:cxn modelId="{AE136FDF-54F1-9E4F-8195-535943F252A1}" type="presParOf" srcId="{459863AB-435C-224B-A446-8C457057F6DF}" destId="{52DDAB4F-9BA0-A242-8808-B3478FDD8AF8}" srcOrd="0" destOrd="0" presId="urn:microsoft.com/office/officeart/2005/8/layout/lProcess2"/>
    <dgm:cxn modelId="{1610634E-EE37-C14C-9DE5-99FBF67651ED}" type="presParOf" srcId="{459863AB-435C-224B-A446-8C457057F6DF}" destId="{1EA28B55-1A64-6241-834C-F271D756CCE5}" srcOrd="1" destOrd="0" presId="urn:microsoft.com/office/officeart/2005/8/layout/lProcess2"/>
    <dgm:cxn modelId="{B2DD363B-CBBE-E649-AA4D-BE2A6838A6AF}" type="presParOf" srcId="{459863AB-435C-224B-A446-8C457057F6DF}" destId="{FEAD7DC2-F66D-F744-8E6D-A56EE0C70CA3}" srcOrd="2" destOrd="0" presId="urn:microsoft.com/office/officeart/2005/8/layout/lProcess2"/>
    <dgm:cxn modelId="{3FC77665-22CD-9048-9F87-472A73DF95B0}" type="presParOf" srcId="{FA545496-23DC-174B-830A-EC812E0B2C1B}" destId="{1BE37521-16F7-8648-95B9-4AA8A498AE7E}" srcOrd="5" destOrd="0" presId="urn:microsoft.com/office/officeart/2005/8/layout/lProcess2"/>
    <dgm:cxn modelId="{9B7AFE80-95B6-8A45-BC24-B92A4BD8DAD5}" type="presParOf" srcId="{FA545496-23DC-174B-830A-EC812E0B2C1B}" destId="{FBCF0228-DDF1-8C46-B2C7-9B31424CFD07}" srcOrd="6" destOrd="0" presId="urn:microsoft.com/office/officeart/2005/8/layout/lProcess2"/>
    <dgm:cxn modelId="{41944CEB-9973-A549-B914-90D54C4FD94E}" type="presParOf" srcId="{FBCF0228-DDF1-8C46-B2C7-9B31424CFD07}" destId="{F6342F3E-2CA8-514D-96FE-EC72D7D7DCE6}" srcOrd="0" destOrd="0" presId="urn:microsoft.com/office/officeart/2005/8/layout/lProcess2"/>
    <dgm:cxn modelId="{5705C049-478E-0246-9B99-8F667B0C00E0}" type="presParOf" srcId="{FBCF0228-DDF1-8C46-B2C7-9B31424CFD07}" destId="{841B42ED-2A71-874E-8AAB-BD83C6B326F4}" srcOrd="1" destOrd="0" presId="urn:microsoft.com/office/officeart/2005/8/layout/lProcess2"/>
    <dgm:cxn modelId="{449EACC9-17F8-764C-8FED-9BAE98F33E30}" type="presParOf" srcId="{FBCF0228-DDF1-8C46-B2C7-9B31424CFD07}" destId="{68650793-1427-B34B-A55D-1B867FC26464}" srcOrd="2" destOrd="0" presId="urn:microsoft.com/office/officeart/2005/8/layout/lProcess2"/>
    <dgm:cxn modelId="{E8C38D69-78B4-034F-97FE-4D0DC03CAD9A}" type="presParOf" srcId="{68650793-1427-B34B-A55D-1B867FC26464}" destId="{ECB335EE-B2A4-8F4C-A512-3CA12E6C31DE}" srcOrd="0" destOrd="0" presId="urn:microsoft.com/office/officeart/2005/8/layout/lProcess2"/>
    <dgm:cxn modelId="{C3BF5DB1-FD62-ED42-B968-AF00F50B60E7}" type="presParOf" srcId="{ECB335EE-B2A4-8F4C-A512-3CA12E6C31DE}" destId="{3A64ADB2-2EBD-ED48-9B12-CDDD67493688}" srcOrd="0" destOrd="0" presId="urn:microsoft.com/office/officeart/2005/8/layout/lProcess2"/>
    <dgm:cxn modelId="{AE1BC370-571C-4C40-AFA7-2561D28F665D}" type="presParOf" srcId="{ECB335EE-B2A4-8F4C-A512-3CA12E6C31DE}" destId="{6B521C7F-BDF7-4E44-B6BD-4E2AE7E737BA}" srcOrd="1" destOrd="0" presId="urn:microsoft.com/office/officeart/2005/8/layout/lProcess2"/>
    <dgm:cxn modelId="{18894AE7-24E5-0F4A-8003-9E2FC68064A5}" type="presParOf" srcId="{ECB335EE-B2A4-8F4C-A512-3CA12E6C31DE}" destId="{69EE8CE1-62BE-394E-AFA6-7860E1BF56EF}" srcOrd="2" destOrd="0" presId="urn:microsoft.com/office/officeart/2005/8/layout/lProcess2"/>
    <dgm:cxn modelId="{2696E129-DD6D-174F-B24C-9A700D229F82}" type="presParOf" srcId="{ECB335EE-B2A4-8F4C-A512-3CA12E6C31DE}" destId="{2C2BD56D-EF29-D543-A2C3-51513BE7F60F}" srcOrd="3" destOrd="0" presId="urn:microsoft.com/office/officeart/2005/8/layout/lProcess2"/>
    <dgm:cxn modelId="{C77D1C5F-1CA6-234F-9029-EC52A0B8816E}" type="presParOf" srcId="{ECB335EE-B2A4-8F4C-A512-3CA12E6C31DE}" destId="{39AA4B25-7145-B04F-93CE-E3ECCAAED726}" srcOrd="4" destOrd="0" presId="urn:microsoft.com/office/officeart/2005/8/layout/lProcess2"/>
    <dgm:cxn modelId="{E190020A-8AA8-4F4E-A3F2-BECD2F91AED2}" type="presParOf" srcId="{FA545496-23DC-174B-830A-EC812E0B2C1B}" destId="{1013F931-C6EC-E040-B969-0A5C9F7A4E8D}" srcOrd="7" destOrd="0" presId="urn:microsoft.com/office/officeart/2005/8/layout/lProcess2"/>
    <dgm:cxn modelId="{DBBD01BD-4843-9342-A713-D9474243A1D1}" type="presParOf" srcId="{FA545496-23DC-174B-830A-EC812E0B2C1B}" destId="{50588B64-FDA7-DA4A-8AF8-D8E41344F3F6}" srcOrd="8" destOrd="0" presId="urn:microsoft.com/office/officeart/2005/8/layout/lProcess2"/>
    <dgm:cxn modelId="{34D9339F-71B1-5742-AD0A-DB4E931D9952}" type="presParOf" srcId="{50588B64-FDA7-DA4A-8AF8-D8E41344F3F6}" destId="{07F4B5D3-9552-B049-AA9C-746743952F84}" srcOrd="0" destOrd="0" presId="urn:microsoft.com/office/officeart/2005/8/layout/lProcess2"/>
    <dgm:cxn modelId="{57052686-889E-5348-A92D-91B5CFF8054A}" type="presParOf" srcId="{50588B64-FDA7-DA4A-8AF8-D8E41344F3F6}" destId="{8C91D138-BD53-4A4B-9016-73EFC0355F0D}" srcOrd="1" destOrd="0" presId="urn:microsoft.com/office/officeart/2005/8/layout/lProcess2"/>
    <dgm:cxn modelId="{6CA6C259-38B4-7642-9A4F-98B1F6F82BDC}" type="presParOf" srcId="{50588B64-FDA7-DA4A-8AF8-D8E41344F3F6}" destId="{F920DF26-9A11-CF4F-9271-E39D2A069B89}" srcOrd="2" destOrd="0" presId="urn:microsoft.com/office/officeart/2005/8/layout/lProcess2"/>
    <dgm:cxn modelId="{B4FFE310-FFF8-044C-8383-F2DCFCC85BDD}" type="presParOf" srcId="{F920DF26-9A11-CF4F-9271-E39D2A069B89}" destId="{50D6914A-CD24-1240-B43D-CEDD441FDBB1}" srcOrd="0" destOrd="0" presId="urn:microsoft.com/office/officeart/2005/8/layout/lProcess2"/>
    <dgm:cxn modelId="{56483180-704A-0844-A004-8E99C4E41765}" type="presParOf" srcId="{50D6914A-CD24-1240-B43D-CEDD441FDBB1}" destId="{08B4FA3A-F4EC-754B-A608-35690FBFE1DF}" srcOrd="0" destOrd="0" presId="urn:microsoft.com/office/officeart/2005/8/layout/lProcess2"/>
    <dgm:cxn modelId="{E6415C78-4B9A-564E-83E2-EB6169CEB18A}" type="presParOf" srcId="{50D6914A-CD24-1240-B43D-CEDD441FDBB1}" destId="{D81D5F76-032C-8444-AAA6-56E0021724B3}" srcOrd="1" destOrd="0" presId="urn:microsoft.com/office/officeart/2005/8/layout/lProcess2"/>
    <dgm:cxn modelId="{51AA7B1A-454F-284A-B30F-46EF8175942D}" type="presParOf" srcId="{50D6914A-CD24-1240-B43D-CEDD441FDBB1}" destId="{214F40F6-3568-7A49-8567-B2D3CA592492}" srcOrd="2" destOrd="0" presId="urn:microsoft.com/office/officeart/2005/8/layout/lProcess2"/>
    <dgm:cxn modelId="{49E09282-E292-EC4E-995A-D3F3810A79C4}" type="presParOf" srcId="{FA545496-23DC-174B-830A-EC812E0B2C1B}" destId="{2689C00B-98B5-B14F-AD37-0A1889E70802}" srcOrd="9" destOrd="0" presId="urn:microsoft.com/office/officeart/2005/8/layout/lProcess2"/>
    <dgm:cxn modelId="{91D66C08-AC71-234A-BEA6-C17CFFFCA407}" type="presParOf" srcId="{FA545496-23DC-174B-830A-EC812E0B2C1B}" destId="{18099240-47E9-B149-8366-D42F175E5FF3}" srcOrd="10" destOrd="0" presId="urn:microsoft.com/office/officeart/2005/8/layout/lProcess2"/>
    <dgm:cxn modelId="{DFCB3523-9F63-744D-8521-7A2571D1FA9F}" type="presParOf" srcId="{18099240-47E9-B149-8366-D42F175E5FF3}" destId="{942A292F-6D0E-204C-B4E3-1CD49D2DD2AF}" srcOrd="0" destOrd="0" presId="urn:microsoft.com/office/officeart/2005/8/layout/lProcess2"/>
    <dgm:cxn modelId="{04EC55F8-E44D-2448-BFAE-AA0E24E2221D}" type="presParOf" srcId="{18099240-47E9-B149-8366-D42F175E5FF3}" destId="{B457F72A-BD84-9147-ADEA-3DE39C98AF43}" srcOrd="1" destOrd="0" presId="urn:microsoft.com/office/officeart/2005/8/layout/lProcess2"/>
    <dgm:cxn modelId="{463156C2-2C2B-D447-9597-63A2682E43F7}" type="presParOf" srcId="{18099240-47E9-B149-8366-D42F175E5FF3}" destId="{B7E98B4F-BDC2-0F41-84E6-EEA24EDB32FC}" srcOrd="2" destOrd="0" presId="urn:microsoft.com/office/officeart/2005/8/layout/lProcess2"/>
    <dgm:cxn modelId="{1A16F34E-B3FC-FE4F-A28A-DCF192D3889A}" type="presParOf" srcId="{B7E98B4F-BDC2-0F41-84E6-EEA24EDB32FC}" destId="{7AD5269A-1AB5-3343-977E-8E9B0B81EA0F}" srcOrd="0" destOrd="0" presId="urn:microsoft.com/office/officeart/2005/8/layout/lProcess2"/>
    <dgm:cxn modelId="{40604E42-6C9C-EE4C-A002-FAC04DA88F61}" type="presParOf" srcId="{7AD5269A-1AB5-3343-977E-8E9B0B81EA0F}" destId="{12DE19E4-0499-FD42-9F00-16F2F6CEDBA6}" srcOrd="0" destOrd="0" presId="urn:microsoft.com/office/officeart/2005/8/layout/lProcess2"/>
    <dgm:cxn modelId="{CE1F997C-3393-E24B-BEB1-29808640ECCA}" type="presParOf" srcId="{7AD5269A-1AB5-3343-977E-8E9B0B81EA0F}" destId="{BC1139DB-AE18-0241-AD12-ED6C19E3137A}" srcOrd="1" destOrd="0" presId="urn:microsoft.com/office/officeart/2005/8/layout/lProcess2"/>
    <dgm:cxn modelId="{9108CC8F-6CE7-0A4F-A228-5A28F37522F5}" type="presParOf" srcId="{7AD5269A-1AB5-3343-977E-8E9B0B81EA0F}" destId="{7A5D52C7-317A-4644-A7B8-D888ECE9B3AB}" srcOrd="2" destOrd="0" presId="urn:microsoft.com/office/officeart/2005/8/layout/lProcess2"/>
    <dgm:cxn modelId="{A28F3797-DD9D-DA4E-95AB-675CB871C561}" type="presParOf" srcId="{FA545496-23DC-174B-830A-EC812E0B2C1B}" destId="{682FF231-F685-6145-9564-6269D2E79CB9}" srcOrd="11" destOrd="0" presId="urn:microsoft.com/office/officeart/2005/8/layout/lProcess2"/>
    <dgm:cxn modelId="{DE06298E-1729-9B41-9DA3-F003AF22C274}" type="presParOf" srcId="{FA545496-23DC-174B-830A-EC812E0B2C1B}" destId="{9C17E0C9-61C4-884E-B822-54DF9C9FC427}" srcOrd="12" destOrd="0" presId="urn:microsoft.com/office/officeart/2005/8/layout/lProcess2"/>
    <dgm:cxn modelId="{CCA03A77-2199-5A49-B4DB-345EEE45235D}" type="presParOf" srcId="{9C17E0C9-61C4-884E-B822-54DF9C9FC427}" destId="{B04D2DD5-DF67-414F-9129-B379D2A42704}" srcOrd="0" destOrd="0" presId="urn:microsoft.com/office/officeart/2005/8/layout/lProcess2"/>
    <dgm:cxn modelId="{7230F5BF-9B9C-F041-831A-37E367F35712}" type="presParOf" srcId="{9C17E0C9-61C4-884E-B822-54DF9C9FC427}" destId="{107C9C2C-951C-7541-9729-FC9BDDD686FE}" srcOrd="1" destOrd="0" presId="urn:microsoft.com/office/officeart/2005/8/layout/lProcess2"/>
    <dgm:cxn modelId="{04A67FCD-A70F-104E-AF73-A50DE0C585B4}" type="presParOf" srcId="{9C17E0C9-61C4-884E-B822-54DF9C9FC427}" destId="{9E81CCCE-0E63-0748-BE70-B7D6D6A4213A}" srcOrd="2" destOrd="0" presId="urn:microsoft.com/office/officeart/2005/8/layout/lProcess2"/>
    <dgm:cxn modelId="{B6FE54BD-CFE7-744A-A2AC-4AEFB0557F45}" type="presParOf" srcId="{9E81CCCE-0E63-0748-BE70-B7D6D6A4213A}" destId="{6B2795EB-C7F1-1042-BD53-007C0178A884}" srcOrd="0" destOrd="0" presId="urn:microsoft.com/office/officeart/2005/8/layout/lProcess2"/>
    <dgm:cxn modelId="{DC86C7C4-13E8-F341-A9C8-4B0027082973}" type="presParOf" srcId="{6B2795EB-C7F1-1042-BD53-007C0178A884}" destId="{BC77635E-D55B-D449-893E-FB5CF57ECB18}" srcOrd="0" destOrd="0" presId="urn:microsoft.com/office/officeart/2005/8/layout/lProcess2"/>
    <dgm:cxn modelId="{C32992A3-0D34-4341-99C8-08F1845264A6}" type="presParOf" srcId="{6B2795EB-C7F1-1042-BD53-007C0178A884}" destId="{6A193898-2FD5-D743-8FF5-1FD25247F4C4}" srcOrd="1" destOrd="0" presId="urn:microsoft.com/office/officeart/2005/8/layout/lProcess2"/>
    <dgm:cxn modelId="{509AA13F-2B1C-B242-A3F8-A2E82FBA47E2}" type="presParOf" srcId="{6B2795EB-C7F1-1042-BD53-007C0178A884}" destId="{ACD0D694-7DB3-2B41-B680-E2D385F18FB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4F7DA-1741-D648-A9CB-C16CB6253D7D}">
      <dsp:nvSpPr>
        <dsp:cNvPr id="0" name=""/>
        <dsp:cNvSpPr/>
      </dsp:nvSpPr>
      <dsp:spPr>
        <a:xfrm>
          <a:off x="944" y="0"/>
          <a:ext cx="1841416" cy="325954"/>
        </a:xfrm>
        <a:prstGeom prst="homePlate">
          <a:avLst/>
        </a:prstGeom>
        <a:solidFill>
          <a:srgbClr val="00636C">
            <a:shade val="80000"/>
            <a:hueOff val="259078"/>
            <a:satOff val="-88616"/>
            <a:lumOff val="43585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2022</a:t>
          </a:r>
        </a:p>
      </dsp:txBody>
      <dsp:txXfrm>
        <a:off x="944" y="0"/>
        <a:ext cx="1759928" cy="325954"/>
      </dsp:txXfrm>
    </dsp:sp>
    <dsp:sp modelId="{5579613B-8470-AA46-8DB9-B59ED9FEBB55}">
      <dsp:nvSpPr>
        <dsp:cNvPr id="0" name=""/>
        <dsp:cNvSpPr/>
      </dsp:nvSpPr>
      <dsp:spPr>
        <a:xfrm>
          <a:off x="1478080" y="0"/>
          <a:ext cx="1841416" cy="325954"/>
        </a:xfrm>
        <a:prstGeom prst="chevron">
          <a:avLst/>
        </a:prstGeom>
        <a:solidFill>
          <a:srgbClr val="00636C">
            <a:shade val="80000"/>
            <a:hueOff val="194308"/>
            <a:satOff val="-66462"/>
            <a:lumOff val="32689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2023</a:t>
          </a:r>
        </a:p>
      </dsp:txBody>
      <dsp:txXfrm>
        <a:off x="1641057" y="0"/>
        <a:ext cx="1515462" cy="325954"/>
      </dsp:txXfrm>
    </dsp:sp>
    <dsp:sp modelId="{6F802D1A-19FA-DD44-B6E7-B66DEDDB12DA}">
      <dsp:nvSpPr>
        <dsp:cNvPr id="0" name=""/>
        <dsp:cNvSpPr/>
      </dsp:nvSpPr>
      <dsp:spPr>
        <a:xfrm>
          <a:off x="2947210" y="0"/>
          <a:ext cx="1841416" cy="325954"/>
        </a:xfrm>
        <a:prstGeom prst="chevron">
          <a:avLst/>
        </a:prstGeom>
        <a:solidFill>
          <a:srgbClr val="00636C">
            <a:shade val="80000"/>
            <a:hueOff val="129539"/>
            <a:satOff val="-44308"/>
            <a:lumOff val="21793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2024</a:t>
          </a:r>
        </a:p>
      </dsp:txBody>
      <dsp:txXfrm>
        <a:off x="3110187" y="0"/>
        <a:ext cx="1515462" cy="325954"/>
      </dsp:txXfrm>
    </dsp:sp>
    <dsp:sp modelId="{FCDB6754-566E-0848-886D-BF83519E4D54}">
      <dsp:nvSpPr>
        <dsp:cNvPr id="0" name=""/>
        <dsp:cNvSpPr/>
      </dsp:nvSpPr>
      <dsp:spPr>
        <a:xfrm>
          <a:off x="4420343" y="0"/>
          <a:ext cx="1841416" cy="325954"/>
        </a:xfrm>
        <a:prstGeom prst="chevron">
          <a:avLst/>
        </a:prstGeom>
        <a:solidFill>
          <a:srgbClr val="00636C">
            <a:shade val="80000"/>
            <a:hueOff val="64769"/>
            <a:satOff val="-22154"/>
            <a:lumOff val="10896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2025</a:t>
          </a:r>
        </a:p>
      </dsp:txBody>
      <dsp:txXfrm>
        <a:off x="4583320" y="0"/>
        <a:ext cx="1515462" cy="325954"/>
      </dsp:txXfrm>
    </dsp:sp>
    <dsp:sp modelId="{0FACDCB0-BD46-7140-8513-020B8A01B1D8}">
      <dsp:nvSpPr>
        <dsp:cNvPr id="0" name=""/>
        <dsp:cNvSpPr/>
      </dsp:nvSpPr>
      <dsp:spPr>
        <a:xfrm>
          <a:off x="5893477" y="0"/>
          <a:ext cx="1841416" cy="325954"/>
        </a:xfrm>
        <a:prstGeom prst="chevron">
          <a:avLst/>
        </a:prstGeom>
        <a:solidFill>
          <a:srgbClr val="00636C">
            <a:shade val="8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solidFill>
                <a:srgbClr val="FFFFFF"/>
              </a:solidFill>
              <a:latin typeface="Avenir Medium" panose="02000503020000020003" pitchFamily="2" charset="0"/>
              <a:ea typeface="+mn-ea"/>
              <a:cs typeface="+mn-cs"/>
            </a:rPr>
            <a:t>2026</a:t>
          </a:r>
        </a:p>
      </dsp:txBody>
      <dsp:txXfrm>
        <a:off x="6056454" y="0"/>
        <a:ext cx="1515462" cy="325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DB7B2-E6E4-7D47-B2D2-BFF0FE7820FA}">
      <dsp:nvSpPr>
        <dsp:cNvPr id="0" name=""/>
        <dsp:cNvSpPr/>
      </dsp:nvSpPr>
      <dsp:spPr>
        <a:xfrm>
          <a:off x="8417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b="1" i="0" kern="1200" dirty="0">
              <a:latin typeface="Avenir Black" panose="02000503020000020003" pitchFamily="2" charset="0"/>
            </a:rPr>
            <a:t>Fuel properties</a:t>
          </a:r>
        </a:p>
      </dsp:txBody>
      <dsp:txXfrm>
        <a:off x="8417" y="0"/>
        <a:ext cx="1553425" cy="1556661"/>
      </dsp:txXfrm>
    </dsp:sp>
    <dsp:sp modelId="{0E594C3D-39B8-054D-99CC-848DA49717C4}">
      <dsp:nvSpPr>
        <dsp:cNvPr id="0" name=""/>
        <dsp:cNvSpPr/>
      </dsp:nvSpPr>
      <dsp:spPr>
        <a:xfrm>
          <a:off x="163760" y="1558182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>
              <a:latin typeface="Avenir Book" panose="02000503020000020003" pitchFamily="2" charset="0"/>
            </a:rPr>
            <a:t>Volumetric energy density</a:t>
          </a:r>
        </a:p>
      </dsp:txBody>
      <dsp:txXfrm>
        <a:off x="200159" y="1594581"/>
        <a:ext cx="1169942" cy="1491718"/>
      </dsp:txXfrm>
    </dsp:sp>
    <dsp:sp modelId="{D52262DD-B966-444C-850E-6AE7332D6154}">
      <dsp:nvSpPr>
        <dsp:cNvPr id="0" name=""/>
        <dsp:cNvSpPr/>
      </dsp:nvSpPr>
      <dsp:spPr>
        <a:xfrm>
          <a:off x="163760" y="3363393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>
              <a:latin typeface="Avenir Book" panose="02000503020000020003" pitchFamily="2" charset="0"/>
            </a:rPr>
            <a:t>Hazardous materials classification</a:t>
          </a:r>
        </a:p>
      </dsp:txBody>
      <dsp:txXfrm>
        <a:off x="200159" y="3399792"/>
        <a:ext cx="1169942" cy="1491718"/>
      </dsp:txXfrm>
    </dsp:sp>
    <dsp:sp modelId="{F9862956-2EF8-7640-A4B8-1F1483AE8A8C}">
      <dsp:nvSpPr>
        <dsp:cNvPr id="0" name=""/>
        <dsp:cNvSpPr/>
      </dsp:nvSpPr>
      <dsp:spPr>
        <a:xfrm>
          <a:off x="1678350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b="1" i="0" kern="1200" dirty="0">
              <a:latin typeface="Avenir Black" panose="02000503020000020003" pitchFamily="2" charset="0"/>
            </a:rPr>
            <a:t>Fuel supply</a:t>
          </a:r>
        </a:p>
      </dsp:txBody>
      <dsp:txXfrm>
        <a:off x="1678350" y="0"/>
        <a:ext cx="1553425" cy="1556661"/>
      </dsp:txXfrm>
    </dsp:sp>
    <dsp:sp modelId="{C10EA1A3-96F7-BA4B-B2D4-02558211FB8C}">
      <dsp:nvSpPr>
        <dsp:cNvPr id="0" name=""/>
        <dsp:cNvSpPr/>
      </dsp:nvSpPr>
      <dsp:spPr>
        <a:xfrm>
          <a:off x="1833692" y="1558182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>
              <a:latin typeface="Avenir Book" panose="02000503020000020003" pitchFamily="2" charset="0"/>
            </a:rPr>
            <a:t>Ubiquitous production</a:t>
          </a:r>
        </a:p>
      </dsp:txBody>
      <dsp:txXfrm>
        <a:off x="1870091" y="1594581"/>
        <a:ext cx="1169942" cy="1491718"/>
      </dsp:txXfrm>
    </dsp:sp>
    <dsp:sp modelId="{6CE03A1B-96F0-654A-8FC7-12778468928C}">
      <dsp:nvSpPr>
        <dsp:cNvPr id="0" name=""/>
        <dsp:cNvSpPr/>
      </dsp:nvSpPr>
      <dsp:spPr>
        <a:xfrm>
          <a:off x="1833692" y="3363393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>
              <a:latin typeface="Avenir Book" panose="02000503020000020003" pitchFamily="2" charset="0"/>
            </a:rPr>
            <a:t>Availability of supply chain assets</a:t>
          </a:r>
        </a:p>
      </dsp:txBody>
      <dsp:txXfrm>
        <a:off x="1870091" y="3399792"/>
        <a:ext cx="1169942" cy="1491718"/>
      </dsp:txXfrm>
    </dsp:sp>
    <dsp:sp modelId="{D4901080-6D2F-B340-9FCE-C48952093BA0}">
      <dsp:nvSpPr>
        <dsp:cNvPr id="0" name=""/>
        <dsp:cNvSpPr/>
      </dsp:nvSpPr>
      <dsp:spPr>
        <a:xfrm>
          <a:off x="3348282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b="1" i="0" kern="1200" dirty="0">
              <a:latin typeface="Avenir Black" panose="02000503020000020003" pitchFamily="2" charset="0"/>
            </a:rPr>
            <a:t>Infrastructure</a:t>
          </a:r>
        </a:p>
      </dsp:txBody>
      <dsp:txXfrm>
        <a:off x="3348282" y="0"/>
        <a:ext cx="1553425" cy="1556661"/>
      </dsp:txXfrm>
    </dsp:sp>
    <dsp:sp modelId="{52DDAB4F-9BA0-A242-8808-B3478FDD8AF8}">
      <dsp:nvSpPr>
        <dsp:cNvPr id="0" name=""/>
        <dsp:cNvSpPr/>
      </dsp:nvSpPr>
      <dsp:spPr>
        <a:xfrm>
          <a:off x="3503624" y="1558182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New</a:t>
          </a:r>
        </a:p>
      </dsp:txBody>
      <dsp:txXfrm>
        <a:off x="3540023" y="1594581"/>
        <a:ext cx="1169942" cy="1491718"/>
      </dsp:txXfrm>
    </dsp:sp>
    <dsp:sp modelId="{FEAD7DC2-F66D-F744-8E6D-A56EE0C70CA3}">
      <dsp:nvSpPr>
        <dsp:cNvPr id="0" name=""/>
        <dsp:cNvSpPr/>
      </dsp:nvSpPr>
      <dsp:spPr>
        <a:xfrm>
          <a:off x="3503624" y="3363393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>
              <a:latin typeface="Avenir Book" panose="02000503020000020003" pitchFamily="2" charset="0"/>
            </a:rPr>
            <a:t>Existing</a:t>
          </a:r>
        </a:p>
      </dsp:txBody>
      <dsp:txXfrm>
        <a:off x="3540023" y="3399792"/>
        <a:ext cx="1169942" cy="1491718"/>
      </dsp:txXfrm>
    </dsp:sp>
    <dsp:sp modelId="{F6342F3E-2CA8-514D-96FE-EC72D7D7DCE6}">
      <dsp:nvSpPr>
        <dsp:cNvPr id="0" name=""/>
        <dsp:cNvSpPr/>
      </dsp:nvSpPr>
      <dsp:spPr>
        <a:xfrm>
          <a:off x="5018214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b="1" i="0" kern="1200" dirty="0">
              <a:latin typeface="Avenir Black" panose="02000503020000020003" pitchFamily="2" charset="0"/>
            </a:rPr>
            <a:t>Standards</a:t>
          </a:r>
        </a:p>
      </dsp:txBody>
      <dsp:txXfrm>
        <a:off x="5018214" y="0"/>
        <a:ext cx="1553425" cy="1556661"/>
      </dsp:txXfrm>
    </dsp:sp>
    <dsp:sp modelId="{3A64ADB2-2EBD-ED48-9B12-CDDD67493688}">
      <dsp:nvSpPr>
        <dsp:cNvPr id="0" name=""/>
        <dsp:cNvSpPr/>
      </dsp:nvSpPr>
      <dsp:spPr>
        <a:xfrm>
          <a:off x="5173556" y="1557105"/>
          <a:ext cx="1242740" cy="1019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Handling</a:t>
          </a:r>
        </a:p>
      </dsp:txBody>
      <dsp:txXfrm>
        <a:off x="5203413" y="1586962"/>
        <a:ext cx="1183026" cy="959691"/>
      </dsp:txXfrm>
    </dsp:sp>
    <dsp:sp modelId="{69EE8CE1-62BE-394E-AFA6-7860E1BF56EF}">
      <dsp:nvSpPr>
        <dsp:cNvPr id="0" name=""/>
        <dsp:cNvSpPr/>
      </dsp:nvSpPr>
      <dsp:spPr>
        <a:xfrm>
          <a:off x="5173556" y="2733342"/>
          <a:ext cx="1242740" cy="1019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Custody transfer</a:t>
          </a:r>
        </a:p>
      </dsp:txBody>
      <dsp:txXfrm>
        <a:off x="5203413" y="2763199"/>
        <a:ext cx="1183026" cy="959691"/>
      </dsp:txXfrm>
    </dsp:sp>
    <dsp:sp modelId="{39AA4B25-7145-B04F-93CE-E3ECCAAED726}">
      <dsp:nvSpPr>
        <dsp:cNvPr id="0" name=""/>
        <dsp:cNvSpPr/>
      </dsp:nvSpPr>
      <dsp:spPr>
        <a:xfrm>
          <a:off x="5173556" y="3909580"/>
          <a:ext cx="1242740" cy="1019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Testing</a:t>
          </a:r>
        </a:p>
      </dsp:txBody>
      <dsp:txXfrm>
        <a:off x="5203413" y="3939437"/>
        <a:ext cx="1183026" cy="959691"/>
      </dsp:txXfrm>
    </dsp:sp>
    <dsp:sp modelId="{07F4B5D3-9552-B049-AA9C-746743952F84}">
      <dsp:nvSpPr>
        <dsp:cNvPr id="0" name=""/>
        <dsp:cNvSpPr/>
      </dsp:nvSpPr>
      <dsp:spPr>
        <a:xfrm>
          <a:off x="6688146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b="1" i="0" kern="1200" dirty="0">
              <a:latin typeface="Avenir Black" panose="02000503020000020003" pitchFamily="2" charset="0"/>
            </a:rPr>
            <a:t>Commercial terms</a:t>
          </a:r>
        </a:p>
      </dsp:txBody>
      <dsp:txXfrm>
        <a:off x="6688146" y="0"/>
        <a:ext cx="1553425" cy="1556661"/>
      </dsp:txXfrm>
    </dsp:sp>
    <dsp:sp modelId="{08B4FA3A-F4EC-754B-A608-35690FBFE1DF}">
      <dsp:nvSpPr>
        <dsp:cNvPr id="0" name=""/>
        <dsp:cNvSpPr/>
      </dsp:nvSpPr>
      <dsp:spPr>
        <a:xfrm>
          <a:off x="6843489" y="1558182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Price premium</a:t>
          </a:r>
        </a:p>
      </dsp:txBody>
      <dsp:txXfrm>
        <a:off x="6879888" y="1594581"/>
        <a:ext cx="1169942" cy="1491718"/>
      </dsp:txXfrm>
    </dsp:sp>
    <dsp:sp modelId="{214F40F6-3568-7A49-8567-B2D3CA592492}">
      <dsp:nvSpPr>
        <dsp:cNvPr id="0" name=""/>
        <dsp:cNvSpPr/>
      </dsp:nvSpPr>
      <dsp:spPr>
        <a:xfrm>
          <a:off x="6843489" y="3363393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Insurance</a:t>
          </a:r>
        </a:p>
      </dsp:txBody>
      <dsp:txXfrm>
        <a:off x="6879888" y="3399792"/>
        <a:ext cx="1169942" cy="1491718"/>
      </dsp:txXfrm>
    </dsp:sp>
    <dsp:sp modelId="{942A292F-6D0E-204C-B4E3-1CD49D2DD2AF}">
      <dsp:nvSpPr>
        <dsp:cNvPr id="0" name=""/>
        <dsp:cNvSpPr/>
      </dsp:nvSpPr>
      <dsp:spPr>
        <a:xfrm>
          <a:off x="8358078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b="1" i="0" kern="1200" dirty="0">
              <a:latin typeface="Avenir Black" panose="02000503020000020003" pitchFamily="2" charset="0"/>
            </a:rPr>
            <a:t>Compliance</a:t>
          </a:r>
        </a:p>
      </dsp:txBody>
      <dsp:txXfrm>
        <a:off x="8358078" y="0"/>
        <a:ext cx="1553425" cy="1556661"/>
      </dsp:txXfrm>
    </dsp:sp>
    <dsp:sp modelId="{12DE19E4-0499-FD42-9F00-16F2F6CEDBA6}">
      <dsp:nvSpPr>
        <dsp:cNvPr id="0" name=""/>
        <dsp:cNvSpPr/>
      </dsp:nvSpPr>
      <dsp:spPr>
        <a:xfrm>
          <a:off x="8513421" y="1558182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Sectorial and geographical regulations</a:t>
          </a:r>
        </a:p>
      </dsp:txBody>
      <dsp:txXfrm>
        <a:off x="8549820" y="1594581"/>
        <a:ext cx="1169942" cy="1491718"/>
      </dsp:txXfrm>
    </dsp:sp>
    <dsp:sp modelId="{7A5D52C7-317A-4644-A7B8-D888ECE9B3AB}">
      <dsp:nvSpPr>
        <dsp:cNvPr id="0" name=""/>
        <dsp:cNvSpPr/>
      </dsp:nvSpPr>
      <dsp:spPr>
        <a:xfrm>
          <a:off x="8513421" y="3363393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Data management with increased digitalisation</a:t>
          </a:r>
        </a:p>
      </dsp:txBody>
      <dsp:txXfrm>
        <a:off x="8549820" y="3399792"/>
        <a:ext cx="1169942" cy="1491718"/>
      </dsp:txXfrm>
    </dsp:sp>
    <dsp:sp modelId="{B04D2DD5-DF67-414F-9129-B379D2A42704}">
      <dsp:nvSpPr>
        <dsp:cNvPr id="0" name=""/>
        <dsp:cNvSpPr/>
      </dsp:nvSpPr>
      <dsp:spPr>
        <a:xfrm>
          <a:off x="10028010" y="0"/>
          <a:ext cx="1553425" cy="5188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b="1" i="0" kern="1200" dirty="0">
              <a:latin typeface="Avenir Black" panose="02000503020000020003" pitchFamily="2" charset="0"/>
            </a:rPr>
            <a:t>Manpower</a:t>
          </a:r>
        </a:p>
      </dsp:txBody>
      <dsp:txXfrm>
        <a:off x="10028010" y="0"/>
        <a:ext cx="1553425" cy="1556661"/>
      </dsp:txXfrm>
    </dsp:sp>
    <dsp:sp modelId="{BC77635E-D55B-D449-893E-FB5CF57ECB18}">
      <dsp:nvSpPr>
        <dsp:cNvPr id="0" name=""/>
        <dsp:cNvSpPr/>
      </dsp:nvSpPr>
      <dsp:spPr>
        <a:xfrm>
          <a:off x="10183353" y="1558182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>
              <a:latin typeface="Avenir Book" panose="02000503020000020003" pitchFamily="2" charset="0"/>
            </a:rPr>
            <a:t>Readiness</a:t>
          </a:r>
        </a:p>
      </dsp:txBody>
      <dsp:txXfrm>
        <a:off x="10219752" y="1594581"/>
        <a:ext cx="1169942" cy="1491718"/>
      </dsp:txXfrm>
    </dsp:sp>
    <dsp:sp modelId="{ACD0D694-7DB3-2B41-B680-E2D385F18FB7}">
      <dsp:nvSpPr>
        <dsp:cNvPr id="0" name=""/>
        <dsp:cNvSpPr/>
      </dsp:nvSpPr>
      <dsp:spPr>
        <a:xfrm>
          <a:off x="10183353" y="3363393"/>
          <a:ext cx="1242740" cy="1564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400" kern="1200" dirty="0">
              <a:latin typeface="Avenir Book" panose="02000503020000020003" pitchFamily="2" charset="0"/>
            </a:rPr>
            <a:t>Competency</a:t>
          </a:r>
        </a:p>
      </dsp:txBody>
      <dsp:txXfrm>
        <a:off x="10219752" y="3399792"/>
        <a:ext cx="1169942" cy="149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2F3A5-0AAA-8F4D-AC37-0E6B6AD31291}" type="datetimeFigureOut">
              <a:rPr lang="en-US" smtClean="0"/>
              <a:t>2022-06-07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20730-6B6B-C04B-9BDF-A872C083F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4863" indent="-3095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38250" indent="-2476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33550" indent="-2476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28850" indent="-2476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86050" indent="-247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3250" indent="-247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00450" indent="-247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57650" indent="-247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C8B485-F8FC-4D56-8190-7FC771B3B2C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54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20730-6B6B-C04B-9BDF-A872C083F8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projects@gcformd.org" TargetMode="External"/><Relationship Id="rId7" Type="http://schemas.openxmlformats.org/officeDocument/2006/relationships/image" Target="../media/image6.svg"/><Relationship Id="rId2" Type="http://schemas.openxmlformats.org/officeDocument/2006/relationships/hyperlink" Target="http://www.gcformd.org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515E-5EDC-0243-A4B5-E5B2733B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03236-94B1-664D-80E5-AE403D4DE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B7338-4844-EC48-8BC8-E69667D23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7907E8D-FAE9-AD44-8AAF-88ACA3E34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38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57DA3E-5979-A742-A088-34737B3C0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9641BF-06FA-C942-BDFF-1397A6C7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28" y="48907"/>
            <a:ext cx="10515600" cy="9064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AD67C56-ED8A-6A48-85A4-6272D2BD9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0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438D-93CA-174F-8BC3-5C1F72219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C074A-F092-064B-944B-A105500E5A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F2DD33-A14F-1446-9C39-3A4F6396900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149428" y="112553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005BEEA-8014-3440-A108-58B623FD392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3428" y="112553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62EB6A11-97EF-D34A-AFD1-E33EBB4B6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2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7417-A513-5C4C-823A-CF31F6C8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BAF50D7-FCF1-DB43-AE78-38CB216F9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18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830BACC-3E7B-4E34-9E8E-5839611CC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2938" y="4959351"/>
            <a:ext cx="7534275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Avenir Book" panose="02000503020000020003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6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851612-2FA6-4D46-ABD4-9EB4218BE7ED}"/>
              </a:ext>
            </a:extLst>
          </p:cNvPr>
          <p:cNvSpPr txBox="1"/>
          <p:nvPr userDrawn="1"/>
        </p:nvSpPr>
        <p:spPr>
          <a:xfrm>
            <a:off x="1209675" y="4751346"/>
            <a:ext cx="7861126" cy="1718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</a:rPr>
              <a:t>10 </a:t>
            </a:r>
            <a:r>
              <a:rPr lang="en-US" err="1">
                <a:latin typeface="Avenir Book" panose="02000503020000020003" pitchFamily="2" charset="0"/>
              </a:rPr>
              <a:t>Pasir</a:t>
            </a:r>
            <a:r>
              <a:rPr lang="en-US">
                <a:latin typeface="Avenir Book" panose="02000503020000020003" pitchFamily="2" charset="0"/>
              </a:rPr>
              <a:t> Panjang Road #17-02 </a:t>
            </a:r>
            <a:r>
              <a:rPr lang="en-US" err="1">
                <a:latin typeface="Avenir Book" panose="02000503020000020003" pitchFamily="2" charset="0"/>
              </a:rPr>
              <a:t>Mapletree</a:t>
            </a:r>
            <a:r>
              <a:rPr lang="en-US">
                <a:latin typeface="Avenir Book" panose="02000503020000020003" pitchFamily="2" charset="0"/>
              </a:rPr>
              <a:t> Business City | Singapore 117438</a:t>
            </a:r>
          </a:p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  <a:hlinkClick r:id="rId2"/>
              </a:rPr>
              <a:t>www.gcformd.org</a:t>
            </a:r>
            <a:r>
              <a:rPr lang="en-US">
                <a:latin typeface="Avenir Book" panose="02000503020000020003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  <a:hlinkClick r:id="rId3"/>
              </a:rPr>
              <a:t>projects@gcformd.org</a:t>
            </a:r>
            <a:endParaRPr lang="en-US">
              <a:latin typeface="Avenir Book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</a:rPr>
              <a:t>+65 6979 7660</a:t>
            </a:r>
          </a:p>
        </p:txBody>
      </p:sp>
      <p:pic>
        <p:nvPicPr>
          <p:cNvPr id="5" name="Graphic 4" descr="Marker with solid fill">
            <a:extLst>
              <a:ext uri="{FF2B5EF4-FFF2-40B4-BE49-F238E27FC236}">
                <a16:creationId xmlns:a16="http://schemas.microsoft.com/office/drawing/2014/main" id="{FA62DAD0-7033-2E48-A102-997CCDC3001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675" y="4872037"/>
            <a:ext cx="360000" cy="360000"/>
          </a:xfrm>
          <a:prstGeom prst="rect">
            <a:avLst/>
          </a:prstGeom>
        </p:spPr>
      </p:pic>
      <p:pic>
        <p:nvPicPr>
          <p:cNvPr id="6" name="Graphic 5" descr="Receiver with solid fill">
            <a:extLst>
              <a:ext uri="{FF2B5EF4-FFF2-40B4-BE49-F238E27FC236}">
                <a16:creationId xmlns:a16="http://schemas.microsoft.com/office/drawing/2014/main" id="{AF26B631-5B06-224E-B1E4-1516FAD4195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9675" y="6136851"/>
            <a:ext cx="360000" cy="360000"/>
          </a:xfrm>
          <a:prstGeom prst="rect">
            <a:avLst/>
          </a:prstGeom>
        </p:spPr>
      </p:pic>
      <p:pic>
        <p:nvPicPr>
          <p:cNvPr id="7" name="Graphic 6" descr="Internet with solid fill">
            <a:extLst>
              <a:ext uri="{FF2B5EF4-FFF2-40B4-BE49-F238E27FC236}">
                <a16:creationId xmlns:a16="http://schemas.microsoft.com/office/drawing/2014/main" id="{D51F8CA6-5056-7543-9710-E1BCD458B82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9675" y="5281419"/>
            <a:ext cx="360000" cy="360000"/>
          </a:xfrm>
          <a:prstGeom prst="rect">
            <a:avLst/>
          </a:prstGeom>
        </p:spPr>
      </p:pic>
      <p:pic>
        <p:nvPicPr>
          <p:cNvPr id="8" name="Graphic 7" descr="Email with solid fill">
            <a:extLst>
              <a:ext uri="{FF2B5EF4-FFF2-40B4-BE49-F238E27FC236}">
                <a16:creationId xmlns:a16="http://schemas.microsoft.com/office/drawing/2014/main" id="{4D4DDDEE-38F6-E94E-8A31-2E3BF933DB9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9675" y="5695592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0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57DA3E-5979-A742-A088-34737B3C04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9641BF-06FA-C942-BDFF-1397A6C7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28" y="48907"/>
            <a:ext cx="10515600" cy="9064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AD67C56-ED8A-6A48-85A4-6272D2BD9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9DC5-0872-8641-AC57-C58E446D8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36B85-1089-AE4E-BAF5-5FCF0C466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7D95D-2F58-5C42-96A6-B770489A6E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3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438D-93CA-174F-8BC3-5C1F72219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C074A-F092-064B-944B-A105500E5A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F2DD33-A14F-1446-9C39-3A4F6396900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149428" y="112553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005BEEA-8014-3440-A108-58B623FD392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3428" y="112553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62EB6A11-97EF-D34A-AFD1-E33EBB4B6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5A7D36-CFA5-3C41-BA08-740AF86CAA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F39C3-EC8B-234B-8246-B74585850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C2C9-68E2-B04D-AF34-3EFE678CC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39F0F-8DB2-AE47-93C8-0846166B0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F424-09E7-C842-B592-64BC11FDF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45283-AA4F-5C49-AC66-FD25A91E03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D84E7EC-9B38-6E45-89AD-A2A814EDE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EE30-F534-8947-AEB5-1DBB93AF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66147-825B-8D40-9BBA-6D89D3246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FAD72-ABC7-5845-A2B5-B9A893A55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DE0A4-1972-0047-BDBE-9D371A7C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8E85-DB66-4445-8A03-9789DA515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D40D1B0E-63A0-AF55-911E-3CEC9295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3428" y="6364592"/>
            <a:ext cx="2743200" cy="365125"/>
          </a:xfrm>
        </p:spPr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7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7417-A513-5C4C-823A-CF31F6C8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BAF50D7-FCF1-DB43-AE78-38CB216F9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5003265-3A8E-551F-12C5-5D4A4DDA2F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3428" y="6364592"/>
            <a:ext cx="2743200" cy="365125"/>
          </a:xfrm>
        </p:spPr>
        <p:txBody>
          <a:bodyPr/>
          <a:lstStyle/>
          <a:p>
            <a:fld id="{E65A16FB-D789-E546-84A3-390645B72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7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C21D-776B-D141-9CED-68FE725C1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C840A-137D-E144-88FC-EB6505FC8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5DF6B-743F-9E49-A7F0-1AFD224E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EBBEE-7AC9-A744-B52A-D557F6DD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459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C4493-DC83-EB46-BB92-7A6A2377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A6A-C203-F949-A180-FDA8C533A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855BD-5BBD-314E-BFD1-824C2D142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28" y="48907"/>
            <a:ext cx="10515600" cy="906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0EB2D-96D5-334A-AB7F-3627C370D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428" y="1043010"/>
            <a:ext cx="10515600" cy="4972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2652E0-60BC-7B47-8AF8-025A5117FCD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0252" y="79373"/>
            <a:ext cx="1980000" cy="8043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65F00C-AA3B-B841-BB09-8C26FAA78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3428" y="636459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E65A16FB-D789-E546-84A3-390645B72E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1AE65-D3FD-8E47-B52E-D5669E680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61" r:id="rId8"/>
    <p:sldLayoutId id="2147483685" r:id="rId9"/>
    <p:sldLayoutId id="2147483689" r:id="rId10"/>
    <p:sldLayoutId id="2147483691" r:id="rId11"/>
    <p:sldLayoutId id="214748369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Avenir Boo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557C"/>
        </a:buClr>
        <a:buFont typeface="System Font Regular"/>
        <a:buChar char="+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57C"/>
        </a:buClr>
        <a:buFont typeface="System Font Regular"/>
        <a:buChar char="+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57C"/>
        </a:buClr>
        <a:buFont typeface="System Font Regular"/>
        <a:buChar char="+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57C"/>
        </a:buClr>
        <a:buFont typeface="System Font Regular"/>
        <a:buChar char="+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57C"/>
        </a:buClr>
        <a:buFont typeface="System Font Regular"/>
        <a:buChar char="+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2156B8-CF3F-4047-A47F-AB552BCF1B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671" y="1642369"/>
            <a:ext cx="6896586" cy="280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2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svg"/><Relationship Id="rId3" Type="http://schemas.openxmlformats.org/officeDocument/2006/relationships/diagramLayout" Target="../diagrams/layout1.xml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17" Type="http://schemas.openxmlformats.org/officeDocument/2006/relationships/image" Target="../media/image22.png"/><Relationship Id="rId2" Type="http://schemas.openxmlformats.org/officeDocument/2006/relationships/diagramData" Target="../diagrams/data1.xml"/><Relationship Id="rId16" Type="http://schemas.openxmlformats.org/officeDocument/2006/relationships/image" Target="../media/image21.svg"/><Relationship Id="rId20" Type="http://schemas.openxmlformats.org/officeDocument/2006/relationships/image" Target="../media/image25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6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svg"/><Relationship Id="rId14" Type="http://schemas.openxmlformats.org/officeDocument/2006/relationships/image" Target="../media/image19.svg"/><Relationship Id="rId22" Type="http://schemas.openxmlformats.org/officeDocument/2006/relationships/image" Target="../media/image2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hyperlink" Target="http://www.gcformd.org/" TargetMode="External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hyperlink" Target="mailto:projects@gcformd.org" TargetMode="External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F3D78C-036C-F842-9FD5-010BE814012B}"/>
              </a:ext>
            </a:extLst>
          </p:cNvPr>
          <p:cNvSpPr txBox="1"/>
          <p:nvPr/>
        </p:nvSpPr>
        <p:spPr>
          <a:xfrm>
            <a:off x="2198233" y="6192612"/>
            <a:ext cx="881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venir Book" panose="02000503020000020003" pitchFamily="2" charset="0"/>
              </a:rPr>
              <a:t>This presentation is confidential and is intended, among other things, to present a general introduction to the Centre.  </a:t>
            </a:r>
          </a:p>
          <a:p>
            <a:r>
              <a:rPr lang="en-US" sz="1200">
                <a:latin typeface="Avenir Book" panose="02000503020000020003" pitchFamily="2" charset="0"/>
              </a:rPr>
              <a:t>The contents are not to be reproduced or distributed, in whole or in part, without the prior written consent of the Centre. 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31B00708-92FB-8245-B559-B332DF1FBC1A}"/>
              </a:ext>
            </a:extLst>
          </p:cNvPr>
          <p:cNvSpPr txBox="1">
            <a:spLocks/>
          </p:cNvSpPr>
          <p:nvPr/>
        </p:nvSpPr>
        <p:spPr>
          <a:xfrm>
            <a:off x="527185" y="4267531"/>
            <a:ext cx="11288713" cy="1776413"/>
          </a:xfrm>
          <a:prstGeom prst="rect">
            <a:avLst/>
          </a:prstGeom>
        </p:spPr>
        <p:txBody>
          <a:bodyPr>
            <a:normAutofit/>
          </a:bodyPr>
          <a:lstStyle>
            <a:lvl1pPr marL="264600" indent="-300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5"/>
              </a:buClr>
              <a:buSzPct val="120000"/>
              <a:buFont typeface="System Font Regular"/>
              <a:buChar char="+"/>
              <a:defRPr sz="2800" b="0" i="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120000"/>
              <a:buFont typeface="System Font Regular"/>
              <a:buChar char="+"/>
              <a:defRPr sz="2400" b="0" i="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120000"/>
              <a:buFont typeface="System Font Regular"/>
              <a:buChar char="+"/>
              <a:defRPr sz="2000" b="0" i="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120000"/>
              <a:buFont typeface="System Font Regular"/>
              <a:buChar char="+"/>
              <a:defRPr sz="1800" b="0" i="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120000"/>
              <a:buFont typeface="System Font Regular"/>
              <a:buChar char="+"/>
              <a:defRPr sz="1800" b="0" i="0" kern="1200">
                <a:solidFill>
                  <a:schemeClr val="tx1"/>
                </a:solidFill>
                <a:latin typeface="Avenir Book" panose="0200050302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b="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None/>
            </a:pPr>
            <a:r>
              <a:rPr lang="en-US"/>
              <a:t>Dr Sanjay C </a:t>
            </a:r>
            <a:r>
              <a:rPr lang="en-US" err="1"/>
              <a:t>Kuttan</a:t>
            </a:r>
            <a:endParaRPr lang="en-US"/>
          </a:p>
          <a:p>
            <a:pPr marL="0" indent="0" algn="r">
              <a:buNone/>
            </a:pPr>
            <a:r>
              <a:rPr lang="en-US" sz="2000" i="1"/>
              <a:t>Chief Technology Officer</a:t>
            </a:r>
          </a:p>
          <a:p>
            <a:pPr marL="0" indent="0" algn="r">
              <a:buNone/>
            </a:pPr>
            <a:endParaRPr lang="en-US" sz="500"/>
          </a:p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CCE304-7563-1A74-96B1-1E9FFF51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28" y="324328"/>
            <a:ext cx="10515600" cy="906486"/>
          </a:xfrm>
        </p:spPr>
        <p:txBody>
          <a:bodyPr>
            <a:noAutofit/>
          </a:bodyPr>
          <a:lstStyle/>
          <a:p>
            <a:r>
              <a:rPr lang="en-US" sz="2400" dirty="0"/>
              <a:t>To help the maritime industry eliminate GHG emissions by </a:t>
            </a:r>
            <a:br>
              <a:rPr lang="en-US" sz="2400" dirty="0"/>
            </a:br>
            <a:r>
              <a:rPr lang="en-US" sz="2400" dirty="0">
                <a:solidFill>
                  <a:srgbClr val="00557C"/>
                </a:solidFill>
                <a:latin typeface="Avenir Heavy" panose="02000503020000020003" pitchFamily="2" charset="0"/>
              </a:rPr>
              <a:t>shaping</a:t>
            </a:r>
            <a:r>
              <a:rPr lang="en-US" sz="2400" dirty="0"/>
              <a:t> standards, </a:t>
            </a:r>
            <a:r>
              <a:rPr lang="en-US" sz="2400" dirty="0">
                <a:solidFill>
                  <a:srgbClr val="00557C"/>
                </a:solidFill>
                <a:latin typeface="Avenir Heavy" panose="02000503020000020003" pitchFamily="2" charset="0"/>
              </a:rPr>
              <a:t>deploying</a:t>
            </a:r>
            <a:r>
              <a:rPr lang="en-US" sz="2400" dirty="0"/>
              <a:t> solutions, </a:t>
            </a:r>
            <a:r>
              <a:rPr lang="en-US" sz="2400" dirty="0">
                <a:solidFill>
                  <a:srgbClr val="00557C"/>
                </a:solidFill>
                <a:latin typeface="Avenir Heavy" panose="02000503020000020003" pitchFamily="2" charset="0"/>
              </a:rPr>
              <a:t>financing</a:t>
            </a:r>
            <a:r>
              <a:rPr lang="en-US" sz="2400" dirty="0"/>
              <a:t> projects, 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dirty="0">
                <a:solidFill>
                  <a:srgbClr val="00557C"/>
                </a:solidFill>
                <a:latin typeface="Avenir Heavy" panose="02000503020000020003" pitchFamily="2" charset="0"/>
              </a:rPr>
              <a:t>fostering</a:t>
            </a:r>
            <a:r>
              <a:rPr lang="en-US" sz="2400" dirty="0"/>
              <a:t> collaboration across sectors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265735-DE31-757E-7A80-C272E5C0F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15" y="1313129"/>
            <a:ext cx="11242666" cy="5220543"/>
          </a:xfrm>
          <a:prstGeom prst="rect">
            <a:avLst/>
          </a:prstGeom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F0301D7-A39D-89B9-032D-2DB78D9874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3428" y="6364592"/>
            <a:ext cx="2743200" cy="365125"/>
          </a:xfrm>
        </p:spPr>
        <p:txBody>
          <a:bodyPr/>
          <a:lstStyle/>
          <a:p>
            <a:fld id="{E65A16FB-D789-E546-84A3-390645B72EC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4D893A-81AA-E145-A6EA-BA6D1FC13A91}"/>
              </a:ext>
            </a:extLst>
          </p:cNvPr>
          <p:cNvSpPr txBox="1"/>
          <p:nvPr/>
        </p:nvSpPr>
        <p:spPr>
          <a:xfrm>
            <a:off x="217170" y="6554823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000">
                <a:latin typeface="Avenir Book" panose="02000503020000020003" pitchFamily="2" charset="0"/>
              </a:rPr>
              <a:t>Source: GCMD</a:t>
            </a:r>
          </a:p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7444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E21DEF-3F2E-A34C-B64F-EA40964CBF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A16FB-D789-E546-84A3-390645B72ECC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A2CEBD-E304-AE4C-A80C-886D43A0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5-year projects outlook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22B842F-164B-E74D-9FC8-3AF533E25D53}"/>
              </a:ext>
            </a:extLst>
          </p:cNvPr>
          <p:cNvSpPr txBox="1"/>
          <p:nvPr/>
        </p:nvSpPr>
        <p:spPr>
          <a:xfrm>
            <a:off x="414977" y="5882557"/>
            <a:ext cx="4433505" cy="337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2020"/>
              </a:lnSpc>
              <a:buClr>
                <a:srgbClr val="005381"/>
              </a:buClr>
              <a:defRPr/>
            </a:pPr>
            <a:r>
              <a:rPr lang="en-US" sz="1400" i="1">
                <a:solidFill>
                  <a:srgbClr val="000000"/>
                </a:solidFill>
                <a:latin typeface="Avenir Book"/>
              </a:rPr>
              <a:t>List is not exhaustive; current as of May 2022.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44A21FD-CC73-5742-9AAC-65F5320D7F19}"/>
              </a:ext>
            </a:extLst>
          </p:cNvPr>
          <p:cNvSpPr txBox="1"/>
          <p:nvPr/>
        </p:nvSpPr>
        <p:spPr>
          <a:xfrm>
            <a:off x="4372886" y="1702089"/>
            <a:ext cx="1079501" cy="28560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Safety study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923CCBA-D862-344A-AB70-056915D66410}"/>
              </a:ext>
            </a:extLst>
          </p:cNvPr>
          <p:cNvSpPr txBox="1"/>
          <p:nvPr/>
        </p:nvSpPr>
        <p:spPr>
          <a:xfrm>
            <a:off x="8556953" y="1692945"/>
            <a:ext cx="2336802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Pilot with operational assets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E98F806-0738-BD43-A41F-DF0A7F5638FB}"/>
              </a:ext>
            </a:extLst>
          </p:cNvPr>
          <p:cNvSpPr txBox="1"/>
          <p:nvPr/>
        </p:nvSpPr>
        <p:spPr>
          <a:xfrm>
            <a:off x="6635598" y="1695247"/>
            <a:ext cx="1949901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Pilot with proxy assets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EADDE0B-0862-9A47-8BBC-F55717A064F3}"/>
              </a:ext>
            </a:extLst>
          </p:cNvPr>
          <p:cNvSpPr txBox="1"/>
          <p:nvPr/>
        </p:nvSpPr>
        <p:spPr>
          <a:xfrm>
            <a:off x="4981724" y="4312734"/>
            <a:ext cx="240069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CO</a:t>
            </a:r>
            <a:r>
              <a:rPr kumimoji="0" 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2</a:t>
            </a: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 transport + offload study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654DE28-9362-9843-9F41-A2D6D619632F}"/>
              </a:ext>
            </a:extLst>
          </p:cNvPr>
          <p:cNvSpPr txBox="1"/>
          <p:nvPr/>
        </p:nvSpPr>
        <p:spPr>
          <a:xfrm>
            <a:off x="4297723" y="4850459"/>
            <a:ext cx="234001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Wind-assisted ship propulsion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583CC35-D69F-D54A-9DD5-79340D3739D7}"/>
              </a:ext>
            </a:extLst>
          </p:cNvPr>
          <p:cNvSpPr txBox="1"/>
          <p:nvPr/>
        </p:nvSpPr>
        <p:spPr>
          <a:xfrm>
            <a:off x="4510134" y="2717359"/>
            <a:ext cx="1949901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Pilot with biofuels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783873E-EE53-CF49-B7C0-0B6BF334DC59}"/>
              </a:ext>
            </a:extLst>
          </p:cNvPr>
          <p:cNvSpPr txBox="1"/>
          <p:nvPr/>
        </p:nvSpPr>
        <p:spPr>
          <a:xfrm>
            <a:off x="6537077" y="2721874"/>
            <a:ext cx="1386412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Pilot with </a:t>
            </a:r>
            <a:r>
              <a:rPr kumimoji="0" lang="en-US" sz="1200" b="0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rPr>
              <a:t>bioLNG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Book" panose="02000503020000020003" pitchFamily="2" charset="0"/>
            </a:endParaRPr>
          </a:p>
        </p:txBody>
      </p:sp>
      <p:graphicFrame>
        <p:nvGraphicFramePr>
          <p:cNvPr id="96" name="Content Placeholder 3">
            <a:extLst>
              <a:ext uri="{FF2B5EF4-FFF2-40B4-BE49-F238E27FC236}">
                <a16:creationId xmlns:a16="http://schemas.microsoft.com/office/drawing/2014/main" id="{AC7DA66E-5E11-6D4F-AA70-39E7B10556A0}"/>
              </a:ext>
            </a:extLst>
          </p:cNvPr>
          <p:cNvGraphicFramePr>
            <a:graphicFrameLocks/>
          </p:cNvGraphicFramePr>
          <p:nvPr/>
        </p:nvGraphicFramePr>
        <p:xfrm>
          <a:off x="4063981" y="1263709"/>
          <a:ext cx="7735838" cy="325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7" name="Picture 96">
            <a:extLst>
              <a:ext uri="{FF2B5EF4-FFF2-40B4-BE49-F238E27FC236}">
                <a16:creationId xmlns:a16="http://schemas.microsoft.com/office/drawing/2014/main" id="{731CEC09-DECB-7A4A-89C1-2056D715EDE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11221" y="1747108"/>
            <a:ext cx="651575" cy="657005"/>
          </a:xfrm>
          <a:prstGeom prst="rect">
            <a:avLst/>
          </a:prstGeom>
          <a:ln>
            <a:solidFill>
              <a:srgbClr val="FFFFFF">
                <a:hueOff val="0"/>
                <a:satOff val="0"/>
                <a:lumOff val="0"/>
              </a:srgbClr>
            </a:solidFill>
          </a:ln>
        </p:spPr>
      </p:pic>
      <p:pic>
        <p:nvPicPr>
          <p:cNvPr id="98" name="Graphic 97" descr="CheckList outline">
            <a:extLst>
              <a:ext uri="{FF2B5EF4-FFF2-40B4-BE49-F238E27FC236}">
                <a16:creationId xmlns:a16="http://schemas.microsoft.com/office/drawing/2014/main" id="{A8CD2833-9B22-2040-8DA0-29E8D7B1B42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rgbClr val="0063A6">
                <a:shade val="45000"/>
                <a:satMod val="135000"/>
              </a:srgbClr>
              <a:prstClr val="white"/>
            </a:duotone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3254" y="2803772"/>
            <a:ext cx="720000" cy="720000"/>
          </a:xfrm>
          <a:prstGeom prst="rect">
            <a:avLst/>
          </a:prstGeom>
        </p:spPr>
      </p:pic>
      <p:pic>
        <p:nvPicPr>
          <p:cNvPr id="99" name="Picture 98" descr="A picture containing icon&#10;&#10;Description automatically generated">
            <a:extLst>
              <a:ext uri="{FF2B5EF4-FFF2-40B4-BE49-F238E27FC236}">
                <a16:creationId xmlns:a16="http://schemas.microsoft.com/office/drawing/2014/main" id="{E734C9E4-B325-AE4A-8E82-B63F38223737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rgbClr val="0063A6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392181" y="3847992"/>
            <a:ext cx="731073" cy="720000"/>
          </a:xfrm>
          <a:prstGeom prst="rect">
            <a:avLst/>
          </a:prstGeom>
        </p:spPr>
      </p:pic>
      <p:pic>
        <p:nvPicPr>
          <p:cNvPr id="100" name="Graphic 99" descr="Lightbulb and gear outline">
            <a:extLst>
              <a:ext uri="{FF2B5EF4-FFF2-40B4-BE49-F238E27FC236}">
                <a16:creationId xmlns:a16="http://schemas.microsoft.com/office/drawing/2014/main" id="{3BFB9430-2AB1-274E-B2B4-BA86ED996D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4977" y="4985541"/>
            <a:ext cx="720000" cy="72000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6D46B5B-FE69-5C4C-AE4D-DC3AECCEE99F}"/>
              </a:ext>
            </a:extLst>
          </p:cNvPr>
          <p:cNvGrpSpPr/>
          <p:nvPr/>
        </p:nvGrpSpPr>
        <p:grpSpPr>
          <a:xfrm>
            <a:off x="4900488" y="5050741"/>
            <a:ext cx="6846276" cy="503999"/>
            <a:chOff x="4900488" y="5050741"/>
            <a:chExt cx="6846276" cy="503999"/>
          </a:xfrm>
        </p:grpSpPr>
        <p:sp>
          <p:nvSpPr>
            <p:cNvPr id="72" name="Right Arrow 71">
              <a:extLst>
                <a:ext uri="{FF2B5EF4-FFF2-40B4-BE49-F238E27FC236}">
                  <a16:creationId xmlns:a16="http://schemas.microsoft.com/office/drawing/2014/main" id="{5E49B617-FB83-9948-94DC-B340B376D292}"/>
                </a:ext>
              </a:extLst>
            </p:cNvPr>
            <p:cNvSpPr/>
            <p:nvPr/>
          </p:nvSpPr>
          <p:spPr>
            <a:xfrm>
              <a:off x="4900488" y="5050741"/>
              <a:ext cx="6846276" cy="503999"/>
            </a:xfrm>
            <a:prstGeom prst="rightArrow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FFFFFF">
                  <a:lumMod val="8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A379B53-B8E4-3649-BCE7-681D22B60F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/>
          </p:blipFill>
          <p:spPr>
            <a:xfrm>
              <a:off x="4978496" y="5183481"/>
              <a:ext cx="251999" cy="251999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31AED74-51D1-5441-A4B9-CD4E4805E7A7}"/>
              </a:ext>
            </a:extLst>
          </p:cNvPr>
          <p:cNvGrpSpPr/>
          <p:nvPr/>
        </p:nvGrpSpPr>
        <p:grpSpPr>
          <a:xfrm>
            <a:off x="451828" y="1254318"/>
            <a:ext cx="11336918" cy="4628424"/>
            <a:chOff x="547674" y="968464"/>
            <a:chExt cx="11336918" cy="4628424"/>
          </a:xfrm>
        </p:grpSpPr>
        <p:graphicFrame>
          <p:nvGraphicFramePr>
            <p:cNvPr id="59" name="Table 4">
              <a:extLst>
                <a:ext uri="{FF2B5EF4-FFF2-40B4-BE49-F238E27FC236}">
                  <a16:creationId xmlns:a16="http://schemas.microsoft.com/office/drawing/2014/main" id="{7584267F-1143-CF4B-99D1-C1015581F67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547674" y="968464"/>
            <a:ext cx="11336918" cy="4628424"/>
          </p:xfrm>
          <a:graphic>
            <a:graphicData uri="http://schemas.openxmlformats.org/drawingml/2006/table">
              <a:tbl>
                <a:tblPr firstRow="1" bandRow="1"/>
                <a:tblGrid>
                  <a:gridCol w="822507">
                    <a:extLst>
                      <a:ext uri="{9D8B030D-6E8A-4147-A177-3AD203B41FA5}">
                        <a16:colId xmlns:a16="http://schemas.microsoft.com/office/drawing/2014/main" val="3810192076"/>
                      </a:ext>
                    </a:extLst>
                  </a:gridCol>
                  <a:gridCol w="3331152">
                    <a:extLst>
                      <a:ext uri="{9D8B030D-6E8A-4147-A177-3AD203B41FA5}">
                        <a16:colId xmlns:a16="http://schemas.microsoft.com/office/drawing/2014/main" val="549576960"/>
                      </a:ext>
                    </a:extLst>
                  </a:gridCol>
                  <a:gridCol w="1727264">
                    <a:extLst>
                      <a:ext uri="{9D8B030D-6E8A-4147-A177-3AD203B41FA5}">
                        <a16:colId xmlns:a16="http://schemas.microsoft.com/office/drawing/2014/main" val="1133937033"/>
                      </a:ext>
                    </a:extLst>
                  </a:gridCol>
                  <a:gridCol w="1727264">
                    <a:extLst>
                      <a:ext uri="{9D8B030D-6E8A-4147-A177-3AD203B41FA5}">
                        <a16:colId xmlns:a16="http://schemas.microsoft.com/office/drawing/2014/main" val="2094597898"/>
                      </a:ext>
                    </a:extLst>
                  </a:gridCol>
                  <a:gridCol w="1727264">
                    <a:extLst>
                      <a:ext uri="{9D8B030D-6E8A-4147-A177-3AD203B41FA5}">
                        <a16:colId xmlns:a16="http://schemas.microsoft.com/office/drawing/2014/main" val="4189158530"/>
                      </a:ext>
                    </a:extLst>
                  </a:gridCol>
                  <a:gridCol w="1727264">
                    <a:extLst>
                      <a:ext uri="{9D8B030D-6E8A-4147-A177-3AD203B41FA5}">
                        <a16:colId xmlns:a16="http://schemas.microsoft.com/office/drawing/2014/main" val="1765288364"/>
                      </a:ext>
                    </a:extLst>
                  </a:gridCol>
                  <a:gridCol w="274203">
                    <a:extLst>
                      <a:ext uri="{9D8B030D-6E8A-4147-A177-3AD203B41FA5}">
                        <a16:colId xmlns:a16="http://schemas.microsoft.com/office/drawing/2014/main" val="3738112484"/>
                      </a:ext>
                    </a:extLst>
                  </a:gridCol>
                </a:tblGrid>
                <a:tr h="327504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ctr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ctr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l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l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l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l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pPr algn="l"/>
                        <a:endParaRPr lang="en-US" sz="1600" b="1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3766512869"/>
                    </a:ext>
                  </a:extLst>
                </a:tr>
                <a:tr h="100800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600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r>
                          <a:rPr lang="en-US" sz="1400">
                            <a:latin typeface="Avenir Book" panose="02000503020000020003" pitchFamily="2" charset="0"/>
                          </a:rPr>
                          <a:t>Ammonia bunkering </a:t>
                        </a: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455617044"/>
                    </a:ext>
                  </a:extLst>
                </a:tr>
                <a:tr h="104400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600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r>
                          <a:rPr lang="en-US" sz="1400">
                            <a:latin typeface="Avenir Book" panose="02000503020000020003" pitchFamily="2" charset="0"/>
                          </a:rPr>
                          <a:t>Assurance for drop-in green fuels</a:t>
                        </a: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50056239"/>
                    </a:ext>
                  </a:extLst>
                </a:tr>
                <a:tr h="111600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600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r>
                          <a:rPr lang="en-US" sz="1400">
                            <a:latin typeface="Avenir Book" panose="02000503020000020003" pitchFamily="2" charset="0"/>
                          </a:rPr>
                          <a:t>Shipboard carbon capture</a:t>
                        </a: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3245858742"/>
                    </a:ext>
                  </a:extLst>
                </a:tr>
                <a:tr h="111600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600">
                          <a:latin typeface="Avenir Book" panose="02000503020000020003" pitchFamily="2" charset="0"/>
                        </a:endParaRP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r>
                          <a:rPr lang="en-US" sz="1400">
                            <a:latin typeface="Avenir Book" panose="02000503020000020003" pitchFamily="2" charset="0"/>
                          </a:rPr>
                          <a:t>Near-term retrofit solutions</a:t>
                        </a:r>
                      </a:p>
                    </a:txBody>
                    <a:tcPr marT="50292" marB="50292" anchor="ctr">
                      <a:lnL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Calibri" panose="020F0502020204030204"/>
                          </a:defRPr>
                        </a:lvl9pPr>
                      </a:lstStyle>
                      <a:p>
                        <a:endParaRPr lang="en-US" sz="1300">
                          <a:latin typeface="Avenir Book" panose="02000503020000020003" pitchFamily="2" charset="0"/>
                        </a:endParaRPr>
                      </a:p>
                    </a:txBody>
                    <a:tcPr marT="50292" marB="50292">
                      <a:lnL w="635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noFill/>
                        <a:prstDash val="sysDot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ysDot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3006287866"/>
                    </a:ext>
                  </a:extLst>
                </a:tr>
              </a:tbl>
            </a:graphicData>
          </a:graphic>
        </p:graphicFrame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909CE8D-E9D7-DB4C-9B34-F7FBAC204273}"/>
                </a:ext>
              </a:extLst>
            </p:cNvPr>
            <p:cNvSpPr txBox="1"/>
            <p:nvPr/>
          </p:nvSpPr>
          <p:spPr>
            <a:xfrm>
              <a:off x="8933281" y="3421304"/>
              <a:ext cx="2336802" cy="27699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Pilot with storage/</a:t>
              </a:r>
              <a:r>
                <a:rPr kumimoji="0" lang="en-US" sz="1200" b="0" i="0" u="none" strike="noStrike" kern="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utilisation</a:t>
              </a: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Book" panose="02000503020000020003" pitchFamily="2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AB3291D-B9D8-A945-A5BC-42579A798248}"/>
                </a:ext>
              </a:extLst>
            </p:cNvPr>
            <p:cNvSpPr txBox="1"/>
            <p:nvPr/>
          </p:nvSpPr>
          <p:spPr>
            <a:xfrm>
              <a:off x="7017832" y="3421304"/>
              <a:ext cx="1598068" cy="27699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CO</a:t>
              </a:r>
              <a:r>
                <a:rPr kumimoji="0" lang="en-US" sz="1200" b="0" i="0" u="none" strike="noStrike" kern="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2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 offloading pilot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F6C564B-9A83-8142-B99D-8C00F94478F9}"/>
                </a:ext>
              </a:extLst>
            </p:cNvPr>
            <p:cNvSpPr txBox="1"/>
            <p:nvPr/>
          </p:nvSpPr>
          <p:spPr>
            <a:xfrm>
              <a:off x="4461127" y="3421304"/>
              <a:ext cx="1493764" cy="27699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CO</a:t>
              </a:r>
              <a:r>
                <a:rPr kumimoji="0" lang="en-US" sz="1200" b="0" i="0" u="none" strike="noStrike" kern="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2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Book" panose="02000503020000020003" pitchFamily="2" charset="0"/>
                </a:rPr>
                <a:t> capture pilot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D66D5D-F0CA-7143-AB30-3D0AA9F38D0C}"/>
              </a:ext>
            </a:extLst>
          </p:cNvPr>
          <p:cNvGrpSpPr/>
          <p:nvPr/>
        </p:nvGrpSpPr>
        <p:grpSpPr>
          <a:xfrm>
            <a:off x="4898478" y="3896147"/>
            <a:ext cx="6901341" cy="503999"/>
            <a:chOff x="4898478" y="3884858"/>
            <a:chExt cx="6901341" cy="503999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AEE1565-8BCD-3549-A47E-B4BEDBE7C138}"/>
                </a:ext>
              </a:extLst>
            </p:cNvPr>
            <p:cNvGrpSpPr/>
            <p:nvPr/>
          </p:nvGrpSpPr>
          <p:grpSpPr>
            <a:xfrm>
              <a:off x="4898478" y="3884858"/>
              <a:ext cx="6901341" cy="503999"/>
              <a:chOff x="4101962" y="3864882"/>
              <a:chExt cx="7140461" cy="503999"/>
            </a:xfrm>
          </p:grpSpPr>
          <p:sp>
            <p:nvSpPr>
              <p:cNvPr id="87" name="Right Arrow 86">
                <a:extLst>
                  <a:ext uri="{FF2B5EF4-FFF2-40B4-BE49-F238E27FC236}">
                    <a16:creationId xmlns:a16="http://schemas.microsoft.com/office/drawing/2014/main" id="{BD918045-174B-E84E-9BF4-E282BE39B32E}"/>
                  </a:ext>
                </a:extLst>
              </p:cNvPr>
              <p:cNvSpPr/>
              <p:nvPr/>
            </p:nvSpPr>
            <p:spPr>
              <a:xfrm>
                <a:off x="4101962" y="3864882"/>
                <a:ext cx="7140461" cy="503999"/>
              </a:xfrm>
              <a:prstGeom prst="rightArrow">
                <a:avLst/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solidFill>
                  <a:srgbClr val="FFFFFF">
                    <a:lumMod val="8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40D6A713-009D-994A-B5F5-B9E6BE5CFC24}"/>
                  </a:ext>
                </a:extLst>
              </p:cNvPr>
              <p:cNvGrpSpPr/>
              <p:nvPr/>
            </p:nvGrpSpPr>
            <p:grpSpPr>
              <a:xfrm>
                <a:off x="4160498" y="3990842"/>
                <a:ext cx="217860" cy="216000"/>
                <a:chOff x="2083051" y="5976726"/>
                <a:chExt cx="217860" cy="216000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4C2823DF-3432-1645-ABEC-E31669E14A7E}"/>
                    </a:ext>
                  </a:extLst>
                </p:cNvPr>
                <p:cNvSpPr/>
                <p:nvPr/>
              </p:nvSpPr>
              <p:spPr>
                <a:xfrm rot="5400000" flipV="1">
                  <a:off x="2164882" y="5936188"/>
                  <a:ext cx="92057" cy="180000"/>
                </a:xfrm>
                <a:prstGeom prst="rect">
                  <a:avLst/>
                </a:prstGeom>
                <a:solidFill>
                  <a:srgbClr val="CCD1D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527C61FB-7175-C743-827E-EF7D5A9664E1}"/>
                    </a:ext>
                  </a:extLst>
                </p:cNvPr>
                <p:cNvSpPr/>
                <p:nvPr/>
              </p:nvSpPr>
              <p:spPr>
                <a:xfrm rot="5400000">
                  <a:off x="2029051" y="6030726"/>
                  <a:ext cx="216000" cy="108000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BB8EAE81-F6C8-164E-B964-36035D7EF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/>
            <a:stretch/>
          </p:blipFill>
          <p:spPr>
            <a:xfrm>
              <a:off x="4933438" y="4006877"/>
              <a:ext cx="252000" cy="252000"/>
            </a:xfrm>
            <a:prstGeom prst="rect">
              <a:avLst/>
            </a:prstGeom>
          </p:spPr>
        </p:pic>
        <p:pic>
          <p:nvPicPr>
            <p:cNvPr id="101" name="Graphic 100" descr="Harvey Balls 0% with solid fill">
              <a:extLst>
                <a:ext uri="{FF2B5EF4-FFF2-40B4-BE49-F238E27FC236}">
                  <a16:creationId xmlns:a16="http://schemas.microsoft.com/office/drawing/2014/main" id="{65DEB06F-D235-B44F-97F9-4E9F5CBBF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659841" y="4006878"/>
              <a:ext cx="251999" cy="251999"/>
            </a:xfrm>
            <a:prstGeom prst="rect">
              <a:avLst/>
            </a:prstGeom>
          </p:spPr>
        </p:pic>
        <p:pic>
          <p:nvPicPr>
            <p:cNvPr id="102" name="Graphic 101" descr="Harvey Balls 0% with solid fill">
              <a:extLst>
                <a:ext uri="{FF2B5EF4-FFF2-40B4-BE49-F238E27FC236}">
                  <a16:creationId xmlns:a16="http://schemas.microsoft.com/office/drawing/2014/main" id="{1732D203-21A1-2C45-BAAC-AD8C080E0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935137" y="4006878"/>
              <a:ext cx="251999" cy="251999"/>
            </a:xfrm>
            <a:prstGeom prst="rect">
              <a:avLst/>
            </a:prstGeom>
          </p:spPr>
        </p:pic>
        <p:pic>
          <p:nvPicPr>
            <p:cNvPr id="103" name="Graphic 102" descr="Harvey Balls 0% with solid fill">
              <a:extLst>
                <a:ext uri="{FF2B5EF4-FFF2-40B4-BE49-F238E27FC236}">
                  <a16:creationId xmlns:a16="http://schemas.microsoft.com/office/drawing/2014/main" id="{A1BB3686-2356-9740-9E19-A6194988E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860643" y="4006878"/>
              <a:ext cx="251999" cy="251999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EBB058-DB04-F14C-B88D-D238AE7646D2}"/>
              </a:ext>
            </a:extLst>
          </p:cNvPr>
          <p:cNvGrpSpPr/>
          <p:nvPr/>
        </p:nvGrpSpPr>
        <p:grpSpPr>
          <a:xfrm>
            <a:off x="5122554" y="2931581"/>
            <a:ext cx="3462945" cy="503999"/>
            <a:chOff x="5122554" y="2852558"/>
            <a:chExt cx="3462945" cy="503999"/>
          </a:xfrm>
        </p:grpSpPr>
        <p:sp>
          <p:nvSpPr>
            <p:cNvPr id="77" name="Right Arrow 76">
              <a:extLst>
                <a:ext uri="{FF2B5EF4-FFF2-40B4-BE49-F238E27FC236}">
                  <a16:creationId xmlns:a16="http://schemas.microsoft.com/office/drawing/2014/main" id="{C97948AD-E71D-814C-9071-D387DC815DDF}"/>
                </a:ext>
              </a:extLst>
            </p:cNvPr>
            <p:cNvSpPr/>
            <p:nvPr/>
          </p:nvSpPr>
          <p:spPr>
            <a:xfrm>
              <a:off x="5122554" y="2852558"/>
              <a:ext cx="3462945" cy="503999"/>
            </a:xfrm>
            <a:prstGeom prst="rightArrow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FFFFFF">
                  <a:lumMod val="8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Graphic 9" descr="Harvey Balls 75% with solid fill">
              <a:extLst>
                <a:ext uri="{FF2B5EF4-FFF2-40B4-BE49-F238E27FC236}">
                  <a16:creationId xmlns:a16="http://schemas.microsoft.com/office/drawing/2014/main" id="{0ABEC5FE-0915-CD4B-8C00-1F1C7E2E0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5155229" y="2984221"/>
              <a:ext cx="251999" cy="251999"/>
            </a:xfrm>
            <a:prstGeom prst="rect">
              <a:avLst/>
            </a:prstGeom>
          </p:spPr>
        </p:pic>
        <p:pic>
          <p:nvPicPr>
            <p:cNvPr id="104" name="Graphic 103" descr="Harvey Balls 0% with solid fill">
              <a:extLst>
                <a:ext uri="{FF2B5EF4-FFF2-40B4-BE49-F238E27FC236}">
                  <a16:creationId xmlns:a16="http://schemas.microsoft.com/office/drawing/2014/main" id="{DC53D7C4-3BB2-DD4C-9108-CD49068D6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802075" y="2984221"/>
              <a:ext cx="251999" cy="251999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B72541F-4BD5-F341-ACD3-4A3DA174F03C}"/>
              </a:ext>
            </a:extLst>
          </p:cNvPr>
          <p:cNvGrpSpPr/>
          <p:nvPr/>
        </p:nvGrpSpPr>
        <p:grpSpPr>
          <a:xfrm>
            <a:off x="4435891" y="1920180"/>
            <a:ext cx="7310873" cy="503999"/>
            <a:chOff x="4435891" y="1920180"/>
            <a:chExt cx="7310873" cy="503999"/>
          </a:xfrm>
        </p:grpSpPr>
        <p:sp>
          <p:nvSpPr>
            <p:cNvPr id="67" name="Right Arrow 66">
              <a:extLst>
                <a:ext uri="{FF2B5EF4-FFF2-40B4-BE49-F238E27FC236}">
                  <a16:creationId xmlns:a16="http://schemas.microsoft.com/office/drawing/2014/main" id="{7FCDB54C-5BEA-3442-B390-52F7B8136755}"/>
                </a:ext>
              </a:extLst>
            </p:cNvPr>
            <p:cNvSpPr/>
            <p:nvPr/>
          </p:nvSpPr>
          <p:spPr>
            <a:xfrm>
              <a:off x="4435891" y="1920180"/>
              <a:ext cx="7310873" cy="503999"/>
            </a:xfrm>
            <a:prstGeom prst="rightArrow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FFFFFF">
                  <a:lumMod val="8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11" descr="Harvey Balls 100% with solid fill">
              <a:extLst>
                <a:ext uri="{FF2B5EF4-FFF2-40B4-BE49-F238E27FC236}">
                  <a16:creationId xmlns:a16="http://schemas.microsoft.com/office/drawing/2014/main" id="{8794417A-A936-C24A-9D3C-9FA3E001C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4494576" y="2050376"/>
              <a:ext cx="251999" cy="251999"/>
            </a:xfrm>
            <a:prstGeom prst="rect">
              <a:avLst/>
            </a:prstGeom>
          </p:spPr>
        </p:pic>
        <p:pic>
          <p:nvPicPr>
            <p:cNvPr id="14" name="Graphic 13" descr="Harvey Balls 0% with solid fill">
              <a:extLst>
                <a:ext uri="{FF2B5EF4-FFF2-40B4-BE49-F238E27FC236}">
                  <a16:creationId xmlns:a16="http://schemas.microsoft.com/office/drawing/2014/main" id="{944D55AF-171C-DD42-89D7-BED98A721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7198142" y="2050376"/>
              <a:ext cx="251999" cy="251999"/>
            </a:xfrm>
            <a:prstGeom prst="rect">
              <a:avLst/>
            </a:prstGeom>
          </p:spPr>
        </p:pic>
        <p:pic>
          <p:nvPicPr>
            <p:cNvPr id="105" name="Graphic 104" descr="Harvey Balls 0% with solid fill">
              <a:extLst>
                <a:ext uri="{FF2B5EF4-FFF2-40B4-BE49-F238E27FC236}">
                  <a16:creationId xmlns:a16="http://schemas.microsoft.com/office/drawing/2014/main" id="{C330EAF4-8DAD-C74F-AB98-4687EB979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136814" y="2050376"/>
              <a:ext cx="251999" cy="251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157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BFB899-F9E7-4FCA-9364-124A3100D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33" y="1261787"/>
            <a:ext cx="9369114" cy="510436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2CAEBD-A17F-4C4D-2758-A5084984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A robust life cycle analysis for alternative fuels is key if we truly want to fight climate change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7EE2C-13D6-8688-EC83-E11475FB88DE}"/>
              </a:ext>
            </a:extLst>
          </p:cNvPr>
          <p:cNvSpPr txBox="1"/>
          <p:nvPr/>
        </p:nvSpPr>
        <p:spPr>
          <a:xfrm>
            <a:off x="314152" y="6294559"/>
            <a:ext cx="4420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venir Book" panose="02000503020000020003" pitchFamily="2" charset="0"/>
              </a:rPr>
              <a:t>Source: “Alternative Fuels for International Shipping” 2019, MESD, NTU</a:t>
            </a:r>
          </a:p>
        </p:txBody>
      </p:sp>
    </p:spTree>
    <p:extLst>
      <p:ext uri="{BB962C8B-B14F-4D97-AF65-F5344CB8AC3E}">
        <p14:creationId xmlns:p14="http://schemas.microsoft.com/office/powerpoint/2010/main" val="136306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B562E6-D6EE-6E59-0208-7833715B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Use of alternative fuels - considerations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4EE0E77-7C19-6D33-E3D9-804159F099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3428" y="6364592"/>
            <a:ext cx="2743200" cy="365125"/>
          </a:xfrm>
        </p:spPr>
        <p:txBody>
          <a:bodyPr/>
          <a:lstStyle/>
          <a:p>
            <a:fld id="{E65A16FB-D789-E546-84A3-390645B72EC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EE882D5A-8211-58D6-E909-6CB8F181A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99968"/>
              </p:ext>
            </p:extLst>
          </p:nvPr>
        </p:nvGraphicFramePr>
        <p:xfrm>
          <a:off x="301073" y="1193775"/>
          <a:ext cx="11589854" cy="518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6EAA7C-E568-BE47-9CB4-552139357C9D}"/>
              </a:ext>
            </a:extLst>
          </p:cNvPr>
          <p:cNvSpPr txBox="1"/>
          <p:nvPr/>
        </p:nvSpPr>
        <p:spPr>
          <a:xfrm>
            <a:off x="217170" y="6554823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000">
                <a:latin typeface="Avenir Book" panose="02000503020000020003" pitchFamily="2" charset="0"/>
              </a:rPr>
              <a:t>Source: GCMD</a:t>
            </a:r>
          </a:p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67846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27AF782-D3DE-CF45-A622-8F8D00565CDA}"/>
              </a:ext>
            </a:extLst>
          </p:cNvPr>
          <p:cNvSpPr/>
          <p:nvPr/>
        </p:nvSpPr>
        <p:spPr>
          <a:xfrm>
            <a:off x="4251652" y="1719946"/>
            <a:ext cx="3622960" cy="458029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Infrastructure development 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Energy convertors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Supply chain assets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Sensors and ICT backbone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sz="1400" b="1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Risk management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Adoption of operations standards, data/information standards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Manpower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sz="14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Finance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Green financing instruments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Green procurement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Bunker levy / Carbon tax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Insurance instruments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4E7A40D-140E-5940-84EE-2F86CF0BE0EA}"/>
              </a:ext>
            </a:extLst>
          </p:cNvPr>
          <p:cNvSpPr/>
          <p:nvPr/>
        </p:nvSpPr>
        <p:spPr>
          <a:xfrm>
            <a:off x="318173" y="1719946"/>
            <a:ext cx="3622960" cy="458029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Policy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Adoption incentives of green solutions 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Effective carbon tax, carbon credits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Green procurement</a:t>
            </a:r>
            <a:r>
              <a:rPr lang="en-SG" sz="1400" b="1" dirty="0">
                <a:solidFill>
                  <a:schemeClr val="bg1"/>
                </a:solidFill>
                <a:latin typeface="Avenir Book" panose="02000503020000020003" pitchFamily="2" charset="0"/>
              </a:rPr>
              <a:t> 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Consumer green labelling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sz="1400" b="1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Risk management</a:t>
            </a:r>
          </a:p>
          <a:p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Establishment of :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Safety and interoperability standards, operating guidelines, 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Standard GHG accounting system (LCA basis),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Data/information standards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sz="1400" b="1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Manpower development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Capability development schemes</a:t>
            </a:r>
          </a:p>
          <a:p>
            <a:pPr marL="285750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Accreditation of training courses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B401422-6E28-F842-9D61-C58DC7B966F9}"/>
              </a:ext>
            </a:extLst>
          </p:cNvPr>
          <p:cNvSpPr/>
          <p:nvPr/>
        </p:nvSpPr>
        <p:spPr>
          <a:xfrm>
            <a:off x="8185131" y="1719946"/>
            <a:ext cx="3622960" cy="458029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Technical measures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Fuel usage reduction systems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Engine derating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Harnessing renewable energy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New hull / propeller designs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Zero / low carbon fuels / energy vector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Carbon Capture U/S</a:t>
            </a:r>
          </a:p>
          <a:p>
            <a:pPr marL="136525" indent="-296863">
              <a:buFont typeface="Courier New" panose="02070309020205020404" pitchFamily="49" charset="0"/>
              <a:buChar char="o"/>
            </a:pPr>
            <a:endParaRPr lang="en-SG" sz="14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Operational measures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Slow steaming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Hull &amp; propeller cleaning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Weather routing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Automation</a:t>
            </a:r>
          </a:p>
          <a:p>
            <a:pPr marL="168275" indent="-296863">
              <a:buFont typeface="Courier New" panose="02070309020205020404" pitchFamily="49" charset="0"/>
              <a:buChar char="o"/>
            </a:pPr>
            <a:endParaRPr lang="en-SG" sz="14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r>
              <a:rPr lang="en-SG" sz="1600" b="1" dirty="0">
                <a:solidFill>
                  <a:schemeClr val="bg1"/>
                </a:solidFill>
                <a:latin typeface="Avenir Black" panose="02000503020000020003" pitchFamily="2" charset="0"/>
              </a:rPr>
              <a:t>Market-based measures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Bunker levy</a:t>
            </a:r>
          </a:p>
          <a:p>
            <a:pPr marL="285750" lvl="1" indent="-285750">
              <a:buFont typeface="System Font Regular"/>
              <a:buChar char="+"/>
            </a:pPr>
            <a:r>
              <a:rPr lang="en-SG" sz="1400" dirty="0">
                <a:solidFill>
                  <a:schemeClr val="bg1"/>
                </a:solidFill>
                <a:latin typeface="Avenir Book" panose="02000503020000020003" pitchFamily="2" charset="0"/>
              </a:rPr>
              <a:t>Carbon tax/credits</a:t>
            </a:r>
          </a:p>
          <a:p>
            <a:pPr marL="593725" lvl="1" indent="-296863">
              <a:buFont typeface="Courier New" panose="02070309020205020404" pitchFamily="49" charset="0"/>
              <a:buChar char="o"/>
            </a:pPr>
            <a:endParaRPr lang="en-SG" sz="14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2435F-393B-FF42-AAEA-D0019A662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Avenir Book" panose="02000503020000020003" pitchFamily="2" charset="0"/>
              </a:rPr>
              <a:t>Government and industry must complement enabling efforts to ensure effective deployment of </a:t>
            </a:r>
            <a:r>
              <a:rPr lang="en-US" sz="2400" b="1" dirty="0" err="1">
                <a:latin typeface="Avenir Book" panose="02000503020000020003" pitchFamily="2" charset="0"/>
              </a:rPr>
              <a:t>decarbonisation</a:t>
            </a:r>
            <a:r>
              <a:rPr lang="en-US" sz="2400" b="1" dirty="0">
                <a:latin typeface="Avenir Book" panose="02000503020000020003" pitchFamily="2" charset="0"/>
              </a:rPr>
              <a:t> solutions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C0A00A-DC97-C541-BDBE-35C7E8DD29F2}"/>
              </a:ext>
            </a:extLst>
          </p:cNvPr>
          <p:cNvSpPr txBox="1"/>
          <p:nvPr/>
        </p:nvSpPr>
        <p:spPr>
          <a:xfrm>
            <a:off x="217170" y="6554823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000" dirty="0">
                <a:latin typeface="Avenir Book" panose="02000503020000020003" pitchFamily="2" charset="0"/>
              </a:rPr>
              <a:t>Source: GCMD</a:t>
            </a:r>
          </a:p>
          <a:p>
            <a:endParaRPr lang="en-US" sz="1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BEB587-00E1-D64E-A67C-A8B84D0A9E76}"/>
              </a:ext>
            </a:extLst>
          </p:cNvPr>
          <p:cNvSpPr/>
          <p:nvPr/>
        </p:nvSpPr>
        <p:spPr>
          <a:xfrm>
            <a:off x="8611287" y="1267758"/>
            <a:ext cx="2837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b="1" dirty="0">
                <a:solidFill>
                  <a:schemeClr val="bg1"/>
                </a:solidFill>
                <a:latin typeface="Avenir Book" panose="02000503020000020003" pitchFamily="2" charset="0"/>
              </a:rPr>
              <a:t>Decarbonisation solutions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1016BAA-7C83-FF4E-B7DA-B3EA8F84DD11}"/>
              </a:ext>
            </a:extLst>
          </p:cNvPr>
          <p:cNvSpPr/>
          <p:nvPr/>
        </p:nvSpPr>
        <p:spPr>
          <a:xfrm>
            <a:off x="4649866" y="1280976"/>
            <a:ext cx="2415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b="1" dirty="0">
                <a:solidFill>
                  <a:schemeClr val="bg1"/>
                </a:solidFill>
                <a:latin typeface="Avenir Book" panose="02000503020000020003" pitchFamily="2" charset="0"/>
              </a:rPr>
              <a:t>Industry led enablers*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E8E582C-F373-9AD6-CD6C-CC99129FE98F}"/>
              </a:ext>
            </a:extLst>
          </p:cNvPr>
          <p:cNvSpPr/>
          <p:nvPr/>
        </p:nvSpPr>
        <p:spPr>
          <a:xfrm>
            <a:off x="335884" y="1173390"/>
            <a:ext cx="3587538" cy="4390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lack" panose="02000503020000020003" pitchFamily="2" charset="0"/>
              </a:rPr>
              <a:t>Government-led enablers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84A2508-A77B-F7B0-ABB4-25D08F91C847}"/>
              </a:ext>
            </a:extLst>
          </p:cNvPr>
          <p:cNvSpPr/>
          <p:nvPr/>
        </p:nvSpPr>
        <p:spPr>
          <a:xfrm>
            <a:off x="4260507" y="1168491"/>
            <a:ext cx="3587538" cy="439083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venir Black" panose="02000503020000020003" pitchFamily="2" charset="0"/>
              </a:rPr>
              <a:t>Industry-led enablers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D9CB37E-41D4-179E-4B5D-E6A7CAEB9384}"/>
              </a:ext>
            </a:extLst>
          </p:cNvPr>
          <p:cNvSpPr/>
          <p:nvPr/>
        </p:nvSpPr>
        <p:spPr>
          <a:xfrm>
            <a:off x="8185130" y="1168491"/>
            <a:ext cx="3587538" cy="439083"/>
          </a:xfrm>
          <a:prstGeom prst="roundRect">
            <a:avLst/>
          </a:prstGeom>
          <a:solidFill>
            <a:srgbClr val="0055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venir Black" panose="02000503020000020003" pitchFamily="2" charset="0"/>
              </a:rPr>
              <a:t>Decarbonisation</a:t>
            </a:r>
            <a:r>
              <a:rPr lang="en-US" b="1" dirty="0">
                <a:latin typeface="Avenir Black" panose="02000503020000020003" pitchFamily="2" charset="0"/>
              </a:rPr>
              <a:t> solutions</a:t>
            </a: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75AC83D2-A334-469F-00A3-E3A871B58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3428" y="6364592"/>
            <a:ext cx="2743200" cy="365125"/>
          </a:xfrm>
        </p:spPr>
        <p:txBody>
          <a:bodyPr/>
          <a:lstStyle/>
          <a:p>
            <a:fld id="{E65A16FB-D789-E546-84A3-390645B72ECC}" type="slidenum">
              <a:rPr lang="en-US" smtClean="0"/>
              <a:t>5</a:t>
            </a:fld>
            <a:endParaRPr lang="en-US" dirty="0"/>
          </a:p>
        </p:txBody>
      </p:sp>
      <p:sp>
        <p:nvSpPr>
          <p:cNvPr id="23" name="Plus 22">
            <a:extLst>
              <a:ext uri="{FF2B5EF4-FFF2-40B4-BE49-F238E27FC236}">
                <a16:creationId xmlns:a16="http://schemas.microsoft.com/office/drawing/2014/main" id="{416467B1-8BE4-49C5-78FA-4EB0ECF1BD7C}"/>
              </a:ext>
            </a:extLst>
          </p:cNvPr>
          <p:cNvSpPr/>
          <p:nvPr/>
        </p:nvSpPr>
        <p:spPr>
          <a:xfrm>
            <a:off x="3893231" y="1208278"/>
            <a:ext cx="395551" cy="396000"/>
          </a:xfrm>
          <a:prstGeom prst="mathPlus">
            <a:avLst/>
          </a:prstGeom>
        </p:spPr>
        <p:style>
          <a:lnRef idx="0">
            <a:schemeClr val="accent3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Equals 29">
            <a:extLst>
              <a:ext uri="{FF2B5EF4-FFF2-40B4-BE49-F238E27FC236}">
                <a16:creationId xmlns:a16="http://schemas.microsoft.com/office/drawing/2014/main" id="{4A8331E2-366D-97F0-6164-3EB90D39F81C}"/>
              </a:ext>
            </a:extLst>
          </p:cNvPr>
          <p:cNvSpPr/>
          <p:nvPr/>
        </p:nvSpPr>
        <p:spPr>
          <a:xfrm>
            <a:off x="7818813" y="1191713"/>
            <a:ext cx="395550" cy="396000"/>
          </a:xfrm>
          <a:prstGeom prst="mathEqual">
            <a:avLst/>
          </a:prstGeom>
          <a:solidFill>
            <a:schemeClr val="accent4"/>
          </a:solidFill>
        </p:spPr>
        <p:style>
          <a:lnRef idx="0">
            <a:schemeClr val="accent3">
              <a:shade val="90000"/>
              <a:hueOff val="434638"/>
              <a:satOff val="-53375"/>
              <a:lumOff val="38720"/>
              <a:alphaOff val="0"/>
            </a:schemeClr>
          </a:lnRef>
          <a:fillRef idx="1">
            <a:schemeClr val="accent3">
              <a:shade val="90000"/>
              <a:hueOff val="434638"/>
              <a:satOff val="-53375"/>
              <a:lumOff val="38720"/>
              <a:alphaOff val="0"/>
            </a:schemeClr>
          </a:fillRef>
          <a:effectRef idx="0">
            <a:schemeClr val="accent3">
              <a:shade val="90000"/>
              <a:hueOff val="434638"/>
              <a:satOff val="-53375"/>
              <a:lumOff val="3872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523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BEA701A-C413-4B48-8BDB-784F1D1BE086}"/>
              </a:ext>
            </a:extLst>
          </p:cNvPr>
          <p:cNvSpPr txBox="1"/>
          <p:nvPr/>
        </p:nvSpPr>
        <p:spPr>
          <a:xfrm>
            <a:off x="1209675" y="4751346"/>
            <a:ext cx="7861126" cy="1718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</a:rPr>
              <a:t>10 </a:t>
            </a:r>
            <a:r>
              <a:rPr lang="en-US" err="1">
                <a:latin typeface="Avenir Book" panose="02000503020000020003" pitchFamily="2" charset="0"/>
              </a:rPr>
              <a:t>Pasir</a:t>
            </a:r>
            <a:r>
              <a:rPr lang="en-US">
                <a:latin typeface="Avenir Book" panose="02000503020000020003" pitchFamily="2" charset="0"/>
              </a:rPr>
              <a:t> Panjang Road #17-02 </a:t>
            </a:r>
            <a:r>
              <a:rPr lang="en-US" err="1">
                <a:latin typeface="Avenir Book" panose="02000503020000020003" pitchFamily="2" charset="0"/>
              </a:rPr>
              <a:t>Mapletree</a:t>
            </a:r>
            <a:r>
              <a:rPr lang="en-US">
                <a:latin typeface="Avenir Book" panose="02000503020000020003" pitchFamily="2" charset="0"/>
              </a:rPr>
              <a:t> Business City | Singapore 117438</a:t>
            </a:r>
          </a:p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  <a:hlinkClick r:id="rId3"/>
              </a:rPr>
              <a:t>www.gcformd.org</a:t>
            </a:r>
            <a:r>
              <a:rPr lang="en-US">
                <a:latin typeface="Avenir Book" panose="02000503020000020003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  <a:hlinkClick r:id="rId4"/>
              </a:rPr>
              <a:t>projects@gcformd.org</a:t>
            </a:r>
            <a:endParaRPr lang="en-US">
              <a:latin typeface="Avenir Book" panose="02000503020000020003" pitchFamily="2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latin typeface="Avenir Book" panose="02000503020000020003" pitchFamily="2" charset="0"/>
              </a:rPr>
              <a:t>+65 6979 7660</a:t>
            </a:r>
          </a:p>
        </p:txBody>
      </p:sp>
      <p:pic>
        <p:nvPicPr>
          <p:cNvPr id="7" name="Graphic 6" descr="Marker with solid fill">
            <a:extLst>
              <a:ext uri="{FF2B5EF4-FFF2-40B4-BE49-F238E27FC236}">
                <a16:creationId xmlns:a16="http://schemas.microsoft.com/office/drawing/2014/main" id="{47178A6D-2B71-4141-B4CE-F4C4571F77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675" y="4872037"/>
            <a:ext cx="360000" cy="360000"/>
          </a:xfrm>
          <a:prstGeom prst="rect">
            <a:avLst/>
          </a:prstGeom>
        </p:spPr>
      </p:pic>
      <p:pic>
        <p:nvPicPr>
          <p:cNvPr id="14" name="Graphic 13" descr="Receiver with solid fill">
            <a:extLst>
              <a:ext uri="{FF2B5EF4-FFF2-40B4-BE49-F238E27FC236}">
                <a16:creationId xmlns:a16="http://schemas.microsoft.com/office/drawing/2014/main" id="{F96E68A6-61FB-694E-B6EF-CEBC593913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9675" y="6136851"/>
            <a:ext cx="360000" cy="360000"/>
          </a:xfrm>
          <a:prstGeom prst="rect">
            <a:avLst/>
          </a:prstGeom>
        </p:spPr>
      </p:pic>
      <p:pic>
        <p:nvPicPr>
          <p:cNvPr id="16" name="Graphic 15" descr="Internet with solid fill">
            <a:extLst>
              <a:ext uri="{FF2B5EF4-FFF2-40B4-BE49-F238E27FC236}">
                <a16:creationId xmlns:a16="http://schemas.microsoft.com/office/drawing/2014/main" id="{051A67BD-2FFA-4042-ABEF-0A74AA4884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9675" y="5281419"/>
            <a:ext cx="360000" cy="360000"/>
          </a:xfrm>
          <a:prstGeom prst="rect">
            <a:avLst/>
          </a:prstGeom>
        </p:spPr>
      </p:pic>
      <p:pic>
        <p:nvPicPr>
          <p:cNvPr id="18" name="Graphic 17" descr="Email with solid fill">
            <a:extLst>
              <a:ext uri="{FF2B5EF4-FFF2-40B4-BE49-F238E27FC236}">
                <a16:creationId xmlns:a16="http://schemas.microsoft.com/office/drawing/2014/main" id="{95440BE5-9A46-9742-BBCD-DF46687017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9675" y="5695592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5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CMD Logo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6C"/>
      </a:accent1>
      <a:accent2>
        <a:srgbClr val="00567C"/>
      </a:accent2>
      <a:accent3>
        <a:srgbClr val="185469"/>
      </a:accent3>
      <a:accent4>
        <a:srgbClr val="005381"/>
      </a:accent4>
      <a:accent5>
        <a:srgbClr val="3783A3"/>
      </a:accent5>
      <a:accent6>
        <a:srgbClr val="207B9C"/>
      </a:accent6>
      <a:hlink>
        <a:srgbClr val="00567C"/>
      </a:hlink>
      <a:folHlink>
        <a:srgbClr val="0063A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8FC32AB-5E10-8742-AC2F-82C293D8197E}">
  <we:reference id="wa104381063" version="1.0.0.1" store="en-GB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d706fc-a27c-4db1-b9eb-9e5c0b8a5160" xsi:nil="true"/>
    <lcf76f155ced4ddcb4097134ff3c332f xmlns="7a4fa09c-f823-470d-ae73-9dd406ad912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ADB299462144B901F37FBFE7A6D16" ma:contentTypeVersion="16" ma:contentTypeDescription="Create a new document." ma:contentTypeScope="" ma:versionID="27542a19b4b5135801aa5699a4b4739e">
  <xsd:schema xmlns:xsd="http://www.w3.org/2001/XMLSchema" xmlns:xs="http://www.w3.org/2001/XMLSchema" xmlns:p="http://schemas.microsoft.com/office/2006/metadata/properties" xmlns:ns2="7a4fa09c-f823-470d-ae73-9dd406ad912c" xmlns:ns3="61d706fc-a27c-4db1-b9eb-9e5c0b8a5160" targetNamespace="http://schemas.microsoft.com/office/2006/metadata/properties" ma:root="true" ma:fieldsID="ab8a8a8be4584229fd4948f0fb0c4a5f" ns2:_="" ns3:_="">
    <xsd:import namespace="7a4fa09c-f823-470d-ae73-9dd406ad912c"/>
    <xsd:import namespace="61d706fc-a27c-4db1-b9eb-9e5c0b8a51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a09c-f823-470d-ae73-9dd406ad91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87ef389-f3af-4126-a372-cbd2b1a416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706fc-a27c-4db1-b9eb-9e5c0b8a51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115b3a9-30e9-4489-9e3f-e6227e4ccc48}" ma:internalName="TaxCatchAll" ma:showField="CatchAllData" ma:web="61d706fc-a27c-4db1-b9eb-9e5c0b8a51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B706C9-2CC9-45C3-998C-91E1F3BF18BE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61d706fc-a27c-4db1-b9eb-9e5c0b8a5160"/>
    <ds:schemaRef ds:uri="7a4fa09c-f823-470d-ae73-9dd406ad912c"/>
  </ds:schemaRefs>
</ds:datastoreItem>
</file>

<file path=customXml/itemProps2.xml><?xml version="1.0" encoding="utf-8"?>
<ds:datastoreItem xmlns:ds="http://schemas.openxmlformats.org/officeDocument/2006/customXml" ds:itemID="{3199956C-689E-441E-A2B3-D370DEF51E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53BE4-4334-4F21-842E-4523F10D65E4}">
  <ds:schemaRefs>
    <ds:schemaRef ds:uri="61d706fc-a27c-4db1-b9eb-9e5c0b8a5160"/>
    <ds:schemaRef ds:uri="7a4fa09c-f823-470d-ae73-9dd406ad91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6278</TotalTime>
  <Words>429</Words>
  <Application>Microsoft Office PowerPoint</Application>
  <PresentationFormat>Widescreen</PresentationFormat>
  <Paragraphs>117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Avenir Black</vt:lpstr>
      <vt:lpstr>Avenir Book</vt:lpstr>
      <vt:lpstr>Avenir Heavy</vt:lpstr>
      <vt:lpstr>Avenir Medium</vt:lpstr>
      <vt:lpstr>System Font Regular</vt:lpstr>
      <vt:lpstr>Arial</vt:lpstr>
      <vt:lpstr>Calibri</vt:lpstr>
      <vt:lpstr>Century Gothic</vt:lpstr>
      <vt:lpstr>Courier New</vt:lpstr>
      <vt:lpstr>Office Theme</vt:lpstr>
      <vt:lpstr>Custom Design</vt:lpstr>
      <vt:lpstr>PowerPoint Presentation</vt:lpstr>
      <vt:lpstr>To help the maritime industry eliminate GHG emissions by  shaping standards, deploying solutions, financing projects,  and fostering collaboration across sectors</vt:lpstr>
      <vt:lpstr>5-year projects outlook</vt:lpstr>
      <vt:lpstr>A robust life cycle analysis for alternative fuels is key if we truly want to fight climate change</vt:lpstr>
      <vt:lpstr>Use of alternative fuels - considerations</vt:lpstr>
      <vt:lpstr>Government and industry must complement enabling efforts to ensure effective deployment of decarbonisation solutions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statement + goals</dc:title>
  <dc:subject/>
  <dc:creator>Lynn Loo</dc:creator>
  <cp:keywords/>
  <dc:description/>
  <cp:lastModifiedBy>lee haesung</cp:lastModifiedBy>
  <cp:revision>4</cp:revision>
  <cp:lastPrinted>2021-10-19T04:21:18Z</cp:lastPrinted>
  <dcterms:created xsi:type="dcterms:W3CDTF">2021-08-11T07:09:15Z</dcterms:created>
  <dcterms:modified xsi:type="dcterms:W3CDTF">2022-06-07T00:35:11Z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0x0101002D3ADB299462144B901F37FBFE7A6D16</vt:lpwstr>
  </property>
  <property fmtid="{D5CDD505-2E9C-101B-9397-08002B2CF9AE}" pid="3" name="MediaServiceImageTags">
    <vt:lpwstr/>
  </property>
</Properties>
</file>