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26" d="100"/>
          <a:sy n="126" d="100"/>
        </p:scale>
        <p:origin x="11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2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drawings/_rels/vmlDrawing1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emf" />
</Relationships>
</file>

<file path=ppt/drawings/_rels/vmlDrawing2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emf" />
</Relationships>
</file>

<file path=ppt/drawings/_rels/vmlDrawing3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emf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A7D91184-EAB4-4FAE-9AEB-E4100D663831}" type="datetimeFigureOut">
              <a:rPr lang="ja-JP" altLang="en-US" smtClean="0"/>
              <a:pPr/>
              <a:t/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20000"/>
              <a:buFont typeface="メイリオ" panose="020B0604030504040204" pitchFamily="50" charset="-128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マスター テキストの書式設定</a:t>
            </a:r>
          </a:p>
          <a:p>
            <a:pPr marL="361950" marR="0" lvl="1" indent="-1809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メイリオ" panose="020B0604030504040204" pitchFamily="50" charset="-128"/>
              <a:buChar char="-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レベル</a:t>
            </a:r>
          </a:p>
          <a:p>
            <a:pPr marL="714375" marR="0" lvl="2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90000"/>
              <a:buFont typeface="Wingdings" panose="05000000000000000000" pitchFamily="2" charset="2"/>
              <a:buChar char="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レベル</a:t>
            </a:r>
          </a:p>
          <a:p>
            <a:pPr marL="895350" marR="0" lvl="3" indent="-1809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»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レベル</a:t>
            </a:r>
          </a:p>
          <a:p>
            <a:pPr marL="1076325" marR="0" lvl="4" indent="-1809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90000"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4D8603E-D4E8-4AA0-A626-EF82AA1D444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140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marR="0" indent="-17145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120000"/>
      <a:buFont typeface="メイリオ" panose="020B0604030504040204" pitchFamily="50" charset="-128"/>
      <a:buChar char="•"/>
      <a:tabLst/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メイリオ" panose="020B0604030504040204" pitchFamily="50" charset="-128"/>
      </a:defRPr>
    </a:lvl1pPr>
    <a:lvl2pPr marL="361950" marR="0" indent="-180975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Tx/>
      <a:buFont typeface="メイリオ" panose="020B0604030504040204" pitchFamily="50" charset="-128"/>
      <a:buChar char="-"/>
      <a:tabLst/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メイリオ" panose="020B0604030504040204" pitchFamily="50" charset="-128"/>
      </a:defRPr>
    </a:lvl2pPr>
    <a:lvl3pPr marL="714375" marR="0" indent="-17145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90000"/>
      <a:buFont typeface="Wingdings" panose="05000000000000000000" pitchFamily="2" charset="2"/>
      <a:buChar char=""/>
      <a:tabLst/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メイリオ" panose="020B0604030504040204" pitchFamily="50" charset="-128"/>
      </a:defRPr>
    </a:lvl3pPr>
    <a:lvl4pPr marL="895350" marR="0" indent="-180975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90000"/>
      <a:buFont typeface="Arial" panose="020B0604020202020204" pitchFamily="34" charset="0"/>
      <a:buChar char="»"/>
      <a:tabLst/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メイリオ" panose="020B0604030504040204" pitchFamily="50" charset="-128"/>
      </a:defRPr>
    </a:lvl4pPr>
    <a:lvl5pPr marL="1076325" marR="0" indent="-180975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90000"/>
      <a:buFont typeface="Wingdings" panose="05000000000000000000" pitchFamily="2" charset="2"/>
      <a:buChar char="ü"/>
      <a:tabLst/>
      <a:defRPr kumimoji="1" sz="1200" kern="1200">
        <a:solidFill>
          <a:schemeClr val="tx1"/>
        </a:solidFill>
        <a:latin typeface="+mn-lt"/>
        <a:ea typeface="メイリオ" panose="020B0604030504040204" pitchFamily="50" charset="-128"/>
        <a:cs typeface="メイリオ" panose="020B0604030504040204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8152677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298923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3" Type="http://schemas.openxmlformats.org/officeDocument/2006/relationships/slideMaster" Target="../slideMasters/slideMaster1.xml" />
  <Relationship Id="rId2" Type="http://schemas.openxmlformats.org/officeDocument/2006/relationships/tags" Target="../tags/tag2.xml" />
  <Relationship Id="rId1" Type="http://schemas.openxmlformats.org/officeDocument/2006/relationships/vmlDrawing" Target="../drawings/vmlDrawing2.vml" />
  <Relationship Id="rId6" Type="http://schemas.openxmlformats.org/officeDocument/2006/relationships/image" Target="../media/image3.png" />
  <Relationship Id="rId5" Type="http://schemas.openxmlformats.org/officeDocument/2006/relationships/image" Target="../media/image1.emf" />
  <Relationship Id="rId4" Type="http://schemas.openxmlformats.org/officeDocument/2006/relationships/oleObject" Target="../embeddings/oleObject2.bin" />
</Relationships>
</file>

<file path=ppt/slideLayouts/_rels/slideLayout7.xml.rels>&#65279;<?xml version="1.0" encoding="UTF-8" standalone="yes"?>
<Relationships xmlns="http://schemas.openxmlformats.org/package/2006/relationships">
  <Relationship Id="rId3" Type="http://schemas.openxmlformats.org/officeDocument/2006/relationships/slideMaster" Target="../slideMasters/slideMaster1.xml" />
  <Relationship Id="rId7" Type="http://schemas.openxmlformats.org/officeDocument/2006/relationships/image" Target="../media/image4.emf" />
  <Relationship Id="rId2" Type="http://schemas.openxmlformats.org/officeDocument/2006/relationships/tags" Target="../tags/tag3.xml" />
  <Relationship Id="rId1" Type="http://schemas.openxmlformats.org/officeDocument/2006/relationships/vmlDrawing" Target="../drawings/vmlDrawing3.vml" />
  <Relationship Id="rId6" Type="http://schemas.openxmlformats.org/officeDocument/2006/relationships/image" Target="../media/image3.png" />
  <Relationship Id="rId5" Type="http://schemas.openxmlformats.org/officeDocument/2006/relationships/image" Target="../media/image1.emf" />
  <Relationship Id="rId4" Type="http://schemas.openxmlformats.org/officeDocument/2006/relationships/oleObject" Target="../embeddings/oleObject3.bin" />
</Relationships>
</file>

<file path=ppt/slideLayouts/slideLayout1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>
  <p:cSld name="Title +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1"/>
          </p:nvPr>
        </p:nvSpPr>
        <p:spPr>
          <a:xfrm>
            <a:off x="457200" y="1563904"/>
            <a:ext cx="8229600" cy="45252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32139" y="65548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fld id="{1C0846BA-1E80-4B77-BAB0-5079F820B3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712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>
  <p:cSld name="Title + 2 Placeholder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1"/>
          </p:nvPr>
        </p:nvSpPr>
        <p:spPr>
          <a:xfrm>
            <a:off x="460792" y="1556792"/>
            <a:ext cx="4039200" cy="45252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6" name="コンテンツ プレースホルダー 4"/>
          <p:cNvSpPr>
            <a:spLocks noGrp="1"/>
          </p:cNvSpPr>
          <p:nvPr>
            <p:ph sz="quarter" idx="12"/>
          </p:nvPr>
        </p:nvSpPr>
        <p:spPr>
          <a:xfrm>
            <a:off x="4644008" y="1556792"/>
            <a:ext cx="4039200" cy="45252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32139" y="65548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fld id="{1C0846BA-1E80-4B77-BAB0-5079F820B30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971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type="titleOnly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C0846BA-1E80-4B77-BAB0-5079F820B3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160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 name="Section 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2"/>
          <p:cNvSpPr/>
          <p:nvPr/>
        </p:nvSpPr>
        <p:spPr bwMode="auto">
          <a:xfrm>
            <a:off x="154941" y="1993404"/>
            <a:ext cx="8892000" cy="21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4"/>
          <p:cNvSpPr>
            <a:spLocks noChangeArrowheads="1"/>
          </p:cNvSpPr>
          <p:nvPr/>
        </p:nvSpPr>
        <p:spPr bwMode="auto">
          <a:xfrm>
            <a:off x="1331914" y="1992745"/>
            <a:ext cx="7715028" cy="219600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txBody>
          <a:bodyPr/>
          <a:lstStyle>
            <a:lvl1pPr eaLnBrk="0" hangingPunct="0">
              <a:buClr>
                <a:schemeClr val="tx2"/>
              </a:buClr>
              <a:buSzPct val="100000"/>
              <a:buFont typeface="Wingdings" pitchFamily="2" charset="2"/>
              <a:buChar char="§"/>
              <a:defRPr kumimoji="1"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buClr>
                <a:srgbClr val="000066"/>
              </a:buClr>
              <a:buFont typeface="Arial" charset="0"/>
              <a:buChar char="•"/>
              <a:defRPr kumimoji="1"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buClr>
                <a:srgbClr val="404040"/>
              </a:buClr>
              <a:buSzPct val="100000"/>
              <a:buFont typeface="ＭＳ Ｐゴシック" charset="-128"/>
              <a:buChar char="-"/>
              <a:defRPr kumimoji="1"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66"/>
              </a:buClr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66"/>
              </a:buClr>
              <a:buChar char="»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charset="-128"/>
            </a:endParaRPr>
          </a:p>
        </p:txBody>
      </p:sp>
      <p:grpSp>
        <p:nvGrpSpPr>
          <p:cNvPr id="8" name="グループ化 6"/>
          <p:cNvGrpSpPr>
            <a:grpSpLocks/>
          </p:cNvGrpSpPr>
          <p:nvPr/>
        </p:nvGrpSpPr>
        <p:grpSpPr bwMode="auto">
          <a:xfrm>
            <a:off x="120650" y="1982267"/>
            <a:ext cx="1211263" cy="1111250"/>
            <a:chOff x="120524" y="1190464"/>
            <a:chExt cx="2421195" cy="2229358"/>
          </a:xfrm>
        </p:grpSpPr>
        <p:sp>
          <p:nvSpPr>
            <p:cNvPr id="9" name="正方形/長方形 9"/>
            <p:cNvSpPr>
              <a:spLocks noChangeArrowheads="1"/>
            </p:cNvSpPr>
            <p:nvPr/>
          </p:nvSpPr>
          <p:spPr bwMode="auto">
            <a:xfrm>
              <a:off x="1331122" y="2308287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正方形/長方形 10"/>
            <p:cNvSpPr>
              <a:spLocks noChangeArrowheads="1"/>
            </p:cNvSpPr>
            <p:nvPr/>
          </p:nvSpPr>
          <p:spPr bwMode="auto">
            <a:xfrm>
              <a:off x="1331121" y="1190472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正方形/長方形 11"/>
            <p:cNvSpPr>
              <a:spLocks noChangeArrowheads="1"/>
            </p:cNvSpPr>
            <p:nvPr/>
          </p:nvSpPr>
          <p:spPr bwMode="auto">
            <a:xfrm>
              <a:off x="120525" y="2301999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正方形/長方形 12"/>
            <p:cNvSpPr>
              <a:spLocks noChangeArrowheads="1"/>
            </p:cNvSpPr>
            <p:nvPr/>
          </p:nvSpPr>
          <p:spPr bwMode="auto">
            <a:xfrm>
              <a:off x="120524" y="1190464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3" name="グループ化 14"/>
          <p:cNvGrpSpPr>
            <a:grpSpLocks/>
          </p:cNvGrpSpPr>
          <p:nvPr/>
        </p:nvGrpSpPr>
        <p:grpSpPr bwMode="auto">
          <a:xfrm>
            <a:off x="120650" y="3090342"/>
            <a:ext cx="1211263" cy="1111250"/>
            <a:chOff x="120524" y="1190464"/>
            <a:chExt cx="2421195" cy="2229358"/>
          </a:xfrm>
        </p:grpSpPr>
        <p:sp>
          <p:nvSpPr>
            <p:cNvPr id="14" name="正方形/長方形 15"/>
            <p:cNvSpPr>
              <a:spLocks noChangeArrowheads="1"/>
            </p:cNvSpPr>
            <p:nvPr/>
          </p:nvSpPr>
          <p:spPr bwMode="auto">
            <a:xfrm>
              <a:off x="1331122" y="2308287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正方形/長方形 16"/>
            <p:cNvSpPr>
              <a:spLocks noChangeArrowheads="1"/>
            </p:cNvSpPr>
            <p:nvPr/>
          </p:nvSpPr>
          <p:spPr bwMode="auto">
            <a:xfrm>
              <a:off x="1331121" y="1196752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正方形/長方形 17"/>
            <p:cNvSpPr>
              <a:spLocks noChangeArrowheads="1"/>
            </p:cNvSpPr>
            <p:nvPr/>
          </p:nvSpPr>
          <p:spPr bwMode="auto">
            <a:xfrm>
              <a:off x="120525" y="2301999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" name="正方形/長方形 18"/>
            <p:cNvSpPr>
              <a:spLocks noChangeArrowheads="1"/>
            </p:cNvSpPr>
            <p:nvPr/>
          </p:nvSpPr>
          <p:spPr bwMode="auto">
            <a:xfrm>
              <a:off x="120524" y="1190464"/>
              <a:ext cx="1210597" cy="1111535"/>
            </a:xfrm>
            <a:prstGeom prst="rect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buClr>
                  <a:schemeClr val="tx2"/>
                </a:buClr>
                <a:buSzPct val="100000"/>
                <a:buFont typeface="Wingdings" pitchFamily="2" charset="2"/>
                <a:buChar char="§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buClr>
                  <a:srgbClr val="000066"/>
                </a:buClr>
                <a:buFont typeface="Arial" charset="0"/>
                <a:buChar char="•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buClr>
                  <a:srgbClr val="404040"/>
                </a:buClr>
                <a:buSzPct val="100000"/>
                <a:buFont typeface="ＭＳ Ｐゴシック" charset="-128"/>
                <a:buChar char="-"/>
                <a:defRPr kumimoji="1" sz="14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0066"/>
                </a:buClr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»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ja-JP" altLang="en-US" sz="1800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691680" y="2636912"/>
            <a:ext cx="6984776" cy="430887"/>
          </a:xfrm>
        </p:spPr>
        <p:txBody>
          <a:bodyPr/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 name="Section 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5"/>
          <p:cNvSpPr/>
          <p:nvPr/>
        </p:nvSpPr>
        <p:spPr bwMode="auto">
          <a:xfrm rot="5400000">
            <a:off x="330528" y="3394696"/>
            <a:ext cx="432000" cy="157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7586" y="3294240"/>
            <a:ext cx="7848870" cy="358879"/>
          </a:xfrm>
        </p:spPr>
        <p:txBody>
          <a:bodyPr/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7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p14="http://schemas.microsoft.com/office/powerpoint/2010/main" xmlns:mc="http://schemas.openxmlformats.org/markup-compatibility/2006" xmlns:v="urn:schemas-microsoft-com:vml" xmlns:a14="http://schemas.microsoft.com/office/drawing/2010/main" xmlns:a="http://schemas.openxmlformats.org/drawingml/2006/main" xmlns:r="http://schemas.openxmlformats.org/officeDocument/2006/relationships" xmlns:p="http://schemas.openxmlformats.org/presentationml/2006/main" type="title" preserve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9375447"/>
              </p:ext>
            </p:extLst>
          </p:nvPr>
        </p:nvGraphicFramePr>
        <p:xfrm>
          <a:off x="1591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4" y="151859"/>
            <a:ext cx="9141453" cy="5655707"/>
            <a:chOff x="0" y="76063"/>
            <a:chExt cx="9141453" cy="5655707"/>
          </a:xfrm>
        </p:grpSpPr>
        <p:grpSp>
          <p:nvGrpSpPr>
            <p:cNvPr id="53" name="Group 52"/>
            <p:cNvGrpSpPr/>
            <p:nvPr/>
          </p:nvGrpSpPr>
          <p:grpSpPr>
            <a:xfrm>
              <a:off x="0" y="76063"/>
              <a:ext cx="9141453" cy="1142682"/>
              <a:chOff x="0" y="76063"/>
              <a:chExt cx="9141453" cy="1142682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0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1142682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285363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3428045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4570726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5713408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856089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7998771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0" y="1204319"/>
              <a:ext cx="9141453" cy="1142682"/>
              <a:chOff x="0" y="76063"/>
              <a:chExt cx="9141453" cy="1142682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0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142682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285363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3428045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4570726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5713408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6856089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7998771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0" y="2332575"/>
              <a:ext cx="9141453" cy="1142682"/>
              <a:chOff x="0" y="76063"/>
              <a:chExt cx="9141453" cy="1142682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0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1142682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2285363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3428045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4570726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5713408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6856089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7998771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0" y="3460831"/>
              <a:ext cx="9141453" cy="1142682"/>
              <a:chOff x="0" y="76063"/>
              <a:chExt cx="9141453" cy="1142682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0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1142682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2285363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3428045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4570726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5713408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6856089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998771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0" y="4589088"/>
              <a:ext cx="9141453" cy="1142682"/>
              <a:chOff x="0" y="76063"/>
              <a:chExt cx="9141453" cy="1142682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0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1142682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285363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428045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4570726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713408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6856089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998771" y="76063"/>
                <a:ext cx="1142682" cy="11426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-108522" y="-1"/>
            <a:ext cx="9252521" cy="5863446"/>
            <a:chOff x="-108522" y="-1"/>
            <a:chExt cx="9252521" cy="5863446"/>
          </a:xfrm>
        </p:grpSpPr>
        <p:grpSp>
          <p:nvGrpSpPr>
            <p:cNvPr id="98" name="Group 97"/>
            <p:cNvGrpSpPr/>
            <p:nvPr userDrawn="1"/>
          </p:nvGrpSpPr>
          <p:grpSpPr>
            <a:xfrm>
              <a:off x="-108522" y="-1"/>
              <a:ext cx="9252521" cy="5863446"/>
              <a:chOff x="-108522" y="-1"/>
              <a:chExt cx="9252521" cy="5863446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1115616" y="-1"/>
                <a:ext cx="6922531" cy="5807561"/>
                <a:chOff x="1115616" y="-99392"/>
                <a:chExt cx="6922531" cy="5878378"/>
              </a:xfrm>
            </p:grpSpPr>
            <p:sp>
              <p:nvSpPr>
                <p:cNvPr id="108" name="Rectangle 107"/>
                <p:cNvSpPr/>
                <p:nvPr/>
              </p:nvSpPr>
              <p:spPr bwMode="auto">
                <a:xfrm>
                  <a:off x="1115616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auto">
                <a:xfrm>
                  <a:off x="2260371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 bwMode="auto">
                <a:xfrm>
                  <a:off x="3405126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auto">
                <a:xfrm>
                  <a:off x="4549881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auto">
                <a:xfrm>
                  <a:off x="5694636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3" name="Rectangle 112"/>
                <p:cNvSpPr/>
                <p:nvPr/>
              </p:nvSpPr>
              <p:spPr bwMode="auto">
                <a:xfrm>
                  <a:off x="6839391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auto">
                <a:xfrm>
                  <a:off x="7984147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 rot="5400000">
                <a:off x="2201229" y="-1079326"/>
                <a:ext cx="4633020" cy="9252521"/>
                <a:chOff x="1115616" y="-99392"/>
                <a:chExt cx="4633020" cy="5878378"/>
              </a:xfrm>
            </p:grpSpPr>
            <p:sp>
              <p:nvSpPr>
                <p:cNvPr id="101" name="Rectangle 100"/>
                <p:cNvSpPr/>
                <p:nvPr/>
              </p:nvSpPr>
              <p:spPr bwMode="auto">
                <a:xfrm>
                  <a:off x="1115616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 bwMode="auto">
                <a:xfrm>
                  <a:off x="2260371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 bwMode="auto">
                <a:xfrm>
                  <a:off x="3405126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4549881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 bwMode="auto">
                <a:xfrm>
                  <a:off x="5694636" y="-99392"/>
                  <a:ext cx="54000" cy="587837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sp>
          <p:nvSpPr>
            <p:cNvPr id="120" name="Rectangle 119"/>
            <p:cNvSpPr/>
            <p:nvPr userDrawn="1"/>
          </p:nvSpPr>
          <p:spPr bwMode="auto">
            <a:xfrm>
              <a:off x="2285363" y="1262548"/>
              <a:ext cx="6856090" cy="454501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16" name="Rectangle 115"/>
          <p:cNvSpPr/>
          <p:nvPr/>
        </p:nvSpPr>
        <p:spPr bwMode="auto">
          <a:xfrm>
            <a:off x="0" y="3"/>
            <a:ext cx="9144000" cy="157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0" y="5809132"/>
            <a:ext cx="9144000" cy="1048871"/>
            <a:chOff x="0" y="5809130"/>
            <a:chExt cx="9144000" cy="1048870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0" y="5809130"/>
              <a:ext cx="9144000" cy="104887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pic>
          <p:nvPicPr>
            <p:cNvPr id="119" name="Picture 2" descr="\\noandt\common\Group\Lawyer\KZN-hts\Power Point_NO&amp;Tテンプレート\not_logo_e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95600" y="6409018"/>
              <a:ext cx="3888000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6" y="4387695"/>
            <a:ext cx="6080125" cy="215444"/>
          </a:xfr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6" y="3066165"/>
            <a:ext cx="6080125" cy="430887"/>
          </a:xfrm>
        </p:spPr>
        <p:txBody>
          <a:bodyPr anchor="b" anchorCtr="0"/>
          <a:lstStyle>
            <a:lvl1pPr>
              <a:defRPr sz="28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p14="http://schemas.microsoft.com/office/powerpoint/2010/main" xmlns:mc="http://schemas.openxmlformats.org/markup-compatibility/2006" xmlns:v="urn:schemas-microsoft-com:vml" xmlns:a14="http://schemas.microsoft.com/office/drawing/2010/main"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0528180"/>
              </p:ext>
            </p:extLst>
          </p:nvPr>
        </p:nvGraphicFramePr>
        <p:xfrm>
          <a:off x="1591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1680" y="5902384"/>
            <a:ext cx="21336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0" y="3"/>
            <a:ext cx="9144000" cy="157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0" y="5809132"/>
            <a:ext cx="9144000" cy="1048871"/>
            <a:chOff x="0" y="5809130"/>
            <a:chExt cx="9144000" cy="1048870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0" y="5809130"/>
              <a:ext cx="9144000" cy="104887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19" name="Picture 2" descr="\\noandt\common\Group\Lawyer\KZN-hts\Power Point_NO&amp;Tテンプレート\not_logo_e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95600" y="6409018"/>
              <a:ext cx="3888000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6" y="4387695"/>
            <a:ext cx="6080125" cy="215444"/>
          </a:xfr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6" y="3066165"/>
            <a:ext cx="6080125" cy="430887"/>
          </a:xfrm>
        </p:spPr>
        <p:txBody>
          <a:bodyPr anchor="b" anchorCtr="0"/>
          <a:lstStyle>
            <a:lvl1pPr>
              <a:defRPr sz="28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 rotWithShape="1">
          <a:blip r:embed="rId7"/>
          <a:srcRect l="86853" t="35722" b="29650"/>
          <a:stretch/>
        </p:blipFill>
        <p:spPr>
          <a:xfrm>
            <a:off x="4" y="-9401"/>
            <a:ext cx="1667607" cy="687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theme" Target="../theme/theme1.xml" />
  <Relationship Id="rId13" Type="http://schemas.openxmlformats.org/officeDocument/2006/relationships/image" Target="../media/image2.png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image" Target="../media/image1.emf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oleObject" Target="../embeddings/oleObject1.bin" />
  <Relationship Id="rId5" Type="http://schemas.openxmlformats.org/officeDocument/2006/relationships/slideLayout" Target="../slideLayouts/slideLayout5.xml" />
  <Relationship Id="rId10" Type="http://schemas.openxmlformats.org/officeDocument/2006/relationships/tags" Target="../tags/tag1.xml" />
  <Relationship Id="rId4" Type="http://schemas.openxmlformats.org/officeDocument/2006/relationships/slideLayout" Target="../slideLayouts/slideLayout4.xml" />
  <Relationship Id="rId9" Type="http://schemas.openxmlformats.org/officeDocument/2006/relationships/vmlDrawing" Target="../drawings/vmlDrawing1.vml" />
</Relationships>
</file>

<file path=ppt/slideMasters/slideMaster1.xml><?xml version="1.0" encoding="utf-8"?>
<p:sldMaster xmlns:p14="http://schemas.microsoft.com/office/powerpoint/2010/main" xmlns:mc="http://schemas.openxmlformats.org/markup-compatibility/2006" xmlns:v="urn:schemas-microsoft-com:vml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929255979"/>
              </p:ext>
            </p:extLst>
          </p:nvPr>
        </p:nvGraphicFramePr>
        <p:xfrm>
          <a:off x="1591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1" imgW="493" imgH="493" progId="TCLayout.ActiveDocument.1">
                  <p:embed/>
                </p:oleObj>
              </mc:Choice>
              <mc:Fallback>
                <p:oleObj name="think-cell Slide" r:id="rId11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91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395991"/>
            <a:ext cx="86409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42"/>
            <a:ext cx="8229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第１レベル</a:t>
            </a:r>
          </a:p>
          <a:p>
            <a:pPr lvl="1"/>
            <a:r>
              <a:rPr lang="ja-JP" altLang="en-US" dirty="0"/>
              <a:t>第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２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第３レベル</a:t>
            </a:r>
            <a:endParaRPr lang="en-US" altLang="ja-JP" dirty="0"/>
          </a:p>
          <a:p>
            <a:pPr lvl="3"/>
            <a:r>
              <a:rPr lang="ja-JP" altLang="en-US" dirty="0"/>
              <a:t>第４レベル</a:t>
            </a:r>
            <a:endParaRPr lang="en-US" altLang="ja-JP" dirty="0"/>
          </a:p>
          <a:p>
            <a:pPr lvl="4"/>
            <a:r>
              <a:rPr lang="ja-JP" altLang="en-US" dirty="0"/>
              <a:t>第５レベル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3"/>
            <a:ext cx="9144000" cy="157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6611379"/>
            <a:ext cx="9144000" cy="252000"/>
            <a:chOff x="0" y="6611379"/>
            <a:chExt cx="9144000" cy="252000"/>
          </a:xfrm>
        </p:grpSpPr>
        <p:sp>
          <p:nvSpPr>
            <p:cNvPr id="7" name="Rectangle 6"/>
            <p:cNvSpPr/>
            <p:nvPr userDrawn="1"/>
          </p:nvSpPr>
          <p:spPr bwMode="auto">
            <a:xfrm>
              <a:off x="0" y="6611379"/>
              <a:ext cx="9144000" cy="2520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pic>
          <p:nvPicPr>
            <p:cNvPr id="8" name="Picture 2" descr="\\noandt\common\Group\Lawyer\KZN-hts\Power Point_NO&amp;Tテンプレート\not_logo_e_white.pn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444208" y="6665379"/>
              <a:ext cx="2592000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 bwMode="ltGray">
          <a:xfrm>
            <a:off x="32139" y="65548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fld id="{1C0846BA-1E80-4B77-BAB0-5079F820B3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4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173038" indent="-1730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SzPct val="120000"/>
        <a:buFont typeface="メイリオ" panose="020B0604030504040204" pitchFamily="50" charset="-128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5738" algn="l" rtl="0" eaLnBrk="1" fontAlgn="base" hangingPunct="1">
        <a:spcBef>
          <a:spcPts val="0"/>
        </a:spcBef>
        <a:spcAft>
          <a:spcPct val="0"/>
        </a:spcAft>
        <a:buClrTx/>
        <a:buFont typeface="ＭＳ Ｐゴシック" panose="020B0600070205080204" pitchFamily="50" charset="-128"/>
        <a:buChar char="-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3038" algn="l" rtl="0" eaLnBrk="1" fontAlgn="base" hangingPunct="1">
        <a:spcBef>
          <a:spcPts val="0"/>
        </a:spcBef>
        <a:spcAft>
          <a:spcPct val="0"/>
        </a:spcAft>
        <a:buClrTx/>
        <a:buSzPct val="90000"/>
        <a:buFont typeface="Wingdings" panose="05000000000000000000" pitchFamily="2" charset="2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05600" indent="-172800" algn="l" rtl="0" eaLnBrk="1" fontAlgn="base" hangingPunct="1">
        <a:spcBef>
          <a:spcPts val="0"/>
        </a:spcBef>
        <a:spcAft>
          <a:spcPct val="0"/>
        </a:spcAft>
        <a:buClrTx/>
        <a:buSzPct val="90000"/>
        <a:buFont typeface="メイリオ" panose="020B0604030504040204" pitchFamily="50" charset="-128"/>
        <a:buChar char="»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78400" indent="-172800" algn="l" rtl="0" eaLnBrk="1" fontAlgn="base" hangingPunct="1">
        <a:spcBef>
          <a:spcPts val="0"/>
        </a:spcBef>
        <a:spcAft>
          <a:spcPct val="0"/>
        </a:spcAft>
        <a:buClrTx/>
        <a:buSzPct val="90000"/>
        <a:buFont typeface="Wingdings" panose="05000000000000000000" pitchFamily="2" charset="2"/>
        <a:buChar char="ü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3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3.xml" />
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descr="" title="">
            <a:extLst>
              <a:ext uri="{FF2B5EF4-FFF2-40B4-BE49-F238E27FC236}">
                <a16:creationId xmlns:a16="http://schemas.microsoft.com/office/drawing/2014/main" id="{603E0749-11B5-42EC-DC06-DE78AE81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95991"/>
            <a:ext cx="8640960" cy="276999"/>
          </a:xfrm>
        </p:spPr>
        <p:txBody>
          <a:bodyPr/>
          <a:lstStyle/>
          <a:p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Diagram of a typical TK-GK Structure.</a:t>
            </a:r>
            <a:endParaRPr kumimoji="1" lang="ja-JP" altLang="en-US" dirty="0"/>
          </a:p>
        </p:txBody>
      </p:sp>
      <p:sp>
        <p:nvSpPr>
          <p:cNvPr id="3" name="スライド番号プレースホルダー 2" descr="" title="">
            <a:extLst>
              <a:ext uri="{FF2B5EF4-FFF2-40B4-BE49-F238E27FC236}">
                <a16:creationId xmlns:a16="http://schemas.microsoft.com/office/drawing/2014/main" id="{59ECD925-50DC-C1C9-E62E-C31736384D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46BA-1E80-4B77-BAB0-5079F820B302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grpSp>
        <p:nvGrpSpPr>
          <p:cNvPr id="17" name="グループ化 16" descr="" title="">
            <a:extLst>
              <a:ext uri="{FF2B5EF4-FFF2-40B4-BE49-F238E27FC236}">
                <a16:creationId xmlns:a16="http://schemas.microsoft.com/office/drawing/2014/main" id="{196181CE-034A-4EBD-6D1C-117C0BFECF03}"/>
              </a:ext>
            </a:extLst>
          </p:cNvPr>
          <p:cNvGrpSpPr/>
          <p:nvPr/>
        </p:nvGrpSpPr>
        <p:grpSpPr>
          <a:xfrm>
            <a:off x="1565565" y="1700808"/>
            <a:ext cx="6012870" cy="3598175"/>
            <a:chOff x="1395620" y="1595803"/>
            <a:chExt cx="6012870" cy="3598175"/>
          </a:xfrm>
        </p:grpSpPr>
        <p:sp>
          <p:nvSpPr>
            <p:cNvPr id="4" name="Rectangle 3" descr="" title="">
              <a:extLst>
                <a:ext uri="{FF2B5EF4-FFF2-40B4-BE49-F238E27FC236}">
                  <a16:creationId xmlns:a16="http://schemas.microsoft.com/office/drawing/2014/main" id="{4FAB80F2-3739-E6DC-D306-E667B646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926" y="3357773"/>
              <a:ext cx="1368425" cy="774700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GK</a:t>
              </a:r>
              <a:endParaRPr kumimoji="0" lang="en-US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8" descr="" title="">
              <a:extLst>
                <a:ext uri="{FF2B5EF4-FFF2-40B4-BE49-F238E27FC236}">
                  <a16:creationId xmlns:a16="http://schemas.microsoft.com/office/drawing/2014/main" id="{C7B7363D-8D30-9747-B2BD-C854997A6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926" y="1595803"/>
              <a:ext cx="1368425" cy="415925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Investor</a:t>
              </a:r>
              <a:endPara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9" descr="" title="">
              <a:extLst>
                <a:ext uri="{FF2B5EF4-FFF2-40B4-BE49-F238E27FC236}">
                  <a16:creationId xmlns:a16="http://schemas.microsoft.com/office/drawing/2014/main" id="{5F1F8903-31D8-927D-4021-A3E17CB04D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544297" y="4647878"/>
              <a:ext cx="2078037" cy="546100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Real Estate</a:t>
              </a:r>
              <a:endPara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ＭＳ Ｐゴシック" panose="020B0600070205080204" pitchFamily="50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(Trust Beneficiary Interest)</a:t>
              </a:r>
              <a:endPara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10" descr="" title="">
              <a:extLst>
                <a:ext uri="{FF2B5EF4-FFF2-40B4-BE49-F238E27FC236}">
                  <a16:creationId xmlns:a16="http://schemas.microsoft.com/office/drawing/2014/main" id="{69BFC5C8-751D-9ACB-3295-BA39A0017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0065" y="3541814"/>
              <a:ext cx="1368425" cy="400050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Asset Manager</a:t>
              </a:r>
              <a:endParaRPr kumimoji="0" lang="en-US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1" descr="" title="">
              <a:extLst>
                <a:ext uri="{FF2B5EF4-FFF2-40B4-BE49-F238E27FC236}">
                  <a16:creationId xmlns:a16="http://schemas.microsoft.com/office/drawing/2014/main" id="{65CC460A-5451-7747-2D7C-63D847B14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620" y="2346177"/>
              <a:ext cx="1368426" cy="558800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1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Ippan</a:t>
              </a:r>
              <a:r>
                <a:rPr kumimoji="0" lang="en-US" altLang="ja-JP" sz="1000" b="0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1000" b="0" i="1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Shadan</a:t>
              </a:r>
              <a:r>
                <a:rPr kumimoji="0" lang="en-US" altLang="ja-JP" sz="1000" b="0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1000" b="0" i="1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Hojin</a:t>
              </a:r>
              <a:endPara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Straight Arrow Connector 43" descr="" title="">
              <a:extLst>
                <a:ext uri="{FF2B5EF4-FFF2-40B4-BE49-F238E27FC236}">
                  <a16:creationId xmlns:a16="http://schemas.microsoft.com/office/drawing/2014/main" id="{A5AA4801-584B-0FF7-1AF2-FA9335D4B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0765" y="3741839"/>
              <a:ext cx="749300" cy="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Straight Arrow Connector 46" descr="" title="">
              <a:extLst>
                <a:ext uri="{FF2B5EF4-FFF2-40B4-BE49-F238E27FC236}">
                  <a16:creationId xmlns:a16="http://schemas.microsoft.com/office/drawing/2014/main" id="{DDA2D3FB-3E9C-9470-FDD0-0A522B9EB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3316" y="4132473"/>
              <a:ext cx="0" cy="509588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TextBox 49" descr="" title="">
              <a:extLst>
                <a:ext uri="{FF2B5EF4-FFF2-40B4-BE49-F238E27FC236}">
                  <a16:creationId xmlns:a16="http://schemas.microsoft.com/office/drawing/2014/main" id="{7EFE1F0E-9AAD-F062-1365-C604E32BB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9006" y="2744982"/>
              <a:ext cx="154305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Ordinary Shares</a:t>
              </a:r>
              <a:endPara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Box 52" descr="" title="">
              <a:extLst>
                <a:ext uri="{FF2B5EF4-FFF2-40B4-BE49-F238E27FC236}">
                  <a16:creationId xmlns:a16="http://schemas.microsoft.com/office/drawing/2014/main" id="{4AACDD94-9726-184C-1D7C-26C3189E2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6" y="2299688"/>
              <a:ext cx="1446212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TK Investment</a:t>
              </a:r>
              <a:endPara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2" descr="" title="">
              <a:extLst>
                <a:ext uri="{FF2B5EF4-FFF2-40B4-BE49-F238E27FC236}">
                  <a16:creationId xmlns:a16="http://schemas.microsoft.com/office/drawing/2014/main" id="{F634212D-6065-1764-2FBE-AD592136E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4046" y="2904977"/>
              <a:ext cx="1470025" cy="438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AutoShape 1" descr="" title="">
              <a:extLst>
                <a:ext uri="{FF2B5EF4-FFF2-40B4-BE49-F238E27FC236}">
                  <a16:creationId xmlns:a16="http://schemas.microsoft.com/office/drawing/2014/main" id="{18B8BBC3-79AC-448D-3416-0658E2E42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0040" y="2018556"/>
              <a:ext cx="0" cy="1343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33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16="http://schemas.microsoft.com/office/drawing/2014/main"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descr="" title="">
            <a:extLst>
              <a:ext uri="{FF2B5EF4-FFF2-40B4-BE49-F238E27FC236}">
                <a16:creationId xmlns:a16="http://schemas.microsoft.com/office/drawing/2014/main" id="{19D15518-D4B3-F7FD-C915-740572A5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95991"/>
            <a:ext cx="8640960" cy="276999"/>
          </a:xfrm>
        </p:spPr>
        <p:txBody>
          <a:bodyPr/>
          <a:lstStyle/>
          <a:p>
            <a:r>
              <a:rPr lang="en-US" altLang="ja-JP" sz="18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Diagram of a typical TMK Structure.</a:t>
            </a:r>
            <a:endParaRPr kumimoji="1" lang="ja-JP" altLang="en-US" dirty="0"/>
          </a:p>
        </p:txBody>
      </p:sp>
      <p:sp>
        <p:nvSpPr>
          <p:cNvPr id="3" name="スライド番号プレースホルダー 2" descr="" title="">
            <a:extLst>
              <a:ext uri="{FF2B5EF4-FFF2-40B4-BE49-F238E27FC236}">
                <a16:creationId xmlns:a16="http://schemas.microsoft.com/office/drawing/2014/main" id="{E21D36B5-F0D0-BD3A-689B-02687B9751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846BA-1E80-4B77-BAB0-5079F820B302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grpSp>
        <p:nvGrpSpPr>
          <p:cNvPr id="77" name="グループ化 76" descr="" title="">
            <a:extLst>
              <a:ext uri="{FF2B5EF4-FFF2-40B4-BE49-F238E27FC236}">
                <a16:creationId xmlns:a16="http://schemas.microsoft.com/office/drawing/2014/main" id="{6F7EA3B8-33CD-93EA-6F04-CEC7B2646026}"/>
              </a:ext>
            </a:extLst>
          </p:cNvPr>
          <p:cNvGrpSpPr/>
          <p:nvPr/>
        </p:nvGrpSpPr>
        <p:grpSpPr>
          <a:xfrm>
            <a:off x="1815068" y="1772816"/>
            <a:ext cx="5513864" cy="3979299"/>
            <a:chOff x="1686837" y="1819482"/>
            <a:chExt cx="5513864" cy="3979299"/>
          </a:xfrm>
        </p:grpSpPr>
        <p:sp>
          <p:nvSpPr>
            <p:cNvPr id="72" name="AutoShape 86" descr="" title="">
              <a:extLst>
                <a:ext uri="{FF2B5EF4-FFF2-40B4-BE49-F238E27FC236}">
                  <a16:creationId xmlns:a16="http://schemas.microsoft.com/office/drawing/2014/main" id="{BA21485C-830D-90E6-BC51-542BE733C1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0300" y="3101920"/>
              <a:ext cx="1309687" cy="438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6" name="グループ化 75" descr="" title="">
              <a:extLst>
                <a:ext uri="{FF2B5EF4-FFF2-40B4-BE49-F238E27FC236}">
                  <a16:creationId xmlns:a16="http://schemas.microsoft.com/office/drawing/2014/main" id="{E9C67CFD-0C90-3753-038E-04203C365CB5}"/>
                </a:ext>
              </a:extLst>
            </p:cNvPr>
            <p:cNvGrpSpPr/>
            <p:nvPr/>
          </p:nvGrpSpPr>
          <p:grpSpPr>
            <a:xfrm>
              <a:off x="1686837" y="1819482"/>
              <a:ext cx="5513864" cy="3979299"/>
              <a:chOff x="1686837" y="1819482"/>
              <a:chExt cx="5513864" cy="3979299"/>
            </a:xfrm>
          </p:grpSpPr>
          <p:sp>
            <p:nvSpPr>
              <p:cNvPr id="58" name="Rectangle 3" descr="" title="">
                <a:extLst>
                  <a:ext uri="{FF2B5EF4-FFF2-40B4-BE49-F238E27FC236}">
                    <a16:creationId xmlns:a16="http://schemas.microsoft.com/office/drawing/2014/main" id="{093DC8FB-2F09-0289-2567-BFA079382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6782" y="3543115"/>
                <a:ext cx="973138" cy="784225"/>
              </a:xfrm>
              <a:prstGeom prst="rect">
                <a:avLst/>
              </a:prstGeom>
              <a:solidFill>
                <a:srgbClr val="4F81BD"/>
              </a:solidFill>
              <a:ln w="254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TMK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8" descr="" title="">
                <a:extLst>
                  <a:ext uri="{FF2B5EF4-FFF2-40B4-BE49-F238E27FC236}">
                    <a16:creationId xmlns:a16="http://schemas.microsoft.com/office/drawing/2014/main" id="{47207637-D8E7-5FF2-5466-A099F30C5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7666" y="1819482"/>
                <a:ext cx="973138" cy="377825"/>
              </a:xfrm>
              <a:prstGeom prst="rect">
                <a:avLst/>
              </a:prstGeom>
              <a:solidFill>
                <a:srgbClr val="4F81BD"/>
              </a:solidFill>
              <a:ln w="254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Investor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9" descr="" title="">
                <a:extLst>
                  <a:ext uri="{FF2B5EF4-FFF2-40B4-BE49-F238E27FC236}">
                    <a16:creationId xmlns:a16="http://schemas.microsoft.com/office/drawing/2014/main" id="{CD3149A5-AF33-1722-54A8-4FE65F8DA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3668264" y="4947881"/>
                <a:ext cx="1479550" cy="850900"/>
              </a:xfrm>
              <a:prstGeom prst="rect">
                <a:avLst/>
              </a:prstGeom>
              <a:solidFill>
                <a:srgbClr val="4F81BD"/>
              </a:solidFill>
              <a:ln w="254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Real Estate</a:t>
                </a:r>
                <a:endPara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ＭＳ Ｐゴシック" panose="020B0600070205080204" pitchFamily="50" charset="-128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(Trust Beneficiary Interest)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10" descr="" title="">
                <a:extLst>
                  <a:ext uri="{FF2B5EF4-FFF2-40B4-BE49-F238E27FC236}">
                    <a16:creationId xmlns:a16="http://schemas.microsoft.com/office/drawing/2014/main" id="{D4864D8C-232A-C279-6048-4596E085B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0363" y="3767461"/>
                <a:ext cx="1430338" cy="365125"/>
              </a:xfrm>
              <a:prstGeom prst="rect">
                <a:avLst/>
              </a:prstGeom>
              <a:solidFill>
                <a:srgbClr val="4F81BD"/>
              </a:solidFill>
              <a:ln w="254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Asset Manager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11" descr="" title="">
                <a:extLst>
                  <a:ext uri="{FF2B5EF4-FFF2-40B4-BE49-F238E27FC236}">
                    <a16:creationId xmlns:a16="http://schemas.microsoft.com/office/drawing/2014/main" id="{886DBAE6-04FE-9D40-98A1-D910B53C6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837" y="2533592"/>
                <a:ext cx="1274763" cy="571500"/>
              </a:xfrm>
              <a:prstGeom prst="rect">
                <a:avLst/>
              </a:prstGeom>
              <a:solidFill>
                <a:srgbClr val="4F81BD"/>
              </a:solidFill>
              <a:ln w="254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1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Ippan Shadan Hojin</a:t>
                </a:r>
                <a:endParaRPr kumimoji="0" lang="en-US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12" descr="" title="">
                <a:extLst>
                  <a:ext uri="{FF2B5EF4-FFF2-40B4-BE49-F238E27FC236}">
                    <a16:creationId xmlns:a16="http://schemas.microsoft.com/office/drawing/2014/main" id="{B5270821-7F7B-6313-A53D-8140305F2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9987" y="2525731"/>
                <a:ext cx="973138" cy="571500"/>
              </a:xfrm>
              <a:prstGeom prst="rect">
                <a:avLst/>
              </a:prstGeom>
              <a:solidFill>
                <a:srgbClr val="4F81BD"/>
              </a:solidFill>
              <a:ln w="254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Conduit SPC</a:t>
                </a:r>
                <a:endPara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ＭＳ Ｐゴシック" panose="020B0600070205080204" pitchFamily="50" charset="-128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(Japan)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Straight Arrow Connector 43" descr="" title="">
                <a:extLst>
                  <a:ext uri="{FF2B5EF4-FFF2-40B4-BE49-F238E27FC236}">
                    <a16:creationId xmlns:a16="http://schemas.microsoft.com/office/drawing/2014/main" id="{3D8D9114-7D4D-4FCE-ACDC-FB0586331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20804" y="3950023"/>
                <a:ext cx="828675" cy="0"/>
              </a:xfrm>
              <a:prstGeom prst="straightConnector1">
                <a:avLst/>
              </a:prstGeom>
              <a:noFill/>
              <a:ln w="9525">
                <a:solidFill>
                  <a:srgbClr val="4A7EBB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" name="Straight Arrow Connector 46" descr="" title="">
                <a:extLst>
                  <a:ext uri="{FF2B5EF4-FFF2-40B4-BE49-F238E27FC236}">
                    <a16:creationId xmlns:a16="http://schemas.microsoft.com/office/drawing/2014/main" id="{3D2F5FFF-BA27-533B-3EAB-4F5D9036D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8039" y="4335106"/>
                <a:ext cx="0" cy="612775"/>
              </a:xfrm>
              <a:prstGeom prst="straightConnector1">
                <a:avLst/>
              </a:prstGeom>
              <a:noFill/>
              <a:ln w="9525">
                <a:solidFill>
                  <a:srgbClr val="4A7EBB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66" name="TextBox 49" descr="" title="">
                <a:extLst>
                  <a:ext uri="{FF2B5EF4-FFF2-40B4-BE49-F238E27FC236}">
                    <a16:creationId xmlns:a16="http://schemas.microsoft.com/office/drawing/2014/main" id="{66B6D6FF-93CF-7BAE-85F4-83771ED1C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5556" y="2646437"/>
                <a:ext cx="1098550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Specified Contributions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TextBox 50" descr="" title="">
                <a:extLst>
                  <a:ext uri="{FF2B5EF4-FFF2-40B4-BE49-F238E27FC236}">
                    <a16:creationId xmlns:a16="http://schemas.microsoft.com/office/drawing/2014/main" id="{3EF20298-3153-3F0C-A48C-1EB8D2F5F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1663" y="2696280"/>
                <a:ext cx="1028700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Preferred Contributions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TextBox 51" descr="" title="">
                <a:extLst>
                  <a:ext uri="{FF2B5EF4-FFF2-40B4-BE49-F238E27FC236}">
                    <a16:creationId xmlns:a16="http://schemas.microsoft.com/office/drawing/2014/main" id="{5A27E654-4A6A-97A8-180D-A780245CC7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6453" y="1867777"/>
                <a:ext cx="1771650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TK Investment (or other investments)</a:t>
                </a: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TextBox 52" descr="" title="">
                <a:extLst>
                  <a:ext uri="{FF2B5EF4-FFF2-40B4-BE49-F238E27FC236}">
                    <a16:creationId xmlns:a16="http://schemas.microsoft.com/office/drawing/2014/main" id="{42D2CABD-E9F9-F4EB-963F-170BCD11AA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7666" y="2227337"/>
                <a:ext cx="1101725" cy="479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Preferred Contributions</a:t>
                </a:r>
                <a:endParaRPr kumimoji="0" lang="en-US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AutoShape 88" descr="" title="">
                <a:extLst>
                  <a:ext uri="{FF2B5EF4-FFF2-40B4-BE49-F238E27FC236}">
                    <a16:creationId xmlns:a16="http://schemas.microsoft.com/office/drawing/2014/main" id="{20CDFD05-BBE0-81B2-191C-04586104E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8041" y="2213050"/>
                <a:ext cx="0" cy="13271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" name="AutoShape 87" descr="" title="">
                <a:extLst>
                  <a:ext uri="{FF2B5EF4-FFF2-40B4-BE49-F238E27FC236}">
                    <a16:creationId xmlns:a16="http://schemas.microsoft.com/office/drawing/2014/main" id="{877C83ED-54C4-0380-F3B0-BEC55E556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2168" y="3105092"/>
                <a:ext cx="1169988" cy="4381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" name="AutoShape 85" descr="" title="">
                <a:extLst>
                  <a:ext uri="{FF2B5EF4-FFF2-40B4-BE49-F238E27FC236}">
                    <a16:creationId xmlns:a16="http://schemas.microsoft.com/office/drawing/2014/main" id="{73511AB6-F52C-F615-1B54-A3F37B9A5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20804" y="2196391"/>
                <a:ext cx="1470025" cy="314325"/>
              </a:xfrm>
              <a:prstGeom prst="straightConnector1">
                <a:avLst/>
              </a:prstGeom>
              <a:noFill/>
              <a:ln w="9525">
                <a:solidFill>
                  <a:srgbClr val="4F81BD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008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14="http://schemas.microsoft.com/office/drawing/2010/main" xmlns:thm15="http://schemas.microsoft.com/office/thememl/2012/main" xmlns:a="http://schemas.openxmlformats.org/drawingml/2006/main" name="PPT_standard(4-3)_en">
  <a:themeElements>
    <a:clrScheme name="NO&amp;T standard color">
      <a:dk1>
        <a:srgbClr val="000000"/>
      </a:dk1>
      <a:lt1>
        <a:srgbClr val="FFFFFF"/>
      </a:lt1>
      <a:dk2>
        <a:srgbClr val="1C1C1C"/>
      </a:dk2>
      <a:lt2>
        <a:srgbClr val="B2B2B2"/>
      </a:lt2>
      <a:accent1>
        <a:srgbClr val="E1E7F2"/>
      </a:accent1>
      <a:accent2>
        <a:srgbClr val="204068"/>
      </a:accent2>
      <a:accent3>
        <a:srgbClr val="775FB6"/>
      </a:accent3>
      <a:accent4>
        <a:srgbClr val="AA556A"/>
      </a:accent4>
      <a:accent5>
        <a:srgbClr val="4D4D4D"/>
      </a:accent5>
      <a:accent6>
        <a:srgbClr val="EAEAEA"/>
      </a:accent6>
      <a:hlink>
        <a:srgbClr val="33CCCC"/>
      </a:hlink>
      <a:folHlink>
        <a:srgbClr val="00CC66"/>
      </a:folHlink>
    </a:clrScheme>
    <a:fontScheme name="NO&amp;T メイリオ Calibri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rtlCol="0" anchor="ctr" anchorCtr="0" compatLnSpc="1">
        <a:prstTxWarp prst="textNoShape">
          <a:avLst/>
        </a:prstTxWarp>
      </a:bodyPr>
      <a:lstStyle>
        <a:defPPr>
          <a:spcBef>
            <a:spcPts val="0"/>
          </a:spcBef>
          <a:buClr>
            <a:srgbClr val="1C1C1C"/>
          </a:buClr>
          <a:buSzPct val="120000"/>
          <a:defRPr kumimoji="1" sz="1400" dirty="0" err="1" smtClean="0">
            <a:solidFill>
              <a:srgbClr val="000000"/>
            </a:solidFill>
            <a:ea typeface="メイリオ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  <a:txDef>
      <a:spPr>
        <a:noFill/>
        <a:ln>
          <a:noFill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  <a:spAutoFit/>
      </a:bodyPr>
      <a:lstStyle>
        <a:defPPr>
          <a:spcBef>
            <a:spcPts val="0"/>
          </a:spcBef>
          <a:buClr>
            <a:srgbClr val="1C1C1C"/>
          </a:buClr>
          <a:buSzPct val="120000"/>
          <a:defRPr kumimoji="1" sz="1400" dirty="0" smtClean="0">
            <a:solidFill>
              <a:srgbClr val="000000"/>
            </a:solidFill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&amp;T standard template 2017.potx" id="{117FC89B-F0BC-470B-986B-28824A0A3A13}" vid="{3785CDDA-60B2-4BAA-8AF4-FC21794989D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&amp;T Calibri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97A6DD54B2D4BB5F63558C9048978" ma:contentTypeVersion="14" ma:contentTypeDescription="Create a new document." ma:contentTypeScope="" ma:versionID="d9f534ef2cd954e3c9de9cedd33d9611">
  <xsd:schema xmlns:xsd="http://www.w3.org/2001/XMLSchema" xmlns:xs="http://www.w3.org/2001/XMLSchema" xmlns:p="http://schemas.microsoft.com/office/2006/metadata/properties" xmlns:ns2="26d4876d-1652-4741-a251-c7328cbe4eec" xmlns:ns3="675ad150-b751-47e2-ad83-2ce7a9a72029" targetNamespace="http://schemas.microsoft.com/office/2006/metadata/properties" ma:root="true" ma:fieldsID="d28fd622ca44a508f89c344eabb53311" ns2:_="" ns3:_="">
    <xsd:import namespace="26d4876d-1652-4741-a251-c7328cbe4eec"/>
    <xsd:import namespace="675ad150-b751-47e2-ad83-2ce7a9a72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4876d-1652-4741-a251-c7328cbe4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ad150-b751-47e2-ad83-2ce7a9a7202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baef6dd-c4f8-403b-aac1-ae4cb52c231a}" ma:internalName="TaxCatchAll" ma:showField="CatchAllData" ma:web="675ad150-b751-47e2-ad83-2ce7a9a72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C71AF0-8C99-4A18-AEA4-3574B6046C1C}"/>
</file>

<file path=customXml/itemProps2.xml><?xml version="1.0" encoding="utf-8"?>
<ds:datastoreItem xmlns:ds="http://schemas.openxmlformats.org/officeDocument/2006/customXml" ds:itemID="{65E989C0-0FE6-4EF2-B933-153775648755}"/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