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33.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theme/theme1.xml" ContentType="application/vnd.openxmlformats-officedocument.theme+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29.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28.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30.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viewProps.xml" ContentType="application/vnd.openxmlformats-officedocument.presentationml.viewProps+xml"/>
  <Override PartName="/ppt/presProps.xml" ContentType="application/vnd.openxmlformats-officedocument.presentationml.presProps+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1" r:id="rId1"/>
  </p:sldMasterIdLst>
  <p:notesMasterIdLst>
    <p:notesMasterId r:id="rId31"/>
  </p:notesMasterIdLst>
  <p:handoutMasterIdLst>
    <p:handoutMasterId r:id="rId32"/>
  </p:handoutMasterIdLst>
  <p:sldIdLst>
    <p:sldId id="311" r:id="rId2"/>
    <p:sldId id="588" r:id="rId3"/>
    <p:sldId id="302" r:id="rId4"/>
    <p:sldId id="292" r:id="rId5"/>
    <p:sldId id="294" r:id="rId6"/>
    <p:sldId id="305" r:id="rId7"/>
    <p:sldId id="307" r:id="rId8"/>
    <p:sldId id="306" r:id="rId9"/>
    <p:sldId id="296" r:id="rId10"/>
    <p:sldId id="355" r:id="rId11"/>
    <p:sldId id="598" r:id="rId12"/>
    <p:sldId id="260" r:id="rId13"/>
    <p:sldId id="298" r:id="rId14"/>
    <p:sldId id="589" r:id="rId15"/>
    <p:sldId id="599" r:id="rId16"/>
    <p:sldId id="601" r:id="rId17"/>
    <p:sldId id="594" r:id="rId18"/>
    <p:sldId id="595" r:id="rId19"/>
    <p:sldId id="602" r:id="rId20"/>
    <p:sldId id="603" r:id="rId21"/>
    <p:sldId id="590" r:id="rId22"/>
    <p:sldId id="596" r:id="rId23"/>
    <p:sldId id="593" r:id="rId24"/>
    <p:sldId id="591" r:id="rId25"/>
    <p:sldId id="592" r:id="rId26"/>
    <p:sldId id="597" r:id="rId27"/>
    <p:sldId id="303" r:id="rId28"/>
    <p:sldId id="304" r:id="rId29"/>
    <p:sldId id="291" r:id="rId30"/>
  </p:sldIdLst>
  <p:sldSz cx="10693400" cy="7561263"/>
  <p:notesSz cx="7099300" cy="10234613"/>
  <p:defaultTextStyle>
    <a:defPPr>
      <a:defRPr lang="en-US"/>
    </a:defPPr>
    <a:lvl1pPr marL="0" algn="l" defTabSz="1042872" rtl="0" eaLnBrk="1" latinLnBrk="0" hangingPunct="1">
      <a:defRPr sz="2100" kern="1200">
        <a:solidFill>
          <a:schemeClr val="tx1"/>
        </a:solidFill>
        <a:latin typeface="+mn-lt"/>
        <a:ea typeface="+mn-ea"/>
        <a:cs typeface="+mn-cs"/>
      </a:defRPr>
    </a:lvl1pPr>
    <a:lvl2pPr marL="521436" algn="l" defTabSz="1042872" rtl="0" eaLnBrk="1" latinLnBrk="0" hangingPunct="1">
      <a:defRPr sz="2100" kern="1200">
        <a:solidFill>
          <a:schemeClr val="tx1"/>
        </a:solidFill>
        <a:latin typeface="+mn-lt"/>
        <a:ea typeface="+mn-ea"/>
        <a:cs typeface="+mn-cs"/>
      </a:defRPr>
    </a:lvl2pPr>
    <a:lvl3pPr marL="1042872" algn="l" defTabSz="1042872" rtl="0" eaLnBrk="1" latinLnBrk="0" hangingPunct="1">
      <a:defRPr sz="2100" kern="1200">
        <a:solidFill>
          <a:schemeClr val="tx1"/>
        </a:solidFill>
        <a:latin typeface="+mn-lt"/>
        <a:ea typeface="+mn-ea"/>
        <a:cs typeface="+mn-cs"/>
      </a:defRPr>
    </a:lvl3pPr>
    <a:lvl4pPr marL="1564308" algn="l" defTabSz="1042872" rtl="0" eaLnBrk="1" latinLnBrk="0" hangingPunct="1">
      <a:defRPr sz="2100" kern="1200">
        <a:solidFill>
          <a:schemeClr val="tx1"/>
        </a:solidFill>
        <a:latin typeface="+mn-lt"/>
        <a:ea typeface="+mn-ea"/>
        <a:cs typeface="+mn-cs"/>
      </a:defRPr>
    </a:lvl4pPr>
    <a:lvl5pPr marL="2085744" algn="l" defTabSz="1042872" rtl="0" eaLnBrk="1" latinLnBrk="0" hangingPunct="1">
      <a:defRPr sz="2100" kern="1200">
        <a:solidFill>
          <a:schemeClr val="tx1"/>
        </a:solidFill>
        <a:latin typeface="+mn-lt"/>
        <a:ea typeface="+mn-ea"/>
        <a:cs typeface="+mn-cs"/>
      </a:defRPr>
    </a:lvl5pPr>
    <a:lvl6pPr marL="2607179" algn="l" defTabSz="1042872" rtl="0" eaLnBrk="1" latinLnBrk="0" hangingPunct="1">
      <a:defRPr sz="2100" kern="1200">
        <a:solidFill>
          <a:schemeClr val="tx1"/>
        </a:solidFill>
        <a:latin typeface="+mn-lt"/>
        <a:ea typeface="+mn-ea"/>
        <a:cs typeface="+mn-cs"/>
      </a:defRPr>
    </a:lvl6pPr>
    <a:lvl7pPr marL="3128616" algn="l" defTabSz="1042872" rtl="0" eaLnBrk="1" latinLnBrk="0" hangingPunct="1">
      <a:defRPr sz="2100" kern="1200">
        <a:solidFill>
          <a:schemeClr val="tx1"/>
        </a:solidFill>
        <a:latin typeface="+mn-lt"/>
        <a:ea typeface="+mn-ea"/>
        <a:cs typeface="+mn-cs"/>
      </a:defRPr>
    </a:lvl7pPr>
    <a:lvl8pPr marL="3650052" algn="l" defTabSz="1042872" rtl="0" eaLnBrk="1" latinLnBrk="0" hangingPunct="1">
      <a:defRPr sz="2100" kern="1200">
        <a:solidFill>
          <a:schemeClr val="tx1"/>
        </a:solidFill>
        <a:latin typeface="+mn-lt"/>
        <a:ea typeface="+mn-ea"/>
        <a:cs typeface="+mn-cs"/>
      </a:defRPr>
    </a:lvl8pPr>
    <a:lvl9pPr marL="4171487" algn="l" defTabSz="104287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6736" userDrawn="1">
          <p15:clr>
            <a:srgbClr val="A4A3A4"/>
          </p15:clr>
        </p15:guide>
        <p15:guide id="3" pos="3494" userDrawn="1">
          <p15:clr>
            <a:srgbClr val="A4A3A4"/>
          </p15:clr>
        </p15:guide>
        <p15:guide id="4" pos="6505" userDrawn="1">
          <p15:clr>
            <a:srgbClr val="A4A3A4"/>
          </p15:clr>
        </p15:guide>
        <p15:guide id="5" orient="horz" userDrawn="1">
          <p15:clr>
            <a:srgbClr val="A4A3A4"/>
          </p15:clr>
        </p15:guide>
        <p15:guide id="6" orient="horz" pos="4763" userDrawn="1">
          <p15:clr>
            <a:srgbClr val="A4A3A4"/>
          </p15:clr>
        </p15:guide>
        <p15:guide id="7" orient="horz" pos="225" userDrawn="1">
          <p15:clr>
            <a:srgbClr val="A4A3A4"/>
          </p15:clr>
        </p15:guide>
        <p15:guide id="8" orient="horz" pos="927" userDrawn="1">
          <p15:clr>
            <a:srgbClr val="A4A3A4"/>
          </p15:clr>
        </p15:guide>
        <p15:guide id="9" orient="horz" pos="975" userDrawn="1">
          <p15:clr>
            <a:srgbClr val="A4A3A4"/>
          </p15:clr>
        </p15:guide>
        <p15:guide id="10" orient="horz" pos="2630" userDrawn="1">
          <p15:clr>
            <a:srgbClr val="A4A3A4"/>
          </p15:clr>
        </p15:guide>
        <p15:guide id="11" orient="horz" pos="4289" userDrawn="1">
          <p15:clr>
            <a:srgbClr val="A4A3A4"/>
          </p15:clr>
        </p15:guide>
        <p15:guide id="12" orient="horz" pos="4408" userDrawn="1">
          <p15:clr>
            <a:srgbClr val="A4A3A4"/>
          </p15:clr>
        </p15:guide>
        <p15:guide id="13" pos="3249" userDrawn="1">
          <p15:clr>
            <a:srgbClr val="A4A3A4"/>
          </p15:clr>
        </p15:guide>
        <p15:guide id="14" pos="3368" userDrawn="1">
          <p15:clr>
            <a:srgbClr val="A4A3A4"/>
          </p15:clr>
        </p15:guide>
        <p15:guide id="15" pos="232"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7B77"/>
    <a:srgbClr val="E8E8E6"/>
    <a:srgbClr val="D1D0CC"/>
    <a:srgbClr val="B5B4AD"/>
    <a:srgbClr val="737164"/>
    <a:srgbClr val="000000"/>
    <a:srgbClr val="B4D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82" d="100"/>
          <a:sy n="82" d="100"/>
        </p:scale>
        <p:origin x="1051" y="494"/>
      </p:cViewPr>
      <p:guideLst>
        <p:guide/>
        <p:guide pos="6736"/>
        <p:guide pos="3494"/>
        <p:guide pos="6505"/>
        <p:guide orient="horz"/>
        <p:guide orient="horz" pos="4763"/>
        <p:guide orient="horz" pos="225"/>
        <p:guide orient="horz" pos="927"/>
        <p:guide orient="horz" pos="975"/>
        <p:guide orient="horz" pos="2630"/>
        <p:guide orient="horz" pos="4289"/>
        <p:guide orient="horz" pos="4408"/>
        <p:guide pos="3249"/>
        <p:guide pos="3368"/>
        <p:guide pos="232"/>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82" d="100"/>
          <a:sy n="82" d="100"/>
        </p:scale>
        <p:origin x="-3180"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731"/>
          </a:xfrm>
          <a:prstGeom prst="rect">
            <a:avLst/>
          </a:prstGeom>
        </p:spPr>
        <p:txBody>
          <a:bodyPr vert="horz" lIns="94760" tIns="47380" rIns="94760" bIns="47380" rtlCol="0"/>
          <a:lstStyle>
            <a:lvl1pPr algn="l">
              <a:defRPr sz="1200"/>
            </a:lvl1pPr>
          </a:lstStyle>
          <a:p>
            <a:endParaRPr lang="en-AU"/>
          </a:p>
        </p:txBody>
      </p:sp>
      <p:sp>
        <p:nvSpPr>
          <p:cNvPr id="3" name="Date Placeholder 2"/>
          <p:cNvSpPr>
            <a:spLocks noGrp="1"/>
          </p:cNvSpPr>
          <p:nvPr>
            <p:ph type="dt" sz="quarter" idx="1"/>
          </p:nvPr>
        </p:nvSpPr>
        <p:spPr>
          <a:xfrm>
            <a:off x="4021296" y="1"/>
            <a:ext cx="3076363" cy="511731"/>
          </a:xfrm>
          <a:prstGeom prst="rect">
            <a:avLst/>
          </a:prstGeom>
        </p:spPr>
        <p:txBody>
          <a:bodyPr vert="horz" lIns="94760" tIns="47380" rIns="94760" bIns="47380" rtlCol="0"/>
          <a:lstStyle>
            <a:lvl1pPr algn="r">
              <a:defRPr sz="1200"/>
            </a:lvl1pPr>
          </a:lstStyle>
          <a:p>
            <a:fld id="{EE596744-376F-4850-89F4-EE7D0BE4DEA4}" type="datetimeFigureOut">
              <a:rPr lang="en-AU" smtClean="0"/>
              <a:t/>
            </a:fld>
            <a:endParaRPr lang="en-AU"/>
          </a:p>
        </p:txBody>
      </p:sp>
      <p:sp>
        <p:nvSpPr>
          <p:cNvPr id="4" name="Footer Placeholder 3"/>
          <p:cNvSpPr>
            <a:spLocks noGrp="1"/>
          </p:cNvSpPr>
          <p:nvPr>
            <p:ph type="ftr" sz="quarter" idx="2"/>
          </p:nvPr>
        </p:nvSpPr>
        <p:spPr>
          <a:xfrm>
            <a:off x="2" y="9721107"/>
            <a:ext cx="3076363" cy="511731"/>
          </a:xfrm>
          <a:prstGeom prst="rect">
            <a:avLst/>
          </a:prstGeom>
        </p:spPr>
        <p:txBody>
          <a:bodyPr vert="horz" lIns="94760" tIns="47380" rIns="94760" bIns="47380" rtlCol="0" anchor="b"/>
          <a:lstStyle>
            <a:lvl1pPr algn="l">
              <a:defRPr sz="1200"/>
            </a:lvl1pPr>
          </a:lstStyle>
          <a:p>
            <a:endParaRPr lang="en-AU"/>
          </a:p>
        </p:txBody>
      </p:sp>
      <p:sp>
        <p:nvSpPr>
          <p:cNvPr id="5" name="Slide Number Placeholder 4"/>
          <p:cNvSpPr>
            <a:spLocks noGrp="1"/>
          </p:cNvSpPr>
          <p:nvPr>
            <p:ph type="sldNum" sz="quarter" idx="3"/>
          </p:nvPr>
        </p:nvSpPr>
        <p:spPr>
          <a:xfrm>
            <a:off x="4021296" y="9721107"/>
            <a:ext cx="3076363" cy="511731"/>
          </a:xfrm>
          <a:prstGeom prst="rect">
            <a:avLst/>
          </a:prstGeom>
        </p:spPr>
        <p:txBody>
          <a:bodyPr vert="horz" lIns="94760" tIns="47380" rIns="94760" bIns="47380" rtlCol="0" anchor="b"/>
          <a:lstStyle>
            <a:lvl1pPr algn="r">
              <a:defRPr sz="1200"/>
            </a:lvl1pPr>
          </a:lstStyle>
          <a:p>
            <a:fld id="{BC2D7AFF-424E-4AD0-9C5F-2F7D9CE32D41}" type="slidenum">
              <a:rPr lang="en-AU" smtClean="0"/>
              <a:t>‹#›</a:t>
            </a:fld>
            <a:endParaRPr lang="en-AU"/>
          </a:p>
        </p:txBody>
      </p:sp>
    </p:spTree>
    <p:extLst>
      <p:ext uri="{BB962C8B-B14F-4D97-AF65-F5344CB8AC3E}">
        <p14:creationId xmlns:p14="http://schemas.microsoft.com/office/powerpoint/2010/main" val="2783563538"/>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731"/>
          </a:xfrm>
          <a:prstGeom prst="rect">
            <a:avLst/>
          </a:prstGeom>
        </p:spPr>
        <p:txBody>
          <a:bodyPr vert="horz" lIns="94760" tIns="47380" rIns="94760" bIns="47380" rtlCol="0"/>
          <a:lstStyle>
            <a:lvl1pPr algn="l">
              <a:defRPr sz="1200"/>
            </a:lvl1pPr>
          </a:lstStyle>
          <a:p>
            <a:endParaRPr lang="en-AU"/>
          </a:p>
        </p:txBody>
      </p:sp>
      <p:sp>
        <p:nvSpPr>
          <p:cNvPr id="3" name="Date Placeholder 2"/>
          <p:cNvSpPr>
            <a:spLocks noGrp="1"/>
          </p:cNvSpPr>
          <p:nvPr>
            <p:ph type="dt" idx="1"/>
          </p:nvPr>
        </p:nvSpPr>
        <p:spPr>
          <a:xfrm>
            <a:off x="4021296" y="1"/>
            <a:ext cx="3076363" cy="511731"/>
          </a:xfrm>
          <a:prstGeom prst="rect">
            <a:avLst/>
          </a:prstGeom>
        </p:spPr>
        <p:txBody>
          <a:bodyPr vert="horz" lIns="94760" tIns="47380" rIns="94760" bIns="47380" rtlCol="0"/>
          <a:lstStyle>
            <a:lvl1pPr algn="r">
              <a:defRPr sz="1200"/>
            </a:lvl1pPr>
          </a:lstStyle>
          <a:p>
            <a:fld id="{FE628F97-E0E8-44B7-97F8-BBACC099E9B7}" type="datetimeFigureOut">
              <a:rPr lang="en-AU" smtClean="0"/>
              <a:t/>
            </a:fld>
            <a:endParaRPr lang="en-AU"/>
          </a:p>
        </p:txBody>
      </p:sp>
      <p:sp>
        <p:nvSpPr>
          <p:cNvPr id="4" name="Slide Image Placeholder 3"/>
          <p:cNvSpPr>
            <a:spLocks noGrp="1" noRot="1" noChangeAspect="1"/>
          </p:cNvSpPr>
          <p:nvPr>
            <p:ph type="sldImg" idx="2"/>
          </p:nvPr>
        </p:nvSpPr>
        <p:spPr>
          <a:xfrm>
            <a:off x="836613" y="768350"/>
            <a:ext cx="5426075" cy="3836988"/>
          </a:xfrm>
          <a:prstGeom prst="rect">
            <a:avLst/>
          </a:prstGeom>
          <a:noFill/>
          <a:ln w="12700">
            <a:solidFill>
              <a:prstClr val="black"/>
            </a:solidFill>
          </a:ln>
        </p:spPr>
        <p:txBody>
          <a:bodyPr vert="horz" lIns="94760" tIns="47380" rIns="94760" bIns="47380" rtlCol="0" anchor="ctr"/>
          <a:lstStyle/>
          <a:p>
            <a:endParaRPr lang="en-AU"/>
          </a:p>
        </p:txBody>
      </p:sp>
      <p:sp>
        <p:nvSpPr>
          <p:cNvPr id="5" name="Notes Placeholder 4"/>
          <p:cNvSpPr>
            <a:spLocks noGrp="1"/>
          </p:cNvSpPr>
          <p:nvPr>
            <p:ph type="body" sz="quarter" idx="3"/>
          </p:nvPr>
        </p:nvSpPr>
        <p:spPr>
          <a:xfrm>
            <a:off x="709931" y="4861443"/>
            <a:ext cx="5679440" cy="4605576"/>
          </a:xfrm>
          <a:prstGeom prst="rect">
            <a:avLst/>
          </a:prstGeom>
        </p:spPr>
        <p:txBody>
          <a:bodyPr vert="horz" lIns="94760" tIns="47380" rIns="94760" bIns="47380" rtlCol="0"/>
          <a:lstStyle/>
          <a:p>
            <a:pPr lvl="0"/>
            <a:endParaRPr lang="en-AU" dirty="0"/>
          </a:p>
        </p:txBody>
      </p:sp>
      <p:sp>
        <p:nvSpPr>
          <p:cNvPr id="6" name="Footer Placeholder 5"/>
          <p:cNvSpPr>
            <a:spLocks noGrp="1"/>
          </p:cNvSpPr>
          <p:nvPr>
            <p:ph type="ftr" sz="quarter" idx="4"/>
          </p:nvPr>
        </p:nvSpPr>
        <p:spPr>
          <a:xfrm>
            <a:off x="2" y="9721107"/>
            <a:ext cx="3076363" cy="511731"/>
          </a:xfrm>
          <a:prstGeom prst="rect">
            <a:avLst/>
          </a:prstGeom>
        </p:spPr>
        <p:txBody>
          <a:bodyPr vert="horz" lIns="94760" tIns="47380" rIns="94760" bIns="47380" rtlCol="0" anchor="b"/>
          <a:lstStyle>
            <a:lvl1pPr algn="l">
              <a:defRPr sz="1200"/>
            </a:lvl1pPr>
          </a:lstStyle>
          <a:p>
            <a:endParaRPr lang="en-AU"/>
          </a:p>
        </p:txBody>
      </p:sp>
      <p:sp>
        <p:nvSpPr>
          <p:cNvPr id="7" name="Slide Number Placeholder 6"/>
          <p:cNvSpPr>
            <a:spLocks noGrp="1"/>
          </p:cNvSpPr>
          <p:nvPr>
            <p:ph type="sldNum" sz="quarter" idx="5"/>
          </p:nvPr>
        </p:nvSpPr>
        <p:spPr>
          <a:xfrm>
            <a:off x="4021296" y="9721107"/>
            <a:ext cx="3076363" cy="511731"/>
          </a:xfrm>
          <a:prstGeom prst="rect">
            <a:avLst/>
          </a:prstGeom>
        </p:spPr>
        <p:txBody>
          <a:bodyPr vert="horz" lIns="94760" tIns="47380" rIns="94760" bIns="47380" rtlCol="0" anchor="b"/>
          <a:lstStyle>
            <a:lvl1pPr algn="r">
              <a:defRPr sz="1200"/>
            </a:lvl1pPr>
          </a:lstStyle>
          <a:p>
            <a:fld id="{476CE97B-5A03-4D41-8621-6D830E932844}" type="slidenum">
              <a:rPr lang="en-AU" smtClean="0"/>
              <a:t>‹#›</a:t>
            </a:fld>
            <a:endParaRPr lang="en-AU"/>
          </a:p>
        </p:txBody>
      </p:sp>
    </p:spTree>
    <p:extLst>
      <p:ext uri="{BB962C8B-B14F-4D97-AF65-F5344CB8AC3E}">
        <p14:creationId xmlns:p14="http://schemas.microsoft.com/office/powerpoint/2010/main" val="4139378113"/>
      </p:ext>
    </p:extLst>
  </p:cSld>
  <p:clrMap bg1="lt1" tx1="dk1" bg2="lt2" tx2="dk2" accent1="accent1" accent2="accent2" accent3="accent3" accent4="accent4" accent5="accent5" accent6="accent6" hlink="hlink" folHlink="folHlink"/>
  <p:notesStyle>
    <a:lvl1pPr marL="0" algn="l" defTabSz="410579" rtl="0" eaLnBrk="1" latinLnBrk="0" hangingPunct="1">
      <a:defRPr sz="1400" kern="1200">
        <a:solidFill>
          <a:schemeClr val="tx1"/>
        </a:solidFill>
        <a:latin typeface="+mn-lt"/>
        <a:ea typeface="+mn-ea"/>
        <a:cs typeface="+mn-cs"/>
      </a:defRPr>
    </a:lvl1pPr>
    <a:lvl2pPr marL="410579" algn="l" defTabSz="410579" rtl="0" eaLnBrk="1" latinLnBrk="0" hangingPunct="1">
      <a:defRPr sz="1400" kern="1200">
        <a:solidFill>
          <a:schemeClr val="tx1"/>
        </a:solidFill>
        <a:latin typeface="+mn-lt"/>
        <a:ea typeface="+mn-ea"/>
        <a:cs typeface="+mn-cs"/>
      </a:defRPr>
    </a:lvl2pPr>
    <a:lvl3pPr marL="821159" algn="l" defTabSz="1042872" rtl="0" eaLnBrk="1" latinLnBrk="0" hangingPunct="1">
      <a:defRPr sz="1400" kern="1200">
        <a:solidFill>
          <a:schemeClr val="tx1"/>
        </a:solidFill>
        <a:latin typeface="+mn-lt"/>
        <a:ea typeface="+mn-ea"/>
        <a:cs typeface="+mn-cs"/>
      </a:defRPr>
    </a:lvl3pPr>
    <a:lvl4pPr marL="1231738" algn="l" defTabSz="1042872" rtl="0" eaLnBrk="1" latinLnBrk="0" hangingPunct="1">
      <a:defRPr sz="1400" kern="1200">
        <a:solidFill>
          <a:schemeClr val="tx1"/>
        </a:solidFill>
        <a:latin typeface="+mn-lt"/>
        <a:ea typeface="+mn-ea"/>
        <a:cs typeface="+mn-cs"/>
      </a:defRPr>
    </a:lvl4pPr>
    <a:lvl5pPr marL="2463477" algn="l" defTabSz="410579" rtl="0" eaLnBrk="1" latinLnBrk="0" hangingPunct="1">
      <a:defRPr sz="1400" kern="1200" baseline="0">
        <a:solidFill>
          <a:schemeClr val="tx1"/>
        </a:solidFill>
        <a:latin typeface="+mn-lt"/>
        <a:ea typeface="+mn-ea"/>
        <a:cs typeface="+mn-cs"/>
      </a:defRPr>
    </a:lvl5pPr>
    <a:lvl6pPr marL="2607179" algn="l" defTabSz="1042872" rtl="0" eaLnBrk="1" latinLnBrk="0" hangingPunct="1">
      <a:defRPr sz="1400" kern="1200">
        <a:solidFill>
          <a:schemeClr val="tx1"/>
        </a:solidFill>
        <a:latin typeface="+mn-lt"/>
        <a:ea typeface="+mn-ea"/>
        <a:cs typeface="+mn-cs"/>
      </a:defRPr>
    </a:lvl6pPr>
    <a:lvl7pPr marL="3128616" algn="l" defTabSz="1042872" rtl="0" eaLnBrk="1" latinLnBrk="0" hangingPunct="1">
      <a:defRPr sz="1400" kern="1200">
        <a:solidFill>
          <a:schemeClr val="tx1"/>
        </a:solidFill>
        <a:latin typeface="+mn-lt"/>
        <a:ea typeface="+mn-ea"/>
        <a:cs typeface="+mn-cs"/>
      </a:defRPr>
    </a:lvl7pPr>
    <a:lvl8pPr marL="3650052" algn="l" defTabSz="1042872" rtl="0" eaLnBrk="1" latinLnBrk="0" hangingPunct="1">
      <a:defRPr sz="1400" kern="1200">
        <a:solidFill>
          <a:schemeClr val="tx1"/>
        </a:solidFill>
        <a:latin typeface="+mn-lt"/>
        <a:ea typeface="+mn-ea"/>
        <a:cs typeface="+mn-cs"/>
      </a:defRPr>
    </a:lvl8pPr>
    <a:lvl9pPr marL="4171487" algn="l" defTabSz="1042872" rtl="0" eaLnBrk="1" latinLnBrk="0" hangingPunct="1">
      <a:defRPr sz="14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1335918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239648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3693262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AU" dirty="0"/>
          </a:p>
        </p:txBody>
      </p:sp>
      <p:sp>
        <p:nvSpPr>
          <p:cNvPr id="5" name="Slide Number Placeholder 4"/>
          <p:cNvSpPr>
            <a:spLocks noGrp="1"/>
          </p:cNvSpPr>
          <p:nvPr>
            <p:ph type="sldNum" sz="quarter" idx="11"/>
          </p:nvPr>
        </p:nvSpPr>
        <p:spPr/>
        <p:txBody>
          <a:bodyPr/>
          <a:lstStyle/>
          <a:p>
            <a:endParaRPr lang="en-AU" dirty="0"/>
          </a:p>
        </p:txBody>
      </p:sp>
    </p:spTree>
    <p:extLst>
      <p:ext uri="{BB962C8B-B14F-4D97-AF65-F5344CB8AC3E}">
        <p14:creationId xmlns:p14="http://schemas.microsoft.com/office/powerpoint/2010/main" val="1341553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503092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152555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2879597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920129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3480638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236064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2161588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2797675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1017859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564847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3840765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2856799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3138192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1980144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2099291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2491273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2599249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1265873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132898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882116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395507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1200984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997992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1550535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2089977372"/>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2" Type="http://schemas.openxmlformats.org/officeDocument/2006/relationships/image" Target="../media/image2.jpeg" />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2" Type="http://schemas.openxmlformats.org/officeDocument/2006/relationships/image" Target="../media/image3.png" />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1.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3.xml.rels>&#65279;<?xml version="1.0" encoding="UTF-8" standalone="yes"?>
<Relationships xmlns="http://schemas.openxmlformats.org/package/2006/relationships">
  <Relationship Id="rId3" Type="http://schemas.openxmlformats.org/officeDocument/2006/relationships/image" Target="../media/image7.jpeg" />
  <Relationship Id="rId2" Type="http://schemas.openxmlformats.org/officeDocument/2006/relationships/image" Target="../media/image6.jpeg" />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2" Type="http://schemas.openxmlformats.org/officeDocument/2006/relationships/image" Target="../media/image2.jpeg" />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3"/>
          <p:cNvSpPr>
            <a:spLocks noGrp="1"/>
          </p:cNvSpPr>
          <p:nvPr>
            <p:ph type="sldNum" sz="quarter" idx="4"/>
          </p:nvPr>
        </p:nvSpPr>
        <p:spPr>
          <a:xfrm>
            <a:off x="368300" y="7002639"/>
            <a:ext cx="360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Tree>
    <p:extLst>
      <p:ext uri="{BB962C8B-B14F-4D97-AF65-F5344CB8AC3E}">
        <p14:creationId xmlns:p14="http://schemas.microsoft.com/office/powerpoint/2010/main" val="271795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alf Height Image and Quot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4352730"/>
            <a:ext cx="10693400" cy="3208535"/>
          </a:xfrm>
        </p:spPr>
        <p:txBody>
          <a:bodyPr/>
          <a:lstStyle>
            <a:lvl1pPr marL="0" indent="0" algn="ctr">
              <a:buNone/>
              <a:defRPr/>
            </a:lvl1pPr>
          </a:lstStyle>
          <a:p>
            <a:r>
              <a:rPr lang="en-US"/>
              <a:t>Click icon to add picture</a:t>
            </a:r>
            <a:endParaRPr lang="en-AU" dirty="0"/>
          </a:p>
        </p:txBody>
      </p:sp>
      <p:sp>
        <p:nvSpPr>
          <p:cNvPr id="2" name="Title 1"/>
          <p:cNvSpPr>
            <a:spLocks noGrp="1"/>
          </p:cNvSpPr>
          <p:nvPr>
            <p:ph type="title"/>
          </p:nvPr>
        </p:nvSpPr>
        <p:spPr>
          <a:xfrm>
            <a:off x="367402" y="287377"/>
            <a:ext cx="9947274" cy="793922"/>
          </a:xfrm>
        </p:spPr>
        <p:txBody>
          <a:bodyPr/>
          <a:lstStyle>
            <a:lvl1pPr>
              <a:defRPr sz="2368"/>
            </a:lvl1pPr>
          </a:lstStyle>
          <a:p>
            <a:r>
              <a:rPr lang="en-US"/>
              <a:t>Click to edit Master title style</a:t>
            </a:r>
            <a:endParaRPr lang="en-AU" dirty="0"/>
          </a:p>
        </p:txBody>
      </p:sp>
      <p:sp>
        <p:nvSpPr>
          <p:cNvPr id="6" name="Text Placeholder 2"/>
          <p:cNvSpPr>
            <a:spLocks noGrp="1"/>
          </p:cNvSpPr>
          <p:nvPr>
            <p:ph idx="1"/>
          </p:nvPr>
        </p:nvSpPr>
        <p:spPr>
          <a:xfrm>
            <a:off x="368301" y="1556595"/>
            <a:ext cx="6578377" cy="2435750"/>
          </a:xfrm>
          <a:prstGeom prst="rect">
            <a:avLst/>
          </a:prstGeom>
        </p:spPr>
        <p:txBody>
          <a:bodyPr vert="horz" lIns="108842" tIns="54422" rIns="108842" bIns="54422" rtlCol="0">
            <a:noAutofit/>
          </a:bodyPr>
          <a:lstStyle>
            <a:lvl1pPr marL="0" indent="0">
              <a:buFont typeface="Wingdings 3" panose="05040102010807070707" pitchFamily="18" charset="2"/>
              <a:buNone/>
              <a:defRPr sz="1841"/>
            </a:lvl1pPr>
            <a:lvl2pPr>
              <a:defRPr sz="1666"/>
            </a:lvl2pPr>
            <a:lvl3pPr>
              <a:defRPr sz="1403"/>
            </a:lvl3pPr>
            <a:lvl4pPr>
              <a:defRPr sz="1315"/>
            </a:lvl4pPr>
            <a:lvl5pPr>
              <a:defRPr sz="122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67586" y="7084897"/>
            <a:ext cx="421000" cy="309966"/>
          </a:xfrm>
          <a:prstGeom prst="rect">
            <a:avLst/>
          </a:prstGeom>
          <a:noFill/>
        </p:spPr>
        <p:txBody>
          <a:bodyPr vert="horz" lIns="21426" tIns="54422" rIns="21426" bIns="54422" rtlCol="0" anchor="ctr"/>
          <a:lstStyle>
            <a:lvl1pPr>
              <a:defRPr lang="en-AU" smtClean="0">
                <a:solidFill>
                  <a:schemeClr val="bg1"/>
                </a:solidFill>
              </a:defRPr>
            </a:lvl1pPr>
          </a:lstStyle>
          <a:p>
            <a:fld id="{6AA0D82A-3546-47F5-86F2-7C1B0374902F}" type="slidenum">
              <a:rPr lang="en-AU" smtClean="0"/>
              <a:pPr/>
              <a:t>‹#›</a:t>
            </a:fld>
            <a:endParaRPr lang="en-AU" dirty="0"/>
          </a:p>
        </p:txBody>
      </p:sp>
      <p:sp>
        <p:nvSpPr>
          <p:cNvPr id="12" name="Content Placeholder 11"/>
          <p:cNvSpPr>
            <a:spLocks noGrp="1"/>
          </p:cNvSpPr>
          <p:nvPr>
            <p:ph sz="quarter" idx="11" hasCustomPrompt="1"/>
          </p:nvPr>
        </p:nvSpPr>
        <p:spPr>
          <a:xfrm>
            <a:off x="7283515" y="1556595"/>
            <a:ext cx="3031161" cy="1800612"/>
          </a:xfrm>
        </p:spPr>
        <p:txBody>
          <a:bodyPr/>
          <a:lstStyle>
            <a:lvl1pPr marL="0" indent="0" algn="r">
              <a:buNone/>
              <a:defRPr b="1" i="1">
                <a:solidFill>
                  <a:schemeClr val="bg2"/>
                </a:solidFill>
                <a:latin typeface="+mj-lt"/>
              </a:defRPr>
            </a:lvl1pPr>
            <a:lvl2pPr marL="375762" indent="0">
              <a:buNone/>
              <a:defRPr/>
            </a:lvl2pPr>
            <a:lvl3pPr marL="751523" indent="0">
              <a:buNone/>
              <a:defRPr/>
            </a:lvl3pPr>
            <a:lvl4pPr marL="1127287" indent="0">
              <a:buNone/>
              <a:defRPr/>
            </a:lvl4pPr>
            <a:lvl5pPr marL="1503048" indent="0">
              <a:buNone/>
              <a:defRPr/>
            </a:lvl5pPr>
          </a:lstStyle>
          <a:p>
            <a:pPr lvl="0"/>
            <a:r>
              <a:rPr lang="en-US" dirty="0"/>
              <a:t>Add Quote here and source below</a:t>
            </a:r>
          </a:p>
        </p:txBody>
      </p:sp>
      <p:pic>
        <p:nvPicPr>
          <p:cNvPr id="13" name="Picture 2" descr="C:\Liz\Rebrand\Logo and colour palette\Clayton_Utz_Logo_Tab_RGB.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85989" y="7107648"/>
            <a:ext cx="1414827" cy="338973"/>
          </a:xfrm>
          <a:prstGeom prst="rect">
            <a:avLst/>
          </a:prstGeom>
          <a:gradFill>
            <a:gsLst>
              <a:gs pos="0">
                <a:srgbClr val="737164"/>
              </a:gs>
              <a:gs pos="50000">
                <a:schemeClr val="tx1">
                  <a:lumMod val="50000"/>
                  <a:lumOff val="50000"/>
                </a:schemeClr>
              </a:gs>
              <a:gs pos="100000">
                <a:schemeClr val="tx1">
                  <a:lumMod val="95000"/>
                  <a:lumOff val="5000"/>
                </a:schemeClr>
              </a:gs>
            </a:gsLst>
            <a:lin ang="16200000" scaled="1"/>
          </a:gradFill>
        </p:spPr>
      </p:pic>
      <p:sp>
        <p:nvSpPr>
          <p:cNvPr id="5" name="Text Placeholder 4"/>
          <p:cNvSpPr>
            <a:spLocks noGrp="1"/>
          </p:cNvSpPr>
          <p:nvPr>
            <p:ph type="body" sz="quarter" idx="12" hasCustomPrompt="1"/>
          </p:nvPr>
        </p:nvSpPr>
        <p:spPr>
          <a:xfrm>
            <a:off x="7283024" y="3463246"/>
            <a:ext cx="3031652" cy="529756"/>
          </a:xfrm>
        </p:spPr>
        <p:txBody>
          <a:bodyPr/>
          <a:lstStyle>
            <a:lvl1pPr marL="0" indent="0" algn="r">
              <a:buNone/>
              <a:defRPr sz="1315" b="1"/>
            </a:lvl1pPr>
            <a:lvl2pPr marL="375762" indent="0" algn="r">
              <a:buNone/>
              <a:defRPr sz="1403"/>
            </a:lvl2pPr>
            <a:lvl3pPr marL="751523" indent="0" algn="r">
              <a:buNone/>
              <a:defRPr sz="1315"/>
            </a:lvl3pPr>
            <a:lvl4pPr marL="1127287" indent="0" algn="r">
              <a:buNone/>
              <a:defRPr sz="1228"/>
            </a:lvl4pPr>
            <a:lvl5pPr marL="1503048" indent="0" algn="r">
              <a:buNone/>
              <a:defRPr sz="1140"/>
            </a:lvl5pPr>
          </a:lstStyle>
          <a:p>
            <a:pPr lvl="0"/>
            <a:r>
              <a:rPr lang="en-US" dirty="0"/>
              <a:t>Source</a:t>
            </a:r>
            <a:endParaRPr lang="en-AU" dirty="0"/>
          </a:p>
        </p:txBody>
      </p:sp>
    </p:spTree>
    <p:extLst>
      <p:ext uri="{BB962C8B-B14F-4D97-AF65-F5344CB8AC3E}">
        <p14:creationId xmlns:p14="http://schemas.microsoft.com/office/powerpoint/2010/main" val="2021452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lternative contact details">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4504608" y="366769"/>
            <a:ext cx="5810968" cy="1111490"/>
          </a:xfrm>
        </p:spPr>
        <p:txBody>
          <a:bodyPr/>
          <a:lstStyle>
            <a:lvl1pPr algn="r">
              <a:defRPr/>
            </a:lvl1pPr>
          </a:lstStyle>
          <a:p>
            <a:r>
              <a:rPr lang="en-US"/>
              <a:t>Click to edit Master title style</a:t>
            </a:r>
            <a:endParaRPr lang="en-AU" dirty="0"/>
          </a:p>
        </p:txBody>
      </p:sp>
      <p:sp>
        <p:nvSpPr>
          <p:cNvPr id="5" name="Picture Placeholder 4"/>
          <p:cNvSpPr>
            <a:spLocks noGrp="1"/>
          </p:cNvSpPr>
          <p:nvPr>
            <p:ph type="pic" sz="quarter" idx="10"/>
          </p:nvPr>
        </p:nvSpPr>
        <p:spPr>
          <a:xfrm>
            <a:off x="-8381" y="1"/>
            <a:ext cx="4251369" cy="7607937"/>
          </a:xfrm>
        </p:spPr>
        <p:txBody>
          <a:bodyPr/>
          <a:lstStyle>
            <a:lvl1pPr marL="0" indent="0">
              <a:buNone/>
              <a:defRPr/>
            </a:lvl1pPr>
          </a:lstStyle>
          <a:p>
            <a:r>
              <a:rPr lang="en-US"/>
              <a:t>Click icon to add picture</a:t>
            </a:r>
            <a:endParaRPr lang="en-AU"/>
          </a:p>
        </p:txBody>
      </p:sp>
      <p:sp>
        <p:nvSpPr>
          <p:cNvPr id="23" name="Text Placeholder 22"/>
          <p:cNvSpPr>
            <a:spLocks noGrp="1"/>
          </p:cNvSpPr>
          <p:nvPr>
            <p:ph type="body" sz="quarter" idx="11" hasCustomPrompt="1"/>
          </p:nvPr>
        </p:nvSpPr>
        <p:spPr>
          <a:xfrm>
            <a:off x="6020608" y="3331736"/>
            <a:ext cx="4294068" cy="842474"/>
          </a:xfrm>
        </p:spPr>
        <p:txBody>
          <a:bodyPr anchor="ctr" anchorCtr="0"/>
          <a:lstStyle>
            <a:lvl1pPr marL="0" indent="0">
              <a:buNone/>
              <a:defRPr sz="2000"/>
            </a:lvl1pPr>
            <a:lvl2pPr marL="375762" indent="0">
              <a:buNone/>
              <a:defRPr sz="1841"/>
            </a:lvl2pPr>
            <a:lvl3pPr marL="751523" indent="0">
              <a:buNone/>
              <a:defRPr sz="1666"/>
            </a:lvl3pPr>
            <a:lvl4pPr marL="1127287" indent="0">
              <a:buNone/>
              <a:defRPr sz="1403"/>
            </a:lvl4pPr>
            <a:lvl5pPr marL="1503048" indent="0">
              <a:buNone/>
              <a:defRPr sz="1315"/>
            </a:lvl5pPr>
          </a:lstStyle>
          <a:p>
            <a:pPr lvl="0"/>
            <a:r>
              <a:rPr lang="en-US" dirty="0"/>
              <a:t>Add contact details here</a:t>
            </a:r>
          </a:p>
        </p:txBody>
      </p:sp>
      <p:sp>
        <p:nvSpPr>
          <p:cNvPr id="24" name="Text Placeholder 22"/>
          <p:cNvSpPr>
            <a:spLocks noGrp="1"/>
          </p:cNvSpPr>
          <p:nvPr>
            <p:ph type="body" sz="quarter" idx="12" hasCustomPrompt="1"/>
          </p:nvPr>
        </p:nvSpPr>
        <p:spPr>
          <a:xfrm>
            <a:off x="6020608" y="4647133"/>
            <a:ext cx="4294068" cy="842474"/>
          </a:xfrm>
        </p:spPr>
        <p:txBody>
          <a:bodyPr anchor="ctr" anchorCtr="0"/>
          <a:lstStyle>
            <a:lvl1pPr marL="0" indent="0">
              <a:buNone/>
              <a:defRPr sz="2000"/>
            </a:lvl1pPr>
            <a:lvl2pPr marL="375762" indent="0">
              <a:buNone/>
              <a:defRPr sz="1841"/>
            </a:lvl2pPr>
            <a:lvl3pPr marL="751523" indent="0">
              <a:buNone/>
              <a:defRPr sz="1666"/>
            </a:lvl3pPr>
            <a:lvl4pPr marL="1127287" indent="0">
              <a:buNone/>
              <a:defRPr sz="1403"/>
            </a:lvl4pPr>
            <a:lvl5pPr marL="1503048" indent="0">
              <a:buNone/>
              <a:defRPr sz="1315"/>
            </a:lvl5pPr>
          </a:lstStyle>
          <a:p>
            <a:pPr lvl="0"/>
            <a:r>
              <a:rPr lang="en-US" dirty="0"/>
              <a:t>Add contact details here</a:t>
            </a:r>
          </a:p>
        </p:txBody>
      </p:sp>
      <p:sp>
        <p:nvSpPr>
          <p:cNvPr id="25" name="Text Placeholder 22"/>
          <p:cNvSpPr>
            <a:spLocks noGrp="1"/>
          </p:cNvSpPr>
          <p:nvPr>
            <p:ph type="body" sz="quarter" idx="13" hasCustomPrompt="1"/>
          </p:nvPr>
        </p:nvSpPr>
        <p:spPr>
          <a:xfrm>
            <a:off x="6020608" y="2016338"/>
            <a:ext cx="4294068" cy="842474"/>
          </a:xfrm>
        </p:spPr>
        <p:txBody>
          <a:bodyPr anchor="ctr" anchorCtr="0"/>
          <a:lstStyle>
            <a:lvl1pPr marL="0" indent="0">
              <a:buNone/>
              <a:defRPr sz="2000"/>
            </a:lvl1pPr>
            <a:lvl2pPr marL="375762" indent="0">
              <a:buNone/>
              <a:defRPr sz="1841"/>
            </a:lvl2pPr>
            <a:lvl3pPr marL="751523" indent="0">
              <a:buNone/>
              <a:defRPr sz="1666"/>
            </a:lvl3pPr>
            <a:lvl4pPr marL="1127287" indent="0">
              <a:buNone/>
              <a:defRPr sz="1403"/>
            </a:lvl4pPr>
            <a:lvl5pPr marL="1503048" indent="0">
              <a:buNone/>
              <a:defRPr sz="1315"/>
            </a:lvl5pPr>
          </a:lstStyle>
          <a:p>
            <a:pPr lvl="0"/>
            <a:r>
              <a:rPr lang="en-US" dirty="0"/>
              <a:t>Add contact details here</a:t>
            </a:r>
          </a:p>
        </p:txBody>
      </p:sp>
      <p:sp>
        <p:nvSpPr>
          <p:cNvPr id="26" name="Text Placeholder 22"/>
          <p:cNvSpPr>
            <a:spLocks noGrp="1"/>
          </p:cNvSpPr>
          <p:nvPr>
            <p:ph type="body" sz="quarter" idx="14" hasCustomPrompt="1"/>
          </p:nvPr>
        </p:nvSpPr>
        <p:spPr>
          <a:xfrm>
            <a:off x="6020608" y="5962530"/>
            <a:ext cx="4294068" cy="842474"/>
          </a:xfrm>
        </p:spPr>
        <p:txBody>
          <a:bodyPr anchor="ctr" anchorCtr="0"/>
          <a:lstStyle>
            <a:lvl1pPr marL="0" indent="0">
              <a:buNone/>
              <a:defRPr sz="2000"/>
            </a:lvl1pPr>
            <a:lvl2pPr marL="375762" indent="0">
              <a:buNone/>
              <a:defRPr sz="1841"/>
            </a:lvl2pPr>
            <a:lvl3pPr marL="751523" indent="0">
              <a:buNone/>
              <a:defRPr sz="1666"/>
            </a:lvl3pPr>
            <a:lvl4pPr marL="1127287" indent="0">
              <a:buNone/>
              <a:defRPr sz="1403"/>
            </a:lvl4pPr>
            <a:lvl5pPr marL="1503048" indent="0">
              <a:buNone/>
              <a:defRPr sz="1315"/>
            </a:lvl5pPr>
          </a:lstStyle>
          <a:p>
            <a:pPr lvl="0"/>
            <a:r>
              <a:rPr lang="en-US" dirty="0"/>
              <a:t>Add contact details here</a:t>
            </a:r>
          </a:p>
        </p:txBody>
      </p:sp>
    </p:spTree>
    <p:extLst>
      <p:ext uri="{BB962C8B-B14F-4D97-AF65-F5344CB8AC3E}">
        <p14:creationId xmlns:p14="http://schemas.microsoft.com/office/powerpoint/2010/main" val="42688773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ptop Mock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6" name="Text Placeholder 2"/>
          <p:cNvSpPr>
            <a:spLocks noGrp="1"/>
          </p:cNvSpPr>
          <p:nvPr>
            <p:ph idx="1"/>
          </p:nvPr>
        </p:nvSpPr>
        <p:spPr>
          <a:xfrm>
            <a:off x="368302" y="1557651"/>
            <a:ext cx="3631050" cy="5239882"/>
          </a:xfrm>
          <a:prstGeom prst="rect">
            <a:avLst/>
          </a:prstGeom>
        </p:spPr>
        <p:txBody>
          <a:bodyPr vert="horz" lIns="108842" tIns="54422" rIns="108842" bIns="54422" rtlCol="0">
            <a:noAutofit/>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67586" y="7002641"/>
            <a:ext cx="421000" cy="309966"/>
          </a:xfrm>
          <a:prstGeom prst="rect">
            <a:avLst/>
          </a:prstGeom>
          <a:solidFill>
            <a:schemeClr val="tx2"/>
          </a:solidFill>
        </p:spPr>
        <p:txBody>
          <a:bodyPr vert="horz" lIns="21426" tIns="54422" rIns="21426" bIns="54422" rtlCol="0" anchor="ctr"/>
          <a:lstStyle>
            <a:lvl1pPr>
              <a:defRPr lang="en-AU" smtClean="0"/>
            </a:lvl1pPr>
          </a:lstStyle>
          <a:p>
            <a:fld id="{6AA0D82A-3546-47F5-86F2-7C1B0374902F}" type="slidenum">
              <a:rPr lang="en-AU" smtClean="0"/>
              <a:pPr/>
              <a:t>‹#›</a:t>
            </a:fld>
            <a:endParaRPr lang="en-AU" dirty="0"/>
          </a:p>
        </p:txBody>
      </p:sp>
      <p:pic>
        <p:nvPicPr>
          <p:cNvPr id="7" name="Picture 6"/>
          <p:cNvPicPr>
            <a:picLocks noChangeAspect="1"/>
          </p:cNvPicPr>
          <p:nvPr userDrawn="1"/>
        </p:nvPicPr>
        <p:blipFill>
          <a:blip r:embed="rId2"/>
          <a:stretch>
            <a:fillRect/>
          </a:stretch>
        </p:blipFill>
        <p:spPr>
          <a:xfrm>
            <a:off x="2771373" y="1448614"/>
            <a:ext cx="11885548" cy="6237496"/>
          </a:xfrm>
          <a:prstGeom prst="rect">
            <a:avLst/>
          </a:prstGeom>
        </p:spPr>
      </p:pic>
      <p:sp>
        <p:nvSpPr>
          <p:cNvPr id="4" name="Picture Placeholder 3"/>
          <p:cNvSpPr>
            <a:spLocks noGrp="1"/>
          </p:cNvSpPr>
          <p:nvPr>
            <p:ph type="pic" sz="quarter" idx="10"/>
          </p:nvPr>
        </p:nvSpPr>
        <p:spPr>
          <a:xfrm>
            <a:off x="5011265" y="1888544"/>
            <a:ext cx="5814131" cy="4697415"/>
          </a:xfrm>
        </p:spPr>
        <p:txBody>
          <a:bodyPr/>
          <a:lstStyle>
            <a:lvl1pPr marL="0" indent="0" algn="ctr">
              <a:buNone/>
              <a:defRPr/>
            </a:lvl1pPr>
          </a:lstStyle>
          <a:p>
            <a:r>
              <a:rPr lang="en-US"/>
              <a:t>Click icon to add picture</a:t>
            </a:r>
            <a:endParaRPr lang="en-AU"/>
          </a:p>
        </p:txBody>
      </p:sp>
    </p:spTree>
    <p:extLst>
      <p:ext uri="{BB962C8B-B14F-4D97-AF65-F5344CB8AC3E}">
        <p14:creationId xmlns:p14="http://schemas.microsoft.com/office/powerpoint/2010/main" val="1044483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ablet Mock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6" name="Text Placeholder 2"/>
          <p:cNvSpPr>
            <a:spLocks noGrp="1"/>
          </p:cNvSpPr>
          <p:nvPr>
            <p:ph idx="1"/>
          </p:nvPr>
        </p:nvSpPr>
        <p:spPr>
          <a:xfrm>
            <a:off x="368301" y="1557651"/>
            <a:ext cx="5736283" cy="5239882"/>
          </a:xfrm>
          <a:prstGeom prst="rect">
            <a:avLst/>
          </a:prstGeom>
        </p:spPr>
        <p:txBody>
          <a:bodyPr vert="horz" lIns="108842" tIns="54422" rIns="108842" bIns="54422" rtlCol="0">
            <a:noAutofit/>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67586" y="7002641"/>
            <a:ext cx="421000" cy="309966"/>
          </a:xfrm>
          <a:prstGeom prst="rect">
            <a:avLst/>
          </a:prstGeom>
          <a:solidFill>
            <a:schemeClr val="tx2"/>
          </a:solidFill>
        </p:spPr>
        <p:txBody>
          <a:bodyPr vert="horz" lIns="21426" tIns="54422" rIns="21426" bIns="54422" rtlCol="0" anchor="ctr"/>
          <a:lstStyle>
            <a:lvl1pPr>
              <a:defRPr lang="en-AU" smtClean="0"/>
            </a:lvl1pPr>
          </a:lstStyle>
          <a:p>
            <a:fld id="{6AA0D82A-3546-47F5-86F2-7C1B0374902F}" type="slidenum">
              <a:rPr lang="en-AU" smtClean="0"/>
              <a:pPr/>
              <a:t>‹#›</a:t>
            </a:fld>
            <a:endParaRPr lang="en-AU" dirty="0"/>
          </a:p>
        </p:txBody>
      </p:sp>
      <p:pic>
        <p:nvPicPr>
          <p:cNvPr id="8" name="Picture 7">
            <a:extLst>
              <a:ext uri="{FF2B5EF4-FFF2-40B4-BE49-F238E27FC236}">
                <a16:creationId xmlns:a16="http://schemas.microsoft.com/office/drawing/2014/main" id="{EBA4EEBA-8CC2-46F1-94BD-191D11ABABC6}"/>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6075042" y="1366630"/>
            <a:ext cx="4965079" cy="6196494"/>
          </a:xfrm>
          <a:prstGeom prst="rect">
            <a:avLst/>
          </a:prstGeom>
        </p:spPr>
      </p:pic>
      <p:sp>
        <p:nvSpPr>
          <p:cNvPr id="4" name="Picture Placeholder 3"/>
          <p:cNvSpPr>
            <a:spLocks noGrp="1"/>
          </p:cNvSpPr>
          <p:nvPr>
            <p:ph type="pic" sz="quarter" idx="10"/>
          </p:nvPr>
        </p:nvSpPr>
        <p:spPr>
          <a:xfrm>
            <a:off x="6655897" y="1980431"/>
            <a:ext cx="3803372" cy="4949134"/>
          </a:xfrm>
        </p:spPr>
        <p:txBody>
          <a:bodyPr/>
          <a:lstStyle>
            <a:lvl1pPr marL="0" indent="0" algn="ctr">
              <a:buNone/>
              <a:defRPr/>
            </a:lvl1pPr>
          </a:lstStyle>
          <a:p>
            <a:r>
              <a:rPr lang="en-US"/>
              <a:t>Click icon to add picture</a:t>
            </a:r>
            <a:endParaRPr lang="en-AU" dirty="0"/>
          </a:p>
        </p:txBody>
      </p:sp>
    </p:spTree>
    <p:extLst>
      <p:ext uri="{BB962C8B-B14F-4D97-AF65-F5344CB8AC3E}">
        <p14:creationId xmlns:p14="http://schemas.microsoft.com/office/powerpoint/2010/main" val="2326499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hone Mockup">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2756" y="839177"/>
            <a:ext cx="3136681" cy="6676829"/>
          </a:xfrm>
          <a:prstGeom prst="rect">
            <a:avLst/>
          </a:prstGeom>
        </p:spPr>
      </p:pic>
      <p:sp>
        <p:nvSpPr>
          <p:cNvPr id="2" name="Title 1"/>
          <p:cNvSpPr>
            <a:spLocks noGrp="1"/>
          </p:cNvSpPr>
          <p:nvPr>
            <p:ph type="title"/>
          </p:nvPr>
        </p:nvSpPr>
        <p:spPr>
          <a:xfrm>
            <a:off x="368302" y="366769"/>
            <a:ext cx="7252051" cy="1111490"/>
          </a:xfrm>
        </p:spPr>
        <p:txBody>
          <a:bodyPr/>
          <a:lstStyle/>
          <a:p>
            <a:r>
              <a:rPr lang="en-US"/>
              <a:t>Click to edit Master title style</a:t>
            </a:r>
            <a:endParaRPr lang="en-AU" dirty="0"/>
          </a:p>
        </p:txBody>
      </p:sp>
      <p:sp>
        <p:nvSpPr>
          <p:cNvPr id="6" name="Text Placeholder 2"/>
          <p:cNvSpPr>
            <a:spLocks noGrp="1"/>
          </p:cNvSpPr>
          <p:nvPr>
            <p:ph idx="1"/>
          </p:nvPr>
        </p:nvSpPr>
        <p:spPr>
          <a:xfrm>
            <a:off x="368300" y="1557651"/>
            <a:ext cx="7252053" cy="5239882"/>
          </a:xfrm>
          <a:prstGeom prst="rect">
            <a:avLst/>
          </a:prstGeom>
        </p:spPr>
        <p:txBody>
          <a:bodyPr vert="horz" lIns="108842" tIns="54422" rIns="108842" bIns="54422" rtlCol="0">
            <a:noAutofit/>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67586" y="7002641"/>
            <a:ext cx="421000" cy="309966"/>
          </a:xfrm>
          <a:prstGeom prst="rect">
            <a:avLst/>
          </a:prstGeom>
          <a:solidFill>
            <a:schemeClr val="tx2"/>
          </a:solidFill>
        </p:spPr>
        <p:txBody>
          <a:bodyPr vert="horz" lIns="21426" tIns="54422" rIns="21426" bIns="54422" rtlCol="0" anchor="ctr"/>
          <a:lstStyle>
            <a:lvl1pPr>
              <a:defRPr lang="en-AU" smtClean="0"/>
            </a:lvl1pPr>
          </a:lstStyle>
          <a:p>
            <a:fld id="{6AA0D82A-3546-47F5-86F2-7C1B0374902F}" type="slidenum">
              <a:rPr lang="en-AU" smtClean="0"/>
              <a:pPr/>
              <a:t>‹#›</a:t>
            </a:fld>
            <a:endParaRPr lang="en-AU" dirty="0"/>
          </a:p>
        </p:txBody>
      </p:sp>
      <p:sp>
        <p:nvSpPr>
          <p:cNvPr id="4" name="Picture Placeholder 3"/>
          <p:cNvSpPr>
            <a:spLocks noGrp="1"/>
          </p:cNvSpPr>
          <p:nvPr>
            <p:ph type="pic" sz="quarter" idx="10"/>
          </p:nvPr>
        </p:nvSpPr>
        <p:spPr>
          <a:xfrm>
            <a:off x="7688933" y="1389126"/>
            <a:ext cx="2779607" cy="5112000"/>
          </a:xfrm>
        </p:spPr>
        <p:txBody>
          <a:bodyPr/>
          <a:lstStyle>
            <a:lvl1pPr marL="0" indent="0" algn="ctr">
              <a:buNone/>
              <a:defRPr/>
            </a:lvl1pPr>
          </a:lstStyle>
          <a:p>
            <a:r>
              <a:rPr lang="en-US"/>
              <a:t>Click icon to add picture</a:t>
            </a:r>
            <a:endParaRPr lang="en-AU" dirty="0"/>
          </a:p>
        </p:txBody>
      </p:sp>
    </p:spTree>
    <p:extLst>
      <p:ext uri="{BB962C8B-B14F-4D97-AF65-F5344CB8AC3E}">
        <p14:creationId xmlns:p14="http://schemas.microsoft.com/office/powerpoint/2010/main" val="2399323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column quote">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6104586" y="2351573"/>
            <a:ext cx="3548063" cy="2952750"/>
          </a:xfrm>
          <a:solidFill>
            <a:schemeClr val="tx1"/>
          </a:solidFill>
        </p:spPr>
        <p:txBody>
          <a:bodyPr anchor="ctr" anchorCtr="0">
            <a:noAutofit/>
          </a:bodyPr>
          <a:lstStyle>
            <a:lvl1pPr marL="0" indent="0" algn="ctr">
              <a:buNone/>
              <a:defRPr sz="3700">
                <a:solidFill>
                  <a:schemeClr val="tx2"/>
                </a:solidFill>
                <a:latin typeface="Acropolis Black" pitchFamily="50" charset="0"/>
              </a:defRPr>
            </a:lvl1pPr>
            <a:lvl2pPr marL="391866" indent="0" algn="ctr">
              <a:buFontTx/>
              <a:buNone/>
              <a:defRPr>
                <a:solidFill>
                  <a:schemeClr val="bg1"/>
                </a:solidFill>
                <a:latin typeface="+mj-lt"/>
              </a:defRPr>
            </a:lvl2pPr>
            <a:lvl3pPr>
              <a:defRPr>
                <a:solidFill>
                  <a:schemeClr val="tx2"/>
                </a:solidFill>
                <a:latin typeface="Acropolis Black" pitchFamily="50" charset="0"/>
              </a:defRPr>
            </a:lvl3pPr>
            <a:lvl4pPr>
              <a:defRPr>
                <a:solidFill>
                  <a:schemeClr val="tx2"/>
                </a:solidFill>
                <a:latin typeface="Acropolis Black" pitchFamily="50" charset="0"/>
              </a:defRPr>
            </a:lvl4pPr>
            <a:lvl5pPr>
              <a:defRPr>
                <a:solidFill>
                  <a:schemeClr val="tx2"/>
                </a:solidFill>
                <a:latin typeface="Acropolis Black" pitchFamily="50" charset="0"/>
              </a:defRPr>
            </a:lvl5pPr>
          </a:lstStyle>
          <a:p>
            <a:pPr lvl="0"/>
            <a:r>
              <a:rPr lang="en-US" dirty="0"/>
              <a:t>QUOTE</a:t>
            </a:r>
          </a:p>
          <a:p>
            <a:pPr lvl="1"/>
            <a:r>
              <a:rPr lang="en-US" dirty="0"/>
              <a:t>- source</a:t>
            </a:r>
          </a:p>
        </p:txBody>
      </p:sp>
      <p:sp>
        <p:nvSpPr>
          <p:cNvPr id="6" name="Content Placeholder 2"/>
          <p:cNvSpPr>
            <a:spLocks noGrp="1"/>
          </p:cNvSpPr>
          <p:nvPr>
            <p:ph idx="1"/>
          </p:nvPr>
        </p:nvSpPr>
        <p:spPr>
          <a:xfrm>
            <a:off x="347538" y="1557651"/>
            <a:ext cx="5189661" cy="5239882"/>
          </a:xfrm>
        </p:spPr>
        <p:txBody>
          <a:bodyPr/>
          <a:lstStyle>
            <a:lvl1pPr marL="410579" indent="-410579" defTabSz="410579">
              <a:buSzPct val="80000"/>
              <a:tabLst>
                <a:tab pos="410579" algn="l"/>
              </a:tabLst>
              <a:defRPr sz="2400"/>
            </a:lvl1pPr>
            <a:lvl2pPr>
              <a:defRPr sz="2400"/>
            </a:lvl2pPr>
            <a:lvl3pPr marL="1212236" indent="-391076">
              <a:buFont typeface="Arial" panose="020B0604020202020204" pitchFamily="34" charset="0"/>
              <a:buChar char="›"/>
              <a:defRPr sz="20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AU" dirty="0"/>
          </a:p>
        </p:txBody>
      </p:sp>
      <p:sp>
        <p:nvSpPr>
          <p:cNvPr id="8" name="Slide Number Placeholder 3"/>
          <p:cNvSpPr>
            <a:spLocks noGrp="1"/>
          </p:cNvSpPr>
          <p:nvPr>
            <p:ph type="sldNum" sz="quarter" idx="4"/>
          </p:nvPr>
        </p:nvSpPr>
        <p:spPr>
          <a:xfrm>
            <a:off x="379537" y="7002639"/>
            <a:ext cx="421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Tree>
    <p:extLst>
      <p:ext uri="{BB962C8B-B14F-4D97-AF65-F5344CB8AC3E}">
        <p14:creationId xmlns:p14="http://schemas.microsoft.com/office/powerpoint/2010/main" val="2366781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heading">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rot="5400000">
            <a:off x="2343618" y="-417647"/>
            <a:ext cx="774649" cy="4725248"/>
          </a:xfrm>
          <a:prstGeom prst="homePlate">
            <a:avLst/>
          </a:prstGeom>
          <a:solidFill>
            <a:schemeClr val="tx1"/>
          </a:solidFill>
          <a:ln>
            <a:solidFill>
              <a:schemeClr val="bg2"/>
            </a:solidFill>
          </a:ln>
        </p:spPr>
        <p:txBody>
          <a:bodyPr vert="vert270" anchor="ctr" anchorCtr="0">
            <a:noAutofit/>
          </a:bodyPr>
          <a:lstStyle>
            <a:lvl1pPr marL="0" indent="0" algn="ctr">
              <a:buNone/>
              <a:defRPr sz="2700" b="0">
                <a:solidFill>
                  <a:schemeClr val="bg1"/>
                </a:solidFill>
                <a:latin typeface="+mj-lt"/>
              </a:defRPr>
            </a:lvl1pPr>
          </a:lstStyle>
          <a:p>
            <a:pPr lvl="0"/>
            <a:r>
              <a:rPr lang="en-AU" dirty="0"/>
              <a:t>Heading</a:t>
            </a:r>
          </a:p>
        </p:txBody>
      </p:sp>
      <p:sp>
        <p:nvSpPr>
          <p:cNvPr id="8" name="Text Placeholder 6"/>
          <p:cNvSpPr>
            <a:spLocks noGrp="1"/>
          </p:cNvSpPr>
          <p:nvPr>
            <p:ph type="body" sz="quarter" idx="13" hasCustomPrompt="1"/>
          </p:nvPr>
        </p:nvSpPr>
        <p:spPr>
          <a:xfrm rot="5400000">
            <a:off x="7570128" y="-413147"/>
            <a:ext cx="774650" cy="4716249"/>
          </a:xfrm>
          <a:prstGeom prst="homePlate">
            <a:avLst/>
          </a:prstGeom>
          <a:solidFill>
            <a:schemeClr val="tx1"/>
          </a:solidFill>
          <a:ln>
            <a:solidFill>
              <a:schemeClr val="bg2"/>
            </a:solidFill>
          </a:ln>
        </p:spPr>
        <p:txBody>
          <a:bodyPr vert="vert270" anchor="ctr" anchorCtr="0">
            <a:noAutofit/>
          </a:bodyPr>
          <a:lstStyle>
            <a:lvl1pPr marL="0" indent="0" algn="ctr">
              <a:buNone/>
              <a:defRPr sz="2700" b="0">
                <a:solidFill>
                  <a:schemeClr val="bg1"/>
                </a:solidFill>
                <a:latin typeface="+mj-lt"/>
              </a:defRPr>
            </a:lvl1pPr>
          </a:lstStyle>
          <a:p>
            <a:pPr lvl="0"/>
            <a:r>
              <a:rPr lang="en-AU" dirty="0"/>
              <a:t>Heading</a:t>
            </a:r>
          </a:p>
        </p:txBody>
      </p:sp>
      <p:sp>
        <p:nvSpPr>
          <p:cNvPr id="11" name="Title 10"/>
          <p:cNvSpPr>
            <a:spLocks noGrp="1"/>
          </p:cNvSpPr>
          <p:nvPr>
            <p:ph type="title"/>
          </p:nvPr>
        </p:nvSpPr>
        <p:spPr/>
        <p:txBody>
          <a:bodyPr/>
          <a:lstStyle/>
          <a:p>
            <a:r>
              <a:rPr lang="en-US"/>
              <a:t>Click to edit Master title style</a:t>
            </a:r>
            <a:endParaRPr lang="en-AU"/>
          </a:p>
        </p:txBody>
      </p:sp>
      <p:sp>
        <p:nvSpPr>
          <p:cNvPr id="13" name="Slide Number Placeholder 3"/>
          <p:cNvSpPr>
            <a:spLocks noGrp="1"/>
          </p:cNvSpPr>
          <p:nvPr>
            <p:ph type="sldNum" sz="quarter" idx="4"/>
          </p:nvPr>
        </p:nvSpPr>
        <p:spPr>
          <a:xfrm>
            <a:off x="368300" y="7020991"/>
            <a:ext cx="421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
        <p:nvSpPr>
          <p:cNvPr id="12" name="Content Placeholder 2"/>
          <p:cNvSpPr>
            <a:spLocks noGrp="1"/>
          </p:cNvSpPr>
          <p:nvPr>
            <p:ph idx="10"/>
          </p:nvPr>
        </p:nvSpPr>
        <p:spPr>
          <a:xfrm>
            <a:off x="368300" y="2430966"/>
            <a:ext cx="4725773" cy="4366569"/>
          </a:xfrm>
        </p:spPr>
        <p:txBody>
          <a:bodyPr/>
          <a:lstStyle>
            <a:lvl1pPr marL="410579" indent="-410579" defTabSz="410579">
              <a:buSzPct val="80000"/>
              <a:tabLst>
                <a:tab pos="410579" algn="l"/>
              </a:tabLst>
              <a:defRPr/>
            </a:lvl1pPr>
            <a:lvl2pPr>
              <a:defRPr/>
            </a:lvl2pPr>
            <a:lvl3pPr marL="1212236" indent="-391076">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1"/>
          </p:nvPr>
        </p:nvSpPr>
        <p:spPr>
          <a:xfrm>
            <a:off x="5599327" y="2430966"/>
            <a:ext cx="4716248" cy="4366569"/>
          </a:xfrm>
        </p:spPr>
        <p:txBody>
          <a:bodyPr/>
          <a:lstStyle>
            <a:lvl1pPr marL="410579" indent="-410579" defTabSz="410579">
              <a:buSzPct val="80000"/>
              <a:tabLst>
                <a:tab pos="410579" algn="l"/>
              </a:tabLst>
              <a:defRPr/>
            </a:lvl1pPr>
            <a:lvl2pPr>
              <a:defRPr/>
            </a:lvl2pPr>
            <a:lvl3pPr marL="1212236" indent="-391076">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790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one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7" name="Text Placeholder 6"/>
          <p:cNvSpPr>
            <a:spLocks noGrp="1"/>
          </p:cNvSpPr>
          <p:nvPr>
            <p:ph type="body" sz="quarter" idx="12" hasCustomPrompt="1"/>
          </p:nvPr>
        </p:nvSpPr>
        <p:spPr>
          <a:xfrm>
            <a:off x="367998" y="1557651"/>
            <a:ext cx="4557655" cy="436608"/>
          </a:xfrm>
          <a:solidFill>
            <a:schemeClr val="tx1"/>
          </a:solidFill>
          <a:ln>
            <a:solidFill>
              <a:schemeClr val="bg2"/>
            </a:solidFill>
          </a:ln>
        </p:spPr>
        <p:txBody>
          <a:bodyPr anchor="ctr" anchorCtr="0">
            <a:noAutofit/>
          </a:bodyPr>
          <a:lstStyle>
            <a:lvl1pPr marL="0" indent="0">
              <a:buNone/>
              <a:defRPr sz="2700" b="0">
                <a:solidFill>
                  <a:schemeClr val="bg1"/>
                </a:solidFill>
                <a:latin typeface="+mj-lt"/>
              </a:defRPr>
            </a:lvl1pPr>
          </a:lstStyle>
          <a:p>
            <a:pPr lvl="0"/>
            <a:r>
              <a:rPr lang="en-AU" dirty="0"/>
              <a:t>Heading</a:t>
            </a:r>
          </a:p>
        </p:txBody>
      </p:sp>
      <p:sp>
        <p:nvSpPr>
          <p:cNvPr id="8" name="Text Placeholder 6"/>
          <p:cNvSpPr>
            <a:spLocks noGrp="1"/>
          </p:cNvSpPr>
          <p:nvPr>
            <p:ph type="body" sz="quarter" idx="13" hasCustomPrompt="1"/>
          </p:nvPr>
        </p:nvSpPr>
        <p:spPr>
          <a:xfrm>
            <a:off x="5767747" y="1557651"/>
            <a:ext cx="4548408" cy="436608"/>
          </a:xfrm>
          <a:solidFill>
            <a:schemeClr val="tx1"/>
          </a:solidFill>
          <a:ln>
            <a:solidFill>
              <a:schemeClr val="bg2"/>
            </a:solidFill>
          </a:ln>
        </p:spPr>
        <p:txBody>
          <a:bodyPr anchor="ctr" anchorCtr="0">
            <a:noAutofit/>
          </a:bodyPr>
          <a:lstStyle>
            <a:lvl1pPr marL="0" indent="0">
              <a:buNone/>
              <a:defRPr sz="2700" b="0">
                <a:solidFill>
                  <a:schemeClr val="bg1"/>
                </a:solidFill>
                <a:latin typeface="+mj-lt"/>
              </a:defRPr>
            </a:lvl1pPr>
          </a:lstStyle>
          <a:p>
            <a:pPr lvl="0"/>
            <a:r>
              <a:rPr lang="en-AU" dirty="0"/>
              <a:t>Heading</a:t>
            </a:r>
          </a:p>
        </p:txBody>
      </p:sp>
      <p:sp>
        <p:nvSpPr>
          <p:cNvPr id="11" name="Slide Number Placeholder 3"/>
          <p:cNvSpPr>
            <a:spLocks noGrp="1"/>
          </p:cNvSpPr>
          <p:nvPr>
            <p:ph type="sldNum" sz="quarter" idx="4"/>
          </p:nvPr>
        </p:nvSpPr>
        <p:spPr>
          <a:xfrm>
            <a:off x="375317" y="7002639"/>
            <a:ext cx="360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
        <p:nvSpPr>
          <p:cNvPr id="10" name="Content Placeholder 2"/>
          <p:cNvSpPr>
            <a:spLocks noGrp="1"/>
          </p:cNvSpPr>
          <p:nvPr>
            <p:ph idx="10"/>
          </p:nvPr>
        </p:nvSpPr>
        <p:spPr>
          <a:xfrm>
            <a:off x="368300" y="2013000"/>
            <a:ext cx="4549949" cy="4763530"/>
          </a:xfrm>
          <a:ln>
            <a:solidFill>
              <a:schemeClr val="bg2"/>
            </a:solidFill>
          </a:ln>
        </p:spPr>
        <p:txBody>
          <a:bodyPr/>
          <a:lstStyle>
            <a:lvl1pPr marL="410579" indent="-410579" defTabSz="410579">
              <a:buSzPct val="80000"/>
              <a:tabLst>
                <a:tab pos="410579" algn="l"/>
              </a:tabLst>
              <a:defRPr/>
            </a:lvl1pPr>
            <a:lvl2pPr>
              <a:defRPr/>
            </a:lvl2pPr>
            <a:lvl3pPr marL="1212236" indent="-391076">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1"/>
          </p:nvPr>
        </p:nvSpPr>
        <p:spPr>
          <a:xfrm>
            <a:off x="5782720" y="2013000"/>
            <a:ext cx="4532855" cy="4763530"/>
          </a:xfrm>
          <a:ln>
            <a:solidFill>
              <a:schemeClr val="bg2"/>
            </a:solidFill>
          </a:ln>
        </p:spPr>
        <p:txBody>
          <a:bodyPr/>
          <a:lstStyle>
            <a:lvl1pPr marL="410579" indent="-410579" defTabSz="410579">
              <a:buSzPct val="80000"/>
              <a:tabLst>
                <a:tab pos="410579" algn="l"/>
              </a:tabLst>
              <a:defRPr/>
            </a:lvl1pPr>
            <a:lvl2pPr>
              <a:defRPr/>
            </a:lvl2pPr>
            <a:lvl3pPr marL="1212236" indent="-391076">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946267" y="3701239"/>
            <a:ext cx="836454" cy="757791"/>
          </a:xfrm>
          <a:prstGeom prst="rightArrow">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10800000" scaled="1"/>
            <a:tileRect/>
          </a:gradFill>
        </p:spPr>
        <p:txBody>
          <a:bodyPr/>
          <a:lstStyle>
            <a:lvl1pPr marL="0" indent="0">
              <a:buNone/>
              <a:defRPr sz="1300"/>
            </a:lvl1pPr>
          </a:lstStyle>
          <a:p>
            <a:r>
              <a:rPr lang="en-AU" dirty="0"/>
              <a:t> </a:t>
            </a:r>
          </a:p>
        </p:txBody>
      </p:sp>
    </p:spTree>
    <p:extLst>
      <p:ext uri="{BB962C8B-B14F-4D97-AF65-F5344CB8AC3E}">
        <p14:creationId xmlns:p14="http://schemas.microsoft.com/office/powerpoint/2010/main" val="2991919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two arrow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13" name="Text Placeholder 6"/>
          <p:cNvSpPr>
            <a:spLocks noGrp="1"/>
          </p:cNvSpPr>
          <p:nvPr>
            <p:ph type="body" sz="quarter" idx="12" hasCustomPrompt="1"/>
          </p:nvPr>
        </p:nvSpPr>
        <p:spPr>
          <a:xfrm>
            <a:off x="367998" y="1557651"/>
            <a:ext cx="4557655" cy="436608"/>
          </a:xfrm>
          <a:solidFill>
            <a:schemeClr val="tx1"/>
          </a:solidFill>
          <a:ln>
            <a:solidFill>
              <a:schemeClr val="bg2"/>
            </a:solidFill>
          </a:ln>
        </p:spPr>
        <p:txBody>
          <a:bodyPr anchor="ctr" anchorCtr="0">
            <a:noAutofit/>
          </a:bodyPr>
          <a:lstStyle>
            <a:lvl1pPr marL="0" indent="0">
              <a:buNone/>
              <a:defRPr sz="2700" b="0">
                <a:solidFill>
                  <a:schemeClr val="bg1"/>
                </a:solidFill>
                <a:latin typeface="+mj-lt"/>
              </a:defRPr>
            </a:lvl1pPr>
          </a:lstStyle>
          <a:p>
            <a:pPr lvl="0"/>
            <a:r>
              <a:rPr lang="en-AU" dirty="0"/>
              <a:t>Heading</a:t>
            </a:r>
          </a:p>
        </p:txBody>
      </p:sp>
      <p:sp>
        <p:nvSpPr>
          <p:cNvPr id="14" name="Text Placeholder 6"/>
          <p:cNvSpPr>
            <a:spLocks noGrp="1"/>
          </p:cNvSpPr>
          <p:nvPr>
            <p:ph type="body" sz="quarter" idx="13" hasCustomPrompt="1"/>
          </p:nvPr>
        </p:nvSpPr>
        <p:spPr>
          <a:xfrm>
            <a:off x="5767747" y="1557651"/>
            <a:ext cx="4548408" cy="436608"/>
          </a:xfrm>
          <a:solidFill>
            <a:schemeClr val="tx1"/>
          </a:solidFill>
          <a:ln>
            <a:solidFill>
              <a:schemeClr val="bg2"/>
            </a:solidFill>
          </a:ln>
        </p:spPr>
        <p:txBody>
          <a:bodyPr anchor="ctr" anchorCtr="0">
            <a:noAutofit/>
          </a:bodyPr>
          <a:lstStyle>
            <a:lvl1pPr marL="0" indent="0">
              <a:buNone/>
              <a:defRPr sz="2700" b="0">
                <a:solidFill>
                  <a:schemeClr val="bg1"/>
                </a:solidFill>
                <a:latin typeface="+mj-lt"/>
              </a:defRPr>
            </a:lvl1pPr>
          </a:lstStyle>
          <a:p>
            <a:pPr lvl="0"/>
            <a:r>
              <a:rPr lang="en-AU" dirty="0"/>
              <a:t>Heading</a:t>
            </a:r>
          </a:p>
        </p:txBody>
      </p:sp>
      <p:sp>
        <p:nvSpPr>
          <p:cNvPr id="18" name="Slide Number Placeholder 3"/>
          <p:cNvSpPr>
            <a:spLocks noGrp="1"/>
          </p:cNvSpPr>
          <p:nvPr>
            <p:ph type="sldNum" sz="quarter" idx="4"/>
          </p:nvPr>
        </p:nvSpPr>
        <p:spPr>
          <a:xfrm>
            <a:off x="368300" y="7002639"/>
            <a:ext cx="360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
        <p:nvSpPr>
          <p:cNvPr id="17" name="Content Placeholder 2"/>
          <p:cNvSpPr>
            <a:spLocks noGrp="1"/>
          </p:cNvSpPr>
          <p:nvPr>
            <p:ph idx="10"/>
          </p:nvPr>
        </p:nvSpPr>
        <p:spPr>
          <a:xfrm>
            <a:off x="368300" y="2013000"/>
            <a:ext cx="4549949" cy="4763530"/>
          </a:xfrm>
          <a:ln>
            <a:solidFill>
              <a:schemeClr val="bg2"/>
            </a:solidFill>
          </a:ln>
        </p:spPr>
        <p:txBody>
          <a:bodyPr/>
          <a:lstStyle>
            <a:lvl1pPr marL="410579" indent="-410579" defTabSz="410579">
              <a:buSzPct val="80000"/>
              <a:tabLst>
                <a:tab pos="410579" algn="l"/>
              </a:tabLst>
              <a:defRPr/>
            </a:lvl1pPr>
            <a:lvl2pPr>
              <a:defRPr/>
            </a:lvl2pPr>
            <a:lvl3pPr marL="1212236" indent="-391076">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p:cNvSpPr>
            <a:spLocks noGrp="1"/>
          </p:cNvSpPr>
          <p:nvPr>
            <p:ph idx="11"/>
          </p:nvPr>
        </p:nvSpPr>
        <p:spPr>
          <a:xfrm>
            <a:off x="5782720" y="2013000"/>
            <a:ext cx="4532855" cy="4763530"/>
          </a:xfrm>
          <a:ln>
            <a:solidFill>
              <a:schemeClr val="bg2"/>
            </a:solidFill>
          </a:ln>
        </p:spPr>
        <p:txBody>
          <a:bodyPr/>
          <a:lstStyle>
            <a:lvl1pPr marL="410579" indent="-410579" defTabSz="410579">
              <a:buSzPct val="80000"/>
              <a:tabLst>
                <a:tab pos="410579" algn="l"/>
              </a:tabLst>
              <a:defRPr/>
            </a:lvl1pPr>
            <a:lvl2pPr>
              <a:defRPr/>
            </a:lvl2pPr>
            <a:lvl3pPr marL="1212236" indent="-391076">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3"/>
          <p:cNvSpPr>
            <a:spLocks noGrp="1"/>
          </p:cNvSpPr>
          <p:nvPr>
            <p:ph type="body" sz="quarter" idx="14" hasCustomPrompt="1"/>
          </p:nvPr>
        </p:nvSpPr>
        <p:spPr>
          <a:xfrm>
            <a:off x="4935960" y="3224886"/>
            <a:ext cx="836454" cy="757791"/>
          </a:xfrm>
          <a:prstGeom prst="rightArrow">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10800000" scaled="1"/>
            <a:tileRect/>
          </a:gradFill>
        </p:spPr>
        <p:txBody>
          <a:bodyPr/>
          <a:lstStyle>
            <a:lvl1pPr marL="0" indent="0">
              <a:buNone/>
              <a:defRPr sz="1300"/>
            </a:lvl1pPr>
          </a:lstStyle>
          <a:p>
            <a:r>
              <a:rPr lang="en-AU" dirty="0"/>
              <a:t> </a:t>
            </a:r>
          </a:p>
        </p:txBody>
      </p:sp>
      <p:sp>
        <p:nvSpPr>
          <p:cNvPr id="21" name="Text Placeholder 13"/>
          <p:cNvSpPr>
            <a:spLocks noGrp="1"/>
          </p:cNvSpPr>
          <p:nvPr>
            <p:ph type="body" sz="quarter" idx="15" hasCustomPrompt="1"/>
          </p:nvPr>
        </p:nvSpPr>
        <p:spPr>
          <a:xfrm flipH="1">
            <a:off x="4935960" y="4213724"/>
            <a:ext cx="836454" cy="757791"/>
          </a:xfrm>
          <a:prstGeom prst="rightArrow">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10800000" scaled="1"/>
            <a:tileRect/>
          </a:gradFill>
        </p:spPr>
        <p:txBody>
          <a:bodyPr/>
          <a:lstStyle>
            <a:lvl1pPr marL="0" indent="0">
              <a:buNone/>
              <a:defRPr sz="1300"/>
            </a:lvl1pPr>
          </a:lstStyle>
          <a:p>
            <a:r>
              <a:rPr lang="en-AU" dirty="0"/>
              <a:t> </a:t>
            </a:r>
          </a:p>
        </p:txBody>
      </p:sp>
    </p:spTree>
    <p:extLst>
      <p:ext uri="{BB962C8B-B14F-4D97-AF65-F5344CB8AC3E}">
        <p14:creationId xmlns:p14="http://schemas.microsoft.com/office/powerpoint/2010/main" val="1757465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row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5" name="Content Placeholder 2"/>
          <p:cNvSpPr>
            <a:spLocks noGrp="1"/>
          </p:cNvSpPr>
          <p:nvPr>
            <p:ph sz="half" idx="12"/>
          </p:nvPr>
        </p:nvSpPr>
        <p:spPr>
          <a:xfrm>
            <a:off x="2483582" y="1557652"/>
            <a:ext cx="7831993" cy="1547949"/>
          </a:xfrm>
          <a:ln>
            <a:solidFill>
              <a:schemeClr val="bg2"/>
            </a:solidFill>
          </a:ln>
        </p:spPr>
        <p:txBody>
          <a:bodyPr lIns="328465" anchor="ctr">
            <a:noAutofit/>
          </a:bodyPr>
          <a:lstStyle>
            <a:lvl1pPr marL="0" indent="0">
              <a:buNone/>
              <a:defRPr sz="2300"/>
            </a:lvl1pPr>
            <a:lvl2pPr>
              <a:defRPr sz="2700"/>
            </a:lvl2pPr>
            <a:lvl3pPr>
              <a:defRPr sz="2700"/>
            </a:lvl3pPr>
            <a:lvl4pPr>
              <a:defRPr sz="1300"/>
            </a:lvl4pPr>
            <a:lvl5pPr>
              <a:defRPr sz="1300"/>
            </a:lvl5pPr>
            <a:lvl6pPr>
              <a:defRPr sz="2300"/>
            </a:lvl6pPr>
            <a:lvl7pPr>
              <a:defRPr sz="2300"/>
            </a:lvl7pPr>
            <a:lvl8pPr>
              <a:defRPr sz="2300"/>
            </a:lvl8pPr>
            <a:lvl9pPr>
              <a:defRPr sz="2300"/>
            </a:lvl9pPr>
          </a:lstStyle>
          <a:p>
            <a:pPr lvl="0"/>
            <a:r>
              <a:rPr lang="en-US"/>
              <a:t>Click to edit Master text styles</a:t>
            </a:r>
          </a:p>
        </p:txBody>
      </p:sp>
      <p:sp>
        <p:nvSpPr>
          <p:cNvPr id="6" name="Text Placeholder 6"/>
          <p:cNvSpPr>
            <a:spLocks noGrp="1"/>
          </p:cNvSpPr>
          <p:nvPr>
            <p:ph type="body" sz="quarter" idx="14" hasCustomPrompt="1"/>
          </p:nvPr>
        </p:nvSpPr>
        <p:spPr>
          <a:xfrm>
            <a:off x="368300" y="1557626"/>
            <a:ext cx="2115283" cy="1547975"/>
          </a:xfrm>
          <a:solidFill>
            <a:schemeClr val="tx1"/>
          </a:solidFill>
          <a:ln>
            <a:solidFill>
              <a:schemeClr val="bg2"/>
            </a:solidFill>
          </a:ln>
        </p:spPr>
        <p:txBody>
          <a:bodyPr anchor="ctr" anchorCtr="0">
            <a:noAutofit/>
          </a:bodyPr>
          <a:lstStyle>
            <a:lvl1pPr marL="0" indent="0">
              <a:buNone/>
              <a:defRPr sz="2700">
                <a:solidFill>
                  <a:schemeClr val="bg1"/>
                </a:solidFill>
                <a:latin typeface="+mj-lt"/>
              </a:defRPr>
            </a:lvl1pPr>
          </a:lstStyle>
          <a:p>
            <a:pPr lvl="0"/>
            <a:r>
              <a:rPr lang="en-AU" dirty="0"/>
              <a:t>Heading</a:t>
            </a:r>
          </a:p>
        </p:txBody>
      </p:sp>
      <p:sp>
        <p:nvSpPr>
          <p:cNvPr id="8" name="Text Placeholder 6"/>
          <p:cNvSpPr>
            <a:spLocks noGrp="1"/>
          </p:cNvSpPr>
          <p:nvPr>
            <p:ph type="body" sz="quarter" idx="16" hasCustomPrompt="1"/>
          </p:nvPr>
        </p:nvSpPr>
        <p:spPr>
          <a:xfrm>
            <a:off x="368300" y="3403593"/>
            <a:ext cx="2115283" cy="1547975"/>
          </a:xfrm>
          <a:solidFill>
            <a:schemeClr val="tx1"/>
          </a:solidFill>
          <a:ln>
            <a:solidFill>
              <a:schemeClr val="bg2"/>
            </a:solidFill>
          </a:ln>
        </p:spPr>
        <p:txBody>
          <a:bodyPr anchor="ctr" anchorCtr="0">
            <a:noAutofit/>
          </a:bodyPr>
          <a:lstStyle>
            <a:lvl1pPr marL="0" indent="0">
              <a:buNone/>
              <a:defRPr sz="2700">
                <a:solidFill>
                  <a:schemeClr val="bg1"/>
                </a:solidFill>
                <a:latin typeface="+mj-lt"/>
              </a:defRPr>
            </a:lvl1pPr>
          </a:lstStyle>
          <a:p>
            <a:pPr lvl="0"/>
            <a:r>
              <a:rPr lang="en-AU" dirty="0"/>
              <a:t>Heading</a:t>
            </a:r>
          </a:p>
        </p:txBody>
      </p:sp>
      <p:sp>
        <p:nvSpPr>
          <p:cNvPr id="10" name="Text Placeholder 6"/>
          <p:cNvSpPr>
            <a:spLocks noGrp="1"/>
          </p:cNvSpPr>
          <p:nvPr>
            <p:ph type="body" sz="quarter" idx="18" hasCustomPrompt="1"/>
          </p:nvPr>
        </p:nvSpPr>
        <p:spPr>
          <a:xfrm>
            <a:off x="368300" y="5249558"/>
            <a:ext cx="2115283" cy="1547975"/>
          </a:xfrm>
          <a:solidFill>
            <a:schemeClr val="tx1"/>
          </a:solidFill>
          <a:ln>
            <a:solidFill>
              <a:schemeClr val="bg2"/>
            </a:solidFill>
          </a:ln>
        </p:spPr>
        <p:txBody>
          <a:bodyPr anchor="ctr" anchorCtr="0">
            <a:noAutofit/>
          </a:bodyPr>
          <a:lstStyle>
            <a:lvl1pPr marL="0" indent="0">
              <a:buNone/>
              <a:defRPr sz="2700">
                <a:solidFill>
                  <a:schemeClr val="bg1"/>
                </a:solidFill>
                <a:latin typeface="+mj-lt"/>
              </a:defRPr>
            </a:lvl1pPr>
          </a:lstStyle>
          <a:p>
            <a:pPr lvl="0"/>
            <a:r>
              <a:rPr lang="en-AU" dirty="0"/>
              <a:t>Heading</a:t>
            </a:r>
          </a:p>
        </p:txBody>
      </p:sp>
      <p:sp>
        <p:nvSpPr>
          <p:cNvPr id="11" name="Content Placeholder 2"/>
          <p:cNvSpPr>
            <a:spLocks noGrp="1"/>
          </p:cNvSpPr>
          <p:nvPr>
            <p:ph sz="half" idx="19"/>
          </p:nvPr>
        </p:nvSpPr>
        <p:spPr>
          <a:xfrm>
            <a:off x="2483582" y="3403619"/>
            <a:ext cx="7831993" cy="1547949"/>
          </a:xfrm>
          <a:ln>
            <a:solidFill>
              <a:schemeClr val="bg2"/>
            </a:solidFill>
          </a:ln>
        </p:spPr>
        <p:txBody>
          <a:bodyPr lIns="328465" anchor="ctr">
            <a:noAutofit/>
          </a:bodyPr>
          <a:lstStyle>
            <a:lvl1pPr marL="0" indent="0">
              <a:buNone/>
              <a:defRPr sz="2300"/>
            </a:lvl1pPr>
            <a:lvl2pPr>
              <a:defRPr sz="2700"/>
            </a:lvl2pPr>
            <a:lvl3pPr>
              <a:defRPr sz="2700"/>
            </a:lvl3pPr>
            <a:lvl4pPr>
              <a:defRPr sz="1300"/>
            </a:lvl4pPr>
            <a:lvl5pPr>
              <a:defRPr sz="1300"/>
            </a:lvl5pPr>
            <a:lvl6pPr>
              <a:defRPr sz="2300"/>
            </a:lvl6pPr>
            <a:lvl7pPr>
              <a:defRPr sz="2300"/>
            </a:lvl7pPr>
            <a:lvl8pPr>
              <a:defRPr sz="2300"/>
            </a:lvl8pPr>
            <a:lvl9pPr>
              <a:defRPr sz="2300"/>
            </a:lvl9pPr>
          </a:lstStyle>
          <a:p>
            <a:pPr lvl="0"/>
            <a:r>
              <a:rPr lang="en-US"/>
              <a:t>Click to edit Master text styles</a:t>
            </a:r>
          </a:p>
        </p:txBody>
      </p:sp>
      <p:sp>
        <p:nvSpPr>
          <p:cNvPr id="12" name="Content Placeholder 2"/>
          <p:cNvSpPr>
            <a:spLocks noGrp="1"/>
          </p:cNvSpPr>
          <p:nvPr>
            <p:ph sz="half" idx="20"/>
          </p:nvPr>
        </p:nvSpPr>
        <p:spPr>
          <a:xfrm>
            <a:off x="2483582" y="5249586"/>
            <a:ext cx="7831993" cy="1547949"/>
          </a:xfrm>
          <a:ln>
            <a:solidFill>
              <a:schemeClr val="bg2"/>
            </a:solidFill>
          </a:ln>
        </p:spPr>
        <p:txBody>
          <a:bodyPr lIns="328465" anchor="ctr">
            <a:noAutofit/>
          </a:bodyPr>
          <a:lstStyle>
            <a:lvl1pPr marL="0" indent="0">
              <a:buNone/>
              <a:defRPr sz="2300"/>
            </a:lvl1pPr>
            <a:lvl2pPr>
              <a:defRPr sz="2700"/>
            </a:lvl2pPr>
            <a:lvl3pPr>
              <a:defRPr sz="2700"/>
            </a:lvl3pPr>
            <a:lvl4pPr>
              <a:defRPr sz="1300"/>
            </a:lvl4pPr>
            <a:lvl5pPr>
              <a:defRPr sz="1300"/>
            </a:lvl5pPr>
            <a:lvl6pPr>
              <a:defRPr sz="2300"/>
            </a:lvl6pPr>
            <a:lvl7pPr>
              <a:defRPr sz="2300"/>
            </a:lvl7pPr>
            <a:lvl8pPr>
              <a:defRPr sz="2300"/>
            </a:lvl8pPr>
            <a:lvl9pPr>
              <a:defRPr sz="2300"/>
            </a:lvl9pPr>
          </a:lstStyle>
          <a:p>
            <a:pPr lvl="0"/>
            <a:r>
              <a:rPr lang="en-US"/>
              <a:t>Click to edit Master text styles</a:t>
            </a:r>
          </a:p>
        </p:txBody>
      </p:sp>
      <p:sp>
        <p:nvSpPr>
          <p:cNvPr id="14" name="Slide Number Placeholder 3"/>
          <p:cNvSpPr>
            <a:spLocks noGrp="1"/>
          </p:cNvSpPr>
          <p:nvPr>
            <p:ph type="sldNum" sz="quarter" idx="4"/>
          </p:nvPr>
        </p:nvSpPr>
        <p:spPr>
          <a:xfrm>
            <a:off x="360487" y="7002639"/>
            <a:ext cx="360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Tree>
    <p:extLst>
      <p:ext uri="{BB962C8B-B14F-4D97-AF65-F5344CB8AC3E}">
        <p14:creationId xmlns:p14="http://schemas.microsoft.com/office/powerpoint/2010/main" val="3402010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9" name="Slide Number Placeholder 3"/>
          <p:cNvSpPr>
            <a:spLocks noGrp="1"/>
          </p:cNvSpPr>
          <p:nvPr>
            <p:ph type="sldNum" sz="quarter" idx="4"/>
          </p:nvPr>
        </p:nvSpPr>
        <p:spPr>
          <a:xfrm>
            <a:off x="368300" y="7002639"/>
            <a:ext cx="421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Tree>
    <p:extLst>
      <p:ext uri="{BB962C8B-B14F-4D97-AF65-F5344CB8AC3E}">
        <p14:creationId xmlns:p14="http://schemas.microsoft.com/office/powerpoint/2010/main" val="14391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arrow">
    <p:spTree>
      <p:nvGrpSpPr>
        <p:cNvPr id="1" name=""/>
        <p:cNvGrpSpPr/>
        <p:nvPr/>
      </p:nvGrpSpPr>
      <p:grpSpPr>
        <a:xfrm>
          <a:off x="0" y="0"/>
          <a:ext cx="0" cy="0"/>
          <a:chOff x="0" y="0"/>
          <a:chExt cx="0" cy="0"/>
        </a:xfrm>
      </p:grpSpPr>
      <p:sp>
        <p:nvSpPr>
          <p:cNvPr id="16" name="Text Placeholder 13"/>
          <p:cNvSpPr>
            <a:spLocks noGrp="1"/>
          </p:cNvSpPr>
          <p:nvPr>
            <p:ph type="body" sz="quarter" idx="13" hasCustomPrompt="1"/>
          </p:nvPr>
        </p:nvSpPr>
        <p:spPr>
          <a:xfrm>
            <a:off x="547300" y="2830016"/>
            <a:ext cx="9598800" cy="2222733"/>
          </a:xfrm>
          <a:prstGeom prst="rightArrow">
            <a:avLst/>
          </a:prstGeom>
          <a:gradFill flip="none" rotWithShape="1">
            <a:gsLst>
              <a:gs pos="0">
                <a:schemeClr val="bg1">
                  <a:lumMod val="85000"/>
                </a:schemeClr>
              </a:gs>
              <a:gs pos="50000">
                <a:schemeClr val="bg1">
                  <a:lumMod val="65000"/>
                </a:schemeClr>
              </a:gs>
              <a:gs pos="100000">
                <a:schemeClr val="bg1">
                  <a:lumMod val="65000"/>
                </a:schemeClr>
              </a:gs>
            </a:gsLst>
            <a:lin ang="0" scaled="1"/>
            <a:tileRect/>
          </a:gradFill>
        </p:spPr>
        <p:txBody>
          <a:bodyPr/>
          <a:lstStyle>
            <a:lvl1pPr marL="0" indent="0">
              <a:buNone/>
              <a:defRPr/>
            </a:lvl1pPr>
          </a:lstStyle>
          <a:p>
            <a:r>
              <a:rPr lang="en-AU" dirty="0"/>
              <a:t> </a:t>
            </a:r>
          </a:p>
        </p:txBody>
      </p:sp>
      <p:sp>
        <p:nvSpPr>
          <p:cNvPr id="7" name="Text Placeholder 6"/>
          <p:cNvSpPr>
            <a:spLocks noGrp="1"/>
          </p:cNvSpPr>
          <p:nvPr>
            <p:ph type="body" sz="quarter" idx="12" hasCustomPrompt="1"/>
          </p:nvPr>
        </p:nvSpPr>
        <p:spPr>
          <a:xfrm>
            <a:off x="818746" y="1795827"/>
            <a:ext cx="3517443" cy="555710"/>
          </a:xfrm>
          <a:solidFill>
            <a:schemeClr val="tx1"/>
          </a:solidFill>
          <a:ln>
            <a:solidFill>
              <a:schemeClr val="bg2"/>
            </a:solidFill>
          </a:ln>
        </p:spPr>
        <p:txBody>
          <a:bodyPr anchor="ctr" anchorCtr="0">
            <a:noAutofit/>
          </a:bodyPr>
          <a:lstStyle>
            <a:lvl1pPr marL="0" indent="0" algn="l">
              <a:buNone/>
              <a:defRPr sz="2700" b="0">
                <a:solidFill>
                  <a:schemeClr val="bg1"/>
                </a:solidFill>
                <a:latin typeface="+mj-lt"/>
              </a:defRPr>
            </a:lvl1pPr>
          </a:lstStyle>
          <a:p>
            <a:pPr lvl="0"/>
            <a:r>
              <a:rPr lang="en-AU" dirty="0"/>
              <a:t>Heading</a:t>
            </a:r>
          </a:p>
        </p:txBody>
      </p:sp>
      <p:sp>
        <p:nvSpPr>
          <p:cNvPr id="9" name="Text Placeholder 6"/>
          <p:cNvSpPr>
            <a:spLocks noGrp="1"/>
          </p:cNvSpPr>
          <p:nvPr>
            <p:ph type="body" sz="quarter" idx="14" hasCustomPrompt="1"/>
          </p:nvPr>
        </p:nvSpPr>
        <p:spPr>
          <a:xfrm>
            <a:off x="4858677" y="1795827"/>
            <a:ext cx="3517443" cy="555710"/>
          </a:xfrm>
          <a:solidFill>
            <a:schemeClr val="tx1"/>
          </a:solidFill>
          <a:ln>
            <a:solidFill>
              <a:schemeClr val="bg2"/>
            </a:solidFill>
          </a:ln>
        </p:spPr>
        <p:txBody>
          <a:bodyPr anchor="ctr" anchorCtr="0">
            <a:noAutofit/>
          </a:bodyPr>
          <a:lstStyle>
            <a:lvl1pPr marL="0" indent="0" algn="l">
              <a:buNone/>
              <a:defRPr sz="2700" b="0">
                <a:solidFill>
                  <a:schemeClr val="bg1"/>
                </a:solidFill>
                <a:latin typeface="+mj-lt"/>
              </a:defRPr>
            </a:lvl1pPr>
          </a:lstStyle>
          <a:p>
            <a:pPr lvl="0"/>
            <a:r>
              <a:rPr lang="en-AU" dirty="0"/>
              <a:t>Heading</a:t>
            </a:r>
          </a:p>
        </p:txBody>
      </p:sp>
      <p:sp>
        <p:nvSpPr>
          <p:cNvPr id="10" name="Content Placeholder 2"/>
          <p:cNvSpPr>
            <a:spLocks noGrp="1"/>
          </p:cNvSpPr>
          <p:nvPr>
            <p:ph sz="half" idx="15"/>
          </p:nvPr>
        </p:nvSpPr>
        <p:spPr>
          <a:xfrm>
            <a:off x="816628" y="2351573"/>
            <a:ext cx="3519560" cy="4207784"/>
          </a:xfrm>
          <a:solidFill>
            <a:schemeClr val="bg1"/>
          </a:solidFill>
          <a:ln>
            <a:solidFill>
              <a:schemeClr val="bg2"/>
            </a:solidFill>
          </a:ln>
        </p:spPr>
        <p:txBody>
          <a:bodyPr lIns="102645" anchor="t" anchorCtr="0">
            <a:noAutofit/>
          </a:bodyPr>
          <a:lstStyle>
            <a:lvl1pPr marL="0" indent="0">
              <a:buNone/>
              <a:defRPr sz="2300"/>
            </a:lvl1pPr>
            <a:lvl2pPr>
              <a:defRPr sz="2700"/>
            </a:lvl2pPr>
            <a:lvl3pPr>
              <a:defRPr sz="2700"/>
            </a:lvl3pPr>
            <a:lvl4pPr>
              <a:defRPr sz="1300"/>
            </a:lvl4pPr>
            <a:lvl5pPr>
              <a:defRPr sz="1300"/>
            </a:lvl5pPr>
            <a:lvl6pPr>
              <a:defRPr sz="2300"/>
            </a:lvl6pPr>
            <a:lvl7pPr>
              <a:defRPr sz="2300"/>
            </a:lvl7pPr>
            <a:lvl8pPr>
              <a:defRPr sz="2300"/>
            </a:lvl8pPr>
            <a:lvl9pPr>
              <a:defRPr sz="2300"/>
            </a:lvl9pPr>
          </a:lstStyle>
          <a:p>
            <a:pPr lvl="0"/>
            <a:r>
              <a:rPr lang="en-US"/>
              <a:t>Click to edit Master text styles</a:t>
            </a:r>
          </a:p>
        </p:txBody>
      </p:sp>
      <p:sp>
        <p:nvSpPr>
          <p:cNvPr id="11" name="Content Placeholder 2"/>
          <p:cNvSpPr>
            <a:spLocks noGrp="1"/>
          </p:cNvSpPr>
          <p:nvPr>
            <p:ph sz="half" idx="16"/>
          </p:nvPr>
        </p:nvSpPr>
        <p:spPr>
          <a:xfrm>
            <a:off x="4858677" y="2351573"/>
            <a:ext cx="3519560" cy="4207784"/>
          </a:xfrm>
          <a:solidFill>
            <a:schemeClr val="bg1"/>
          </a:solidFill>
          <a:ln>
            <a:solidFill>
              <a:schemeClr val="bg2"/>
            </a:solidFill>
          </a:ln>
        </p:spPr>
        <p:txBody>
          <a:bodyPr lIns="102645" anchor="t" anchorCtr="0">
            <a:noAutofit/>
          </a:bodyPr>
          <a:lstStyle>
            <a:lvl1pPr marL="0" indent="0">
              <a:buNone/>
              <a:defRPr sz="2300"/>
            </a:lvl1pPr>
            <a:lvl2pPr>
              <a:defRPr sz="2700"/>
            </a:lvl2pPr>
            <a:lvl3pPr>
              <a:defRPr sz="2700"/>
            </a:lvl3pPr>
            <a:lvl4pPr>
              <a:defRPr sz="1300"/>
            </a:lvl4pPr>
            <a:lvl5pPr>
              <a:defRPr sz="1300"/>
            </a:lvl5pPr>
            <a:lvl6pPr>
              <a:defRPr sz="2300"/>
            </a:lvl6pPr>
            <a:lvl7pPr>
              <a:defRPr sz="2300"/>
            </a:lvl7pPr>
            <a:lvl8pPr>
              <a:defRPr sz="2300"/>
            </a:lvl8pPr>
            <a:lvl9pPr>
              <a:defRPr sz="2300"/>
            </a:lvl9pPr>
          </a:lstStyle>
          <a:p>
            <a:pPr lvl="0"/>
            <a:r>
              <a:rPr lang="en-US"/>
              <a:t>Click to edit Master text styles</a:t>
            </a:r>
          </a:p>
        </p:txBody>
      </p:sp>
      <p:sp>
        <p:nvSpPr>
          <p:cNvPr id="12" name="Title 11"/>
          <p:cNvSpPr>
            <a:spLocks noGrp="1"/>
          </p:cNvSpPr>
          <p:nvPr>
            <p:ph type="title"/>
          </p:nvPr>
        </p:nvSpPr>
        <p:spPr/>
        <p:txBody>
          <a:bodyPr/>
          <a:lstStyle/>
          <a:p>
            <a:r>
              <a:rPr lang="en-US"/>
              <a:t>Click to edit Master title style</a:t>
            </a:r>
            <a:endParaRPr lang="en-AU"/>
          </a:p>
        </p:txBody>
      </p:sp>
      <p:sp>
        <p:nvSpPr>
          <p:cNvPr id="14" name="Slide Number Placeholder 3"/>
          <p:cNvSpPr>
            <a:spLocks noGrp="1"/>
          </p:cNvSpPr>
          <p:nvPr>
            <p:ph type="sldNum" sz="quarter" idx="4"/>
          </p:nvPr>
        </p:nvSpPr>
        <p:spPr>
          <a:xfrm>
            <a:off x="368300" y="7002639"/>
            <a:ext cx="360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Tree>
    <p:extLst>
      <p:ext uri="{BB962C8B-B14F-4D97-AF65-F5344CB8AC3E}">
        <p14:creationId xmlns:p14="http://schemas.microsoft.com/office/powerpoint/2010/main" val="2993750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gree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5" name="Text Placeholder 11"/>
          <p:cNvSpPr>
            <a:spLocks noGrp="1"/>
          </p:cNvSpPr>
          <p:nvPr>
            <p:ph type="body" sz="quarter" idx="22"/>
          </p:nvPr>
        </p:nvSpPr>
        <p:spPr>
          <a:xfrm>
            <a:off x="549813" y="1557651"/>
            <a:ext cx="2955420" cy="651475"/>
          </a:xfrm>
          <a:prstGeom prst="homePlate">
            <a:avLst>
              <a:gd name="adj" fmla="val 19565"/>
            </a:avLst>
          </a:prstGeom>
          <a:solidFill>
            <a:schemeClr val="tx2"/>
          </a:solidFill>
        </p:spPr>
        <p:txBody>
          <a:bodyPr lIns="118939" tIns="59470" rIns="118939" bIns="59470" anchor="ctr">
            <a:normAutofit/>
          </a:bodyPr>
          <a:lstStyle>
            <a:lvl1pPr>
              <a:buNone/>
              <a:defRPr sz="2300" b="1"/>
            </a:lvl1pPr>
          </a:lstStyle>
          <a:p>
            <a:pPr lvl="0">
              <a:defRPr/>
            </a:pPr>
            <a:r>
              <a:rPr lang="en-US">
                <a:ea typeface="+mn-ea"/>
              </a:rPr>
              <a:t>Click to edit Master text styles</a:t>
            </a:r>
          </a:p>
        </p:txBody>
      </p:sp>
      <p:sp>
        <p:nvSpPr>
          <p:cNvPr id="6" name="Text Placeholder 12"/>
          <p:cNvSpPr>
            <a:spLocks noGrp="1"/>
          </p:cNvSpPr>
          <p:nvPr>
            <p:ph type="body" sz="quarter" idx="23"/>
          </p:nvPr>
        </p:nvSpPr>
        <p:spPr>
          <a:xfrm>
            <a:off x="3875378" y="1557651"/>
            <a:ext cx="2955420" cy="651475"/>
          </a:xfrm>
          <a:prstGeom prst="chevron">
            <a:avLst>
              <a:gd name="adj" fmla="val 18696"/>
            </a:avLst>
          </a:prstGeom>
          <a:solidFill>
            <a:schemeClr val="tx2"/>
          </a:solidFill>
        </p:spPr>
        <p:txBody>
          <a:bodyPr lIns="118939" tIns="59470" rIns="118939" bIns="59470" anchor="ctr">
            <a:normAutofit/>
          </a:bodyPr>
          <a:lstStyle>
            <a:lvl1pPr>
              <a:buNone/>
              <a:defRPr sz="2300" b="1"/>
            </a:lvl1pPr>
          </a:lstStyle>
          <a:p>
            <a:pPr lvl="0">
              <a:defRPr/>
            </a:pPr>
            <a:r>
              <a:rPr lang="en-US">
                <a:ea typeface="+mn-ea"/>
              </a:rPr>
              <a:t>Click to edit Master text styles</a:t>
            </a:r>
          </a:p>
        </p:txBody>
      </p:sp>
      <p:sp>
        <p:nvSpPr>
          <p:cNvPr id="7" name="Text Placeholder 13"/>
          <p:cNvSpPr>
            <a:spLocks noGrp="1"/>
          </p:cNvSpPr>
          <p:nvPr>
            <p:ph type="body" sz="quarter" idx="25"/>
          </p:nvPr>
        </p:nvSpPr>
        <p:spPr>
          <a:xfrm>
            <a:off x="7200943" y="1557651"/>
            <a:ext cx="2955420" cy="651475"/>
          </a:xfrm>
          <a:prstGeom prst="chevron">
            <a:avLst>
              <a:gd name="adj" fmla="val 18719"/>
            </a:avLst>
          </a:prstGeom>
          <a:solidFill>
            <a:schemeClr val="tx2"/>
          </a:solidFill>
        </p:spPr>
        <p:txBody>
          <a:bodyPr lIns="118939" tIns="59470" rIns="118939" bIns="59470" anchor="ctr">
            <a:normAutofit/>
          </a:bodyPr>
          <a:lstStyle>
            <a:lvl1pPr>
              <a:buNone/>
              <a:defRPr sz="2300" b="1">
                <a:solidFill>
                  <a:schemeClr val="tx1"/>
                </a:solidFill>
              </a:defRPr>
            </a:lvl1pPr>
          </a:lstStyle>
          <a:p>
            <a:pPr lvl="0"/>
            <a:r>
              <a:rPr lang="en-US"/>
              <a:t>Click to edit Master text styles</a:t>
            </a:r>
          </a:p>
        </p:txBody>
      </p:sp>
      <p:sp>
        <p:nvSpPr>
          <p:cNvPr id="8" name="Text Placeholder 13"/>
          <p:cNvSpPr>
            <a:spLocks noGrp="1"/>
          </p:cNvSpPr>
          <p:nvPr>
            <p:ph type="body" sz="quarter" idx="19"/>
          </p:nvPr>
        </p:nvSpPr>
        <p:spPr>
          <a:xfrm>
            <a:off x="548179" y="2430965"/>
            <a:ext cx="2957056" cy="4366568"/>
          </a:xfrm>
        </p:spPr>
        <p:txBody>
          <a:bodyPr>
            <a:noAutofit/>
          </a:bodyPr>
          <a:lstStyle>
            <a:lvl1pPr marL="0" indent="0">
              <a:buNone/>
              <a:defRPr sz="2300"/>
            </a:lvl1pPr>
            <a:lvl2pPr>
              <a:defRPr sz="2100"/>
            </a:lvl2pPr>
          </a:lstStyle>
          <a:p>
            <a:pPr lvl="0"/>
            <a:r>
              <a:rPr lang="en-US"/>
              <a:t>Click to edit Master text styles</a:t>
            </a:r>
          </a:p>
        </p:txBody>
      </p:sp>
      <p:sp>
        <p:nvSpPr>
          <p:cNvPr id="9" name="Text Placeholder 13"/>
          <p:cNvSpPr>
            <a:spLocks noGrp="1"/>
          </p:cNvSpPr>
          <p:nvPr>
            <p:ph type="body" sz="quarter" idx="21"/>
          </p:nvPr>
        </p:nvSpPr>
        <p:spPr>
          <a:xfrm>
            <a:off x="3873740" y="2430967"/>
            <a:ext cx="2957057" cy="4366567"/>
          </a:xfrm>
        </p:spPr>
        <p:txBody>
          <a:bodyPr>
            <a:noAutofit/>
          </a:bodyPr>
          <a:lstStyle>
            <a:lvl1pPr marL="0" indent="0">
              <a:buNone/>
              <a:defRPr sz="2300"/>
            </a:lvl1pPr>
            <a:lvl2pPr>
              <a:defRPr sz="2100"/>
            </a:lvl2pPr>
          </a:lstStyle>
          <a:p>
            <a:pPr lvl="0"/>
            <a:r>
              <a:rPr lang="en-US"/>
              <a:t>Click to edit Master text styles</a:t>
            </a:r>
          </a:p>
        </p:txBody>
      </p:sp>
      <p:sp>
        <p:nvSpPr>
          <p:cNvPr id="10" name="Text Placeholder 13"/>
          <p:cNvSpPr>
            <a:spLocks noGrp="1"/>
          </p:cNvSpPr>
          <p:nvPr>
            <p:ph type="body" sz="quarter" idx="26"/>
          </p:nvPr>
        </p:nvSpPr>
        <p:spPr>
          <a:xfrm>
            <a:off x="7199306" y="2430966"/>
            <a:ext cx="2957057" cy="4366568"/>
          </a:xfrm>
        </p:spPr>
        <p:txBody>
          <a:bodyPr>
            <a:noAutofit/>
          </a:bodyPr>
          <a:lstStyle>
            <a:lvl1pPr marL="0" indent="0">
              <a:buNone/>
              <a:defRPr sz="2300"/>
            </a:lvl1pPr>
            <a:lvl2pPr>
              <a:defRPr sz="2100"/>
            </a:lvl2pPr>
          </a:lstStyle>
          <a:p>
            <a:pPr lvl="0"/>
            <a:r>
              <a:rPr lang="en-US"/>
              <a:t>Click to edit Master text styles</a:t>
            </a:r>
          </a:p>
        </p:txBody>
      </p:sp>
      <p:sp>
        <p:nvSpPr>
          <p:cNvPr id="12" name="Slide Number Placeholder 3"/>
          <p:cNvSpPr>
            <a:spLocks noGrp="1"/>
          </p:cNvSpPr>
          <p:nvPr>
            <p:ph type="sldNum" sz="quarter" idx="4"/>
          </p:nvPr>
        </p:nvSpPr>
        <p:spPr>
          <a:xfrm>
            <a:off x="368300" y="7002639"/>
            <a:ext cx="360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Tree>
    <p:extLst>
      <p:ext uri="{BB962C8B-B14F-4D97-AF65-F5344CB8AC3E}">
        <p14:creationId xmlns:p14="http://schemas.microsoft.com/office/powerpoint/2010/main" val="3655683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1">
    <p:spTree>
      <p:nvGrpSpPr>
        <p:cNvPr id="1" name=""/>
        <p:cNvGrpSpPr/>
        <p:nvPr/>
      </p:nvGrpSpPr>
      <p:grpSpPr>
        <a:xfrm>
          <a:off x="0" y="0"/>
          <a:ext cx="0" cy="0"/>
          <a:chOff x="0" y="0"/>
          <a:chExt cx="0" cy="0"/>
        </a:xfrm>
      </p:grpSpPr>
      <p:sp>
        <p:nvSpPr>
          <p:cNvPr id="6" name="Text Placeholder 10"/>
          <p:cNvSpPr>
            <a:spLocks noGrp="1"/>
          </p:cNvSpPr>
          <p:nvPr>
            <p:ph type="body" sz="quarter" idx="22" hasCustomPrompt="1"/>
          </p:nvPr>
        </p:nvSpPr>
        <p:spPr>
          <a:xfrm>
            <a:off x="546907" y="2373807"/>
            <a:ext cx="1263000" cy="396917"/>
          </a:xfrm>
          <a:prstGeom prst="homePlate">
            <a:avLst/>
          </a:prstGeom>
          <a:solidFill>
            <a:schemeClr val="bg2">
              <a:lumMod val="50000"/>
            </a:schemeClr>
          </a:solidFill>
        </p:spPr>
        <p:txBody>
          <a:bodyPr>
            <a:noAutofit/>
          </a:bodyPr>
          <a:lstStyle>
            <a:lvl1pPr marL="0" indent="0">
              <a:buNone/>
              <a:defRPr sz="2100">
                <a:solidFill>
                  <a:schemeClr val="bg1"/>
                </a:solidFill>
              </a:defRPr>
            </a:lvl1pPr>
          </a:lstStyle>
          <a:p>
            <a:pPr lvl="0"/>
            <a:r>
              <a:rPr lang="en-US" dirty="0"/>
              <a:t> </a:t>
            </a:r>
            <a:endParaRPr lang="en-AU" dirty="0"/>
          </a:p>
        </p:txBody>
      </p:sp>
      <p:sp>
        <p:nvSpPr>
          <p:cNvPr id="7" name="Text Placeholder 10"/>
          <p:cNvSpPr>
            <a:spLocks noGrp="1"/>
          </p:cNvSpPr>
          <p:nvPr>
            <p:ph type="body" sz="quarter" idx="23" hasCustomPrompt="1"/>
          </p:nvPr>
        </p:nvSpPr>
        <p:spPr>
          <a:xfrm>
            <a:off x="1737848" y="2373807"/>
            <a:ext cx="1263000" cy="396917"/>
          </a:xfrm>
          <a:prstGeom prst="chevron">
            <a:avLst/>
          </a:prstGeom>
          <a:solidFill>
            <a:schemeClr val="bg2">
              <a:lumMod val="50000"/>
            </a:schemeClr>
          </a:solidFill>
        </p:spPr>
        <p:txBody>
          <a:bodyPr>
            <a:noAutofit/>
          </a:bodyPr>
          <a:lstStyle>
            <a:lvl1pPr marL="0" indent="0">
              <a:buNone/>
              <a:defRPr sz="2100">
                <a:solidFill>
                  <a:schemeClr val="bg1"/>
                </a:solidFill>
              </a:defRPr>
            </a:lvl1pPr>
          </a:lstStyle>
          <a:p>
            <a:pPr lvl="0"/>
            <a:r>
              <a:rPr lang="en-US" dirty="0"/>
              <a:t> </a:t>
            </a:r>
            <a:endParaRPr lang="en-AU" dirty="0"/>
          </a:p>
        </p:txBody>
      </p:sp>
      <p:sp>
        <p:nvSpPr>
          <p:cNvPr id="8" name="Text Placeholder 10"/>
          <p:cNvSpPr>
            <a:spLocks noGrp="1"/>
          </p:cNvSpPr>
          <p:nvPr>
            <p:ph type="body" sz="quarter" idx="24" hasCustomPrompt="1"/>
          </p:nvPr>
        </p:nvSpPr>
        <p:spPr>
          <a:xfrm>
            <a:off x="2928789" y="2373807"/>
            <a:ext cx="1263000" cy="396917"/>
          </a:xfrm>
          <a:prstGeom prst="chevron">
            <a:avLst/>
          </a:prstGeom>
          <a:solidFill>
            <a:schemeClr val="tx2"/>
          </a:solidFill>
        </p:spPr>
        <p:txBody>
          <a:bodyPr>
            <a:noAutofit/>
          </a:bodyPr>
          <a:lstStyle>
            <a:lvl1pPr marL="0" indent="0">
              <a:buNone/>
              <a:defRPr sz="2100">
                <a:solidFill>
                  <a:schemeClr val="tx1"/>
                </a:solidFill>
              </a:defRPr>
            </a:lvl1pPr>
          </a:lstStyle>
          <a:p>
            <a:pPr lvl="0"/>
            <a:r>
              <a:rPr lang="en-US" dirty="0"/>
              <a:t> </a:t>
            </a:r>
            <a:endParaRPr lang="en-AU" dirty="0"/>
          </a:p>
        </p:txBody>
      </p:sp>
      <p:sp>
        <p:nvSpPr>
          <p:cNvPr id="9" name="Text Placeholder 10"/>
          <p:cNvSpPr>
            <a:spLocks noGrp="1"/>
          </p:cNvSpPr>
          <p:nvPr>
            <p:ph type="body" sz="quarter" idx="25" hasCustomPrompt="1"/>
          </p:nvPr>
        </p:nvSpPr>
        <p:spPr>
          <a:xfrm>
            <a:off x="4119731" y="2373807"/>
            <a:ext cx="1263000" cy="396917"/>
          </a:xfrm>
          <a:prstGeom prst="chevron">
            <a:avLst/>
          </a:prstGeom>
          <a:solidFill>
            <a:schemeClr val="bg2">
              <a:lumMod val="50000"/>
            </a:schemeClr>
          </a:solidFill>
        </p:spPr>
        <p:txBody>
          <a:bodyPr>
            <a:noAutofit/>
          </a:bodyPr>
          <a:lstStyle>
            <a:lvl1pPr marL="0" indent="0">
              <a:buNone/>
              <a:defRPr sz="2100">
                <a:solidFill>
                  <a:schemeClr val="bg1"/>
                </a:solidFill>
              </a:defRPr>
            </a:lvl1pPr>
          </a:lstStyle>
          <a:p>
            <a:pPr lvl="0"/>
            <a:r>
              <a:rPr lang="en-US" dirty="0"/>
              <a:t> </a:t>
            </a:r>
            <a:endParaRPr lang="en-AU" dirty="0"/>
          </a:p>
        </p:txBody>
      </p:sp>
      <p:sp>
        <p:nvSpPr>
          <p:cNvPr id="10" name="Text Placeholder 10"/>
          <p:cNvSpPr>
            <a:spLocks noGrp="1"/>
          </p:cNvSpPr>
          <p:nvPr>
            <p:ph type="body" sz="quarter" idx="26" hasCustomPrompt="1"/>
          </p:nvPr>
        </p:nvSpPr>
        <p:spPr>
          <a:xfrm>
            <a:off x="5310672" y="2373807"/>
            <a:ext cx="1263000" cy="396917"/>
          </a:xfrm>
          <a:prstGeom prst="chevron">
            <a:avLst/>
          </a:prstGeom>
          <a:solidFill>
            <a:schemeClr val="bg2">
              <a:lumMod val="50000"/>
            </a:schemeClr>
          </a:solidFill>
        </p:spPr>
        <p:txBody>
          <a:bodyPr>
            <a:noAutofit/>
          </a:bodyPr>
          <a:lstStyle>
            <a:lvl1pPr marL="0" indent="0">
              <a:buNone/>
              <a:defRPr sz="2100">
                <a:solidFill>
                  <a:schemeClr val="bg1"/>
                </a:solidFill>
              </a:defRPr>
            </a:lvl1pPr>
          </a:lstStyle>
          <a:p>
            <a:pPr lvl="0"/>
            <a:r>
              <a:rPr lang="en-US" dirty="0"/>
              <a:t> </a:t>
            </a:r>
            <a:endParaRPr lang="en-AU" dirty="0"/>
          </a:p>
        </p:txBody>
      </p:sp>
      <p:sp>
        <p:nvSpPr>
          <p:cNvPr id="11" name="Text Placeholder 10"/>
          <p:cNvSpPr>
            <a:spLocks noGrp="1"/>
          </p:cNvSpPr>
          <p:nvPr>
            <p:ph type="body" sz="quarter" idx="27" hasCustomPrompt="1"/>
          </p:nvPr>
        </p:nvSpPr>
        <p:spPr>
          <a:xfrm>
            <a:off x="7692554" y="2373807"/>
            <a:ext cx="1263000" cy="396917"/>
          </a:xfrm>
          <a:prstGeom prst="chevron">
            <a:avLst/>
          </a:prstGeom>
          <a:solidFill>
            <a:schemeClr val="bg2">
              <a:lumMod val="50000"/>
            </a:schemeClr>
          </a:solidFill>
        </p:spPr>
        <p:txBody>
          <a:bodyPr>
            <a:noAutofit/>
          </a:bodyPr>
          <a:lstStyle>
            <a:lvl1pPr marL="0" indent="0">
              <a:buNone/>
              <a:defRPr sz="2100">
                <a:solidFill>
                  <a:schemeClr val="bg1"/>
                </a:solidFill>
              </a:defRPr>
            </a:lvl1pPr>
          </a:lstStyle>
          <a:p>
            <a:pPr lvl="0"/>
            <a:r>
              <a:rPr lang="en-US" dirty="0"/>
              <a:t> </a:t>
            </a:r>
            <a:endParaRPr lang="en-AU" dirty="0"/>
          </a:p>
        </p:txBody>
      </p:sp>
      <p:sp>
        <p:nvSpPr>
          <p:cNvPr id="12" name="Text Placeholder 10"/>
          <p:cNvSpPr>
            <a:spLocks noGrp="1"/>
          </p:cNvSpPr>
          <p:nvPr>
            <p:ph type="body" sz="quarter" idx="28" hasCustomPrompt="1"/>
          </p:nvPr>
        </p:nvSpPr>
        <p:spPr>
          <a:xfrm>
            <a:off x="6501613" y="2373807"/>
            <a:ext cx="1263000" cy="396917"/>
          </a:xfrm>
          <a:prstGeom prst="chevron">
            <a:avLst/>
          </a:prstGeom>
          <a:solidFill>
            <a:schemeClr val="bg2">
              <a:lumMod val="50000"/>
            </a:schemeClr>
          </a:solidFill>
        </p:spPr>
        <p:txBody>
          <a:bodyPr>
            <a:noAutofit/>
          </a:bodyPr>
          <a:lstStyle>
            <a:lvl1pPr marL="0" indent="0">
              <a:buNone/>
              <a:defRPr sz="2100">
                <a:solidFill>
                  <a:schemeClr val="bg1"/>
                </a:solidFill>
              </a:defRPr>
            </a:lvl1pPr>
          </a:lstStyle>
          <a:p>
            <a:pPr lvl="0"/>
            <a:r>
              <a:rPr lang="en-US" dirty="0"/>
              <a:t> </a:t>
            </a:r>
            <a:endParaRPr lang="en-AU" dirty="0"/>
          </a:p>
        </p:txBody>
      </p:sp>
      <p:sp>
        <p:nvSpPr>
          <p:cNvPr id="13" name="Text Placeholder 10"/>
          <p:cNvSpPr>
            <a:spLocks noGrp="1"/>
          </p:cNvSpPr>
          <p:nvPr>
            <p:ph type="body" sz="quarter" idx="29" hasCustomPrompt="1"/>
          </p:nvPr>
        </p:nvSpPr>
        <p:spPr>
          <a:xfrm>
            <a:off x="8883493" y="2373807"/>
            <a:ext cx="1263000" cy="396917"/>
          </a:xfrm>
          <a:prstGeom prst="chevron">
            <a:avLst/>
          </a:prstGeom>
          <a:solidFill>
            <a:schemeClr val="bg2">
              <a:lumMod val="50000"/>
            </a:schemeClr>
          </a:solidFill>
        </p:spPr>
        <p:txBody>
          <a:bodyPr>
            <a:noAutofit/>
          </a:bodyPr>
          <a:lstStyle>
            <a:lvl1pPr marL="0" indent="0">
              <a:buNone/>
              <a:defRPr sz="2100">
                <a:solidFill>
                  <a:schemeClr val="bg1"/>
                </a:solidFill>
              </a:defRPr>
            </a:lvl1pPr>
          </a:lstStyle>
          <a:p>
            <a:pPr lvl="0"/>
            <a:r>
              <a:rPr lang="en-US" dirty="0"/>
              <a:t> </a:t>
            </a:r>
            <a:endParaRPr lang="en-AU" dirty="0"/>
          </a:p>
        </p:txBody>
      </p:sp>
      <p:sp>
        <p:nvSpPr>
          <p:cNvPr id="14" name="Title 13"/>
          <p:cNvSpPr>
            <a:spLocks noGrp="1"/>
          </p:cNvSpPr>
          <p:nvPr>
            <p:ph type="title"/>
          </p:nvPr>
        </p:nvSpPr>
        <p:spPr/>
        <p:txBody>
          <a:bodyPr/>
          <a:lstStyle/>
          <a:p>
            <a:r>
              <a:rPr lang="en-US"/>
              <a:t>Click to edit Master title style</a:t>
            </a:r>
            <a:endParaRPr lang="en-AU"/>
          </a:p>
        </p:txBody>
      </p:sp>
      <p:sp>
        <p:nvSpPr>
          <p:cNvPr id="16" name="Slide Number Placeholder 3"/>
          <p:cNvSpPr>
            <a:spLocks noGrp="1"/>
          </p:cNvSpPr>
          <p:nvPr>
            <p:ph type="sldNum" sz="quarter" idx="4"/>
          </p:nvPr>
        </p:nvSpPr>
        <p:spPr>
          <a:xfrm>
            <a:off x="368300" y="7002639"/>
            <a:ext cx="360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
        <p:nvSpPr>
          <p:cNvPr id="15" name="Content Placeholder 2"/>
          <p:cNvSpPr>
            <a:spLocks noGrp="1"/>
          </p:cNvSpPr>
          <p:nvPr>
            <p:ph idx="10"/>
          </p:nvPr>
        </p:nvSpPr>
        <p:spPr>
          <a:xfrm>
            <a:off x="368300" y="3781425"/>
            <a:ext cx="9947275" cy="3016108"/>
          </a:xfrm>
          <a:ln>
            <a:noFill/>
          </a:ln>
        </p:spPr>
        <p:txBody>
          <a:bodyPr/>
          <a:lstStyle>
            <a:lvl1pPr marL="410579" indent="-410579" defTabSz="410579">
              <a:buSzPct val="80000"/>
              <a:tabLst>
                <a:tab pos="410579" algn="l"/>
              </a:tabLst>
              <a:defRPr/>
            </a:lvl1pPr>
            <a:lvl2pPr>
              <a:defRPr/>
            </a:lvl2pPr>
            <a:lvl3pPr marL="1212236" indent="-391076">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647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row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5" name="Text Placeholder 4"/>
          <p:cNvSpPr>
            <a:spLocks noGrp="1"/>
          </p:cNvSpPr>
          <p:nvPr>
            <p:ph type="body" sz="quarter" idx="12" hasCustomPrompt="1"/>
          </p:nvPr>
        </p:nvSpPr>
        <p:spPr>
          <a:xfrm rot="5400000">
            <a:off x="662585" y="1263368"/>
            <a:ext cx="1095617" cy="1684187"/>
          </a:xfrm>
          <a:prstGeom prst="homePlate">
            <a:avLst/>
          </a:prstGeom>
          <a:solidFill>
            <a:schemeClr val="tx1"/>
          </a:solidFill>
        </p:spPr>
        <p:txBody>
          <a:bodyPr vert="vert270">
            <a:noAutofit/>
          </a:bodyPr>
          <a:lstStyle>
            <a:lvl1pPr marL="0" indent="0" algn="ctr">
              <a:buNone/>
              <a:defRPr sz="2300">
                <a:solidFill>
                  <a:schemeClr val="bg1"/>
                </a:solidFill>
                <a:latin typeface="+mj-lt"/>
              </a:defRPr>
            </a:lvl1pPr>
            <a:lvl2pPr marL="447080" indent="0">
              <a:buNone/>
              <a:defRPr/>
            </a:lvl2pPr>
            <a:lvl3pPr marL="894161" indent="0">
              <a:buNone/>
              <a:defRPr/>
            </a:lvl3pPr>
            <a:lvl4pPr marL="1341241" indent="0">
              <a:buNone/>
              <a:defRPr/>
            </a:lvl4pPr>
            <a:lvl5pPr marL="1788320" indent="0">
              <a:buNone/>
              <a:defRPr/>
            </a:lvl5pPr>
          </a:lstStyle>
          <a:p>
            <a:pPr lvl="0"/>
            <a:r>
              <a:rPr lang="en-US" dirty="0"/>
              <a:t>Heading</a:t>
            </a:r>
          </a:p>
        </p:txBody>
      </p:sp>
      <p:sp>
        <p:nvSpPr>
          <p:cNvPr id="6" name="Text Placeholder 4"/>
          <p:cNvSpPr>
            <a:spLocks noGrp="1"/>
          </p:cNvSpPr>
          <p:nvPr>
            <p:ph type="body" sz="quarter" idx="13" hasCustomPrompt="1"/>
          </p:nvPr>
        </p:nvSpPr>
        <p:spPr>
          <a:xfrm rot="5400000">
            <a:off x="662586" y="2644791"/>
            <a:ext cx="1095615" cy="1684187"/>
          </a:xfrm>
          <a:prstGeom prst="homePlate">
            <a:avLst/>
          </a:prstGeom>
          <a:solidFill>
            <a:schemeClr val="tx2"/>
          </a:solidFill>
        </p:spPr>
        <p:txBody>
          <a:bodyPr vert="vert270">
            <a:noAutofit/>
          </a:bodyPr>
          <a:lstStyle>
            <a:lvl1pPr marL="0" indent="0" algn="ctr">
              <a:buNone/>
              <a:defRPr sz="2300">
                <a:solidFill>
                  <a:schemeClr val="tx1"/>
                </a:solidFill>
                <a:latin typeface="+mj-lt"/>
              </a:defRPr>
            </a:lvl1pPr>
            <a:lvl2pPr marL="447080" indent="0">
              <a:buNone/>
              <a:defRPr/>
            </a:lvl2pPr>
            <a:lvl3pPr marL="894161" indent="0">
              <a:buNone/>
              <a:defRPr/>
            </a:lvl3pPr>
            <a:lvl4pPr marL="1341241" indent="0">
              <a:buNone/>
              <a:defRPr/>
            </a:lvl4pPr>
            <a:lvl5pPr marL="1788320" indent="0">
              <a:buNone/>
              <a:defRPr/>
            </a:lvl5pPr>
          </a:lstStyle>
          <a:p>
            <a:pPr lvl="0"/>
            <a:r>
              <a:rPr lang="en-US" dirty="0"/>
              <a:t>Heading</a:t>
            </a:r>
          </a:p>
        </p:txBody>
      </p:sp>
      <p:sp>
        <p:nvSpPr>
          <p:cNvPr id="7" name="Text Placeholder 4"/>
          <p:cNvSpPr>
            <a:spLocks noGrp="1"/>
          </p:cNvSpPr>
          <p:nvPr>
            <p:ph type="body" sz="quarter" idx="14" hasCustomPrompt="1"/>
          </p:nvPr>
        </p:nvSpPr>
        <p:spPr>
          <a:xfrm rot="5400000">
            <a:off x="662586" y="5407639"/>
            <a:ext cx="1095615" cy="1684187"/>
          </a:xfrm>
          <a:prstGeom prst="homePlate">
            <a:avLst/>
          </a:prstGeom>
          <a:solidFill>
            <a:schemeClr val="tx2"/>
          </a:solidFill>
        </p:spPr>
        <p:txBody>
          <a:bodyPr vert="vert270">
            <a:noAutofit/>
          </a:bodyPr>
          <a:lstStyle>
            <a:lvl1pPr marL="0" indent="0" algn="ctr">
              <a:buNone/>
              <a:defRPr sz="2300">
                <a:solidFill>
                  <a:schemeClr val="tx1"/>
                </a:solidFill>
                <a:latin typeface="+mj-lt"/>
              </a:defRPr>
            </a:lvl1pPr>
            <a:lvl2pPr marL="447080" indent="0">
              <a:buNone/>
              <a:defRPr/>
            </a:lvl2pPr>
            <a:lvl3pPr marL="894161" indent="0">
              <a:buNone/>
              <a:defRPr/>
            </a:lvl3pPr>
            <a:lvl4pPr marL="1341241" indent="0">
              <a:buNone/>
              <a:defRPr/>
            </a:lvl4pPr>
            <a:lvl5pPr marL="1788320" indent="0">
              <a:buNone/>
              <a:defRPr/>
            </a:lvl5pPr>
          </a:lstStyle>
          <a:p>
            <a:pPr lvl="0"/>
            <a:r>
              <a:rPr lang="en-US" dirty="0"/>
              <a:t>Heading</a:t>
            </a:r>
          </a:p>
        </p:txBody>
      </p:sp>
      <p:sp>
        <p:nvSpPr>
          <p:cNvPr id="8" name="Text Placeholder 4"/>
          <p:cNvSpPr>
            <a:spLocks noGrp="1"/>
          </p:cNvSpPr>
          <p:nvPr>
            <p:ph type="body" sz="quarter" idx="15" hasCustomPrompt="1"/>
          </p:nvPr>
        </p:nvSpPr>
        <p:spPr>
          <a:xfrm rot="5400000">
            <a:off x="662586" y="4026214"/>
            <a:ext cx="1095615" cy="1684187"/>
          </a:xfrm>
          <a:prstGeom prst="homePlate">
            <a:avLst/>
          </a:prstGeom>
          <a:solidFill>
            <a:schemeClr val="tx1"/>
          </a:solidFill>
        </p:spPr>
        <p:txBody>
          <a:bodyPr vert="vert270">
            <a:noAutofit/>
          </a:bodyPr>
          <a:lstStyle>
            <a:lvl1pPr marL="0" indent="0" algn="ctr">
              <a:buNone/>
              <a:defRPr sz="2300">
                <a:solidFill>
                  <a:schemeClr val="bg1"/>
                </a:solidFill>
                <a:latin typeface="+mj-lt"/>
              </a:defRPr>
            </a:lvl1pPr>
            <a:lvl2pPr marL="447080" indent="0">
              <a:buNone/>
              <a:defRPr/>
            </a:lvl2pPr>
            <a:lvl3pPr marL="894161" indent="0">
              <a:buNone/>
              <a:defRPr/>
            </a:lvl3pPr>
            <a:lvl4pPr marL="1341241" indent="0">
              <a:buNone/>
              <a:defRPr/>
            </a:lvl4pPr>
            <a:lvl5pPr marL="1788320" indent="0">
              <a:buNone/>
              <a:defRPr/>
            </a:lvl5pPr>
          </a:lstStyle>
          <a:p>
            <a:pPr lvl="0"/>
            <a:r>
              <a:rPr lang="en-US" dirty="0"/>
              <a:t>Heading</a:t>
            </a:r>
          </a:p>
        </p:txBody>
      </p:sp>
      <p:sp>
        <p:nvSpPr>
          <p:cNvPr id="9" name="Text Placeholder 13"/>
          <p:cNvSpPr>
            <a:spLocks noGrp="1"/>
          </p:cNvSpPr>
          <p:nvPr>
            <p:ph type="body" sz="quarter" idx="18"/>
          </p:nvPr>
        </p:nvSpPr>
        <p:spPr>
          <a:xfrm>
            <a:off x="2230954" y="2939197"/>
            <a:ext cx="8168307" cy="1095490"/>
          </a:xfrm>
        </p:spPr>
        <p:txBody>
          <a:bodyPr>
            <a:noAutofit/>
          </a:bodyPr>
          <a:lstStyle>
            <a:lvl1pPr marL="0" indent="0">
              <a:buNone/>
              <a:defRPr sz="2300"/>
            </a:lvl1pPr>
            <a:lvl2pPr>
              <a:defRPr sz="2700"/>
            </a:lvl2pPr>
          </a:lstStyle>
          <a:p>
            <a:pPr lvl="0"/>
            <a:r>
              <a:rPr lang="en-US"/>
              <a:t>Click to edit Master text styles</a:t>
            </a:r>
          </a:p>
        </p:txBody>
      </p:sp>
      <p:sp>
        <p:nvSpPr>
          <p:cNvPr id="10" name="Text Placeholder 13"/>
          <p:cNvSpPr>
            <a:spLocks noGrp="1"/>
          </p:cNvSpPr>
          <p:nvPr>
            <p:ph type="body" sz="quarter" idx="19"/>
          </p:nvPr>
        </p:nvSpPr>
        <p:spPr>
          <a:xfrm>
            <a:off x="2230954" y="1557651"/>
            <a:ext cx="8168307" cy="1095490"/>
          </a:xfrm>
        </p:spPr>
        <p:txBody>
          <a:bodyPr>
            <a:noAutofit/>
          </a:bodyPr>
          <a:lstStyle>
            <a:lvl1pPr marL="0" indent="0">
              <a:buNone/>
              <a:defRPr sz="2300"/>
            </a:lvl1pPr>
            <a:lvl2pPr>
              <a:defRPr sz="2700"/>
            </a:lvl2pPr>
          </a:lstStyle>
          <a:p>
            <a:pPr lvl="0"/>
            <a:r>
              <a:rPr lang="en-US"/>
              <a:t>Click to edit Master text styles</a:t>
            </a:r>
          </a:p>
        </p:txBody>
      </p:sp>
      <p:sp>
        <p:nvSpPr>
          <p:cNvPr id="11" name="Text Placeholder 13"/>
          <p:cNvSpPr>
            <a:spLocks noGrp="1"/>
          </p:cNvSpPr>
          <p:nvPr>
            <p:ph type="body" sz="quarter" idx="21"/>
          </p:nvPr>
        </p:nvSpPr>
        <p:spPr>
          <a:xfrm>
            <a:off x="2230954" y="4320620"/>
            <a:ext cx="8168307" cy="1095490"/>
          </a:xfrm>
        </p:spPr>
        <p:txBody>
          <a:bodyPr>
            <a:noAutofit/>
          </a:bodyPr>
          <a:lstStyle>
            <a:lvl1pPr marL="0" indent="0">
              <a:buNone/>
              <a:defRPr sz="2300"/>
            </a:lvl1pPr>
            <a:lvl2pPr>
              <a:defRPr sz="2700"/>
            </a:lvl2pPr>
          </a:lstStyle>
          <a:p>
            <a:pPr lvl="0"/>
            <a:r>
              <a:rPr lang="en-US"/>
              <a:t>Click to edit Master text styles</a:t>
            </a:r>
          </a:p>
        </p:txBody>
      </p:sp>
      <p:sp>
        <p:nvSpPr>
          <p:cNvPr id="12" name="Text Placeholder 13"/>
          <p:cNvSpPr>
            <a:spLocks noGrp="1"/>
          </p:cNvSpPr>
          <p:nvPr>
            <p:ph type="body" sz="quarter" idx="22"/>
          </p:nvPr>
        </p:nvSpPr>
        <p:spPr>
          <a:xfrm>
            <a:off x="2230954" y="5702044"/>
            <a:ext cx="8168307" cy="1095490"/>
          </a:xfrm>
        </p:spPr>
        <p:txBody>
          <a:bodyPr>
            <a:noAutofit/>
          </a:bodyPr>
          <a:lstStyle>
            <a:lvl1pPr marL="0" indent="0">
              <a:buNone/>
              <a:defRPr sz="2300"/>
            </a:lvl1pPr>
            <a:lvl2pPr>
              <a:defRPr sz="2700"/>
            </a:lvl2pPr>
          </a:lstStyle>
          <a:p>
            <a:pPr lvl="0"/>
            <a:r>
              <a:rPr lang="en-US"/>
              <a:t>Click to edit Master text styles</a:t>
            </a:r>
          </a:p>
        </p:txBody>
      </p:sp>
      <p:sp>
        <p:nvSpPr>
          <p:cNvPr id="14" name="Slide Number Placeholder 3"/>
          <p:cNvSpPr>
            <a:spLocks noGrp="1"/>
          </p:cNvSpPr>
          <p:nvPr>
            <p:ph type="sldNum" sz="quarter" idx="4"/>
          </p:nvPr>
        </p:nvSpPr>
        <p:spPr>
          <a:xfrm>
            <a:off x="368300" y="7002639"/>
            <a:ext cx="360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Tree>
    <p:extLst>
      <p:ext uri="{BB962C8B-B14F-4D97-AF65-F5344CB8AC3E}">
        <p14:creationId xmlns:p14="http://schemas.microsoft.com/office/powerpoint/2010/main" val="3225235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our row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5" name="Text Placeholder 4"/>
          <p:cNvSpPr>
            <a:spLocks noGrp="1"/>
          </p:cNvSpPr>
          <p:nvPr>
            <p:ph type="body" sz="quarter" idx="12" hasCustomPrompt="1"/>
          </p:nvPr>
        </p:nvSpPr>
        <p:spPr>
          <a:xfrm>
            <a:off x="368297" y="1557651"/>
            <a:ext cx="1819316" cy="1095618"/>
          </a:xfrm>
          <a:prstGeom prst="homePlate">
            <a:avLst/>
          </a:prstGeom>
          <a:solidFill>
            <a:schemeClr val="tx1"/>
          </a:solidFill>
        </p:spPr>
        <p:txBody>
          <a:bodyPr vert="horz" anchor="ctr">
            <a:noAutofit/>
          </a:bodyPr>
          <a:lstStyle>
            <a:lvl1pPr marL="0" indent="0" algn="ctr">
              <a:buNone/>
              <a:defRPr sz="2300">
                <a:solidFill>
                  <a:schemeClr val="bg1"/>
                </a:solidFill>
                <a:latin typeface="+mj-lt"/>
              </a:defRPr>
            </a:lvl1pPr>
            <a:lvl2pPr marL="447080" indent="0">
              <a:buNone/>
              <a:defRPr/>
            </a:lvl2pPr>
            <a:lvl3pPr marL="894161" indent="0">
              <a:buNone/>
              <a:defRPr/>
            </a:lvl3pPr>
            <a:lvl4pPr marL="1341241" indent="0">
              <a:buNone/>
              <a:defRPr/>
            </a:lvl4pPr>
            <a:lvl5pPr marL="1788320" indent="0">
              <a:buNone/>
              <a:defRPr/>
            </a:lvl5pPr>
          </a:lstStyle>
          <a:p>
            <a:pPr lvl="0"/>
            <a:r>
              <a:rPr lang="en-US" dirty="0"/>
              <a:t>Heading</a:t>
            </a:r>
          </a:p>
        </p:txBody>
      </p:sp>
      <p:sp>
        <p:nvSpPr>
          <p:cNvPr id="6" name="Text Placeholder 4"/>
          <p:cNvSpPr>
            <a:spLocks noGrp="1"/>
          </p:cNvSpPr>
          <p:nvPr>
            <p:ph type="body" sz="quarter" idx="13" hasCustomPrompt="1"/>
          </p:nvPr>
        </p:nvSpPr>
        <p:spPr>
          <a:xfrm>
            <a:off x="368300" y="2939075"/>
            <a:ext cx="1819313" cy="1095618"/>
          </a:xfrm>
          <a:prstGeom prst="homePlate">
            <a:avLst/>
          </a:prstGeom>
          <a:solidFill>
            <a:schemeClr val="tx2"/>
          </a:solidFill>
        </p:spPr>
        <p:txBody>
          <a:bodyPr vert="horz" anchor="ctr">
            <a:noAutofit/>
          </a:bodyPr>
          <a:lstStyle>
            <a:lvl1pPr marL="0" indent="0" algn="ctr">
              <a:buNone/>
              <a:defRPr sz="2300">
                <a:solidFill>
                  <a:schemeClr val="tx1"/>
                </a:solidFill>
                <a:latin typeface="+mj-lt"/>
              </a:defRPr>
            </a:lvl1pPr>
            <a:lvl2pPr marL="447080" indent="0">
              <a:buNone/>
              <a:defRPr/>
            </a:lvl2pPr>
            <a:lvl3pPr marL="894161" indent="0">
              <a:buNone/>
              <a:defRPr/>
            </a:lvl3pPr>
            <a:lvl4pPr marL="1341241" indent="0">
              <a:buNone/>
              <a:defRPr/>
            </a:lvl4pPr>
            <a:lvl5pPr marL="1788320" indent="0">
              <a:buNone/>
              <a:defRPr/>
            </a:lvl5pPr>
          </a:lstStyle>
          <a:p>
            <a:pPr lvl="0"/>
            <a:r>
              <a:rPr lang="en-US" dirty="0"/>
              <a:t>Heading</a:t>
            </a:r>
          </a:p>
        </p:txBody>
      </p:sp>
      <p:sp>
        <p:nvSpPr>
          <p:cNvPr id="7" name="Text Placeholder 4"/>
          <p:cNvSpPr>
            <a:spLocks noGrp="1"/>
          </p:cNvSpPr>
          <p:nvPr>
            <p:ph type="body" sz="quarter" idx="14" hasCustomPrompt="1"/>
          </p:nvPr>
        </p:nvSpPr>
        <p:spPr>
          <a:xfrm>
            <a:off x="368300" y="5701922"/>
            <a:ext cx="1819313" cy="1095618"/>
          </a:xfrm>
          <a:prstGeom prst="homePlate">
            <a:avLst/>
          </a:prstGeom>
          <a:solidFill>
            <a:schemeClr val="tx2"/>
          </a:solidFill>
        </p:spPr>
        <p:txBody>
          <a:bodyPr vert="horz" anchor="ctr">
            <a:noAutofit/>
          </a:bodyPr>
          <a:lstStyle>
            <a:lvl1pPr marL="0" indent="0" algn="ctr">
              <a:buNone/>
              <a:defRPr sz="2300">
                <a:solidFill>
                  <a:schemeClr val="tx1"/>
                </a:solidFill>
                <a:latin typeface="+mj-lt"/>
              </a:defRPr>
            </a:lvl1pPr>
            <a:lvl2pPr marL="447080" indent="0">
              <a:buNone/>
              <a:defRPr/>
            </a:lvl2pPr>
            <a:lvl3pPr marL="894161" indent="0">
              <a:buNone/>
              <a:defRPr/>
            </a:lvl3pPr>
            <a:lvl4pPr marL="1341241" indent="0">
              <a:buNone/>
              <a:defRPr/>
            </a:lvl4pPr>
            <a:lvl5pPr marL="1788320" indent="0">
              <a:buNone/>
              <a:defRPr/>
            </a:lvl5pPr>
          </a:lstStyle>
          <a:p>
            <a:pPr lvl="0"/>
            <a:r>
              <a:rPr lang="en-US" dirty="0"/>
              <a:t>Heading</a:t>
            </a:r>
          </a:p>
        </p:txBody>
      </p:sp>
      <p:sp>
        <p:nvSpPr>
          <p:cNvPr id="8" name="Text Placeholder 4"/>
          <p:cNvSpPr>
            <a:spLocks noGrp="1"/>
          </p:cNvSpPr>
          <p:nvPr>
            <p:ph type="body" sz="quarter" idx="15" hasCustomPrompt="1"/>
          </p:nvPr>
        </p:nvSpPr>
        <p:spPr>
          <a:xfrm>
            <a:off x="368300" y="4320499"/>
            <a:ext cx="1819313" cy="1095618"/>
          </a:xfrm>
          <a:prstGeom prst="homePlate">
            <a:avLst/>
          </a:prstGeom>
          <a:solidFill>
            <a:schemeClr val="tx1"/>
          </a:solidFill>
        </p:spPr>
        <p:txBody>
          <a:bodyPr vert="horz" anchor="ctr">
            <a:noAutofit/>
          </a:bodyPr>
          <a:lstStyle>
            <a:lvl1pPr marL="0" indent="0" algn="ctr">
              <a:buNone/>
              <a:defRPr sz="2300">
                <a:solidFill>
                  <a:schemeClr val="bg1"/>
                </a:solidFill>
                <a:latin typeface="+mj-lt"/>
              </a:defRPr>
            </a:lvl1pPr>
            <a:lvl2pPr marL="447080" indent="0">
              <a:buNone/>
              <a:defRPr/>
            </a:lvl2pPr>
            <a:lvl3pPr marL="894161" indent="0">
              <a:buNone/>
              <a:defRPr/>
            </a:lvl3pPr>
            <a:lvl4pPr marL="1341241" indent="0">
              <a:buNone/>
              <a:defRPr/>
            </a:lvl4pPr>
            <a:lvl5pPr marL="1788320" indent="0">
              <a:buNone/>
              <a:defRPr/>
            </a:lvl5pPr>
          </a:lstStyle>
          <a:p>
            <a:pPr lvl="0"/>
            <a:r>
              <a:rPr lang="en-US" dirty="0"/>
              <a:t>Heading</a:t>
            </a:r>
          </a:p>
        </p:txBody>
      </p:sp>
      <p:sp>
        <p:nvSpPr>
          <p:cNvPr id="9" name="Text Placeholder 13"/>
          <p:cNvSpPr>
            <a:spLocks noGrp="1"/>
          </p:cNvSpPr>
          <p:nvPr>
            <p:ph type="body" sz="quarter" idx="18"/>
          </p:nvPr>
        </p:nvSpPr>
        <p:spPr>
          <a:xfrm>
            <a:off x="2250356" y="2939197"/>
            <a:ext cx="8148905" cy="1095490"/>
          </a:xfrm>
        </p:spPr>
        <p:txBody>
          <a:bodyPr anchor="ctr">
            <a:noAutofit/>
          </a:bodyPr>
          <a:lstStyle>
            <a:lvl1pPr marL="0" indent="0">
              <a:buNone/>
              <a:defRPr sz="2300"/>
            </a:lvl1pPr>
            <a:lvl2pPr>
              <a:defRPr sz="2700"/>
            </a:lvl2pPr>
          </a:lstStyle>
          <a:p>
            <a:pPr lvl="0"/>
            <a:r>
              <a:rPr lang="en-US"/>
              <a:t>Click to edit Master text styles</a:t>
            </a:r>
          </a:p>
        </p:txBody>
      </p:sp>
      <p:sp>
        <p:nvSpPr>
          <p:cNvPr id="10" name="Text Placeholder 13"/>
          <p:cNvSpPr>
            <a:spLocks noGrp="1"/>
          </p:cNvSpPr>
          <p:nvPr>
            <p:ph type="body" sz="quarter" idx="19"/>
          </p:nvPr>
        </p:nvSpPr>
        <p:spPr>
          <a:xfrm>
            <a:off x="2250356" y="1557651"/>
            <a:ext cx="8148905" cy="1095490"/>
          </a:xfrm>
        </p:spPr>
        <p:txBody>
          <a:bodyPr anchor="ctr">
            <a:noAutofit/>
          </a:bodyPr>
          <a:lstStyle>
            <a:lvl1pPr marL="0" indent="0">
              <a:buNone/>
              <a:defRPr sz="2300"/>
            </a:lvl1pPr>
            <a:lvl2pPr>
              <a:defRPr sz="2700"/>
            </a:lvl2pPr>
          </a:lstStyle>
          <a:p>
            <a:pPr lvl="0"/>
            <a:r>
              <a:rPr lang="en-US"/>
              <a:t>Click to edit Master text styles</a:t>
            </a:r>
          </a:p>
        </p:txBody>
      </p:sp>
      <p:sp>
        <p:nvSpPr>
          <p:cNvPr id="11" name="Text Placeholder 13"/>
          <p:cNvSpPr>
            <a:spLocks noGrp="1"/>
          </p:cNvSpPr>
          <p:nvPr>
            <p:ph type="body" sz="quarter" idx="21"/>
          </p:nvPr>
        </p:nvSpPr>
        <p:spPr>
          <a:xfrm>
            <a:off x="2250356" y="4320620"/>
            <a:ext cx="8148905" cy="1095490"/>
          </a:xfrm>
        </p:spPr>
        <p:txBody>
          <a:bodyPr anchor="ctr">
            <a:noAutofit/>
          </a:bodyPr>
          <a:lstStyle>
            <a:lvl1pPr marL="0" indent="0">
              <a:buNone/>
              <a:defRPr sz="2300"/>
            </a:lvl1pPr>
            <a:lvl2pPr>
              <a:defRPr sz="2700"/>
            </a:lvl2pPr>
          </a:lstStyle>
          <a:p>
            <a:pPr lvl="0"/>
            <a:r>
              <a:rPr lang="en-US"/>
              <a:t>Click to edit Master text styles</a:t>
            </a:r>
          </a:p>
        </p:txBody>
      </p:sp>
      <p:sp>
        <p:nvSpPr>
          <p:cNvPr id="12" name="Text Placeholder 13"/>
          <p:cNvSpPr>
            <a:spLocks noGrp="1"/>
          </p:cNvSpPr>
          <p:nvPr>
            <p:ph type="body" sz="quarter" idx="22"/>
          </p:nvPr>
        </p:nvSpPr>
        <p:spPr>
          <a:xfrm>
            <a:off x="2250356" y="5702044"/>
            <a:ext cx="8148905" cy="1095490"/>
          </a:xfrm>
        </p:spPr>
        <p:txBody>
          <a:bodyPr anchor="ctr">
            <a:noAutofit/>
          </a:bodyPr>
          <a:lstStyle>
            <a:lvl1pPr marL="0" indent="0">
              <a:buNone/>
              <a:defRPr sz="2300"/>
            </a:lvl1pPr>
            <a:lvl2pPr>
              <a:defRPr sz="2700"/>
            </a:lvl2pPr>
          </a:lstStyle>
          <a:p>
            <a:pPr lvl="0"/>
            <a:r>
              <a:rPr lang="en-US"/>
              <a:t>Click to edit Master text styles</a:t>
            </a:r>
          </a:p>
        </p:txBody>
      </p:sp>
      <p:sp>
        <p:nvSpPr>
          <p:cNvPr id="14" name="Slide Number Placeholder 3"/>
          <p:cNvSpPr>
            <a:spLocks noGrp="1"/>
          </p:cNvSpPr>
          <p:nvPr>
            <p:ph type="sldNum" sz="quarter" idx="4"/>
          </p:nvPr>
        </p:nvSpPr>
        <p:spPr>
          <a:xfrm>
            <a:off x="368300" y="7002639"/>
            <a:ext cx="360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Tree>
    <p:extLst>
      <p:ext uri="{BB962C8B-B14F-4D97-AF65-F5344CB8AC3E}">
        <p14:creationId xmlns:p14="http://schemas.microsoft.com/office/powerpoint/2010/main" val="2381569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boxes three arrows">
    <p:spTree>
      <p:nvGrpSpPr>
        <p:cNvPr id="1" name=""/>
        <p:cNvGrpSpPr/>
        <p:nvPr/>
      </p:nvGrpSpPr>
      <p:grpSpPr>
        <a:xfrm>
          <a:off x="0" y="0"/>
          <a:ext cx="0" cy="0"/>
          <a:chOff x="0" y="0"/>
          <a:chExt cx="0" cy="0"/>
        </a:xfrm>
      </p:grpSpPr>
      <p:sp>
        <p:nvSpPr>
          <p:cNvPr id="16" name="Content Placeholder 15"/>
          <p:cNvSpPr>
            <a:spLocks noGrp="1"/>
          </p:cNvSpPr>
          <p:nvPr>
            <p:ph sz="quarter" idx="37"/>
          </p:nvPr>
        </p:nvSpPr>
        <p:spPr>
          <a:xfrm>
            <a:off x="545956" y="1716437"/>
            <a:ext cx="3369187" cy="4975698"/>
          </a:xfrm>
          <a:ln>
            <a:solidFill>
              <a:schemeClr val="accent6"/>
            </a:solidFill>
          </a:ln>
        </p:spPr>
        <p:txBody>
          <a:bodyPr rIns="410579">
            <a:noAutofit/>
          </a:bodyPr>
          <a:lstStyle>
            <a:lvl1pPr marL="0" indent="0">
              <a:buNone/>
              <a:defRPr sz="2300"/>
            </a:lvl1pPr>
            <a:lvl2pPr marL="410579" indent="0">
              <a:buNone/>
              <a:defRPr sz="2700"/>
            </a:lvl2pPr>
            <a:lvl3pPr>
              <a:defRPr sz="2300"/>
            </a:lvl3pPr>
            <a:lvl4pPr>
              <a:defRPr sz="1800"/>
            </a:lvl4pPr>
            <a:lvl5pPr>
              <a:defRPr sz="1600"/>
            </a:lvl5pPr>
          </a:lstStyle>
          <a:p>
            <a:pPr lvl="0"/>
            <a:r>
              <a:rPr lang="en-US"/>
              <a:t>Click to edit Master text styles</a:t>
            </a:r>
          </a:p>
        </p:txBody>
      </p:sp>
      <p:sp>
        <p:nvSpPr>
          <p:cNvPr id="17" name="Content Placeholder 15"/>
          <p:cNvSpPr>
            <a:spLocks noGrp="1"/>
          </p:cNvSpPr>
          <p:nvPr>
            <p:ph sz="quarter" idx="38"/>
          </p:nvPr>
        </p:nvSpPr>
        <p:spPr>
          <a:xfrm>
            <a:off x="6778259" y="1716437"/>
            <a:ext cx="3368000" cy="4975698"/>
          </a:xfrm>
          <a:ln>
            <a:solidFill>
              <a:schemeClr val="accent6"/>
            </a:solidFill>
          </a:ln>
        </p:spPr>
        <p:txBody>
          <a:bodyPr lIns="574811">
            <a:noAutofit/>
          </a:bodyPr>
          <a:lstStyle>
            <a:lvl1pPr marL="0" indent="0">
              <a:buNone/>
              <a:defRPr sz="2300"/>
            </a:lvl1pPr>
            <a:lvl2pPr marL="410579" indent="0">
              <a:buNone/>
              <a:defRPr sz="2700"/>
            </a:lvl2pPr>
            <a:lvl3pPr>
              <a:defRPr sz="2300"/>
            </a:lvl3pPr>
            <a:lvl4pPr>
              <a:defRPr sz="1800"/>
            </a:lvl4pPr>
            <a:lvl5pPr>
              <a:defRPr sz="1600"/>
            </a:lvl5pPr>
          </a:lstStyle>
          <a:p>
            <a:pPr lvl="0"/>
            <a:r>
              <a:rPr lang="en-US"/>
              <a:t>Click to edit Master text styles</a:t>
            </a:r>
          </a:p>
        </p:txBody>
      </p:sp>
      <p:sp>
        <p:nvSpPr>
          <p:cNvPr id="7" name="Text Placeholder 23"/>
          <p:cNvSpPr>
            <a:spLocks noGrp="1"/>
          </p:cNvSpPr>
          <p:nvPr>
            <p:ph type="body" sz="quarter" idx="36"/>
          </p:nvPr>
        </p:nvSpPr>
        <p:spPr>
          <a:xfrm>
            <a:off x="3620806" y="2100731"/>
            <a:ext cx="3578500" cy="1028804"/>
          </a:xfrm>
          <a:prstGeom prst="homePlate">
            <a:avLst>
              <a:gd name="adj" fmla="val 16207"/>
            </a:avLst>
          </a:prstGeom>
          <a:solidFill>
            <a:srgbClr val="FFFFFF"/>
          </a:solidFill>
          <a:ln>
            <a:solidFill>
              <a:schemeClr val="tx2"/>
            </a:solidFill>
          </a:ln>
        </p:spPr>
        <p:txBody>
          <a:bodyPr lIns="118939" tIns="59470" rIns="118939" bIns="59470" anchor="ctr">
            <a:noAutofit/>
          </a:bodyPr>
          <a:lstStyle>
            <a:lvl1pPr marL="231270" indent="0">
              <a:spcBef>
                <a:spcPts val="0"/>
              </a:spcBef>
              <a:buNone/>
              <a:defRPr sz="2300"/>
            </a:lvl1pPr>
          </a:lstStyle>
          <a:p>
            <a:pPr lvl="0"/>
            <a:r>
              <a:rPr lang="en-US"/>
              <a:t>Click to edit Master text styles</a:t>
            </a:r>
          </a:p>
        </p:txBody>
      </p:sp>
      <p:sp>
        <p:nvSpPr>
          <p:cNvPr id="8" name="Text Placeholder 23"/>
          <p:cNvSpPr>
            <a:spLocks noGrp="1"/>
          </p:cNvSpPr>
          <p:nvPr>
            <p:ph type="body" sz="quarter" idx="21"/>
          </p:nvPr>
        </p:nvSpPr>
        <p:spPr>
          <a:xfrm>
            <a:off x="3620806" y="3694907"/>
            <a:ext cx="3578500" cy="1028804"/>
          </a:xfrm>
          <a:prstGeom prst="homePlate">
            <a:avLst>
              <a:gd name="adj" fmla="val 16207"/>
            </a:avLst>
          </a:prstGeom>
          <a:solidFill>
            <a:srgbClr val="FFFFFF"/>
          </a:solidFill>
          <a:ln>
            <a:solidFill>
              <a:schemeClr val="tx2"/>
            </a:solidFill>
          </a:ln>
        </p:spPr>
        <p:txBody>
          <a:bodyPr lIns="118939" tIns="59470" rIns="118939" bIns="59470" anchor="ctr">
            <a:noAutofit/>
          </a:bodyPr>
          <a:lstStyle>
            <a:lvl1pPr marL="231270" indent="0">
              <a:spcBef>
                <a:spcPts val="0"/>
              </a:spcBef>
              <a:buNone/>
              <a:defRPr sz="2300"/>
            </a:lvl1pPr>
          </a:lstStyle>
          <a:p>
            <a:pPr lvl="0"/>
            <a:r>
              <a:rPr lang="en-US"/>
              <a:t>Click to edit Master text styles</a:t>
            </a:r>
          </a:p>
        </p:txBody>
      </p:sp>
      <p:sp>
        <p:nvSpPr>
          <p:cNvPr id="9" name="Text Placeholder 23"/>
          <p:cNvSpPr>
            <a:spLocks noGrp="1"/>
          </p:cNvSpPr>
          <p:nvPr>
            <p:ph type="body" sz="quarter" idx="22"/>
          </p:nvPr>
        </p:nvSpPr>
        <p:spPr>
          <a:xfrm>
            <a:off x="3620806" y="5289082"/>
            <a:ext cx="3578500" cy="1028804"/>
          </a:xfrm>
          <a:prstGeom prst="homePlate">
            <a:avLst>
              <a:gd name="adj" fmla="val 16207"/>
            </a:avLst>
          </a:prstGeom>
          <a:solidFill>
            <a:srgbClr val="FFFFFF"/>
          </a:solidFill>
          <a:ln>
            <a:solidFill>
              <a:schemeClr val="tx2"/>
            </a:solidFill>
          </a:ln>
        </p:spPr>
        <p:txBody>
          <a:bodyPr lIns="118939" tIns="59470" rIns="118939" bIns="59470" anchor="ctr">
            <a:noAutofit/>
          </a:bodyPr>
          <a:lstStyle>
            <a:lvl1pPr marL="231270" indent="0">
              <a:spcBef>
                <a:spcPts val="0"/>
              </a:spcBef>
              <a:buNone/>
              <a:defRPr sz="2300"/>
            </a:lvl1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endParaRPr lang="en-AU"/>
          </a:p>
        </p:txBody>
      </p:sp>
      <p:sp>
        <p:nvSpPr>
          <p:cNvPr id="11" name="Slide Number Placeholder 3"/>
          <p:cNvSpPr>
            <a:spLocks noGrp="1"/>
          </p:cNvSpPr>
          <p:nvPr>
            <p:ph type="sldNum" sz="quarter" idx="4"/>
          </p:nvPr>
        </p:nvSpPr>
        <p:spPr>
          <a:xfrm>
            <a:off x="368300" y="7002639"/>
            <a:ext cx="360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Tree>
    <p:extLst>
      <p:ext uri="{BB962C8B-B14F-4D97-AF65-F5344CB8AC3E}">
        <p14:creationId xmlns:p14="http://schemas.microsoft.com/office/powerpoint/2010/main" val="1080926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box six arrows">
    <p:spTree>
      <p:nvGrpSpPr>
        <p:cNvPr id="1" name=""/>
        <p:cNvGrpSpPr/>
        <p:nvPr/>
      </p:nvGrpSpPr>
      <p:grpSpPr>
        <a:xfrm>
          <a:off x="0" y="0"/>
          <a:ext cx="0" cy="0"/>
          <a:chOff x="0" y="0"/>
          <a:chExt cx="0" cy="0"/>
        </a:xfrm>
      </p:grpSpPr>
      <p:sp>
        <p:nvSpPr>
          <p:cNvPr id="12" name="Content Placeholder 15"/>
          <p:cNvSpPr>
            <a:spLocks noGrp="1"/>
          </p:cNvSpPr>
          <p:nvPr>
            <p:ph sz="quarter" idx="37"/>
          </p:nvPr>
        </p:nvSpPr>
        <p:spPr>
          <a:xfrm>
            <a:off x="3662700" y="1637045"/>
            <a:ext cx="3368000" cy="5002336"/>
          </a:xfrm>
          <a:solidFill>
            <a:schemeClr val="bg1"/>
          </a:solidFill>
          <a:ln>
            <a:solidFill>
              <a:schemeClr val="accent6"/>
            </a:solidFill>
          </a:ln>
        </p:spPr>
        <p:txBody>
          <a:bodyPr lIns="410579" rIns="410579" anchor="ctr" anchorCtr="0">
            <a:noAutofit/>
          </a:bodyPr>
          <a:lstStyle>
            <a:lvl1pPr marL="0" indent="0" algn="ctr">
              <a:buNone/>
              <a:defRPr sz="2300"/>
            </a:lvl1pPr>
            <a:lvl2pPr>
              <a:defRPr sz="2700"/>
            </a:lvl2pPr>
            <a:lvl3pPr>
              <a:defRPr sz="2300"/>
            </a:lvl3pPr>
            <a:lvl4pPr>
              <a:defRPr sz="1800"/>
            </a:lvl4pPr>
            <a:lvl5pPr>
              <a:defRPr sz="1600"/>
            </a:lvl5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AU"/>
          </a:p>
        </p:txBody>
      </p:sp>
      <p:sp>
        <p:nvSpPr>
          <p:cNvPr id="6" name="Text Placeholder 23"/>
          <p:cNvSpPr>
            <a:spLocks noGrp="1"/>
          </p:cNvSpPr>
          <p:nvPr>
            <p:ph type="body" sz="quarter" idx="21"/>
          </p:nvPr>
        </p:nvSpPr>
        <p:spPr>
          <a:xfrm>
            <a:off x="6738605" y="1981958"/>
            <a:ext cx="3408028" cy="976550"/>
          </a:xfrm>
          <a:prstGeom prst="homePlate">
            <a:avLst>
              <a:gd name="adj" fmla="val 16207"/>
            </a:avLst>
          </a:prstGeom>
          <a:solidFill>
            <a:schemeClr val="bg1"/>
          </a:solidFill>
          <a:ln>
            <a:solidFill>
              <a:schemeClr val="tx2"/>
            </a:solidFill>
          </a:ln>
        </p:spPr>
        <p:txBody>
          <a:bodyPr lIns="118939" tIns="59470" rIns="118939" bIns="59470" anchor="ctr">
            <a:noAutofit/>
          </a:bodyPr>
          <a:lstStyle>
            <a:lvl1pPr marL="231270" indent="0">
              <a:spcBef>
                <a:spcPts val="0"/>
              </a:spcBef>
              <a:buNone/>
              <a:defRPr sz="2300"/>
            </a:lvl1pPr>
          </a:lstStyle>
          <a:p>
            <a:pPr lvl="0"/>
            <a:r>
              <a:rPr lang="en-US"/>
              <a:t>Click to edit Master text styles</a:t>
            </a:r>
          </a:p>
        </p:txBody>
      </p:sp>
      <p:sp>
        <p:nvSpPr>
          <p:cNvPr id="7" name="Text Placeholder 23"/>
          <p:cNvSpPr>
            <a:spLocks noGrp="1"/>
          </p:cNvSpPr>
          <p:nvPr>
            <p:ph type="body" sz="quarter" idx="22"/>
          </p:nvPr>
        </p:nvSpPr>
        <p:spPr>
          <a:xfrm>
            <a:off x="6738605" y="3556129"/>
            <a:ext cx="3408028" cy="976550"/>
          </a:xfrm>
          <a:prstGeom prst="homePlate">
            <a:avLst>
              <a:gd name="adj" fmla="val 16207"/>
            </a:avLst>
          </a:prstGeom>
          <a:solidFill>
            <a:schemeClr val="bg1"/>
          </a:solidFill>
          <a:ln>
            <a:solidFill>
              <a:schemeClr val="tx2"/>
            </a:solidFill>
          </a:ln>
        </p:spPr>
        <p:txBody>
          <a:bodyPr lIns="118939" tIns="59470" rIns="118939" bIns="59470" anchor="ctr">
            <a:noAutofit/>
          </a:bodyPr>
          <a:lstStyle>
            <a:lvl1pPr marL="231270" indent="0">
              <a:spcBef>
                <a:spcPts val="0"/>
              </a:spcBef>
              <a:buNone/>
              <a:defRPr sz="2300"/>
            </a:lvl1pPr>
          </a:lstStyle>
          <a:p>
            <a:pPr lvl="0"/>
            <a:r>
              <a:rPr lang="en-US"/>
              <a:t>Click to edit Master text styles</a:t>
            </a:r>
          </a:p>
        </p:txBody>
      </p:sp>
      <p:sp>
        <p:nvSpPr>
          <p:cNvPr id="8" name="Text Placeholder 23"/>
          <p:cNvSpPr>
            <a:spLocks noGrp="1"/>
          </p:cNvSpPr>
          <p:nvPr>
            <p:ph type="body" sz="quarter" idx="23"/>
          </p:nvPr>
        </p:nvSpPr>
        <p:spPr>
          <a:xfrm>
            <a:off x="6738605" y="5130298"/>
            <a:ext cx="3408028" cy="976550"/>
          </a:xfrm>
          <a:prstGeom prst="homePlate">
            <a:avLst>
              <a:gd name="adj" fmla="val 16207"/>
            </a:avLst>
          </a:prstGeom>
          <a:solidFill>
            <a:schemeClr val="bg1"/>
          </a:solidFill>
          <a:ln>
            <a:solidFill>
              <a:schemeClr val="tx2"/>
            </a:solidFill>
          </a:ln>
        </p:spPr>
        <p:txBody>
          <a:bodyPr lIns="118939" tIns="59470" rIns="118939" bIns="59470" anchor="ctr">
            <a:noAutofit/>
          </a:bodyPr>
          <a:lstStyle>
            <a:lvl1pPr marL="231270" indent="0">
              <a:spcBef>
                <a:spcPts val="0"/>
              </a:spcBef>
              <a:buNone/>
              <a:defRPr sz="2300"/>
            </a:lvl1pPr>
          </a:lstStyle>
          <a:p>
            <a:pPr lvl="0"/>
            <a:r>
              <a:rPr lang="en-US"/>
              <a:t>Click to edit Master text styles</a:t>
            </a:r>
          </a:p>
        </p:txBody>
      </p:sp>
      <p:sp>
        <p:nvSpPr>
          <p:cNvPr id="9" name="Text Placeholder 23"/>
          <p:cNvSpPr>
            <a:spLocks noGrp="1"/>
          </p:cNvSpPr>
          <p:nvPr>
            <p:ph type="body" sz="quarter" idx="24"/>
          </p:nvPr>
        </p:nvSpPr>
        <p:spPr>
          <a:xfrm flipH="1">
            <a:off x="546767" y="1981958"/>
            <a:ext cx="3424069" cy="976550"/>
          </a:xfrm>
          <a:prstGeom prst="homePlate">
            <a:avLst>
              <a:gd name="adj" fmla="val 16207"/>
            </a:avLst>
          </a:prstGeom>
          <a:solidFill>
            <a:schemeClr val="bg1"/>
          </a:solidFill>
          <a:ln>
            <a:solidFill>
              <a:schemeClr val="tx2"/>
            </a:solidFill>
          </a:ln>
        </p:spPr>
        <p:txBody>
          <a:bodyPr lIns="118939" tIns="59470" rIns="118939" bIns="59470" anchor="ctr">
            <a:noAutofit/>
          </a:bodyPr>
          <a:lstStyle>
            <a:lvl1pPr marL="231270" indent="0">
              <a:spcBef>
                <a:spcPts val="0"/>
              </a:spcBef>
              <a:buNone/>
              <a:defRPr sz="2300"/>
            </a:lvl1pPr>
          </a:lstStyle>
          <a:p>
            <a:pPr lvl="0"/>
            <a:r>
              <a:rPr lang="en-US"/>
              <a:t>Click to edit Master text styles</a:t>
            </a:r>
          </a:p>
        </p:txBody>
      </p:sp>
      <p:sp>
        <p:nvSpPr>
          <p:cNvPr id="10" name="Text Placeholder 23"/>
          <p:cNvSpPr>
            <a:spLocks noGrp="1"/>
          </p:cNvSpPr>
          <p:nvPr>
            <p:ph type="body" sz="quarter" idx="25"/>
          </p:nvPr>
        </p:nvSpPr>
        <p:spPr>
          <a:xfrm flipH="1">
            <a:off x="546767" y="3556129"/>
            <a:ext cx="3424069" cy="976550"/>
          </a:xfrm>
          <a:prstGeom prst="homePlate">
            <a:avLst>
              <a:gd name="adj" fmla="val 16207"/>
            </a:avLst>
          </a:prstGeom>
          <a:solidFill>
            <a:schemeClr val="bg1"/>
          </a:solidFill>
          <a:ln>
            <a:solidFill>
              <a:schemeClr val="tx2"/>
            </a:solidFill>
          </a:ln>
        </p:spPr>
        <p:txBody>
          <a:bodyPr lIns="118939" tIns="59470" rIns="118939" bIns="59470" anchor="ctr">
            <a:noAutofit/>
          </a:bodyPr>
          <a:lstStyle>
            <a:lvl1pPr marL="231270" indent="0">
              <a:spcBef>
                <a:spcPts val="0"/>
              </a:spcBef>
              <a:buNone/>
              <a:defRPr sz="2300"/>
            </a:lvl1pPr>
          </a:lstStyle>
          <a:p>
            <a:pPr lvl="0"/>
            <a:r>
              <a:rPr lang="en-US"/>
              <a:t>Click to edit Master text styles</a:t>
            </a:r>
          </a:p>
        </p:txBody>
      </p:sp>
      <p:sp>
        <p:nvSpPr>
          <p:cNvPr id="11" name="Text Placeholder 23"/>
          <p:cNvSpPr>
            <a:spLocks noGrp="1"/>
          </p:cNvSpPr>
          <p:nvPr>
            <p:ph type="body" sz="quarter" idx="26"/>
          </p:nvPr>
        </p:nvSpPr>
        <p:spPr>
          <a:xfrm flipH="1">
            <a:off x="546767" y="5130298"/>
            <a:ext cx="3424069" cy="976550"/>
          </a:xfrm>
          <a:prstGeom prst="homePlate">
            <a:avLst>
              <a:gd name="adj" fmla="val 16207"/>
            </a:avLst>
          </a:prstGeom>
          <a:solidFill>
            <a:schemeClr val="bg1"/>
          </a:solidFill>
          <a:ln>
            <a:solidFill>
              <a:schemeClr val="tx2"/>
            </a:solidFill>
          </a:ln>
        </p:spPr>
        <p:txBody>
          <a:bodyPr lIns="118939" tIns="59470" rIns="118939" bIns="59470" anchor="ctr">
            <a:noAutofit/>
          </a:bodyPr>
          <a:lstStyle>
            <a:lvl1pPr marL="231270" indent="0">
              <a:spcBef>
                <a:spcPts val="0"/>
              </a:spcBef>
              <a:buNone/>
              <a:defRPr sz="2300"/>
            </a:lvl1pPr>
          </a:lstStyle>
          <a:p>
            <a:pPr lvl="0"/>
            <a:r>
              <a:rPr lang="en-US"/>
              <a:t>Click to edit Master text styles</a:t>
            </a:r>
          </a:p>
        </p:txBody>
      </p:sp>
      <p:sp>
        <p:nvSpPr>
          <p:cNvPr id="14" name="Slide Number Placeholder 3"/>
          <p:cNvSpPr>
            <a:spLocks noGrp="1"/>
          </p:cNvSpPr>
          <p:nvPr>
            <p:ph type="sldNum" sz="quarter" idx="4"/>
          </p:nvPr>
        </p:nvSpPr>
        <p:spPr>
          <a:xfrm>
            <a:off x="368300" y="7002639"/>
            <a:ext cx="360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Tree>
    <p:extLst>
      <p:ext uri="{BB962C8B-B14F-4D97-AF65-F5344CB8AC3E}">
        <p14:creationId xmlns:p14="http://schemas.microsoft.com/office/powerpoint/2010/main" val="1642907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0" name="Content Placeholder 2"/>
          <p:cNvSpPr>
            <a:spLocks noGrp="1"/>
          </p:cNvSpPr>
          <p:nvPr>
            <p:ph sz="quarter" idx="21"/>
          </p:nvPr>
        </p:nvSpPr>
        <p:spPr>
          <a:xfrm rot="5400000">
            <a:off x="4194085" y="3485311"/>
            <a:ext cx="4524850" cy="1940810"/>
          </a:xfrm>
          <a:prstGeom prst="homePlate">
            <a:avLst>
              <a:gd name="adj" fmla="val 21303"/>
            </a:avLst>
          </a:prstGeom>
          <a:gradFill flip="none" rotWithShape="1">
            <a:gsLst>
              <a:gs pos="0">
                <a:srgbClr val="B5B4AD"/>
              </a:gs>
              <a:gs pos="50000">
                <a:srgbClr val="D1D0CC"/>
              </a:gs>
              <a:gs pos="100000">
                <a:srgbClr val="E8E8E6"/>
              </a:gs>
            </a:gsLst>
            <a:lin ang="0" scaled="1"/>
            <a:tileRect/>
          </a:gradFill>
        </p:spPr>
        <p:txBody>
          <a:bodyPr>
            <a:normAutofit/>
          </a:bodyPr>
          <a:lstStyle>
            <a:lvl1pPr marL="0" indent="0" algn="ctr">
              <a:buNone/>
              <a:defRPr sz="500"/>
            </a:lvl1pPr>
          </a:lstStyle>
          <a:p>
            <a:pPr lvl="0"/>
            <a:r>
              <a:rPr lang="en-US"/>
              <a:t>Click to edit Master text styles</a:t>
            </a:r>
          </a:p>
        </p:txBody>
      </p:sp>
      <p:sp>
        <p:nvSpPr>
          <p:cNvPr id="21" name="Content Placeholder 2"/>
          <p:cNvSpPr>
            <a:spLocks noGrp="1"/>
          </p:cNvSpPr>
          <p:nvPr>
            <p:ph sz="quarter" idx="22"/>
          </p:nvPr>
        </p:nvSpPr>
        <p:spPr>
          <a:xfrm rot="5400000">
            <a:off x="1891418" y="3485311"/>
            <a:ext cx="4524850" cy="1940810"/>
          </a:xfrm>
          <a:prstGeom prst="homePlate">
            <a:avLst>
              <a:gd name="adj" fmla="val 21303"/>
            </a:avLst>
          </a:prstGeom>
          <a:gradFill flip="none" rotWithShape="1">
            <a:gsLst>
              <a:gs pos="0">
                <a:srgbClr val="B5B4AD"/>
              </a:gs>
              <a:gs pos="50000">
                <a:srgbClr val="D1D0CC"/>
              </a:gs>
              <a:gs pos="100000">
                <a:srgbClr val="E8E8E6"/>
              </a:gs>
            </a:gsLst>
            <a:lin ang="0" scaled="1"/>
            <a:tileRect/>
          </a:gradFill>
        </p:spPr>
        <p:txBody>
          <a:bodyPr>
            <a:normAutofit/>
          </a:bodyPr>
          <a:lstStyle>
            <a:lvl1pPr marL="0" indent="0" algn="ctr">
              <a:buNone/>
              <a:defRPr sz="500"/>
            </a:lvl1pPr>
          </a:lstStyle>
          <a:p>
            <a:pPr lvl="0"/>
            <a:r>
              <a:rPr lang="en-US"/>
              <a:t>Click to edit Master text styles</a:t>
            </a:r>
          </a:p>
        </p:txBody>
      </p:sp>
      <p:sp>
        <p:nvSpPr>
          <p:cNvPr id="22" name="Content Placeholder 2"/>
          <p:cNvSpPr>
            <a:spLocks noGrp="1"/>
          </p:cNvSpPr>
          <p:nvPr>
            <p:ph sz="quarter" idx="23"/>
          </p:nvPr>
        </p:nvSpPr>
        <p:spPr>
          <a:xfrm rot="5400000">
            <a:off x="-411248" y="3485311"/>
            <a:ext cx="4524850" cy="1940810"/>
          </a:xfrm>
          <a:prstGeom prst="homePlate">
            <a:avLst>
              <a:gd name="adj" fmla="val 21303"/>
            </a:avLst>
          </a:prstGeom>
          <a:gradFill flip="none" rotWithShape="1">
            <a:gsLst>
              <a:gs pos="0">
                <a:srgbClr val="B5B4AD"/>
              </a:gs>
              <a:gs pos="50000">
                <a:srgbClr val="D1D0CC"/>
              </a:gs>
              <a:gs pos="100000">
                <a:srgbClr val="E8E8E6"/>
              </a:gs>
            </a:gsLst>
            <a:lin ang="0" scaled="1"/>
            <a:tileRect/>
          </a:gradFill>
        </p:spPr>
        <p:txBody>
          <a:bodyPr>
            <a:normAutofit/>
          </a:bodyPr>
          <a:lstStyle>
            <a:lvl1pPr marL="0" indent="0" algn="ctr">
              <a:buNone/>
              <a:defRPr sz="500"/>
            </a:lvl1pPr>
          </a:lstStyle>
          <a:p>
            <a:pPr lvl="0"/>
            <a:r>
              <a:rPr lang="en-US"/>
              <a:t>Click to edit Master text styles</a:t>
            </a:r>
          </a:p>
        </p:txBody>
      </p:sp>
      <p:sp>
        <p:nvSpPr>
          <p:cNvPr id="3" name="Content Placeholder 2"/>
          <p:cNvSpPr>
            <a:spLocks noGrp="1"/>
          </p:cNvSpPr>
          <p:nvPr>
            <p:ph sz="quarter" idx="20"/>
          </p:nvPr>
        </p:nvSpPr>
        <p:spPr>
          <a:xfrm rot="5400000">
            <a:off x="6496751" y="3485311"/>
            <a:ext cx="4524850" cy="1940810"/>
          </a:xfrm>
          <a:prstGeom prst="homePlate">
            <a:avLst>
              <a:gd name="adj" fmla="val 21303"/>
            </a:avLst>
          </a:prstGeom>
          <a:gradFill flip="none" rotWithShape="1">
            <a:gsLst>
              <a:gs pos="0">
                <a:srgbClr val="B5B4AD"/>
              </a:gs>
              <a:gs pos="50000">
                <a:srgbClr val="D1D0CC"/>
              </a:gs>
              <a:gs pos="100000">
                <a:srgbClr val="E8E8E6"/>
              </a:gs>
            </a:gsLst>
            <a:lin ang="0" scaled="1"/>
            <a:tileRect/>
          </a:gradFill>
        </p:spPr>
        <p:txBody>
          <a:bodyPr>
            <a:normAutofit/>
          </a:bodyPr>
          <a:lstStyle>
            <a:lvl1pPr marL="0" indent="0" algn="ctr">
              <a:buNone/>
              <a:defRPr sz="500"/>
            </a:lvl1pPr>
          </a:lstStyle>
          <a:p>
            <a:pPr lvl="0"/>
            <a:r>
              <a:rPr lang="en-US"/>
              <a:t>Click to edit Master text styles</a:t>
            </a:r>
          </a:p>
        </p:txBody>
      </p:sp>
      <p:sp>
        <p:nvSpPr>
          <p:cNvPr id="10" name="Text Placeholder 16"/>
          <p:cNvSpPr>
            <a:spLocks noGrp="1"/>
          </p:cNvSpPr>
          <p:nvPr>
            <p:ph type="body" sz="quarter" idx="12" hasCustomPrompt="1"/>
          </p:nvPr>
        </p:nvSpPr>
        <p:spPr>
          <a:xfrm>
            <a:off x="880772" y="1637012"/>
            <a:ext cx="1939648" cy="555776"/>
          </a:xfrm>
          <a:prstGeom prst="rect">
            <a:avLst/>
          </a:prstGeom>
          <a:solidFill>
            <a:schemeClr val="tx1"/>
          </a:solidFill>
        </p:spPr>
        <p:txBody>
          <a:bodyPr lIns="118939" tIns="59470" rIns="118939" bIns="59470" anchor="ctr">
            <a:noAutofit/>
          </a:bodyPr>
          <a:lstStyle>
            <a:lvl1pPr marL="0" indent="0" algn="ctr">
              <a:spcBef>
                <a:spcPts val="0"/>
              </a:spcBef>
              <a:buNone/>
              <a:defRPr sz="2300" b="0">
                <a:solidFill>
                  <a:srgbClr val="FFFFFF"/>
                </a:solidFill>
                <a:latin typeface="+mn-lt"/>
              </a:defRPr>
            </a:lvl1pPr>
          </a:lstStyle>
          <a:p>
            <a:pPr lvl="0"/>
            <a:r>
              <a:rPr lang="en-US" dirty="0"/>
              <a:t>Click to add text</a:t>
            </a:r>
          </a:p>
        </p:txBody>
      </p:sp>
      <p:sp>
        <p:nvSpPr>
          <p:cNvPr id="11" name="Text Placeholder 16"/>
          <p:cNvSpPr>
            <a:spLocks noGrp="1"/>
          </p:cNvSpPr>
          <p:nvPr>
            <p:ph type="body" sz="quarter" idx="13" hasCustomPrompt="1"/>
          </p:nvPr>
        </p:nvSpPr>
        <p:spPr>
          <a:xfrm>
            <a:off x="3183438" y="1637012"/>
            <a:ext cx="1939648" cy="555776"/>
          </a:xfrm>
          <a:prstGeom prst="rect">
            <a:avLst/>
          </a:prstGeom>
          <a:solidFill>
            <a:schemeClr val="tx1"/>
          </a:solidFill>
        </p:spPr>
        <p:txBody>
          <a:bodyPr lIns="118939" tIns="59470" rIns="118939" bIns="59470" anchor="ctr">
            <a:noAutofit/>
          </a:bodyPr>
          <a:lstStyle>
            <a:lvl1pPr marL="0" indent="0" algn="ctr">
              <a:spcBef>
                <a:spcPts val="0"/>
              </a:spcBef>
              <a:buNone/>
              <a:defRPr lang="en-US" sz="2300" b="0" kern="1200" dirty="0">
                <a:solidFill>
                  <a:srgbClr val="FFFFFF"/>
                </a:solidFill>
                <a:latin typeface="+mn-lt"/>
                <a:ea typeface="+mn-ea"/>
                <a:cs typeface="+mn-cs"/>
              </a:defRPr>
            </a:lvl1pPr>
          </a:lstStyle>
          <a:p>
            <a:pPr marL="0" lvl="0" indent="0" algn="ctr" defTabSz="1189394" rtl="0" eaLnBrk="1" latinLnBrk="0" hangingPunct="1">
              <a:spcBef>
                <a:spcPts val="0"/>
              </a:spcBef>
              <a:buFont typeface="Arial" pitchFamily="34" charset="0"/>
              <a:buNone/>
            </a:pPr>
            <a:r>
              <a:rPr lang="en-US" dirty="0"/>
              <a:t>Click to add text</a:t>
            </a:r>
          </a:p>
        </p:txBody>
      </p:sp>
      <p:sp>
        <p:nvSpPr>
          <p:cNvPr id="12" name="Text Placeholder 16"/>
          <p:cNvSpPr>
            <a:spLocks noGrp="1"/>
          </p:cNvSpPr>
          <p:nvPr>
            <p:ph type="body" sz="quarter" idx="14" hasCustomPrompt="1"/>
          </p:nvPr>
        </p:nvSpPr>
        <p:spPr>
          <a:xfrm>
            <a:off x="5486105" y="1637012"/>
            <a:ext cx="1939648" cy="555776"/>
          </a:xfrm>
          <a:prstGeom prst="rect">
            <a:avLst/>
          </a:prstGeom>
          <a:solidFill>
            <a:schemeClr val="tx1"/>
          </a:solidFill>
        </p:spPr>
        <p:txBody>
          <a:bodyPr lIns="118939" tIns="59470" rIns="118939" bIns="59470" anchor="ctr">
            <a:noAutofit/>
          </a:bodyPr>
          <a:lstStyle>
            <a:lvl1pPr marL="0" indent="0" algn="ctr">
              <a:spcBef>
                <a:spcPts val="0"/>
              </a:spcBef>
              <a:buNone/>
              <a:defRPr lang="en-US" sz="2300" b="0" kern="1200" dirty="0">
                <a:solidFill>
                  <a:srgbClr val="FFFFFF"/>
                </a:solidFill>
                <a:latin typeface="+mn-lt"/>
                <a:ea typeface="+mn-ea"/>
                <a:cs typeface="+mn-cs"/>
              </a:defRPr>
            </a:lvl1pPr>
          </a:lstStyle>
          <a:p>
            <a:pPr marL="0" lvl="0" indent="0" algn="ctr" defTabSz="1189394" rtl="0" eaLnBrk="1" latinLnBrk="0" hangingPunct="1">
              <a:spcBef>
                <a:spcPts val="0"/>
              </a:spcBef>
              <a:buFont typeface="Arial" pitchFamily="34" charset="0"/>
              <a:buNone/>
            </a:pPr>
            <a:r>
              <a:rPr lang="en-US" dirty="0"/>
              <a:t>Click to add text</a:t>
            </a:r>
          </a:p>
        </p:txBody>
      </p:sp>
      <p:sp>
        <p:nvSpPr>
          <p:cNvPr id="13" name="Text Placeholder 16"/>
          <p:cNvSpPr>
            <a:spLocks noGrp="1"/>
          </p:cNvSpPr>
          <p:nvPr>
            <p:ph type="body" sz="quarter" idx="15" hasCustomPrompt="1"/>
          </p:nvPr>
        </p:nvSpPr>
        <p:spPr>
          <a:xfrm>
            <a:off x="7788772" y="1637012"/>
            <a:ext cx="1939648" cy="555776"/>
          </a:xfrm>
          <a:prstGeom prst="rect">
            <a:avLst/>
          </a:prstGeom>
          <a:solidFill>
            <a:schemeClr val="tx1"/>
          </a:solidFill>
        </p:spPr>
        <p:txBody>
          <a:bodyPr lIns="118939" tIns="59470" rIns="118939" bIns="59470" anchor="ctr">
            <a:noAutofit/>
          </a:bodyPr>
          <a:lstStyle>
            <a:lvl1pPr marL="0" indent="0" algn="ctr">
              <a:spcBef>
                <a:spcPts val="0"/>
              </a:spcBef>
              <a:buNone/>
              <a:defRPr lang="en-US" sz="2300" b="0" kern="1200" dirty="0">
                <a:solidFill>
                  <a:srgbClr val="FFFFFF"/>
                </a:solidFill>
                <a:latin typeface="+mn-lt"/>
                <a:ea typeface="+mn-ea"/>
                <a:cs typeface="+mn-cs"/>
              </a:defRPr>
            </a:lvl1pPr>
          </a:lstStyle>
          <a:p>
            <a:pPr marL="0" lvl="0" indent="0" algn="ctr" defTabSz="1189394" rtl="0" eaLnBrk="1" latinLnBrk="0" hangingPunct="1">
              <a:spcBef>
                <a:spcPts val="0"/>
              </a:spcBef>
              <a:buFont typeface="Arial" pitchFamily="34" charset="0"/>
              <a:buNone/>
            </a:pPr>
            <a:r>
              <a:rPr lang="en-US" dirty="0"/>
              <a:t>Click to add text</a:t>
            </a:r>
          </a:p>
        </p:txBody>
      </p:sp>
      <p:sp>
        <p:nvSpPr>
          <p:cNvPr id="18" name="Text Placeholder 13"/>
          <p:cNvSpPr>
            <a:spLocks noGrp="1"/>
          </p:cNvSpPr>
          <p:nvPr>
            <p:ph type="body" sz="quarter" idx="18"/>
          </p:nvPr>
        </p:nvSpPr>
        <p:spPr>
          <a:xfrm>
            <a:off x="549597" y="4574555"/>
            <a:ext cx="9597036" cy="1448893"/>
          </a:xfrm>
          <a:prstGeom prst="homePlate">
            <a:avLst>
              <a:gd name="adj" fmla="val 17341"/>
            </a:avLst>
          </a:prstGeom>
          <a:solidFill>
            <a:schemeClr val="bg1"/>
          </a:solidFill>
          <a:ln>
            <a:solidFill>
              <a:schemeClr val="tx2"/>
            </a:solidFill>
          </a:ln>
        </p:spPr>
        <p:txBody>
          <a:bodyPr anchor="ctr">
            <a:noAutofit/>
          </a:bodyPr>
          <a:lstStyle>
            <a:lvl1pPr marL="0" indent="0">
              <a:buNone/>
              <a:defRPr sz="2700"/>
            </a:lvl1pPr>
            <a:lvl2pPr>
              <a:defRPr sz="2700"/>
            </a:lvl2pPr>
          </a:lstStyle>
          <a:p>
            <a:pPr lvl="0"/>
            <a:r>
              <a:rPr lang="en-US"/>
              <a:t>Click to edit Master text styles</a:t>
            </a:r>
          </a:p>
        </p:txBody>
      </p:sp>
      <p:sp>
        <p:nvSpPr>
          <p:cNvPr id="19" name="Text Placeholder 13"/>
          <p:cNvSpPr>
            <a:spLocks noGrp="1"/>
          </p:cNvSpPr>
          <p:nvPr>
            <p:ph type="body" sz="quarter" idx="19"/>
          </p:nvPr>
        </p:nvSpPr>
        <p:spPr>
          <a:xfrm>
            <a:off x="549597" y="2728701"/>
            <a:ext cx="9597036" cy="1448893"/>
          </a:xfrm>
          <a:prstGeom prst="homePlate">
            <a:avLst>
              <a:gd name="adj" fmla="val 18036"/>
            </a:avLst>
          </a:prstGeom>
          <a:solidFill>
            <a:schemeClr val="bg1"/>
          </a:solidFill>
          <a:ln>
            <a:solidFill>
              <a:schemeClr val="tx2"/>
            </a:solidFill>
          </a:ln>
        </p:spPr>
        <p:txBody>
          <a:bodyPr anchor="ctr">
            <a:noAutofit/>
          </a:bodyPr>
          <a:lstStyle>
            <a:lvl1pPr marL="0" indent="0">
              <a:buNone/>
              <a:defRPr sz="2700"/>
            </a:lvl1pPr>
            <a:lvl2pPr>
              <a:defRPr sz="2700"/>
            </a:lvl2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endParaRPr lang="en-AU"/>
          </a:p>
        </p:txBody>
      </p:sp>
      <p:sp>
        <p:nvSpPr>
          <p:cNvPr id="16" name="Slide Number Placeholder 3"/>
          <p:cNvSpPr>
            <a:spLocks noGrp="1"/>
          </p:cNvSpPr>
          <p:nvPr>
            <p:ph type="sldNum" sz="quarter" idx="4"/>
          </p:nvPr>
        </p:nvSpPr>
        <p:spPr>
          <a:xfrm>
            <a:off x="368300" y="7002639"/>
            <a:ext cx="360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Tree>
    <p:extLst>
      <p:ext uri="{BB962C8B-B14F-4D97-AF65-F5344CB8AC3E}">
        <p14:creationId xmlns:p14="http://schemas.microsoft.com/office/powerpoint/2010/main" val="1071648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2">
    <p:spTree>
      <p:nvGrpSpPr>
        <p:cNvPr id="1" name=""/>
        <p:cNvGrpSpPr/>
        <p:nvPr/>
      </p:nvGrpSpPr>
      <p:grpSpPr>
        <a:xfrm>
          <a:off x="0" y="0"/>
          <a:ext cx="0" cy="0"/>
          <a:chOff x="0" y="0"/>
          <a:chExt cx="0" cy="0"/>
        </a:xfrm>
      </p:grpSpPr>
      <p:sp>
        <p:nvSpPr>
          <p:cNvPr id="5" name="Text Placeholder 7"/>
          <p:cNvSpPr>
            <a:spLocks noGrp="1"/>
          </p:cNvSpPr>
          <p:nvPr>
            <p:ph type="body" sz="quarter" idx="18"/>
          </p:nvPr>
        </p:nvSpPr>
        <p:spPr>
          <a:xfrm>
            <a:off x="546931" y="3224888"/>
            <a:ext cx="2441909" cy="1315601"/>
          </a:xfrm>
          <a:prstGeom prst="homePlate">
            <a:avLst>
              <a:gd name="adj" fmla="val 19557"/>
            </a:avLst>
          </a:prstGeom>
          <a:solidFill>
            <a:schemeClr val="tx2"/>
          </a:solidFill>
        </p:spPr>
        <p:txBody>
          <a:bodyPr lIns="118939" tIns="59470" rIns="118939" bIns="59470" anchor="ctr">
            <a:noAutofit/>
          </a:bodyPr>
          <a:lstStyle>
            <a:lvl1pPr>
              <a:buNone/>
              <a:defRPr sz="2100" b="1">
                <a:solidFill>
                  <a:schemeClr val="tx1"/>
                </a:solidFill>
              </a:defRPr>
            </a:lvl1pPr>
          </a:lstStyle>
          <a:p>
            <a:pPr lvl="0"/>
            <a:r>
              <a:rPr lang="en-US"/>
              <a:t>Click to edit Master text styles</a:t>
            </a:r>
          </a:p>
        </p:txBody>
      </p:sp>
      <p:sp>
        <p:nvSpPr>
          <p:cNvPr id="6" name="Text Placeholder 8"/>
          <p:cNvSpPr>
            <a:spLocks noGrp="1"/>
          </p:cNvSpPr>
          <p:nvPr>
            <p:ph type="body" sz="quarter" idx="19"/>
          </p:nvPr>
        </p:nvSpPr>
        <p:spPr>
          <a:xfrm>
            <a:off x="2931060" y="3224888"/>
            <a:ext cx="2443712" cy="1315600"/>
          </a:xfrm>
          <a:prstGeom prst="chevron">
            <a:avLst>
              <a:gd name="adj" fmla="val 18696"/>
            </a:avLst>
          </a:prstGeom>
          <a:solidFill>
            <a:schemeClr val="accent6"/>
          </a:solidFill>
        </p:spPr>
        <p:txBody>
          <a:bodyPr lIns="118939" tIns="59470" rIns="118939" bIns="59470" anchor="ctr">
            <a:noAutofit/>
          </a:bodyPr>
          <a:lstStyle>
            <a:lvl1pPr>
              <a:buNone/>
              <a:defRPr sz="2100"/>
            </a:lvl1pPr>
          </a:lstStyle>
          <a:p>
            <a:pPr lvl="0">
              <a:defRPr/>
            </a:pPr>
            <a:r>
              <a:rPr lang="en-US">
                <a:ea typeface="+mn-ea"/>
              </a:rPr>
              <a:t>Click to edit Master text styles</a:t>
            </a:r>
          </a:p>
        </p:txBody>
      </p:sp>
      <p:sp>
        <p:nvSpPr>
          <p:cNvPr id="7" name="Text Placeholder 9"/>
          <p:cNvSpPr>
            <a:spLocks noGrp="1"/>
          </p:cNvSpPr>
          <p:nvPr>
            <p:ph type="body" sz="quarter" idx="20"/>
          </p:nvPr>
        </p:nvSpPr>
        <p:spPr>
          <a:xfrm>
            <a:off x="7702923" y="3224888"/>
            <a:ext cx="2443712" cy="1315600"/>
          </a:xfrm>
          <a:prstGeom prst="chevron">
            <a:avLst>
              <a:gd name="adj" fmla="val 18696"/>
            </a:avLst>
          </a:prstGeom>
          <a:solidFill>
            <a:schemeClr val="accent6"/>
          </a:solidFill>
        </p:spPr>
        <p:txBody>
          <a:bodyPr lIns="118939" tIns="59470" rIns="118939" bIns="59470" anchor="ctr">
            <a:noAutofit/>
          </a:bodyPr>
          <a:lstStyle>
            <a:lvl1pPr>
              <a:buNone/>
              <a:defRPr sz="2100"/>
            </a:lvl1pPr>
          </a:lstStyle>
          <a:p>
            <a:pPr lvl="0">
              <a:defRPr/>
            </a:pPr>
            <a:r>
              <a:rPr lang="en-US">
                <a:ea typeface="+mn-ea"/>
              </a:rPr>
              <a:t>Click to edit Master text styles</a:t>
            </a:r>
          </a:p>
        </p:txBody>
      </p:sp>
      <p:sp>
        <p:nvSpPr>
          <p:cNvPr id="8" name="Text Placeholder 10"/>
          <p:cNvSpPr>
            <a:spLocks noGrp="1"/>
          </p:cNvSpPr>
          <p:nvPr>
            <p:ph type="body" sz="quarter" idx="21"/>
          </p:nvPr>
        </p:nvSpPr>
        <p:spPr>
          <a:xfrm>
            <a:off x="5316992" y="3224888"/>
            <a:ext cx="2443712" cy="1315600"/>
          </a:xfrm>
          <a:prstGeom prst="chevron">
            <a:avLst>
              <a:gd name="adj" fmla="val 18696"/>
            </a:avLst>
          </a:prstGeom>
          <a:solidFill>
            <a:schemeClr val="accent6"/>
          </a:solidFill>
        </p:spPr>
        <p:txBody>
          <a:bodyPr lIns="118939" tIns="59470" rIns="118939" bIns="59470" anchor="ctr">
            <a:noAutofit/>
          </a:bodyPr>
          <a:lstStyle>
            <a:lvl1pPr>
              <a:buNone/>
              <a:defRPr sz="2100"/>
            </a:lvl1pPr>
          </a:lstStyle>
          <a:p>
            <a:pPr lvl="0">
              <a:defRPr/>
            </a:pPr>
            <a:r>
              <a:rPr lang="en-US">
                <a:ea typeface="+mn-ea"/>
              </a:rPr>
              <a:t>Click to edit Master text styles</a:t>
            </a:r>
          </a:p>
        </p:txBody>
      </p:sp>
      <p:sp>
        <p:nvSpPr>
          <p:cNvPr id="9" name="Title 8"/>
          <p:cNvSpPr>
            <a:spLocks noGrp="1"/>
          </p:cNvSpPr>
          <p:nvPr>
            <p:ph type="title"/>
          </p:nvPr>
        </p:nvSpPr>
        <p:spPr/>
        <p:txBody>
          <a:bodyPr/>
          <a:lstStyle/>
          <a:p>
            <a:r>
              <a:rPr lang="en-US"/>
              <a:t>Click to edit Master title style</a:t>
            </a:r>
            <a:endParaRPr lang="en-AU"/>
          </a:p>
        </p:txBody>
      </p:sp>
      <p:sp>
        <p:nvSpPr>
          <p:cNvPr id="11" name="Slide Number Placeholder 3"/>
          <p:cNvSpPr>
            <a:spLocks noGrp="1"/>
          </p:cNvSpPr>
          <p:nvPr>
            <p:ph type="sldNum" sz="quarter" idx="4"/>
          </p:nvPr>
        </p:nvSpPr>
        <p:spPr>
          <a:xfrm>
            <a:off x="368300" y="7002639"/>
            <a:ext cx="360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Tree>
    <p:extLst>
      <p:ext uri="{BB962C8B-B14F-4D97-AF65-F5344CB8AC3E}">
        <p14:creationId xmlns:p14="http://schemas.microsoft.com/office/powerpoint/2010/main" val="3283169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eps">
    <p:spTree>
      <p:nvGrpSpPr>
        <p:cNvPr id="1" name=""/>
        <p:cNvGrpSpPr/>
        <p:nvPr/>
      </p:nvGrpSpPr>
      <p:grpSpPr>
        <a:xfrm>
          <a:off x="0" y="0"/>
          <a:ext cx="0" cy="0"/>
          <a:chOff x="0" y="0"/>
          <a:chExt cx="0" cy="0"/>
        </a:xfrm>
      </p:grpSpPr>
      <p:sp>
        <p:nvSpPr>
          <p:cNvPr id="5" name="Text Placeholder 23"/>
          <p:cNvSpPr>
            <a:spLocks noGrp="1"/>
          </p:cNvSpPr>
          <p:nvPr>
            <p:ph type="body" sz="quarter" idx="12"/>
          </p:nvPr>
        </p:nvSpPr>
        <p:spPr>
          <a:xfrm>
            <a:off x="546767" y="1557651"/>
            <a:ext cx="5155598" cy="976550"/>
          </a:xfrm>
          <a:prstGeom prst="rect">
            <a:avLst/>
          </a:prstGeom>
          <a:solidFill>
            <a:srgbClr val="FFFFFF"/>
          </a:solidFill>
          <a:ln>
            <a:solidFill>
              <a:schemeClr val="bg2"/>
            </a:solidFill>
          </a:ln>
        </p:spPr>
        <p:txBody>
          <a:bodyPr lIns="118939" tIns="59470" rIns="118939" bIns="59470" anchor="ctr">
            <a:noAutofit/>
          </a:bodyPr>
          <a:lstStyle>
            <a:lvl1pPr marL="231270" indent="0">
              <a:spcBef>
                <a:spcPts val="0"/>
              </a:spcBef>
              <a:buNone/>
              <a:defRPr sz="2300"/>
            </a:lvl1pPr>
          </a:lstStyle>
          <a:p>
            <a:pPr lvl="0"/>
            <a:r>
              <a:rPr lang="en-US"/>
              <a:t>Click to edit Master text styles</a:t>
            </a:r>
          </a:p>
        </p:txBody>
      </p:sp>
      <p:sp>
        <p:nvSpPr>
          <p:cNvPr id="6" name="Text Placeholder 23"/>
          <p:cNvSpPr>
            <a:spLocks noGrp="1"/>
          </p:cNvSpPr>
          <p:nvPr>
            <p:ph type="body" sz="quarter" idx="21"/>
          </p:nvPr>
        </p:nvSpPr>
        <p:spPr>
          <a:xfrm>
            <a:off x="2028190" y="2930478"/>
            <a:ext cx="5155598" cy="976550"/>
          </a:xfrm>
          <a:prstGeom prst="rect">
            <a:avLst/>
          </a:prstGeom>
          <a:solidFill>
            <a:srgbClr val="FFFFFF"/>
          </a:solidFill>
          <a:ln>
            <a:solidFill>
              <a:schemeClr val="bg2"/>
            </a:solidFill>
          </a:ln>
        </p:spPr>
        <p:txBody>
          <a:bodyPr lIns="118939" tIns="59470" rIns="118939" bIns="59470" anchor="ctr">
            <a:noAutofit/>
          </a:bodyPr>
          <a:lstStyle>
            <a:lvl1pPr marL="231270" indent="0">
              <a:spcBef>
                <a:spcPts val="0"/>
              </a:spcBef>
              <a:buNone/>
              <a:defRPr sz="2300"/>
            </a:lvl1pPr>
          </a:lstStyle>
          <a:p>
            <a:pPr lvl="0"/>
            <a:r>
              <a:rPr lang="en-US"/>
              <a:t>Click to edit Master text styles</a:t>
            </a:r>
          </a:p>
        </p:txBody>
      </p:sp>
      <p:sp>
        <p:nvSpPr>
          <p:cNvPr id="7" name="Text Placeholder 23"/>
          <p:cNvSpPr>
            <a:spLocks noGrp="1"/>
          </p:cNvSpPr>
          <p:nvPr>
            <p:ph type="body" sz="quarter" idx="22"/>
          </p:nvPr>
        </p:nvSpPr>
        <p:spPr>
          <a:xfrm>
            <a:off x="3509613" y="4303304"/>
            <a:ext cx="5155598" cy="976550"/>
          </a:xfrm>
          <a:prstGeom prst="rect">
            <a:avLst/>
          </a:prstGeom>
          <a:solidFill>
            <a:srgbClr val="FFFFFF"/>
          </a:solidFill>
          <a:ln>
            <a:solidFill>
              <a:schemeClr val="bg2"/>
            </a:solidFill>
          </a:ln>
        </p:spPr>
        <p:txBody>
          <a:bodyPr lIns="118939" tIns="59470" rIns="118939" bIns="59470" anchor="ctr">
            <a:noAutofit/>
          </a:bodyPr>
          <a:lstStyle>
            <a:lvl1pPr marL="231270" indent="0">
              <a:spcBef>
                <a:spcPts val="0"/>
              </a:spcBef>
              <a:buNone/>
              <a:defRPr sz="2300"/>
            </a:lvl1pPr>
          </a:lstStyle>
          <a:p>
            <a:pPr lvl="0"/>
            <a:r>
              <a:rPr lang="en-US"/>
              <a:t>Click to edit Master text styles</a:t>
            </a:r>
          </a:p>
        </p:txBody>
      </p:sp>
      <p:sp>
        <p:nvSpPr>
          <p:cNvPr id="8" name="Text Placeholder 23"/>
          <p:cNvSpPr>
            <a:spLocks noGrp="1"/>
          </p:cNvSpPr>
          <p:nvPr>
            <p:ph type="body" sz="quarter" idx="23"/>
          </p:nvPr>
        </p:nvSpPr>
        <p:spPr>
          <a:xfrm>
            <a:off x="4991036" y="5676130"/>
            <a:ext cx="5155598" cy="976550"/>
          </a:xfrm>
          <a:prstGeom prst="rect">
            <a:avLst/>
          </a:prstGeom>
          <a:solidFill>
            <a:srgbClr val="FFFFFF"/>
          </a:solidFill>
          <a:ln>
            <a:solidFill>
              <a:schemeClr val="bg2"/>
            </a:solidFill>
          </a:ln>
        </p:spPr>
        <p:txBody>
          <a:bodyPr lIns="118939" tIns="59470" rIns="118939" bIns="59470" anchor="ctr">
            <a:noAutofit/>
          </a:bodyPr>
          <a:lstStyle>
            <a:lvl1pPr marL="231270" indent="0">
              <a:spcBef>
                <a:spcPts val="0"/>
              </a:spcBef>
              <a:buNone/>
              <a:defRPr sz="2300"/>
            </a:lvl1pPr>
          </a:lstStyle>
          <a:p>
            <a:pPr lvl="0"/>
            <a:r>
              <a:rPr lang="en-US"/>
              <a:t>Click to edit Master text styles</a:t>
            </a:r>
          </a:p>
        </p:txBody>
      </p:sp>
      <p:sp>
        <p:nvSpPr>
          <p:cNvPr id="10" name="Title 9"/>
          <p:cNvSpPr>
            <a:spLocks noGrp="1"/>
          </p:cNvSpPr>
          <p:nvPr>
            <p:ph type="title"/>
          </p:nvPr>
        </p:nvSpPr>
        <p:spPr/>
        <p:txBody>
          <a:bodyPr/>
          <a:lstStyle/>
          <a:p>
            <a:r>
              <a:rPr lang="en-US"/>
              <a:t>Click to edit Master title style</a:t>
            </a:r>
            <a:endParaRPr lang="en-AU" dirty="0"/>
          </a:p>
        </p:txBody>
      </p:sp>
      <p:sp>
        <p:nvSpPr>
          <p:cNvPr id="13" name="Slide Number Placeholder 3"/>
          <p:cNvSpPr>
            <a:spLocks noGrp="1"/>
          </p:cNvSpPr>
          <p:nvPr>
            <p:ph type="sldNum" sz="quarter" idx="4"/>
          </p:nvPr>
        </p:nvSpPr>
        <p:spPr>
          <a:xfrm>
            <a:off x="368300" y="7002639"/>
            <a:ext cx="360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
        <p:nvSpPr>
          <p:cNvPr id="20" name="Text Placeholder 8"/>
          <p:cNvSpPr>
            <a:spLocks noGrp="1"/>
          </p:cNvSpPr>
          <p:nvPr>
            <p:ph type="body" sz="quarter" idx="27" hasCustomPrompt="1"/>
          </p:nvPr>
        </p:nvSpPr>
        <p:spPr>
          <a:xfrm rot="5400000">
            <a:off x="873131" y="2467688"/>
            <a:ext cx="1080423" cy="1227896"/>
          </a:xfrm>
          <a:prstGeom prst="bentUpArrow">
            <a:avLst>
              <a:gd name="adj1" fmla="val 10000"/>
              <a:gd name="adj2" fmla="val 16177"/>
              <a:gd name="adj3" fmla="val 16177"/>
            </a:avLst>
          </a:prstGeom>
          <a:solidFill>
            <a:schemeClr val="tx2"/>
          </a:solidFill>
        </p:spPr>
        <p:txBody>
          <a:bodyPr/>
          <a:lstStyle>
            <a:lvl1pPr marL="0" indent="0">
              <a:buNone/>
              <a:defRPr baseline="0"/>
            </a:lvl1pPr>
          </a:lstStyle>
          <a:p>
            <a:pPr lvl="0"/>
            <a:r>
              <a:rPr lang="en-AU" dirty="0"/>
              <a:t> </a:t>
            </a:r>
          </a:p>
        </p:txBody>
      </p:sp>
      <p:sp>
        <p:nvSpPr>
          <p:cNvPr id="21" name="Text Placeholder 8"/>
          <p:cNvSpPr>
            <a:spLocks noGrp="1"/>
          </p:cNvSpPr>
          <p:nvPr>
            <p:ph type="body" sz="quarter" idx="28" hasCustomPrompt="1"/>
          </p:nvPr>
        </p:nvSpPr>
        <p:spPr>
          <a:xfrm rot="5400000">
            <a:off x="2377450" y="3854869"/>
            <a:ext cx="1054360" cy="1178931"/>
          </a:xfrm>
          <a:prstGeom prst="bentUpArrow">
            <a:avLst>
              <a:gd name="adj1" fmla="val 10000"/>
              <a:gd name="adj2" fmla="val 16177"/>
              <a:gd name="adj3" fmla="val 16177"/>
            </a:avLst>
          </a:prstGeom>
          <a:solidFill>
            <a:schemeClr val="tx2"/>
          </a:solidFill>
        </p:spPr>
        <p:txBody>
          <a:bodyPr/>
          <a:lstStyle>
            <a:lvl1pPr marL="0" indent="0">
              <a:buNone/>
              <a:defRPr baseline="0"/>
            </a:lvl1pPr>
          </a:lstStyle>
          <a:p>
            <a:pPr lvl="0"/>
            <a:r>
              <a:rPr lang="en-AU" dirty="0"/>
              <a:t> </a:t>
            </a:r>
          </a:p>
        </p:txBody>
      </p:sp>
      <p:sp>
        <p:nvSpPr>
          <p:cNvPr id="22" name="Text Placeholder 8"/>
          <p:cNvSpPr>
            <a:spLocks noGrp="1"/>
          </p:cNvSpPr>
          <p:nvPr>
            <p:ph type="body" sz="quarter" idx="29" hasCustomPrompt="1"/>
          </p:nvPr>
        </p:nvSpPr>
        <p:spPr>
          <a:xfrm rot="5400000">
            <a:off x="3896786" y="5227030"/>
            <a:ext cx="1027613" cy="1159322"/>
          </a:xfrm>
          <a:prstGeom prst="bentUpArrow">
            <a:avLst>
              <a:gd name="adj1" fmla="val 10000"/>
              <a:gd name="adj2" fmla="val 16177"/>
              <a:gd name="adj3" fmla="val 16177"/>
            </a:avLst>
          </a:prstGeom>
          <a:solidFill>
            <a:schemeClr val="tx2"/>
          </a:solidFill>
        </p:spPr>
        <p:txBody>
          <a:bodyPr/>
          <a:lstStyle>
            <a:lvl1pPr marL="0" indent="0">
              <a:buNone/>
              <a:defRPr baseline="0"/>
            </a:lvl1pPr>
          </a:lstStyle>
          <a:p>
            <a:pPr lvl="0"/>
            <a:r>
              <a:rPr lang="en-AU" dirty="0"/>
              <a:t> </a:t>
            </a:r>
          </a:p>
        </p:txBody>
      </p:sp>
    </p:spTree>
    <p:extLst>
      <p:ext uri="{BB962C8B-B14F-4D97-AF65-F5344CB8AC3E}">
        <p14:creationId xmlns:p14="http://schemas.microsoft.com/office/powerpoint/2010/main" val="3366710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6" name="Text Placeholder 2"/>
          <p:cNvSpPr>
            <a:spLocks noGrp="1"/>
          </p:cNvSpPr>
          <p:nvPr>
            <p:ph idx="1"/>
          </p:nvPr>
        </p:nvSpPr>
        <p:spPr>
          <a:xfrm>
            <a:off x="368300" y="1557651"/>
            <a:ext cx="9947275" cy="5239882"/>
          </a:xfrm>
          <a:prstGeom prst="rect">
            <a:avLst/>
          </a:prstGeom>
        </p:spPr>
        <p:txBody>
          <a:bodyPr vert="horz" lIns="104287" tIns="52144" rIns="104287" bIns="52144"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68300" y="7002639"/>
            <a:ext cx="421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Tree>
    <p:extLst>
      <p:ext uri="{BB962C8B-B14F-4D97-AF65-F5344CB8AC3E}">
        <p14:creationId xmlns:p14="http://schemas.microsoft.com/office/powerpoint/2010/main" val="2751194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7" name="Text Placeholder 2"/>
          <p:cNvSpPr>
            <a:spLocks noGrp="1"/>
          </p:cNvSpPr>
          <p:nvPr>
            <p:ph type="body" idx="39"/>
          </p:nvPr>
        </p:nvSpPr>
        <p:spPr>
          <a:xfrm>
            <a:off x="546767" y="1716438"/>
            <a:ext cx="2947327" cy="4842921"/>
          </a:xfrm>
          <a:prstGeom prst="rect">
            <a:avLst/>
          </a:prstGeom>
          <a:solidFill>
            <a:schemeClr val="bg2">
              <a:lumMod val="20000"/>
              <a:lumOff val="80000"/>
            </a:schemeClr>
          </a:solidFill>
          <a:ln w="6350" cmpd="sng">
            <a:noFill/>
            <a:prstDash val="solid"/>
          </a:ln>
        </p:spPr>
        <p:txBody>
          <a:bodyPr lIns="118939" tIns="59470" rIns="118939" bIns="59470" anchor="ctr"/>
          <a:lstStyle>
            <a:lvl1pPr marL="0" indent="0" algn="ctr">
              <a:buNone/>
              <a:defRPr sz="1600" b="1">
                <a:solidFill>
                  <a:schemeClr val="bg1"/>
                </a:solidFill>
              </a:defRPr>
            </a:lvl1pPr>
            <a:lvl2pPr marL="594697" indent="0">
              <a:buNone/>
              <a:defRPr sz="2600" b="1"/>
            </a:lvl2pPr>
            <a:lvl3pPr marL="1189394" indent="0">
              <a:buNone/>
              <a:defRPr sz="2400" b="1"/>
            </a:lvl3pPr>
            <a:lvl4pPr marL="1784091" indent="0">
              <a:buNone/>
              <a:defRPr sz="2100" b="1"/>
            </a:lvl4pPr>
            <a:lvl5pPr marL="2378788" indent="0">
              <a:buNone/>
              <a:defRPr sz="2100" b="1"/>
            </a:lvl5pPr>
            <a:lvl6pPr marL="2973484" indent="0">
              <a:buNone/>
              <a:defRPr sz="2100" b="1"/>
            </a:lvl6pPr>
            <a:lvl7pPr marL="3568183" indent="0">
              <a:buNone/>
              <a:defRPr sz="2100" b="1"/>
            </a:lvl7pPr>
            <a:lvl8pPr marL="4162880" indent="0">
              <a:buNone/>
              <a:defRPr sz="2100" b="1"/>
            </a:lvl8pPr>
            <a:lvl9pPr marL="4757576" indent="0">
              <a:buNone/>
              <a:defRPr sz="2100" b="1"/>
            </a:lvl9pPr>
          </a:lstStyle>
          <a:p>
            <a:pPr lvl="0"/>
            <a:r>
              <a:rPr lang="en-US"/>
              <a:t>Click to edit Master text styles</a:t>
            </a:r>
          </a:p>
        </p:txBody>
      </p:sp>
      <p:sp>
        <p:nvSpPr>
          <p:cNvPr id="9" name="Text Placeholder 2"/>
          <p:cNvSpPr>
            <a:spLocks noGrp="1"/>
          </p:cNvSpPr>
          <p:nvPr>
            <p:ph type="body" idx="22"/>
          </p:nvPr>
        </p:nvSpPr>
        <p:spPr>
          <a:xfrm>
            <a:off x="7536143" y="1716435"/>
            <a:ext cx="2593360" cy="462408"/>
          </a:xfrm>
          <a:prstGeom prst="rect">
            <a:avLst/>
          </a:prstGeom>
          <a:solidFill>
            <a:schemeClr val="accent1"/>
          </a:solidFill>
          <a:ln w="6350" cmpd="sng">
            <a:solidFill>
              <a:srgbClr val="C0C0C0"/>
            </a:solidFill>
            <a:prstDash val="solid"/>
          </a:ln>
        </p:spPr>
        <p:txBody>
          <a:bodyPr lIns="118939" tIns="59470" rIns="118939" bIns="59470" anchor="ctr">
            <a:noAutofit/>
          </a:bodyPr>
          <a:lstStyle>
            <a:lvl1pPr marL="0" indent="0" algn="ctr">
              <a:buNone/>
              <a:defRPr sz="2300" b="1">
                <a:solidFill>
                  <a:schemeClr val="bg1"/>
                </a:solidFill>
              </a:defRPr>
            </a:lvl1pPr>
            <a:lvl2pPr marL="594697" indent="0">
              <a:buNone/>
              <a:defRPr sz="2600" b="1"/>
            </a:lvl2pPr>
            <a:lvl3pPr marL="1189394" indent="0">
              <a:buNone/>
              <a:defRPr sz="2400" b="1"/>
            </a:lvl3pPr>
            <a:lvl4pPr marL="1784091" indent="0">
              <a:buNone/>
              <a:defRPr sz="2100" b="1"/>
            </a:lvl4pPr>
            <a:lvl5pPr marL="2378788" indent="0">
              <a:buNone/>
              <a:defRPr sz="2100" b="1"/>
            </a:lvl5pPr>
            <a:lvl6pPr marL="2973484" indent="0">
              <a:buNone/>
              <a:defRPr sz="2100" b="1"/>
            </a:lvl6pPr>
            <a:lvl7pPr marL="3568183" indent="0">
              <a:buNone/>
              <a:defRPr sz="2100" b="1"/>
            </a:lvl7pPr>
            <a:lvl8pPr marL="4162880" indent="0">
              <a:buNone/>
              <a:defRPr sz="2100" b="1"/>
            </a:lvl8pPr>
            <a:lvl9pPr marL="4757576" indent="0">
              <a:buNone/>
              <a:defRPr sz="2100" b="1"/>
            </a:lvl9pPr>
          </a:lstStyle>
          <a:p>
            <a:pPr lvl="0"/>
            <a:r>
              <a:rPr lang="en-US"/>
              <a:t>Click to edit Master text styles</a:t>
            </a:r>
          </a:p>
        </p:txBody>
      </p:sp>
      <p:sp>
        <p:nvSpPr>
          <p:cNvPr id="10" name="Text Placeholder 2"/>
          <p:cNvSpPr>
            <a:spLocks noGrp="1"/>
          </p:cNvSpPr>
          <p:nvPr>
            <p:ph type="body" idx="30"/>
          </p:nvPr>
        </p:nvSpPr>
        <p:spPr>
          <a:xfrm>
            <a:off x="546767" y="1716435"/>
            <a:ext cx="2947327" cy="462408"/>
          </a:xfrm>
          <a:prstGeom prst="rect">
            <a:avLst/>
          </a:prstGeom>
          <a:solidFill>
            <a:srgbClr val="877B77"/>
          </a:solidFill>
          <a:ln w="6350" cmpd="sng">
            <a:solidFill>
              <a:srgbClr val="C0C0C0"/>
            </a:solidFill>
            <a:prstDash val="solid"/>
          </a:ln>
        </p:spPr>
        <p:txBody>
          <a:bodyPr lIns="118939" tIns="59470" rIns="118939" bIns="59470" anchor="ctr">
            <a:noAutofit/>
          </a:bodyPr>
          <a:lstStyle>
            <a:lvl1pPr marL="0" indent="0" algn="ctr">
              <a:buNone/>
              <a:defRPr sz="2300" b="1">
                <a:solidFill>
                  <a:schemeClr val="bg1"/>
                </a:solidFill>
              </a:defRPr>
            </a:lvl1pPr>
            <a:lvl2pPr marL="594697" indent="0">
              <a:buNone/>
              <a:defRPr sz="2600" b="1"/>
            </a:lvl2pPr>
            <a:lvl3pPr marL="1189394" indent="0">
              <a:buNone/>
              <a:defRPr sz="2400" b="1"/>
            </a:lvl3pPr>
            <a:lvl4pPr marL="1784091" indent="0">
              <a:buNone/>
              <a:defRPr sz="2100" b="1"/>
            </a:lvl4pPr>
            <a:lvl5pPr marL="2378788" indent="0">
              <a:buNone/>
              <a:defRPr sz="2100" b="1"/>
            </a:lvl5pPr>
            <a:lvl6pPr marL="2973484" indent="0">
              <a:buNone/>
              <a:defRPr sz="2100" b="1"/>
            </a:lvl6pPr>
            <a:lvl7pPr marL="3568183" indent="0">
              <a:buNone/>
              <a:defRPr sz="2100" b="1"/>
            </a:lvl7pPr>
            <a:lvl8pPr marL="4162880" indent="0">
              <a:buNone/>
              <a:defRPr sz="2100" b="1"/>
            </a:lvl8pPr>
            <a:lvl9pPr marL="4757576" indent="0">
              <a:buNone/>
              <a:defRPr sz="2100" b="1"/>
            </a:lvl9pPr>
          </a:lstStyle>
          <a:p>
            <a:pPr lvl="0"/>
            <a:r>
              <a:rPr lang="en-US"/>
              <a:t>Click to edit Master text styles</a:t>
            </a:r>
          </a:p>
        </p:txBody>
      </p:sp>
      <p:sp>
        <p:nvSpPr>
          <p:cNvPr id="32" name="Text Placeholder 23"/>
          <p:cNvSpPr>
            <a:spLocks noGrp="1"/>
          </p:cNvSpPr>
          <p:nvPr>
            <p:ph type="body" sz="quarter" idx="12"/>
          </p:nvPr>
        </p:nvSpPr>
        <p:spPr>
          <a:xfrm>
            <a:off x="723709" y="2351574"/>
            <a:ext cx="2593448" cy="793833"/>
          </a:xfrm>
          <a:prstGeom prst="rect">
            <a:avLst/>
          </a:prstGeom>
          <a:solidFill>
            <a:srgbClr val="FFFFFF"/>
          </a:solidFill>
          <a:ln>
            <a:solidFill>
              <a:schemeClr val="bg2"/>
            </a:solidFill>
          </a:ln>
        </p:spPr>
        <p:txBody>
          <a:bodyPr lIns="0" tIns="59470" rIns="82116" bIns="59470" anchor="ctr">
            <a:noAutofit/>
          </a:bodyPr>
          <a:lstStyle>
            <a:lvl1pPr marL="231270" indent="0" algn="l">
              <a:spcBef>
                <a:spcPts val="0"/>
              </a:spcBef>
              <a:buNone/>
              <a:defRPr sz="2100"/>
            </a:lvl1pPr>
          </a:lstStyle>
          <a:p>
            <a:pPr lvl="0"/>
            <a:r>
              <a:rPr lang="en-US"/>
              <a:t>Click to edit Master text styles</a:t>
            </a:r>
          </a:p>
        </p:txBody>
      </p:sp>
      <p:sp>
        <p:nvSpPr>
          <p:cNvPr id="33" name="Text Placeholder 23"/>
          <p:cNvSpPr>
            <a:spLocks noGrp="1"/>
          </p:cNvSpPr>
          <p:nvPr>
            <p:ph type="body" sz="quarter" idx="40"/>
          </p:nvPr>
        </p:nvSpPr>
        <p:spPr>
          <a:xfrm>
            <a:off x="723709" y="3410135"/>
            <a:ext cx="2593448" cy="793833"/>
          </a:xfrm>
          <a:prstGeom prst="rect">
            <a:avLst/>
          </a:prstGeom>
          <a:solidFill>
            <a:srgbClr val="FFFFFF"/>
          </a:solidFill>
          <a:ln>
            <a:solidFill>
              <a:schemeClr val="bg2"/>
            </a:solidFill>
          </a:ln>
        </p:spPr>
        <p:txBody>
          <a:bodyPr lIns="0" tIns="59470" rIns="82116" bIns="59470" anchor="ctr">
            <a:noAutofit/>
          </a:bodyPr>
          <a:lstStyle>
            <a:lvl1pPr marL="231270" indent="0" algn="l">
              <a:spcBef>
                <a:spcPts val="0"/>
              </a:spcBef>
              <a:buNone/>
              <a:defRPr sz="2100"/>
            </a:lvl1pPr>
          </a:lstStyle>
          <a:p>
            <a:pPr lvl="0"/>
            <a:r>
              <a:rPr lang="en-US"/>
              <a:t>Click to edit Master text styles</a:t>
            </a:r>
          </a:p>
        </p:txBody>
      </p:sp>
      <p:sp>
        <p:nvSpPr>
          <p:cNvPr id="36" name="Text Placeholder 23"/>
          <p:cNvSpPr>
            <a:spLocks noGrp="1"/>
          </p:cNvSpPr>
          <p:nvPr>
            <p:ph type="body" sz="quarter" idx="41"/>
          </p:nvPr>
        </p:nvSpPr>
        <p:spPr>
          <a:xfrm>
            <a:off x="723709" y="4468699"/>
            <a:ext cx="2593448" cy="793833"/>
          </a:xfrm>
          <a:prstGeom prst="rect">
            <a:avLst/>
          </a:prstGeom>
          <a:solidFill>
            <a:srgbClr val="FFFFFF"/>
          </a:solidFill>
          <a:ln>
            <a:solidFill>
              <a:schemeClr val="bg2"/>
            </a:solidFill>
          </a:ln>
        </p:spPr>
        <p:txBody>
          <a:bodyPr lIns="0" tIns="59470" rIns="82116" bIns="59470" anchor="ctr">
            <a:noAutofit/>
          </a:bodyPr>
          <a:lstStyle>
            <a:lvl1pPr marL="231270" indent="0" algn="l">
              <a:spcBef>
                <a:spcPts val="0"/>
              </a:spcBef>
              <a:buNone/>
              <a:defRPr sz="2100"/>
            </a:lvl1pPr>
          </a:lstStyle>
          <a:p>
            <a:pPr lvl="0"/>
            <a:r>
              <a:rPr lang="en-US"/>
              <a:t>Click to edit Master text styles</a:t>
            </a:r>
          </a:p>
        </p:txBody>
      </p:sp>
      <p:sp>
        <p:nvSpPr>
          <p:cNvPr id="37" name="Text Placeholder 23"/>
          <p:cNvSpPr>
            <a:spLocks noGrp="1"/>
          </p:cNvSpPr>
          <p:nvPr>
            <p:ph type="body" sz="quarter" idx="42"/>
          </p:nvPr>
        </p:nvSpPr>
        <p:spPr>
          <a:xfrm>
            <a:off x="723709" y="5527259"/>
            <a:ext cx="2593448" cy="793833"/>
          </a:xfrm>
          <a:prstGeom prst="rect">
            <a:avLst/>
          </a:prstGeom>
          <a:solidFill>
            <a:srgbClr val="FFFFFF"/>
          </a:solidFill>
          <a:ln>
            <a:solidFill>
              <a:schemeClr val="bg2"/>
            </a:solidFill>
          </a:ln>
        </p:spPr>
        <p:txBody>
          <a:bodyPr lIns="0" tIns="59470" rIns="82116" bIns="59470" anchor="ctr">
            <a:noAutofit/>
          </a:bodyPr>
          <a:lstStyle>
            <a:lvl1pPr marL="231270" indent="0" algn="l">
              <a:spcBef>
                <a:spcPts val="0"/>
              </a:spcBef>
              <a:buNone/>
              <a:defRPr sz="2100"/>
            </a:lvl1pPr>
          </a:lstStyle>
          <a:p>
            <a:pPr lvl="0"/>
            <a:r>
              <a:rPr lang="en-US"/>
              <a:t>Click to edit Master text styles</a:t>
            </a:r>
          </a:p>
        </p:txBody>
      </p:sp>
      <p:sp>
        <p:nvSpPr>
          <p:cNvPr id="44" name="Text Placeholder 23"/>
          <p:cNvSpPr>
            <a:spLocks noGrp="1"/>
          </p:cNvSpPr>
          <p:nvPr>
            <p:ph type="body" sz="quarter" idx="49"/>
          </p:nvPr>
        </p:nvSpPr>
        <p:spPr>
          <a:xfrm>
            <a:off x="7536145" y="2351574"/>
            <a:ext cx="2593448" cy="793833"/>
          </a:xfrm>
          <a:prstGeom prst="rect">
            <a:avLst/>
          </a:prstGeom>
          <a:solidFill>
            <a:srgbClr val="FFFFFF"/>
          </a:solidFill>
          <a:ln>
            <a:solidFill>
              <a:schemeClr val="bg2"/>
            </a:solidFill>
          </a:ln>
        </p:spPr>
        <p:txBody>
          <a:bodyPr lIns="0" tIns="59470" rIns="82116" bIns="59470" anchor="ctr">
            <a:noAutofit/>
          </a:bodyPr>
          <a:lstStyle>
            <a:lvl1pPr marL="231270" indent="0" algn="l">
              <a:spcBef>
                <a:spcPts val="0"/>
              </a:spcBef>
              <a:buNone/>
              <a:defRPr sz="2100"/>
            </a:lvl1pPr>
          </a:lstStyle>
          <a:p>
            <a:pPr lvl="0"/>
            <a:r>
              <a:rPr lang="en-US"/>
              <a:t>Click to edit Master text styles</a:t>
            </a:r>
          </a:p>
        </p:txBody>
      </p:sp>
      <p:sp>
        <p:nvSpPr>
          <p:cNvPr id="45" name="Text Placeholder 23"/>
          <p:cNvSpPr>
            <a:spLocks noGrp="1"/>
          </p:cNvSpPr>
          <p:nvPr>
            <p:ph type="body" sz="quarter" idx="50"/>
          </p:nvPr>
        </p:nvSpPr>
        <p:spPr>
          <a:xfrm>
            <a:off x="7536145" y="3410135"/>
            <a:ext cx="2593448" cy="793833"/>
          </a:xfrm>
          <a:prstGeom prst="rect">
            <a:avLst/>
          </a:prstGeom>
          <a:solidFill>
            <a:srgbClr val="FFFFFF"/>
          </a:solidFill>
          <a:ln>
            <a:solidFill>
              <a:schemeClr val="bg2"/>
            </a:solidFill>
          </a:ln>
        </p:spPr>
        <p:txBody>
          <a:bodyPr lIns="0" tIns="59470" rIns="82116" bIns="59470" anchor="ctr">
            <a:noAutofit/>
          </a:bodyPr>
          <a:lstStyle>
            <a:lvl1pPr marL="231270" indent="0" algn="l">
              <a:spcBef>
                <a:spcPts val="0"/>
              </a:spcBef>
              <a:buNone/>
              <a:defRPr sz="2100"/>
            </a:lvl1pPr>
          </a:lstStyle>
          <a:p>
            <a:pPr lvl="0"/>
            <a:r>
              <a:rPr lang="en-US"/>
              <a:t>Click to edit Master text styles</a:t>
            </a:r>
          </a:p>
        </p:txBody>
      </p:sp>
      <p:sp>
        <p:nvSpPr>
          <p:cNvPr id="46" name="Text Placeholder 23"/>
          <p:cNvSpPr>
            <a:spLocks noGrp="1"/>
          </p:cNvSpPr>
          <p:nvPr>
            <p:ph type="body" sz="quarter" idx="51"/>
          </p:nvPr>
        </p:nvSpPr>
        <p:spPr>
          <a:xfrm>
            <a:off x="7536145" y="4468699"/>
            <a:ext cx="2593448" cy="793833"/>
          </a:xfrm>
          <a:prstGeom prst="rect">
            <a:avLst/>
          </a:prstGeom>
          <a:solidFill>
            <a:srgbClr val="FFFFFF"/>
          </a:solidFill>
          <a:ln>
            <a:solidFill>
              <a:schemeClr val="bg2"/>
            </a:solidFill>
          </a:ln>
        </p:spPr>
        <p:txBody>
          <a:bodyPr lIns="0" tIns="59470" rIns="82116" bIns="59470" anchor="ctr">
            <a:noAutofit/>
          </a:bodyPr>
          <a:lstStyle>
            <a:lvl1pPr marL="231270" indent="0" algn="l">
              <a:spcBef>
                <a:spcPts val="0"/>
              </a:spcBef>
              <a:buNone/>
              <a:defRPr sz="2100"/>
            </a:lvl1pPr>
          </a:lstStyle>
          <a:p>
            <a:pPr lvl="0"/>
            <a:r>
              <a:rPr lang="en-US"/>
              <a:t>Click to edit Master text styles</a:t>
            </a:r>
          </a:p>
        </p:txBody>
      </p:sp>
      <p:sp>
        <p:nvSpPr>
          <p:cNvPr id="47" name="Text Placeholder 23"/>
          <p:cNvSpPr>
            <a:spLocks noGrp="1"/>
          </p:cNvSpPr>
          <p:nvPr>
            <p:ph type="body" sz="quarter" idx="52"/>
          </p:nvPr>
        </p:nvSpPr>
        <p:spPr>
          <a:xfrm>
            <a:off x="7536145" y="5527259"/>
            <a:ext cx="2593448" cy="793833"/>
          </a:xfrm>
          <a:prstGeom prst="rect">
            <a:avLst/>
          </a:prstGeom>
          <a:solidFill>
            <a:srgbClr val="FFFFFF"/>
          </a:solidFill>
          <a:ln>
            <a:solidFill>
              <a:schemeClr val="bg2"/>
            </a:solidFill>
          </a:ln>
        </p:spPr>
        <p:txBody>
          <a:bodyPr lIns="0" tIns="59470" rIns="82116" bIns="59470" anchor="ctr">
            <a:noAutofit/>
          </a:bodyPr>
          <a:lstStyle>
            <a:lvl1pPr marL="231270" indent="0" algn="l">
              <a:spcBef>
                <a:spcPts val="0"/>
              </a:spcBef>
              <a:buNone/>
              <a:defRPr sz="2100"/>
            </a:lvl1pPr>
          </a:lstStyle>
          <a:p>
            <a:pPr lvl="0"/>
            <a:r>
              <a:rPr lang="en-US"/>
              <a:t>Click to edit Master text styles</a:t>
            </a:r>
          </a:p>
        </p:txBody>
      </p:sp>
      <p:sp>
        <p:nvSpPr>
          <p:cNvPr id="23" name="Text Placeholder 2"/>
          <p:cNvSpPr>
            <a:spLocks noGrp="1"/>
          </p:cNvSpPr>
          <p:nvPr>
            <p:ph type="body" idx="53"/>
          </p:nvPr>
        </p:nvSpPr>
        <p:spPr>
          <a:xfrm>
            <a:off x="3578305" y="1716438"/>
            <a:ext cx="2947327" cy="4842921"/>
          </a:xfrm>
          <a:prstGeom prst="rect">
            <a:avLst/>
          </a:prstGeom>
          <a:solidFill>
            <a:schemeClr val="bg2">
              <a:lumMod val="20000"/>
              <a:lumOff val="80000"/>
            </a:schemeClr>
          </a:solidFill>
          <a:ln w="6350" cmpd="sng">
            <a:noFill/>
            <a:prstDash val="solid"/>
          </a:ln>
        </p:spPr>
        <p:txBody>
          <a:bodyPr lIns="118939" tIns="59470" rIns="118939" bIns="59470" anchor="ctr"/>
          <a:lstStyle>
            <a:lvl1pPr marL="0" indent="0" algn="ctr">
              <a:buNone/>
              <a:defRPr sz="1600" b="1">
                <a:solidFill>
                  <a:schemeClr val="bg1"/>
                </a:solidFill>
              </a:defRPr>
            </a:lvl1pPr>
            <a:lvl2pPr marL="594697" indent="0">
              <a:buNone/>
              <a:defRPr sz="2600" b="1"/>
            </a:lvl2pPr>
            <a:lvl3pPr marL="1189394" indent="0">
              <a:buNone/>
              <a:defRPr sz="2400" b="1"/>
            </a:lvl3pPr>
            <a:lvl4pPr marL="1784091" indent="0">
              <a:buNone/>
              <a:defRPr sz="2100" b="1"/>
            </a:lvl4pPr>
            <a:lvl5pPr marL="2378788" indent="0">
              <a:buNone/>
              <a:defRPr sz="2100" b="1"/>
            </a:lvl5pPr>
            <a:lvl6pPr marL="2973484" indent="0">
              <a:buNone/>
              <a:defRPr sz="2100" b="1"/>
            </a:lvl6pPr>
            <a:lvl7pPr marL="3568183" indent="0">
              <a:buNone/>
              <a:defRPr sz="2100" b="1"/>
            </a:lvl7pPr>
            <a:lvl8pPr marL="4162880" indent="0">
              <a:buNone/>
              <a:defRPr sz="2100" b="1"/>
            </a:lvl8pPr>
            <a:lvl9pPr marL="4757576" indent="0">
              <a:buNone/>
              <a:defRPr sz="2100" b="1"/>
            </a:lvl9pPr>
          </a:lstStyle>
          <a:p>
            <a:pPr lvl="0"/>
            <a:r>
              <a:rPr lang="en-US"/>
              <a:t>Click to edit Master text styles</a:t>
            </a:r>
          </a:p>
        </p:txBody>
      </p:sp>
      <p:sp>
        <p:nvSpPr>
          <p:cNvPr id="24" name="Text Placeholder 2"/>
          <p:cNvSpPr>
            <a:spLocks noGrp="1"/>
          </p:cNvSpPr>
          <p:nvPr>
            <p:ph type="body" idx="54"/>
          </p:nvPr>
        </p:nvSpPr>
        <p:spPr>
          <a:xfrm>
            <a:off x="3578305" y="1716435"/>
            <a:ext cx="2947327" cy="462408"/>
          </a:xfrm>
          <a:prstGeom prst="rect">
            <a:avLst/>
          </a:prstGeom>
          <a:solidFill>
            <a:srgbClr val="877B77"/>
          </a:solidFill>
          <a:ln w="6350" cmpd="sng">
            <a:solidFill>
              <a:srgbClr val="C0C0C0"/>
            </a:solidFill>
            <a:prstDash val="solid"/>
          </a:ln>
        </p:spPr>
        <p:txBody>
          <a:bodyPr lIns="118939" tIns="59470" rIns="118939" bIns="59470" anchor="ctr">
            <a:noAutofit/>
          </a:bodyPr>
          <a:lstStyle>
            <a:lvl1pPr marL="0" indent="0" algn="ctr">
              <a:buNone/>
              <a:defRPr sz="2300" b="1">
                <a:solidFill>
                  <a:schemeClr val="bg1"/>
                </a:solidFill>
              </a:defRPr>
            </a:lvl1pPr>
            <a:lvl2pPr marL="594697" indent="0">
              <a:buNone/>
              <a:defRPr sz="2600" b="1"/>
            </a:lvl2pPr>
            <a:lvl3pPr marL="1189394" indent="0">
              <a:buNone/>
              <a:defRPr sz="2400" b="1"/>
            </a:lvl3pPr>
            <a:lvl4pPr marL="1784091" indent="0">
              <a:buNone/>
              <a:defRPr sz="2100" b="1"/>
            </a:lvl4pPr>
            <a:lvl5pPr marL="2378788" indent="0">
              <a:buNone/>
              <a:defRPr sz="2100" b="1"/>
            </a:lvl5pPr>
            <a:lvl6pPr marL="2973484" indent="0">
              <a:buNone/>
              <a:defRPr sz="2100" b="1"/>
            </a:lvl6pPr>
            <a:lvl7pPr marL="3568183" indent="0">
              <a:buNone/>
              <a:defRPr sz="2100" b="1"/>
            </a:lvl7pPr>
            <a:lvl8pPr marL="4162880" indent="0">
              <a:buNone/>
              <a:defRPr sz="2100" b="1"/>
            </a:lvl8pPr>
            <a:lvl9pPr marL="4757576" indent="0">
              <a:buNone/>
              <a:defRPr sz="2100" b="1"/>
            </a:lvl9pPr>
          </a:lstStyle>
          <a:p>
            <a:pPr lvl="0"/>
            <a:r>
              <a:rPr lang="en-US"/>
              <a:t>Click to edit Master text styles</a:t>
            </a:r>
          </a:p>
        </p:txBody>
      </p:sp>
      <p:sp>
        <p:nvSpPr>
          <p:cNvPr id="25" name="Text Placeholder 23"/>
          <p:cNvSpPr>
            <a:spLocks noGrp="1"/>
          </p:cNvSpPr>
          <p:nvPr>
            <p:ph type="body" sz="quarter" idx="55"/>
          </p:nvPr>
        </p:nvSpPr>
        <p:spPr>
          <a:xfrm>
            <a:off x="3755244" y="2351574"/>
            <a:ext cx="2593448" cy="793833"/>
          </a:xfrm>
          <a:prstGeom prst="rect">
            <a:avLst/>
          </a:prstGeom>
          <a:solidFill>
            <a:srgbClr val="FFFFFF"/>
          </a:solidFill>
          <a:ln>
            <a:solidFill>
              <a:schemeClr val="bg2"/>
            </a:solidFill>
          </a:ln>
        </p:spPr>
        <p:txBody>
          <a:bodyPr lIns="0" tIns="59470" rIns="82116" bIns="59470" anchor="ctr">
            <a:noAutofit/>
          </a:bodyPr>
          <a:lstStyle>
            <a:lvl1pPr marL="231270" indent="0" algn="l">
              <a:spcBef>
                <a:spcPts val="0"/>
              </a:spcBef>
              <a:buNone/>
              <a:defRPr sz="2100"/>
            </a:lvl1pPr>
          </a:lstStyle>
          <a:p>
            <a:pPr lvl="0"/>
            <a:r>
              <a:rPr lang="en-US"/>
              <a:t>Click to edit Master text styles</a:t>
            </a:r>
          </a:p>
        </p:txBody>
      </p:sp>
      <p:sp>
        <p:nvSpPr>
          <p:cNvPr id="26" name="Text Placeholder 23"/>
          <p:cNvSpPr>
            <a:spLocks noGrp="1"/>
          </p:cNvSpPr>
          <p:nvPr>
            <p:ph type="body" sz="quarter" idx="56"/>
          </p:nvPr>
        </p:nvSpPr>
        <p:spPr>
          <a:xfrm>
            <a:off x="3755244" y="3410135"/>
            <a:ext cx="2593448" cy="793833"/>
          </a:xfrm>
          <a:prstGeom prst="rect">
            <a:avLst/>
          </a:prstGeom>
          <a:solidFill>
            <a:srgbClr val="FFFFFF"/>
          </a:solidFill>
          <a:ln>
            <a:solidFill>
              <a:schemeClr val="bg2"/>
            </a:solidFill>
          </a:ln>
        </p:spPr>
        <p:txBody>
          <a:bodyPr lIns="0" tIns="59470" rIns="82116" bIns="59470" anchor="ctr">
            <a:noAutofit/>
          </a:bodyPr>
          <a:lstStyle>
            <a:lvl1pPr marL="231270" indent="0" algn="l">
              <a:spcBef>
                <a:spcPts val="0"/>
              </a:spcBef>
              <a:buNone/>
              <a:defRPr sz="2100"/>
            </a:lvl1pPr>
          </a:lstStyle>
          <a:p>
            <a:pPr lvl="0"/>
            <a:r>
              <a:rPr lang="en-US"/>
              <a:t>Click to edit Master text styles</a:t>
            </a:r>
          </a:p>
        </p:txBody>
      </p:sp>
      <p:sp>
        <p:nvSpPr>
          <p:cNvPr id="27" name="Text Placeholder 23"/>
          <p:cNvSpPr>
            <a:spLocks noGrp="1"/>
          </p:cNvSpPr>
          <p:nvPr>
            <p:ph type="body" sz="quarter" idx="57"/>
          </p:nvPr>
        </p:nvSpPr>
        <p:spPr>
          <a:xfrm>
            <a:off x="3755244" y="4468699"/>
            <a:ext cx="2593448" cy="793833"/>
          </a:xfrm>
          <a:prstGeom prst="rect">
            <a:avLst/>
          </a:prstGeom>
          <a:solidFill>
            <a:srgbClr val="FFFFFF"/>
          </a:solidFill>
          <a:ln>
            <a:solidFill>
              <a:schemeClr val="bg2"/>
            </a:solidFill>
          </a:ln>
        </p:spPr>
        <p:txBody>
          <a:bodyPr lIns="0" tIns="59470" rIns="82116" bIns="59470" anchor="ctr">
            <a:noAutofit/>
          </a:bodyPr>
          <a:lstStyle>
            <a:lvl1pPr marL="231270" indent="0" algn="l">
              <a:spcBef>
                <a:spcPts val="0"/>
              </a:spcBef>
              <a:buNone/>
              <a:defRPr sz="2100"/>
            </a:lvl1pPr>
          </a:lstStyle>
          <a:p>
            <a:pPr lvl="0"/>
            <a:r>
              <a:rPr lang="en-US"/>
              <a:t>Click to edit Master text styles</a:t>
            </a:r>
          </a:p>
        </p:txBody>
      </p:sp>
      <p:sp>
        <p:nvSpPr>
          <p:cNvPr id="28" name="Text Placeholder 23"/>
          <p:cNvSpPr>
            <a:spLocks noGrp="1"/>
          </p:cNvSpPr>
          <p:nvPr>
            <p:ph type="body" sz="quarter" idx="58"/>
          </p:nvPr>
        </p:nvSpPr>
        <p:spPr>
          <a:xfrm>
            <a:off x="3755244" y="5527259"/>
            <a:ext cx="2593448" cy="793833"/>
          </a:xfrm>
          <a:prstGeom prst="rect">
            <a:avLst/>
          </a:prstGeom>
          <a:solidFill>
            <a:srgbClr val="FFFFFF"/>
          </a:solidFill>
          <a:ln>
            <a:solidFill>
              <a:schemeClr val="bg2"/>
            </a:solidFill>
          </a:ln>
        </p:spPr>
        <p:txBody>
          <a:bodyPr lIns="0" tIns="59470" rIns="82116" bIns="59470" anchor="ctr">
            <a:noAutofit/>
          </a:bodyPr>
          <a:lstStyle>
            <a:lvl1pPr marL="231270" indent="0" algn="l">
              <a:spcBef>
                <a:spcPts val="0"/>
              </a:spcBef>
              <a:buNone/>
              <a:defRPr sz="2100"/>
            </a:lvl1pPr>
          </a:lstStyle>
          <a:p>
            <a:pPr lvl="0"/>
            <a:r>
              <a:rPr lang="en-US"/>
              <a:t>Click to edit Master text styles</a:t>
            </a:r>
          </a:p>
        </p:txBody>
      </p:sp>
      <p:sp>
        <p:nvSpPr>
          <p:cNvPr id="30" name="Slide Number Placeholder 3"/>
          <p:cNvSpPr>
            <a:spLocks noGrp="1"/>
          </p:cNvSpPr>
          <p:nvPr>
            <p:ph type="sldNum" sz="quarter" idx="4"/>
          </p:nvPr>
        </p:nvSpPr>
        <p:spPr>
          <a:xfrm>
            <a:off x="368300" y="7002639"/>
            <a:ext cx="421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
        <p:nvSpPr>
          <p:cNvPr id="29" name="SmartArt Placeholder 7"/>
          <p:cNvSpPr>
            <a:spLocks noGrp="1"/>
          </p:cNvSpPr>
          <p:nvPr>
            <p:ph type="dgm" sz="quarter" idx="95"/>
          </p:nvPr>
        </p:nvSpPr>
        <p:spPr>
          <a:xfrm rot="5400000">
            <a:off x="4649071" y="3756598"/>
            <a:ext cx="4763530" cy="841991"/>
          </a:xfrm>
          <a:prstGeom prst="triangle">
            <a:avLst/>
          </a:prstGeom>
          <a:gradFill flip="none" rotWithShape="1">
            <a:gsLst>
              <a:gs pos="0">
                <a:schemeClr val="tx2">
                  <a:lumMod val="40000"/>
                  <a:lumOff val="60000"/>
                </a:schemeClr>
              </a:gs>
              <a:gs pos="50000">
                <a:schemeClr val="tx2"/>
              </a:gs>
              <a:gs pos="100000">
                <a:srgbClr val="CBDD5C"/>
              </a:gs>
            </a:gsLst>
            <a:lin ang="0" scaled="1"/>
            <a:tileRect/>
          </a:gradFill>
        </p:spPr>
        <p:txBody>
          <a:bodyPr/>
          <a:lstStyle>
            <a:lvl1pPr>
              <a:defRPr sz="1600"/>
            </a:lvl1pPr>
          </a:lstStyle>
          <a:p>
            <a:r>
              <a:rPr lang="en-US"/>
              <a:t>Click icon to add SmartArt graphic</a:t>
            </a:r>
            <a:endParaRPr lang="en-AU" dirty="0"/>
          </a:p>
        </p:txBody>
      </p:sp>
    </p:spTree>
    <p:extLst>
      <p:ext uri="{BB962C8B-B14F-4D97-AF65-F5344CB8AC3E}">
        <p14:creationId xmlns:p14="http://schemas.microsoft.com/office/powerpoint/2010/main" val="1153711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6378" y="3542456"/>
            <a:ext cx="10717198" cy="459249"/>
          </a:xfrm>
          <a:prstGeom prst="rect">
            <a:avLst/>
          </a:prstGeom>
          <a:noFill/>
        </p:spPr>
        <p:txBody>
          <a:bodyPr wrap="square" lIns="104287" tIns="52144" rIns="104287" bIns="52144" rtlCol="0">
            <a:spAutoFit/>
          </a:bodyPr>
          <a:lstStyle/>
          <a:p>
            <a:pPr algn="ctr"/>
            <a:r>
              <a:rPr lang="en-AU" sz="2300" dirty="0">
                <a:latin typeface="Arial" panose="020B0604020202020204" pitchFamily="34" charset="0"/>
                <a:cs typeface="Arial" panose="020B0604020202020204" pitchFamily="34" charset="0"/>
              </a:rPr>
              <a:t>www.claytonutz.com</a:t>
            </a:r>
          </a:p>
        </p:txBody>
      </p:sp>
    </p:spTree>
    <p:extLst>
      <p:ext uri="{BB962C8B-B14F-4D97-AF65-F5344CB8AC3E}">
        <p14:creationId xmlns:p14="http://schemas.microsoft.com/office/powerpoint/2010/main" val="36263686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 Device Divider - Black">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14652" y="1019176"/>
            <a:ext cx="5468937" cy="5497759"/>
          </a:xfrm>
        </p:spPr>
        <p:txBody>
          <a:bodyPr/>
          <a:lstStyle>
            <a:lvl1pPr marL="0" indent="0" algn="ctr">
              <a:buNone/>
              <a:defRPr/>
            </a:lvl1pPr>
          </a:lstStyle>
          <a:p>
            <a:r>
              <a:rPr lang="en-US"/>
              <a:t>Click icon to add picture</a:t>
            </a:r>
            <a:endParaRPr lang="en-AU" dirty="0"/>
          </a:p>
        </p:txBody>
      </p:sp>
      <p:sp>
        <p:nvSpPr>
          <p:cNvPr id="2" name="Title 1"/>
          <p:cNvSpPr>
            <a:spLocks noGrp="1"/>
          </p:cNvSpPr>
          <p:nvPr userDrawn="1">
            <p:ph type="title" hasCustomPrompt="1"/>
          </p:nvPr>
        </p:nvSpPr>
        <p:spPr>
          <a:xfrm>
            <a:off x="367490" y="3224887"/>
            <a:ext cx="4115113" cy="1111490"/>
          </a:xfrm>
        </p:spPr>
        <p:txBody>
          <a:bodyPr/>
          <a:lstStyle>
            <a:lvl1pPr>
              <a:defRPr baseline="0">
                <a:solidFill>
                  <a:schemeClr val="bg1"/>
                </a:solidFill>
              </a:defRPr>
            </a:lvl1pPr>
          </a:lstStyle>
          <a:p>
            <a:r>
              <a:rPr lang="en-US" dirty="0"/>
              <a:t>Click to edit subsection name</a:t>
            </a:r>
            <a:endParaRPr lang="en-AU" dirty="0"/>
          </a:p>
        </p:txBody>
      </p:sp>
    </p:spTree>
    <p:extLst>
      <p:ext uri="{BB962C8B-B14F-4D97-AF65-F5344CB8AC3E}">
        <p14:creationId xmlns:p14="http://schemas.microsoft.com/office/powerpoint/2010/main" val="3797404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le Slide International">
    <p:bg>
      <p:bgPr>
        <a:solidFill>
          <a:schemeClr val="tx1"/>
        </a:solidFill>
        <a:effectLst/>
      </p:bgPr>
    </p:bg>
    <p:spTree>
      <p:nvGrpSpPr>
        <p:cNvPr id="1" name=""/>
        <p:cNvGrpSpPr/>
        <p:nvPr/>
      </p:nvGrpSpPr>
      <p:grpSpPr>
        <a:xfrm>
          <a:off x="0" y="0"/>
          <a:ext cx="0" cy="0"/>
          <a:chOff x="0" y="0"/>
          <a:chExt cx="0" cy="0"/>
        </a:xfrm>
      </p:grpSpPr>
      <p:sp>
        <p:nvSpPr>
          <p:cNvPr id="16" name="TextBox 15"/>
          <p:cNvSpPr txBox="1"/>
          <p:nvPr userDrawn="1"/>
        </p:nvSpPr>
        <p:spPr>
          <a:xfrm>
            <a:off x="450156" y="6929430"/>
            <a:ext cx="2610490" cy="271470"/>
          </a:xfrm>
          <a:prstGeom prst="rect">
            <a:avLst/>
          </a:prstGeom>
          <a:noFill/>
        </p:spPr>
        <p:txBody>
          <a:bodyPr wrap="square" lIns="99569" tIns="49785" rIns="99569" bIns="49785" rtlCol="0">
            <a:spAutoFit/>
          </a:bodyPr>
          <a:lstStyle/>
          <a:p>
            <a:pPr lvl="0"/>
            <a:r>
              <a:rPr lang="en-US" sz="1100" dirty="0">
                <a:solidFill>
                  <a:schemeClr val="tx2"/>
                </a:solidFill>
              </a:rPr>
              <a:t>www.claytonutz.com</a:t>
            </a:r>
          </a:p>
        </p:txBody>
      </p:sp>
      <p:sp>
        <p:nvSpPr>
          <p:cNvPr id="4" name="Text Placeholder 3"/>
          <p:cNvSpPr>
            <a:spLocks noGrp="1"/>
          </p:cNvSpPr>
          <p:nvPr>
            <p:ph type="body" sz="quarter" idx="10" hasCustomPrompt="1"/>
          </p:nvPr>
        </p:nvSpPr>
        <p:spPr>
          <a:xfrm>
            <a:off x="378148" y="371475"/>
            <a:ext cx="2880476" cy="1464940"/>
          </a:xfrm>
        </p:spPr>
        <p:txBody>
          <a:bodyPr vert="horz" lIns="36000" tIns="49785" rIns="36000" bIns="49785" rtlCol="0">
            <a:normAutofit/>
          </a:bodyPr>
          <a:lstStyle>
            <a:lvl1pPr>
              <a:defRPr lang="en-AU" sz="3200" b="1" dirty="0">
                <a:solidFill>
                  <a:schemeClr val="bg2"/>
                </a:solidFill>
                <a:latin typeface="+mj-lt"/>
              </a:defRPr>
            </a:lvl1pPr>
          </a:lstStyle>
          <a:p>
            <a:pPr lvl="0"/>
            <a:r>
              <a:rPr lang="en-US" dirty="0"/>
              <a:t>CLIENT NAME</a:t>
            </a:r>
            <a:endParaRPr lang="en-AU" dirty="0"/>
          </a:p>
        </p:txBody>
      </p:sp>
      <p:sp>
        <p:nvSpPr>
          <p:cNvPr id="7" name="Text Placeholder 6"/>
          <p:cNvSpPr>
            <a:spLocks noGrp="1"/>
          </p:cNvSpPr>
          <p:nvPr>
            <p:ph type="body" sz="quarter" idx="11" hasCustomPrompt="1"/>
          </p:nvPr>
        </p:nvSpPr>
        <p:spPr>
          <a:xfrm>
            <a:off x="378148" y="3786187"/>
            <a:ext cx="2880476" cy="792000"/>
          </a:xfrm>
        </p:spPr>
        <p:txBody>
          <a:bodyPr/>
          <a:lstStyle>
            <a:lvl1pPr>
              <a:defRPr sz="1400" b="1" i="1">
                <a:solidFill>
                  <a:schemeClr val="bg1"/>
                </a:solidFill>
                <a:latin typeface="+mj-lt"/>
              </a:defRPr>
            </a:lvl1pPr>
          </a:lstStyle>
          <a:p>
            <a:pPr lvl="0"/>
            <a:r>
              <a:rPr lang="en-AU" dirty="0"/>
              <a:t>Document title</a:t>
            </a:r>
          </a:p>
        </p:txBody>
      </p:sp>
      <p:sp>
        <p:nvSpPr>
          <p:cNvPr id="10" name="Text Placeholder 9"/>
          <p:cNvSpPr>
            <a:spLocks noGrp="1"/>
          </p:cNvSpPr>
          <p:nvPr>
            <p:ph type="body" sz="quarter" idx="12" hasCustomPrompt="1"/>
          </p:nvPr>
        </p:nvSpPr>
        <p:spPr>
          <a:xfrm>
            <a:off x="378148" y="5925600"/>
            <a:ext cx="2880476" cy="331200"/>
          </a:xfrm>
        </p:spPr>
        <p:txBody>
          <a:bodyPr/>
          <a:lstStyle>
            <a:lvl1pPr>
              <a:defRPr sz="1100" b="1">
                <a:solidFill>
                  <a:schemeClr val="tx2"/>
                </a:solidFill>
                <a:latin typeface="+mj-lt"/>
              </a:defRPr>
            </a:lvl1pPr>
            <a:lvl3pPr marL="540000" indent="0">
              <a:buNone/>
              <a:defRPr/>
            </a:lvl3pPr>
          </a:lstStyle>
          <a:p>
            <a:pPr lvl="0"/>
            <a:r>
              <a:rPr lang="en-US" dirty="0"/>
              <a:t>Date</a:t>
            </a:r>
            <a:endParaRPr lang="en-AU" dirty="0"/>
          </a:p>
        </p:txBody>
      </p:sp>
      <p:pic>
        <p:nvPicPr>
          <p:cNvPr id="18" name="Picture 17" descr="R:\National\Clients &amp; Markets\AA_Production Materials\A_Images\International_2_Greyscale.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5681" t="17308" r="4184" b="11343"/>
          <a:stretch/>
        </p:blipFill>
        <p:spPr bwMode="auto">
          <a:xfrm>
            <a:off x="3600000" y="371475"/>
            <a:ext cx="6746400" cy="68630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2800" y="3527564"/>
            <a:ext cx="2090940" cy="506134"/>
          </a:xfrm>
          <a:prstGeom prst="rect">
            <a:avLst/>
          </a:prstGeom>
        </p:spPr>
      </p:pic>
    </p:spTree>
    <p:extLst>
      <p:ext uri="{BB962C8B-B14F-4D97-AF65-F5344CB8AC3E}">
        <p14:creationId xmlns:p14="http://schemas.microsoft.com/office/powerpoint/2010/main" val="30524271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AU" dirty="0"/>
          </a:p>
        </p:txBody>
      </p:sp>
      <p:sp>
        <p:nvSpPr>
          <p:cNvPr id="6" name="Text Placeholder 2"/>
          <p:cNvSpPr>
            <a:spLocks noGrp="1"/>
          </p:cNvSpPr>
          <p:nvPr>
            <p:ph idx="1"/>
          </p:nvPr>
        </p:nvSpPr>
        <p:spPr>
          <a:xfrm>
            <a:off x="368301" y="1557651"/>
            <a:ext cx="9947274" cy="5239882"/>
          </a:xfrm>
          <a:prstGeom prst="rect">
            <a:avLst/>
          </a:prstGeom>
        </p:spPr>
        <p:txBody>
          <a:bodyPr vert="horz" lIns="108842" tIns="54422" rIns="108842" bIns="54422"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67586" y="7002641"/>
            <a:ext cx="421000" cy="309966"/>
          </a:xfrm>
          <a:prstGeom prst="rect">
            <a:avLst/>
          </a:prstGeom>
          <a:solidFill>
            <a:schemeClr val="tx2"/>
          </a:solidFill>
        </p:spPr>
        <p:txBody>
          <a:bodyPr vert="horz" lIns="21426" tIns="54422" rIns="21426" bIns="54422" rtlCol="0" anchor="ctr"/>
          <a:lstStyle>
            <a:lvl1pPr>
              <a:defRPr lang="en-AU" smtClean="0"/>
            </a:lvl1pPr>
          </a:lstStyle>
          <a:p>
            <a:fld id="{6AA0D82A-3546-47F5-86F2-7C1B0374902F}" type="slidenum">
              <a:rPr lang="en-AU" smtClean="0"/>
              <a:pPr/>
              <a:t>‹#›</a:t>
            </a:fld>
            <a:endParaRPr lang="en-AU" dirty="0"/>
          </a:p>
        </p:txBody>
      </p:sp>
      <p:sp>
        <p:nvSpPr>
          <p:cNvPr id="10" name="Footer Placeholder 4"/>
          <p:cNvSpPr>
            <a:spLocks noGrp="1"/>
          </p:cNvSpPr>
          <p:nvPr>
            <p:ph type="ftr" sz="quarter" idx="3"/>
          </p:nvPr>
        </p:nvSpPr>
        <p:spPr>
          <a:xfrm>
            <a:off x="3531732" y="7115103"/>
            <a:ext cx="2956262" cy="216242"/>
          </a:xfrm>
          <a:prstGeom prst="rect">
            <a:avLst/>
          </a:prstGeom>
        </p:spPr>
        <p:txBody>
          <a:bodyPr vert="horz" lIns="108842" tIns="54422" rIns="108842" bIns="54422" rtlCol="0" anchor="ctr"/>
          <a:lstStyle>
            <a:lvl1pPr algn="ctr">
              <a:defRPr sz="1315" baseline="0">
                <a:solidFill>
                  <a:schemeClr val="tx1"/>
                </a:solidFill>
                <a:latin typeface="+mn-lt"/>
              </a:defRPr>
            </a:lvl1pPr>
          </a:lstStyle>
          <a:p>
            <a:endParaRPr lang="en-AU" dirty="0"/>
          </a:p>
        </p:txBody>
      </p:sp>
    </p:spTree>
    <p:extLst>
      <p:ext uri="{BB962C8B-B14F-4D97-AF65-F5344CB8AC3E}">
        <p14:creationId xmlns:p14="http://schemas.microsoft.com/office/powerpoint/2010/main" val="808555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9" name="Slide Number Placeholder 3"/>
          <p:cNvSpPr>
            <a:spLocks noGrp="1"/>
          </p:cNvSpPr>
          <p:nvPr>
            <p:ph type="sldNum" sz="quarter" idx="4"/>
          </p:nvPr>
        </p:nvSpPr>
        <p:spPr>
          <a:xfrm>
            <a:off x="368300" y="7002639"/>
            <a:ext cx="360000" cy="309967"/>
          </a:xfrm>
          <a:prstGeom prst="rect">
            <a:avLst/>
          </a:prstGeom>
          <a:solidFill>
            <a:schemeClr val="tx2"/>
          </a:solidFill>
        </p:spPr>
        <p:txBody>
          <a:bodyPr vert="horz" lIns="20529" tIns="52144" rIns="20529" bIns="52144" rtlCol="0" anchor="ctr"/>
          <a:lstStyle>
            <a:lvl1pPr>
              <a:defRPr lang="en-AU" smtClean="0"/>
            </a:lvl1pPr>
          </a:lstStyle>
          <a:p>
            <a:fld id="{6AA0D82A-3546-47F5-86F2-7C1B0374902F}" type="slidenum">
              <a:rPr lang="en-AU" smtClean="0"/>
              <a:pPr/>
              <a:t>‹#›</a:t>
            </a:fld>
            <a:endParaRPr lang="en-AU" dirty="0"/>
          </a:p>
        </p:txBody>
      </p:sp>
      <p:sp>
        <p:nvSpPr>
          <p:cNvPr id="7" name="Content Placeholder 2"/>
          <p:cNvSpPr>
            <a:spLocks noGrp="1"/>
          </p:cNvSpPr>
          <p:nvPr>
            <p:ph idx="10"/>
          </p:nvPr>
        </p:nvSpPr>
        <p:spPr>
          <a:xfrm>
            <a:off x="368300" y="1557651"/>
            <a:ext cx="4791075" cy="5239882"/>
          </a:xfrm>
        </p:spPr>
        <p:txBody>
          <a:bodyPr/>
          <a:lstStyle>
            <a:lvl1pPr marL="410579" indent="-410579" defTabSz="410579">
              <a:buSzPct val="80000"/>
              <a:tabLst>
                <a:tab pos="410579" algn="l"/>
              </a:tabLst>
              <a:defRPr/>
            </a:lvl1pPr>
            <a:lvl2pPr>
              <a:defRPr/>
            </a:lvl2pPr>
            <a:lvl3pPr marL="1212236" indent="-391076">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1"/>
          </p:nvPr>
        </p:nvSpPr>
        <p:spPr>
          <a:xfrm>
            <a:off x="5537199" y="1557651"/>
            <a:ext cx="4778376" cy="5239882"/>
          </a:xfrm>
        </p:spPr>
        <p:txBody>
          <a:bodyPr/>
          <a:lstStyle>
            <a:lvl1pPr marL="410579" indent="-410579" defTabSz="410579">
              <a:buSzPct val="80000"/>
              <a:tabLst>
                <a:tab pos="410579" algn="l"/>
              </a:tabLst>
              <a:defRPr/>
            </a:lvl1pPr>
            <a:lvl2pPr>
              <a:defRPr/>
            </a:lvl2pPr>
            <a:lvl3pPr marL="1212236" indent="-391076">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6253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ext Placeholders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AU" dirty="0"/>
          </a:p>
        </p:txBody>
      </p:sp>
      <p:sp>
        <p:nvSpPr>
          <p:cNvPr id="6" name="Text Placeholder 2"/>
          <p:cNvSpPr>
            <a:spLocks noGrp="1"/>
          </p:cNvSpPr>
          <p:nvPr>
            <p:ph idx="1"/>
          </p:nvPr>
        </p:nvSpPr>
        <p:spPr>
          <a:xfrm>
            <a:off x="368301" y="1557651"/>
            <a:ext cx="4790478" cy="5239882"/>
          </a:xfrm>
          <a:prstGeom prst="rect">
            <a:avLst/>
          </a:prstGeom>
        </p:spPr>
        <p:txBody>
          <a:bodyPr vert="horz" lIns="108842" tIns="54422" rIns="108842" bIns="54422"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67586" y="7002641"/>
            <a:ext cx="421000" cy="309966"/>
          </a:xfrm>
          <a:prstGeom prst="rect">
            <a:avLst/>
          </a:prstGeom>
          <a:solidFill>
            <a:schemeClr val="tx2"/>
          </a:solidFill>
        </p:spPr>
        <p:txBody>
          <a:bodyPr vert="horz" lIns="21426" tIns="54422" rIns="21426" bIns="54422" rtlCol="0" anchor="ctr"/>
          <a:lstStyle>
            <a:lvl1pPr>
              <a:defRPr lang="en-AU" smtClean="0"/>
            </a:lvl1pPr>
          </a:lstStyle>
          <a:p>
            <a:fld id="{6AA0D82A-3546-47F5-86F2-7C1B0374902F}" type="slidenum">
              <a:rPr lang="en-AU" smtClean="0"/>
              <a:pPr/>
              <a:t>‹#›</a:t>
            </a:fld>
            <a:endParaRPr lang="en-AU" dirty="0"/>
          </a:p>
        </p:txBody>
      </p:sp>
      <p:sp>
        <p:nvSpPr>
          <p:cNvPr id="10" name="Footer Placeholder 4"/>
          <p:cNvSpPr>
            <a:spLocks noGrp="1"/>
          </p:cNvSpPr>
          <p:nvPr>
            <p:ph type="ftr" sz="quarter" idx="3"/>
          </p:nvPr>
        </p:nvSpPr>
        <p:spPr>
          <a:xfrm>
            <a:off x="3531732" y="7115103"/>
            <a:ext cx="2956262" cy="216242"/>
          </a:xfrm>
          <a:prstGeom prst="rect">
            <a:avLst/>
          </a:prstGeom>
        </p:spPr>
        <p:txBody>
          <a:bodyPr vert="horz" lIns="108842" tIns="54422" rIns="108842" bIns="54422" rtlCol="0" anchor="ctr"/>
          <a:lstStyle>
            <a:lvl1pPr algn="ctr">
              <a:defRPr sz="1315" baseline="0">
                <a:solidFill>
                  <a:schemeClr val="tx1"/>
                </a:solidFill>
                <a:latin typeface="+mn-lt"/>
              </a:defRPr>
            </a:lvl1pPr>
          </a:lstStyle>
          <a:p>
            <a:endParaRPr lang="en-AU" dirty="0"/>
          </a:p>
        </p:txBody>
      </p:sp>
      <p:sp>
        <p:nvSpPr>
          <p:cNvPr id="4" name="Text Placeholder 3"/>
          <p:cNvSpPr>
            <a:spLocks noGrp="1"/>
          </p:cNvSpPr>
          <p:nvPr>
            <p:ph type="body" sz="quarter" idx="10"/>
          </p:nvPr>
        </p:nvSpPr>
        <p:spPr>
          <a:xfrm>
            <a:off x="5536013" y="1557399"/>
            <a:ext cx="4778761" cy="52394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922040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alf Slide Image with two text boxe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0693400" cy="3208535"/>
          </a:xfrm>
        </p:spPr>
        <p:txBody>
          <a:bodyPr/>
          <a:lstStyle>
            <a:lvl1pPr marL="0" indent="0" algn="ctr">
              <a:buNone/>
              <a:defRPr/>
            </a:lvl1pPr>
          </a:lstStyle>
          <a:p>
            <a:r>
              <a:rPr lang="en-US"/>
              <a:t>Click icon to add picture</a:t>
            </a:r>
            <a:endParaRPr lang="en-AU" dirty="0"/>
          </a:p>
        </p:txBody>
      </p:sp>
      <p:sp>
        <p:nvSpPr>
          <p:cNvPr id="2" name="Title 1"/>
          <p:cNvSpPr>
            <a:spLocks noGrp="1"/>
          </p:cNvSpPr>
          <p:nvPr>
            <p:ph type="title"/>
          </p:nvPr>
        </p:nvSpPr>
        <p:spPr>
          <a:xfrm>
            <a:off x="367402" y="2298645"/>
            <a:ext cx="9947274" cy="793922"/>
          </a:xfrm>
        </p:spPr>
        <p:txBody>
          <a:bodyPr/>
          <a:lstStyle>
            <a:lvl1pPr>
              <a:defRPr sz="2400"/>
            </a:lvl1pPr>
          </a:lstStyle>
          <a:p>
            <a:r>
              <a:rPr lang="en-US"/>
              <a:t>Click to edit Master title style</a:t>
            </a:r>
            <a:endParaRPr lang="en-AU" dirty="0"/>
          </a:p>
        </p:txBody>
      </p:sp>
      <p:sp>
        <p:nvSpPr>
          <p:cNvPr id="6" name="Text Placeholder 2"/>
          <p:cNvSpPr>
            <a:spLocks noGrp="1"/>
          </p:cNvSpPr>
          <p:nvPr>
            <p:ph idx="1"/>
          </p:nvPr>
        </p:nvSpPr>
        <p:spPr>
          <a:xfrm>
            <a:off x="368301" y="3463063"/>
            <a:ext cx="4790895" cy="3334470"/>
          </a:xfrm>
          <a:prstGeom prst="rect">
            <a:avLst/>
          </a:prstGeom>
        </p:spPr>
        <p:txBody>
          <a:bodyPr vert="horz" lIns="108842" tIns="54422" rIns="108842" bIns="54422" rtlCol="0">
            <a:noAutofit/>
          </a:bodyPr>
          <a:lstStyle>
            <a:lvl1pPr>
              <a:defRPr sz="2400"/>
            </a:lvl1pPr>
            <a:lvl2pPr>
              <a:defRPr sz="2400"/>
            </a:lvl2pPr>
            <a:lvl3pPr>
              <a:defRPr sz="20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67586" y="7084897"/>
            <a:ext cx="421000" cy="309966"/>
          </a:xfrm>
          <a:prstGeom prst="rect">
            <a:avLst/>
          </a:prstGeom>
          <a:solidFill>
            <a:schemeClr val="tx2"/>
          </a:solidFill>
        </p:spPr>
        <p:txBody>
          <a:bodyPr vert="horz" lIns="21426" tIns="54422" rIns="21426" bIns="54422" rtlCol="0" anchor="ctr"/>
          <a:lstStyle>
            <a:lvl1pPr>
              <a:defRPr lang="en-AU" smtClean="0"/>
            </a:lvl1pPr>
          </a:lstStyle>
          <a:p>
            <a:fld id="{6AA0D82A-3546-47F5-86F2-7C1B0374902F}" type="slidenum">
              <a:rPr lang="en-AU" smtClean="0"/>
              <a:pPr/>
              <a:t>‹#›</a:t>
            </a:fld>
            <a:endParaRPr lang="en-AU" dirty="0"/>
          </a:p>
        </p:txBody>
      </p:sp>
      <p:sp>
        <p:nvSpPr>
          <p:cNvPr id="10" name="Footer Placeholder 4"/>
          <p:cNvSpPr>
            <a:spLocks noGrp="1"/>
          </p:cNvSpPr>
          <p:nvPr>
            <p:ph type="ftr" sz="quarter" idx="3"/>
          </p:nvPr>
        </p:nvSpPr>
        <p:spPr>
          <a:xfrm>
            <a:off x="3531732" y="7115103"/>
            <a:ext cx="2956262" cy="216242"/>
          </a:xfrm>
          <a:prstGeom prst="rect">
            <a:avLst/>
          </a:prstGeom>
        </p:spPr>
        <p:txBody>
          <a:bodyPr vert="horz" lIns="108842" tIns="54422" rIns="108842" bIns="54422" rtlCol="0" anchor="ctr"/>
          <a:lstStyle>
            <a:lvl1pPr algn="ctr">
              <a:defRPr sz="1315" baseline="0">
                <a:solidFill>
                  <a:schemeClr val="tx1"/>
                </a:solidFill>
                <a:latin typeface="+mn-lt"/>
              </a:defRPr>
            </a:lvl1pPr>
          </a:lstStyle>
          <a:p>
            <a:endParaRPr lang="en-AU" dirty="0"/>
          </a:p>
        </p:txBody>
      </p:sp>
      <p:sp>
        <p:nvSpPr>
          <p:cNvPr id="12" name="Content Placeholder 11"/>
          <p:cNvSpPr>
            <a:spLocks noGrp="1"/>
          </p:cNvSpPr>
          <p:nvPr>
            <p:ph sz="quarter" idx="11"/>
          </p:nvPr>
        </p:nvSpPr>
        <p:spPr>
          <a:xfrm>
            <a:off x="5537920" y="3463246"/>
            <a:ext cx="4776756" cy="3281360"/>
          </a:xfrm>
        </p:spPr>
        <p:txBody>
          <a:bodyPr/>
          <a:lstStyle>
            <a:lvl1pPr>
              <a:defRPr sz="2400"/>
            </a:lvl1pPr>
            <a:lvl2pPr>
              <a:defRPr sz="2400"/>
            </a:lvl2pPr>
            <a:lvl3pPr>
              <a:defRPr sz="20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3" name="Picture 2" descr="C:\Liz\Rebrand\Logo and colour palette\Clayton_Utz_Logo_Tab_RGB.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78573" y="7107648"/>
            <a:ext cx="1414827" cy="338973"/>
          </a:xfrm>
          <a:prstGeom prst="rect">
            <a:avLst/>
          </a:prstGeom>
          <a:gradFill>
            <a:gsLst>
              <a:gs pos="0">
                <a:srgbClr val="737164"/>
              </a:gs>
              <a:gs pos="50000">
                <a:schemeClr val="tx1">
                  <a:lumMod val="50000"/>
                  <a:lumOff val="50000"/>
                </a:schemeClr>
              </a:gs>
              <a:gs pos="100000">
                <a:schemeClr val="tx1">
                  <a:lumMod val="95000"/>
                  <a:lumOff val="5000"/>
                </a:schemeClr>
              </a:gs>
            </a:gsLst>
            <a:lin ang="16200000" scaled="1"/>
          </a:gradFill>
        </p:spPr>
      </p:pic>
    </p:spTree>
    <p:extLst>
      <p:ext uri="{BB962C8B-B14F-4D97-AF65-F5344CB8AC3E}">
        <p14:creationId xmlns:p14="http://schemas.microsoft.com/office/powerpoint/2010/main" val="340063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White Title and Conten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337093" y="610988"/>
            <a:ext cx="4977680" cy="6283872"/>
          </a:xfrm>
        </p:spPr>
        <p:txBody>
          <a:bodyPr/>
          <a:lstStyle>
            <a:lvl1pPr marL="0" indent="0" algn="ctr">
              <a:buNone/>
              <a:defRPr/>
            </a:lvl1pPr>
          </a:lstStyle>
          <a:p>
            <a:r>
              <a:rPr lang="en-US"/>
              <a:t>Click icon to add picture</a:t>
            </a:r>
            <a:endParaRPr lang="en-AU" dirty="0"/>
          </a:p>
        </p:txBody>
      </p:sp>
      <p:sp>
        <p:nvSpPr>
          <p:cNvPr id="2" name="Title 1"/>
          <p:cNvSpPr>
            <a:spLocks noGrp="1"/>
          </p:cNvSpPr>
          <p:nvPr userDrawn="1">
            <p:ph type="title" hasCustomPrompt="1"/>
          </p:nvPr>
        </p:nvSpPr>
        <p:spPr>
          <a:xfrm>
            <a:off x="367490" y="3224887"/>
            <a:ext cx="4791289" cy="1111490"/>
          </a:xfrm>
        </p:spPr>
        <p:txBody>
          <a:bodyPr/>
          <a:lstStyle>
            <a:lvl1pPr>
              <a:defRPr baseline="0"/>
            </a:lvl1pPr>
          </a:lstStyle>
          <a:p>
            <a:r>
              <a:rPr lang="en-US" dirty="0"/>
              <a:t>Click to edit subsection name</a:t>
            </a:r>
            <a:endParaRPr lang="en-AU" dirty="0"/>
          </a:p>
        </p:txBody>
      </p:sp>
    </p:spTree>
    <p:extLst>
      <p:ext uri="{BB962C8B-B14F-4D97-AF65-F5344CB8AC3E}">
        <p14:creationId xmlns:p14="http://schemas.microsoft.com/office/powerpoint/2010/main" val="2217142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ck Title and Content">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337093" y="610988"/>
            <a:ext cx="4977680" cy="6283872"/>
          </a:xfrm>
        </p:spPr>
        <p:txBody>
          <a:bodyPr/>
          <a:lstStyle>
            <a:lvl1pPr marL="0" indent="0" algn="ctr">
              <a:buNone/>
              <a:defRPr/>
            </a:lvl1pPr>
          </a:lstStyle>
          <a:p>
            <a:r>
              <a:rPr lang="en-US"/>
              <a:t>Click icon to add picture</a:t>
            </a:r>
            <a:endParaRPr lang="en-AU" dirty="0"/>
          </a:p>
        </p:txBody>
      </p:sp>
      <p:sp>
        <p:nvSpPr>
          <p:cNvPr id="2" name="Title 1"/>
          <p:cNvSpPr>
            <a:spLocks noGrp="1"/>
          </p:cNvSpPr>
          <p:nvPr userDrawn="1">
            <p:ph type="title" hasCustomPrompt="1"/>
          </p:nvPr>
        </p:nvSpPr>
        <p:spPr>
          <a:xfrm>
            <a:off x="367490" y="3224887"/>
            <a:ext cx="4791289" cy="1111490"/>
          </a:xfrm>
        </p:spPr>
        <p:txBody>
          <a:bodyPr/>
          <a:lstStyle>
            <a:lvl1pPr>
              <a:defRPr baseline="0">
                <a:solidFill>
                  <a:schemeClr val="bg1"/>
                </a:solidFill>
              </a:defRPr>
            </a:lvl1pPr>
          </a:lstStyle>
          <a:p>
            <a:r>
              <a:rPr lang="en-US" dirty="0"/>
              <a:t>Click to edit subsection name</a:t>
            </a:r>
            <a:endParaRPr lang="en-AU" dirty="0"/>
          </a:p>
        </p:txBody>
      </p:sp>
    </p:spTree>
    <p:extLst>
      <p:ext uri="{BB962C8B-B14F-4D97-AF65-F5344CB8AC3E}">
        <p14:creationId xmlns:p14="http://schemas.microsoft.com/office/powerpoint/2010/main" val="3813821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18" Type="http://schemas.openxmlformats.org/officeDocument/2006/relationships/slideLayout" Target="../slideLayouts/slideLayout18.xml" />
  <Relationship Id="rId26" Type="http://schemas.openxmlformats.org/officeDocument/2006/relationships/slideLayout" Target="../slideLayouts/slideLayout26.xml" />
  <Relationship Id="rId3" Type="http://schemas.openxmlformats.org/officeDocument/2006/relationships/slideLayout" Target="../slideLayouts/slideLayout3.xml" />
  <Relationship Id="rId21" Type="http://schemas.openxmlformats.org/officeDocument/2006/relationships/slideLayout" Target="../slideLayouts/slideLayout21.xml" />
  <Relationship Id="rId34" Type="http://schemas.openxmlformats.org/officeDocument/2006/relationships/theme" Target="../theme/theme1.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17" Type="http://schemas.openxmlformats.org/officeDocument/2006/relationships/slideLayout" Target="../slideLayouts/slideLayout17.xml" />
  <Relationship Id="rId25" Type="http://schemas.openxmlformats.org/officeDocument/2006/relationships/slideLayout" Target="../slideLayouts/slideLayout25.xml" />
  <Relationship Id="rId33" Type="http://schemas.openxmlformats.org/officeDocument/2006/relationships/slideLayout" Target="../slideLayouts/slideLayout33.xml" />
  <Relationship Id="rId2" Type="http://schemas.openxmlformats.org/officeDocument/2006/relationships/slideLayout" Target="../slideLayouts/slideLayout2.xml" />
  <Relationship Id="rId16" Type="http://schemas.openxmlformats.org/officeDocument/2006/relationships/slideLayout" Target="../slideLayouts/slideLayout16.xml" />
  <Relationship Id="rId20" Type="http://schemas.openxmlformats.org/officeDocument/2006/relationships/slideLayout" Target="../slideLayouts/slideLayout20.xml" />
  <Relationship Id="rId29" Type="http://schemas.openxmlformats.org/officeDocument/2006/relationships/slideLayout" Target="../slideLayouts/slideLayout29.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24" Type="http://schemas.openxmlformats.org/officeDocument/2006/relationships/slideLayout" Target="../slideLayouts/slideLayout24.xml" />
  <Relationship Id="rId32" Type="http://schemas.openxmlformats.org/officeDocument/2006/relationships/slideLayout" Target="../slideLayouts/slideLayout32.xml" />
  <Relationship Id="rId5" Type="http://schemas.openxmlformats.org/officeDocument/2006/relationships/slideLayout" Target="../slideLayouts/slideLayout5.xml" />
  <Relationship Id="rId15" Type="http://schemas.openxmlformats.org/officeDocument/2006/relationships/slideLayout" Target="../slideLayouts/slideLayout15.xml" />
  <Relationship Id="rId23" Type="http://schemas.openxmlformats.org/officeDocument/2006/relationships/slideLayout" Target="../slideLayouts/slideLayout23.xml" />
  <Relationship Id="rId28" Type="http://schemas.openxmlformats.org/officeDocument/2006/relationships/slideLayout" Target="../slideLayouts/slideLayout28.xml" />
  <Relationship Id="rId10" Type="http://schemas.openxmlformats.org/officeDocument/2006/relationships/slideLayout" Target="../slideLayouts/slideLayout10.xml" />
  <Relationship Id="rId19" Type="http://schemas.openxmlformats.org/officeDocument/2006/relationships/slideLayout" Target="../slideLayouts/slideLayout19.xml" />
  <Relationship Id="rId31" Type="http://schemas.openxmlformats.org/officeDocument/2006/relationships/slideLayout" Target="../slideLayouts/slideLayout31.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slideLayout" Target="../slideLayouts/slideLayout14.xml" />
  <Relationship Id="rId22" Type="http://schemas.openxmlformats.org/officeDocument/2006/relationships/slideLayout" Target="../slideLayouts/slideLayout22.xml" />
  <Relationship Id="rId27" Type="http://schemas.openxmlformats.org/officeDocument/2006/relationships/slideLayout" Target="../slideLayouts/slideLayout27.xml" />
  <Relationship Id="rId30" Type="http://schemas.openxmlformats.org/officeDocument/2006/relationships/slideLayout" Target="../slideLayouts/slideLayout30.xml" />
  <Relationship Id="rId35" Type="http://schemas.openxmlformats.org/officeDocument/2006/relationships/image" Target="../media/image1.jpeg"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66769"/>
            <a:ext cx="9947275" cy="1111490"/>
          </a:xfrm>
          <a:prstGeom prst="rect">
            <a:avLst/>
          </a:prstGeom>
        </p:spPr>
        <p:txBody>
          <a:bodyPr vert="horz" lIns="104287" tIns="52144" rIns="104287" bIns="52144" rtlCol="0" anchor="ctr" anchorCtr="0">
            <a:noAutofit/>
          </a:bodyPr>
          <a:lstStyle/>
          <a:p>
            <a:r>
              <a:rPr lang="en-US"/>
              <a:t>Click to edit Master title style</a:t>
            </a:r>
            <a:endParaRPr lang="en-AU" dirty="0"/>
          </a:p>
        </p:txBody>
      </p:sp>
      <p:sp>
        <p:nvSpPr>
          <p:cNvPr id="3" name="Text Placeholder 2"/>
          <p:cNvSpPr>
            <a:spLocks noGrp="1"/>
          </p:cNvSpPr>
          <p:nvPr>
            <p:ph type="body" idx="1"/>
          </p:nvPr>
        </p:nvSpPr>
        <p:spPr>
          <a:xfrm>
            <a:off x="368300" y="1557651"/>
            <a:ext cx="9947275" cy="5239882"/>
          </a:xfrm>
          <a:prstGeom prst="rect">
            <a:avLst/>
          </a:prstGeom>
        </p:spPr>
        <p:txBody>
          <a:bodyPr vert="horz" lIns="104287" tIns="52144" rIns="104287" bIns="52144"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descr="C:\Liz\Rebrand\Logo and colour palette\Clayton_Utz_Logo_Tab_RGB.jpg"/>
          <p:cNvPicPr>
            <a:picLocks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9294368" y="7107647"/>
            <a:ext cx="1399032" cy="338973"/>
          </a:xfrm>
          <a:prstGeom prst="rect">
            <a:avLst/>
          </a:prstGeom>
          <a:gradFill>
            <a:gsLst>
              <a:gs pos="0">
                <a:srgbClr val="737164"/>
              </a:gs>
              <a:gs pos="50000">
                <a:schemeClr val="tx1">
                  <a:lumMod val="50000"/>
                  <a:lumOff val="50000"/>
                </a:schemeClr>
              </a:gs>
              <a:gs pos="100000">
                <a:schemeClr val="tx1">
                  <a:lumMod val="95000"/>
                  <a:lumOff val="5000"/>
                </a:schemeClr>
              </a:gs>
            </a:gsLst>
            <a:lin ang="16200000" scaled="1"/>
          </a:gradFill>
        </p:spPr>
      </p:pic>
      <p:sp>
        <p:nvSpPr>
          <p:cNvPr id="11" name="Footer Placeholder 4"/>
          <p:cNvSpPr>
            <a:spLocks noGrp="1"/>
          </p:cNvSpPr>
          <p:nvPr>
            <p:ph type="ftr" sz="quarter" idx="3"/>
          </p:nvPr>
        </p:nvSpPr>
        <p:spPr>
          <a:xfrm>
            <a:off x="3531732" y="7115102"/>
            <a:ext cx="2956262" cy="216242"/>
          </a:xfrm>
          <a:prstGeom prst="rect">
            <a:avLst/>
          </a:prstGeom>
        </p:spPr>
        <p:txBody>
          <a:bodyPr vert="horz" lIns="104287" tIns="52144" rIns="104287" bIns="52144" rtlCol="0" anchor="ctr"/>
          <a:lstStyle>
            <a:lvl1pPr algn="ctr">
              <a:defRPr sz="1400" baseline="0">
                <a:solidFill>
                  <a:schemeClr val="tx1"/>
                </a:solidFill>
                <a:latin typeface="+mn-lt"/>
              </a:defRPr>
            </a:lvl1pPr>
          </a:lstStyle>
          <a:p>
            <a:endParaRPr lang="en-AU" dirty="0"/>
          </a:p>
        </p:txBody>
      </p:sp>
      <p:sp>
        <p:nvSpPr>
          <p:cNvPr id="12" name="Slide Number Placeholder 3"/>
          <p:cNvSpPr>
            <a:spLocks noGrp="1"/>
          </p:cNvSpPr>
          <p:nvPr>
            <p:ph type="sldNum" sz="quarter" idx="4"/>
          </p:nvPr>
        </p:nvSpPr>
        <p:spPr>
          <a:xfrm>
            <a:off x="374204" y="7002639"/>
            <a:ext cx="360000" cy="309967"/>
          </a:xfrm>
          <a:prstGeom prst="rect">
            <a:avLst/>
          </a:prstGeom>
          <a:solidFill>
            <a:schemeClr val="tx2"/>
          </a:solidFill>
        </p:spPr>
        <p:txBody>
          <a:bodyPr vert="horz" lIns="20529" tIns="52144" rIns="20529" bIns="52144" rtlCol="0" anchor="ctr"/>
          <a:lstStyle>
            <a:lvl1pPr algn="ctr">
              <a:defRPr sz="1400" b="1">
                <a:solidFill>
                  <a:schemeClr val="tx1"/>
                </a:solidFill>
                <a:latin typeface="+mj-lt"/>
              </a:defRPr>
            </a:lvl1pPr>
          </a:lstStyle>
          <a:p>
            <a:fld id="{6AA0D82A-3546-47F5-86F2-7C1B0374902F}" type="slidenum">
              <a:rPr lang="en-AU" smtClean="0"/>
              <a:pPr/>
              <a:t>‹#›</a:t>
            </a:fld>
            <a:endParaRPr lang="en-AU" dirty="0"/>
          </a:p>
        </p:txBody>
      </p:sp>
      <p:cxnSp>
        <p:nvCxnSpPr>
          <p:cNvPr id="13" name="Straight Connector 12"/>
          <p:cNvCxnSpPr/>
          <p:nvPr/>
        </p:nvCxnSpPr>
        <p:spPr>
          <a:xfrm>
            <a:off x="-10629" y="6994159"/>
            <a:ext cx="10693400" cy="0"/>
          </a:xfrm>
          <a:prstGeom prst="line">
            <a:avLst/>
          </a:prstGeom>
          <a:ln w="9525">
            <a:solidFill>
              <a:srgbClr val="B4D0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198231"/>
      </p:ext>
    </p:extLst>
  </p:cSld>
  <p:clrMap bg1="lt1" tx1="dk1" bg2="lt2" tx2="dk2" accent1="accent1" accent2="accent2" accent3="accent3" accent4="accent4" accent5="accent5" accent6="accent6" hlink="hlink" folHlink="folHlink"/>
  <p:sldLayoutIdLst>
    <p:sldLayoutId id="2147483898" r:id="rId1"/>
    <p:sldLayoutId id="2147483863" r:id="rId2"/>
    <p:sldLayoutId id="2147483945" r:id="rId3"/>
    <p:sldLayoutId id="2147483946" r:id="rId4"/>
    <p:sldLayoutId id="2147483865"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882" r:id="rId15"/>
    <p:sldLayoutId id="2147483883" r:id="rId16"/>
    <p:sldLayoutId id="2147483895" r:id="rId17"/>
    <p:sldLayoutId id="2147483896" r:id="rId18"/>
    <p:sldLayoutId id="2147483885" r:id="rId19"/>
    <p:sldLayoutId id="2147483884" r:id="rId20"/>
    <p:sldLayoutId id="2147483894" r:id="rId21"/>
    <p:sldLayoutId id="2147483886" r:id="rId22"/>
    <p:sldLayoutId id="2147483887" r:id="rId23"/>
    <p:sldLayoutId id="2147483897" r:id="rId24"/>
    <p:sldLayoutId id="2147483888" r:id="rId25"/>
    <p:sldLayoutId id="2147483893" r:id="rId26"/>
    <p:sldLayoutId id="2147483890" r:id="rId27"/>
    <p:sldLayoutId id="2147483889" r:id="rId28"/>
    <p:sldLayoutId id="2147483891" r:id="rId29"/>
    <p:sldLayoutId id="2147483892" r:id="rId30"/>
    <p:sldLayoutId id="2147483872" r:id="rId31"/>
    <p:sldLayoutId id="2147483944" r:id="rId32"/>
    <p:sldLayoutId id="2147483956" r:id="rId33"/>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1042872" rtl="0" eaLnBrk="1" latinLnBrk="0" hangingPunct="1">
        <a:spcBef>
          <a:spcPct val="0"/>
        </a:spcBef>
        <a:buNone/>
        <a:defRPr sz="3200" b="1" i="0" kern="1200" cap="all" baseline="0">
          <a:solidFill>
            <a:schemeClr val="tx1"/>
          </a:solidFill>
          <a:latin typeface="Georgia" panose="02040502050405020303" pitchFamily="18" charset="0"/>
          <a:ea typeface="+mj-ea"/>
          <a:cs typeface="+mj-cs"/>
        </a:defRPr>
      </a:lvl1pPr>
    </p:titleStyle>
    <p:bodyStyle>
      <a:lvl1pPr marL="410579" indent="-410579" algn="l" defTabSz="410579" rtl="0" eaLnBrk="1" latinLnBrk="0" hangingPunct="1">
        <a:spcBef>
          <a:spcPct val="20000"/>
        </a:spcBef>
        <a:spcAft>
          <a:spcPts val="456"/>
        </a:spcAft>
        <a:buClr>
          <a:srgbClr val="B4D012"/>
        </a:buClr>
        <a:buSzPct val="80000"/>
        <a:buFont typeface="Webdings" panose="05030102010509060703" pitchFamily="18" charset="2"/>
        <a:buChar char="4"/>
        <a:defRPr sz="2400" kern="1200" baseline="0">
          <a:solidFill>
            <a:schemeClr val="tx1"/>
          </a:solidFill>
          <a:latin typeface="Arial" panose="020B0604020202020204" pitchFamily="34" charset="0"/>
          <a:ea typeface="+mn-ea"/>
          <a:cs typeface="+mn-cs"/>
        </a:defRPr>
      </a:lvl1pPr>
      <a:lvl2pPr marL="821159" indent="-410579" algn="l" defTabSz="410579" rtl="0" eaLnBrk="1" latinLnBrk="0" hangingPunct="1">
        <a:spcBef>
          <a:spcPct val="20000"/>
        </a:spcBef>
        <a:spcAft>
          <a:spcPts val="456"/>
        </a:spcAft>
        <a:buClr>
          <a:srgbClr val="B4D012"/>
        </a:buClr>
        <a:buFont typeface="Arial" panose="020B0604020202020204" pitchFamily="34" charset="0"/>
        <a:buChar char="»"/>
        <a:defRPr sz="2000" kern="1200" baseline="0">
          <a:solidFill>
            <a:schemeClr val="tx1"/>
          </a:solidFill>
          <a:latin typeface="Arial" panose="020B0604020202020204" pitchFamily="34" charset="0"/>
          <a:ea typeface="+mn-ea"/>
          <a:cs typeface="+mn-cs"/>
        </a:defRPr>
      </a:lvl2pPr>
      <a:lvl3pPr marL="1231738" indent="-410579" algn="l" defTabSz="410579" rtl="0" eaLnBrk="1" latinLnBrk="0" hangingPunct="1">
        <a:spcBef>
          <a:spcPct val="20000"/>
        </a:spcBef>
        <a:spcAft>
          <a:spcPts val="456"/>
        </a:spcAft>
        <a:buClr>
          <a:srgbClr val="B4D012"/>
        </a:buClr>
        <a:buFont typeface="Arial" panose="020B0604020202020204" pitchFamily="34" charset="0"/>
        <a:buChar char="›"/>
        <a:defRPr sz="1800" kern="1200" baseline="0">
          <a:solidFill>
            <a:schemeClr val="tx1"/>
          </a:solidFill>
          <a:latin typeface="Arial" panose="020B0604020202020204" pitchFamily="34" charset="0"/>
          <a:ea typeface="+mn-ea"/>
          <a:cs typeface="+mn-cs"/>
        </a:defRPr>
      </a:lvl3pPr>
      <a:lvl4pPr marL="1642318" indent="-410579" algn="l" defTabSz="410579" rtl="0" eaLnBrk="1" latinLnBrk="0" hangingPunct="1">
        <a:spcBef>
          <a:spcPct val="20000"/>
        </a:spcBef>
        <a:spcAft>
          <a:spcPts val="456"/>
        </a:spcAft>
        <a:buClr>
          <a:srgbClr val="B4D012"/>
        </a:buClr>
        <a:buFont typeface="Arial" panose="020B0604020202020204" pitchFamily="34" charset="0"/>
        <a:buChar char="»"/>
        <a:defRPr sz="1600" kern="1200" baseline="0">
          <a:solidFill>
            <a:schemeClr val="tx1"/>
          </a:solidFill>
          <a:latin typeface="Arial" panose="020B0604020202020204" pitchFamily="34" charset="0"/>
          <a:ea typeface="+mn-ea"/>
          <a:cs typeface="+mn-cs"/>
        </a:defRPr>
      </a:lvl4pPr>
      <a:lvl5pPr marL="2052897" indent="-410579" algn="l" defTabSz="410579" rtl="0" eaLnBrk="1" latinLnBrk="0" hangingPunct="1">
        <a:spcBef>
          <a:spcPct val="20000"/>
        </a:spcBef>
        <a:spcAft>
          <a:spcPts val="456"/>
        </a:spcAft>
        <a:buClr>
          <a:srgbClr val="B4D012"/>
        </a:buClr>
        <a:buFont typeface="Arial" panose="020B0604020202020204" pitchFamily="34" charset="0"/>
        <a:buChar char="›"/>
        <a:defRPr sz="1400" kern="1200" baseline="0">
          <a:solidFill>
            <a:schemeClr val="tx1"/>
          </a:solidFill>
          <a:latin typeface="Arial" panose="020B0604020202020204" pitchFamily="34" charset="0"/>
          <a:ea typeface="+mn-ea"/>
          <a:cs typeface="+mn-cs"/>
        </a:defRPr>
      </a:lvl5pPr>
      <a:lvl6pPr marL="2463477" indent="-410579" algn="l" defTabSz="410579"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6pPr>
      <a:lvl7pPr marL="2874056" indent="-410579" algn="l" defTabSz="410579"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7pPr>
      <a:lvl8pPr marL="3910770" indent="-260718" algn="l" defTabSz="104287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206" indent="-260718" algn="l" defTabSz="104287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42872" rtl="0" eaLnBrk="1" latinLnBrk="0" hangingPunct="1">
        <a:defRPr sz="2100" kern="1200">
          <a:solidFill>
            <a:schemeClr val="tx1"/>
          </a:solidFill>
          <a:latin typeface="+mn-lt"/>
          <a:ea typeface="+mn-ea"/>
          <a:cs typeface="+mn-cs"/>
        </a:defRPr>
      </a:lvl1pPr>
      <a:lvl2pPr marL="521436" algn="l" defTabSz="1042872" rtl="0" eaLnBrk="1" latinLnBrk="0" hangingPunct="1">
        <a:defRPr sz="2100" kern="1200">
          <a:solidFill>
            <a:schemeClr val="tx1"/>
          </a:solidFill>
          <a:latin typeface="+mn-lt"/>
          <a:ea typeface="+mn-ea"/>
          <a:cs typeface="+mn-cs"/>
        </a:defRPr>
      </a:lvl2pPr>
      <a:lvl3pPr marL="1042872" algn="l" defTabSz="1042872" rtl="0" eaLnBrk="1" latinLnBrk="0" hangingPunct="1">
        <a:defRPr sz="2100" kern="1200">
          <a:solidFill>
            <a:schemeClr val="tx1"/>
          </a:solidFill>
          <a:latin typeface="+mn-lt"/>
          <a:ea typeface="+mn-ea"/>
          <a:cs typeface="+mn-cs"/>
        </a:defRPr>
      </a:lvl3pPr>
      <a:lvl4pPr marL="1564308" algn="l" defTabSz="1042872" rtl="0" eaLnBrk="1" latinLnBrk="0" hangingPunct="1">
        <a:defRPr sz="2100" kern="1200">
          <a:solidFill>
            <a:schemeClr val="tx1"/>
          </a:solidFill>
          <a:latin typeface="+mn-lt"/>
          <a:ea typeface="+mn-ea"/>
          <a:cs typeface="+mn-cs"/>
        </a:defRPr>
      </a:lvl4pPr>
      <a:lvl5pPr marL="2085744" algn="l" defTabSz="1042872" rtl="0" eaLnBrk="1" latinLnBrk="0" hangingPunct="1">
        <a:defRPr sz="2100" kern="1200">
          <a:solidFill>
            <a:schemeClr val="tx1"/>
          </a:solidFill>
          <a:latin typeface="+mn-lt"/>
          <a:ea typeface="+mn-ea"/>
          <a:cs typeface="+mn-cs"/>
        </a:defRPr>
      </a:lvl5pPr>
      <a:lvl6pPr marL="2607179" algn="l" defTabSz="1042872" rtl="0" eaLnBrk="1" latinLnBrk="0" hangingPunct="1">
        <a:defRPr sz="2100" kern="1200">
          <a:solidFill>
            <a:schemeClr val="tx1"/>
          </a:solidFill>
          <a:latin typeface="+mn-lt"/>
          <a:ea typeface="+mn-ea"/>
          <a:cs typeface="+mn-cs"/>
        </a:defRPr>
      </a:lvl6pPr>
      <a:lvl7pPr marL="3128616" algn="l" defTabSz="1042872" rtl="0" eaLnBrk="1" latinLnBrk="0" hangingPunct="1">
        <a:defRPr sz="2100" kern="1200">
          <a:solidFill>
            <a:schemeClr val="tx1"/>
          </a:solidFill>
          <a:latin typeface="+mn-lt"/>
          <a:ea typeface="+mn-ea"/>
          <a:cs typeface="+mn-cs"/>
        </a:defRPr>
      </a:lvl7pPr>
      <a:lvl8pPr marL="3650052" algn="l" defTabSz="1042872" rtl="0" eaLnBrk="1" latinLnBrk="0" hangingPunct="1">
        <a:defRPr sz="2100" kern="1200">
          <a:solidFill>
            <a:schemeClr val="tx1"/>
          </a:solidFill>
          <a:latin typeface="+mn-lt"/>
          <a:ea typeface="+mn-ea"/>
          <a:cs typeface="+mn-cs"/>
        </a:defRPr>
      </a:lvl8pPr>
      <a:lvl9pPr marL="4171487" algn="l" defTabSz="1042872"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1.xml" />
  <Relationship Id="rId1" Type="http://schemas.openxmlformats.org/officeDocument/2006/relationships/slideLayout" Target="../slideLayouts/slideLayout33.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3.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3.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2" Type="http://schemas.openxmlformats.org/officeDocument/2006/relationships/notesSlide" Target="../notesSlides/notesSlide13.xml" />
  <Relationship Id="rId1" Type="http://schemas.openxmlformats.org/officeDocument/2006/relationships/slideLayout" Target="../slideLayouts/slideLayout4.xml"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3.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3.xml" />
</Relationships>
</file>

<file path=ppt/slides/_rels/slide16.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3.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3.xml" />
</Relationships>
</file>

<file path=ppt/slides/_rels/slide18.xml.rels>&#65279;<?xml version="1.0" encoding="UTF-8" standalone="yes"?>
<Relationships xmlns="http://schemas.openxmlformats.org/package/2006/relationships">
  <Relationship Id="rId2" Type="http://schemas.openxmlformats.org/officeDocument/2006/relationships/notesSlide" Target="../notesSlides/notesSlide18.xml" />
  <Relationship Id="rId1" Type="http://schemas.openxmlformats.org/officeDocument/2006/relationships/slideLayout" Target="../slideLayouts/slideLayout3.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3.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9.jpeg" />
  <Relationship Id="rId2" Type="http://schemas.openxmlformats.org/officeDocument/2006/relationships/notesSlide" Target="../notesSlides/notesSlide2.xml" />
  <Relationship Id="rId1" Type="http://schemas.openxmlformats.org/officeDocument/2006/relationships/slideLayout" Target="../slideLayouts/slideLayout3.xml" />
  <Relationship Id="rId5" Type="http://schemas.openxmlformats.org/officeDocument/2006/relationships/image" Target="../media/image11.png" />
  <Relationship Id="rId4" Type="http://schemas.openxmlformats.org/officeDocument/2006/relationships/image" Target="../media/image10.jpeg"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3.xml" />
</Relationships>
</file>

<file path=ppt/slides/_rels/slide21.xml.rels>&#65279;<?xml version="1.0" encoding="UTF-8" standalone="yes"?>
<Relationships xmlns="http://schemas.openxmlformats.org/package/2006/relationships">
  <Relationship Id="rId2" Type="http://schemas.openxmlformats.org/officeDocument/2006/relationships/notesSlide" Target="../notesSlides/notesSlide21.xml" />
  <Relationship Id="rId1" Type="http://schemas.openxmlformats.org/officeDocument/2006/relationships/slideLayout" Target="../slideLayouts/slideLayout3.xml"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22.xml" />
  <Relationship Id="rId1" Type="http://schemas.openxmlformats.org/officeDocument/2006/relationships/slideLayout" Target="../slideLayouts/slideLayout3.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3.xml" />
  <Relationship Id="rId1" Type="http://schemas.openxmlformats.org/officeDocument/2006/relationships/slideLayout" Target="../slideLayouts/slideLayout3.xml" />
</Relationships>
</file>

<file path=ppt/slides/_rels/slide24.xml.rels>&#65279;<?xml version="1.0" encoding="UTF-8" standalone="yes"?>
<Relationships xmlns="http://schemas.openxmlformats.org/package/2006/relationships">
  <Relationship Id="rId2" Type="http://schemas.openxmlformats.org/officeDocument/2006/relationships/notesSlide" Target="../notesSlides/notesSlide24.xml" />
  <Relationship Id="rId1" Type="http://schemas.openxmlformats.org/officeDocument/2006/relationships/slideLayout" Target="../slideLayouts/slideLayout3.xml" />
</Relationships>
</file>

<file path=ppt/slides/_rels/slide25.xml.rels>&#65279;<?xml version="1.0" encoding="UTF-8" standalone="yes"?>
<Relationships xmlns="http://schemas.openxmlformats.org/package/2006/relationships">
  <Relationship Id="rId2" Type="http://schemas.openxmlformats.org/officeDocument/2006/relationships/notesSlide" Target="../notesSlides/notesSlide25.xml" />
  <Relationship Id="rId1" Type="http://schemas.openxmlformats.org/officeDocument/2006/relationships/slideLayout" Target="../slideLayouts/slideLayout3.xml" />
</Relationships>
</file>

<file path=ppt/slides/_rels/slide26.xml.rels>&#65279;<?xml version="1.0" encoding="UTF-8" standalone="yes"?>
<Relationships xmlns="http://schemas.openxmlformats.org/package/2006/relationships">
  <Relationship Id="rId2" Type="http://schemas.openxmlformats.org/officeDocument/2006/relationships/notesSlide" Target="../notesSlides/notesSlide26.xml" />
  <Relationship Id="rId1" Type="http://schemas.openxmlformats.org/officeDocument/2006/relationships/slideLayout" Target="../slideLayouts/slideLayout3.xml" />
</Relationships>
</file>

<file path=ppt/slides/_rels/slide27.xml.rels>&#65279;<?xml version="1.0" encoding="UTF-8" standalone="yes"?>
<Relationships xmlns="http://schemas.openxmlformats.org/package/2006/relationships">
  <Relationship Id="rId2" Type="http://schemas.openxmlformats.org/officeDocument/2006/relationships/notesSlide" Target="../notesSlides/notesSlide27.xml" />
  <Relationship Id="rId1" Type="http://schemas.openxmlformats.org/officeDocument/2006/relationships/slideLayout" Target="../slideLayouts/slideLayout4.xml" />
</Relationships>
</file>

<file path=ppt/slides/_rels/slide28.xml.rels>&#65279;<?xml version="1.0" encoding="UTF-8" standalone="yes"?>
<Relationships xmlns="http://schemas.openxmlformats.org/package/2006/relationships">
  <Relationship Id="rId2" Type="http://schemas.openxmlformats.org/officeDocument/2006/relationships/notesSlide" Target="../notesSlides/notesSlide28.xml" />
  <Relationship Id="rId1" Type="http://schemas.openxmlformats.org/officeDocument/2006/relationships/slideLayout" Target="../slideLayouts/slideLayout3.xml"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29.xml" />
  <Relationship Id="rId1" Type="http://schemas.openxmlformats.org/officeDocument/2006/relationships/slideLayout" Target="../slideLayouts/slideLayout31.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12.emf" />
  <Relationship Id="rId7" Type="http://schemas.openxmlformats.org/officeDocument/2006/relationships/image" Target="../media/image16.emf" />
  <Relationship Id="rId2" Type="http://schemas.openxmlformats.org/officeDocument/2006/relationships/notesSlide" Target="../notesSlides/notesSlide3.xml" />
  <Relationship Id="rId1" Type="http://schemas.openxmlformats.org/officeDocument/2006/relationships/slideLayout" Target="../slideLayouts/slideLayout2.xml" />
  <Relationship Id="rId6" Type="http://schemas.openxmlformats.org/officeDocument/2006/relationships/image" Target="../media/image15.emf" />
  <Relationship Id="rId5" Type="http://schemas.openxmlformats.org/officeDocument/2006/relationships/image" Target="../media/image14.emf" />
  <Relationship Id="rId4" Type="http://schemas.openxmlformats.org/officeDocument/2006/relationships/image" Target="../media/image13.emf"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4.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3.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3.xml"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17.png" />
  <Relationship Id="rId2" Type="http://schemas.openxmlformats.org/officeDocument/2006/relationships/notesSlide" Target="../notesSlides/notesSlide7.xml" />
  <Relationship Id="rId1" Type="http://schemas.openxmlformats.org/officeDocument/2006/relationships/slideLayout" Target="../slideLayouts/slideLayout3.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3.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4.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userDrawn="1"/>
        </p:nvGrpSpPr>
        <p:grpSpPr>
          <a:xfrm>
            <a:off x="0" y="-864000"/>
            <a:ext cx="10872000" cy="720080"/>
            <a:chOff x="-2034035" y="-864000"/>
            <a:chExt cx="10872000" cy="720080"/>
          </a:xfrm>
        </p:grpSpPr>
        <p:sp>
          <p:nvSpPr>
            <p:cNvPr id="16" name="Rectangle 15"/>
            <p:cNvSpPr/>
            <p:nvPr userDrawn="1"/>
          </p:nvSpPr>
          <p:spPr>
            <a:xfrm>
              <a:off x="-2034035" y="-864000"/>
              <a:ext cx="10872000"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1600" b="1" dirty="0">
                  <a:solidFill>
                    <a:schemeClr val="tx1"/>
                  </a:solidFill>
                </a:rPr>
                <a:t>This is your </a:t>
              </a:r>
              <a:r>
                <a:rPr lang="en-AU" sz="1600" b="1" i="1" dirty="0">
                  <a:solidFill>
                    <a:schemeClr val="tx1"/>
                  </a:solidFill>
                </a:rPr>
                <a:t>International </a:t>
              </a:r>
              <a:r>
                <a:rPr lang="en-AU" sz="1600" b="1" dirty="0">
                  <a:solidFill>
                    <a:schemeClr val="tx1"/>
                  </a:solidFill>
                </a:rPr>
                <a:t>cover slide. </a:t>
              </a:r>
            </a:p>
            <a:p>
              <a:pPr algn="l"/>
              <a:r>
                <a:rPr lang="en-AU" sz="1600" b="1" dirty="0">
                  <a:solidFill>
                    <a:schemeClr val="tx1"/>
                  </a:solidFill>
                </a:rPr>
                <a:t>To rotate</a:t>
              </a:r>
              <a:r>
                <a:rPr lang="en-AU" sz="1600" b="1" baseline="0" dirty="0">
                  <a:solidFill>
                    <a:schemeClr val="tx1"/>
                  </a:solidFill>
                </a:rPr>
                <a:t> the client name</a:t>
              </a:r>
              <a:r>
                <a:rPr lang="en-AU" sz="1600" b="1" dirty="0">
                  <a:solidFill>
                    <a:schemeClr val="tx1"/>
                  </a:solidFill>
                </a:rPr>
                <a:t>, click the </a:t>
              </a:r>
              <a:r>
                <a:rPr lang="en-AU" sz="2000" b="1" dirty="0">
                  <a:solidFill>
                    <a:schemeClr val="tx1"/>
                  </a:solidFill>
                </a:rPr>
                <a:t>Layout </a:t>
              </a:r>
              <a:r>
                <a:rPr lang="en-AU" sz="1600" b="1" dirty="0">
                  <a:solidFill>
                    <a:schemeClr val="tx1"/>
                  </a:solidFill>
                </a:rPr>
                <a:t>button 		and choose the "</a:t>
              </a:r>
              <a:r>
                <a:rPr lang="en-AU" sz="1600" b="1" i="1" dirty="0">
                  <a:solidFill>
                    <a:schemeClr val="tx1"/>
                  </a:solidFill>
                </a:rPr>
                <a:t>Rotated</a:t>
              </a:r>
              <a:r>
                <a:rPr lang="en-AU" sz="1600" b="1" dirty="0">
                  <a:solidFill>
                    <a:schemeClr val="tx1"/>
                  </a:solidFill>
                </a:rPr>
                <a:t>" version</a:t>
              </a:r>
            </a:p>
          </p:txBody>
        </p:sp>
        <p:pic>
          <p:nvPicPr>
            <p:cNvPr id="17"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160" t="24444" r="7148" b="17740"/>
            <a:stretch/>
          </p:blipFill>
          <p:spPr bwMode="auto">
            <a:xfrm>
              <a:off x="3100511" y="-712765"/>
              <a:ext cx="747961" cy="489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userDrawn="1"/>
          </p:nvSpPr>
          <p:spPr>
            <a:xfrm>
              <a:off x="3330476" y="-755873"/>
              <a:ext cx="576064" cy="21602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endParaRPr>
            </a:p>
          </p:txBody>
        </p:sp>
      </p:grpSp>
      <p:sp>
        <p:nvSpPr>
          <p:cNvPr id="5" name="Text Placeholder 4"/>
          <p:cNvSpPr>
            <a:spLocks noGrp="1"/>
          </p:cNvSpPr>
          <p:nvPr>
            <p:ph type="body" sz="quarter" idx="10"/>
          </p:nvPr>
        </p:nvSpPr>
        <p:spPr>
          <a:xfrm>
            <a:off x="378148" y="371474"/>
            <a:ext cx="2880476" cy="2026559"/>
          </a:xfrm>
        </p:spPr>
        <p:txBody>
          <a:bodyPr>
            <a:normAutofit fontScale="92500"/>
          </a:bodyPr>
          <a:lstStyle/>
          <a:p>
            <a:pPr marL="0" indent="0">
              <a:buNone/>
            </a:pPr>
            <a:r>
              <a:rPr lang="en-AU"/>
              <a:t>IFLC REAL ESTATE AND INVESTMENT PANEL 2023</a:t>
            </a:r>
          </a:p>
          <a:p>
            <a:endParaRPr lang="en-AU" dirty="0"/>
          </a:p>
        </p:txBody>
      </p:sp>
      <p:sp>
        <p:nvSpPr>
          <p:cNvPr id="6" name="Text Placeholder 5"/>
          <p:cNvSpPr>
            <a:spLocks noGrp="1"/>
          </p:cNvSpPr>
          <p:nvPr>
            <p:ph type="body" sz="quarter" idx="11"/>
          </p:nvPr>
        </p:nvSpPr>
        <p:spPr/>
        <p:txBody>
          <a:bodyPr/>
          <a:lstStyle/>
          <a:p>
            <a:pPr marL="0" indent="0">
              <a:buNone/>
            </a:pPr>
            <a:r>
              <a:rPr lang="en-AU"/>
              <a:t>Hiroyuki Kano</a:t>
            </a:r>
          </a:p>
          <a:p>
            <a:pPr marL="0" indent="0">
              <a:buNone/>
            </a:pPr>
            <a:r>
              <a:rPr lang="en-AU"/>
              <a:t>Partner, Clayton Utz</a:t>
            </a:r>
          </a:p>
          <a:p>
            <a:pPr marL="0" indent="0">
              <a:buNone/>
            </a:pPr>
            <a:r>
              <a:rPr lang="en-AU"/>
              <a:t>Australia</a:t>
            </a:r>
          </a:p>
          <a:p>
            <a:endParaRPr lang="en-AU" dirty="0"/>
          </a:p>
        </p:txBody>
      </p:sp>
      <p:sp>
        <p:nvSpPr>
          <p:cNvPr id="7" name="Text Placeholder 6"/>
          <p:cNvSpPr>
            <a:spLocks noGrp="1"/>
          </p:cNvSpPr>
          <p:nvPr>
            <p:ph type="body" sz="quarter" idx="12"/>
          </p:nvPr>
        </p:nvSpPr>
        <p:spPr/>
        <p:txBody>
          <a:bodyPr/>
          <a:lstStyle/>
          <a:p>
            <a:pPr marL="0" indent="0">
              <a:buNone/>
            </a:pPr>
            <a:r>
              <a:rPr lang="en-AU"/>
              <a:t>Tokyo, Japan</a:t>
            </a:r>
            <a:br>
              <a:rPr lang="en-AU"/>
            </a:br>
            <a:r>
              <a:rPr lang="en-AU"/>
              <a:t>30 March 2023</a:t>
            </a:r>
          </a:p>
          <a:p>
            <a:pPr marL="0" indent="0">
              <a:buNone/>
            </a:pPr>
            <a:endParaRPr lang="en-AU" dirty="0"/>
          </a:p>
        </p:txBody>
      </p:sp>
    </p:spTree>
    <p:extLst>
      <p:ext uri="{BB962C8B-B14F-4D97-AF65-F5344CB8AC3E}">
        <p14:creationId xmlns:p14="http://schemas.microsoft.com/office/powerpoint/2010/main" val="100188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208709" y="2361631"/>
            <a:ext cx="3949080" cy="3888530"/>
          </a:xfrm>
          <a:prstGeom prst="rect">
            <a:avLst/>
          </a:prstGeom>
          <a:gradFill flip="none" rotWithShape="1">
            <a:gsLst>
              <a:gs pos="0">
                <a:schemeClr val="bg2">
                  <a:lumMod val="20000"/>
                  <a:lumOff val="80000"/>
                  <a:alpha val="67000"/>
                </a:schemeClr>
              </a:gs>
              <a:gs pos="50000">
                <a:schemeClr val="bg2">
                  <a:lumMod val="20000"/>
                  <a:lumOff val="80000"/>
                  <a:alpha val="34000"/>
                </a:schemeClr>
              </a:gs>
              <a:gs pos="100000">
                <a:schemeClr val="tx1">
                  <a:tint val="23500"/>
                  <a:satMod val="160000"/>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5978257" y="2361631"/>
            <a:ext cx="4348431" cy="3888530"/>
          </a:xfrm>
          <a:prstGeom prst="rect">
            <a:avLst/>
          </a:prstGeom>
          <a:gradFill flip="none" rotWithShape="1">
            <a:gsLst>
              <a:gs pos="0">
                <a:schemeClr val="tx2">
                  <a:lumMod val="20000"/>
                  <a:lumOff val="80000"/>
                  <a:alpha val="67000"/>
                </a:schemeClr>
              </a:gs>
              <a:gs pos="50000">
                <a:schemeClr val="tx2">
                  <a:lumMod val="20000"/>
                  <a:lumOff val="80000"/>
                  <a:alpha val="34000"/>
                </a:schemeClr>
              </a:gs>
              <a:gs pos="100000">
                <a:schemeClr val="tx1">
                  <a:tint val="23500"/>
                  <a:satMod val="160000"/>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rot="16200000">
            <a:off x="7958395" y="-144598"/>
            <a:ext cx="421000" cy="4293365"/>
          </a:xfrm>
          <a:prstGeom prst="rect">
            <a:avLst/>
          </a:prstGeom>
          <a:gradFill flip="none" rotWithShape="1">
            <a:gsLst>
              <a:gs pos="0">
                <a:schemeClr val="tx2"/>
              </a:gs>
              <a:gs pos="50000">
                <a:schemeClr val="tx2">
                  <a:lumMod val="20000"/>
                  <a:lumOff val="80000"/>
                </a:schemeClr>
              </a:gs>
              <a:gs pos="100000">
                <a:schemeClr val="tx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288000" rIns="91440" bIns="45720" numCol="1" spcCol="0" rtlCol="0" fromWordArt="0" anchor="ctr" anchorCtr="0" forceAA="0" compatLnSpc="1">
            <a:prstTxWarp prst="textNoShape">
              <a:avLst/>
            </a:prstTxWarp>
            <a:noAutofit/>
          </a:bodyPr>
          <a:lstStyle/>
          <a:p>
            <a:r>
              <a:rPr lang="en-AU" b="1" i="1">
                <a:solidFill>
                  <a:schemeClr val="tx1"/>
                </a:solidFill>
                <a:latin typeface="+mj-lt"/>
              </a:rPr>
              <a:t>By State/Territory</a:t>
            </a:r>
            <a:endParaRPr lang="en-AU" b="1" i="1" dirty="0">
              <a:solidFill>
                <a:schemeClr val="tx1"/>
              </a:solidFill>
              <a:latin typeface="+mj-lt"/>
            </a:endParaRPr>
          </a:p>
        </p:txBody>
      </p:sp>
      <p:sp>
        <p:nvSpPr>
          <p:cNvPr id="8" name="Title 7"/>
          <p:cNvSpPr>
            <a:spLocks noGrp="1"/>
          </p:cNvSpPr>
          <p:nvPr>
            <p:ph type="title"/>
          </p:nvPr>
        </p:nvSpPr>
        <p:spPr/>
        <p:txBody>
          <a:bodyPr/>
          <a:lstStyle/>
          <a:p>
            <a:r>
              <a:rPr lang="en-AU" sz="2800"/>
              <a:t>Tax &amp; foreign surcharge implications</a:t>
            </a:r>
            <a:endParaRPr lang="en-AU" sz="2800" dirty="0"/>
          </a:p>
        </p:txBody>
      </p:sp>
      <p:sp>
        <p:nvSpPr>
          <p:cNvPr id="2" name="Slide Number Placeholder 1"/>
          <p:cNvSpPr>
            <a:spLocks noGrp="1"/>
          </p:cNvSpPr>
          <p:nvPr>
            <p:ph type="sldNum" sz="quarter" idx="4"/>
          </p:nvPr>
        </p:nvSpPr>
        <p:spPr/>
        <p:txBody>
          <a:bodyPr/>
          <a:lstStyle/>
          <a:p>
            <a:fld id="{6AA0D82A-3546-47F5-86F2-7C1B0374902F}" type="slidenum">
              <a:rPr lang="en-AU" smtClean="0"/>
              <a:pPr/>
              <a:t>10</a:t>
            </a:fld>
            <a:endParaRPr lang="en-AU" dirty="0"/>
          </a:p>
        </p:txBody>
      </p:sp>
      <p:sp>
        <p:nvSpPr>
          <p:cNvPr id="3" name="Rectangle 2"/>
          <p:cNvSpPr/>
          <p:nvPr/>
        </p:nvSpPr>
        <p:spPr>
          <a:xfrm>
            <a:off x="1170236" y="2412479"/>
            <a:ext cx="3987552" cy="4401205"/>
          </a:xfrm>
          <a:prstGeom prst="rect">
            <a:avLst/>
          </a:prstGeom>
        </p:spPr>
        <p:txBody>
          <a:bodyPr wrap="square">
            <a:spAutoFit/>
          </a:bodyPr>
          <a:lstStyle/>
          <a:p>
            <a:pPr marL="342900" lvl="0" indent="-342900">
              <a:buFont typeface="Wingdings 3" panose="05040102010807070707" pitchFamily="18" charset="2"/>
              <a:buChar char=""/>
              <a:tabLst>
                <a:tab pos="457200" algn="l"/>
              </a:tabLst>
            </a:pPr>
            <a:r>
              <a:rPr lang="en-AU" sz="1400">
                <a:solidFill>
                  <a:srgbClr val="000000"/>
                </a:solidFill>
                <a:latin typeface="Arial" panose="020B0604020202020204" pitchFamily="34" charset="0"/>
              </a:rPr>
              <a:t>Income tax payable annually (depends upon tax residency, whether there is a Permanent Estabalishment in Australia and/or source of income)</a:t>
            </a:r>
          </a:p>
          <a:p>
            <a:pPr marL="457200"/>
            <a:r>
              <a:rPr lang="en-AU" sz="1400">
                <a:solidFill>
                  <a:srgbClr val="000000"/>
                </a:solidFill>
                <a:latin typeface="Arial" panose="020B0604020202020204" pitchFamily="34" charset="0"/>
              </a:rPr>
              <a:t> </a:t>
            </a:r>
          </a:p>
          <a:p>
            <a:pPr marL="342900" lvl="0" indent="-342900">
              <a:buFont typeface="Wingdings 3" panose="05040102010807070707" pitchFamily="18" charset="2"/>
              <a:buChar char=""/>
              <a:tabLst>
                <a:tab pos="457200" algn="l"/>
              </a:tabLst>
            </a:pPr>
            <a:r>
              <a:rPr lang="en-AU" sz="1400">
                <a:solidFill>
                  <a:srgbClr val="000000"/>
                </a:solidFill>
                <a:latin typeface="Arial" panose="020B0604020202020204" pitchFamily="34" charset="0"/>
              </a:rPr>
              <a:t>Withholding tax payable on a variety of payments, including interest (subject to some exceptions), certain dividends, royalties and managed investment trust distributions. </a:t>
            </a:r>
          </a:p>
          <a:p>
            <a:pPr marL="457200"/>
            <a:r>
              <a:rPr lang="en-AU" sz="1400">
                <a:solidFill>
                  <a:srgbClr val="000000"/>
                </a:solidFill>
                <a:latin typeface="Arial" panose="020B0604020202020204" pitchFamily="34" charset="0"/>
              </a:rPr>
              <a:t> </a:t>
            </a:r>
          </a:p>
          <a:p>
            <a:pPr marL="342900" lvl="0" indent="-342900">
              <a:buFont typeface="Wingdings 3" panose="05040102010807070707" pitchFamily="18" charset="2"/>
              <a:buChar char=""/>
              <a:tabLst>
                <a:tab pos="457200" algn="l"/>
              </a:tabLst>
            </a:pPr>
            <a:r>
              <a:rPr lang="en-AU" sz="1400">
                <a:solidFill>
                  <a:srgbClr val="000000"/>
                </a:solidFill>
                <a:latin typeface="Arial" panose="020B0604020202020204" pitchFamily="34" charset="0"/>
              </a:rPr>
              <a:t>Capital gains tax payable on capital gains upon disposal of assets (depends upon tax residency and nature of assets being sold – generally, Australian real estate and other land interests, whether held directly or indirectly, are in the Australian tax net, regardless of residency)</a:t>
            </a:r>
          </a:p>
          <a:p>
            <a:pPr marL="342900" lvl="0" indent="-342900">
              <a:buFont typeface="Wingdings 3" panose="05040102010807070707" pitchFamily="18" charset="2"/>
              <a:buChar char=""/>
              <a:tabLst>
                <a:tab pos="457200" algn="l"/>
              </a:tabLst>
            </a:pPr>
            <a:endParaRPr lang="en-AU" sz="1400">
              <a:solidFill>
                <a:srgbClr val="000000"/>
              </a:solidFill>
              <a:latin typeface="Arial" panose="020B0604020202020204" pitchFamily="34" charset="0"/>
              <a:ea typeface="Calibri" panose="020F0502020204030204" pitchFamily="34" charset="0"/>
            </a:endParaRPr>
          </a:p>
          <a:p>
            <a:pPr marL="342900" lvl="0" indent="-342900">
              <a:buFont typeface="Wingdings 3" panose="05040102010807070707" pitchFamily="18" charset="2"/>
              <a:buChar char=""/>
              <a:tabLst>
                <a:tab pos="457200" algn="l"/>
              </a:tabLst>
            </a:pPr>
            <a:r>
              <a:rPr lang="en-AU" sz="1400">
                <a:solidFill>
                  <a:srgbClr val="000000"/>
                </a:solidFill>
                <a:latin typeface="Arial" panose="020B0604020202020204" pitchFamily="34" charset="0"/>
                <a:ea typeface="Calibri" panose="020F0502020204030204" pitchFamily="34" charset="0"/>
              </a:rPr>
              <a:t>Goods and Services Tax</a:t>
            </a:r>
            <a:endParaRPr lang="en-AU" sz="1400" dirty="0">
              <a:latin typeface="Arial" panose="020B0604020202020204" pitchFamily="34" charset="0"/>
              <a:ea typeface="Calibri" panose="020F0502020204030204" pitchFamily="34" charset="0"/>
            </a:endParaRPr>
          </a:p>
        </p:txBody>
      </p:sp>
      <p:sp>
        <p:nvSpPr>
          <p:cNvPr id="4" name="Rectangle 3"/>
          <p:cNvSpPr/>
          <p:nvPr/>
        </p:nvSpPr>
        <p:spPr>
          <a:xfrm>
            <a:off x="666780" y="2371156"/>
            <a:ext cx="421000" cy="4437632"/>
          </a:xfrm>
          <a:prstGeom prst="rect">
            <a:avLst/>
          </a:prstGeom>
          <a:gradFill flip="none" rotWithShape="1">
            <a:gsLst>
              <a:gs pos="0">
                <a:schemeClr val="tx1"/>
              </a:gs>
              <a:gs pos="50000">
                <a:schemeClr val="tx1">
                  <a:tint val="44500"/>
                  <a:satMod val="160000"/>
                </a:schemeClr>
              </a:gs>
              <a:gs pos="100000">
                <a:schemeClr val="tx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p:cNvSpPr/>
          <p:nvPr/>
        </p:nvSpPr>
        <p:spPr>
          <a:xfrm>
            <a:off x="368300" y="1478259"/>
            <a:ext cx="1017960" cy="1017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498991" y="1603322"/>
            <a:ext cx="767834" cy="7678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rot="16200000">
            <a:off x="3001807" y="56603"/>
            <a:ext cx="421000" cy="3890963"/>
          </a:xfrm>
          <a:prstGeom prst="rect">
            <a:avLst/>
          </a:prstGeom>
          <a:gradFill flip="none" rotWithShape="1">
            <a:gsLst>
              <a:gs pos="0">
                <a:schemeClr val="tx1"/>
              </a:gs>
              <a:gs pos="50000">
                <a:schemeClr val="tx1">
                  <a:tint val="44500"/>
                  <a:satMod val="160000"/>
                </a:schemeClr>
              </a:gs>
              <a:gs pos="100000">
                <a:schemeClr val="tx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lIns="72000" tIns="324000" rIns="72000" rtlCol="0" anchor="ctr"/>
          <a:lstStyle/>
          <a:p>
            <a:r>
              <a:rPr lang="en-AU" b="1" i="1">
                <a:latin typeface="+mj-lt"/>
              </a:rPr>
              <a:t>Nationally</a:t>
            </a:r>
            <a:endParaRPr lang="en-AU" b="1" i="1" dirty="0">
              <a:latin typeface="+mj-lt"/>
            </a:endParaRPr>
          </a:p>
        </p:txBody>
      </p:sp>
      <p:sp>
        <p:nvSpPr>
          <p:cNvPr id="12" name="Rectangle 11"/>
          <p:cNvSpPr/>
          <p:nvPr/>
        </p:nvSpPr>
        <p:spPr>
          <a:xfrm>
            <a:off x="6010955" y="2412479"/>
            <a:ext cx="4304619" cy="4955203"/>
          </a:xfrm>
          <a:prstGeom prst="rect">
            <a:avLst/>
          </a:prstGeom>
        </p:spPr>
        <p:txBody>
          <a:bodyPr wrap="square">
            <a:spAutoFit/>
          </a:bodyPr>
          <a:lstStyle/>
          <a:p>
            <a:pPr marL="285750" lvl="0" indent="-285750">
              <a:spcBef>
                <a:spcPts val="600"/>
              </a:spcBef>
              <a:spcAft>
                <a:spcPts val="600"/>
              </a:spcAft>
              <a:buClr>
                <a:schemeClr val="tx2"/>
              </a:buClr>
              <a:buFont typeface="Wingdings 3" panose="05040102010807070707" pitchFamily="18" charset="2"/>
              <a:buChar char="}"/>
              <a:tabLst>
                <a:tab pos="265113" algn="l"/>
              </a:tabLst>
            </a:pPr>
            <a:r>
              <a:rPr lang="en-AU" sz="1400">
                <a:solidFill>
                  <a:srgbClr val="000000"/>
                </a:solidFill>
                <a:latin typeface="Arial" panose="020B0604020202020204" pitchFamily="34" charset="0"/>
                <a:ea typeface="Calibri" panose="020F0502020204030204" pitchFamily="34" charset="0"/>
              </a:rPr>
              <a:t>Stamp Duty and Land tax are implemented by each State/Territory</a:t>
            </a:r>
          </a:p>
          <a:p>
            <a:pPr marL="285750" lvl="0" indent="-285750">
              <a:spcBef>
                <a:spcPts val="600"/>
              </a:spcBef>
              <a:spcAft>
                <a:spcPts val="600"/>
              </a:spcAft>
              <a:buClr>
                <a:schemeClr val="tx2"/>
              </a:buClr>
              <a:buFont typeface="Wingdings 3" panose="05040102010807070707" pitchFamily="18" charset="2"/>
              <a:buChar char="}"/>
              <a:tabLst>
                <a:tab pos="265113" algn="l"/>
              </a:tabLst>
            </a:pPr>
            <a:r>
              <a:rPr lang="en-AU" sz="1400">
                <a:solidFill>
                  <a:srgbClr val="000000"/>
                </a:solidFill>
                <a:latin typeface="Arial" panose="020B0604020202020204" pitchFamily="34" charset="0"/>
                <a:ea typeface="Calibri" panose="020F0502020204030204" pitchFamily="34" charset="0"/>
              </a:rPr>
              <a:t>Each State/Territory in Australia treats  investment in land differently, including:</a:t>
            </a:r>
          </a:p>
          <a:p>
            <a:pPr marL="807186" lvl="1" indent="-285750">
              <a:spcBef>
                <a:spcPts val="600"/>
              </a:spcBef>
              <a:spcAft>
                <a:spcPts val="600"/>
              </a:spcAft>
              <a:buClr>
                <a:schemeClr val="tx2"/>
              </a:buClr>
              <a:buFont typeface="Wingdings 3" panose="05040102010807070707" pitchFamily="18" charset="2"/>
              <a:buChar char="}"/>
              <a:tabLst>
                <a:tab pos="265113" algn="l"/>
              </a:tabLst>
            </a:pPr>
            <a:r>
              <a:rPr lang="en-AU" sz="1200">
                <a:solidFill>
                  <a:srgbClr val="000000"/>
                </a:solidFill>
                <a:latin typeface="Arial" panose="020B0604020202020204" pitchFamily="34" charset="0"/>
                <a:ea typeface="Calibri" panose="020F0502020204030204" pitchFamily="34" charset="0"/>
              </a:rPr>
              <a:t>'transfer duty/stamp duty' applies on the acquisition of land, interests in land (such as mining leases, exploration licences), certain chattels and business assets (such as goodwill, receivables and IP); </a:t>
            </a:r>
          </a:p>
          <a:p>
            <a:pPr marL="807186" lvl="1" indent="-285750">
              <a:spcBef>
                <a:spcPts val="600"/>
              </a:spcBef>
              <a:spcAft>
                <a:spcPts val="600"/>
              </a:spcAft>
              <a:buClr>
                <a:schemeClr val="tx2"/>
              </a:buClr>
              <a:buFont typeface="Wingdings 3" panose="05040102010807070707" pitchFamily="18" charset="2"/>
              <a:buChar char="}"/>
              <a:tabLst>
                <a:tab pos="265113" algn="l"/>
              </a:tabLst>
            </a:pPr>
            <a:r>
              <a:rPr lang="en-AU" sz="1200">
                <a:solidFill>
                  <a:srgbClr val="000000"/>
                </a:solidFill>
                <a:latin typeface="Arial" panose="020B0604020202020204" pitchFamily="34" charset="0"/>
                <a:ea typeface="Calibri" panose="020F0502020204030204" pitchFamily="34" charset="0"/>
              </a:rPr>
              <a:t>"landholder duty" on the acquisition of shares in companies and units in unit trusts which directly hold land or hold land through other companies and unit trusts;</a:t>
            </a:r>
          </a:p>
          <a:p>
            <a:pPr marL="807186" lvl="1" indent="-285750">
              <a:spcBef>
                <a:spcPts val="600"/>
              </a:spcBef>
              <a:spcAft>
                <a:spcPts val="600"/>
              </a:spcAft>
              <a:buClr>
                <a:schemeClr val="tx2"/>
              </a:buClr>
              <a:buFont typeface="Wingdings 3" panose="05040102010807070707" pitchFamily="18" charset="2"/>
              <a:buChar char="}"/>
              <a:tabLst>
                <a:tab pos="265113" algn="l"/>
              </a:tabLst>
            </a:pPr>
            <a:r>
              <a:rPr lang="en-AU" sz="1200">
                <a:solidFill>
                  <a:srgbClr val="000000"/>
                </a:solidFill>
                <a:latin typeface="Arial" panose="020B0604020202020204" pitchFamily="34" charset="0"/>
                <a:ea typeface="Calibri" panose="020F0502020204030204" pitchFamily="34" charset="0"/>
              </a:rPr>
              <a:t>Additional duty may be payable by foreign persons buying residential land and there are also ongoing land tax payable for foreign landowners, sometimes relating to both residential and non-residential land. </a:t>
            </a:r>
          </a:p>
          <a:p>
            <a:pPr marL="285750" lvl="0" indent="-285750">
              <a:spcBef>
                <a:spcPts val="600"/>
              </a:spcBef>
              <a:spcAft>
                <a:spcPts val="600"/>
              </a:spcAft>
              <a:buClr>
                <a:schemeClr val="tx2"/>
              </a:buClr>
              <a:buFont typeface="Wingdings 3" panose="05040102010807070707" pitchFamily="18" charset="2"/>
              <a:buChar char="}"/>
              <a:tabLst>
                <a:tab pos="265113" algn="l"/>
              </a:tabLst>
            </a:pPr>
            <a:endParaRPr lang="en-AU" sz="1600">
              <a:solidFill>
                <a:srgbClr val="000000"/>
              </a:solidFill>
              <a:latin typeface="Arial" panose="020B0604020202020204" pitchFamily="34" charset="0"/>
              <a:ea typeface="Calibri" panose="020F0502020204030204" pitchFamily="34" charset="0"/>
            </a:endParaRPr>
          </a:p>
          <a:p>
            <a:pPr marL="285750" lvl="0" indent="-285750">
              <a:spcBef>
                <a:spcPts val="600"/>
              </a:spcBef>
              <a:spcAft>
                <a:spcPts val="600"/>
              </a:spcAft>
              <a:buClr>
                <a:schemeClr val="tx2"/>
              </a:buClr>
              <a:buFont typeface="Wingdings 3" panose="05040102010807070707" pitchFamily="18" charset="2"/>
              <a:buChar char="}"/>
              <a:tabLst>
                <a:tab pos="265113" algn="l"/>
              </a:tabLst>
            </a:pPr>
            <a:endParaRPr lang="en-AU" sz="1600" dirty="0">
              <a:solidFill>
                <a:srgbClr val="000000"/>
              </a:solidFill>
              <a:latin typeface="Arial" panose="020B0604020202020204" pitchFamily="34" charset="0"/>
              <a:ea typeface="Calibri" panose="020F0502020204030204" pitchFamily="34" charset="0"/>
            </a:endParaRPr>
          </a:p>
        </p:txBody>
      </p:sp>
      <p:sp>
        <p:nvSpPr>
          <p:cNvPr id="13" name="Rectangle 12"/>
          <p:cNvSpPr/>
          <p:nvPr/>
        </p:nvSpPr>
        <p:spPr>
          <a:xfrm>
            <a:off x="5422166" y="2371156"/>
            <a:ext cx="421000" cy="4437632"/>
          </a:xfrm>
          <a:prstGeom prst="rect">
            <a:avLst/>
          </a:prstGeom>
          <a:gradFill flip="none" rotWithShape="1">
            <a:gsLst>
              <a:gs pos="0">
                <a:schemeClr val="tx2"/>
              </a:gs>
              <a:gs pos="50000">
                <a:schemeClr val="tx2">
                  <a:lumMod val="20000"/>
                  <a:lumOff val="80000"/>
                </a:schemeClr>
              </a:gs>
              <a:gs pos="100000">
                <a:schemeClr val="tx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5123686" y="1478259"/>
            <a:ext cx="1017960" cy="10179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2" name="Group 4"/>
          <p:cNvGrpSpPr>
            <a:grpSpLocks noChangeAspect="1"/>
          </p:cNvGrpSpPr>
          <p:nvPr/>
        </p:nvGrpSpPr>
        <p:grpSpPr bwMode="auto">
          <a:xfrm rot="5400000">
            <a:off x="5409079" y="1790736"/>
            <a:ext cx="499884" cy="422908"/>
            <a:chOff x="7405" y="-249"/>
            <a:chExt cx="676" cy="753"/>
          </a:xfrm>
        </p:grpSpPr>
        <p:sp>
          <p:nvSpPr>
            <p:cNvPr id="23" name="AutoShape 3"/>
            <p:cNvSpPr>
              <a:spLocks noChangeAspect="1" noChangeArrowheads="1" noTextEdit="1"/>
            </p:cNvSpPr>
            <p:nvPr/>
          </p:nvSpPr>
          <p:spPr bwMode="auto">
            <a:xfrm>
              <a:off x="7405" y="-249"/>
              <a:ext cx="676"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5"/>
            <p:cNvSpPr>
              <a:spLocks/>
            </p:cNvSpPr>
            <p:nvPr/>
          </p:nvSpPr>
          <p:spPr bwMode="auto">
            <a:xfrm>
              <a:off x="7390" y="-260"/>
              <a:ext cx="706" cy="761"/>
            </a:xfrm>
            <a:custGeom>
              <a:avLst/>
              <a:gdLst>
                <a:gd name="T0" fmla="*/ 185 w 329"/>
                <a:gd name="T1" fmla="*/ 20 h 285"/>
                <a:gd name="T2" fmla="*/ 145 w 329"/>
                <a:gd name="T3" fmla="*/ 20 h 285"/>
                <a:gd name="T4" fmla="*/ 11 w 329"/>
                <a:gd name="T5" fmla="*/ 250 h 285"/>
                <a:gd name="T6" fmla="*/ 31 w 329"/>
                <a:gd name="T7" fmla="*/ 285 h 285"/>
                <a:gd name="T8" fmla="*/ 298 w 329"/>
                <a:gd name="T9" fmla="*/ 285 h 285"/>
                <a:gd name="T10" fmla="*/ 318 w 329"/>
                <a:gd name="T11" fmla="*/ 250 h 285"/>
                <a:gd name="T12" fmla="*/ 185 w 329"/>
                <a:gd name="T13" fmla="*/ 20 h 285"/>
              </a:gdLst>
              <a:ahLst/>
              <a:cxnLst>
                <a:cxn ang="0">
                  <a:pos x="T0" y="T1"/>
                </a:cxn>
                <a:cxn ang="0">
                  <a:pos x="T2" y="T3"/>
                </a:cxn>
                <a:cxn ang="0">
                  <a:pos x="T4" y="T5"/>
                </a:cxn>
                <a:cxn ang="0">
                  <a:pos x="T6" y="T7"/>
                </a:cxn>
                <a:cxn ang="0">
                  <a:pos x="T8" y="T9"/>
                </a:cxn>
                <a:cxn ang="0">
                  <a:pos x="T10" y="T11"/>
                </a:cxn>
                <a:cxn ang="0">
                  <a:pos x="T12" y="T13"/>
                </a:cxn>
              </a:cxnLst>
              <a:rect l="0" t="0" r="r" b="b"/>
              <a:pathLst>
                <a:path w="329" h="285">
                  <a:moveTo>
                    <a:pt x="185" y="20"/>
                  </a:moveTo>
                  <a:cubicBezTo>
                    <a:pt x="174" y="0"/>
                    <a:pt x="156" y="0"/>
                    <a:pt x="145" y="20"/>
                  </a:cubicBezTo>
                  <a:cubicBezTo>
                    <a:pt x="11" y="250"/>
                    <a:pt x="11" y="250"/>
                    <a:pt x="11" y="250"/>
                  </a:cubicBezTo>
                  <a:cubicBezTo>
                    <a:pt x="0" y="269"/>
                    <a:pt x="9" y="285"/>
                    <a:pt x="31" y="285"/>
                  </a:cubicBezTo>
                  <a:cubicBezTo>
                    <a:pt x="298" y="285"/>
                    <a:pt x="298" y="285"/>
                    <a:pt x="298" y="285"/>
                  </a:cubicBezTo>
                  <a:cubicBezTo>
                    <a:pt x="320" y="285"/>
                    <a:pt x="329" y="269"/>
                    <a:pt x="318" y="250"/>
                  </a:cubicBezTo>
                  <a:lnTo>
                    <a:pt x="185" y="2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6" name="Group 5">
            <a:extLst>
              <a:ext uri="{FF2B5EF4-FFF2-40B4-BE49-F238E27FC236}">
                <a16:creationId xmlns:a16="http://schemas.microsoft.com/office/drawing/2014/main" id="{82C11A15-C411-A22B-C714-5724303132D3}"/>
              </a:ext>
            </a:extLst>
          </p:cNvPr>
          <p:cNvGrpSpPr/>
          <p:nvPr/>
        </p:nvGrpSpPr>
        <p:grpSpPr>
          <a:xfrm>
            <a:off x="4482604" y="5206260"/>
            <a:ext cx="2416369" cy="2303665"/>
            <a:chOff x="574503" y="272193"/>
            <a:chExt cx="2676053" cy="2327403"/>
          </a:xfrm>
        </p:grpSpPr>
        <p:grpSp>
          <p:nvGrpSpPr>
            <p:cNvPr id="9" name="Group 8">
              <a:extLst>
                <a:ext uri="{FF2B5EF4-FFF2-40B4-BE49-F238E27FC236}">
                  <a16:creationId xmlns:a16="http://schemas.microsoft.com/office/drawing/2014/main" id="{AE6AD147-FF5E-DB55-A442-9F7A5D56B939}"/>
                </a:ext>
              </a:extLst>
            </p:cNvPr>
            <p:cNvGrpSpPr/>
            <p:nvPr/>
          </p:nvGrpSpPr>
          <p:grpSpPr>
            <a:xfrm>
              <a:off x="574503" y="272193"/>
              <a:ext cx="2676053" cy="2327403"/>
              <a:chOff x="1331913" y="757238"/>
              <a:chExt cx="6480175" cy="5349875"/>
            </a:xfrm>
            <a:solidFill>
              <a:schemeClr val="bg2"/>
            </a:solidFill>
            <a:effectLst>
              <a:outerShdw blurRad="50800" dist="38100" dir="2700000" algn="tl" rotWithShape="0">
                <a:prstClr val="black">
                  <a:alpha val="40000"/>
                </a:prstClr>
              </a:outerShdw>
            </a:effectLst>
          </p:grpSpPr>
          <p:sp>
            <p:nvSpPr>
              <p:cNvPr id="30" name="Freeform 6">
                <a:extLst>
                  <a:ext uri="{FF2B5EF4-FFF2-40B4-BE49-F238E27FC236}">
                    <a16:creationId xmlns:a16="http://schemas.microsoft.com/office/drawing/2014/main" id="{4C3C179E-16F2-DFAC-3F6D-65D2AA7E50BC}"/>
                  </a:ext>
                </a:extLst>
              </p:cNvPr>
              <p:cNvSpPr>
                <a:spLocks noChangeArrowheads="1"/>
              </p:cNvSpPr>
              <p:nvPr/>
            </p:nvSpPr>
            <p:spPr bwMode="auto">
              <a:xfrm>
                <a:off x="7046913" y="4760913"/>
                <a:ext cx="106362" cy="122237"/>
              </a:xfrm>
              <a:custGeom>
                <a:avLst/>
                <a:gdLst>
                  <a:gd name="T0" fmla="*/ 345 w 346"/>
                  <a:gd name="T1" fmla="*/ 99 h 395"/>
                  <a:gd name="T2" fmla="*/ 296 w 346"/>
                  <a:gd name="T3" fmla="*/ 99 h 395"/>
                  <a:gd name="T4" fmla="*/ 246 w 346"/>
                  <a:gd name="T5" fmla="*/ 99 h 395"/>
                  <a:gd name="T6" fmla="*/ 197 w 346"/>
                  <a:gd name="T7" fmla="*/ 99 h 395"/>
                  <a:gd name="T8" fmla="*/ 197 w 346"/>
                  <a:gd name="T9" fmla="*/ 148 h 395"/>
                  <a:gd name="T10" fmla="*/ 197 w 346"/>
                  <a:gd name="T11" fmla="*/ 197 h 395"/>
                  <a:gd name="T12" fmla="*/ 197 w 346"/>
                  <a:gd name="T13" fmla="*/ 197 h 395"/>
                  <a:gd name="T14" fmla="*/ 148 w 346"/>
                  <a:gd name="T15" fmla="*/ 246 h 395"/>
                  <a:gd name="T16" fmla="*/ 148 w 346"/>
                  <a:gd name="T17" fmla="*/ 345 h 395"/>
                  <a:gd name="T18" fmla="*/ 148 w 346"/>
                  <a:gd name="T19" fmla="*/ 394 h 395"/>
                  <a:gd name="T20" fmla="*/ 100 w 346"/>
                  <a:gd name="T21" fmla="*/ 394 h 395"/>
                  <a:gd name="T22" fmla="*/ 49 w 346"/>
                  <a:gd name="T23" fmla="*/ 345 h 395"/>
                  <a:gd name="T24" fmla="*/ 49 w 346"/>
                  <a:gd name="T25" fmla="*/ 296 h 395"/>
                  <a:gd name="T26" fmla="*/ 49 w 346"/>
                  <a:gd name="T27" fmla="*/ 296 h 395"/>
                  <a:gd name="T28" fmla="*/ 0 w 346"/>
                  <a:gd name="T29" fmla="*/ 296 h 395"/>
                  <a:gd name="T30" fmla="*/ 0 w 346"/>
                  <a:gd name="T31" fmla="*/ 246 h 395"/>
                  <a:gd name="T32" fmla="*/ 0 w 346"/>
                  <a:gd name="T33" fmla="*/ 197 h 395"/>
                  <a:gd name="T34" fmla="*/ 49 w 346"/>
                  <a:gd name="T35" fmla="*/ 99 h 395"/>
                  <a:gd name="T36" fmla="*/ 148 w 346"/>
                  <a:gd name="T37" fmla="*/ 0 h 395"/>
                  <a:gd name="T38" fmla="*/ 197 w 346"/>
                  <a:gd name="T39" fmla="*/ 0 h 395"/>
                  <a:gd name="T40" fmla="*/ 197 w 346"/>
                  <a:gd name="T41" fmla="*/ 49 h 395"/>
                  <a:gd name="T42" fmla="*/ 246 w 346"/>
                  <a:gd name="T43" fmla="*/ 49 h 395"/>
                  <a:gd name="T44" fmla="*/ 345 w 346"/>
                  <a:gd name="T45" fmla="*/ 9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6" h="395">
                    <a:moveTo>
                      <a:pt x="345" y="99"/>
                    </a:moveTo>
                    <a:lnTo>
                      <a:pt x="296" y="99"/>
                    </a:lnTo>
                    <a:lnTo>
                      <a:pt x="246" y="99"/>
                    </a:lnTo>
                    <a:lnTo>
                      <a:pt x="197" y="99"/>
                    </a:lnTo>
                    <a:lnTo>
                      <a:pt x="197" y="148"/>
                    </a:lnTo>
                    <a:lnTo>
                      <a:pt x="197" y="197"/>
                    </a:lnTo>
                    <a:lnTo>
                      <a:pt x="197" y="197"/>
                    </a:lnTo>
                    <a:lnTo>
                      <a:pt x="148" y="246"/>
                    </a:lnTo>
                    <a:lnTo>
                      <a:pt x="148" y="345"/>
                    </a:lnTo>
                    <a:lnTo>
                      <a:pt x="148" y="394"/>
                    </a:lnTo>
                    <a:lnTo>
                      <a:pt x="100" y="394"/>
                    </a:lnTo>
                    <a:lnTo>
                      <a:pt x="49" y="345"/>
                    </a:lnTo>
                    <a:lnTo>
                      <a:pt x="49" y="296"/>
                    </a:lnTo>
                    <a:lnTo>
                      <a:pt x="49" y="296"/>
                    </a:lnTo>
                    <a:lnTo>
                      <a:pt x="0" y="296"/>
                    </a:lnTo>
                    <a:lnTo>
                      <a:pt x="0" y="246"/>
                    </a:lnTo>
                    <a:lnTo>
                      <a:pt x="0" y="197"/>
                    </a:lnTo>
                    <a:lnTo>
                      <a:pt x="49" y="99"/>
                    </a:lnTo>
                    <a:lnTo>
                      <a:pt x="148" y="0"/>
                    </a:lnTo>
                    <a:lnTo>
                      <a:pt x="197" y="0"/>
                    </a:lnTo>
                    <a:lnTo>
                      <a:pt x="197" y="49"/>
                    </a:lnTo>
                    <a:lnTo>
                      <a:pt x="246" y="49"/>
                    </a:lnTo>
                    <a:lnTo>
                      <a:pt x="345" y="99"/>
                    </a:lnTo>
                  </a:path>
                </a:pathLst>
              </a:custGeom>
              <a:solidFill>
                <a:schemeClr val="accent3"/>
              </a:solidFill>
              <a:ln w="9525">
                <a:solidFill>
                  <a:srgbClr val="FFFFFF"/>
                </a:solidFill>
                <a:round/>
                <a:headEnd/>
                <a:tailEnd/>
              </a:ln>
            </p:spPr>
            <p:txBody>
              <a:bodyPr/>
              <a:lstStyle/>
              <a:p>
                <a:pPr defTabSz="1088420">
                  <a:defRPr/>
                </a:pPr>
                <a:endParaRPr lang="en-US" sz="2000">
                  <a:solidFill>
                    <a:srgbClr val="000000"/>
                  </a:solidFill>
                  <a:ea typeface="ＭＳ Ｐゴシック" charset="-128"/>
                </a:endParaRPr>
              </a:p>
            </p:txBody>
          </p:sp>
          <p:sp>
            <p:nvSpPr>
              <p:cNvPr id="31" name="Freeform 7">
                <a:extLst>
                  <a:ext uri="{FF2B5EF4-FFF2-40B4-BE49-F238E27FC236}">
                    <a16:creationId xmlns:a16="http://schemas.microsoft.com/office/drawing/2014/main" id="{D8FD4BDC-70FC-CA97-B182-FA7519501AEA}"/>
                  </a:ext>
                </a:extLst>
              </p:cNvPr>
              <p:cNvSpPr>
                <a:spLocks noChangeArrowheads="1"/>
              </p:cNvSpPr>
              <p:nvPr/>
            </p:nvSpPr>
            <p:spPr bwMode="auto">
              <a:xfrm>
                <a:off x="6267450" y="5464175"/>
                <a:ext cx="733425" cy="642938"/>
              </a:xfrm>
              <a:custGeom>
                <a:avLst/>
                <a:gdLst>
                  <a:gd name="T0" fmla="*/ 50 w 2363"/>
                  <a:gd name="T1" fmla="*/ 49 h 2067"/>
                  <a:gd name="T2" fmla="*/ 0 w 2363"/>
                  <a:gd name="T3" fmla="*/ 197 h 2067"/>
                  <a:gd name="T4" fmla="*/ 99 w 2363"/>
                  <a:gd name="T5" fmla="*/ 246 h 2067"/>
                  <a:gd name="T6" fmla="*/ 493 w 2363"/>
                  <a:gd name="T7" fmla="*/ 442 h 2067"/>
                  <a:gd name="T8" fmla="*/ 444 w 2363"/>
                  <a:gd name="T9" fmla="*/ 491 h 2067"/>
                  <a:gd name="T10" fmla="*/ 2117 w 2363"/>
                  <a:gd name="T11" fmla="*/ 343 h 2067"/>
                  <a:gd name="T12" fmla="*/ 2265 w 2363"/>
                  <a:gd name="T13" fmla="*/ 294 h 2067"/>
                  <a:gd name="T14" fmla="*/ 2265 w 2363"/>
                  <a:gd name="T15" fmla="*/ 197 h 2067"/>
                  <a:gd name="T16" fmla="*/ 2019 w 2363"/>
                  <a:gd name="T17" fmla="*/ 146 h 2067"/>
                  <a:gd name="T18" fmla="*/ 1723 w 2363"/>
                  <a:gd name="T19" fmla="*/ 1918 h 2067"/>
                  <a:gd name="T20" fmla="*/ 1674 w 2363"/>
                  <a:gd name="T21" fmla="*/ 1969 h 2067"/>
                  <a:gd name="T22" fmla="*/ 1772 w 2363"/>
                  <a:gd name="T23" fmla="*/ 1969 h 2067"/>
                  <a:gd name="T24" fmla="*/ 2265 w 2363"/>
                  <a:gd name="T25" fmla="*/ 1230 h 2067"/>
                  <a:gd name="T26" fmla="*/ 2265 w 2363"/>
                  <a:gd name="T27" fmla="*/ 984 h 2067"/>
                  <a:gd name="T28" fmla="*/ 2265 w 2363"/>
                  <a:gd name="T29" fmla="*/ 688 h 2067"/>
                  <a:gd name="T30" fmla="*/ 2019 w 2363"/>
                  <a:gd name="T31" fmla="*/ 688 h 2067"/>
                  <a:gd name="T32" fmla="*/ 1822 w 2363"/>
                  <a:gd name="T33" fmla="*/ 737 h 2067"/>
                  <a:gd name="T34" fmla="*/ 1575 w 2363"/>
                  <a:gd name="T35" fmla="*/ 737 h 2067"/>
                  <a:gd name="T36" fmla="*/ 1477 w 2363"/>
                  <a:gd name="T37" fmla="*/ 787 h 2067"/>
                  <a:gd name="T38" fmla="*/ 1132 w 2363"/>
                  <a:gd name="T39" fmla="*/ 787 h 2067"/>
                  <a:gd name="T40" fmla="*/ 887 w 2363"/>
                  <a:gd name="T41" fmla="*/ 688 h 2067"/>
                  <a:gd name="T42" fmla="*/ 738 w 2363"/>
                  <a:gd name="T43" fmla="*/ 591 h 2067"/>
                  <a:gd name="T44" fmla="*/ 444 w 2363"/>
                  <a:gd name="T45" fmla="*/ 540 h 2067"/>
                  <a:gd name="T46" fmla="*/ 444 w 2363"/>
                  <a:gd name="T47" fmla="*/ 885 h 2067"/>
                  <a:gd name="T48" fmla="*/ 690 w 2363"/>
                  <a:gd name="T49" fmla="*/ 1230 h 2067"/>
                  <a:gd name="T50" fmla="*/ 738 w 2363"/>
                  <a:gd name="T51" fmla="*/ 1328 h 2067"/>
                  <a:gd name="T52" fmla="*/ 787 w 2363"/>
                  <a:gd name="T53" fmla="*/ 1476 h 2067"/>
                  <a:gd name="T54" fmla="*/ 838 w 2363"/>
                  <a:gd name="T55" fmla="*/ 1721 h 2067"/>
                  <a:gd name="T56" fmla="*/ 984 w 2363"/>
                  <a:gd name="T57" fmla="*/ 1869 h 2067"/>
                  <a:gd name="T58" fmla="*/ 1181 w 2363"/>
                  <a:gd name="T59" fmla="*/ 1918 h 2067"/>
                  <a:gd name="T60" fmla="*/ 1083 w 2363"/>
                  <a:gd name="T61" fmla="*/ 1969 h 2067"/>
                  <a:gd name="T62" fmla="*/ 1428 w 2363"/>
                  <a:gd name="T63" fmla="*/ 2066 h 2067"/>
                  <a:gd name="T64" fmla="*/ 1625 w 2363"/>
                  <a:gd name="T65" fmla="*/ 1918 h 2067"/>
                  <a:gd name="T66" fmla="*/ 1674 w 2363"/>
                  <a:gd name="T67" fmla="*/ 1869 h 2067"/>
                  <a:gd name="T68" fmla="*/ 1772 w 2363"/>
                  <a:gd name="T69" fmla="*/ 1772 h 2067"/>
                  <a:gd name="T70" fmla="*/ 1822 w 2363"/>
                  <a:gd name="T71" fmla="*/ 1721 h 2067"/>
                  <a:gd name="T72" fmla="*/ 1920 w 2363"/>
                  <a:gd name="T73" fmla="*/ 1672 h 2067"/>
                  <a:gd name="T74" fmla="*/ 2019 w 2363"/>
                  <a:gd name="T75" fmla="*/ 1772 h 2067"/>
                  <a:gd name="T76" fmla="*/ 2019 w 2363"/>
                  <a:gd name="T77" fmla="*/ 1869 h 2067"/>
                  <a:gd name="T78" fmla="*/ 2068 w 2363"/>
                  <a:gd name="T79" fmla="*/ 1575 h 2067"/>
                  <a:gd name="T80" fmla="*/ 2117 w 2363"/>
                  <a:gd name="T81" fmla="*/ 1378 h 2067"/>
                  <a:gd name="T82" fmla="*/ 2216 w 2363"/>
                  <a:gd name="T83" fmla="*/ 1230 h 2067"/>
                  <a:gd name="T84" fmla="*/ 2265 w 2363"/>
                  <a:gd name="T85" fmla="*/ 1279 h 2067"/>
                  <a:gd name="T86" fmla="*/ 2265 w 2363"/>
                  <a:gd name="T87" fmla="*/ 1378 h 2067"/>
                  <a:gd name="T88" fmla="*/ 2265 w 2363"/>
                  <a:gd name="T89" fmla="*/ 394 h 2067"/>
                  <a:gd name="T90" fmla="*/ 2165 w 2363"/>
                  <a:gd name="T91" fmla="*/ 442 h 2067"/>
                  <a:gd name="T92" fmla="*/ 2362 w 2363"/>
                  <a:gd name="T93" fmla="*/ 442 h 2067"/>
                  <a:gd name="T94" fmla="*/ 1772 w 2363"/>
                  <a:gd name="T95" fmla="*/ 1821 h 2067"/>
                  <a:gd name="T96" fmla="*/ 1822 w 2363"/>
                  <a:gd name="T97" fmla="*/ 1821 h 2067"/>
                  <a:gd name="T98" fmla="*/ 2165 w 2363"/>
                  <a:gd name="T99" fmla="*/ 491 h 2067"/>
                  <a:gd name="T100" fmla="*/ 2165 w 2363"/>
                  <a:gd name="T101" fmla="*/ 1524 h 2067"/>
                  <a:gd name="T102" fmla="*/ 2165 w 2363"/>
                  <a:gd name="T103" fmla="*/ 1624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63" h="2067">
                    <a:moveTo>
                      <a:pt x="148" y="98"/>
                    </a:moveTo>
                    <a:lnTo>
                      <a:pt x="99" y="49"/>
                    </a:lnTo>
                    <a:lnTo>
                      <a:pt x="50" y="0"/>
                    </a:lnTo>
                    <a:lnTo>
                      <a:pt x="50" y="0"/>
                    </a:lnTo>
                    <a:lnTo>
                      <a:pt x="50" y="49"/>
                    </a:lnTo>
                    <a:lnTo>
                      <a:pt x="0" y="49"/>
                    </a:lnTo>
                    <a:lnTo>
                      <a:pt x="0" y="98"/>
                    </a:lnTo>
                    <a:lnTo>
                      <a:pt x="0" y="146"/>
                    </a:lnTo>
                    <a:lnTo>
                      <a:pt x="0" y="146"/>
                    </a:lnTo>
                    <a:lnTo>
                      <a:pt x="0" y="197"/>
                    </a:lnTo>
                    <a:lnTo>
                      <a:pt x="0" y="246"/>
                    </a:lnTo>
                    <a:lnTo>
                      <a:pt x="0" y="294"/>
                    </a:lnTo>
                    <a:lnTo>
                      <a:pt x="50" y="294"/>
                    </a:lnTo>
                    <a:lnTo>
                      <a:pt x="99" y="246"/>
                    </a:lnTo>
                    <a:lnTo>
                      <a:pt x="99" y="246"/>
                    </a:lnTo>
                    <a:lnTo>
                      <a:pt x="148" y="197"/>
                    </a:lnTo>
                    <a:lnTo>
                      <a:pt x="99" y="146"/>
                    </a:lnTo>
                    <a:lnTo>
                      <a:pt x="148" y="98"/>
                    </a:lnTo>
                    <a:close/>
                    <a:moveTo>
                      <a:pt x="444" y="491"/>
                    </a:moveTo>
                    <a:lnTo>
                      <a:pt x="493" y="442"/>
                    </a:lnTo>
                    <a:lnTo>
                      <a:pt x="444" y="442"/>
                    </a:lnTo>
                    <a:lnTo>
                      <a:pt x="444" y="442"/>
                    </a:lnTo>
                    <a:lnTo>
                      <a:pt x="444" y="491"/>
                    </a:lnTo>
                    <a:lnTo>
                      <a:pt x="444" y="540"/>
                    </a:lnTo>
                    <a:lnTo>
                      <a:pt x="444" y="491"/>
                    </a:lnTo>
                    <a:close/>
                    <a:moveTo>
                      <a:pt x="2068" y="146"/>
                    </a:moveTo>
                    <a:lnTo>
                      <a:pt x="2068" y="197"/>
                    </a:lnTo>
                    <a:lnTo>
                      <a:pt x="2068" y="246"/>
                    </a:lnTo>
                    <a:lnTo>
                      <a:pt x="2117" y="294"/>
                    </a:lnTo>
                    <a:lnTo>
                      <a:pt x="2117" y="343"/>
                    </a:lnTo>
                    <a:lnTo>
                      <a:pt x="2165" y="343"/>
                    </a:lnTo>
                    <a:lnTo>
                      <a:pt x="2165" y="343"/>
                    </a:lnTo>
                    <a:lnTo>
                      <a:pt x="2216" y="343"/>
                    </a:lnTo>
                    <a:lnTo>
                      <a:pt x="2265" y="294"/>
                    </a:lnTo>
                    <a:lnTo>
                      <a:pt x="2265" y="294"/>
                    </a:lnTo>
                    <a:lnTo>
                      <a:pt x="2265" y="294"/>
                    </a:lnTo>
                    <a:lnTo>
                      <a:pt x="2265" y="246"/>
                    </a:lnTo>
                    <a:lnTo>
                      <a:pt x="2265" y="246"/>
                    </a:lnTo>
                    <a:lnTo>
                      <a:pt x="2265" y="197"/>
                    </a:lnTo>
                    <a:lnTo>
                      <a:pt x="2265" y="197"/>
                    </a:lnTo>
                    <a:lnTo>
                      <a:pt x="2216" y="197"/>
                    </a:lnTo>
                    <a:lnTo>
                      <a:pt x="2117" y="98"/>
                    </a:lnTo>
                    <a:lnTo>
                      <a:pt x="2068" y="98"/>
                    </a:lnTo>
                    <a:lnTo>
                      <a:pt x="2019" y="146"/>
                    </a:lnTo>
                    <a:lnTo>
                      <a:pt x="2019" y="146"/>
                    </a:lnTo>
                    <a:lnTo>
                      <a:pt x="2019" y="197"/>
                    </a:lnTo>
                    <a:lnTo>
                      <a:pt x="2068" y="146"/>
                    </a:lnTo>
                    <a:close/>
                    <a:moveTo>
                      <a:pt x="1772" y="1918"/>
                    </a:moveTo>
                    <a:lnTo>
                      <a:pt x="1723" y="1918"/>
                    </a:lnTo>
                    <a:lnTo>
                      <a:pt x="1723" y="1918"/>
                    </a:lnTo>
                    <a:lnTo>
                      <a:pt x="1723" y="1969"/>
                    </a:lnTo>
                    <a:lnTo>
                      <a:pt x="1723" y="1969"/>
                    </a:lnTo>
                    <a:lnTo>
                      <a:pt x="1674" y="1969"/>
                    </a:lnTo>
                    <a:lnTo>
                      <a:pt x="1674" y="1969"/>
                    </a:lnTo>
                    <a:lnTo>
                      <a:pt x="1674" y="1969"/>
                    </a:lnTo>
                    <a:lnTo>
                      <a:pt x="1674" y="1969"/>
                    </a:lnTo>
                    <a:lnTo>
                      <a:pt x="1674" y="2017"/>
                    </a:lnTo>
                    <a:lnTo>
                      <a:pt x="1723" y="2017"/>
                    </a:lnTo>
                    <a:lnTo>
                      <a:pt x="1772" y="2017"/>
                    </a:lnTo>
                    <a:lnTo>
                      <a:pt x="1772" y="1969"/>
                    </a:lnTo>
                    <a:lnTo>
                      <a:pt x="1772" y="1918"/>
                    </a:lnTo>
                    <a:close/>
                    <a:moveTo>
                      <a:pt x="2313" y="1279"/>
                    </a:moveTo>
                    <a:lnTo>
                      <a:pt x="2265" y="1279"/>
                    </a:lnTo>
                    <a:lnTo>
                      <a:pt x="2265" y="1279"/>
                    </a:lnTo>
                    <a:lnTo>
                      <a:pt x="2265" y="1230"/>
                    </a:lnTo>
                    <a:lnTo>
                      <a:pt x="2265" y="1230"/>
                    </a:lnTo>
                    <a:lnTo>
                      <a:pt x="2265" y="1131"/>
                    </a:lnTo>
                    <a:lnTo>
                      <a:pt x="2265" y="1082"/>
                    </a:lnTo>
                    <a:lnTo>
                      <a:pt x="2265" y="1033"/>
                    </a:lnTo>
                    <a:lnTo>
                      <a:pt x="2265" y="984"/>
                    </a:lnTo>
                    <a:lnTo>
                      <a:pt x="2265" y="934"/>
                    </a:lnTo>
                    <a:lnTo>
                      <a:pt x="2265" y="836"/>
                    </a:lnTo>
                    <a:lnTo>
                      <a:pt x="2265" y="836"/>
                    </a:lnTo>
                    <a:lnTo>
                      <a:pt x="2265" y="787"/>
                    </a:lnTo>
                    <a:lnTo>
                      <a:pt x="2265" y="688"/>
                    </a:lnTo>
                    <a:lnTo>
                      <a:pt x="2216" y="639"/>
                    </a:lnTo>
                    <a:lnTo>
                      <a:pt x="2117" y="639"/>
                    </a:lnTo>
                    <a:lnTo>
                      <a:pt x="2117" y="639"/>
                    </a:lnTo>
                    <a:lnTo>
                      <a:pt x="2068" y="688"/>
                    </a:lnTo>
                    <a:lnTo>
                      <a:pt x="2019" y="688"/>
                    </a:lnTo>
                    <a:lnTo>
                      <a:pt x="1920" y="639"/>
                    </a:lnTo>
                    <a:lnTo>
                      <a:pt x="1920" y="688"/>
                    </a:lnTo>
                    <a:lnTo>
                      <a:pt x="1871" y="737"/>
                    </a:lnTo>
                    <a:lnTo>
                      <a:pt x="1822" y="737"/>
                    </a:lnTo>
                    <a:lnTo>
                      <a:pt x="1822" y="737"/>
                    </a:lnTo>
                    <a:lnTo>
                      <a:pt x="1772" y="688"/>
                    </a:lnTo>
                    <a:lnTo>
                      <a:pt x="1723" y="688"/>
                    </a:lnTo>
                    <a:lnTo>
                      <a:pt x="1723" y="737"/>
                    </a:lnTo>
                    <a:lnTo>
                      <a:pt x="1674" y="737"/>
                    </a:lnTo>
                    <a:lnTo>
                      <a:pt x="1575" y="737"/>
                    </a:lnTo>
                    <a:lnTo>
                      <a:pt x="1575" y="737"/>
                    </a:lnTo>
                    <a:lnTo>
                      <a:pt x="1526" y="737"/>
                    </a:lnTo>
                    <a:lnTo>
                      <a:pt x="1526" y="787"/>
                    </a:lnTo>
                    <a:lnTo>
                      <a:pt x="1526" y="836"/>
                    </a:lnTo>
                    <a:lnTo>
                      <a:pt x="1477" y="787"/>
                    </a:lnTo>
                    <a:lnTo>
                      <a:pt x="1477" y="787"/>
                    </a:lnTo>
                    <a:lnTo>
                      <a:pt x="1428" y="787"/>
                    </a:lnTo>
                    <a:lnTo>
                      <a:pt x="1378" y="787"/>
                    </a:lnTo>
                    <a:lnTo>
                      <a:pt x="1231" y="836"/>
                    </a:lnTo>
                    <a:lnTo>
                      <a:pt x="1132" y="787"/>
                    </a:lnTo>
                    <a:lnTo>
                      <a:pt x="984" y="737"/>
                    </a:lnTo>
                    <a:lnTo>
                      <a:pt x="984" y="737"/>
                    </a:lnTo>
                    <a:lnTo>
                      <a:pt x="935" y="688"/>
                    </a:lnTo>
                    <a:lnTo>
                      <a:pt x="935" y="688"/>
                    </a:lnTo>
                    <a:lnTo>
                      <a:pt x="887" y="688"/>
                    </a:lnTo>
                    <a:lnTo>
                      <a:pt x="838" y="639"/>
                    </a:lnTo>
                    <a:lnTo>
                      <a:pt x="838" y="639"/>
                    </a:lnTo>
                    <a:lnTo>
                      <a:pt x="787" y="639"/>
                    </a:lnTo>
                    <a:lnTo>
                      <a:pt x="738" y="639"/>
                    </a:lnTo>
                    <a:lnTo>
                      <a:pt x="738" y="591"/>
                    </a:lnTo>
                    <a:lnTo>
                      <a:pt x="690" y="591"/>
                    </a:lnTo>
                    <a:lnTo>
                      <a:pt x="641" y="639"/>
                    </a:lnTo>
                    <a:lnTo>
                      <a:pt x="590" y="639"/>
                    </a:lnTo>
                    <a:lnTo>
                      <a:pt x="493" y="591"/>
                    </a:lnTo>
                    <a:lnTo>
                      <a:pt x="444" y="540"/>
                    </a:lnTo>
                    <a:lnTo>
                      <a:pt x="444" y="639"/>
                    </a:lnTo>
                    <a:lnTo>
                      <a:pt x="394" y="737"/>
                    </a:lnTo>
                    <a:lnTo>
                      <a:pt x="394" y="787"/>
                    </a:lnTo>
                    <a:lnTo>
                      <a:pt x="444" y="836"/>
                    </a:lnTo>
                    <a:lnTo>
                      <a:pt x="444" y="885"/>
                    </a:lnTo>
                    <a:lnTo>
                      <a:pt x="444" y="934"/>
                    </a:lnTo>
                    <a:lnTo>
                      <a:pt x="444" y="934"/>
                    </a:lnTo>
                    <a:lnTo>
                      <a:pt x="542" y="1082"/>
                    </a:lnTo>
                    <a:lnTo>
                      <a:pt x="590" y="1131"/>
                    </a:lnTo>
                    <a:lnTo>
                      <a:pt x="690" y="1230"/>
                    </a:lnTo>
                    <a:lnTo>
                      <a:pt x="690" y="1279"/>
                    </a:lnTo>
                    <a:lnTo>
                      <a:pt x="690" y="1328"/>
                    </a:lnTo>
                    <a:lnTo>
                      <a:pt x="738" y="1328"/>
                    </a:lnTo>
                    <a:lnTo>
                      <a:pt x="738" y="1328"/>
                    </a:lnTo>
                    <a:lnTo>
                      <a:pt x="738" y="1328"/>
                    </a:lnTo>
                    <a:lnTo>
                      <a:pt x="738" y="1378"/>
                    </a:lnTo>
                    <a:lnTo>
                      <a:pt x="838" y="1427"/>
                    </a:lnTo>
                    <a:lnTo>
                      <a:pt x="838" y="1427"/>
                    </a:lnTo>
                    <a:lnTo>
                      <a:pt x="838" y="1476"/>
                    </a:lnTo>
                    <a:lnTo>
                      <a:pt x="787" y="1476"/>
                    </a:lnTo>
                    <a:lnTo>
                      <a:pt x="787" y="1427"/>
                    </a:lnTo>
                    <a:lnTo>
                      <a:pt x="690" y="1378"/>
                    </a:lnTo>
                    <a:lnTo>
                      <a:pt x="690" y="1476"/>
                    </a:lnTo>
                    <a:lnTo>
                      <a:pt x="690" y="1524"/>
                    </a:lnTo>
                    <a:lnTo>
                      <a:pt x="838" y="1721"/>
                    </a:lnTo>
                    <a:lnTo>
                      <a:pt x="838" y="1721"/>
                    </a:lnTo>
                    <a:lnTo>
                      <a:pt x="887" y="1721"/>
                    </a:lnTo>
                    <a:lnTo>
                      <a:pt x="887" y="1772"/>
                    </a:lnTo>
                    <a:lnTo>
                      <a:pt x="935" y="1821"/>
                    </a:lnTo>
                    <a:lnTo>
                      <a:pt x="984" y="1869"/>
                    </a:lnTo>
                    <a:lnTo>
                      <a:pt x="1035" y="1918"/>
                    </a:lnTo>
                    <a:lnTo>
                      <a:pt x="1083" y="1918"/>
                    </a:lnTo>
                    <a:lnTo>
                      <a:pt x="1132" y="1918"/>
                    </a:lnTo>
                    <a:lnTo>
                      <a:pt x="1181" y="1918"/>
                    </a:lnTo>
                    <a:lnTo>
                      <a:pt x="1181" y="1918"/>
                    </a:lnTo>
                    <a:lnTo>
                      <a:pt x="1181" y="1918"/>
                    </a:lnTo>
                    <a:lnTo>
                      <a:pt x="1132" y="1918"/>
                    </a:lnTo>
                    <a:lnTo>
                      <a:pt x="1083" y="1969"/>
                    </a:lnTo>
                    <a:lnTo>
                      <a:pt x="1083" y="1969"/>
                    </a:lnTo>
                    <a:lnTo>
                      <a:pt x="1083" y="1969"/>
                    </a:lnTo>
                    <a:lnTo>
                      <a:pt x="1132" y="2017"/>
                    </a:lnTo>
                    <a:lnTo>
                      <a:pt x="1181" y="2017"/>
                    </a:lnTo>
                    <a:lnTo>
                      <a:pt x="1280" y="2017"/>
                    </a:lnTo>
                    <a:lnTo>
                      <a:pt x="1378" y="2017"/>
                    </a:lnTo>
                    <a:lnTo>
                      <a:pt x="1428" y="2066"/>
                    </a:lnTo>
                    <a:lnTo>
                      <a:pt x="1526" y="2066"/>
                    </a:lnTo>
                    <a:lnTo>
                      <a:pt x="1526" y="2066"/>
                    </a:lnTo>
                    <a:lnTo>
                      <a:pt x="1575" y="2017"/>
                    </a:lnTo>
                    <a:lnTo>
                      <a:pt x="1625" y="1969"/>
                    </a:lnTo>
                    <a:lnTo>
                      <a:pt x="1625" y="1918"/>
                    </a:lnTo>
                    <a:lnTo>
                      <a:pt x="1625" y="1918"/>
                    </a:lnTo>
                    <a:lnTo>
                      <a:pt x="1575" y="1869"/>
                    </a:lnTo>
                    <a:lnTo>
                      <a:pt x="1575" y="1869"/>
                    </a:lnTo>
                    <a:lnTo>
                      <a:pt x="1625" y="1821"/>
                    </a:lnTo>
                    <a:lnTo>
                      <a:pt x="1674" y="1869"/>
                    </a:lnTo>
                    <a:lnTo>
                      <a:pt x="1723" y="1869"/>
                    </a:lnTo>
                    <a:lnTo>
                      <a:pt x="1723" y="1821"/>
                    </a:lnTo>
                    <a:lnTo>
                      <a:pt x="1723" y="1772"/>
                    </a:lnTo>
                    <a:lnTo>
                      <a:pt x="1723" y="1772"/>
                    </a:lnTo>
                    <a:lnTo>
                      <a:pt x="1772" y="1772"/>
                    </a:lnTo>
                    <a:lnTo>
                      <a:pt x="1772" y="1721"/>
                    </a:lnTo>
                    <a:lnTo>
                      <a:pt x="1772" y="1721"/>
                    </a:lnTo>
                    <a:lnTo>
                      <a:pt x="1772" y="1672"/>
                    </a:lnTo>
                    <a:lnTo>
                      <a:pt x="1772" y="1672"/>
                    </a:lnTo>
                    <a:lnTo>
                      <a:pt x="1822" y="1721"/>
                    </a:lnTo>
                    <a:lnTo>
                      <a:pt x="1822" y="1772"/>
                    </a:lnTo>
                    <a:lnTo>
                      <a:pt x="1871" y="1772"/>
                    </a:lnTo>
                    <a:lnTo>
                      <a:pt x="1871" y="1721"/>
                    </a:lnTo>
                    <a:lnTo>
                      <a:pt x="1871" y="1672"/>
                    </a:lnTo>
                    <a:lnTo>
                      <a:pt x="1920" y="1672"/>
                    </a:lnTo>
                    <a:lnTo>
                      <a:pt x="1969" y="1672"/>
                    </a:lnTo>
                    <a:lnTo>
                      <a:pt x="2019" y="1721"/>
                    </a:lnTo>
                    <a:lnTo>
                      <a:pt x="2019" y="1721"/>
                    </a:lnTo>
                    <a:lnTo>
                      <a:pt x="2019" y="1772"/>
                    </a:lnTo>
                    <a:lnTo>
                      <a:pt x="2019" y="1772"/>
                    </a:lnTo>
                    <a:lnTo>
                      <a:pt x="1969" y="1772"/>
                    </a:lnTo>
                    <a:lnTo>
                      <a:pt x="1920" y="1772"/>
                    </a:lnTo>
                    <a:lnTo>
                      <a:pt x="1969" y="1821"/>
                    </a:lnTo>
                    <a:lnTo>
                      <a:pt x="2019" y="1869"/>
                    </a:lnTo>
                    <a:lnTo>
                      <a:pt x="2019" y="1869"/>
                    </a:lnTo>
                    <a:lnTo>
                      <a:pt x="2068" y="1869"/>
                    </a:lnTo>
                    <a:lnTo>
                      <a:pt x="2117" y="1821"/>
                    </a:lnTo>
                    <a:lnTo>
                      <a:pt x="2117" y="1721"/>
                    </a:lnTo>
                    <a:lnTo>
                      <a:pt x="2068" y="1672"/>
                    </a:lnTo>
                    <a:lnTo>
                      <a:pt x="2068" y="1575"/>
                    </a:lnTo>
                    <a:lnTo>
                      <a:pt x="2068" y="1524"/>
                    </a:lnTo>
                    <a:lnTo>
                      <a:pt x="2117" y="1524"/>
                    </a:lnTo>
                    <a:lnTo>
                      <a:pt x="2117" y="1476"/>
                    </a:lnTo>
                    <a:lnTo>
                      <a:pt x="2117" y="1427"/>
                    </a:lnTo>
                    <a:lnTo>
                      <a:pt x="2117" y="1378"/>
                    </a:lnTo>
                    <a:lnTo>
                      <a:pt x="2165" y="1328"/>
                    </a:lnTo>
                    <a:lnTo>
                      <a:pt x="2165" y="1279"/>
                    </a:lnTo>
                    <a:lnTo>
                      <a:pt x="2216" y="1279"/>
                    </a:lnTo>
                    <a:lnTo>
                      <a:pt x="2165" y="1279"/>
                    </a:lnTo>
                    <a:lnTo>
                      <a:pt x="2216" y="1230"/>
                    </a:lnTo>
                    <a:lnTo>
                      <a:pt x="2216" y="1230"/>
                    </a:lnTo>
                    <a:lnTo>
                      <a:pt x="2216" y="1279"/>
                    </a:lnTo>
                    <a:lnTo>
                      <a:pt x="2216" y="1279"/>
                    </a:lnTo>
                    <a:lnTo>
                      <a:pt x="2216" y="1279"/>
                    </a:lnTo>
                    <a:lnTo>
                      <a:pt x="2265" y="1279"/>
                    </a:lnTo>
                    <a:lnTo>
                      <a:pt x="2265" y="1328"/>
                    </a:lnTo>
                    <a:lnTo>
                      <a:pt x="2265" y="1328"/>
                    </a:lnTo>
                    <a:lnTo>
                      <a:pt x="2265" y="1378"/>
                    </a:lnTo>
                    <a:lnTo>
                      <a:pt x="2265" y="1378"/>
                    </a:lnTo>
                    <a:lnTo>
                      <a:pt x="2265" y="1378"/>
                    </a:lnTo>
                    <a:lnTo>
                      <a:pt x="2313" y="1378"/>
                    </a:lnTo>
                    <a:lnTo>
                      <a:pt x="2265" y="1328"/>
                    </a:lnTo>
                    <a:lnTo>
                      <a:pt x="2313" y="1279"/>
                    </a:lnTo>
                    <a:close/>
                    <a:moveTo>
                      <a:pt x="2313" y="394"/>
                    </a:moveTo>
                    <a:lnTo>
                      <a:pt x="2265" y="394"/>
                    </a:lnTo>
                    <a:lnTo>
                      <a:pt x="2216" y="394"/>
                    </a:lnTo>
                    <a:lnTo>
                      <a:pt x="2165" y="394"/>
                    </a:lnTo>
                    <a:lnTo>
                      <a:pt x="2117" y="394"/>
                    </a:lnTo>
                    <a:lnTo>
                      <a:pt x="2117" y="442"/>
                    </a:lnTo>
                    <a:lnTo>
                      <a:pt x="2165" y="442"/>
                    </a:lnTo>
                    <a:lnTo>
                      <a:pt x="2216" y="442"/>
                    </a:lnTo>
                    <a:lnTo>
                      <a:pt x="2265" y="442"/>
                    </a:lnTo>
                    <a:lnTo>
                      <a:pt x="2313" y="491"/>
                    </a:lnTo>
                    <a:lnTo>
                      <a:pt x="2313" y="491"/>
                    </a:lnTo>
                    <a:lnTo>
                      <a:pt x="2362" y="442"/>
                    </a:lnTo>
                    <a:lnTo>
                      <a:pt x="2313" y="394"/>
                    </a:lnTo>
                    <a:close/>
                    <a:moveTo>
                      <a:pt x="1772" y="1821"/>
                    </a:moveTo>
                    <a:lnTo>
                      <a:pt x="1772" y="1821"/>
                    </a:lnTo>
                    <a:lnTo>
                      <a:pt x="1772" y="1821"/>
                    </a:lnTo>
                    <a:lnTo>
                      <a:pt x="1772" y="1821"/>
                    </a:lnTo>
                    <a:lnTo>
                      <a:pt x="1772" y="1869"/>
                    </a:lnTo>
                    <a:lnTo>
                      <a:pt x="1772" y="1869"/>
                    </a:lnTo>
                    <a:lnTo>
                      <a:pt x="1772" y="1869"/>
                    </a:lnTo>
                    <a:lnTo>
                      <a:pt x="1822" y="1869"/>
                    </a:lnTo>
                    <a:lnTo>
                      <a:pt x="1822" y="1821"/>
                    </a:lnTo>
                    <a:lnTo>
                      <a:pt x="1772" y="1821"/>
                    </a:lnTo>
                    <a:close/>
                    <a:moveTo>
                      <a:pt x="2216" y="491"/>
                    </a:moveTo>
                    <a:lnTo>
                      <a:pt x="2216" y="491"/>
                    </a:lnTo>
                    <a:lnTo>
                      <a:pt x="2216" y="491"/>
                    </a:lnTo>
                    <a:lnTo>
                      <a:pt x="2165" y="491"/>
                    </a:lnTo>
                    <a:lnTo>
                      <a:pt x="2165" y="491"/>
                    </a:lnTo>
                    <a:lnTo>
                      <a:pt x="2216" y="540"/>
                    </a:lnTo>
                    <a:lnTo>
                      <a:pt x="2216" y="491"/>
                    </a:lnTo>
                    <a:close/>
                    <a:moveTo>
                      <a:pt x="2165" y="1575"/>
                    </a:moveTo>
                    <a:lnTo>
                      <a:pt x="2165" y="1524"/>
                    </a:lnTo>
                    <a:lnTo>
                      <a:pt x="2117" y="1575"/>
                    </a:lnTo>
                    <a:lnTo>
                      <a:pt x="2117" y="1575"/>
                    </a:lnTo>
                    <a:lnTo>
                      <a:pt x="2117" y="1624"/>
                    </a:lnTo>
                    <a:lnTo>
                      <a:pt x="2117" y="1624"/>
                    </a:lnTo>
                    <a:lnTo>
                      <a:pt x="2165" y="1624"/>
                    </a:lnTo>
                    <a:lnTo>
                      <a:pt x="2165" y="1575"/>
                    </a:lnTo>
                    <a:lnTo>
                      <a:pt x="2216" y="1575"/>
                    </a:lnTo>
                    <a:lnTo>
                      <a:pt x="2165" y="1575"/>
                    </a:lnTo>
                    <a:close/>
                  </a:path>
                </a:pathLst>
              </a:custGeom>
              <a:solidFill>
                <a:schemeClr val="bg2">
                  <a:lumMod val="40000"/>
                  <a:lumOff val="60000"/>
                </a:schemeClr>
              </a:solidFill>
              <a:ln w="9525">
                <a:solidFill>
                  <a:srgbClr val="FFFFFF"/>
                </a:solidFill>
                <a:round/>
                <a:headEnd/>
                <a:tailEnd/>
              </a:ln>
            </p:spPr>
            <p:txBody>
              <a:bodyPr/>
              <a:lstStyle/>
              <a:p>
                <a:pPr defTabSz="1088420">
                  <a:defRPr/>
                </a:pPr>
                <a:endParaRPr lang="en-US" sz="2000">
                  <a:solidFill>
                    <a:srgbClr val="000000"/>
                  </a:solidFill>
                  <a:ea typeface="ＭＳ Ｐゴシック" charset="-128"/>
                </a:endParaRPr>
              </a:p>
            </p:txBody>
          </p:sp>
          <p:sp>
            <p:nvSpPr>
              <p:cNvPr id="32" name="Freeform 8">
                <a:extLst>
                  <a:ext uri="{FF2B5EF4-FFF2-40B4-BE49-F238E27FC236}">
                    <a16:creationId xmlns:a16="http://schemas.microsoft.com/office/drawing/2014/main" id="{ACFE6306-EDE6-6AED-8A16-64A4751BDE45}"/>
                  </a:ext>
                </a:extLst>
              </p:cNvPr>
              <p:cNvSpPr>
                <a:spLocks noChangeArrowheads="1"/>
              </p:cNvSpPr>
              <p:nvPr/>
            </p:nvSpPr>
            <p:spPr bwMode="auto">
              <a:xfrm>
                <a:off x="5808663" y="4576763"/>
                <a:ext cx="1420812" cy="825500"/>
              </a:xfrm>
              <a:custGeom>
                <a:avLst/>
                <a:gdLst>
                  <a:gd name="T0" fmla="*/ 2117 w 4578"/>
                  <a:gd name="T1" fmla="*/ 2313 h 2659"/>
                  <a:gd name="T2" fmla="*/ 3692 w 4578"/>
                  <a:gd name="T3" fmla="*/ 1378 h 2659"/>
                  <a:gd name="T4" fmla="*/ 3593 w 4578"/>
                  <a:gd name="T5" fmla="*/ 1033 h 2659"/>
                  <a:gd name="T6" fmla="*/ 3396 w 4578"/>
                  <a:gd name="T7" fmla="*/ 1033 h 2659"/>
                  <a:gd name="T8" fmla="*/ 3298 w 4578"/>
                  <a:gd name="T9" fmla="*/ 984 h 2659"/>
                  <a:gd name="T10" fmla="*/ 3199 w 4578"/>
                  <a:gd name="T11" fmla="*/ 1033 h 2659"/>
                  <a:gd name="T12" fmla="*/ 3002 w 4578"/>
                  <a:gd name="T13" fmla="*/ 1083 h 2659"/>
                  <a:gd name="T14" fmla="*/ 2756 w 4578"/>
                  <a:gd name="T15" fmla="*/ 1033 h 2659"/>
                  <a:gd name="T16" fmla="*/ 2460 w 4578"/>
                  <a:gd name="T17" fmla="*/ 1033 h 2659"/>
                  <a:gd name="T18" fmla="*/ 2166 w 4578"/>
                  <a:gd name="T19" fmla="*/ 935 h 2659"/>
                  <a:gd name="T20" fmla="*/ 2018 w 4578"/>
                  <a:gd name="T21" fmla="*/ 1033 h 2659"/>
                  <a:gd name="T22" fmla="*/ 1969 w 4578"/>
                  <a:gd name="T23" fmla="*/ 1083 h 2659"/>
                  <a:gd name="T24" fmla="*/ 1723 w 4578"/>
                  <a:gd name="T25" fmla="*/ 935 h 2659"/>
                  <a:gd name="T26" fmla="*/ 1378 w 4578"/>
                  <a:gd name="T27" fmla="*/ 738 h 2659"/>
                  <a:gd name="T28" fmla="*/ 1279 w 4578"/>
                  <a:gd name="T29" fmla="*/ 590 h 2659"/>
                  <a:gd name="T30" fmla="*/ 1230 w 4578"/>
                  <a:gd name="T31" fmla="*/ 442 h 2659"/>
                  <a:gd name="T32" fmla="*/ 936 w 4578"/>
                  <a:gd name="T33" fmla="*/ 344 h 2659"/>
                  <a:gd name="T34" fmla="*/ 885 w 4578"/>
                  <a:gd name="T35" fmla="*/ 344 h 2659"/>
                  <a:gd name="T36" fmla="*/ 788 w 4578"/>
                  <a:gd name="T37" fmla="*/ 344 h 2659"/>
                  <a:gd name="T38" fmla="*/ 688 w 4578"/>
                  <a:gd name="T39" fmla="*/ 148 h 2659"/>
                  <a:gd name="T40" fmla="*/ 591 w 4578"/>
                  <a:gd name="T41" fmla="*/ 99 h 2659"/>
                  <a:gd name="T42" fmla="*/ 295 w 4578"/>
                  <a:gd name="T43" fmla="*/ 99 h 2659"/>
                  <a:gd name="T44" fmla="*/ 49 w 4578"/>
                  <a:gd name="T45" fmla="*/ 48 h 2659"/>
                  <a:gd name="T46" fmla="*/ 0 w 4578"/>
                  <a:gd name="T47" fmla="*/ 2067 h 2659"/>
                  <a:gd name="T48" fmla="*/ 246 w 4578"/>
                  <a:gd name="T49" fmla="*/ 2264 h 2659"/>
                  <a:gd name="T50" fmla="*/ 591 w 4578"/>
                  <a:gd name="T51" fmla="*/ 2264 h 2659"/>
                  <a:gd name="T52" fmla="*/ 936 w 4578"/>
                  <a:gd name="T53" fmla="*/ 2362 h 2659"/>
                  <a:gd name="T54" fmla="*/ 1279 w 4578"/>
                  <a:gd name="T55" fmla="*/ 2461 h 2659"/>
                  <a:gd name="T56" fmla="*/ 1723 w 4578"/>
                  <a:gd name="T57" fmla="*/ 2214 h 2659"/>
                  <a:gd name="T58" fmla="*/ 1821 w 4578"/>
                  <a:gd name="T59" fmla="*/ 2116 h 2659"/>
                  <a:gd name="T60" fmla="*/ 1821 w 4578"/>
                  <a:gd name="T61" fmla="*/ 2067 h 2659"/>
                  <a:gd name="T62" fmla="*/ 2117 w 4578"/>
                  <a:gd name="T63" fmla="*/ 2116 h 2659"/>
                  <a:gd name="T64" fmla="*/ 1920 w 4578"/>
                  <a:gd name="T65" fmla="*/ 2214 h 2659"/>
                  <a:gd name="T66" fmla="*/ 2166 w 4578"/>
                  <a:gd name="T67" fmla="*/ 2264 h 2659"/>
                  <a:gd name="T68" fmla="*/ 2314 w 4578"/>
                  <a:gd name="T69" fmla="*/ 2165 h 2659"/>
                  <a:gd name="T70" fmla="*/ 2263 w 4578"/>
                  <a:gd name="T71" fmla="*/ 2313 h 2659"/>
                  <a:gd name="T72" fmla="*/ 2411 w 4578"/>
                  <a:gd name="T73" fmla="*/ 2362 h 2659"/>
                  <a:gd name="T74" fmla="*/ 2559 w 4578"/>
                  <a:gd name="T75" fmla="*/ 2510 h 2659"/>
                  <a:gd name="T76" fmla="*/ 2756 w 4578"/>
                  <a:gd name="T77" fmla="*/ 2608 h 2659"/>
                  <a:gd name="T78" fmla="*/ 2805 w 4578"/>
                  <a:gd name="T79" fmla="*/ 2608 h 2659"/>
                  <a:gd name="T80" fmla="*/ 2756 w 4578"/>
                  <a:gd name="T81" fmla="*/ 2510 h 2659"/>
                  <a:gd name="T82" fmla="*/ 2707 w 4578"/>
                  <a:gd name="T83" fmla="*/ 2411 h 2659"/>
                  <a:gd name="T84" fmla="*/ 3298 w 4578"/>
                  <a:gd name="T85" fmla="*/ 2165 h 2659"/>
                  <a:gd name="T86" fmla="*/ 3741 w 4578"/>
                  <a:gd name="T87" fmla="*/ 1968 h 2659"/>
                  <a:gd name="T88" fmla="*/ 4380 w 4578"/>
                  <a:gd name="T89" fmla="*/ 1919 h 2659"/>
                  <a:gd name="T90" fmla="*/ 4577 w 4578"/>
                  <a:gd name="T91" fmla="*/ 1771 h 2659"/>
                  <a:gd name="T92" fmla="*/ 2214 w 4578"/>
                  <a:gd name="T93" fmla="*/ 2214 h 2659"/>
                  <a:gd name="T94" fmla="*/ 2314 w 4578"/>
                  <a:gd name="T95" fmla="*/ 2214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78" h="2659">
                    <a:moveTo>
                      <a:pt x="2214" y="2313"/>
                    </a:moveTo>
                    <a:lnTo>
                      <a:pt x="2214" y="2313"/>
                    </a:lnTo>
                    <a:lnTo>
                      <a:pt x="2166" y="2264"/>
                    </a:lnTo>
                    <a:lnTo>
                      <a:pt x="2117" y="2313"/>
                    </a:lnTo>
                    <a:lnTo>
                      <a:pt x="2214" y="2313"/>
                    </a:lnTo>
                    <a:close/>
                    <a:moveTo>
                      <a:pt x="3692" y="1426"/>
                    </a:moveTo>
                    <a:lnTo>
                      <a:pt x="3641" y="1426"/>
                    </a:lnTo>
                    <a:lnTo>
                      <a:pt x="3692" y="1378"/>
                    </a:lnTo>
                    <a:lnTo>
                      <a:pt x="3692" y="1329"/>
                    </a:lnTo>
                    <a:lnTo>
                      <a:pt x="3641" y="1280"/>
                    </a:lnTo>
                    <a:lnTo>
                      <a:pt x="3593" y="1132"/>
                    </a:lnTo>
                    <a:lnTo>
                      <a:pt x="3593" y="1033"/>
                    </a:lnTo>
                    <a:lnTo>
                      <a:pt x="3544" y="1033"/>
                    </a:lnTo>
                    <a:lnTo>
                      <a:pt x="3445" y="984"/>
                    </a:lnTo>
                    <a:lnTo>
                      <a:pt x="3445" y="984"/>
                    </a:lnTo>
                    <a:lnTo>
                      <a:pt x="3396" y="1033"/>
                    </a:lnTo>
                    <a:lnTo>
                      <a:pt x="3347" y="1033"/>
                    </a:lnTo>
                    <a:lnTo>
                      <a:pt x="3347" y="984"/>
                    </a:lnTo>
                    <a:lnTo>
                      <a:pt x="3298" y="984"/>
                    </a:lnTo>
                    <a:lnTo>
                      <a:pt x="3298" y="984"/>
                    </a:lnTo>
                    <a:lnTo>
                      <a:pt x="3248" y="1033"/>
                    </a:lnTo>
                    <a:lnTo>
                      <a:pt x="3248" y="1033"/>
                    </a:lnTo>
                    <a:lnTo>
                      <a:pt x="3248" y="1033"/>
                    </a:lnTo>
                    <a:lnTo>
                      <a:pt x="3199" y="1033"/>
                    </a:lnTo>
                    <a:lnTo>
                      <a:pt x="3150" y="1033"/>
                    </a:lnTo>
                    <a:lnTo>
                      <a:pt x="3150" y="1033"/>
                    </a:lnTo>
                    <a:lnTo>
                      <a:pt x="3101" y="1083"/>
                    </a:lnTo>
                    <a:lnTo>
                      <a:pt x="3002" y="1083"/>
                    </a:lnTo>
                    <a:lnTo>
                      <a:pt x="2953" y="1033"/>
                    </a:lnTo>
                    <a:lnTo>
                      <a:pt x="2854" y="1033"/>
                    </a:lnTo>
                    <a:lnTo>
                      <a:pt x="2805" y="1033"/>
                    </a:lnTo>
                    <a:lnTo>
                      <a:pt x="2756" y="1033"/>
                    </a:lnTo>
                    <a:lnTo>
                      <a:pt x="2756" y="1033"/>
                    </a:lnTo>
                    <a:lnTo>
                      <a:pt x="2657" y="1033"/>
                    </a:lnTo>
                    <a:lnTo>
                      <a:pt x="2608" y="1033"/>
                    </a:lnTo>
                    <a:lnTo>
                      <a:pt x="2460" y="1033"/>
                    </a:lnTo>
                    <a:lnTo>
                      <a:pt x="2411" y="984"/>
                    </a:lnTo>
                    <a:lnTo>
                      <a:pt x="2363" y="935"/>
                    </a:lnTo>
                    <a:lnTo>
                      <a:pt x="2263" y="935"/>
                    </a:lnTo>
                    <a:lnTo>
                      <a:pt x="2166" y="935"/>
                    </a:lnTo>
                    <a:lnTo>
                      <a:pt x="2117" y="935"/>
                    </a:lnTo>
                    <a:lnTo>
                      <a:pt x="2066" y="984"/>
                    </a:lnTo>
                    <a:lnTo>
                      <a:pt x="2018" y="984"/>
                    </a:lnTo>
                    <a:lnTo>
                      <a:pt x="2018" y="1033"/>
                    </a:lnTo>
                    <a:lnTo>
                      <a:pt x="2018" y="1033"/>
                    </a:lnTo>
                    <a:lnTo>
                      <a:pt x="2018" y="1083"/>
                    </a:lnTo>
                    <a:lnTo>
                      <a:pt x="2018" y="1083"/>
                    </a:lnTo>
                    <a:lnTo>
                      <a:pt x="1969" y="1083"/>
                    </a:lnTo>
                    <a:lnTo>
                      <a:pt x="1870" y="1083"/>
                    </a:lnTo>
                    <a:lnTo>
                      <a:pt x="1821" y="1033"/>
                    </a:lnTo>
                    <a:lnTo>
                      <a:pt x="1772" y="984"/>
                    </a:lnTo>
                    <a:lnTo>
                      <a:pt x="1723" y="935"/>
                    </a:lnTo>
                    <a:lnTo>
                      <a:pt x="1673" y="886"/>
                    </a:lnTo>
                    <a:lnTo>
                      <a:pt x="1624" y="836"/>
                    </a:lnTo>
                    <a:lnTo>
                      <a:pt x="1526" y="787"/>
                    </a:lnTo>
                    <a:lnTo>
                      <a:pt x="1378" y="738"/>
                    </a:lnTo>
                    <a:lnTo>
                      <a:pt x="1329" y="689"/>
                    </a:lnTo>
                    <a:lnTo>
                      <a:pt x="1329" y="639"/>
                    </a:lnTo>
                    <a:lnTo>
                      <a:pt x="1279" y="639"/>
                    </a:lnTo>
                    <a:lnTo>
                      <a:pt x="1279" y="590"/>
                    </a:lnTo>
                    <a:lnTo>
                      <a:pt x="1230" y="590"/>
                    </a:lnTo>
                    <a:lnTo>
                      <a:pt x="1230" y="590"/>
                    </a:lnTo>
                    <a:lnTo>
                      <a:pt x="1230" y="541"/>
                    </a:lnTo>
                    <a:lnTo>
                      <a:pt x="1230" y="442"/>
                    </a:lnTo>
                    <a:lnTo>
                      <a:pt x="1181" y="393"/>
                    </a:lnTo>
                    <a:lnTo>
                      <a:pt x="1132" y="393"/>
                    </a:lnTo>
                    <a:lnTo>
                      <a:pt x="1033" y="344"/>
                    </a:lnTo>
                    <a:lnTo>
                      <a:pt x="936" y="344"/>
                    </a:lnTo>
                    <a:lnTo>
                      <a:pt x="936" y="296"/>
                    </a:lnTo>
                    <a:lnTo>
                      <a:pt x="936" y="296"/>
                    </a:lnTo>
                    <a:lnTo>
                      <a:pt x="885" y="296"/>
                    </a:lnTo>
                    <a:lnTo>
                      <a:pt x="885" y="344"/>
                    </a:lnTo>
                    <a:lnTo>
                      <a:pt x="836" y="393"/>
                    </a:lnTo>
                    <a:lnTo>
                      <a:pt x="836" y="393"/>
                    </a:lnTo>
                    <a:lnTo>
                      <a:pt x="788" y="393"/>
                    </a:lnTo>
                    <a:lnTo>
                      <a:pt x="788" y="344"/>
                    </a:lnTo>
                    <a:lnTo>
                      <a:pt x="739" y="296"/>
                    </a:lnTo>
                    <a:lnTo>
                      <a:pt x="688" y="245"/>
                    </a:lnTo>
                    <a:lnTo>
                      <a:pt x="739" y="196"/>
                    </a:lnTo>
                    <a:lnTo>
                      <a:pt x="688" y="148"/>
                    </a:lnTo>
                    <a:lnTo>
                      <a:pt x="688" y="148"/>
                    </a:lnTo>
                    <a:lnTo>
                      <a:pt x="639" y="148"/>
                    </a:lnTo>
                    <a:lnTo>
                      <a:pt x="639" y="99"/>
                    </a:lnTo>
                    <a:lnTo>
                      <a:pt x="591" y="99"/>
                    </a:lnTo>
                    <a:lnTo>
                      <a:pt x="491" y="48"/>
                    </a:lnTo>
                    <a:lnTo>
                      <a:pt x="394" y="48"/>
                    </a:lnTo>
                    <a:lnTo>
                      <a:pt x="345" y="48"/>
                    </a:lnTo>
                    <a:lnTo>
                      <a:pt x="295" y="99"/>
                    </a:lnTo>
                    <a:lnTo>
                      <a:pt x="246" y="99"/>
                    </a:lnTo>
                    <a:lnTo>
                      <a:pt x="148" y="48"/>
                    </a:lnTo>
                    <a:lnTo>
                      <a:pt x="98" y="48"/>
                    </a:lnTo>
                    <a:lnTo>
                      <a:pt x="49" y="48"/>
                    </a:lnTo>
                    <a:lnTo>
                      <a:pt x="0" y="0"/>
                    </a:lnTo>
                    <a:lnTo>
                      <a:pt x="0" y="0"/>
                    </a:lnTo>
                    <a:lnTo>
                      <a:pt x="0" y="0"/>
                    </a:lnTo>
                    <a:lnTo>
                      <a:pt x="0" y="2067"/>
                    </a:lnTo>
                    <a:lnTo>
                      <a:pt x="0" y="2067"/>
                    </a:lnTo>
                    <a:lnTo>
                      <a:pt x="98" y="2116"/>
                    </a:lnTo>
                    <a:lnTo>
                      <a:pt x="197" y="2214"/>
                    </a:lnTo>
                    <a:lnTo>
                      <a:pt x="246" y="2264"/>
                    </a:lnTo>
                    <a:lnTo>
                      <a:pt x="295" y="2264"/>
                    </a:lnTo>
                    <a:lnTo>
                      <a:pt x="394" y="2165"/>
                    </a:lnTo>
                    <a:lnTo>
                      <a:pt x="491" y="2214"/>
                    </a:lnTo>
                    <a:lnTo>
                      <a:pt x="591" y="2264"/>
                    </a:lnTo>
                    <a:lnTo>
                      <a:pt x="688" y="2214"/>
                    </a:lnTo>
                    <a:lnTo>
                      <a:pt x="739" y="2264"/>
                    </a:lnTo>
                    <a:lnTo>
                      <a:pt x="836" y="2264"/>
                    </a:lnTo>
                    <a:lnTo>
                      <a:pt x="936" y="2362"/>
                    </a:lnTo>
                    <a:lnTo>
                      <a:pt x="1082" y="2362"/>
                    </a:lnTo>
                    <a:lnTo>
                      <a:pt x="1132" y="2411"/>
                    </a:lnTo>
                    <a:lnTo>
                      <a:pt x="1181" y="2461"/>
                    </a:lnTo>
                    <a:lnTo>
                      <a:pt x="1279" y="2461"/>
                    </a:lnTo>
                    <a:lnTo>
                      <a:pt x="1378" y="2461"/>
                    </a:lnTo>
                    <a:lnTo>
                      <a:pt x="1427" y="2411"/>
                    </a:lnTo>
                    <a:lnTo>
                      <a:pt x="1575" y="2264"/>
                    </a:lnTo>
                    <a:lnTo>
                      <a:pt x="1723" y="2214"/>
                    </a:lnTo>
                    <a:lnTo>
                      <a:pt x="1772" y="2214"/>
                    </a:lnTo>
                    <a:lnTo>
                      <a:pt x="1821" y="2214"/>
                    </a:lnTo>
                    <a:lnTo>
                      <a:pt x="1870" y="2165"/>
                    </a:lnTo>
                    <a:lnTo>
                      <a:pt x="1821" y="2116"/>
                    </a:lnTo>
                    <a:lnTo>
                      <a:pt x="1821" y="2116"/>
                    </a:lnTo>
                    <a:lnTo>
                      <a:pt x="1723" y="2116"/>
                    </a:lnTo>
                    <a:lnTo>
                      <a:pt x="1772" y="2116"/>
                    </a:lnTo>
                    <a:lnTo>
                      <a:pt x="1821" y="2067"/>
                    </a:lnTo>
                    <a:lnTo>
                      <a:pt x="2018" y="2017"/>
                    </a:lnTo>
                    <a:lnTo>
                      <a:pt x="2066" y="2017"/>
                    </a:lnTo>
                    <a:lnTo>
                      <a:pt x="2066" y="2067"/>
                    </a:lnTo>
                    <a:lnTo>
                      <a:pt x="2117" y="2116"/>
                    </a:lnTo>
                    <a:lnTo>
                      <a:pt x="2066" y="2165"/>
                    </a:lnTo>
                    <a:lnTo>
                      <a:pt x="2066" y="2165"/>
                    </a:lnTo>
                    <a:lnTo>
                      <a:pt x="2018" y="2214"/>
                    </a:lnTo>
                    <a:lnTo>
                      <a:pt x="1920" y="2214"/>
                    </a:lnTo>
                    <a:lnTo>
                      <a:pt x="1920" y="2214"/>
                    </a:lnTo>
                    <a:lnTo>
                      <a:pt x="1969" y="2264"/>
                    </a:lnTo>
                    <a:lnTo>
                      <a:pt x="2018" y="2313"/>
                    </a:lnTo>
                    <a:lnTo>
                      <a:pt x="2166" y="2264"/>
                    </a:lnTo>
                    <a:lnTo>
                      <a:pt x="2166" y="2214"/>
                    </a:lnTo>
                    <a:lnTo>
                      <a:pt x="2214" y="2165"/>
                    </a:lnTo>
                    <a:lnTo>
                      <a:pt x="2263" y="2165"/>
                    </a:lnTo>
                    <a:lnTo>
                      <a:pt x="2314" y="2165"/>
                    </a:lnTo>
                    <a:lnTo>
                      <a:pt x="2314" y="2214"/>
                    </a:lnTo>
                    <a:lnTo>
                      <a:pt x="2314" y="2264"/>
                    </a:lnTo>
                    <a:lnTo>
                      <a:pt x="2314" y="2264"/>
                    </a:lnTo>
                    <a:lnTo>
                      <a:pt x="2263" y="2313"/>
                    </a:lnTo>
                    <a:lnTo>
                      <a:pt x="2263" y="2313"/>
                    </a:lnTo>
                    <a:lnTo>
                      <a:pt x="2314" y="2362"/>
                    </a:lnTo>
                    <a:lnTo>
                      <a:pt x="2363" y="2362"/>
                    </a:lnTo>
                    <a:lnTo>
                      <a:pt x="2411" y="2362"/>
                    </a:lnTo>
                    <a:lnTo>
                      <a:pt x="2460" y="2411"/>
                    </a:lnTo>
                    <a:lnTo>
                      <a:pt x="2511" y="2461"/>
                    </a:lnTo>
                    <a:lnTo>
                      <a:pt x="2511" y="2510"/>
                    </a:lnTo>
                    <a:lnTo>
                      <a:pt x="2559" y="2510"/>
                    </a:lnTo>
                    <a:lnTo>
                      <a:pt x="2608" y="2461"/>
                    </a:lnTo>
                    <a:lnTo>
                      <a:pt x="2657" y="2510"/>
                    </a:lnTo>
                    <a:lnTo>
                      <a:pt x="2707" y="2559"/>
                    </a:lnTo>
                    <a:lnTo>
                      <a:pt x="2756" y="2608"/>
                    </a:lnTo>
                    <a:lnTo>
                      <a:pt x="2756" y="2608"/>
                    </a:lnTo>
                    <a:lnTo>
                      <a:pt x="2756" y="2658"/>
                    </a:lnTo>
                    <a:lnTo>
                      <a:pt x="2805" y="2608"/>
                    </a:lnTo>
                    <a:lnTo>
                      <a:pt x="2805" y="2608"/>
                    </a:lnTo>
                    <a:lnTo>
                      <a:pt x="2805" y="2559"/>
                    </a:lnTo>
                    <a:lnTo>
                      <a:pt x="2805" y="2461"/>
                    </a:lnTo>
                    <a:lnTo>
                      <a:pt x="2805" y="2461"/>
                    </a:lnTo>
                    <a:lnTo>
                      <a:pt x="2756" y="2510"/>
                    </a:lnTo>
                    <a:lnTo>
                      <a:pt x="2707" y="2461"/>
                    </a:lnTo>
                    <a:lnTo>
                      <a:pt x="2657" y="2461"/>
                    </a:lnTo>
                    <a:lnTo>
                      <a:pt x="2657" y="2411"/>
                    </a:lnTo>
                    <a:lnTo>
                      <a:pt x="2707" y="2411"/>
                    </a:lnTo>
                    <a:lnTo>
                      <a:pt x="2756" y="2411"/>
                    </a:lnTo>
                    <a:lnTo>
                      <a:pt x="2805" y="2411"/>
                    </a:lnTo>
                    <a:lnTo>
                      <a:pt x="3002" y="2411"/>
                    </a:lnTo>
                    <a:lnTo>
                      <a:pt x="3298" y="2165"/>
                    </a:lnTo>
                    <a:lnTo>
                      <a:pt x="3396" y="2067"/>
                    </a:lnTo>
                    <a:lnTo>
                      <a:pt x="3544" y="2017"/>
                    </a:lnTo>
                    <a:lnTo>
                      <a:pt x="3641" y="1968"/>
                    </a:lnTo>
                    <a:lnTo>
                      <a:pt x="3741" y="1968"/>
                    </a:lnTo>
                    <a:lnTo>
                      <a:pt x="4086" y="1919"/>
                    </a:lnTo>
                    <a:lnTo>
                      <a:pt x="4232" y="1968"/>
                    </a:lnTo>
                    <a:lnTo>
                      <a:pt x="4331" y="1919"/>
                    </a:lnTo>
                    <a:lnTo>
                      <a:pt x="4380" y="1919"/>
                    </a:lnTo>
                    <a:lnTo>
                      <a:pt x="4479" y="1871"/>
                    </a:lnTo>
                    <a:lnTo>
                      <a:pt x="4528" y="1820"/>
                    </a:lnTo>
                    <a:lnTo>
                      <a:pt x="4577" y="1820"/>
                    </a:lnTo>
                    <a:lnTo>
                      <a:pt x="4577" y="1771"/>
                    </a:lnTo>
                    <a:lnTo>
                      <a:pt x="3692" y="1426"/>
                    </a:lnTo>
                    <a:close/>
                    <a:moveTo>
                      <a:pt x="2314" y="2214"/>
                    </a:moveTo>
                    <a:lnTo>
                      <a:pt x="2263" y="2214"/>
                    </a:lnTo>
                    <a:lnTo>
                      <a:pt x="2214" y="2214"/>
                    </a:lnTo>
                    <a:lnTo>
                      <a:pt x="2214" y="2214"/>
                    </a:lnTo>
                    <a:lnTo>
                      <a:pt x="2214" y="2264"/>
                    </a:lnTo>
                    <a:lnTo>
                      <a:pt x="2214" y="2264"/>
                    </a:lnTo>
                    <a:lnTo>
                      <a:pt x="2314" y="2214"/>
                    </a:lnTo>
                    <a:close/>
                  </a:path>
                </a:pathLst>
              </a:custGeom>
              <a:solidFill>
                <a:schemeClr val="tx2"/>
              </a:solidFill>
              <a:ln w="9525">
                <a:solidFill>
                  <a:srgbClr val="FFFFFF"/>
                </a:solidFill>
                <a:round/>
                <a:headEnd/>
                <a:tailEnd/>
              </a:ln>
            </p:spPr>
            <p:txBody>
              <a:bodyPr/>
              <a:lstStyle/>
              <a:p>
                <a:pPr defTabSz="1088420">
                  <a:defRPr/>
                </a:pPr>
                <a:endParaRPr lang="en-US" sz="2000">
                  <a:solidFill>
                    <a:srgbClr val="000000"/>
                  </a:solidFill>
                  <a:ea typeface="ＭＳ Ｐゴシック" charset="-128"/>
                </a:endParaRPr>
              </a:p>
            </p:txBody>
          </p:sp>
          <p:sp>
            <p:nvSpPr>
              <p:cNvPr id="33" name="Freeform 9">
                <a:extLst>
                  <a:ext uri="{FF2B5EF4-FFF2-40B4-BE49-F238E27FC236}">
                    <a16:creationId xmlns:a16="http://schemas.microsoft.com/office/drawing/2014/main" id="{028C32B1-65E6-93B7-24E4-A384286EEAAC}"/>
                  </a:ext>
                </a:extLst>
              </p:cNvPr>
              <p:cNvSpPr>
                <a:spLocks noChangeArrowheads="1"/>
              </p:cNvSpPr>
              <p:nvPr/>
            </p:nvSpPr>
            <p:spPr bwMode="auto">
              <a:xfrm>
                <a:off x="5808663" y="3646488"/>
                <a:ext cx="2001837" cy="1482725"/>
              </a:xfrm>
              <a:custGeom>
                <a:avLst/>
                <a:gdLst>
                  <a:gd name="T0" fmla="*/ 6349 w 6449"/>
                  <a:gd name="T1" fmla="*/ 48 h 4774"/>
                  <a:gd name="T2" fmla="*/ 6004 w 6449"/>
                  <a:gd name="T3" fmla="*/ 97 h 4774"/>
                  <a:gd name="T4" fmla="*/ 5857 w 6449"/>
                  <a:gd name="T5" fmla="*/ 97 h 4774"/>
                  <a:gd name="T6" fmla="*/ 5610 w 6449"/>
                  <a:gd name="T7" fmla="*/ 197 h 4774"/>
                  <a:gd name="T8" fmla="*/ 5610 w 6449"/>
                  <a:gd name="T9" fmla="*/ 393 h 4774"/>
                  <a:gd name="T10" fmla="*/ 5512 w 6449"/>
                  <a:gd name="T11" fmla="*/ 393 h 4774"/>
                  <a:gd name="T12" fmla="*/ 5316 w 6449"/>
                  <a:gd name="T13" fmla="*/ 491 h 4774"/>
                  <a:gd name="T14" fmla="*/ 5168 w 6449"/>
                  <a:gd name="T15" fmla="*/ 345 h 4774"/>
                  <a:gd name="T16" fmla="*/ 5070 w 6449"/>
                  <a:gd name="T17" fmla="*/ 245 h 4774"/>
                  <a:gd name="T18" fmla="*/ 4676 w 6449"/>
                  <a:gd name="T19" fmla="*/ 197 h 4774"/>
                  <a:gd name="T20" fmla="*/ 4380 w 6449"/>
                  <a:gd name="T21" fmla="*/ 197 h 4774"/>
                  <a:gd name="T22" fmla="*/ 4183 w 6449"/>
                  <a:gd name="T23" fmla="*/ 345 h 4774"/>
                  <a:gd name="T24" fmla="*/ 4086 w 6449"/>
                  <a:gd name="T25" fmla="*/ 442 h 4774"/>
                  <a:gd name="T26" fmla="*/ 98 w 6449"/>
                  <a:gd name="T27" fmla="*/ 3050 h 4774"/>
                  <a:gd name="T28" fmla="*/ 345 w 6449"/>
                  <a:gd name="T29" fmla="*/ 3050 h 4774"/>
                  <a:gd name="T30" fmla="*/ 639 w 6449"/>
                  <a:gd name="T31" fmla="*/ 3101 h 4774"/>
                  <a:gd name="T32" fmla="*/ 739 w 6449"/>
                  <a:gd name="T33" fmla="*/ 3198 h 4774"/>
                  <a:gd name="T34" fmla="*/ 788 w 6449"/>
                  <a:gd name="T35" fmla="*/ 3395 h 4774"/>
                  <a:gd name="T36" fmla="*/ 885 w 6449"/>
                  <a:gd name="T37" fmla="*/ 3298 h 4774"/>
                  <a:gd name="T38" fmla="*/ 1033 w 6449"/>
                  <a:gd name="T39" fmla="*/ 3346 h 4774"/>
                  <a:gd name="T40" fmla="*/ 1230 w 6449"/>
                  <a:gd name="T41" fmla="*/ 3543 h 4774"/>
                  <a:gd name="T42" fmla="*/ 1279 w 6449"/>
                  <a:gd name="T43" fmla="*/ 3641 h 4774"/>
                  <a:gd name="T44" fmla="*/ 1526 w 6449"/>
                  <a:gd name="T45" fmla="*/ 3789 h 4774"/>
                  <a:gd name="T46" fmla="*/ 1772 w 6449"/>
                  <a:gd name="T47" fmla="*/ 3986 h 4774"/>
                  <a:gd name="T48" fmla="*/ 2018 w 6449"/>
                  <a:gd name="T49" fmla="*/ 4085 h 4774"/>
                  <a:gd name="T50" fmla="*/ 2018 w 6449"/>
                  <a:gd name="T51" fmla="*/ 3986 h 4774"/>
                  <a:gd name="T52" fmla="*/ 2263 w 6449"/>
                  <a:gd name="T53" fmla="*/ 3937 h 4774"/>
                  <a:gd name="T54" fmla="*/ 2608 w 6449"/>
                  <a:gd name="T55" fmla="*/ 4035 h 4774"/>
                  <a:gd name="T56" fmla="*/ 2805 w 6449"/>
                  <a:gd name="T57" fmla="*/ 4035 h 4774"/>
                  <a:gd name="T58" fmla="*/ 3101 w 6449"/>
                  <a:gd name="T59" fmla="*/ 4085 h 4774"/>
                  <a:gd name="T60" fmla="*/ 3248 w 6449"/>
                  <a:gd name="T61" fmla="*/ 4035 h 4774"/>
                  <a:gd name="T62" fmla="*/ 3298 w 6449"/>
                  <a:gd name="T63" fmla="*/ 3986 h 4774"/>
                  <a:gd name="T64" fmla="*/ 3445 w 6449"/>
                  <a:gd name="T65" fmla="*/ 3986 h 4774"/>
                  <a:gd name="T66" fmla="*/ 3593 w 6449"/>
                  <a:gd name="T67" fmla="*/ 4134 h 4774"/>
                  <a:gd name="T68" fmla="*/ 3641 w 6449"/>
                  <a:gd name="T69" fmla="*/ 4428 h 4774"/>
                  <a:gd name="T70" fmla="*/ 4577 w 6449"/>
                  <a:gd name="T71" fmla="*/ 4725 h 4774"/>
                  <a:gd name="T72" fmla="*/ 4626 w 6449"/>
                  <a:gd name="T73" fmla="*/ 4380 h 4774"/>
                  <a:gd name="T74" fmla="*/ 4676 w 6449"/>
                  <a:gd name="T75" fmla="*/ 3986 h 4774"/>
                  <a:gd name="T76" fmla="*/ 4922 w 6449"/>
                  <a:gd name="T77" fmla="*/ 3641 h 4774"/>
                  <a:gd name="T78" fmla="*/ 4971 w 6449"/>
                  <a:gd name="T79" fmla="*/ 3592 h 4774"/>
                  <a:gd name="T80" fmla="*/ 5020 w 6449"/>
                  <a:gd name="T81" fmla="*/ 3543 h 4774"/>
                  <a:gd name="T82" fmla="*/ 5020 w 6449"/>
                  <a:gd name="T83" fmla="*/ 3395 h 4774"/>
                  <a:gd name="T84" fmla="*/ 5168 w 6449"/>
                  <a:gd name="T85" fmla="*/ 3101 h 4774"/>
                  <a:gd name="T86" fmla="*/ 5216 w 6449"/>
                  <a:gd name="T87" fmla="*/ 3002 h 4774"/>
                  <a:gd name="T88" fmla="*/ 5267 w 6449"/>
                  <a:gd name="T89" fmla="*/ 2904 h 4774"/>
                  <a:gd name="T90" fmla="*/ 5364 w 6449"/>
                  <a:gd name="T91" fmla="*/ 2756 h 4774"/>
                  <a:gd name="T92" fmla="*/ 5464 w 6449"/>
                  <a:gd name="T93" fmla="*/ 2608 h 4774"/>
                  <a:gd name="T94" fmla="*/ 5709 w 6449"/>
                  <a:gd name="T95" fmla="*/ 2362 h 4774"/>
                  <a:gd name="T96" fmla="*/ 5758 w 6449"/>
                  <a:gd name="T97" fmla="*/ 2313 h 4774"/>
                  <a:gd name="T98" fmla="*/ 5906 w 6449"/>
                  <a:gd name="T99" fmla="*/ 2165 h 4774"/>
                  <a:gd name="T100" fmla="*/ 6103 w 6449"/>
                  <a:gd name="T101" fmla="*/ 1672 h 4774"/>
                  <a:gd name="T102" fmla="*/ 6152 w 6449"/>
                  <a:gd name="T103" fmla="*/ 1329 h 4774"/>
                  <a:gd name="T104" fmla="*/ 6300 w 6449"/>
                  <a:gd name="T105" fmla="*/ 885 h 4774"/>
                  <a:gd name="T106" fmla="*/ 6448 w 6449"/>
                  <a:gd name="T107" fmla="*/ 345 h 4774"/>
                  <a:gd name="T108" fmla="*/ 4232 w 6449"/>
                  <a:gd name="T109" fmla="*/ 3691 h 4774"/>
                  <a:gd name="T110" fmla="*/ 4183 w 6449"/>
                  <a:gd name="T111" fmla="*/ 3789 h 4774"/>
                  <a:gd name="T112" fmla="*/ 4086 w 6449"/>
                  <a:gd name="T113" fmla="*/ 3986 h 4774"/>
                  <a:gd name="T114" fmla="*/ 3986 w 6449"/>
                  <a:gd name="T115" fmla="*/ 3888 h 4774"/>
                  <a:gd name="T116" fmla="*/ 4134 w 6449"/>
                  <a:gd name="T117" fmla="*/ 3592 h 4774"/>
                  <a:gd name="T118" fmla="*/ 4331 w 6449"/>
                  <a:gd name="T119" fmla="*/ 369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49" h="4774">
                    <a:moveTo>
                      <a:pt x="6448" y="197"/>
                    </a:moveTo>
                    <a:lnTo>
                      <a:pt x="6448" y="48"/>
                    </a:lnTo>
                    <a:lnTo>
                      <a:pt x="6398" y="0"/>
                    </a:lnTo>
                    <a:lnTo>
                      <a:pt x="6349" y="48"/>
                    </a:lnTo>
                    <a:lnTo>
                      <a:pt x="6251" y="48"/>
                    </a:lnTo>
                    <a:lnTo>
                      <a:pt x="6201" y="97"/>
                    </a:lnTo>
                    <a:lnTo>
                      <a:pt x="6054" y="97"/>
                    </a:lnTo>
                    <a:lnTo>
                      <a:pt x="6004" y="97"/>
                    </a:lnTo>
                    <a:lnTo>
                      <a:pt x="5955" y="48"/>
                    </a:lnTo>
                    <a:lnTo>
                      <a:pt x="5955" y="97"/>
                    </a:lnTo>
                    <a:lnTo>
                      <a:pt x="5906" y="48"/>
                    </a:lnTo>
                    <a:lnTo>
                      <a:pt x="5857" y="97"/>
                    </a:lnTo>
                    <a:lnTo>
                      <a:pt x="5807" y="97"/>
                    </a:lnTo>
                    <a:lnTo>
                      <a:pt x="5758" y="148"/>
                    </a:lnTo>
                    <a:lnTo>
                      <a:pt x="5709" y="148"/>
                    </a:lnTo>
                    <a:lnTo>
                      <a:pt x="5610" y="197"/>
                    </a:lnTo>
                    <a:lnTo>
                      <a:pt x="5661" y="245"/>
                    </a:lnTo>
                    <a:lnTo>
                      <a:pt x="5661" y="294"/>
                    </a:lnTo>
                    <a:lnTo>
                      <a:pt x="5661" y="393"/>
                    </a:lnTo>
                    <a:lnTo>
                      <a:pt x="5610" y="393"/>
                    </a:lnTo>
                    <a:lnTo>
                      <a:pt x="5561" y="393"/>
                    </a:lnTo>
                    <a:lnTo>
                      <a:pt x="5561" y="442"/>
                    </a:lnTo>
                    <a:lnTo>
                      <a:pt x="5512" y="393"/>
                    </a:lnTo>
                    <a:lnTo>
                      <a:pt x="5512" y="393"/>
                    </a:lnTo>
                    <a:lnTo>
                      <a:pt x="5413" y="393"/>
                    </a:lnTo>
                    <a:lnTo>
                      <a:pt x="5413" y="442"/>
                    </a:lnTo>
                    <a:lnTo>
                      <a:pt x="5364" y="491"/>
                    </a:lnTo>
                    <a:lnTo>
                      <a:pt x="5316" y="491"/>
                    </a:lnTo>
                    <a:lnTo>
                      <a:pt x="5316" y="491"/>
                    </a:lnTo>
                    <a:lnTo>
                      <a:pt x="5267" y="442"/>
                    </a:lnTo>
                    <a:lnTo>
                      <a:pt x="5267" y="393"/>
                    </a:lnTo>
                    <a:lnTo>
                      <a:pt x="5168" y="345"/>
                    </a:lnTo>
                    <a:lnTo>
                      <a:pt x="5168" y="345"/>
                    </a:lnTo>
                    <a:lnTo>
                      <a:pt x="5168" y="294"/>
                    </a:lnTo>
                    <a:lnTo>
                      <a:pt x="5119" y="294"/>
                    </a:lnTo>
                    <a:lnTo>
                      <a:pt x="5070" y="245"/>
                    </a:lnTo>
                    <a:lnTo>
                      <a:pt x="4971" y="245"/>
                    </a:lnTo>
                    <a:lnTo>
                      <a:pt x="4873" y="245"/>
                    </a:lnTo>
                    <a:lnTo>
                      <a:pt x="4774" y="197"/>
                    </a:lnTo>
                    <a:lnTo>
                      <a:pt x="4676" y="197"/>
                    </a:lnTo>
                    <a:lnTo>
                      <a:pt x="4528" y="245"/>
                    </a:lnTo>
                    <a:lnTo>
                      <a:pt x="4429" y="245"/>
                    </a:lnTo>
                    <a:lnTo>
                      <a:pt x="4429" y="197"/>
                    </a:lnTo>
                    <a:lnTo>
                      <a:pt x="4380" y="197"/>
                    </a:lnTo>
                    <a:lnTo>
                      <a:pt x="4331" y="245"/>
                    </a:lnTo>
                    <a:lnTo>
                      <a:pt x="4331" y="245"/>
                    </a:lnTo>
                    <a:lnTo>
                      <a:pt x="4282" y="294"/>
                    </a:lnTo>
                    <a:lnTo>
                      <a:pt x="4183" y="345"/>
                    </a:lnTo>
                    <a:lnTo>
                      <a:pt x="4134" y="393"/>
                    </a:lnTo>
                    <a:lnTo>
                      <a:pt x="4134" y="393"/>
                    </a:lnTo>
                    <a:lnTo>
                      <a:pt x="4086" y="442"/>
                    </a:lnTo>
                    <a:lnTo>
                      <a:pt x="4086" y="442"/>
                    </a:lnTo>
                    <a:lnTo>
                      <a:pt x="0" y="442"/>
                    </a:lnTo>
                    <a:lnTo>
                      <a:pt x="0" y="3002"/>
                    </a:lnTo>
                    <a:lnTo>
                      <a:pt x="49" y="3050"/>
                    </a:lnTo>
                    <a:lnTo>
                      <a:pt x="98" y="3050"/>
                    </a:lnTo>
                    <a:lnTo>
                      <a:pt x="148" y="3050"/>
                    </a:lnTo>
                    <a:lnTo>
                      <a:pt x="246" y="3101"/>
                    </a:lnTo>
                    <a:lnTo>
                      <a:pt x="295" y="3101"/>
                    </a:lnTo>
                    <a:lnTo>
                      <a:pt x="345" y="3050"/>
                    </a:lnTo>
                    <a:lnTo>
                      <a:pt x="394" y="3050"/>
                    </a:lnTo>
                    <a:lnTo>
                      <a:pt x="491" y="3050"/>
                    </a:lnTo>
                    <a:lnTo>
                      <a:pt x="591" y="3101"/>
                    </a:lnTo>
                    <a:lnTo>
                      <a:pt x="639" y="3101"/>
                    </a:lnTo>
                    <a:lnTo>
                      <a:pt x="639" y="3150"/>
                    </a:lnTo>
                    <a:lnTo>
                      <a:pt x="688" y="3150"/>
                    </a:lnTo>
                    <a:lnTo>
                      <a:pt x="688" y="3150"/>
                    </a:lnTo>
                    <a:lnTo>
                      <a:pt x="739" y="3198"/>
                    </a:lnTo>
                    <a:lnTo>
                      <a:pt x="688" y="3247"/>
                    </a:lnTo>
                    <a:lnTo>
                      <a:pt x="739" y="3298"/>
                    </a:lnTo>
                    <a:lnTo>
                      <a:pt x="788" y="3346"/>
                    </a:lnTo>
                    <a:lnTo>
                      <a:pt x="788" y="3395"/>
                    </a:lnTo>
                    <a:lnTo>
                      <a:pt x="836" y="3395"/>
                    </a:lnTo>
                    <a:lnTo>
                      <a:pt x="836" y="3395"/>
                    </a:lnTo>
                    <a:lnTo>
                      <a:pt x="885" y="3346"/>
                    </a:lnTo>
                    <a:lnTo>
                      <a:pt x="885" y="3298"/>
                    </a:lnTo>
                    <a:lnTo>
                      <a:pt x="936" y="3298"/>
                    </a:lnTo>
                    <a:lnTo>
                      <a:pt x="936" y="3298"/>
                    </a:lnTo>
                    <a:lnTo>
                      <a:pt x="936" y="3346"/>
                    </a:lnTo>
                    <a:lnTo>
                      <a:pt x="1033" y="3346"/>
                    </a:lnTo>
                    <a:lnTo>
                      <a:pt x="1132" y="3395"/>
                    </a:lnTo>
                    <a:lnTo>
                      <a:pt x="1181" y="3395"/>
                    </a:lnTo>
                    <a:lnTo>
                      <a:pt x="1230" y="3444"/>
                    </a:lnTo>
                    <a:lnTo>
                      <a:pt x="1230" y="3543"/>
                    </a:lnTo>
                    <a:lnTo>
                      <a:pt x="1230" y="3592"/>
                    </a:lnTo>
                    <a:lnTo>
                      <a:pt x="1230" y="3592"/>
                    </a:lnTo>
                    <a:lnTo>
                      <a:pt x="1279" y="3592"/>
                    </a:lnTo>
                    <a:lnTo>
                      <a:pt x="1279" y="3641"/>
                    </a:lnTo>
                    <a:lnTo>
                      <a:pt x="1329" y="3641"/>
                    </a:lnTo>
                    <a:lnTo>
                      <a:pt x="1329" y="3691"/>
                    </a:lnTo>
                    <a:lnTo>
                      <a:pt x="1378" y="3740"/>
                    </a:lnTo>
                    <a:lnTo>
                      <a:pt x="1526" y="3789"/>
                    </a:lnTo>
                    <a:lnTo>
                      <a:pt x="1624" y="3838"/>
                    </a:lnTo>
                    <a:lnTo>
                      <a:pt x="1673" y="3888"/>
                    </a:lnTo>
                    <a:lnTo>
                      <a:pt x="1723" y="3937"/>
                    </a:lnTo>
                    <a:lnTo>
                      <a:pt x="1772" y="3986"/>
                    </a:lnTo>
                    <a:lnTo>
                      <a:pt x="1821" y="4035"/>
                    </a:lnTo>
                    <a:lnTo>
                      <a:pt x="1870" y="4085"/>
                    </a:lnTo>
                    <a:lnTo>
                      <a:pt x="1969" y="4085"/>
                    </a:lnTo>
                    <a:lnTo>
                      <a:pt x="2018" y="4085"/>
                    </a:lnTo>
                    <a:lnTo>
                      <a:pt x="2018" y="4085"/>
                    </a:lnTo>
                    <a:lnTo>
                      <a:pt x="2018" y="4035"/>
                    </a:lnTo>
                    <a:lnTo>
                      <a:pt x="2018" y="4035"/>
                    </a:lnTo>
                    <a:lnTo>
                      <a:pt x="2018" y="3986"/>
                    </a:lnTo>
                    <a:lnTo>
                      <a:pt x="2066" y="3986"/>
                    </a:lnTo>
                    <a:lnTo>
                      <a:pt x="2117" y="3937"/>
                    </a:lnTo>
                    <a:lnTo>
                      <a:pt x="2166" y="3937"/>
                    </a:lnTo>
                    <a:lnTo>
                      <a:pt x="2263" y="3937"/>
                    </a:lnTo>
                    <a:lnTo>
                      <a:pt x="2363" y="3937"/>
                    </a:lnTo>
                    <a:lnTo>
                      <a:pt x="2411" y="3986"/>
                    </a:lnTo>
                    <a:lnTo>
                      <a:pt x="2460" y="4035"/>
                    </a:lnTo>
                    <a:lnTo>
                      <a:pt x="2608" y="4035"/>
                    </a:lnTo>
                    <a:lnTo>
                      <a:pt x="2657" y="4035"/>
                    </a:lnTo>
                    <a:lnTo>
                      <a:pt x="2756" y="4035"/>
                    </a:lnTo>
                    <a:lnTo>
                      <a:pt x="2756" y="4035"/>
                    </a:lnTo>
                    <a:lnTo>
                      <a:pt x="2805" y="4035"/>
                    </a:lnTo>
                    <a:lnTo>
                      <a:pt x="2854" y="4035"/>
                    </a:lnTo>
                    <a:lnTo>
                      <a:pt x="2953" y="4035"/>
                    </a:lnTo>
                    <a:lnTo>
                      <a:pt x="3002" y="4085"/>
                    </a:lnTo>
                    <a:lnTo>
                      <a:pt x="3101" y="4085"/>
                    </a:lnTo>
                    <a:lnTo>
                      <a:pt x="3150" y="4035"/>
                    </a:lnTo>
                    <a:lnTo>
                      <a:pt x="3150" y="4035"/>
                    </a:lnTo>
                    <a:lnTo>
                      <a:pt x="3199" y="4035"/>
                    </a:lnTo>
                    <a:lnTo>
                      <a:pt x="3248" y="4035"/>
                    </a:lnTo>
                    <a:lnTo>
                      <a:pt x="3248" y="4035"/>
                    </a:lnTo>
                    <a:lnTo>
                      <a:pt x="3248" y="4035"/>
                    </a:lnTo>
                    <a:lnTo>
                      <a:pt x="3298" y="3986"/>
                    </a:lnTo>
                    <a:lnTo>
                      <a:pt x="3298" y="3986"/>
                    </a:lnTo>
                    <a:lnTo>
                      <a:pt x="3347" y="3986"/>
                    </a:lnTo>
                    <a:lnTo>
                      <a:pt x="3347" y="4035"/>
                    </a:lnTo>
                    <a:lnTo>
                      <a:pt x="3396" y="4035"/>
                    </a:lnTo>
                    <a:lnTo>
                      <a:pt x="3445" y="3986"/>
                    </a:lnTo>
                    <a:lnTo>
                      <a:pt x="3445" y="3986"/>
                    </a:lnTo>
                    <a:lnTo>
                      <a:pt x="3544" y="4035"/>
                    </a:lnTo>
                    <a:lnTo>
                      <a:pt x="3593" y="4035"/>
                    </a:lnTo>
                    <a:lnTo>
                      <a:pt x="3593" y="4134"/>
                    </a:lnTo>
                    <a:lnTo>
                      <a:pt x="3641" y="4282"/>
                    </a:lnTo>
                    <a:lnTo>
                      <a:pt x="3692" y="4331"/>
                    </a:lnTo>
                    <a:lnTo>
                      <a:pt x="3692" y="4380"/>
                    </a:lnTo>
                    <a:lnTo>
                      <a:pt x="3641" y="4428"/>
                    </a:lnTo>
                    <a:lnTo>
                      <a:pt x="3692" y="4428"/>
                    </a:lnTo>
                    <a:lnTo>
                      <a:pt x="4577" y="4773"/>
                    </a:lnTo>
                    <a:lnTo>
                      <a:pt x="4577" y="4773"/>
                    </a:lnTo>
                    <a:lnTo>
                      <a:pt x="4577" y="4725"/>
                    </a:lnTo>
                    <a:lnTo>
                      <a:pt x="4626" y="4676"/>
                    </a:lnTo>
                    <a:lnTo>
                      <a:pt x="4577" y="4576"/>
                    </a:lnTo>
                    <a:lnTo>
                      <a:pt x="4577" y="4479"/>
                    </a:lnTo>
                    <a:lnTo>
                      <a:pt x="4626" y="4380"/>
                    </a:lnTo>
                    <a:lnTo>
                      <a:pt x="4626" y="4331"/>
                    </a:lnTo>
                    <a:lnTo>
                      <a:pt x="4676" y="4232"/>
                    </a:lnTo>
                    <a:lnTo>
                      <a:pt x="4676" y="4085"/>
                    </a:lnTo>
                    <a:lnTo>
                      <a:pt x="4676" y="3986"/>
                    </a:lnTo>
                    <a:lnTo>
                      <a:pt x="4725" y="3937"/>
                    </a:lnTo>
                    <a:lnTo>
                      <a:pt x="4774" y="3838"/>
                    </a:lnTo>
                    <a:lnTo>
                      <a:pt x="4823" y="3789"/>
                    </a:lnTo>
                    <a:lnTo>
                      <a:pt x="4922" y="3641"/>
                    </a:lnTo>
                    <a:lnTo>
                      <a:pt x="4922" y="3592"/>
                    </a:lnTo>
                    <a:lnTo>
                      <a:pt x="4922" y="3592"/>
                    </a:lnTo>
                    <a:lnTo>
                      <a:pt x="4971" y="3592"/>
                    </a:lnTo>
                    <a:lnTo>
                      <a:pt x="4971" y="3592"/>
                    </a:lnTo>
                    <a:lnTo>
                      <a:pt x="4971" y="3543"/>
                    </a:lnTo>
                    <a:lnTo>
                      <a:pt x="4971" y="3543"/>
                    </a:lnTo>
                    <a:lnTo>
                      <a:pt x="5020" y="3494"/>
                    </a:lnTo>
                    <a:lnTo>
                      <a:pt x="5020" y="3543"/>
                    </a:lnTo>
                    <a:lnTo>
                      <a:pt x="5020" y="3494"/>
                    </a:lnTo>
                    <a:lnTo>
                      <a:pt x="5020" y="3494"/>
                    </a:lnTo>
                    <a:lnTo>
                      <a:pt x="5020" y="3444"/>
                    </a:lnTo>
                    <a:lnTo>
                      <a:pt x="5020" y="3395"/>
                    </a:lnTo>
                    <a:lnTo>
                      <a:pt x="5070" y="3247"/>
                    </a:lnTo>
                    <a:lnTo>
                      <a:pt x="5070" y="3198"/>
                    </a:lnTo>
                    <a:lnTo>
                      <a:pt x="5119" y="3150"/>
                    </a:lnTo>
                    <a:lnTo>
                      <a:pt x="5168" y="3101"/>
                    </a:lnTo>
                    <a:lnTo>
                      <a:pt x="5267" y="3002"/>
                    </a:lnTo>
                    <a:lnTo>
                      <a:pt x="5216" y="3002"/>
                    </a:lnTo>
                    <a:lnTo>
                      <a:pt x="5216" y="3002"/>
                    </a:lnTo>
                    <a:lnTo>
                      <a:pt x="5216" y="3002"/>
                    </a:lnTo>
                    <a:lnTo>
                      <a:pt x="5216" y="3002"/>
                    </a:lnTo>
                    <a:lnTo>
                      <a:pt x="5267" y="3002"/>
                    </a:lnTo>
                    <a:lnTo>
                      <a:pt x="5267" y="2953"/>
                    </a:lnTo>
                    <a:lnTo>
                      <a:pt x="5267" y="2904"/>
                    </a:lnTo>
                    <a:lnTo>
                      <a:pt x="5316" y="2853"/>
                    </a:lnTo>
                    <a:lnTo>
                      <a:pt x="5267" y="2805"/>
                    </a:lnTo>
                    <a:lnTo>
                      <a:pt x="5316" y="2756"/>
                    </a:lnTo>
                    <a:lnTo>
                      <a:pt x="5364" y="2756"/>
                    </a:lnTo>
                    <a:lnTo>
                      <a:pt x="5364" y="2707"/>
                    </a:lnTo>
                    <a:lnTo>
                      <a:pt x="5364" y="2657"/>
                    </a:lnTo>
                    <a:lnTo>
                      <a:pt x="5413" y="2657"/>
                    </a:lnTo>
                    <a:lnTo>
                      <a:pt x="5464" y="2608"/>
                    </a:lnTo>
                    <a:lnTo>
                      <a:pt x="5464" y="2559"/>
                    </a:lnTo>
                    <a:lnTo>
                      <a:pt x="5561" y="2411"/>
                    </a:lnTo>
                    <a:lnTo>
                      <a:pt x="5610" y="2411"/>
                    </a:lnTo>
                    <a:lnTo>
                      <a:pt x="5709" y="2362"/>
                    </a:lnTo>
                    <a:lnTo>
                      <a:pt x="5758" y="2362"/>
                    </a:lnTo>
                    <a:lnTo>
                      <a:pt x="5709" y="2313"/>
                    </a:lnTo>
                    <a:lnTo>
                      <a:pt x="5709" y="2313"/>
                    </a:lnTo>
                    <a:lnTo>
                      <a:pt x="5758" y="2313"/>
                    </a:lnTo>
                    <a:lnTo>
                      <a:pt x="5758" y="2263"/>
                    </a:lnTo>
                    <a:lnTo>
                      <a:pt x="5807" y="2263"/>
                    </a:lnTo>
                    <a:lnTo>
                      <a:pt x="5906" y="2214"/>
                    </a:lnTo>
                    <a:lnTo>
                      <a:pt x="5906" y="2165"/>
                    </a:lnTo>
                    <a:lnTo>
                      <a:pt x="5906" y="2116"/>
                    </a:lnTo>
                    <a:lnTo>
                      <a:pt x="5906" y="2017"/>
                    </a:lnTo>
                    <a:lnTo>
                      <a:pt x="6054" y="1869"/>
                    </a:lnTo>
                    <a:lnTo>
                      <a:pt x="6103" y="1672"/>
                    </a:lnTo>
                    <a:lnTo>
                      <a:pt x="6152" y="1575"/>
                    </a:lnTo>
                    <a:lnTo>
                      <a:pt x="6152" y="1526"/>
                    </a:lnTo>
                    <a:lnTo>
                      <a:pt x="6201" y="1427"/>
                    </a:lnTo>
                    <a:lnTo>
                      <a:pt x="6152" y="1329"/>
                    </a:lnTo>
                    <a:lnTo>
                      <a:pt x="6152" y="1230"/>
                    </a:lnTo>
                    <a:lnTo>
                      <a:pt x="6251" y="1033"/>
                    </a:lnTo>
                    <a:lnTo>
                      <a:pt x="6251" y="935"/>
                    </a:lnTo>
                    <a:lnTo>
                      <a:pt x="6300" y="885"/>
                    </a:lnTo>
                    <a:lnTo>
                      <a:pt x="6349" y="688"/>
                    </a:lnTo>
                    <a:lnTo>
                      <a:pt x="6349" y="590"/>
                    </a:lnTo>
                    <a:lnTo>
                      <a:pt x="6398" y="442"/>
                    </a:lnTo>
                    <a:lnTo>
                      <a:pt x="6448" y="345"/>
                    </a:lnTo>
                    <a:lnTo>
                      <a:pt x="6448" y="245"/>
                    </a:lnTo>
                    <a:lnTo>
                      <a:pt x="6448" y="197"/>
                    </a:lnTo>
                    <a:close/>
                    <a:moveTo>
                      <a:pt x="4282" y="3691"/>
                    </a:moveTo>
                    <a:lnTo>
                      <a:pt x="4232" y="3691"/>
                    </a:lnTo>
                    <a:lnTo>
                      <a:pt x="4183" y="3691"/>
                    </a:lnTo>
                    <a:lnTo>
                      <a:pt x="4183" y="3740"/>
                    </a:lnTo>
                    <a:lnTo>
                      <a:pt x="4183" y="3789"/>
                    </a:lnTo>
                    <a:lnTo>
                      <a:pt x="4183" y="3789"/>
                    </a:lnTo>
                    <a:lnTo>
                      <a:pt x="4134" y="3838"/>
                    </a:lnTo>
                    <a:lnTo>
                      <a:pt x="4134" y="3937"/>
                    </a:lnTo>
                    <a:lnTo>
                      <a:pt x="4134" y="3986"/>
                    </a:lnTo>
                    <a:lnTo>
                      <a:pt x="4086" y="3986"/>
                    </a:lnTo>
                    <a:lnTo>
                      <a:pt x="4035" y="3937"/>
                    </a:lnTo>
                    <a:lnTo>
                      <a:pt x="4035" y="3888"/>
                    </a:lnTo>
                    <a:lnTo>
                      <a:pt x="4035" y="3888"/>
                    </a:lnTo>
                    <a:lnTo>
                      <a:pt x="3986" y="3888"/>
                    </a:lnTo>
                    <a:lnTo>
                      <a:pt x="3986" y="3838"/>
                    </a:lnTo>
                    <a:lnTo>
                      <a:pt x="3986" y="3789"/>
                    </a:lnTo>
                    <a:lnTo>
                      <a:pt x="4035" y="3691"/>
                    </a:lnTo>
                    <a:lnTo>
                      <a:pt x="4134" y="3592"/>
                    </a:lnTo>
                    <a:lnTo>
                      <a:pt x="4183" y="3592"/>
                    </a:lnTo>
                    <a:lnTo>
                      <a:pt x="4183" y="3641"/>
                    </a:lnTo>
                    <a:lnTo>
                      <a:pt x="4232" y="3641"/>
                    </a:lnTo>
                    <a:lnTo>
                      <a:pt x="4331" y="3691"/>
                    </a:lnTo>
                    <a:lnTo>
                      <a:pt x="4282" y="3691"/>
                    </a:lnTo>
                    <a:close/>
                  </a:path>
                </a:pathLst>
              </a:custGeom>
              <a:solidFill>
                <a:schemeClr val="tx1"/>
              </a:solidFill>
              <a:ln w="9525">
                <a:solidFill>
                  <a:srgbClr val="FFFFFF"/>
                </a:solidFill>
                <a:round/>
                <a:headEnd/>
                <a:tailEnd/>
              </a:ln>
            </p:spPr>
            <p:txBody>
              <a:bodyPr/>
              <a:lstStyle/>
              <a:p>
                <a:pPr defTabSz="1088420">
                  <a:defRPr/>
                </a:pPr>
                <a:endParaRPr lang="en-US" sz="2000">
                  <a:solidFill>
                    <a:srgbClr val="000000"/>
                  </a:solidFill>
                  <a:ea typeface="ＭＳ Ｐゴシック" charset="-128"/>
                </a:endParaRPr>
              </a:p>
            </p:txBody>
          </p:sp>
          <p:sp>
            <p:nvSpPr>
              <p:cNvPr id="34" name="Freeform 10">
                <a:extLst>
                  <a:ext uri="{FF2B5EF4-FFF2-40B4-BE49-F238E27FC236}">
                    <a16:creationId xmlns:a16="http://schemas.microsoft.com/office/drawing/2014/main" id="{28411815-3063-87C0-A39F-3B2D224CFCAF}"/>
                  </a:ext>
                </a:extLst>
              </p:cNvPr>
              <p:cNvSpPr>
                <a:spLocks noChangeArrowheads="1"/>
              </p:cNvSpPr>
              <p:nvPr/>
            </p:nvSpPr>
            <p:spPr bwMode="auto">
              <a:xfrm>
                <a:off x="3898900" y="3309938"/>
                <a:ext cx="1909763" cy="1911350"/>
              </a:xfrm>
              <a:custGeom>
                <a:avLst/>
                <a:gdLst>
                  <a:gd name="T0" fmla="*/ 4429 w 6153"/>
                  <a:gd name="T1" fmla="*/ 4972 h 6154"/>
                  <a:gd name="T2" fmla="*/ 4281 w 6153"/>
                  <a:gd name="T3" fmla="*/ 4922 h 6154"/>
                  <a:gd name="T4" fmla="*/ 3887 w 6153"/>
                  <a:gd name="T5" fmla="*/ 5070 h 6154"/>
                  <a:gd name="T6" fmla="*/ 4135 w 6153"/>
                  <a:gd name="T7" fmla="*/ 5119 h 6154"/>
                  <a:gd name="T8" fmla="*/ 4331 w 6153"/>
                  <a:gd name="T9" fmla="*/ 5169 h 6154"/>
                  <a:gd name="T10" fmla="*/ 4528 w 6153"/>
                  <a:gd name="T11" fmla="*/ 5021 h 6154"/>
                  <a:gd name="T12" fmla="*/ 4626 w 6153"/>
                  <a:gd name="T13" fmla="*/ 4972 h 6154"/>
                  <a:gd name="T14" fmla="*/ 0 w 6153"/>
                  <a:gd name="T15" fmla="*/ 0 h 6154"/>
                  <a:gd name="T16" fmla="*/ 591 w 6153"/>
                  <a:gd name="T17" fmla="*/ 2855 h 6154"/>
                  <a:gd name="T18" fmla="*/ 1082 w 6153"/>
                  <a:gd name="T19" fmla="*/ 2807 h 6154"/>
                  <a:gd name="T20" fmla="*/ 1624 w 6153"/>
                  <a:gd name="T21" fmla="*/ 3052 h 6154"/>
                  <a:gd name="T22" fmla="*/ 2166 w 6153"/>
                  <a:gd name="T23" fmla="*/ 3150 h 6154"/>
                  <a:gd name="T24" fmla="*/ 2460 w 6153"/>
                  <a:gd name="T25" fmla="*/ 3200 h 6154"/>
                  <a:gd name="T26" fmla="*/ 2657 w 6153"/>
                  <a:gd name="T27" fmla="*/ 3446 h 6154"/>
                  <a:gd name="T28" fmla="*/ 2706 w 6153"/>
                  <a:gd name="T29" fmla="*/ 3643 h 6154"/>
                  <a:gd name="T30" fmla="*/ 3002 w 6153"/>
                  <a:gd name="T31" fmla="*/ 3791 h 6154"/>
                  <a:gd name="T32" fmla="*/ 3199 w 6153"/>
                  <a:gd name="T33" fmla="*/ 4086 h 6154"/>
                  <a:gd name="T34" fmla="*/ 3297 w 6153"/>
                  <a:gd name="T35" fmla="*/ 4382 h 6154"/>
                  <a:gd name="T36" fmla="*/ 3199 w 6153"/>
                  <a:gd name="T37" fmla="*/ 4331 h 6154"/>
                  <a:gd name="T38" fmla="*/ 3199 w 6153"/>
                  <a:gd name="T39" fmla="*/ 4382 h 6154"/>
                  <a:gd name="T40" fmla="*/ 3347 w 6153"/>
                  <a:gd name="T41" fmla="*/ 4479 h 6154"/>
                  <a:gd name="T42" fmla="*/ 3544 w 6153"/>
                  <a:gd name="T43" fmla="*/ 4578 h 6154"/>
                  <a:gd name="T44" fmla="*/ 3544 w 6153"/>
                  <a:gd name="T45" fmla="*/ 4430 h 6154"/>
                  <a:gd name="T46" fmla="*/ 3642 w 6153"/>
                  <a:gd name="T47" fmla="*/ 4282 h 6154"/>
                  <a:gd name="T48" fmla="*/ 3986 w 6153"/>
                  <a:gd name="T49" fmla="*/ 3988 h 6154"/>
                  <a:gd name="T50" fmla="*/ 4232 w 6153"/>
                  <a:gd name="T51" fmla="*/ 3889 h 6154"/>
                  <a:gd name="T52" fmla="*/ 4429 w 6153"/>
                  <a:gd name="T53" fmla="*/ 3544 h 6154"/>
                  <a:gd name="T54" fmla="*/ 4528 w 6153"/>
                  <a:gd name="T55" fmla="*/ 3397 h 6154"/>
                  <a:gd name="T56" fmla="*/ 4528 w 6153"/>
                  <a:gd name="T57" fmla="*/ 3692 h 6154"/>
                  <a:gd name="T58" fmla="*/ 4478 w 6153"/>
                  <a:gd name="T59" fmla="*/ 3937 h 6154"/>
                  <a:gd name="T60" fmla="*/ 4331 w 6153"/>
                  <a:gd name="T61" fmla="*/ 4282 h 6154"/>
                  <a:gd name="T62" fmla="*/ 4281 w 6153"/>
                  <a:gd name="T63" fmla="*/ 4528 h 6154"/>
                  <a:gd name="T64" fmla="*/ 4135 w 6153"/>
                  <a:gd name="T65" fmla="*/ 4528 h 6154"/>
                  <a:gd name="T66" fmla="*/ 4183 w 6153"/>
                  <a:gd name="T67" fmla="*/ 4725 h 6154"/>
                  <a:gd name="T68" fmla="*/ 4478 w 6153"/>
                  <a:gd name="T69" fmla="*/ 4676 h 6154"/>
                  <a:gd name="T70" fmla="*/ 4626 w 6153"/>
                  <a:gd name="T71" fmla="*/ 4234 h 6154"/>
                  <a:gd name="T72" fmla="*/ 4823 w 6153"/>
                  <a:gd name="T73" fmla="*/ 4430 h 6154"/>
                  <a:gd name="T74" fmla="*/ 4774 w 6153"/>
                  <a:gd name="T75" fmla="*/ 4824 h 6154"/>
                  <a:gd name="T76" fmla="*/ 4872 w 6153"/>
                  <a:gd name="T77" fmla="*/ 4922 h 6154"/>
                  <a:gd name="T78" fmla="*/ 5068 w 6153"/>
                  <a:gd name="T79" fmla="*/ 4824 h 6154"/>
                  <a:gd name="T80" fmla="*/ 5265 w 6153"/>
                  <a:gd name="T81" fmla="*/ 4775 h 6154"/>
                  <a:gd name="T82" fmla="*/ 5265 w 6153"/>
                  <a:gd name="T83" fmla="*/ 4922 h 6154"/>
                  <a:gd name="T84" fmla="*/ 5168 w 6153"/>
                  <a:gd name="T85" fmla="*/ 4922 h 6154"/>
                  <a:gd name="T86" fmla="*/ 5265 w 6153"/>
                  <a:gd name="T87" fmla="*/ 5021 h 6154"/>
                  <a:gd name="T88" fmla="*/ 5561 w 6153"/>
                  <a:gd name="T89" fmla="*/ 5464 h 6154"/>
                  <a:gd name="T90" fmla="*/ 5513 w 6153"/>
                  <a:gd name="T91" fmla="*/ 5709 h 6154"/>
                  <a:gd name="T92" fmla="*/ 5856 w 6153"/>
                  <a:gd name="T93" fmla="*/ 6103 h 6154"/>
                  <a:gd name="T94" fmla="*/ 6152 w 6153"/>
                  <a:gd name="T95" fmla="*/ 4086 h 6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53" h="6154">
                    <a:moveTo>
                      <a:pt x="4577" y="4972"/>
                    </a:moveTo>
                    <a:lnTo>
                      <a:pt x="4528" y="4972"/>
                    </a:lnTo>
                    <a:lnTo>
                      <a:pt x="4429" y="4972"/>
                    </a:lnTo>
                    <a:lnTo>
                      <a:pt x="4429" y="4972"/>
                    </a:lnTo>
                    <a:lnTo>
                      <a:pt x="4429" y="4922"/>
                    </a:lnTo>
                    <a:lnTo>
                      <a:pt x="4380" y="4922"/>
                    </a:lnTo>
                    <a:lnTo>
                      <a:pt x="4380" y="4922"/>
                    </a:lnTo>
                    <a:lnTo>
                      <a:pt x="4281" y="4922"/>
                    </a:lnTo>
                    <a:lnTo>
                      <a:pt x="4135" y="4922"/>
                    </a:lnTo>
                    <a:lnTo>
                      <a:pt x="3938" y="4972"/>
                    </a:lnTo>
                    <a:lnTo>
                      <a:pt x="3887" y="5021"/>
                    </a:lnTo>
                    <a:lnTo>
                      <a:pt x="3887" y="5070"/>
                    </a:lnTo>
                    <a:lnTo>
                      <a:pt x="3887" y="5070"/>
                    </a:lnTo>
                    <a:lnTo>
                      <a:pt x="3986" y="5119"/>
                    </a:lnTo>
                    <a:lnTo>
                      <a:pt x="4035" y="5119"/>
                    </a:lnTo>
                    <a:lnTo>
                      <a:pt x="4135" y="5119"/>
                    </a:lnTo>
                    <a:lnTo>
                      <a:pt x="4183" y="5119"/>
                    </a:lnTo>
                    <a:lnTo>
                      <a:pt x="4232" y="5119"/>
                    </a:lnTo>
                    <a:lnTo>
                      <a:pt x="4281" y="5119"/>
                    </a:lnTo>
                    <a:lnTo>
                      <a:pt x="4331" y="5169"/>
                    </a:lnTo>
                    <a:lnTo>
                      <a:pt x="4429" y="5119"/>
                    </a:lnTo>
                    <a:lnTo>
                      <a:pt x="4429" y="5070"/>
                    </a:lnTo>
                    <a:lnTo>
                      <a:pt x="4429" y="5070"/>
                    </a:lnTo>
                    <a:lnTo>
                      <a:pt x="4528" y="5021"/>
                    </a:lnTo>
                    <a:lnTo>
                      <a:pt x="4626" y="5070"/>
                    </a:lnTo>
                    <a:lnTo>
                      <a:pt x="4626" y="5070"/>
                    </a:lnTo>
                    <a:lnTo>
                      <a:pt x="4675" y="5021"/>
                    </a:lnTo>
                    <a:lnTo>
                      <a:pt x="4626" y="4972"/>
                    </a:lnTo>
                    <a:lnTo>
                      <a:pt x="4577" y="4972"/>
                    </a:lnTo>
                    <a:close/>
                    <a:moveTo>
                      <a:pt x="6152" y="1526"/>
                    </a:moveTo>
                    <a:lnTo>
                      <a:pt x="6152" y="0"/>
                    </a:lnTo>
                    <a:lnTo>
                      <a:pt x="0" y="0"/>
                    </a:lnTo>
                    <a:lnTo>
                      <a:pt x="0" y="2904"/>
                    </a:lnTo>
                    <a:lnTo>
                      <a:pt x="98" y="2904"/>
                    </a:lnTo>
                    <a:lnTo>
                      <a:pt x="295" y="2855"/>
                    </a:lnTo>
                    <a:lnTo>
                      <a:pt x="591" y="2855"/>
                    </a:lnTo>
                    <a:lnTo>
                      <a:pt x="934" y="2855"/>
                    </a:lnTo>
                    <a:lnTo>
                      <a:pt x="985" y="2855"/>
                    </a:lnTo>
                    <a:lnTo>
                      <a:pt x="1033" y="2807"/>
                    </a:lnTo>
                    <a:lnTo>
                      <a:pt x="1082" y="2807"/>
                    </a:lnTo>
                    <a:lnTo>
                      <a:pt x="1181" y="2807"/>
                    </a:lnTo>
                    <a:lnTo>
                      <a:pt x="1230" y="2807"/>
                    </a:lnTo>
                    <a:lnTo>
                      <a:pt x="1378" y="2904"/>
                    </a:lnTo>
                    <a:lnTo>
                      <a:pt x="1624" y="3052"/>
                    </a:lnTo>
                    <a:lnTo>
                      <a:pt x="1722" y="3052"/>
                    </a:lnTo>
                    <a:lnTo>
                      <a:pt x="1870" y="3052"/>
                    </a:lnTo>
                    <a:lnTo>
                      <a:pt x="1919" y="3052"/>
                    </a:lnTo>
                    <a:lnTo>
                      <a:pt x="2166" y="3150"/>
                    </a:lnTo>
                    <a:lnTo>
                      <a:pt x="2263" y="3150"/>
                    </a:lnTo>
                    <a:lnTo>
                      <a:pt x="2312" y="3150"/>
                    </a:lnTo>
                    <a:lnTo>
                      <a:pt x="2411" y="3150"/>
                    </a:lnTo>
                    <a:lnTo>
                      <a:pt x="2460" y="3200"/>
                    </a:lnTo>
                    <a:lnTo>
                      <a:pt x="2509" y="3249"/>
                    </a:lnTo>
                    <a:lnTo>
                      <a:pt x="2706" y="3347"/>
                    </a:lnTo>
                    <a:lnTo>
                      <a:pt x="2706" y="3397"/>
                    </a:lnTo>
                    <a:lnTo>
                      <a:pt x="2657" y="3446"/>
                    </a:lnTo>
                    <a:lnTo>
                      <a:pt x="2657" y="3446"/>
                    </a:lnTo>
                    <a:lnTo>
                      <a:pt x="2608" y="3446"/>
                    </a:lnTo>
                    <a:lnTo>
                      <a:pt x="2657" y="3544"/>
                    </a:lnTo>
                    <a:lnTo>
                      <a:pt x="2706" y="3643"/>
                    </a:lnTo>
                    <a:lnTo>
                      <a:pt x="2854" y="3692"/>
                    </a:lnTo>
                    <a:lnTo>
                      <a:pt x="2953" y="3692"/>
                    </a:lnTo>
                    <a:lnTo>
                      <a:pt x="2953" y="3741"/>
                    </a:lnTo>
                    <a:lnTo>
                      <a:pt x="3002" y="3791"/>
                    </a:lnTo>
                    <a:lnTo>
                      <a:pt x="3002" y="3889"/>
                    </a:lnTo>
                    <a:lnTo>
                      <a:pt x="3100" y="3988"/>
                    </a:lnTo>
                    <a:lnTo>
                      <a:pt x="3150" y="4037"/>
                    </a:lnTo>
                    <a:lnTo>
                      <a:pt x="3199" y="4086"/>
                    </a:lnTo>
                    <a:lnTo>
                      <a:pt x="3248" y="4134"/>
                    </a:lnTo>
                    <a:lnTo>
                      <a:pt x="3248" y="4185"/>
                    </a:lnTo>
                    <a:lnTo>
                      <a:pt x="3248" y="4282"/>
                    </a:lnTo>
                    <a:lnTo>
                      <a:pt x="3297" y="4382"/>
                    </a:lnTo>
                    <a:lnTo>
                      <a:pt x="3297" y="4382"/>
                    </a:lnTo>
                    <a:lnTo>
                      <a:pt x="3248" y="4382"/>
                    </a:lnTo>
                    <a:lnTo>
                      <a:pt x="3248" y="4382"/>
                    </a:lnTo>
                    <a:lnTo>
                      <a:pt x="3199" y="4331"/>
                    </a:lnTo>
                    <a:lnTo>
                      <a:pt x="3150" y="4331"/>
                    </a:lnTo>
                    <a:lnTo>
                      <a:pt x="3150" y="4382"/>
                    </a:lnTo>
                    <a:lnTo>
                      <a:pt x="3150" y="4382"/>
                    </a:lnTo>
                    <a:lnTo>
                      <a:pt x="3199" y="4382"/>
                    </a:lnTo>
                    <a:lnTo>
                      <a:pt x="3199" y="4382"/>
                    </a:lnTo>
                    <a:lnTo>
                      <a:pt x="3248" y="4430"/>
                    </a:lnTo>
                    <a:lnTo>
                      <a:pt x="3297" y="4430"/>
                    </a:lnTo>
                    <a:lnTo>
                      <a:pt x="3347" y="4479"/>
                    </a:lnTo>
                    <a:lnTo>
                      <a:pt x="3396" y="4578"/>
                    </a:lnTo>
                    <a:lnTo>
                      <a:pt x="3445" y="4528"/>
                    </a:lnTo>
                    <a:lnTo>
                      <a:pt x="3493" y="4528"/>
                    </a:lnTo>
                    <a:lnTo>
                      <a:pt x="3544" y="4578"/>
                    </a:lnTo>
                    <a:lnTo>
                      <a:pt x="3593" y="4578"/>
                    </a:lnTo>
                    <a:lnTo>
                      <a:pt x="3593" y="4578"/>
                    </a:lnTo>
                    <a:lnTo>
                      <a:pt x="3544" y="4479"/>
                    </a:lnTo>
                    <a:lnTo>
                      <a:pt x="3544" y="4430"/>
                    </a:lnTo>
                    <a:lnTo>
                      <a:pt x="3544" y="4430"/>
                    </a:lnTo>
                    <a:lnTo>
                      <a:pt x="3544" y="4382"/>
                    </a:lnTo>
                    <a:lnTo>
                      <a:pt x="3593" y="4382"/>
                    </a:lnTo>
                    <a:lnTo>
                      <a:pt x="3642" y="4282"/>
                    </a:lnTo>
                    <a:lnTo>
                      <a:pt x="3790" y="4086"/>
                    </a:lnTo>
                    <a:lnTo>
                      <a:pt x="3838" y="4086"/>
                    </a:lnTo>
                    <a:lnTo>
                      <a:pt x="3938" y="4037"/>
                    </a:lnTo>
                    <a:lnTo>
                      <a:pt x="3986" y="3988"/>
                    </a:lnTo>
                    <a:lnTo>
                      <a:pt x="4084" y="3937"/>
                    </a:lnTo>
                    <a:lnTo>
                      <a:pt x="4135" y="3937"/>
                    </a:lnTo>
                    <a:lnTo>
                      <a:pt x="4183" y="3937"/>
                    </a:lnTo>
                    <a:lnTo>
                      <a:pt x="4232" y="3889"/>
                    </a:lnTo>
                    <a:lnTo>
                      <a:pt x="4281" y="3791"/>
                    </a:lnTo>
                    <a:lnTo>
                      <a:pt x="4331" y="3692"/>
                    </a:lnTo>
                    <a:lnTo>
                      <a:pt x="4380" y="3594"/>
                    </a:lnTo>
                    <a:lnTo>
                      <a:pt x="4429" y="3544"/>
                    </a:lnTo>
                    <a:lnTo>
                      <a:pt x="4528" y="3495"/>
                    </a:lnTo>
                    <a:lnTo>
                      <a:pt x="4528" y="3397"/>
                    </a:lnTo>
                    <a:lnTo>
                      <a:pt x="4528" y="3347"/>
                    </a:lnTo>
                    <a:lnTo>
                      <a:pt x="4528" y="3397"/>
                    </a:lnTo>
                    <a:lnTo>
                      <a:pt x="4577" y="3446"/>
                    </a:lnTo>
                    <a:lnTo>
                      <a:pt x="4626" y="3643"/>
                    </a:lnTo>
                    <a:lnTo>
                      <a:pt x="4577" y="3643"/>
                    </a:lnTo>
                    <a:lnTo>
                      <a:pt x="4528" y="3692"/>
                    </a:lnTo>
                    <a:lnTo>
                      <a:pt x="4528" y="3741"/>
                    </a:lnTo>
                    <a:lnTo>
                      <a:pt x="4577" y="3791"/>
                    </a:lnTo>
                    <a:lnTo>
                      <a:pt x="4577" y="3889"/>
                    </a:lnTo>
                    <a:lnTo>
                      <a:pt x="4478" y="3937"/>
                    </a:lnTo>
                    <a:lnTo>
                      <a:pt x="4429" y="3988"/>
                    </a:lnTo>
                    <a:lnTo>
                      <a:pt x="4331" y="4185"/>
                    </a:lnTo>
                    <a:lnTo>
                      <a:pt x="4331" y="4234"/>
                    </a:lnTo>
                    <a:lnTo>
                      <a:pt x="4331" y="4282"/>
                    </a:lnTo>
                    <a:lnTo>
                      <a:pt x="4331" y="4331"/>
                    </a:lnTo>
                    <a:lnTo>
                      <a:pt x="4331" y="4382"/>
                    </a:lnTo>
                    <a:lnTo>
                      <a:pt x="4331" y="4479"/>
                    </a:lnTo>
                    <a:lnTo>
                      <a:pt x="4281" y="4528"/>
                    </a:lnTo>
                    <a:lnTo>
                      <a:pt x="4281" y="4528"/>
                    </a:lnTo>
                    <a:lnTo>
                      <a:pt x="4232" y="4528"/>
                    </a:lnTo>
                    <a:lnTo>
                      <a:pt x="4183" y="4578"/>
                    </a:lnTo>
                    <a:lnTo>
                      <a:pt x="4135" y="4528"/>
                    </a:lnTo>
                    <a:lnTo>
                      <a:pt x="4035" y="4725"/>
                    </a:lnTo>
                    <a:lnTo>
                      <a:pt x="4084" y="4725"/>
                    </a:lnTo>
                    <a:lnTo>
                      <a:pt x="4135" y="4725"/>
                    </a:lnTo>
                    <a:lnTo>
                      <a:pt x="4183" y="4725"/>
                    </a:lnTo>
                    <a:lnTo>
                      <a:pt x="4232" y="4676"/>
                    </a:lnTo>
                    <a:lnTo>
                      <a:pt x="4331" y="4676"/>
                    </a:lnTo>
                    <a:lnTo>
                      <a:pt x="4380" y="4676"/>
                    </a:lnTo>
                    <a:lnTo>
                      <a:pt x="4478" y="4676"/>
                    </a:lnTo>
                    <a:lnTo>
                      <a:pt x="4528" y="4479"/>
                    </a:lnTo>
                    <a:lnTo>
                      <a:pt x="4577" y="4331"/>
                    </a:lnTo>
                    <a:lnTo>
                      <a:pt x="4626" y="4234"/>
                    </a:lnTo>
                    <a:lnTo>
                      <a:pt x="4626" y="4234"/>
                    </a:lnTo>
                    <a:lnTo>
                      <a:pt x="4675" y="4185"/>
                    </a:lnTo>
                    <a:lnTo>
                      <a:pt x="4725" y="4234"/>
                    </a:lnTo>
                    <a:lnTo>
                      <a:pt x="4774" y="4331"/>
                    </a:lnTo>
                    <a:lnTo>
                      <a:pt x="4823" y="4430"/>
                    </a:lnTo>
                    <a:lnTo>
                      <a:pt x="4872" y="4479"/>
                    </a:lnTo>
                    <a:lnTo>
                      <a:pt x="4872" y="4627"/>
                    </a:lnTo>
                    <a:lnTo>
                      <a:pt x="4823" y="4775"/>
                    </a:lnTo>
                    <a:lnTo>
                      <a:pt x="4774" y="4824"/>
                    </a:lnTo>
                    <a:lnTo>
                      <a:pt x="4725" y="4824"/>
                    </a:lnTo>
                    <a:lnTo>
                      <a:pt x="4725" y="4922"/>
                    </a:lnTo>
                    <a:lnTo>
                      <a:pt x="4823" y="4922"/>
                    </a:lnTo>
                    <a:lnTo>
                      <a:pt x="4872" y="4922"/>
                    </a:lnTo>
                    <a:lnTo>
                      <a:pt x="4971" y="4873"/>
                    </a:lnTo>
                    <a:lnTo>
                      <a:pt x="5020" y="4873"/>
                    </a:lnTo>
                    <a:lnTo>
                      <a:pt x="5068" y="4873"/>
                    </a:lnTo>
                    <a:lnTo>
                      <a:pt x="5068" y="4824"/>
                    </a:lnTo>
                    <a:lnTo>
                      <a:pt x="5119" y="4824"/>
                    </a:lnTo>
                    <a:lnTo>
                      <a:pt x="5168" y="4775"/>
                    </a:lnTo>
                    <a:lnTo>
                      <a:pt x="5217" y="4775"/>
                    </a:lnTo>
                    <a:lnTo>
                      <a:pt x="5265" y="4775"/>
                    </a:lnTo>
                    <a:lnTo>
                      <a:pt x="5265" y="4824"/>
                    </a:lnTo>
                    <a:lnTo>
                      <a:pt x="5316" y="4824"/>
                    </a:lnTo>
                    <a:lnTo>
                      <a:pt x="5265" y="4824"/>
                    </a:lnTo>
                    <a:lnTo>
                      <a:pt x="5265" y="4922"/>
                    </a:lnTo>
                    <a:lnTo>
                      <a:pt x="5265" y="4922"/>
                    </a:lnTo>
                    <a:lnTo>
                      <a:pt x="5217" y="4873"/>
                    </a:lnTo>
                    <a:lnTo>
                      <a:pt x="5168" y="4873"/>
                    </a:lnTo>
                    <a:lnTo>
                      <a:pt x="5168" y="4922"/>
                    </a:lnTo>
                    <a:lnTo>
                      <a:pt x="5119" y="4873"/>
                    </a:lnTo>
                    <a:lnTo>
                      <a:pt x="5119" y="4922"/>
                    </a:lnTo>
                    <a:lnTo>
                      <a:pt x="5168" y="4972"/>
                    </a:lnTo>
                    <a:lnTo>
                      <a:pt x="5265" y="5021"/>
                    </a:lnTo>
                    <a:lnTo>
                      <a:pt x="5365" y="5119"/>
                    </a:lnTo>
                    <a:lnTo>
                      <a:pt x="5413" y="5169"/>
                    </a:lnTo>
                    <a:lnTo>
                      <a:pt x="5513" y="5316"/>
                    </a:lnTo>
                    <a:lnTo>
                      <a:pt x="5561" y="5464"/>
                    </a:lnTo>
                    <a:lnTo>
                      <a:pt x="5561" y="5512"/>
                    </a:lnTo>
                    <a:lnTo>
                      <a:pt x="5513" y="5563"/>
                    </a:lnTo>
                    <a:lnTo>
                      <a:pt x="5513" y="5660"/>
                    </a:lnTo>
                    <a:lnTo>
                      <a:pt x="5513" y="5709"/>
                    </a:lnTo>
                    <a:lnTo>
                      <a:pt x="5513" y="5760"/>
                    </a:lnTo>
                    <a:lnTo>
                      <a:pt x="5561" y="5809"/>
                    </a:lnTo>
                    <a:lnTo>
                      <a:pt x="5758" y="5957"/>
                    </a:lnTo>
                    <a:lnTo>
                      <a:pt x="5856" y="6103"/>
                    </a:lnTo>
                    <a:lnTo>
                      <a:pt x="5955" y="6153"/>
                    </a:lnTo>
                    <a:lnTo>
                      <a:pt x="6152" y="6153"/>
                    </a:lnTo>
                    <a:lnTo>
                      <a:pt x="6152" y="4086"/>
                    </a:lnTo>
                    <a:lnTo>
                      <a:pt x="6152" y="4086"/>
                    </a:lnTo>
                    <a:lnTo>
                      <a:pt x="6152" y="4086"/>
                    </a:lnTo>
                    <a:lnTo>
                      <a:pt x="6152" y="1526"/>
                    </a:lnTo>
                    <a:close/>
                  </a:path>
                </a:pathLst>
              </a:custGeom>
              <a:solidFill>
                <a:schemeClr val="bg2">
                  <a:lumMod val="40000"/>
                  <a:lumOff val="60000"/>
                </a:schemeClr>
              </a:solidFill>
              <a:ln w="9525">
                <a:solidFill>
                  <a:srgbClr val="FFFFFF"/>
                </a:solidFill>
                <a:round/>
                <a:headEnd/>
                <a:tailEnd/>
              </a:ln>
            </p:spPr>
            <p:txBody>
              <a:bodyPr/>
              <a:lstStyle/>
              <a:p>
                <a:pPr defTabSz="1088420">
                  <a:defRPr/>
                </a:pPr>
                <a:endParaRPr lang="en-US" sz="2000">
                  <a:solidFill>
                    <a:srgbClr val="000000"/>
                  </a:solidFill>
                  <a:ea typeface="ＭＳ Ｐゴシック" charset="-128"/>
                </a:endParaRPr>
              </a:p>
            </p:txBody>
          </p:sp>
          <p:sp>
            <p:nvSpPr>
              <p:cNvPr id="35" name="Freeform 11">
                <a:extLst>
                  <a:ext uri="{FF2B5EF4-FFF2-40B4-BE49-F238E27FC236}">
                    <a16:creationId xmlns:a16="http://schemas.microsoft.com/office/drawing/2014/main" id="{BC4A1F36-EE49-5AB2-9D6D-16B4CCB87EF1}"/>
                  </a:ext>
                </a:extLst>
              </p:cNvPr>
              <p:cNvSpPr>
                <a:spLocks noChangeArrowheads="1"/>
              </p:cNvSpPr>
              <p:nvPr/>
            </p:nvSpPr>
            <p:spPr bwMode="auto">
              <a:xfrm>
                <a:off x="5335588" y="757238"/>
                <a:ext cx="2476500" cy="3040062"/>
              </a:xfrm>
              <a:custGeom>
                <a:avLst/>
                <a:gdLst>
                  <a:gd name="T0" fmla="*/ 6103 w 7975"/>
                  <a:gd name="T1" fmla="*/ 6201 h 9794"/>
                  <a:gd name="T2" fmla="*/ 6793 w 7975"/>
                  <a:gd name="T3" fmla="*/ 7037 h 9794"/>
                  <a:gd name="T4" fmla="*/ 6694 w 7975"/>
                  <a:gd name="T5" fmla="*/ 6890 h 9794"/>
                  <a:gd name="T6" fmla="*/ 5660 w 7975"/>
                  <a:gd name="T7" fmla="*/ 5265 h 9794"/>
                  <a:gd name="T8" fmla="*/ 7777 w 7975"/>
                  <a:gd name="T9" fmla="*/ 7972 h 9794"/>
                  <a:gd name="T10" fmla="*/ 7777 w 7975"/>
                  <a:gd name="T11" fmla="*/ 7579 h 9794"/>
                  <a:gd name="T12" fmla="*/ 7727 w 7975"/>
                  <a:gd name="T13" fmla="*/ 7824 h 9794"/>
                  <a:gd name="T14" fmla="*/ 7875 w 7975"/>
                  <a:gd name="T15" fmla="*/ 9056 h 9794"/>
                  <a:gd name="T16" fmla="*/ 7875 w 7975"/>
                  <a:gd name="T17" fmla="*/ 8859 h 9794"/>
                  <a:gd name="T18" fmla="*/ 7875 w 7975"/>
                  <a:gd name="T19" fmla="*/ 8809 h 9794"/>
                  <a:gd name="T20" fmla="*/ 787 w 7975"/>
                  <a:gd name="T21" fmla="*/ 3592 h 9794"/>
                  <a:gd name="T22" fmla="*/ 739 w 7975"/>
                  <a:gd name="T23" fmla="*/ 3347 h 9794"/>
                  <a:gd name="T24" fmla="*/ 639 w 7975"/>
                  <a:gd name="T25" fmla="*/ 3347 h 9794"/>
                  <a:gd name="T26" fmla="*/ 7777 w 7975"/>
                  <a:gd name="T27" fmla="*/ 8908 h 9794"/>
                  <a:gd name="T28" fmla="*/ 7678 w 7975"/>
                  <a:gd name="T29" fmla="*/ 8120 h 9794"/>
                  <a:gd name="T30" fmla="*/ 7432 w 7975"/>
                  <a:gd name="T31" fmla="*/ 7627 h 9794"/>
                  <a:gd name="T32" fmla="*/ 7087 w 7975"/>
                  <a:gd name="T33" fmla="*/ 7234 h 9794"/>
                  <a:gd name="T34" fmla="*/ 6645 w 7975"/>
                  <a:gd name="T35" fmla="*/ 6988 h 9794"/>
                  <a:gd name="T36" fmla="*/ 6448 w 7975"/>
                  <a:gd name="T37" fmla="*/ 6349 h 9794"/>
                  <a:gd name="T38" fmla="*/ 6202 w 7975"/>
                  <a:gd name="T39" fmla="*/ 6300 h 9794"/>
                  <a:gd name="T40" fmla="*/ 6103 w 7975"/>
                  <a:gd name="T41" fmla="*/ 6397 h 9794"/>
                  <a:gd name="T42" fmla="*/ 5857 w 7975"/>
                  <a:gd name="T43" fmla="*/ 6004 h 9794"/>
                  <a:gd name="T44" fmla="*/ 5561 w 7975"/>
                  <a:gd name="T45" fmla="*/ 5561 h 9794"/>
                  <a:gd name="T46" fmla="*/ 5512 w 7975"/>
                  <a:gd name="T47" fmla="*/ 5265 h 9794"/>
                  <a:gd name="T48" fmla="*/ 5070 w 7975"/>
                  <a:gd name="T49" fmla="*/ 5068 h 9794"/>
                  <a:gd name="T50" fmla="*/ 4774 w 7975"/>
                  <a:gd name="T51" fmla="*/ 4822 h 9794"/>
                  <a:gd name="T52" fmla="*/ 4380 w 7975"/>
                  <a:gd name="T53" fmla="*/ 4674 h 9794"/>
                  <a:gd name="T54" fmla="*/ 4085 w 7975"/>
                  <a:gd name="T55" fmla="*/ 4232 h 9794"/>
                  <a:gd name="T56" fmla="*/ 3986 w 7975"/>
                  <a:gd name="T57" fmla="*/ 3544 h 9794"/>
                  <a:gd name="T58" fmla="*/ 3789 w 7975"/>
                  <a:gd name="T59" fmla="*/ 3199 h 9794"/>
                  <a:gd name="T60" fmla="*/ 3692 w 7975"/>
                  <a:gd name="T61" fmla="*/ 2608 h 9794"/>
                  <a:gd name="T62" fmla="*/ 3347 w 7975"/>
                  <a:gd name="T63" fmla="*/ 2214 h 9794"/>
                  <a:gd name="T64" fmla="*/ 2953 w 7975"/>
                  <a:gd name="T65" fmla="*/ 2214 h 9794"/>
                  <a:gd name="T66" fmla="*/ 2805 w 7975"/>
                  <a:gd name="T67" fmla="*/ 1573 h 9794"/>
                  <a:gd name="T68" fmla="*/ 2608 w 7975"/>
                  <a:gd name="T69" fmla="*/ 1181 h 9794"/>
                  <a:gd name="T70" fmla="*/ 2510 w 7975"/>
                  <a:gd name="T71" fmla="*/ 934 h 9794"/>
                  <a:gd name="T72" fmla="*/ 2411 w 7975"/>
                  <a:gd name="T73" fmla="*/ 491 h 9794"/>
                  <a:gd name="T74" fmla="*/ 2214 w 7975"/>
                  <a:gd name="T75" fmla="*/ 443 h 9794"/>
                  <a:gd name="T76" fmla="*/ 2017 w 7975"/>
                  <a:gd name="T77" fmla="*/ 1033 h 9794"/>
                  <a:gd name="T78" fmla="*/ 1969 w 7975"/>
                  <a:gd name="T79" fmla="*/ 1328 h 9794"/>
                  <a:gd name="T80" fmla="*/ 1920 w 7975"/>
                  <a:gd name="T81" fmla="*/ 1427 h 9794"/>
                  <a:gd name="T82" fmla="*/ 1821 w 7975"/>
                  <a:gd name="T83" fmla="*/ 2066 h 9794"/>
                  <a:gd name="T84" fmla="*/ 1772 w 7975"/>
                  <a:gd name="T85" fmla="*/ 2854 h 9794"/>
                  <a:gd name="T86" fmla="*/ 1477 w 7975"/>
                  <a:gd name="T87" fmla="*/ 3690 h 9794"/>
                  <a:gd name="T88" fmla="*/ 984 w 7975"/>
                  <a:gd name="T89" fmla="*/ 3887 h 9794"/>
                  <a:gd name="T90" fmla="*/ 493 w 7975"/>
                  <a:gd name="T91" fmla="*/ 3544 h 9794"/>
                  <a:gd name="T92" fmla="*/ 0 w 7975"/>
                  <a:gd name="T93" fmla="*/ 3347 h 9794"/>
                  <a:gd name="T94" fmla="*/ 5660 w 7975"/>
                  <a:gd name="T95" fmla="*/ 9695 h 9794"/>
                  <a:gd name="T96" fmla="*/ 5955 w 7975"/>
                  <a:gd name="T97" fmla="*/ 9547 h 9794"/>
                  <a:gd name="T98" fmla="*/ 6645 w 7975"/>
                  <a:gd name="T99" fmla="*/ 9596 h 9794"/>
                  <a:gd name="T100" fmla="*/ 6842 w 7975"/>
                  <a:gd name="T101" fmla="*/ 9793 h 9794"/>
                  <a:gd name="T102" fmla="*/ 7087 w 7975"/>
                  <a:gd name="T103" fmla="*/ 9695 h 9794"/>
                  <a:gd name="T104" fmla="*/ 7284 w 7975"/>
                  <a:gd name="T105" fmla="*/ 9450 h 9794"/>
                  <a:gd name="T106" fmla="*/ 7580 w 7975"/>
                  <a:gd name="T107" fmla="*/ 9399 h 9794"/>
                  <a:gd name="T108" fmla="*/ 5612 w 7975"/>
                  <a:gd name="T109" fmla="*/ 5216 h 9794"/>
                  <a:gd name="T110" fmla="*/ 5612 w 7975"/>
                  <a:gd name="T111" fmla="*/ 5216 h 9794"/>
                  <a:gd name="T112" fmla="*/ 4134 w 7975"/>
                  <a:gd name="T113" fmla="*/ 4232 h 9794"/>
                  <a:gd name="T114" fmla="*/ 4233 w 7975"/>
                  <a:gd name="T115" fmla="*/ 4232 h 9794"/>
                  <a:gd name="T116" fmla="*/ 2214 w 7975"/>
                  <a:gd name="T117" fmla="*/ 49 h 9794"/>
                  <a:gd name="T118" fmla="*/ 2117 w 7975"/>
                  <a:gd name="T119" fmla="*/ 394 h 9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75" h="9794">
                    <a:moveTo>
                      <a:pt x="6399" y="6300"/>
                    </a:moveTo>
                    <a:lnTo>
                      <a:pt x="6448" y="6300"/>
                    </a:lnTo>
                    <a:lnTo>
                      <a:pt x="6399" y="6249"/>
                    </a:lnTo>
                    <a:lnTo>
                      <a:pt x="6399" y="6249"/>
                    </a:lnTo>
                    <a:lnTo>
                      <a:pt x="6399" y="6300"/>
                    </a:lnTo>
                    <a:close/>
                    <a:moveTo>
                      <a:pt x="6103" y="6249"/>
                    </a:moveTo>
                    <a:lnTo>
                      <a:pt x="6103" y="6201"/>
                    </a:lnTo>
                    <a:lnTo>
                      <a:pt x="6103" y="6152"/>
                    </a:lnTo>
                    <a:lnTo>
                      <a:pt x="6103" y="6201"/>
                    </a:lnTo>
                    <a:lnTo>
                      <a:pt x="6054" y="6201"/>
                    </a:lnTo>
                    <a:lnTo>
                      <a:pt x="6103" y="6249"/>
                    </a:lnTo>
                    <a:close/>
                    <a:moveTo>
                      <a:pt x="6793" y="7037"/>
                    </a:moveTo>
                    <a:lnTo>
                      <a:pt x="6793" y="7037"/>
                    </a:lnTo>
                    <a:lnTo>
                      <a:pt x="6793" y="7037"/>
                    </a:lnTo>
                    <a:lnTo>
                      <a:pt x="6793" y="6988"/>
                    </a:lnTo>
                    <a:lnTo>
                      <a:pt x="6793" y="6988"/>
                    </a:lnTo>
                    <a:lnTo>
                      <a:pt x="6793" y="6939"/>
                    </a:lnTo>
                    <a:lnTo>
                      <a:pt x="6742" y="6939"/>
                    </a:lnTo>
                    <a:lnTo>
                      <a:pt x="6742" y="6939"/>
                    </a:lnTo>
                    <a:lnTo>
                      <a:pt x="6742" y="6890"/>
                    </a:lnTo>
                    <a:lnTo>
                      <a:pt x="6694" y="6890"/>
                    </a:lnTo>
                    <a:lnTo>
                      <a:pt x="6694" y="6939"/>
                    </a:lnTo>
                    <a:lnTo>
                      <a:pt x="6742" y="7037"/>
                    </a:lnTo>
                    <a:lnTo>
                      <a:pt x="6793" y="7037"/>
                    </a:lnTo>
                    <a:close/>
                    <a:moveTo>
                      <a:pt x="5612" y="5265"/>
                    </a:moveTo>
                    <a:lnTo>
                      <a:pt x="5660" y="5265"/>
                    </a:lnTo>
                    <a:lnTo>
                      <a:pt x="5660" y="5265"/>
                    </a:lnTo>
                    <a:lnTo>
                      <a:pt x="5660" y="5265"/>
                    </a:lnTo>
                    <a:lnTo>
                      <a:pt x="5612" y="5216"/>
                    </a:lnTo>
                    <a:lnTo>
                      <a:pt x="5612" y="5216"/>
                    </a:lnTo>
                    <a:lnTo>
                      <a:pt x="5612" y="5265"/>
                    </a:lnTo>
                    <a:close/>
                    <a:moveTo>
                      <a:pt x="7727" y="8070"/>
                    </a:moveTo>
                    <a:lnTo>
                      <a:pt x="7727" y="8070"/>
                    </a:lnTo>
                    <a:lnTo>
                      <a:pt x="7727" y="8021"/>
                    </a:lnTo>
                    <a:lnTo>
                      <a:pt x="7777" y="7972"/>
                    </a:lnTo>
                    <a:lnTo>
                      <a:pt x="7875" y="7727"/>
                    </a:lnTo>
                    <a:lnTo>
                      <a:pt x="7875" y="7678"/>
                    </a:lnTo>
                    <a:lnTo>
                      <a:pt x="7826" y="7627"/>
                    </a:lnTo>
                    <a:lnTo>
                      <a:pt x="7826" y="7530"/>
                    </a:lnTo>
                    <a:lnTo>
                      <a:pt x="7826" y="7530"/>
                    </a:lnTo>
                    <a:lnTo>
                      <a:pt x="7777" y="7530"/>
                    </a:lnTo>
                    <a:lnTo>
                      <a:pt x="7777" y="7579"/>
                    </a:lnTo>
                    <a:lnTo>
                      <a:pt x="7777" y="7579"/>
                    </a:lnTo>
                    <a:lnTo>
                      <a:pt x="7777" y="7579"/>
                    </a:lnTo>
                    <a:lnTo>
                      <a:pt x="7826" y="7627"/>
                    </a:lnTo>
                    <a:lnTo>
                      <a:pt x="7777" y="7678"/>
                    </a:lnTo>
                    <a:lnTo>
                      <a:pt x="7777" y="7727"/>
                    </a:lnTo>
                    <a:lnTo>
                      <a:pt x="7678" y="7776"/>
                    </a:lnTo>
                    <a:lnTo>
                      <a:pt x="7727" y="7824"/>
                    </a:lnTo>
                    <a:lnTo>
                      <a:pt x="7727" y="7875"/>
                    </a:lnTo>
                    <a:lnTo>
                      <a:pt x="7678" y="7924"/>
                    </a:lnTo>
                    <a:lnTo>
                      <a:pt x="7678" y="7972"/>
                    </a:lnTo>
                    <a:lnTo>
                      <a:pt x="7678" y="8070"/>
                    </a:lnTo>
                    <a:lnTo>
                      <a:pt x="7727" y="8070"/>
                    </a:lnTo>
                    <a:close/>
                    <a:moveTo>
                      <a:pt x="7875" y="8957"/>
                    </a:moveTo>
                    <a:lnTo>
                      <a:pt x="7875" y="9056"/>
                    </a:lnTo>
                    <a:lnTo>
                      <a:pt x="7875" y="9056"/>
                    </a:lnTo>
                    <a:lnTo>
                      <a:pt x="7924" y="9056"/>
                    </a:lnTo>
                    <a:lnTo>
                      <a:pt x="7974" y="8957"/>
                    </a:lnTo>
                    <a:lnTo>
                      <a:pt x="7924" y="8908"/>
                    </a:lnTo>
                    <a:lnTo>
                      <a:pt x="7924" y="8908"/>
                    </a:lnTo>
                    <a:lnTo>
                      <a:pt x="7875" y="8957"/>
                    </a:lnTo>
                    <a:close/>
                    <a:moveTo>
                      <a:pt x="7875" y="8859"/>
                    </a:moveTo>
                    <a:lnTo>
                      <a:pt x="7924" y="8859"/>
                    </a:lnTo>
                    <a:lnTo>
                      <a:pt x="7875" y="8809"/>
                    </a:lnTo>
                    <a:lnTo>
                      <a:pt x="7924" y="8711"/>
                    </a:lnTo>
                    <a:lnTo>
                      <a:pt x="7924" y="8711"/>
                    </a:lnTo>
                    <a:lnTo>
                      <a:pt x="7875" y="8760"/>
                    </a:lnTo>
                    <a:lnTo>
                      <a:pt x="7875" y="8760"/>
                    </a:lnTo>
                    <a:lnTo>
                      <a:pt x="7875" y="8809"/>
                    </a:lnTo>
                    <a:lnTo>
                      <a:pt x="7875" y="8859"/>
                    </a:lnTo>
                    <a:close/>
                    <a:moveTo>
                      <a:pt x="739" y="3592"/>
                    </a:moveTo>
                    <a:lnTo>
                      <a:pt x="690" y="3641"/>
                    </a:lnTo>
                    <a:lnTo>
                      <a:pt x="739" y="3641"/>
                    </a:lnTo>
                    <a:lnTo>
                      <a:pt x="739" y="3641"/>
                    </a:lnTo>
                    <a:lnTo>
                      <a:pt x="787" y="3641"/>
                    </a:lnTo>
                    <a:lnTo>
                      <a:pt x="787" y="3592"/>
                    </a:lnTo>
                    <a:lnTo>
                      <a:pt x="739" y="3592"/>
                    </a:lnTo>
                    <a:close/>
                    <a:moveTo>
                      <a:pt x="639" y="3444"/>
                    </a:moveTo>
                    <a:lnTo>
                      <a:pt x="639" y="3444"/>
                    </a:lnTo>
                    <a:lnTo>
                      <a:pt x="690" y="3444"/>
                    </a:lnTo>
                    <a:lnTo>
                      <a:pt x="690" y="3396"/>
                    </a:lnTo>
                    <a:lnTo>
                      <a:pt x="739" y="3396"/>
                    </a:lnTo>
                    <a:lnTo>
                      <a:pt x="739" y="3347"/>
                    </a:lnTo>
                    <a:lnTo>
                      <a:pt x="787" y="3347"/>
                    </a:lnTo>
                    <a:lnTo>
                      <a:pt x="836" y="3347"/>
                    </a:lnTo>
                    <a:lnTo>
                      <a:pt x="787" y="3296"/>
                    </a:lnTo>
                    <a:lnTo>
                      <a:pt x="787" y="3296"/>
                    </a:lnTo>
                    <a:lnTo>
                      <a:pt x="739" y="3296"/>
                    </a:lnTo>
                    <a:lnTo>
                      <a:pt x="639" y="3296"/>
                    </a:lnTo>
                    <a:lnTo>
                      <a:pt x="639" y="3347"/>
                    </a:lnTo>
                    <a:lnTo>
                      <a:pt x="591" y="3396"/>
                    </a:lnTo>
                    <a:lnTo>
                      <a:pt x="591" y="3444"/>
                    </a:lnTo>
                    <a:lnTo>
                      <a:pt x="591" y="3444"/>
                    </a:lnTo>
                    <a:lnTo>
                      <a:pt x="639" y="3444"/>
                    </a:lnTo>
                    <a:close/>
                    <a:moveTo>
                      <a:pt x="7924" y="9154"/>
                    </a:moveTo>
                    <a:lnTo>
                      <a:pt x="7875" y="9105"/>
                    </a:lnTo>
                    <a:lnTo>
                      <a:pt x="7777" y="8908"/>
                    </a:lnTo>
                    <a:lnTo>
                      <a:pt x="7727" y="8809"/>
                    </a:lnTo>
                    <a:lnTo>
                      <a:pt x="7777" y="8711"/>
                    </a:lnTo>
                    <a:lnTo>
                      <a:pt x="7727" y="8366"/>
                    </a:lnTo>
                    <a:lnTo>
                      <a:pt x="7777" y="8169"/>
                    </a:lnTo>
                    <a:lnTo>
                      <a:pt x="7727" y="8169"/>
                    </a:lnTo>
                    <a:lnTo>
                      <a:pt x="7678" y="8120"/>
                    </a:lnTo>
                    <a:lnTo>
                      <a:pt x="7678" y="8120"/>
                    </a:lnTo>
                    <a:lnTo>
                      <a:pt x="7629" y="8021"/>
                    </a:lnTo>
                    <a:lnTo>
                      <a:pt x="7629" y="7924"/>
                    </a:lnTo>
                    <a:lnTo>
                      <a:pt x="7580" y="7824"/>
                    </a:lnTo>
                    <a:lnTo>
                      <a:pt x="7481" y="7776"/>
                    </a:lnTo>
                    <a:lnTo>
                      <a:pt x="7481" y="7727"/>
                    </a:lnTo>
                    <a:lnTo>
                      <a:pt x="7432" y="7678"/>
                    </a:lnTo>
                    <a:lnTo>
                      <a:pt x="7432" y="7627"/>
                    </a:lnTo>
                    <a:lnTo>
                      <a:pt x="7383" y="7579"/>
                    </a:lnTo>
                    <a:lnTo>
                      <a:pt x="7333" y="7530"/>
                    </a:lnTo>
                    <a:lnTo>
                      <a:pt x="7333" y="7530"/>
                    </a:lnTo>
                    <a:lnTo>
                      <a:pt x="7235" y="7481"/>
                    </a:lnTo>
                    <a:lnTo>
                      <a:pt x="7187" y="7431"/>
                    </a:lnTo>
                    <a:lnTo>
                      <a:pt x="7136" y="7284"/>
                    </a:lnTo>
                    <a:lnTo>
                      <a:pt x="7087" y="7234"/>
                    </a:lnTo>
                    <a:lnTo>
                      <a:pt x="6990" y="7185"/>
                    </a:lnTo>
                    <a:lnTo>
                      <a:pt x="6939" y="7185"/>
                    </a:lnTo>
                    <a:lnTo>
                      <a:pt x="6890" y="7185"/>
                    </a:lnTo>
                    <a:lnTo>
                      <a:pt x="6793" y="7087"/>
                    </a:lnTo>
                    <a:lnTo>
                      <a:pt x="6742" y="7087"/>
                    </a:lnTo>
                    <a:lnTo>
                      <a:pt x="6694" y="7037"/>
                    </a:lnTo>
                    <a:lnTo>
                      <a:pt x="6645" y="6988"/>
                    </a:lnTo>
                    <a:lnTo>
                      <a:pt x="6596" y="6939"/>
                    </a:lnTo>
                    <a:lnTo>
                      <a:pt x="6596" y="6890"/>
                    </a:lnTo>
                    <a:lnTo>
                      <a:pt x="6546" y="6742"/>
                    </a:lnTo>
                    <a:lnTo>
                      <a:pt x="6546" y="6594"/>
                    </a:lnTo>
                    <a:lnTo>
                      <a:pt x="6546" y="6446"/>
                    </a:lnTo>
                    <a:lnTo>
                      <a:pt x="6497" y="6349"/>
                    </a:lnTo>
                    <a:lnTo>
                      <a:pt x="6448" y="6349"/>
                    </a:lnTo>
                    <a:lnTo>
                      <a:pt x="6448" y="6349"/>
                    </a:lnTo>
                    <a:lnTo>
                      <a:pt x="6448" y="6397"/>
                    </a:lnTo>
                    <a:lnTo>
                      <a:pt x="6448" y="6446"/>
                    </a:lnTo>
                    <a:lnTo>
                      <a:pt x="6399" y="6446"/>
                    </a:lnTo>
                    <a:lnTo>
                      <a:pt x="6349" y="6397"/>
                    </a:lnTo>
                    <a:lnTo>
                      <a:pt x="6251" y="6349"/>
                    </a:lnTo>
                    <a:lnTo>
                      <a:pt x="6202" y="6300"/>
                    </a:lnTo>
                    <a:lnTo>
                      <a:pt x="6202" y="6249"/>
                    </a:lnTo>
                    <a:lnTo>
                      <a:pt x="6152" y="6249"/>
                    </a:lnTo>
                    <a:lnTo>
                      <a:pt x="6152" y="6249"/>
                    </a:lnTo>
                    <a:lnTo>
                      <a:pt x="6103" y="6300"/>
                    </a:lnTo>
                    <a:lnTo>
                      <a:pt x="6152" y="6397"/>
                    </a:lnTo>
                    <a:lnTo>
                      <a:pt x="6152" y="6446"/>
                    </a:lnTo>
                    <a:lnTo>
                      <a:pt x="6103" y="6397"/>
                    </a:lnTo>
                    <a:lnTo>
                      <a:pt x="6054" y="6349"/>
                    </a:lnTo>
                    <a:lnTo>
                      <a:pt x="6005" y="6349"/>
                    </a:lnTo>
                    <a:lnTo>
                      <a:pt x="6005" y="6397"/>
                    </a:lnTo>
                    <a:lnTo>
                      <a:pt x="5955" y="6300"/>
                    </a:lnTo>
                    <a:lnTo>
                      <a:pt x="5955" y="6300"/>
                    </a:lnTo>
                    <a:lnTo>
                      <a:pt x="5906" y="6152"/>
                    </a:lnTo>
                    <a:lnTo>
                      <a:pt x="5857" y="6004"/>
                    </a:lnTo>
                    <a:lnTo>
                      <a:pt x="5857" y="5955"/>
                    </a:lnTo>
                    <a:lnTo>
                      <a:pt x="5808" y="5856"/>
                    </a:lnTo>
                    <a:lnTo>
                      <a:pt x="5758" y="5807"/>
                    </a:lnTo>
                    <a:lnTo>
                      <a:pt x="5758" y="5758"/>
                    </a:lnTo>
                    <a:lnTo>
                      <a:pt x="5758" y="5709"/>
                    </a:lnTo>
                    <a:lnTo>
                      <a:pt x="5660" y="5610"/>
                    </a:lnTo>
                    <a:lnTo>
                      <a:pt x="5561" y="5561"/>
                    </a:lnTo>
                    <a:lnTo>
                      <a:pt x="5512" y="5512"/>
                    </a:lnTo>
                    <a:lnTo>
                      <a:pt x="5463" y="5413"/>
                    </a:lnTo>
                    <a:lnTo>
                      <a:pt x="5512" y="5364"/>
                    </a:lnTo>
                    <a:lnTo>
                      <a:pt x="5512" y="5364"/>
                    </a:lnTo>
                    <a:lnTo>
                      <a:pt x="5561" y="5364"/>
                    </a:lnTo>
                    <a:lnTo>
                      <a:pt x="5561" y="5315"/>
                    </a:lnTo>
                    <a:lnTo>
                      <a:pt x="5512" y="5265"/>
                    </a:lnTo>
                    <a:lnTo>
                      <a:pt x="5415" y="5216"/>
                    </a:lnTo>
                    <a:lnTo>
                      <a:pt x="5364" y="5167"/>
                    </a:lnTo>
                    <a:lnTo>
                      <a:pt x="5315" y="5167"/>
                    </a:lnTo>
                    <a:lnTo>
                      <a:pt x="5218" y="5119"/>
                    </a:lnTo>
                    <a:lnTo>
                      <a:pt x="5167" y="5068"/>
                    </a:lnTo>
                    <a:lnTo>
                      <a:pt x="5119" y="5068"/>
                    </a:lnTo>
                    <a:lnTo>
                      <a:pt x="5070" y="5068"/>
                    </a:lnTo>
                    <a:lnTo>
                      <a:pt x="5021" y="5019"/>
                    </a:lnTo>
                    <a:lnTo>
                      <a:pt x="4971" y="5019"/>
                    </a:lnTo>
                    <a:lnTo>
                      <a:pt x="4922" y="4922"/>
                    </a:lnTo>
                    <a:lnTo>
                      <a:pt x="4873" y="4871"/>
                    </a:lnTo>
                    <a:lnTo>
                      <a:pt x="4824" y="4822"/>
                    </a:lnTo>
                    <a:lnTo>
                      <a:pt x="4824" y="4822"/>
                    </a:lnTo>
                    <a:lnTo>
                      <a:pt x="4774" y="4822"/>
                    </a:lnTo>
                    <a:lnTo>
                      <a:pt x="4725" y="4822"/>
                    </a:lnTo>
                    <a:lnTo>
                      <a:pt x="4676" y="4822"/>
                    </a:lnTo>
                    <a:lnTo>
                      <a:pt x="4676" y="4774"/>
                    </a:lnTo>
                    <a:lnTo>
                      <a:pt x="4627" y="4725"/>
                    </a:lnTo>
                    <a:lnTo>
                      <a:pt x="4528" y="4725"/>
                    </a:lnTo>
                    <a:lnTo>
                      <a:pt x="4430" y="4725"/>
                    </a:lnTo>
                    <a:lnTo>
                      <a:pt x="4380" y="4674"/>
                    </a:lnTo>
                    <a:lnTo>
                      <a:pt x="4331" y="4626"/>
                    </a:lnTo>
                    <a:lnTo>
                      <a:pt x="4282" y="4577"/>
                    </a:lnTo>
                    <a:lnTo>
                      <a:pt x="4233" y="4528"/>
                    </a:lnTo>
                    <a:lnTo>
                      <a:pt x="4233" y="4429"/>
                    </a:lnTo>
                    <a:lnTo>
                      <a:pt x="4282" y="4380"/>
                    </a:lnTo>
                    <a:lnTo>
                      <a:pt x="4183" y="4380"/>
                    </a:lnTo>
                    <a:lnTo>
                      <a:pt x="4085" y="4232"/>
                    </a:lnTo>
                    <a:lnTo>
                      <a:pt x="4085" y="4183"/>
                    </a:lnTo>
                    <a:lnTo>
                      <a:pt x="4134" y="4084"/>
                    </a:lnTo>
                    <a:lnTo>
                      <a:pt x="4134" y="3887"/>
                    </a:lnTo>
                    <a:lnTo>
                      <a:pt x="4134" y="3789"/>
                    </a:lnTo>
                    <a:lnTo>
                      <a:pt x="4037" y="3641"/>
                    </a:lnTo>
                    <a:lnTo>
                      <a:pt x="4037" y="3544"/>
                    </a:lnTo>
                    <a:lnTo>
                      <a:pt x="3986" y="3544"/>
                    </a:lnTo>
                    <a:lnTo>
                      <a:pt x="3986" y="3544"/>
                    </a:lnTo>
                    <a:lnTo>
                      <a:pt x="3889" y="3444"/>
                    </a:lnTo>
                    <a:lnTo>
                      <a:pt x="3840" y="3396"/>
                    </a:lnTo>
                    <a:lnTo>
                      <a:pt x="3840" y="3347"/>
                    </a:lnTo>
                    <a:lnTo>
                      <a:pt x="3789" y="3296"/>
                    </a:lnTo>
                    <a:lnTo>
                      <a:pt x="3789" y="3248"/>
                    </a:lnTo>
                    <a:lnTo>
                      <a:pt x="3789" y="3199"/>
                    </a:lnTo>
                    <a:lnTo>
                      <a:pt x="3789" y="3099"/>
                    </a:lnTo>
                    <a:lnTo>
                      <a:pt x="3789" y="3002"/>
                    </a:lnTo>
                    <a:lnTo>
                      <a:pt x="3740" y="2903"/>
                    </a:lnTo>
                    <a:lnTo>
                      <a:pt x="3740" y="2805"/>
                    </a:lnTo>
                    <a:lnTo>
                      <a:pt x="3740" y="2706"/>
                    </a:lnTo>
                    <a:lnTo>
                      <a:pt x="3740" y="2657"/>
                    </a:lnTo>
                    <a:lnTo>
                      <a:pt x="3692" y="2608"/>
                    </a:lnTo>
                    <a:lnTo>
                      <a:pt x="3740" y="2559"/>
                    </a:lnTo>
                    <a:lnTo>
                      <a:pt x="3740" y="2509"/>
                    </a:lnTo>
                    <a:lnTo>
                      <a:pt x="3692" y="2460"/>
                    </a:lnTo>
                    <a:lnTo>
                      <a:pt x="3592" y="2460"/>
                    </a:lnTo>
                    <a:lnTo>
                      <a:pt x="3544" y="2411"/>
                    </a:lnTo>
                    <a:lnTo>
                      <a:pt x="3396" y="2312"/>
                    </a:lnTo>
                    <a:lnTo>
                      <a:pt x="3347" y="2214"/>
                    </a:lnTo>
                    <a:lnTo>
                      <a:pt x="3298" y="2166"/>
                    </a:lnTo>
                    <a:lnTo>
                      <a:pt x="3249" y="2166"/>
                    </a:lnTo>
                    <a:lnTo>
                      <a:pt x="3150" y="2214"/>
                    </a:lnTo>
                    <a:lnTo>
                      <a:pt x="3101" y="2263"/>
                    </a:lnTo>
                    <a:lnTo>
                      <a:pt x="3052" y="2263"/>
                    </a:lnTo>
                    <a:lnTo>
                      <a:pt x="2953" y="2263"/>
                    </a:lnTo>
                    <a:lnTo>
                      <a:pt x="2953" y="2214"/>
                    </a:lnTo>
                    <a:lnTo>
                      <a:pt x="2904" y="2115"/>
                    </a:lnTo>
                    <a:lnTo>
                      <a:pt x="2904" y="2018"/>
                    </a:lnTo>
                    <a:lnTo>
                      <a:pt x="2855" y="1969"/>
                    </a:lnTo>
                    <a:lnTo>
                      <a:pt x="2855" y="1918"/>
                    </a:lnTo>
                    <a:lnTo>
                      <a:pt x="2855" y="1772"/>
                    </a:lnTo>
                    <a:lnTo>
                      <a:pt x="2805" y="1673"/>
                    </a:lnTo>
                    <a:lnTo>
                      <a:pt x="2805" y="1573"/>
                    </a:lnTo>
                    <a:lnTo>
                      <a:pt x="2805" y="1476"/>
                    </a:lnTo>
                    <a:lnTo>
                      <a:pt x="2756" y="1378"/>
                    </a:lnTo>
                    <a:lnTo>
                      <a:pt x="2756" y="1328"/>
                    </a:lnTo>
                    <a:lnTo>
                      <a:pt x="2707" y="1279"/>
                    </a:lnTo>
                    <a:lnTo>
                      <a:pt x="2707" y="1230"/>
                    </a:lnTo>
                    <a:lnTo>
                      <a:pt x="2658" y="1181"/>
                    </a:lnTo>
                    <a:lnTo>
                      <a:pt x="2608" y="1181"/>
                    </a:lnTo>
                    <a:lnTo>
                      <a:pt x="2608" y="1131"/>
                    </a:lnTo>
                    <a:lnTo>
                      <a:pt x="2608" y="1082"/>
                    </a:lnTo>
                    <a:lnTo>
                      <a:pt x="2608" y="1082"/>
                    </a:lnTo>
                    <a:lnTo>
                      <a:pt x="2658" y="984"/>
                    </a:lnTo>
                    <a:lnTo>
                      <a:pt x="2608" y="984"/>
                    </a:lnTo>
                    <a:lnTo>
                      <a:pt x="2559" y="984"/>
                    </a:lnTo>
                    <a:lnTo>
                      <a:pt x="2510" y="934"/>
                    </a:lnTo>
                    <a:lnTo>
                      <a:pt x="2510" y="934"/>
                    </a:lnTo>
                    <a:lnTo>
                      <a:pt x="2462" y="836"/>
                    </a:lnTo>
                    <a:lnTo>
                      <a:pt x="2462" y="737"/>
                    </a:lnTo>
                    <a:lnTo>
                      <a:pt x="2462" y="688"/>
                    </a:lnTo>
                    <a:lnTo>
                      <a:pt x="2462" y="639"/>
                    </a:lnTo>
                    <a:lnTo>
                      <a:pt x="2462" y="591"/>
                    </a:lnTo>
                    <a:lnTo>
                      <a:pt x="2411" y="491"/>
                    </a:lnTo>
                    <a:lnTo>
                      <a:pt x="2314" y="443"/>
                    </a:lnTo>
                    <a:lnTo>
                      <a:pt x="2314" y="394"/>
                    </a:lnTo>
                    <a:lnTo>
                      <a:pt x="2362" y="394"/>
                    </a:lnTo>
                    <a:lnTo>
                      <a:pt x="2314" y="343"/>
                    </a:lnTo>
                    <a:lnTo>
                      <a:pt x="2265" y="343"/>
                    </a:lnTo>
                    <a:lnTo>
                      <a:pt x="2265" y="394"/>
                    </a:lnTo>
                    <a:lnTo>
                      <a:pt x="2214" y="443"/>
                    </a:lnTo>
                    <a:lnTo>
                      <a:pt x="2117" y="491"/>
                    </a:lnTo>
                    <a:lnTo>
                      <a:pt x="2117" y="639"/>
                    </a:lnTo>
                    <a:lnTo>
                      <a:pt x="2068" y="836"/>
                    </a:lnTo>
                    <a:lnTo>
                      <a:pt x="2017" y="984"/>
                    </a:lnTo>
                    <a:lnTo>
                      <a:pt x="2017" y="984"/>
                    </a:lnTo>
                    <a:lnTo>
                      <a:pt x="2017" y="1033"/>
                    </a:lnTo>
                    <a:lnTo>
                      <a:pt x="2017" y="1033"/>
                    </a:lnTo>
                    <a:lnTo>
                      <a:pt x="1969" y="984"/>
                    </a:lnTo>
                    <a:lnTo>
                      <a:pt x="1920" y="1082"/>
                    </a:lnTo>
                    <a:lnTo>
                      <a:pt x="1871" y="1181"/>
                    </a:lnTo>
                    <a:lnTo>
                      <a:pt x="1871" y="1279"/>
                    </a:lnTo>
                    <a:lnTo>
                      <a:pt x="1920" y="1279"/>
                    </a:lnTo>
                    <a:lnTo>
                      <a:pt x="1920" y="1328"/>
                    </a:lnTo>
                    <a:lnTo>
                      <a:pt x="1969" y="1328"/>
                    </a:lnTo>
                    <a:lnTo>
                      <a:pt x="1969" y="1328"/>
                    </a:lnTo>
                    <a:lnTo>
                      <a:pt x="1969" y="1378"/>
                    </a:lnTo>
                    <a:lnTo>
                      <a:pt x="2017" y="1378"/>
                    </a:lnTo>
                    <a:lnTo>
                      <a:pt x="2017" y="1427"/>
                    </a:lnTo>
                    <a:lnTo>
                      <a:pt x="1969" y="1427"/>
                    </a:lnTo>
                    <a:lnTo>
                      <a:pt x="1920" y="1427"/>
                    </a:lnTo>
                    <a:lnTo>
                      <a:pt x="1920" y="1427"/>
                    </a:lnTo>
                    <a:lnTo>
                      <a:pt x="1821" y="1525"/>
                    </a:lnTo>
                    <a:lnTo>
                      <a:pt x="1871" y="1673"/>
                    </a:lnTo>
                    <a:lnTo>
                      <a:pt x="1821" y="1772"/>
                    </a:lnTo>
                    <a:lnTo>
                      <a:pt x="1821" y="1821"/>
                    </a:lnTo>
                    <a:lnTo>
                      <a:pt x="1772" y="1918"/>
                    </a:lnTo>
                    <a:lnTo>
                      <a:pt x="1772" y="2018"/>
                    </a:lnTo>
                    <a:lnTo>
                      <a:pt x="1821" y="2066"/>
                    </a:lnTo>
                    <a:lnTo>
                      <a:pt x="1821" y="2115"/>
                    </a:lnTo>
                    <a:lnTo>
                      <a:pt x="1821" y="2214"/>
                    </a:lnTo>
                    <a:lnTo>
                      <a:pt x="1772" y="2263"/>
                    </a:lnTo>
                    <a:lnTo>
                      <a:pt x="1821" y="2460"/>
                    </a:lnTo>
                    <a:lnTo>
                      <a:pt x="1871" y="2608"/>
                    </a:lnTo>
                    <a:lnTo>
                      <a:pt x="1821" y="2657"/>
                    </a:lnTo>
                    <a:lnTo>
                      <a:pt x="1772" y="2854"/>
                    </a:lnTo>
                    <a:lnTo>
                      <a:pt x="1723" y="3002"/>
                    </a:lnTo>
                    <a:lnTo>
                      <a:pt x="1723" y="3099"/>
                    </a:lnTo>
                    <a:lnTo>
                      <a:pt x="1723" y="3199"/>
                    </a:lnTo>
                    <a:lnTo>
                      <a:pt x="1674" y="3296"/>
                    </a:lnTo>
                    <a:lnTo>
                      <a:pt x="1624" y="3396"/>
                    </a:lnTo>
                    <a:lnTo>
                      <a:pt x="1526" y="3592"/>
                    </a:lnTo>
                    <a:lnTo>
                      <a:pt x="1477" y="3690"/>
                    </a:lnTo>
                    <a:lnTo>
                      <a:pt x="1427" y="3789"/>
                    </a:lnTo>
                    <a:lnTo>
                      <a:pt x="1329" y="3838"/>
                    </a:lnTo>
                    <a:lnTo>
                      <a:pt x="1280" y="3887"/>
                    </a:lnTo>
                    <a:lnTo>
                      <a:pt x="1132" y="3937"/>
                    </a:lnTo>
                    <a:lnTo>
                      <a:pt x="1033" y="3937"/>
                    </a:lnTo>
                    <a:lnTo>
                      <a:pt x="984" y="3937"/>
                    </a:lnTo>
                    <a:lnTo>
                      <a:pt x="984" y="3887"/>
                    </a:lnTo>
                    <a:lnTo>
                      <a:pt x="836" y="3838"/>
                    </a:lnTo>
                    <a:lnTo>
                      <a:pt x="739" y="3789"/>
                    </a:lnTo>
                    <a:lnTo>
                      <a:pt x="639" y="3739"/>
                    </a:lnTo>
                    <a:lnTo>
                      <a:pt x="591" y="3690"/>
                    </a:lnTo>
                    <a:lnTo>
                      <a:pt x="591" y="3641"/>
                    </a:lnTo>
                    <a:lnTo>
                      <a:pt x="542" y="3592"/>
                    </a:lnTo>
                    <a:lnTo>
                      <a:pt x="493" y="3544"/>
                    </a:lnTo>
                    <a:lnTo>
                      <a:pt x="394" y="3493"/>
                    </a:lnTo>
                    <a:lnTo>
                      <a:pt x="296" y="3493"/>
                    </a:lnTo>
                    <a:lnTo>
                      <a:pt x="246" y="3493"/>
                    </a:lnTo>
                    <a:lnTo>
                      <a:pt x="99" y="3444"/>
                    </a:lnTo>
                    <a:lnTo>
                      <a:pt x="49" y="3396"/>
                    </a:lnTo>
                    <a:lnTo>
                      <a:pt x="0" y="3347"/>
                    </a:lnTo>
                    <a:lnTo>
                      <a:pt x="0" y="3347"/>
                    </a:lnTo>
                    <a:lnTo>
                      <a:pt x="0" y="8218"/>
                    </a:lnTo>
                    <a:lnTo>
                      <a:pt x="1526" y="8218"/>
                    </a:lnTo>
                    <a:lnTo>
                      <a:pt x="1526" y="9744"/>
                    </a:lnTo>
                    <a:lnTo>
                      <a:pt x="5612" y="9744"/>
                    </a:lnTo>
                    <a:lnTo>
                      <a:pt x="5612" y="9744"/>
                    </a:lnTo>
                    <a:lnTo>
                      <a:pt x="5660" y="9695"/>
                    </a:lnTo>
                    <a:lnTo>
                      <a:pt x="5660" y="9695"/>
                    </a:lnTo>
                    <a:lnTo>
                      <a:pt x="5709" y="9647"/>
                    </a:lnTo>
                    <a:lnTo>
                      <a:pt x="5808" y="9596"/>
                    </a:lnTo>
                    <a:lnTo>
                      <a:pt x="5857" y="9547"/>
                    </a:lnTo>
                    <a:lnTo>
                      <a:pt x="5857" y="9547"/>
                    </a:lnTo>
                    <a:lnTo>
                      <a:pt x="5906" y="9499"/>
                    </a:lnTo>
                    <a:lnTo>
                      <a:pt x="5955" y="9499"/>
                    </a:lnTo>
                    <a:lnTo>
                      <a:pt x="5955" y="9547"/>
                    </a:lnTo>
                    <a:lnTo>
                      <a:pt x="6054" y="9547"/>
                    </a:lnTo>
                    <a:lnTo>
                      <a:pt x="6202" y="9499"/>
                    </a:lnTo>
                    <a:lnTo>
                      <a:pt x="6300" y="9499"/>
                    </a:lnTo>
                    <a:lnTo>
                      <a:pt x="6399" y="9547"/>
                    </a:lnTo>
                    <a:lnTo>
                      <a:pt x="6497" y="9547"/>
                    </a:lnTo>
                    <a:lnTo>
                      <a:pt x="6596" y="9547"/>
                    </a:lnTo>
                    <a:lnTo>
                      <a:pt x="6645" y="9596"/>
                    </a:lnTo>
                    <a:lnTo>
                      <a:pt x="6694" y="9596"/>
                    </a:lnTo>
                    <a:lnTo>
                      <a:pt x="6694" y="9647"/>
                    </a:lnTo>
                    <a:lnTo>
                      <a:pt x="6694" y="9647"/>
                    </a:lnTo>
                    <a:lnTo>
                      <a:pt x="6793" y="9695"/>
                    </a:lnTo>
                    <a:lnTo>
                      <a:pt x="6793" y="9744"/>
                    </a:lnTo>
                    <a:lnTo>
                      <a:pt x="6842" y="9793"/>
                    </a:lnTo>
                    <a:lnTo>
                      <a:pt x="6842" y="9793"/>
                    </a:lnTo>
                    <a:lnTo>
                      <a:pt x="6890" y="9793"/>
                    </a:lnTo>
                    <a:lnTo>
                      <a:pt x="6939" y="9744"/>
                    </a:lnTo>
                    <a:lnTo>
                      <a:pt x="6939" y="9695"/>
                    </a:lnTo>
                    <a:lnTo>
                      <a:pt x="7038" y="9695"/>
                    </a:lnTo>
                    <a:lnTo>
                      <a:pt x="7038" y="9695"/>
                    </a:lnTo>
                    <a:lnTo>
                      <a:pt x="7087" y="9744"/>
                    </a:lnTo>
                    <a:lnTo>
                      <a:pt x="7087" y="9695"/>
                    </a:lnTo>
                    <a:lnTo>
                      <a:pt x="7136" y="9695"/>
                    </a:lnTo>
                    <a:lnTo>
                      <a:pt x="7187" y="9695"/>
                    </a:lnTo>
                    <a:lnTo>
                      <a:pt x="7187" y="9596"/>
                    </a:lnTo>
                    <a:lnTo>
                      <a:pt x="7187" y="9547"/>
                    </a:lnTo>
                    <a:lnTo>
                      <a:pt x="7136" y="9499"/>
                    </a:lnTo>
                    <a:lnTo>
                      <a:pt x="7235" y="9450"/>
                    </a:lnTo>
                    <a:lnTo>
                      <a:pt x="7284" y="9450"/>
                    </a:lnTo>
                    <a:lnTo>
                      <a:pt x="7333" y="9399"/>
                    </a:lnTo>
                    <a:lnTo>
                      <a:pt x="7383" y="9399"/>
                    </a:lnTo>
                    <a:lnTo>
                      <a:pt x="7432" y="9350"/>
                    </a:lnTo>
                    <a:lnTo>
                      <a:pt x="7481" y="9399"/>
                    </a:lnTo>
                    <a:lnTo>
                      <a:pt x="7481" y="9350"/>
                    </a:lnTo>
                    <a:lnTo>
                      <a:pt x="7530" y="9399"/>
                    </a:lnTo>
                    <a:lnTo>
                      <a:pt x="7580" y="9399"/>
                    </a:lnTo>
                    <a:lnTo>
                      <a:pt x="7727" y="9399"/>
                    </a:lnTo>
                    <a:lnTo>
                      <a:pt x="7777" y="9350"/>
                    </a:lnTo>
                    <a:lnTo>
                      <a:pt x="7875" y="9350"/>
                    </a:lnTo>
                    <a:lnTo>
                      <a:pt x="7924" y="9302"/>
                    </a:lnTo>
                    <a:lnTo>
                      <a:pt x="7924" y="9253"/>
                    </a:lnTo>
                    <a:lnTo>
                      <a:pt x="7924" y="9154"/>
                    </a:lnTo>
                    <a:close/>
                    <a:moveTo>
                      <a:pt x="5612" y="5216"/>
                    </a:moveTo>
                    <a:lnTo>
                      <a:pt x="5612" y="5167"/>
                    </a:lnTo>
                    <a:lnTo>
                      <a:pt x="5612" y="5167"/>
                    </a:lnTo>
                    <a:lnTo>
                      <a:pt x="5612" y="5167"/>
                    </a:lnTo>
                    <a:lnTo>
                      <a:pt x="5561" y="5167"/>
                    </a:lnTo>
                    <a:lnTo>
                      <a:pt x="5561" y="5216"/>
                    </a:lnTo>
                    <a:lnTo>
                      <a:pt x="5561" y="5216"/>
                    </a:lnTo>
                    <a:lnTo>
                      <a:pt x="5612" y="5216"/>
                    </a:lnTo>
                    <a:close/>
                    <a:moveTo>
                      <a:pt x="2117" y="49"/>
                    </a:moveTo>
                    <a:lnTo>
                      <a:pt x="2117" y="49"/>
                    </a:lnTo>
                    <a:lnTo>
                      <a:pt x="2117" y="0"/>
                    </a:lnTo>
                    <a:lnTo>
                      <a:pt x="2068" y="49"/>
                    </a:lnTo>
                    <a:lnTo>
                      <a:pt x="2117" y="98"/>
                    </a:lnTo>
                    <a:lnTo>
                      <a:pt x="2117" y="49"/>
                    </a:lnTo>
                    <a:close/>
                    <a:moveTo>
                      <a:pt x="4134" y="4232"/>
                    </a:moveTo>
                    <a:lnTo>
                      <a:pt x="4183" y="4281"/>
                    </a:lnTo>
                    <a:lnTo>
                      <a:pt x="4233" y="4331"/>
                    </a:lnTo>
                    <a:lnTo>
                      <a:pt x="4233" y="4331"/>
                    </a:lnTo>
                    <a:lnTo>
                      <a:pt x="4282" y="4331"/>
                    </a:lnTo>
                    <a:lnTo>
                      <a:pt x="4282" y="4281"/>
                    </a:lnTo>
                    <a:lnTo>
                      <a:pt x="4233" y="4281"/>
                    </a:lnTo>
                    <a:lnTo>
                      <a:pt x="4233" y="4232"/>
                    </a:lnTo>
                    <a:lnTo>
                      <a:pt x="4233" y="4232"/>
                    </a:lnTo>
                    <a:lnTo>
                      <a:pt x="4233" y="4232"/>
                    </a:lnTo>
                    <a:lnTo>
                      <a:pt x="4183" y="4232"/>
                    </a:lnTo>
                    <a:lnTo>
                      <a:pt x="4134" y="4232"/>
                    </a:lnTo>
                    <a:close/>
                    <a:moveTo>
                      <a:pt x="2165" y="146"/>
                    </a:moveTo>
                    <a:lnTo>
                      <a:pt x="2214" y="98"/>
                    </a:lnTo>
                    <a:lnTo>
                      <a:pt x="2214" y="49"/>
                    </a:lnTo>
                    <a:lnTo>
                      <a:pt x="2165" y="49"/>
                    </a:lnTo>
                    <a:lnTo>
                      <a:pt x="2117" y="98"/>
                    </a:lnTo>
                    <a:lnTo>
                      <a:pt x="2165" y="98"/>
                    </a:lnTo>
                    <a:lnTo>
                      <a:pt x="2165" y="146"/>
                    </a:lnTo>
                    <a:close/>
                    <a:moveTo>
                      <a:pt x="2117" y="343"/>
                    </a:moveTo>
                    <a:lnTo>
                      <a:pt x="2117" y="343"/>
                    </a:lnTo>
                    <a:lnTo>
                      <a:pt x="2117" y="394"/>
                    </a:lnTo>
                    <a:lnTo>
                      <a:pt x="2117" y="394"/>
                    </a:lnTo>
                    <a:lnTo>
                      <a:pt x="2165" y="343"/>
                    </a:lnTo>
                    <a:lnTo>
                      <a:pt x="2165" y="295"/>
                    </a:lnTo>
                    <a:lnTo>
                      <a:pt x="2117" y="343"/>
                    </a:lnTo>
                    <a:close/>
                  </a:path>
                </a:pathLst>
              </a:custGeom>
              <a:grpFill/>
              <a:ln w="9525">
                <a:solidFill>
                  <a:srgbClr val="FFFFFF"/>
                </a:solidFill>
                <a:round/>
                <a:headEnd/>
                <a:tailEnd/>
              </a:ln>
            </p:spPr>
            <p:txBody>
              <a:bodyPr/>
              <a:lstStyle/>
              <a:p>
                <a:pPr defTabSz="1088420">
                  <a:defRPr/>
                </a:pPr>
                <a:endParaRPr lang="en-US" sz="2000">
                  <a:solidFill>
                    <a:srgbClr val="000000"/>
                  </a:solidFill>
                  <a:ea typeface="ＭＳ Ｐゴシック" charset="-128"/>
                </a:endParaRPr>
              </a:p>
            </p:txBody>
          </p:sp>
          <p:sp>
            <p:nvSpPr>
              <p:cNvPr id="36" name="Freeform 12">
                <a:extLst>
                  <a:ext uri="{FF2B5EF4-FFF2-40B4-BE49-F238E27FC236}">
                    <a16:creationId xmlns:a16="http://schemas.microsoft.com/office/drawing/2014/main" id="{C1901DFA-5A0D-2405-1EB2-834C0E9ECAE6}"/>
                  </a:ext>
                </a:extLst>
              </p:cNvPr>
              <p:cNvSpPr>
                <a:spLocks noChangeArrowheads="1"/>
              </p:cNvSpPr>
              <p:nvPr/>
            </p:nvSpPr>
            <p:spPr bwMode="auto">
              <a:xfrm>
                <a:off x="3898900" y="909638"/>
                <a:ext cx="1436688" cy="2400300"/>
              </a:xfrm>
              <a:custGeom>
                <a:avLst/>
                <a:gdLst>
                  <a:gd name="T0" fmla="*/ 4035 w 4627"/>
                  <a:gd name="T1" fmla="*/ 2412 h 7728"/>
                  <a:gd name="T2" fmla="*/ 3938 w 4627"/>
                  <a:gd name="T3" fmla="*/ 100 h 7728"/>
                  <a:gd name="T4" fmla="*/ 3887 w 4627"/>
                  <a:gd name="T5" fmla="*/ 197 h 7728"/>
                  <a:gd name="T6" fmla="*/ 4135 w 4627"/>
                  <a:gd name="T7" fmla="*/ 2412 h 7728"/>
                  <a:gd name="T8" fmla="*/ 4035 w 4627"/>
                  <a:gd name="T9" fmla="*/ 1675 h 7728"/>
                  <a:gd name="T10" fmla="*/ 4035 w 4627"/>
                  <a:gd name="T11" fmla="*/ 1478 h 7728"/>
                  <a:gd name="T12" fmla="*/ 3986 w 4627"/>
                  <a:gd name="T13" fmla="*/ 1478 h 7728"/>
                  <a:gd name="T14" fmla="*/ 3838 w 4627"/>
                  <a:gd name="T15" fmla="*/ 1427 h 7728"/>
                  <a:gd name="T16" fmla="*/ 3790 w 4627"/>
                  <a:gd name="T17" fmla="*/ 1675 h 7728"/>
                  <a:gd name="T18" fmla="*/ 4084 w 4627"/>
                  <a:gd name="T19" fmla="*/ 1624 h 7728"/>
                  <a:gd name="T20" fmla="*/ 3838 w 4627"/>
                  <a:gd name="T21" fmla="*/ 246 h 7728"/>
                  <a:gd name="T22" fmla="*/ 3838 w 4627"/>
                  <a:gd name="T23" fmla="*/ 2412 h 7728"/>
                  <a:gd name="T24" fmla="*/ 3690 w 4627"/>
                  <a:gd name="T25" fmla="*/ 1427 h 7728"/>
                  <a:gd name="T26" fmla="*/ 3741 w 4627"/>
                  <a:gd name="T27" fmla="*/ 1427 h 7728"/>
                  <a:gd name="T28" fmla="*/ 4478 w 4627"/>
                  <a:gd name="T29" fmla="*/ 2708 h 7728"/>
                  <a:gd name="T30" fmla="*/ 4084 w 4627"/>
                  <a:gd name="T31" fmla="*/ 2511 h 7728"/>
                  <a:gd name="T32" fmla="*/ 3938 w 4627"/>
                  <a:gd name="T33" fmla="*/ 2412 h 7728"/>
                  <a:gd name="T34" fmla="*/ 3741 w 4627"/>
                  <a:gd name="T35" fmla="*/ 2314 h 7728"/>
                  <a:gd name="T36" fmla="*/ 3297 w 4627"/>
                  <a:gd name="T37" fmla="*/ 1969 h 7728"/>
                  <a:gd name="T38" fmla="*/ 3544 w 4627"/>
                  <a:gd name="T39" fmla="*/ 1624 h 7728"/>
                  <a:gd name="T40" fmla="*/ 3690 w 4627"/>
                  <a:gd name="T41" fmla="*/ 1133 h 7728"/>
                  <a:gd name="T42" fmla="*/ 3887 w 4627"/>
                  <a:gd name="T43" fmla="*/ 985 h 7728"/>
                  <a:gd name="T44" fmla="*/ 3938 w 4627"/>
                  <a:gd name="T45" fmla="*/ 640 h 7728"/>
                  <a:gd name="T46" fmla="*/ 3741 w 4627"/>
                  <a:gd name="T47" fmla="*/ 640 h 7728"/>
                  <a:gd name="T48" fmla="*/ 3593 w 4627"/>
                  <a:gd name="T49" fmla="*/ 640 h 7728"/>
                  <a:gd name="T50" fmla="*/ 3445 w 4627"/>
                  <a:gd name="T51" fmla="*/ 591 h 7728"/>
                  <a:gd name="T52" fmla="*/ 3544 w 4627"/>
                  <a:gd name="T53" fmla="*/ 443 h 7728"/>
                  <a:gd name="T54" fmla="*/ 3199 w 4627"/>
                  <a:gd name="T55" fmla="*/ 640 h 7728"/>
                  <a:gd name="T56" fmla="*/ 2756 w 4627"/>
                  <a:gd name="T57" fmla="*/ 542 h 7728"/>
                  <a:gd name="T58" fmla="*/ 2312 w 4627"/>
                  <a:gd name="T59" fmla="*/ 443 h 7728"/>
                  <a:gd name="T60" fmla="*/ 2018 w 4627"/>
                  <a:gd name="T61" fmla="*/ 246 h 7728"/>
                  <a:gd name="T62" fmla="*/ 1673 w 4627"/>
                  <a:gd name="T63" fmla="*/ 100 h 7728"/>
                  <a:gd name="T64" fmla="*/ 1525 w 4627"/>
                  <a:gd name="T65" fmla="*/ 100 h 7728"/>
                  <a:gd name="T66" fmla="*/ 1673 w 4627"/>
                  <a:gd name="T67" fmla="*/ 246 h 7728"/>
                  <a:gd name="T68" fmla="*/ 1870 w 4627"/>
                  <a:gd name="T69" fmla="*/ 542 h 7728"/>
                  <a:gd name="T70" fmla="*/ 1772 w 4627"/>
                  <a:gd name="T71" fmla="*/ 690 h 7728"/>
                  <a:gd name="T72" fmla="*/ 1476 w 4627"/>
                  <a:gd name="T73" fmla="*/ 640 h 7728"/>
                  <a:gd name="T74" fmla="*/ 1181 w 4627"/>
                  <a:gd name="T75" fmla="*/ 591 h 7728"/>
                  <a:gd name="T76" fmla="*/ 985 w 4627"/>
                  <a:gd name="T77" fmla="*/ 690 h 7728"/>
                  <a:gd name="T78" fmla="*/ 885 w 4627"/>
                  <a:gd name="T79" fmla="*/ 739 h 7728"/>
                  <a:gd name="T80" fmla="*/ 737 w 4627"/>
                  <a:gd name="T81" fmla="*/ 887 h 7728"/>
                  <a:gd name="T82" fmla="*/ 640 w 4627"/>
                  <a:gd name="T83" fmla="*/ 1182 h 7728"/>
                  <a:gd name="T84" fmla="*/ 394 w 4627"/>
                  <a:gd name="T85" fmla="*/ 1378 h 7728"/>
                  <a:gd name="T86" fmla="*/ 246 w 4627"/>
                  <a:gd name="T87" fmla="*/ 1675 h 7728"/>
                  <a:gd name="T88" fmla="*/ 295 w 4627"/>
                  <a:gd name="T89" fmla="*/ 1871 h 7728"/>
                  <a:gd name="T90" fmla="*/ 344 w 4627"/>
                  <a:gd name="T91" fmla="*/ 1969 h 7728"/>
                  <a:gd name="T92" fmla="*/ 295 w 4627"/>
                  <a:gd name="T93" fmla="*/ 2068 h 7728"/>
                  <a:gd name="T94" fmla="*/ 98 w 4627"/>
                  <a:gd name="T95" fmla="*/ 2166 h 7728"/>
                  <a:gd name="T96" fmla="*/ 4626 w 4627"/>
                  <a:gd name="T97" fmla="*/ 7727 h 7728"/>
                  <a:gd name="T98" fmla="*/ 837 w 4627"/>
                  <a:gd name="T99" fmla="*/ 394 h 7728"/>
                  <a:gd name="T100" fmla="*/ 688 w 4627"/>
                  <a:gd name="T101" fmla="*/ 246 h 7728"/>
                  <a:gd name="T102" fmla="*/ 591 w 4627"/>
                  <a:gd name="T103" fmla="*/ 345 h 7728"/>
                  <a:gd name="T104" fmla="*/ 1772 w 4627"/>
                  <a:gd name="T105" fmla="*/ 100 h 7728"/>
                  <a:gd name="T106" fmla="*/ 1821 w 4627"/>
                  <a:gd name="T107" fmla="*/ 0 h 7728"/>
                  <a:gd name="T108" fmla="*/ 788 w 4627"/>
                  <a:gd name="T109" fmla="*/ 345 h 7728"/>
                  <a:gd name="T110" fmla="*/ 1279 w 4627"/>
                  <a:gd name="T111" fmla="*/ 296 h 7728"/>
                  <a:gd name="T112" fmla="*/ 1181 w 4627"/>
                  <a:gd name="T113" fmla="*/ 100 h 7728"/>
                  <a:gd name="T114" fmla="*/ 885 w 4627"/>
                  <a:gd name="T115" fmla="*/ 197 h 7728"/>
                  <a:gd name="T116" fmla="*/ 688 w 4627"/>
                  <a:gd name="T117" fmla="*/ 100 h 7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27" h="7728">
                    <a:moveTo>
                      <a:pt x="4035" y="2412"/>
                    </a:moveTo>
                    <a:lnTo>
                      <a:pt x="4035" y="2363"/>
                    </a:lnTo>
                    <a:lnTo>
                      <a:pt x="4035" y="2363"/>
                    </a:lnTo>
                    <a:lnTo>
                      <a:pt x="4035" y="2314"/>
                    </a:lnTo>
                    <a:lnTo>
                      <a:pt x="4035" y="2363"/>
                    </a:lnTo>
                    <a:lnTo>
                      <a:pt x="4035" y="2412"/>
                    </a:lnTo>
                    <a:close/>
                    <a:moveTo>
                      <a:pt x="3887" y="197"/>
                    </a:moveTo>
                    <a:lnTo>
                      <a:pt x="3986" y="100"/>
                    </a:lnTo>
                    <a:lnTo>
                      <a:pt x="3986" y="0"/>
                    </a:lnTo>
                    <a:lnTo>
                      <a:pt x="3986" y="49"/>
                    </a:lnTo>
                    <a:lnTo>
                      <a:pt x="3986" y="49"/>
                    </a:lnTo>
                    <a:lnTo>
                      <a:pt x="3938" y="100"/>
                    </a:lnTo>
                    <a:lnTo>
                      <a:pt x="3938" y="100"/>
                    </a:lnTo>
                    <a:lnTo>
                      <a:pt x="3938" y="148"/>
                    </a:lnTo>
                    <a:lnTo>
                      <a:pt x="3887" y="197"/>
                    </a:lnTo>
                    <a:lnTo>
                      <a:pt x="3838" y="197"/>
                    </a:lnTo>
                    <a:lnTo>
                      <a:pt x="3838" y="246"/>
                    </a:lnTo>
                    <a:lnTo>
                      <a:pt x="3887" y="197"/>
                    </a:lnTo>
                    <a:close/>
                    <a:moveTo>
                      <a:pt x="4084" y="2462"/>
                    </a:moveTo>
                    <a:lnTo>
                      <a:pt x="4084" y="2462"/>
                    </a:lnTo>
                    <a:lnTo>
                      <a:pt x="4135" y="2511"/>
                    </a:lnTo>
                    <a:lnTo>
                      <a:pt x="4135" y="2462"/>
                    </a:lnTo>
                    <a:lnTo>
                      <a:pt x="4135" y="2462"/>
                    </a:lnTo>
                    <a:lnTo>
                      <a:pt x="4135" y="2412"/>
                    </a:lnTo>
                    <a:lnTo>
                      <a:pt x="4084" y="2363"/>
                    </a:lnTo>
                    <a:lnTo>
                      <a:pt x="4084" y="2412"/>
                    </a:lnTo>
                    <a:lnTo>
                      <a:pt x="4084" y="2412"/>
                    </a:lnTo>
                    <a:lnTo>
                      <a:pt x="4084" y="2412"/>
                    </a:lnTo>
                    <a:lnTo>
                      <a:pt x="4084" y="2462"/>
                    </a:lnTo>
                    <a:close/>
                    <a:moveTo>
                      <a:pt x="4035" y="1675"/>
                    </a:moveTo>
                    <a:lnTo>
                      <a:pt x="3986" y="1624"/>
                    </a:lnTo>
                    <a:lnTo>
                      <a:pt x="3986" y="1624"/>
                    </a:lnTo>
                    <a:lnTo>
                      <a:pt x="3986" y="1575"/>
                    </a:lnTo>
                    <a:lnTo>
                      <a:pt x="3986" y="1527"/>
                    </a:lnTo>
                    <a:lnTo>
                      <a:pt x="3986" y="1527"/>
                    </a:lnTo>
                    <a:lnTo>
                      <a:pt x="4035" y="1478"/>
                    </a:lnTo>
                    <a:lnTo>
                      <a:pt x="4035" y="1478"/>
                    </a:lnTo>
                    <a:lnTo>
                      <a:pt x="4035" y="1427"/>
                    </a:lnTo>
                    <a:lnTo>
                      <a:pt x="4035" y="1427"/>
                    </a:lnTo>
                    <a:lnTo>
                      <a:pt x="4035" y="1427"/>
                    </a:lnTo>
                    <a:lnTo>
                      <a:pt x="3986" y="1478"/>
                    </a:lnTo>
                    <a:lnTo>
                      <a:pt x="3986" y="1478"/>
                    </a:lnTo>
                    <a:lnTo>
                      <a:pt x="3938" y="1478"/>
                    </a:lnTo>
                    <a:lnTo>
                      <a:pt x="3938" y="1427"/>
                    </a:lnTo>
                    <a:lnTo>
                      <a:pt x="3938" y="1378"/>
                    </a:lnTo>
                    <a:lnTo>
                      <a:pt x="3938" y="1378"/>
                    </a:lnTo>
                    <a:lnTo>
                      <a:pt x="3887" y="1427"/>
                    </a:lnTo>
                    <a:lnTo>
                      <a:pt x="3838" y="1427"/>
                    </a:lnTo>
                    <a:lnTo>
                      <a:pt x="3790" y="1478"/>
                    </a:lnTo>
                    <a:lnTo>
                      <a:pt x="3790" y="1575"/>
                    </a:lnTo>
                    <a:lnTo>
                      <a:pt x="3790" y="1624"/>
                    </a:lnTo>
                    <a:lnTo>
                      <a:pt x="3790" y="1624"/>
                    </a:lnTo>
                    <a:lnTo>
                      <a:pt x="3741" y="1675"/>
                    </a:lnTo>
                    <a:lnTo>
                      <a:pt x="3790" y="1675"/>
                    </a:lnTo>
                    <a:lnTo>
                      <a:pt x="3838" y="1675"/>
                    </a:lnTo>
                    <a:lnTo>
                      <a:pt x="3938" y="1675"/>
                    </a:lnTo>
                    <a:lnTo>
                      <a:pt x="3986" y="1675"/>
                    </a:lnTo>
                    <a:lnTo>
                      <a:pt x="4035" y="1723"/>
                    </a:lnTo>
                    <a:lnTo>
                      <a:pt x="4084" y="1675"/>
                    </a:lnTo>
                    <a:lnTo>
                      <a:pt x="4084" y="1624"/>
                    </a:lnTo>
                    <a:lnTo>
                      <a:pt x="4084" y="1624"/>
                    </a:lnTo>
                    <a:lnTo>
                      <a:pt x="4035" y="1675"/>
                    </a:lnTo>
                    <a:close/>
                    <a:moveTo>
                      <a:pt x="3790" y="296"/>
                    </a:moveTo>
                    <a:lnTo>
                      <a:pt x="3838" y="296"/>
                    </a:lnTo>
                    <a:lnTo>
                      <a:pt x="3838" y="246"/>
                    </a:lnTo>
                    <a:lnTo>
                      <a:pt x="3838" y="246"/>
                    </a:lnTo>
                    <a:lnTo>
                      <a:pt x="3741" y="296"/>
                    </a:lnTo>
                    <a:lnTo>
                      <a:pt x="3690" y="345"/>
                    </a:lnTo>
                    <a:lnTo>
                      <a:pt x="3741" y="345"/>
                    </a:lnTo>
                    <a:lnTo>
                      <a:pt x="3790" y="296"/>
                    </a:lnTo>
                    <a:close/>
                    <a:moveTo>
                      <a:pt x="3838" y="2363"/>
                    </a:moveTo>
                    <a:lnTo>
                      <a:pt x="3838" y="2412"/>
                    </a:lnTo>
                    <a:lnTo>
                      <a:pt x="3838" y="2412"/>
                    </a:lnTo>
                    <a:lnTo>
                      <a:pt x="3887" y="2412"/>
                    </a:lnTo>
                    <a:lnTo>
                      <a:pt x="3887" y="2363"/>
                    </a:lnTo>
                    <a:lnTo>
                      <a:pt x="3887" y="2363"/>
                    </a:lnTo>
                    <a:lnTo>
                      <a:pt x="3838" y="2363"/>
                    </a:lnTo>
                    <a:close/>
                    <a:moveTo>
                      <a:pt x="3690" y="1427"/>
                    </a:moveTo>
                    <a:lnTo>
                      <a:pt x="3642" y="1427"/>
                    </a:lnTo>
                    <a:lnTo>
                      <a:pt x="3642" y="1427"/>
                    </a:lnTo>
                    <a:lnTo>
                      <a:pt x="3642" y="1478"/>
                    </a:lnTo>
                    <a:lnTo>
                      <a:pt x="3690" y="1478"/>
                    </a:lnTo>
                    <a:lnTo>
                      <a:pt x="3690" y="1478"/>
                    </a:lnTo>
                    <a:lnTo>
                      <a:pt x="3741" y="1427"/>
                    </a:lnTo>
                    <a:lnTo>
                      <a:pt x="3741" y="1427"/>
                    </a:lnTo>
                    <a:lnTo>
                      <a:pt x="3690" y="1378"/>
                    </a:lnTo>
                    <a:lnTo>
                      <a:pt x="3690" y="1427"/>
                    </a:lnTo>
                    <a:close/>
                    <a:moveTo>
                      <a:pt x="4626" y="2856"/>
                    </a:moveTo>
                    <a:lnTo>
                      <a:pt x="4577" y="2805"/>
                    </a:lnTo>
                    <a:lnTo>
                      <a:pt x="4478" y="2708"/>
                    </a:lnTo>
                    <a:lnTo>
                      <a:pt x="4380" y="2659"/>
                    </a:lnTo>
                    <a:lnTo>
                      <a:pt x="4232" y="2608"/>
                    </a:lnTo>
                    <a:lnTo>
                      <a:pt x="4183" y="2560"/>
                    </a:lnTo>
                    <a:lnTo>
                      <a:pt x="4135" y="2560"/>
                    </a:lnTo>
                    <a:lnTo>
                      <a:pt x="4084" y="2511"/>
                    </a:lnTo>
                    <a:lnTo>
                      <a:pt x="4084" y="2511"/>
                    </a:lnTo>
                    <a:lnTo>
                      <a:pt x="3986" y="2511"/>
                    </a:lnTo>
                    <a:lnTo>
                      <a:pt x="3938" y="2511"/>
                    </a:lnTo>
                    <a:lnTo>
                      <a:pt x="3938" y="2462"/>
                    </a:lnTo>
                    <a:lnTo>
                      <a:pt x="3938" y="2462"/>
                    </a:lnTo>
                    <a:lnTo>
                      <a:pt x="3938" y="2412"/>
                    </a:lnTo>
                    <a:lnTo>
                      <a:pt x="3938" y="2412"/>
                    </a:lnTo>
                    <a:lnTo>
                      <a:pt x="3938" y="2412"/>
                    </a:lnTo>
                    <a:lnTo>
                      <a:pt x="3887" y="2412"/>
                    </a:lnTo>
                    <a:lnTo>
                      <a:pt x="3887" y="2412"/>
                    </a:lnTo>
                    <a:lnTo>
                      <a:pt x="3838" y="2412"/>
                    </a:lnTo>
                    <a:lnTo>
                      <a:pt x="3741" y="2363"/>
                    </a:lnTo>
                    <a:lnTo>
                      <a:pt x="3741" y="2314"/>
                    </a:lnTo>
                    <a:lnTo>
                      <a:pt x="3690" y="2265"/>
                    </a:lnTo>
                    <a:lnTo>
                      <a:pt x="3593" y="2215"/>
                    </a:lnTo>
                    <a:lnTo>
                      <a:pt x="3493" y="2166"/>
                    </a:lnTo>
                    <a:lnTo>
                      <a:pt x="3347" y="2068"/>
                    </a:lnTo>
                    <a:lnTo>
                      <a:pt x="3297" y="2018"/>
                    </a:lnTo>
                    <a:lnTo>
                      <a:pt x="3297" y="1969"/>
                    </a:lnTo>
                    <a:lnTo>
                      <a:pt x="3297" y="1920"/>
                    </a:lnTo>
                    <a:lnTo>
                      <a:pt x="3297" y="1871"/>
                    </a:lnTo>
                    <a:lnTo>
                      <a:pt x="3347" y="1871"/>
                    </a:lnTo>
                    <a:lnTo>
                      <a:pt x="3445" y="1723"/>
                    </a:lnTo>
                    <a:lnTo>
                      <a:pt x="3493" y="1675"/>
                    </a:lnTo>
                    <a:lnTo>
                      <a:pt x="3544" y="1624"/>
                    </a:lnTo>
                    <a:lnTo>
                      <a:pt x="3544" y="1527"/>
                    </a:lnTo>
                    <a:lnTo>
                      <a:pt x="3593" y="1478"/>
                    </a:lnTo>
                    <a:lnTo>
                      <a:pt x="3544" y="1378"/>
                    </a:lnTo>
                    <a:lnTo>
                      <a:pt x="3544" y="1182"/>
                    </a:lnTo>
                    <a:lnTo>
                      <a:pt x="3690" y="1133"/>
                    </a:lnTo>
                    <a:lnTo>
                      <a:pt x="3690" y="1133"/>
                    </a:lnTo>
                    <a:lnTo>
                      <a:pt x="3741" y="1133"/>
                    </a:lnTo>
                    <a:lnTo>
                      <a:pt x="3790" y="1133"/>
                    </a:lnTo>
                    <a:lnTo>
                      <a:pt x="3790" y="1182"/>
                    </a:lnTo>
                    <a:lnTo>
                      <a:pt x="3838" y="1133"/>
                    </a:lnTo>
                    <a:lnTo>
                      <a:pt x="3887" y="1034"/>
                    </a:lnTo>
                    <a:lnTo>
                      <a:pt x="3887" y="985"/>
                    </a:lnTo>
                    <a:lnTo>
                      <a:pt x="3838" y="936"/>
                    </a:lnTo>
                    <a:lnTo>
                      <a:pt x="3887" y="936"/>
                    </a:lnTo>
                    <a:lnTo>
                      <a:pt x="4084" y="690"/>
                    </a:lnTo>
                    <a:lnTo>
                      <a:pt x="4035" y="640"/>
                    </a:lnTo>
                    <a:lnTo>
                      <a:pt x="4035" y="640"/>
                    </a:lnTo>
                    <a:lnTo>
                      <a:pt x="3938" y="640"/>
                    </a:lnTo>
                    <a:lnTo>
                      <a:pt x="3887" y="591"/>
                    </a:lnTo>
                    <a:lnTo>
                      <a:pt x="3887" y="493"/>
                    </a:lnTo>
                    <a:lnTo>
                      <a:pt x="3838" y="493"/>
                    </a:lnTo>
                    <a:lnTo>
                      <a:pt x="3741" y="591"/>
                    </a:lnTo>
                    <a:lnTo>
                      <a:pt x="3741" y="640"/>
                    </a:lnTo>
                    <a:lnTo>
                      <a:pt x="3741" y="640"/>
                    </a:lnTo>
                    <a:lnTo>
                      <a:pt x="3741" y="690"/>
                    </a:lnTo>
                    <a:lnTo>
                      <a:pt x="3741" y="739"/>
                    </a:lnTo>
                    <a:lnTo>
                      <a:pt x="3690" y="739"/>
                    </a:lnTo>
                    <a:lnTo>
                      <a:pt x="3642" y="739"/>
                    </a:lnTo>
                    <a:lnTo>
                      <a:pt x="3593" y="690"/>
                    </a:lnTo>
                    <a:lnTo>
                      <a:pt x="3593" y="640"/>
                    </a:lnTo>
                    <a:lnTo>
                      <a:pt x="3544" y="591"/>
                    </a:lnTo>
                    <a:lnTo>
                      <a:pt x="3493" y="640"/>
                    </a:lnTo>
                    <a:lnTo>
                      <a:pt x="3493" y="640"/>
                    </a:lnTo>
                    <a:lnTo>
                      <a:pt x="3445" y="640"/>
                    </a:lnTo>
                    <a:lnTo>
                      <a:pt x="3445" y="640"/>
                    </a:lnTo>
                    <a:lnTo>
                      <a:pt x="3445" y="591"/>
                    </a:lnTo>
                    <a:lnTo>
                      <a:pt x="3493" y="542"/>
                    </a:lnTo>
                    <a:lnTo>
                      <a:pt x="3544" y="542"/>
                    </a:lnTo>
                    <a:lnTo>
                      <a:pt x="3544" y="493"/>
                    </a:lnTo>
                    <a:lnTo>
                      <a:pt x="3493" y="493"/>
                    </a:lnTo>
                    <a:lnTo>
                      <a:pt x="3493" y="493"/>
                    </a:lnTo>
                    <a:lnTo>
                      <a:pt x="3544" y="443"/>
                    </a:lnTo>
                    <a:lnTo>
                      <a:pt x="3544" y="443"/>
                    </a:lnTo>
                    <a:lnTo>
                      <a:pt x="3493" y="493"/>
                    </a:lnTo>
                    <a:lnTo>
                      <a:pt x="3445" y="493"/>
                    </a:lnTo>
                    <a:lnTo>
                      <a:pt x="3347" y="542"/>
                    </a:lnTo>
                    <a:lnTo>
                      <a:pt x="3248" y="591"/>
                    </a:lnTo>
                    <a:lnTo>
                      <a:pt x="3199" y="640"/>
                    </a:lnTo>
                    <a:lnTo>
                      <a:pt x="3100" y="640"/>
                    </a:lnTo>
                    <a:lnTo>
                      <a:pt x="3002" y="591"/>
                    </a:lnTo>
                    <a:lnTo>
                      <a:pt x="3002" y="542"/>
                    </a:lnTo>
                    <a:lnTo>
                      <a:pt x="2953" y="542"/>
                    </a:lnTo>
                    <a:lnTo>
                      <a:pt x="2854" y="542"/>
                    </a:lnTo>
                    <a:lnTo>
                      <a:pt x="2756" y="542"/>
                    </a:lnTo>
                    <a:lnTo>
                      <a:pt x="2756" y="542"/>
                    </a:lnTo>
                    <a:lnTo>
                      <a:pt x="2706" y="542"/>
                    </a:lnTo>
                    <a:lnTo>
                      <a:pt x="2657" y="493"/>
                    </a:lnTo>
                    <a:lnTo>
                      <a:pt x="2509" y="443"/>
                    </a:lnTo>
                    <a:lnTo>
                      <a:pt x="2363" y="443"/>
                    </a:lnTo>
                    <a:lnTo>
                      <a:pt x="2312" y="443"/>
                    </a:lnTo>
                    <a:lnTo>
                      <a:pt x="2263" y="394"/>
                    </a:lnTo>
                    <a:lnTo>
                      <a:pt x="2215" y="394"/>
                    </a:lnTo>
                    <a:lnTo>
                      <a:pt x="2166" y="394"/>
                    </a:lnTo>
                    <a:lnTo>
                      <a:pt x="2115" y="345"/>
                    </a:lnTo>
                    <a:lnTo>
                      <a:pt x="2067" y="246"/>
                    </a:lnTo>
                    <a:lnTo>
                      <a:pt x="2018" y="246"/>
                    </a:lnTo>
                    <a:lnTo>
                      <a:pt x="1969" y="197"/>
                    </a:lnTo>
                    <a:lnTo>
                      <a:pt x="1919" y="246"/>
                    </a:lnTo>
                    <a:lnTo>
                      <a:pt x="1870" y="296"/>
                    </a:lnTo>
                    <a:lnTo>
                      <a:pt x="1821" y="197"/>
                    </a:lnTo>
                    <a:lnTo>
                      <a:pt x="1722" y="148"/>
                    </a:lnTo>
                    <a:lnTo>
                      <a:pt x="1673" y="100"/>
                    </a:lnTo>
                    <a:lnTo>
                      <a:pt x="1673" y="148"/>
                    </a:lnTo>
                    <a:lnTo>
                      <a:pt x="1624" y="148"/>
                    </a:lnTo>
                    <a:lnTo>
                      <a:pt x="1624" y="197"/>
                    </a:lnTo>
                    <a:lnTo>
                      <a:pt x="1575" y="148"/>
                    </a:lnTo>
                    <a:lnTo>
                      <a:pt x="1525" y="100"/>
                    </a:lnTo>
                    <a:lnTo>
                      <a:pt x="1525" y="100"/>
                    </a:lnTo>
                    <a:lnTo>
                      <a:pt x="1427" y="148"/>
                    </a:lnTo>
                    <a:lnTo>
                      <a:pt x="1427" y="148"/>
                    </a:lnTo>
                    <a:lnTo>
                      <a:pt x="1525" y="197"/>
                    </a:lnTo>
                    <a:lnTo>
                      <a:pt x="1575" y="246"/>
                    </a:lnTo>
                    <a:lnTo>
                      <a:pt x="1624" y="296"/>
                    </a:lnTo>
                    <a:lnTo>
                      <a:pt x="1673" y="246"/>
                    </a:lnTo>
                    <a:lnTo>
                      <a:pt x="1772" y="246"/>
                    </a:lnTo>
                    <a:lnTo>
                      <a:pt x="1870" y="345"/>
                    </a:lnTo>
                    <a:lnTo>
                      <a:pt x="1870" y="394"/>
                    </a:lnTo>
                    <a:lnTo>
                      <a:pt x="1870" y="443"/>
                    </a:lnTo>
                    <a:lnTo>
                      <a:pt x="1870" y="493"/>
                    </a:lnTo>
                    <a:lnTo>
                      <a:pt x="1870" y="542"/>
                    </a:lnTo>
                    <a:lnTo>
                      <a:pt x="1919" y="591"/>
                    </a:lnTo>
                    <a:lnTo>
                      <a:pt x="1870" y="591"/>
                    </a:lnTo>
                    <a:lnTo>
                      <a:pt x="1821" y="591"/>
                    </a:lnTo>
                    <a:lnTo>
                      <a:pt x="1821" y="591"/>
                    </a:lnTo>
                    <a:lnTo>
                      <a:pt x="1772" y="640"/>
                    </a:lnTo>
                    <a:lnTo>
                      <a:pt x="1772" y="690"/>
                    </a:lnTo>
                    <a:lnTo>
                      <a:pt x="1722" y="640"/>
                    </a:lnTo>
                    <a:lnTo>
                      <a:pt x="1673" y="640"/>
                    </a:lnTo>
                    <a:lnTo>
                      <a:pt x="1624" y="640"/>
                    </a:lnTo>
                    <a:lnTo>
                      <a:pt x="1575" y="690"/>
                    </a:lnTo>
                    <a:lnTo>
                      <a:pt x="1525" y="640"/>
                    </a:lnTo>
                    <a:lnTo>
                      <a:pt x="1476" y="640"/>
                    </a:lnTo>
                    <a:lnTo>
                      <a:pt x="1378" y="690"/>
                    </a:lnTo>
                    <a:lnTo>
                      <a:pt x="1230" y="690"/>
                    </a:lnTo>
                    <a:lnTo>
                      <a:pt x="1181" y="640"/>
                    </a:lnTo>
                    <a:lnTo>
                      <a:pt x="1181" y="591"/>
                    </a:lnTo>
                    <a:lnTo>
                      <a:pt x="1181" y="542"/>
                    </a:lnTo>
                    <a:lnTo>
                      <a:pt x="1181" y="591"/>
                    </a:lnTo>
                    <a:lnTo>
                      <a:pt x="1131" y="640"/>
                    </a:lnTo>
                    <a:lnTo>
                      <a:pt x="1033" y="640"/>
                    </a:lnTo>
                    <a:lnTo>
                      <a:pt x="1033" y="640"/>
                    </a:lnTo>
                    <a:lnTo>
                      <a:pt x="1033" y="690"/>
                    </a:lnTo>
                    <a:lnTo>
                      <a:pt x="1033" y="690"/>
                    </a:lnTo>
                    <a:lnTo>
                      <a:pt x="985" y="690"/>
                    </a:lnTo>
                    <a:lnTo>
                      <a:pt x="985" y="739"/>
                    </a:lnTo>
                    <a:lnTo>
                      <a:pt x="985" y="739"/>
                    </a:lnTo>
                    <a:lnTo>
                      <a:pt x="985" y="788"/>
                    </a:lnTo>
                    <a:lnTo>
                      <a:pt x="934" y="837"/>
                    </a:lnTo>
                    <a:lnTo>
                      <a:pt x="934" y="788"/>
                    </a:lnTo>
                    <a:lnTo>
                      <a:pt x="885" y="739"/>
                    </a:lnTo>
                    <a:lnTo>
                      <a:pt x="837" y="739"/>
                    </a:lnTo>
                    <a:lnTo>
                      <a:pt x="837" y="739"/>
                    </a:lnTo>
                    <a:lnTo>
                      <a:pt x="837" y="788"/>
                    </a:lnTo>
                    <a:lnTo>
                      <a:pt x="837" y="837"/>
                    </a:lnTo>
                    <a:lnTo>
                      <a:pt x="788" y="887"/>
                    </a:lnTo>
                    <a:lnTo>
                      <a:pt x="737" y="887"/>
                    </a:lnTo>
                    <a:lnTo>
                      <a:pt x="737" y="887"/>
                    </a:lnTo>
                    <a:lnTo>
                      <a:pt x="688" y="985"/>
                    </a:lnTo>
                    <a:lnTo>
                      <a:pt x="591" y="1034"/>
                    </a:lnTo>
                    <a:lnTo>
                      <a:pt x="591" y="1082"/>
                    </a:lnTo>
                    <a:lnTo>
                      <a:pt x="591" y="1133"/>
                    </a:lnTo>
                    <a:lnTo>
                      <a:pt x="640" y="1182"/>
                    </a:lnTo>
                    <a:lnTo>
                      <a:pt x="591" y="1230"/>
                    </a:lnTo>
                    <a:lnTo>
                      <a:pt x="591" y="1281"/>
                    </a:lnTo>
                    <a:lnTo>
                      <a:pt x="540" y="1281"/>
                    </a:lnTo>
                    <a:lnTo>
                      <a:pt x="492" y="1281"/>
                    </a:lnTo>
                    <a:lnTo>
                      <a:pt x="443" y="1330"/>
                    </a:lnTo>
                    <a:lnTo>
                      <a:pt x="394" y="1378"/>
                    </a:lnTo>
                    <a:lnTo>
                      <a:pt x="394" y="1427"/>
                    </a:lnTo>
                    <a:lnTo>
                      <a:pt x="394" y="1478"/>
                    </a:lnTo>
                    <a:lnTo>
                      <a:pt x="344" y="1527"/>
                    </a:lnTo>
                    <a:lnTo>
                      <a:pt x="344" y="1527"/>
                    </a:lnTo>
                    <a:lnTo>
                      <a:pt x="295" y="1575"/>
                    </a:lnTo>
                    <a:lnTo>
                      <a:pt x="246" y="1675"/>
                    </a:lnTo>
                    <a:lnTo>
                      <a:pt x="197" y="1772"/>
                    </a:lnTo>
                    <a:lnTo>
                      <a:pt x="246" y="1821"/>
                    </a:lnTo>
                    <a:lnTo>
                      <a:pt x="295" y="1821"/>
                    </a:lnTo>
                    <a:lnTo>
                      <a:pt x="344" y="1821"/>
                    </a:lnTo>
                    <a:lnTo>
                      <a:pt x="344" y="1871"/>
                    </a:lnTo>
                    <a:lnTo>
                      <a:pt x="295" y="1871"/>
                    </a:lnTo>
                    <a:lnTo>
                      <a:pt x="344" y="1920"/>
                    </a:lnTo>
                    <a:lnTo>
                      <a:pt x="394" y="1969"/>
                    </a:lnTo>
                    <a:lnTo>
                      <a:pt x="394" y="1969"/>
                    </a:lnTo>
                    <a:lnTo>
                      <a:pt x="443" y="1969"/>
                    </a:lnTo>
                    <a:lnTo>
                      <a:pt x="394" y="1969"/>
                    </a:lnTo>
                    <a:lnTo>
                      <a:pt x="344" y="1969"/>
                    </a:lnTo>
                    <a:lnTo>
                      <a:pt x="295" y="2018"/>
                    </a:lnTo>
                    <a:lnTo>
                      <a:pt x="344" y="2068"/>
                    </a:lnTo>
                    <a:lnTo>
                      <a:pt x="344" y="2117"/>
                    </a:lnTo>
                    <a:lnTo>
                      <a:pt x="344" y="2117"/>
                    </a:lnTo>
                    <a:lnTo>
                      <a:pt x="295" y="2117"/>
                    </a:lnTo>
                    <a:lnTo>
                      <a:pt x="295" y="2068"/>
                    </a:lnTo>
                    <a:lnTo>
                      <a:pt x="246" y="2018"/>
                    </a:lnTo>
                    <a:lnTo>
                      <a:pt x="197" y="2018"/>
                    </a:lnTo>
                    <a:lnTo>
                      <a:pt x="147" y="2018"/>
                    </a:lnTo>
                    <a:lnTo>
                      <a:pt x="98" y="2018"/>
                    </a:lnTo>
                    <a:lnTo>
                      <a:pt x="98" y="2117"/>
                    </a:lnTo>
                    <a:lnTo>
                      <a:pt x="98" y="2166"/>
                    </a:lnTo>
                    <a:lnTo>
                      <a:pt x="98" y="2117"/>
                    </a:lnTo>
                    <a:lnTo>
                      <a:pt x="98" y="2068"/>
                    </a:lnTo>
                    <a:lnTo>
                      <a:pt x="49" y="2018"/>
                    </a:lnTo>
                    <a:lnTo>
                      <a:pt x="0" y="2018"/>
                    </a:lnTo>
                    <a:lnTo>
                      <a:pt x="0" y="7727"/>
                    </a:lnTo>
                    <a:lnTo>
                      <a:pt x="4626" y="7727"/>
                    </a:lnTo>
                    <a:lnTo>
                      <a:pt x="4626" y="2856"/>
                    </a:lnTo>
                    <a:close/>
                    <a:moveTo>
                      <a:pt x="591" y="443"/>
                    </a:moveTo>
                    <a:lnTo>
                      <a:pt x="688" y="394"/>
                    </a:lnTo>
                    <a:lnTo>
                      <a:pt x="788" y="443"/>
                    </a:lnTo>
                    <a:lnTo>
                      <a:pt x="837" y="443"/>
                    </a:lnTo>
                    <a:lnTo>
                      <a:pt x="837" y="394"/>
                    </a:lnTo>
                    <a:lnTo>
                      <a:pt x="788" y="394"/>
                    </a:lnTo>
                    <a:lnTo>
                      <a:pt x="788" y="394"/>
                    </a:lnTo>
                    <a:lnTo>
                      <a:pt x="737" y="345"/>
                    </a:lnTo>
                    <a:lnTo>
                      <a:pt x="737" y="296"/>
                    </a:lnTo>
                    <a:lnTo>
                      <a:pt x="688" y="296"/>
                    </a:lnTo>
                    <a:lnTo>
                      <a:pt x="688" y="246"/>
                    </a:lnTo>
                    <a:lnTo>
                      <a:pt x="688" y="197"/>
                    </a:lnTo>
                    <a:lnTo>
                      <a:pt x="640" y="197"/>
                    </a:lnTo>
                    <a:lnTo>
                      <a:pt x="640" y="197"/>
                    </a:lnTo>
                    <a:lnTo>
                      <a:pt x="591" y="246"/>
                    </a:lnTo>
                    <a:lnTo>
                      <a:pt x="591" y="296"/>
                    </a:lnTo>
                    <a:lnTo>
                      <a:pt x="591" y="345"/>
                    </a:lnTo>
                    <a:lnTo>
                      <a:pt x="591" y="394"/>
                    </a:lnTo>
                    <a:lnTo>
                      <a:pt x="540" y="345"/>
                    </a:lnTo>
                    <a:lnTo>
                      <a:pt x="540" y="443"/>
                    </a:lnTo>
                    <a:lnTo>
                      <a:pt x="540" y="443"/>
                    </a:lnTo>
                    <a:lnTo>
                      <a:pt x="591" y="443"/>
                    </a:lnTo>
                    <a:close/>
                    <a:moveTo>
                      <a:pt x="1772" y="100"/>
                    </a:moveTo>
                    <a:lnTo>
                      <a:pt x="1821" y="197"/>
                    </a:lnTo>
                    <a:lnTo>
                      <a:pt x="1821" y="148"/>
                    </a:lnTo>
                    <a:lnTo>
                      <a:pt x="1870" y="100"/>
                    </a:lnTo>
                    <a:lnTo>
                      <a:pt x="1821" y="49"/>
                    </a:lnTo>
                    <a:lnTo>
                      <a:pt x="1821" y="0"/>
                    </a:lnTo>
                    <a:lnTo>
                      <a:pt x="1821" y="0"/>
                    </a:lnTo>
                    <a:lnTo>
                      <a:pt x="1821" y="49"/>
                    </a:lnTo>
                    <a:lnTo>
                      <a:pt x="1772" y="49"/>
                    </a:lnTo>
                    <a:lnTo>
                      <a:pt x="1821" y="100"/>
                    </a:lnTo>
                    <a:lnTo>
                      <a:pt x="1772" y="100"/>
                    </a:lnTo>
                    <a:close/>
                    <a:moveTo>
                      <a:pt x="737" y="246"/>
                    </a:moveTo>
                    <a:lnTo>
                      <a:pt x="788" y="345"/>
                    </a:lnTo>
                    <a:lnTo>
                      <a:pt x="837" y="394"/>
                    </a:lnTo>
                    <a:lnTo>
                      <a:pt x="985" y="493"/>
                    </a:lnTo>
                    <a:lnTo>
                      <a:pt x="1181" y="394"/>
                    </a:lnTo>
                    <a:lnTo>
                      <a:pt x="1230" y="296"/>
                    </a:lnTo>
                    <a:lnTo>
                      <a:pt x="1279" y="296"/>
                    </a:lnTo>
                    <a:lnTo>
                      <a:pt x="1279" y="296"/>
                    </a:lnTo>
                    <a:lnTo>
                      <a:pt x="1279" y="246"/>
                    </a:lnTo>
                    <a:lnTo>
                      <a:pt x="1279" y="246"/>
                    </a:lnTo>
                    <a:lnTo>
                      <a:pt x="1279" y="197"/>
                    </a:lnTo>
                    <a:lnTo>
                      <a:pt x="1230" y="197"/>
                    </a:lnTo>
                    <a:lnTo>
                      <a:pt x="1181" y="148"/>
                    </a:lnTo>
                    <a:lnTo>
                      <a:pt x="1181" y="100"/>
                    </a:lnTo>
                    <a:lnTo>
                      <a:pt x="1131" y="148"/>
                    </a:lnTo>
                    <a:lnTo>
                      <a:pt x="1082" y="148"/>
                    </a:lnTo>
                    <a:lnTo>
                      <a:pt x="1033" y="197"/>
                    </a:lnTo>
                    <a:lnTo>
                      <a:pt x="1033" y="197"/>
                    </a:lnTo>
                    <a:lnTo>
                      <a:pt x="985" y="197"/>
                    </a:lnTo>
                    <a:lnTo>
                      <a:pt x="885" y="197"/>
                    </a:lnTo>
                    <a:lnTo>
                      <a:pt x="837" y="197"/>
                    </a:lnTo>
                    <a:lnTo>
                      <a:pt x="788" y="148"/>
                    </a:lnTo>
                    <a:lnTo>
                      <a:pt x="788" y="148"/>
                    </a:lnTo>
                    <a:lnTo>
                      <a:pt x="737" y="100"/>
                    </a:lnTo>
                    <a:lnTo>
                      <a:pt x="737" y="100"/>
                    </a:lnTo>
                    <a:lnTo>
                      <a:pt x="688" y="100"/>
                    </a:lnTo>
                    <a:lnTo>
                      <a:pt x="688" y="148"/>
                    </a:lnTo>
                    <a:lnTo>
                      <a:pt x="737" y="148"/>
                    </a:lnTo>
                    <a:lnTo>
                      <a:pt x="737" y="246"/>
                    </a:lnTo>
                    <a:close/>
                  </a:path>
                </a:pathLst>
              </a:custGeom>
              <a:solidFill>
                <a:schemeClr val="accent4"/>
              </a:solidFill>
              <a:ln w="9525">
                <a:solidFill>
                  <a:srgbClr val="FFFFFF"/>
                </a:solidFill>
                <a:round/>
                <a:headEnd/>
                <a:tailEnd/>
              </a:ln>
            </p:spPr>
            <p:txBody>
              <a:bodyPr/>
              <a:lstStyle/>
              <a:p>
                <a:pPr defTabSz="1088420">
                  <a:defRPr/>
                </a:pPr>
                <a:endParaRPr lang="en-US" sz="2000">
                  <a:solidFill>
                    <a:srgbClr val="000000"/>
                  </a:solidFill>
                  <a:ea typeface="ＭＳ Ｐゴシック" charset="-128"/>
                </a:endParaRPr>
              </a:p>
            </p:txBody>
          </p:sp>
          <p:sp>
            <p:nvSpPr>
              <p:cNvPr id="37" name="Freeform 13">
                <a:extLst>
                  <a:ext uri="{FF2B5EF4-FFF2-40B4-BE49-F238E27FC236}">
                    <a16:creationId xmlns:a16="http://schemas.microsoft.com/office/drawing/2014/main" id="{9775D7A9-0545-59DD-2FFE-41AE0B1FE55A}"/>
                  </a:ext>
                </a:extLst>
              </p:cNvPr>
              <p:cNvSpPr>
                <a:spLocks noChangeArrowheads="1"/>
              </p:cNvSpPr>
              <p:nvPr/>
            </p:nvSpPr>
            <p:spPr bwMode="auto">
              <a:xfrm>
                <a:off x="1331913" y="1352550"/>
                <a:ext cx="2568575" cy="3392488"/>
              </a:xfrm>
              <a:custGeom>
                <a:avLst/>
                <a:gdLst>
                  <a:gd name="T0" fmla="*/ 5957 w 8271"/>
                  <a:gd name="T1" fmla="*/ 788 h 10928"/>
                  <a:gd name="T2" fmla="*/ 1280 w 8271"/>
                  <a:gd name="T3" fmla="*/ 3594 h 10928"/>
                  <a:gd name="T4" fmla="*/ 6301 w 8271"/>
                  <a:gd name="T5" fmla="*/ 345 h 10928"/>
                  <a:gd name="T6" fmla="*/ 50 w 8271"/>
                  <a:gd name="T7" fmla="*/ 6054 h 10928"/>
                  <a:gd name="T8" fmla="*/ 8073 w 8271"/>
                  <a:gd name="T9" fmla="*/ 542 h 10928"/>
                  <a:gd name="T10" fmla="*/ 7876 w 8271"/>
                  <a:gd name="T11" fmla="*/ 641 h 10928"/>
                  <a:gd name="T12" fmla="*/ 7826 w 8271"/>
                  <a:gd name="T13" fmla="*/ 739 h 10928"/>
                  <a:gd name="T14" fmla="*/ 7826 w 8271"/>
                  <a:gd name="T15" fmla="*/ 493 h 10928"/>
                  <a:gd name="T16" fmla="*/ 7286 w 8271"/>
                  <a:gd name="T17" fmla="*/ 51 h 10928"/>
                  <a:gd name="T18" fmla="*/ 7039 w 8271"/>
                  <a:gd name="T19" fmla="*/ 197 h 10928"/>
                  <a:gd name="T20" fmla="*/ 6842 w 8271"/>
                  <a:gd name="T21" fmla="*/ 148 h 10928"/>
                  <a:gd name="T22" fmla="*/ 6744 w 8271"/>
                  <a:gd name="T23" fmla="*/ 296 h 10928"/>
                  <a:gd name="T24" fmla="*/ 6645 w 8271"/>
                  <a:gd name="T25" fmla="*/ 345 h 10928"/>
                  <a:gd name="T26" fmla="*/ 6596 w 8271"/>
                  <a:gd name="T27" fmla="*/ 296 h 10928"/>
                  <a:gd name="T28" fmla="*/ 6399 w 8271"/>
                  <a:gd name="T29" fmla="*/ 394 h 10928"/>
                  <a:gd name="T30" fmla="*/ 6399 w 8271"/>
                  <a:gd name="T31" fmla="*/ 641 h 10928"/>
                  <a:gd name="T32" fmla="*/ 6251 w 8271"/>
                  <a:gd name="T33" fmla="*/ 641 h 10928"/>
                  <a:gd name="T34" fmla="*/ 6153 w 8271"/>
                  <a:gd name="T35" fmla="*/ 788 h 10928"/>
                  <a:gd name="T36" fmla="*/ 6105 w 8271"/>
                  <a:gd name="T37" fmla="*/ 788 h 10928"/>
                  <a:gd name="T38" fmla="*/ 5908 w 8271"/>
                  <a:gd name="T39" fmla="*/ 887 h 10928"/>
                  <a:gd name="T40" fmla="*/ 6054 w 8271"/>
                  <a:gd name="T41" fmla="*/ 1084 h 10928"/>
                  <a:gd name="T42" fmla="*/ 5908 w 8271"/>
                  <a:gd name="T43" fmla="*/ 1281 h 10928"/>
                  <a:gd name="T44" fmla="*/ 6054 w 8271"/>
                  <a:gd name="T45" fmla="*/ 1330 h 10928"/>
                  <a:gd name="T46" fmla="*/ 5709 w 8271"/>
                  <a:gd name="T47" fmla="*/ 1281 h 10928"/>
                  <a:gd name="T48" fmla="*/ 5514 w 8271"/>
                  <a:gd name="T49" fmla="*/ 1378 h 10928"/>
                  <a:gd name="T50" fmla="*/ 5563 w 8271"/>
                  <a:gd name="T51" fmla="*/ 1575 h 10928"/>
                  <a:gd name="T52" fmla="*/ 5563 w 8271"/>
                  <a:gd name="T53" fmla="*/ 1723 h 10928"/>
                  <a:gd name="T54" fmla="*/ 5464 w 8271"/>
                  <a:gd name="T55" fmla="*/ 1920 h 10928"/>
                  <a:gd name="T56" fmla="*/ 5218 w 8271"/>
                  <a:gd name="T57" fmla="*/ 1526 h 10928"/>
                  <a:gd name="T58" fmla="*/ 4972 w 8271"/>
                  <a:gd name="T59" fmla="*/ 1626 h 10928"/>
                  <a:gd name="T60" fmla="*/ 4775 w 8271"/>
                  <a:gd name="T61" fmla="*/ 2019 h 10928"/>
                  <a:gd name="T62" fmla="*/ 4578 w 8271"/>
                  <a:gd name="T63" fmla="*/ 2413 h 10928"/>
                  <a:gd name="T64" fmla="*/ 4282 w 8271"/>
                  <a:gd name="T65" fmla="*/ 2953 h 10928"/>
                  <a:gd name="T66" fmla="*/ 3348 w 8271"/>
                  <a:gd name="T67" fmla="*/ 3201 h 10928"/>
                  <a:gd name="T68" fmla="*/ 2462 w 8271"/>
                  <a:gd name="T69" fmla="*/ 3544 h 10928"/>
                  <a:gd name="T70" fmla="*/ 1920 w 8271"/>
                  <a:gd name="T71" fmla="*/ 3594 h 10928"/>
                  <a:gd name="T72" fmla="*/ 1035 w 8271"/>
                  <a:gd name="T73" fmla="*/ 4086 h 10928"/>
                  <a:gd name="T74" fmla="*/ 641 w 8271"/>
                  <a:gd name="T75" fmla="*/ 4479 h 10928"/>
                  <a:gd name="T76" fmla="*/ 493 w 8271"/>
                  <a:gd name="T77" fmla="*/ 4382 h 10928"/>
                  <a:gd name="T78" fmla="*/ 444 w 8271"/>
                  <a:gd name="T79" fmla="*/ 4972 h 10928"/>
                  <a:gd name="T80" fmla="*/ 345 w 8271"/>
                  <a:gd name="T81" fmla="*/ 5612 h 10928"/>
                  <a:gd name="T82" fmla="*/ 690 w 8271"/>
                  <a:gd name="T83" fmla="*/ 6448 h 10928"/>
                  <a:gd name="T84" fmla="*/ 493 w 8271"/>
                  <a:gd name="T85" fmla="*/ 6350 h 10928"/>
                  <a:gd name="T86" fmla="*/ 395 w 8271"/>
                  <a:gd name="T87" fmla="*/ 6152 h 10928"/>
                  <a:gd name="T88" fmla="*/ 444 w 8271"/>
                  <a:gd name="T89" fmla="*/ 6399 h 10928"/>
                  <a:gd name="T90" fmla="*/ 345 w 8271"/>
                  <a:gd name="T91" fmla="*/ 6497 h 10928"/>
                  <a:gd name="T92" fmla="*/ 198 w 8271"/>
                  <a:gd name="T93" fmla="*/ 6399 h 10928"/>
                  <a:gd name="T94" fmla="*/ 592 w 8271"/>
                  <a:gd name="T95" fmla="*/ 6990 h 10928"/>
                  <a:gd name="T96" fmla="*/ 887 w 8271"/>
                  <a:gd name="T97" fmla="*/ 7678 h 10928"/>
                  <a:gd name="T98" fmla="*/ 1084 w 8271"/>
                  <a:gd name="T99" fmla="*/ 8466 h 10928"/>
                  <a:gd name="T100" fmla="*/ 1477 w 8271"/>
                  <a:gd name="T101" fmla="*/ 9549 h 10928"/>
                  <a:gd name="T102" fmla="*/ 1380 w 8271"/>
                  <a:gd name="T103" fmla="*/ 10140 h 10928"/>
                  <a:gd name="T104" fmla="*/ 1084 w 8271"/>
                  <a:gd name="T105" fmla="*/ 10434 h 10928"/>
                  <a:gd name="T106" fmla="*/ 1577 w 8271"/>
                  <a:gd name="T107" fmla="*/ 10779 h 10928"/>
                  <a:gd name="T108" fmla="*/ 2561 w 8271"/>
                  <a:gd name="T109" fmla="*/ 10927 h 10928"/>
                  <a:gd name="T110" fmla="*/ 3397 w 8271"/>
                  <a:gd name="T111" fmla="*/ 10582 h 10928"/>
                  <a:gd name="T112" fmla="*/ 4085 w 8271"/>
                  <a:gd name="T113" fmla="*/ 10337 h 10928"/>
                  <a:gd name="T114" fmla="*/ 5169 w 8271"/>
                  <a:gd name="T115" fmla="*/ 10337 h 10928"/>
                  <a:gd name="T116" fmla="*/ 5709 w 8271"/>
                  <a:gd name="T117" fmla="*/ 10091 h 10928"/>
                  <a:gd name="T118" fmla="*/ 6448 w 8271"/>
                  <a:gd name="T119" fmla="*/ 9647 h 10928"/>
                  <a:gd name="T120" fmla="*/ 7580 w 8271"/>
                  <a:gd name="T121" fmla="*/ 9450 h 10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71" h="10928">
                    <a:moveTo>
                      <a:pt x="5957" y="838"/>
                    </a:moveTo>
                    <a:lnTo>
                      <a:pt x="6005" y="838"/>
                    </a:lnTo>
                    <a:lnTo>
                      <a:pt x="6005" y="838"/>
                    </a:lnTo>
                    <a:lnTo>
                      <a:pt x="6005" y="838"/>
                    </a:lnTo>
                    <a:lnTo>
                      <a:pt x="6005" y="788"/>
                    </a:lnTo>
                    <a:lnTo>
                      <a:pt x="6005" y="788"/>
                    </a:lnTo>
                    <a:lnTo>
                      <a:pt x="5957" y="788"/>
                    </a:lnTo>
                    <a:lnTo>
                      <a:pt x="5957" y="788"/>
                    </a:lnTo>
                    <a:lnTo>
                      <a:pt x="5957" y="838"/>
                    </a:lnTo>
                    <a:close/>
                    <a:moveTo>
                      <a:pt x="1280" y="3643"/>
                    </a:moveTo>
                    <a:lnTo>
                      <a:pt x="1329" y="3594"/>
                    </a:lnTo>
                    <a:lnTo>
                      <a:pt x="1329" y="3594"/>
                    </a:lnTo>
                    <a:lnTo>
                      <a:pt x="1329" y="3544"/>
                    </a:lnTo>
                    <a:lnTo>
                      <a:pt x="1280" y="3594"/>
                    </a:lnTo>
                    <a:lnTo>
                      <a:pt x="1232" y="3643"/>
                    </a:lnTo>
                    <a:lnTo>
                      <a:pt x="1232" y="3643"/>
                    </a:lnTo>
                    <a:lnTo>
                      <a:pt x="1280" y="3643"/>
                    </a:lnTo>
                    <a:close/>
                    <a:moveTo>
                      <a:pt x="6301" y="444"/>
                    </a:moveTo>
                    <a:lnTo>
                      <a:pt x="6301" y="394"/>
                    </a:lnTo>
                    <a:lnTo>
                      <a:pt x="6301" y="394"/>
                    </a:lnTo>
                    <a:lnTo>
                      <a:pt x="6301" y="345"/>
                    </a:lnTo>
                    <a:lnTo>
                      <a:pt x="6301" y="394"/>
                    </a:lnTo>
                    <a:lnTo>
                      <a:pt x="6251" y="444"/>
                    </a:lnTo>
                    <a:lnTo>
                      <a:pt x="6301" y="444"/>
                    </a:lnTo>
                    <a:close/>
                    <a:moveTo>
                      <a:pt x="148" y="6251"/>
                    </a:moveTo>
                    <a:lnTo>
                      <a:pt x="148" y="6202"/>
                    </a:lnTo>
                    <a:lnTo>
                      <a:pt x="99" y="6202"/>
                    </a:lnTo>
                    <a:lnTo>
                      <a:pt x="50" y="6054"/>
                    </a:lnTo>
                    <a:lnTo>
                      <a:pt x="50" y="6054"/>
                    </a:lnTo>
                    <a:lnTo>
                      <a:pt x="0" y="6054"/>
                    </a:lnTo>
                    <a:lnTo>
                      <a:pt x="50" y="6152"/>
                    </a:lnTo>
                    <a:lnTo>
                      <a:pt x="148" y="6350"/>
                    </a:lnTo>
                    <a:lnTo>
                      <a:pt x="148" y="6300"/>
                    </a:lnTo>
                    <a:lnTo>
                      <a:pt x="148" y="6251"/>
                    </a:lnTo>
                    <a:close/>
                    <a:moveTo>
                      <a:pt x="8073" y="542"/>
                    </a:moveTo>
                    <a:lnTo>
                      <a:pt x="8073" y="542"/>
                    </a:lnTo>
                    <a:lnTo>
                      <a:pt x="8023" y="542"/>
                    </a:lnTo>
                    <a:lnTo>
                      <a:pt x="7974" y="542"/>
                    </a:lnTo>
                    <a:lnTo>
                      <a:pt x="7974" y="591"/>
                    </a:lnTo>
                    <a:lnTo>
                      <a:pt x="7925" y="591"/>
                    </a:lnTo>
                    <a:lnTo>
                      <a:pt x="7925" y="591"/>
                    </a:lnTo>
                    <a:lnTo>
                      <a:pt x="7876" y="641"/>
                    </a:lnTo>
                    <a:lnTo>
                      <a:pt x="7826" y="641"/>
                    </a:lnTo>
                    <a:lnTo>
                      <a:pt x="7826" y="690"/>
                    </a:lnTo>
                    <a:lnTo>
                      <a:pt x="7876" y="739"/>
                    </a:lnTo>
                    <a:lnTo>
                      <a:pt x="7876" y="788"/>
                    </a:lnTo>
                    <a:lnTo>
                      <a:pt x="7876" y="788"/>
                    </a:lnTo>
                    <a:lnTo>
                      <a:pt x="7876" y="788"/>
                    </a:lnTo>
                    <a:lnTo>
                      <a:pt x="7826" y="739"/>
                    </a:lnTo>
                    <a:lnTo>
                      <a:pt x="7826" y="788"/>
                    </a:lnTo>
                    <a:lnTo>
                      <a:pt x="7777" y="788"/>
                    </a:lnTo>
                    <a:lnTo>
                      <a:pt x="7777" y="690"/>
                    </a:lnTo>
                    <a:lnTo>
                      <a:pt x="7826" y="591"/>
                    </a:lnTo>
                    <a:lnTo>
                      <a:pt x="7826" y="542"/>
                    </a:lnTo>
                    <a:lnTo>
                      <a:pt x="7876" y="493"/>
                    </a:lnTo>
                    <a:lnTo>
                      <a:pt x="7826" y="493"/>
                    </a:lnTo>
                    <a:lnTo>
                      <a:pt x="7680" y="394"/>
                    </a:lnTo>
                    <a:lnTo>
                      <a:pt x="7629" y="296"/>
                    </a:lnTo>
                    <a:lnTo>
                      <a:pt x="7580" y="248"/>
                    </a:lnTo>
                    <a:lnTo>
                      <a:pt x="7532" y="197"/>
                    </a:lnTo>
                    <a:lnTo>
                      <a:pt x="7481" y="148"/>
                    </a:lnTo>
                    <a:lnTo>
                      <a:pt x="7383" y="100"/>
                    </a:lnTo>
                    <a:lnTo>
                      <a:pt x="7286" y="51"/>
                    </a:lnTo>
                    <a:lnTo>
                      <a:pt x="7235" y="0"/>
                    </a:lnTo>
                    <a:lnTo>
                      <a:pt x="7187" y="0"/>
                    </a:lnTo>
                    <a:lnTo>
                      <a:pt x="7138" y="0"/>
                    </a:lnTo>
                    <a:lnTo>
                      <a:pt x="7138" y="51"/>
                    </a:lnTo>
                    <a:lnTo>
                      <a:pt x="7138" y="100"/>
                    </a:lnTo>
                    <a:lnTo>
                      <a:pt x="7087" y="148"/>
                    </a:lnTo>
                    <a:lnTo>
                      <a:pt x="7039" y="197"/>
                    </a:lnTo>
                    <a:lnTo>
                      <a:pt x="6990" y="148"/>
                    </a:lnTo>
                    <a:lnTo>
                      <a:pt x="6941" y="148"/>
                    </a:lnTo>
                    <a:lnTo>
                      <a:pt x="6892" y="148"/>
                    </a:lnTo>
                    <a:lnTo>
                      <a:pt x="6892" y="197"/>
                    </a:lnTo>
                    <a:lnTo>
                      <a:pt x="6842" y="197"/>
                    </a:lnTo>
                    <a:lnTo>
                      <a:pt x="6842" y="197"/>
                    </a:lnTo>
                    <a:lnTo>
                      <a:pt x="6842" y="148"/>
                    </a:lnTo>
                    <a:lnTo>
                      <a:pt x="6793" y="100"/>
                    </a:lnTo>
                    <a:lnTo>
                      <a:pt x="6744" y="100"/>
                    </a:lnTo>
                    <a:lnTo>
                      <a:pt x="6793" y="148"/>
                    </a:lnTo>
                    <a:lnTo>
                      <a:pt x="6793" y="197"/>
                    </a:lnTo>
                    <a:lnTo>
                      <a:pt x="6793" y="197"/>
                    </a:lnTo>
                    <a:lnTo>
                      <a:pt x="6744" y="248"/>
                    </a:lnTo>
                    <a:lnTo>
                      <a:pt x="6744" y="296"/>
                    </a:lnTo>
                    <a:lnTo>
                      <a:pt x="6744" y="296"/>
                    </a:lnTo>
                    <a:lnTo>
                      <a:pt x="6744" y="394"/>
                    </a:lnTo>
                    <a:lnTo>
                      <a:pt x="6695" y="394"/>
                    </a:lnTo>
                    <a:lnTo>
                      <a:pt x="6695" y="444"/>
                    </a:lnTo>
                    <a:lnTo>
                      <a:pt x="6645" y="444"/>
                    </a:lnTo>
                    <a:lnTo>
                      <a:pt x="6645" y="394"/>
                    </a:lnTo>
                    <a:lnTo>
                      <a:pt x="6645" y="345"/>
                    </a:lnTo>
                    <a:lnTo>
                      <a:pt x="6596" y="345"/>
                    </a:lnTo>
                    <a:lnTo>
                      <a:pt x="6596" y="394"/>
                    </a:lnTo>
                    <a:lnTo>
                      <a:pt x="6596" y="394"/>
                    </a:lnTo>
                    <a:lnTo>
                      <a:pt x="6547" y="394"/>
                    </a:lnTo>
                    <a:lnTo>
                      <a:pt x="6547" y="394"/>
                    </a:lnTo>
                    <a:lnTo>
                      <a:pt x="6547" y="345"/>
                    </a:lnTo>
                    <a:lnTo>
                      <a:pt x="6596" y="296"/>
                    </a:lnTo>
                    <a:lnTo>
                      <a:pt x="6547" y="248"/>
                    </a:lnTo>
                    <a:lnTo>
                      <a:pt x="6547" y="248"/>
                    </a:lnTo>
                    <a:lnTo>
                      <a:pt x="6547" y="296"/>
                    </a:lnTo>
                    <a:lnTo>
                      <a:pt x="6498" y="394"/>
                    </a:lnTo>
                    <a:lnTo>
                      <a:pt x="6498" y="394"/>
                    </a:lnTo>
                    <a:lnTo>
                      <a:pt x="6448" y="394"/>
                    </a:lnTo>
                    <a:lnTo>
                      <a:pt x="6399" y="394"/>
                    </a:lnTo>
                    <a:lnTo>
                      <a:pt x="6350" y="444"/>
                    </a:lnTo>
                    <a:lnTo>
                      <a:pt x="6350" y="444"/>
                    </a:lnTo>
                    <a:lnTo>
                      <a:pt x="6301" y="493"/>
                    </a:lnTo>
                    <a:lnTo>
                      <a:pt x="6301" y="542"/>
                    </a:lnTo>
                    <a:lnTo>
                      <a:pt x="6350" y="591"/>
                    </a:lnTo>
                    <a:lnTo>
                      <a:pt x="6350" y="591"/>
                    </a:lnTo>
                    <a:lnTo>
                      <a:pt x="6399" y="641"/>
                    </a:lnTo>
                    <a:lnTo>
                      <a:pt x="6399" y="690"/>
                    </a:lnTo>
                    <a:lnTo>
                      <a:pt x="6399" y="690"/>
                    </a:lnTo>
                    <a:lnTo>
                      <a:pt x="6350" y="690"/>
                    </a:lnTo>
                    <a:lnTo>
                      <a:pt x="6301" y="641"/>
                    </a:lnTo>
                    <a:lnTo>
                      <a:pt x="6251" y="641"/>
                    </a:lnTo>
                    <a:lnTo>
                      <a:pt x="6251" y="641"/>
                    </a:lnTo>
                    <a:lnTo>
                      <a:pt x="6251" y="641"/>
                    </a:lnTo>
                    <a:lnTo>
                      <a:pt x="6251" y="690"/>
                    </a:lnTo>
                    <a:lnTo>
                      <a:pt x="6202" y="690"/>
                    </a:lnTo>
                    <a:lnTo>
                      <a:pt x="6153" y="690"/>
                    </a:lnTo>
                    <a:lnTo>
                      <a:pt x="6153" y="739"/>
                    </a:lnTo>
                    <a:lnTo>
                      <a:pt x="6153" y="739"/>
                    </a:lnTo>
                    <a:lnTo>
                      <a:pt x="6153" y="788"/>
                    </a:lnTo>
                    <a:lnTo>
                      <a:pt x="6153" y="788"/>
                    </a:lnTo>
                    <a:lnTo>
                      <a:pt x="6251" y="788"/>
                    </a:lnTo>
                    <a:lnTo>
                      <a:pt x="6251" y="788"/>
                    </a:lnTo>
                    <a:lnTo>
                      <a:pt x="6251" y="838"/>
                    </a:lnTo>
                    <a:lnTo>
                      <a:pt x="6251" y="887"/>
                    </a:lnTo>
                    <a:lnTo>
                      <a:pt x="6202" y="887"/>
                    </a:lnTo>
                    <a:lnTo>
                      <a:pt x="6202" y="838"/>
                    </a:lnTo>
                    <a:lnTo>
                      <a:pt x="6105" y="788"/>
                    </a:lnTo>
                    <a:lnTo>
                      <a:pt x="6054" y="788"/>
                    </a:lnTo>
                    <a:lnTo>
                      <a:pt x="6054" y="788"/>
                    </a:lnTo>
                    <a:lnTo>
                      <a:pt x="6054" y="838"/>
                    </a:lnTo>
                    <a:lnTo>
                      <a:pt x="6054" y="838"/>
                    </a:lnTo>
                    <a:lnTo>
                      <a:pt x="6005" y="887"/>
                    </a:lnTo>
                    <a:lnTo>
                      <a:pt x="5957" y="887"/>
                    </a:lnTo>
                    <a:lnTo>
                      <a:pt x="5908" y="887"/>
                    </a:lnTo>
                    <a:lnTo>
                      <a:pt x="5908" y="985"/>
                    </a:lnTo>
                    <a:lnTo>
                      <a:pt x="5908" y="1035"/>
                    </a:lnTo>
                    <a:lnTo>
                      <a:pt x="5957" y="1084"/>
                    </a:lnTo>
                    <a:lnTo>
                      <a:pt x="5957" y="1133"/>
                    </a:lnTo>
                    <a:lnTo>
                      <a:pt x="6005" y="1084"/>
                    </a:lnTo>
                    <a:lnTo>
                      <a:pt x="6054" y="1035"/>
                    </a:lnTo>
                    <a:lnTo>
                      <a:pt x="6054" y="1084"/>
                    </a:lnTo>
                    <a:lnTo>
                      <a:pt x="6005" y="1133"/>
                    </a:lnTo>
                    <a:lnTo>
                      <a:pt x="6005" y="1181"/>
                    </a:lnTo>
                    <a:lnTo>
                      <a:pt x="6005" y="1232"/>
                    </a:lnTo>
                    <a:lnTo>
                      <a:pt x="5957" y="1232"/>
                    </a:lnTo>
                    <a:lnTo>
                      <a:pt x="5908" y="1181"/>
                    </a:lnTo>
                    <a:lnTo>
                      <a:pt x="5908" y="1232"/>
                    </a:lnTo>
                    <a:lnTo>
                      <a:pt x="5908" y="1281"/>
                    </a:lnTo>
                    <a:lnTo>
                      <a:pt x="5908" y="1330"/>
                    </a:lnTo>
                    <a:lnTo>
                      <a:pt x="5957" y="1330"/>
                    </a:lnTo>
                    <a:lnTo>
                      <a:pt x="6005" y="1330"/>
                    </a:lnTo>
                    <a:lnTo>
                      <a:pt x="6054" y="1330"/>
                    </a:lnTo>
                    <a:lnTo>
                      <a:pt x="6105" y="1330"/>
                    </a:lnTo>
                    <a:lnTo>
                      <a:pt x="6105" y="1378"/>
                    </a:lnTo>
                    <a:lnTo>
                      <a:pt x="6054" y="1330"/>
                    </a:lnTo>
                    <a:lnTo>
                      <a:pt x="5957" y="1378"/>
                    </a:lnTo>
                    <a:lnTo>
                      <a:pt x="5957" y="1330"/>
                    </a:lnTo>
                    <a:lnTo>
                      <a:pt x="5857" y="1330"/>
                    </a:lnTo>
                    <a:lnTo>
                      <a:pt x="5809" y="1330"/>
                    </a:lnTo>
                    <a:lnTo>
                      <a:pt x="5760" y="1281"/>
                    </a:lnTo>
                    <a:lnTo>
                      <a:pt x="5709" y="1281"/>
                    </a:lnTo>
                    <a:lnTo>
                      <a:pt x="5709" y="1281"/>
                    </a:lnTo>
                    <a:lnTo>
                      <a:pt x="5660" y="1330"/>
                    </a:lnTo>
                    <a:lnTo>
                      <a:pt x="5612" y="1330"/>
                    </a:lnTo>
                    <a:lnTo>
                      <a:pt x="5563" y="1232"/>
                    </a:lnTo>
                    <a:lnTo>
                      <a:pt x="5514" y="1232"/>
                    </a:lnTo>
                    <a:lnTo>
                      <a:pt x="5514" y="1281"/>
                    </a:lnTo>
                    <a:lnTo>
                      <a:pt x="5514" y="1330"/>
                    </a:lnTo>
                    <a:lnTo>
                      <a:pt x="5514" y="1378"/>
                    </a:lnTo>
                    <a:lnTo>
                      <a:pt x="5514" y="1378"/>
                    </a:lnTo>
                    <a:lnTo>
                      <a:pt x="5464" y="1378"/>
                    </a:lnTo>
                    <a:lnTo>
                      <a:pt x="5464" y="1429"/>
                    </a:lnTo>
                    <a:lnTo>
                      <a:pt x="5464" y="1429"/>
                    </a:lnTo>
                    <a:lnTo>
                      <a:pt x="5514" y="1478"/>
                    </a:lnTo>
                    <a:lnTo>
                      <a:pt x="5563" y="1526"/>
                    </a:lnTo>
                    <a:lnTo>
                      <a:pt x="5563" y="1575"/>
                    </a:lnTo>
                    <a:lnTo>
                      <a:pt x="5612" y="1575"/>
                    </a:lnTo>
                    <a:lnTo>
                      <a:pt x="5612" y="1575"/>
                    </a:lnTo>
                    <a:lnTo>
                      <a:pt x="5660" y="1626"/>
                    </a:lnTo>
                    <a:lnTo>
                      <a:pt x="5612" y="1674"/>
                    </a:lnTo>
                    <a:lnTo>
                      <a:pt x="5612" y="1723"/>
                    </a:lnTo>
                    <a:lnTo>
                      <a:pt x="5612" y="1723"/>
                    </a:lnTo>
                    <a:lnTo>
                      <a:pt x="5563" y="1723"/>
                    </a:lnTo>
                    <a:lnTo>
                      <a:pt x="5514" y="1674"/>
                    </a:lnTo>
                    <a:lnTo>
                      <a:pt x="5514" y="1674"/>
                    </a:lnTo>
                    <a:lnTo>
                      <a:pt x="5514" y="1674"/>
                    </a:lnTo>
                    <a:lnTo>
                      <a:pt x="5514" y="1723"/>
                    </a:lnTo>
                    <a:lnTo>
                      <a:pt x="5514" y="1772"/>
                    </a:lnTo>
                    <a:lnTo>
                      <a:pt x="5464" y="1871"/>
                    </a:lnTo>
                    <a:lnTo>
                      <a:pt x="5464" y="1920"/>
                    </a:lnTo>
                    <a:lnTo>
                      <a:pt x="5464" y="1920"/>
                    </a:lnTo>
                    <a:lnTo>
                      <a:pt x="5464" y="1920"/>
                    </a:lnTo>
                    <a:lnTo>
                      <a:pt x="5415" y="1871"/>
                    </a:lnTo>
                    <a:lnTo>
                      <a:pt x="5366" y="1821"/>
                    </a:lnTo>
                    <a:lnTo>
                      <a:pt x="5316" y="1674"/>
                    </a:lnTo>
                    <a:lnTo>
                      <a:pt x="5267" y="1575"/>
                    </a:lnTo>
                    <a:lnTo>
                      <a:pt x="5218" y="1526"/>
                    </a:lnTo>
                    <a:lnTo>
                      <a:pt x="5169" y="1378"/>
                    </a:lnTo>
                    <a:lnTo>
                      <a:pt x="5169" y="1378"/>
                    </a:lnTo>
                    <a:lnTo>
                      <a:pt x="5120" y="1429"/>
                    </a:lnTo>
                    <a:lnTo>
                      <a:pt x="5070" y="1526"/>
                    </a:lnTo>
                    <a:lnTo>
                      <a:pt x="5070" y="1575"/>
                    </a:lnTo>
                    <a:lnTo>
                      <a:pt x="4972" y="1575"/>
                    </a:lnTo>
                    <a:lnTo>
                      <a:pt x="4972" y="1626"/>
                    </a:lnTo>
                    <a:lnTo>
                      <a:pt x="4923" y="1674"/>
                    </a:lnTo>
                    <a:lnTo>
                      <a:pt x="4873" y="1674"/>
                    </a:lnTo>
                    <a:lnTo>
                      <a:pt x="4824" y="1723"/>
                    </a:lnTo>
                    <a:lnTo>
                      <a:pt x="4775" y="1821"/>
                    </a:lnTo>
                    <a:lnTo>
                      <a:pt x="4775" y="1871"/>
                    </a:lnTo>
                    <a:lnTo>
                      <a:pt x="4775" y="1969"/>
                    </a:lnTo>
                    <a:lnTo>
                      <a:pt x="4775" y="2019"/>
                    </a:lnTo>
                    <a:lnTo>
                      <a:pt x="4824" y="2166"/>
                    </a:lnTo>
                    <a:lnTo>
                      <a:pt x="4824" y="2166"/>
                    </a:lnTo>
                    <a:lnTo>
                      <a:pt x="4873" y="2216"/>
                    </a:lnTo>
                    <a:lnTo>
                      <a:pt x="4873" y="2216"/>
                    </a:lnTo>
                    <a:lnTo>
                      <a:pt x="4824" y="2265"/>
                    </a:lnTo>
                    <a:lnTo>
                      <a:pt x="4676" y="2363"/>
                    </a:lnTo>
                    <a:lnTo>
                      <a:pt x="4578" y="2413"/>
                    </a:lnTo>
                    <a:lnTo>
                      <a:pt x="4578" y="2462"/>
                    </a:lnTo>
                    <a:lnTo>
                      <a:pt x="4530" y="2511"/>
                    </a:lnTo>
                    <a:lnTo>
                      <a:pt x="4479" y="2610"/>
                    </a:lnTo>
                    <a:lnTo>
                      <a:pt x="4479" y="2659"/>
                    </a:lnTo>
                    <a:lnTo>
                      <a:pt x="4430" y="2756"/>
                    </a:lnTo>
                    <a:lnTo>
                      <a:pt x="4333" y="2856"/>
                    </a:lnTo>
                    <a:lnTo>
                      <a:pt x="4282" y="2953"/>
                    </a:lnTo>
                    <a:lnTo>
                      <a:pt x="4185" y="3004"/>
                    </a:lnTo>
                    <a:lnTo>
                      <a:pt x="4085" y="3053"/>
                    </a:lnTo>
                    <a:lnTo>
                      <a:pt x="3889" y="3101"/>
                    </a:lnTo>
                    <a:lnTo>
                      <a:pt x="3742" y="3150"/>
                    </a:lnTo>
                    <a:lnTo>
                      <a:pt x="3545" y="3201"/>
                    </a:lnTo>
                    <a:lnTo>
                      <a:pt x="3446" y="3201"/>
                    </a:lnTo>
                    <a:lnTo>
                      <a:pt x="3348" y="3201"/>
                    </a:lnTo>
                    <a:lnTo>
                      <a:pt x="3200" y="3201"/>
                    </a:lnTo>
                    <a:lnTo>
                      <a:pt x="3003" y="3347"/>
                    </a:lnTo>
                    <a:lnTo>
                      <a:pt x="2855" y="3347"/>
                    </a:lnTo>
                    <a:lnTo>
                      <a:pt x="2707" y="3397"/>
                    </a:lnTo>
                    <a:lnTo>
                      <a:pt x="2659" y="3397"/>
                    </a:lnTo>
                    <a:lnTo>
                      <a:pt x="2561" y="3495"/>
                    </a:lnTo>
                    <a:lnTo>
                      <a:pt x="2462" y="3544"/>
                    </a:lnTo>
                    <a:lnTo>
                      <a:pt x="2314" y="3594"/>
                    </a:lnTo>
                    <a:lnTo>
                      <a:pt x="2265" y="3594"/>
                    </a:lnTo>
                    <a:lnTo>
                      <a:pt x="2167" y="3544"/>
                    </a:lnTo>
                    <a:lnTo>
                      <a:pt x="2117" y="3544"/>
                    </a:lnTo>
                    <a:lnTo>
                      <a:pt x="2019" y="3544"/>
                    </a:lnTo>
                    <a:lnTo>
                      <a:pt x="1970" y="3544"/>
                    </a:lnTo>
                    <a:lnTo>
                      <a:pt x="1920" y="3594"/>
                    </a:lnTo>
                    <a:lnTo>
                      <a:pt x="1625" y="3741"/>
                    </a:lnTo>
                    <a:lnTo>
                      <a:pt x="1526" y="3791"/>
                    </a:lnTo>
                    <a:lnTo>
                      <a:pt x="1477" y="3840"/>
                    </a:lnTo>
                    <a:lnTo>
                      <a:pt x="1380" y="3889"/>
                    </a:lnTo>
                    <a:lnTo>
                      <a:pt x="1329" y="3986"/>
                    </a:lnTo>
                    <a:lnTo>
                      <a:pt x="1183" y="4037"/>
                    </a:lnTo>
                    <a:lnTo>
                      <a:pt x="1035" y="4086"/>
                    </a:lnTo>
                    <a:lnTo>
                      <a:pt x="936" y="4135"/>
                    </a:lnTo>
                    <a:lnTo>
                      <a:pt x="887" y="4185"/>
                    </a:lnTo>
                    <a:lnTo>
                      <a:pt x="789" y="4382"/>
                    </a:lnTo>
                    <a:lnTo>
                      <a:pt x="789" y="4382"/>
                    </a:lnTo>
                    <a:lnTo>
                      <a:pt x="739" y="4431"/>
                    </a:lnTo>
                    <a:lnTo>
                      <a:pt x="690" y="4479"/>
                    </a:lnTo>
                    <a:lnTo>
                      <a:pt x="641" y="4479"/>
                    </a:lnTo>
                    <a:lnTo>
                      <a:pt x="641" y="4382"/>
                    </a:lnTo>
                    <a:lnTo>
                      <a:pt x="641" y="4331"/>
                    </a:lnTo>
                    <a:lnTo>
                      <a:pt x="641" y="4185"/>
                    </a:lnTo>
                    <a:lnTo>
                      <a:pt x="641" y="4135"/>
                    </a:lnTo>
                    <a:lnTo>
                      <a:pt x="592" y="4185"/>
                    </a:lnTo>
                    <a:lnTo>
                      <a:pt x="542" y="4185"/>
                    </a:lnTo>
                    <a:lnTo>
                      <a:pt x="493" y="4382"/>
                    </a:lnTo>
                    <a:lnTo>
                      <a:pt x="395" y="4579"/>
                    </a:lnTo>
                    <a:lnTo>
                      <a:pt x="444" y="4627"/>
                    </a:lnTo>
                    <a:lnTo>
                      <a:pt x="493" y="4676"/>
                    </a:lnTo>
                    <a:lnTo>
                      <a:pt x="493" y="4776"/>
                    </a:lnTo>
                    <a:lnTo>
                      <a:pt x="444" y="4824"/>
                    </a:lnTo>
                    <a:lnTo>
                      <a:pt x="444" y="4873"/>
                    </a:lnTo>
                    <a:lnTo>
                      <a:pt x="444" y="4972"/>
                    </a:lnTo>
                    <a:lnTo>
                      <a:pt x="345" y="5119"/>
                    </a:lnTo>
                    <a:lnTo>
                      <a:pt x="296" y="5169"/>
                    </a:lnTo>
                    <a:lnTo>
                      <a:pt x="296" y="5316"/>
                    </a:lnTo>
                    <a:lnTo>
                      <a:pt x="296" y="5366"/>
                    </a:lnTo>
                    <a:lnTo>
                      <a:pt x="296" y="5464"/>
                    </a:lnTo>
                    <a:lnTo>
                      <a:pt x="345" y="5563"/>
                    </a:lnTo>
                    <a:lnTo>
                      <a:pt x="345" y="5612"/>
                    </a:lnTo>
                    <a:lnTo>
                      <a:pt x="395" y="5760"/>
                    </a:lnTo>
                    <a:lnTo>
                      <a:pt x="493" y="5858"/>
                    </a:lnTo>
                    <a:lnTo>
                      <a:pt x="592" y="6054"/>
                    </a:lnTo>
                    <a:lnTo>
                      <a:pt x="690" y="6202"/>
                    </a:lnTo>
                    <a:lnTo>
                      <a:pt x="690" y="6251"/>
                    </a:lnTo>
                    <a:lnTo>
                      <a:pt x="690" y="6350"/>
                    </a:lnTo>
                    <a:lnTo>
                      <a:pt x="690" y="6448"/>
                    </a:lnTo>
                    <a:lnTo>
                      <a:pt x="690" y="6448"/>
                    </a:lnTo>
                    <a:lnTo>
                      <a:pt x="641" y="6497"/>
                    </a:lnTo>
                    <a:lnTo>
                      <a:pt x="592" y="6448"/>
                    </a:lnTo>
                    <a:lnTo>
                      <a:pt x="542" y="6399"/>
                    </a:lnTo>
                    <a:lnTo>
                      <a:pt x="493" y="6300"/>
                    </a:lnTo>
                    <a:lnTo>
                      <a:pt x="493" y="6300"/>
                    </a:lnTo>
                    <a:lnTo>
                      <a:pt x="493" y="6350"/>
                    </a:lnTo>
                    <a:lnTo>
                      <a:pt x="444" y="6350"/>
                    </a:lnTo>
                    <a:lnTo>
                      <a:pt x="444" y="6350"/>
                    </a:lnTo>
                    <a:lnTo>
                      <a:pt x="444" y="6350"/>
                    </a:lnTo>
                    <a:lnTo>
                      <a:pt x="395" y="6300"/>
                    </a:lnTo>
                    <a:lnTo>
                      <a:pt x="444" y="6300"/>
                    </a:lnTo>
                    <a:lnTo>
                      <a:pt x="444" y="6202"/>
                    </a:lnTo>
                    <a:lnTo>
                      <a:pt x="395" y="6152"/>
                    </a:lnTo>
                    <a:lnTo>
                      <a:pt x="345" y="6103"/>
                    </a:lnTo>
                    <a:lnTo>
                      <a:pt x="296" y="6054"/>
                    </a:lnTo>
                    <a:lnTo>
                      <a:pt x="247" y="6103"/>
                    </a:lnTo>
                    <a:lnTo>
                      <a:pt x="247" y="6152"/>
                    </a:lnTo>
                    <a:lnTo>
                      <a:pt x="345" y="6251"/>
                    </a:lnTo>
                    <a:lnTo>
                      <a:pt x="345" y="6350"/>
                    </a:lnTo>
                    <a:lnTo>
                      <a:pt x="444" y="6399"/>
                    </a:lnTo>
                    <a:lnTo>
                      <a:pt x="444" y="6399"/>
                    </a:lnTo>
                    <a:lnTo>
                      <a:pt x="493" y="6448"/>
                    </a:lnTo>
                    <a:lnTo>
                      <a:pt x="493" y="6547"/>
                    </a:lnTo>
                    <a:lnTo>
                      <a:pt x="444" y="6547"/>
                    </a:lnTo>
                    <a:lnTo>
                      <a:pt x="444" y="6596"/>
                    </a:lnTo>
                    <a:lnTo>
                      <a:pt x="345" y="6547"/>
                    </a:lnTo>
                    <a:lnTo>
                      <a:pt x="345" y="6497"/>
                    </a:lnTo>
                    <a:lnTo>
                      <a:pt x="296" y="6399"/>
                    </a:lnTo>
                    <a:lnTo>
                      <a:pt x="247" y="6350"/>
                    </a:lnTo>
                    <a:lnTo>
                      <a:pt x="247" y="6300"/>
                    </a:lnTo>
                    <a:lnTo>
                      <a:pt x="247" y="6350"/>
                    </a:lnTo>
                    <a:lnTo>
                      <a:pt x="247" y="6399"/>
                    </a:lnTo>
                    <a:lnTo>
                      <a:pt x="247" y="6399"/>
                    </a:lnTo>
                    <a:lnTo>
                      <a:pt x="198" y="6399"/>
                    </a:lnTo>
                    <a:lnTo>
                      <a:pt x="198" y="6399"/>
                    </a:lnTo>
                    <a:lnTo>
                      <a:pt x="148" y="6350"/>
                    </a:lnTo>
                    <a:lnTo>
                      <a:pt x="148" y="6350"/>
                    </a:lnTo>
                    <a:lnTo>
                      <a:pt x="198" y="6399"/>
                    </a:lnTo>
                    <a:lnTo>
                      <a:pt x="247" y="6497"/>
                    </a:lnTo>
                    <a:lnTo>
                      <a:pt x="444" y="6694"/>
                    </a:lnTo>
                    <a:lnTo>
                      <a:pt x="592" y="6990"/>
                    </a:lnTo>
                    <a:lnTo>
                      <a:pt x="641" y="7088"/>
                    </a:lnTo>
                    <a:lnTo>
                      <a:pt x="641" y="7284"/>
                    </a:lnTo>
                    <a:lnTo>
                      <a:pt x="641" y="7335"/>
                    </a:lnTo>
                    <a:lnTo>
                      <a:pt x="739" y="7481"/>
                    </a:lnTo>
                    <a:lnTo>
                      <a:pt x="838" y="7581"/>
                    </a:lnTo>
                    <a:lnTo>
                      <a:pt x="887" y="7629"/>
                    </a:lnTo>
                    <a:lnTo>
                      <a:pt x="887" y="7678"/>
                    </a:lnTo>
                    <a:lnTo>
                      <a:pt x="887" y="7777"/>
                    </a:lnTo>
                    <a:lnTo>
                      <a:pt x="1035" y="7875"/>
                    </a:lnTo>
                    <a:lnTo>
                      <a:pt x="1084" y="8023"/>
                    </a:lnTo>
                    <a:lnTo>
                      <a:pt x="1084" y="8072"/>
                    </a:lnTo>
                    <a:lnTo>
                      <a:pt x="1084" y="8171"/>
                    </a:lnTo>
                    <a:lnTo>
                      <a:pt x="1084" y="8368"/>
                    </a:lnTo>
                    <a:lnTo>
                      <a:pt x="1084" y="8466"/>
                    </a:lnTo>
                    <a:lnTo>
                      <a:pt x="1132" y="8614"/>
                    </a:lnTo>
                    <a:lnTo>
                      <a:pt x="1183" y="8762"/>
                    </a:lnTo>
                    <a:lnTo>
                      <a:pt x="1232" y="8811"/>
                    </a:lnTo>
                    <a:lnTo>
                      <a:pt x="1329" y="9007"/>
                    </a:lnTo>
                    <a:lnTo>
                      <a:pt x="1429" y="9204"/>
                    </a:lnTo>
                    <a:lnTo>
                      <a:pt x="1477" y="9304"/>
                    </a:lnTo>
                    <a:lnTo>
                      <a:pt x="1477" y="9549"/>
                    </a:lnTo>
                    <a:lnTo>
                      <a:pt x="1477" y="9647"/>
                    </a:lnTo>
                    <a:lnTo>
                      <a:pt x="1429" y="9647"/>
                    </a:lnTo>
                    <a:lnTo>
                      <a:pt x="1429" y="9697"/>
                    </a:lnTo>
                    <a:lnTo>
                      <a:pt x="1429" y="9894"/>
                    </a:lnTo>
                    <a:lnTo>
                      <a:pt x="1429" y="9992"/>
                    </a:lnTo>
                    <a:lnTo>
                      <a:pt x="1380" y="10041"/>
                    </a:lnTo>
                    <a:lnTo>
                      <a:pt x="1380" y="10140"/>
                    </a:lnTo>
                    <a:lnTo>
                      <a:pt x="1280" y="10189"/>
                    </a:lnTo>
                    <a:lnTo>
                      <a:pt x="1183" y="10189"/>
                    </a:lnTo>
                    <a:lnTo>
                      <a:pt x="1132" y="10189"/>
                    </a:lnTo>
                    <a:lnTo>
                      <a:pt x="1084" y="10140"/>
                    </a:lnTo>
                    <a:lnTo>
                      <a:pt x="1084" y="10288"/>
                    </a:lnTo>
                    <a:lnTo>
                      <a:pt x="1084" y="10386"/>
                    </a:lnTo>
                    <a:lnTo>
                      <a:pt x="1084" y="10434"/>
                    </a:lnTo>
                    <a:lnTo>
                      <a:pt x="1084" y="10534"/>
                    </a:lnTo>
                    <a:lnTo>
                      <a:pt x="1132" y="10582"/>
                    </a:lnTo>
                    <a:lnTo>
                      <a:pt x="1183" y="10534"/>
                    </a:lnTo>
                    <a:lnTo>
                      <a:pt x="1232" y="10534"/>
                    </a:lnTo>
                    <a:lnTo>
                      <a:pt x="1380" y="10582"/>
                    </a:lnTo>
                    <a:lnTo>
                      <a:pt x="1477" y="10631"/>
                    </a:lnTo>
                    <a:lnTo>
                      <a:pt x="1577" y="10779"/>
                    </a:lnTo>
                    <a:lnTo>
                      <a:pt x="1723" y="10828"/>
                    </a:lnTo>
                    <a:lnTo>
                      <a:pt x="1871" y="10878"/>
                    </a:lnTo>
                    <a:lnTo>
                      <a:pt x="2068" y="10927"/>
                    </a:lnTo>
                    <a:lnTo>
                      <a:pt x="2167" y="10927"/>
                    </a:lnTo>
                    <a:lnTo>
                      <a:pt x="2413" y="10927"/>
                    </a:lnTo>
                    <a:lnTo>
                      <a:pt x="2462" y="10927"/>
                    </a:lnTo>
                    <a:lnTo>
                      <a:pt x="2561" y="10927"/>
                    </a:lnTo>
                    <a:lnTo>
                      <a:pt x="2610" y="10878"/>
                    </a:lnTo>
                    <a:lnTo>
                      <a:pt x="2707" y="10878"/>
                    </a:lnTo>
                    <a:lnTo>
                      <a:pt x="2904" y="10779"/>
                    </a:lnTo>
                    <a:lnTo>
                      <a:pt x="3101" y="10631"/>
                    </a:lnTo>
                    <a:lnTo>
                      <a:pt x="3200" y="10631"/>
                    </a:lnTo>
                    <a:lnTo>
                      <a:pt x="3249" y="10631"/>
                    </a:lnTo>
                    <a:lnTo>
                      <a:pt x="3397" y="10582"/>
                    </a:lnTo>
                    <a:lnTo>
                      <a:pt x="3446" y="10434"/>
                    </a:lnTo>
                    <a:lnTo>
                      <a:pt x="3495" y="10386"/>
                    </a:lnTo>
                    <a:lnTo>
                      <a:pt x="3594" y="10386"/>
                    </a:lnTo>
                    <a:lnTo>
                      <a:pt x="3742" y="10337"/>
                    </a:lnTo>
                    <a:lnTo>
                      <a:pt x="3889" y="10386"/>
                    </a:lnTo>
                    <a:lnTo>
                      <a:pt x="3939" y="10337"/>
                    </a:lnTo>
                    <a:lnTo>
                      <a:pt x="4085" y="10337"/>
                    </a:lnTo>
                    <a:lnTo>
                      <a:pt x="4382" y="10288"/>
                    </a:lnTo>
                    <a:lnTo>
                      <a:pt x="4530" y="10337"/>
                    </a:lnTo>
                    <a:lnTo>
                      <a:pt x="4676" y="10288"/>
                    </a:lnTo>
                    <a:lnTo>
                      <a:pt x="4727" y="10337"/>
                    </a:lnTo>
                    <a:lnTo>
                      <a:pt x="4775" y="10386"/>
                    </a:lnTo>
                    <a:lnTo>
                      <a:pt x="5070" y="10337"/>
                    </a:lnTo>
                    <a:lnTo>
                      <a:pt x="5169" y="10337"/>
                    </a:lnTo>
                    <a:lnTo>
                      <a:pt x="5218" y="10337"/>
                    </a:lnTo>
                    <a:lnTo>
                      <a:pt x="5316" y="10386"/>
                    </a:lnTo>
                    <a:lnTo>
                      <a:pt x="5366" y="10337"/>
                    </a:lnTo>
                    <a:lnTo>
                      <a:pt x="5464" y="10337"/>
                    </a:lnTo>
                    <a:lnTo>
                      <a:pt x="5514" y="10288"/>
                    </a:lnTo>
                    <a:lnTo>
                      <a:pt x="5660" y="10189"/>
                    </a:lnTo>
                    <a:lnTo>
                      <a:pt x="5709" y="10091"/>
                    </a:lnTo>
                    <a:lnTo>
                      <a:pt x="5760" y="9943"/>
                    </a:lnTo>
                    <a:lnTo>
                      <a:pt x="5809" y="9894"/>
                    </a:lnTo>
                    <a:lnTo>
                      <a:pt x="5908" y="9844"/>
                    </a:lnTo>
                    <a:lnTo>
                      <a:pt x="5957" y="9844"/>
                    </a:lnTo>
                    <a:lnTo>
                      <a:pt x="6105" y="9795"/>
                    </a:lnTo>
                    <a:lnTo>
                      <a:pt x="6350" y="9697"/>
                    </a:lnTo>
                    <a:lnTo>
                      <a:pt x="6448" y="9647"/>
                    </a:lnTo>
                    <a:lnTo>
                      <a:pt x="6498" y="9598"/>
                    </a:lnTo>
                    <a:lnTo>
                      <a:pt x="6695" y="9500"/>
                    </a:lnTo>
                    <a:lnTo>
                      <a:pt x="6793" y="9500"/>
                    </a:lnTo>
                    <a:lnTo>
                      <a:pt x="7138" y="9500"/>
                    </a:lnTo>
                    <a:lnTo>
                      <a:pt x="7286" y="9500"/>
                    </a:lnTo>
                    <a:lnTo>
                      <a:pt x="7383" y="9500"/>
                    </a:lnTo>
                    <a:lnTo>
                      <a:pt x="7580" y="9450"/>
                    </a:lnTo>
                    <a:lnTo>
                      <a:pt x="7777" y="9401"/>
                    </a:lnTo>
                    <a:lnTo>
                      <a:pt x="8023" y="9304"/>
                    </a:lnTo>
                    <a:lnTo>
                      <a:pt x="8220" y="9204"/>
                    </a:lnTo>
                    <a:lnTo>
                      <a:pt x="8270" y="9204"/>
                    </a:lnTo>
                    <a:lnTo>
                      <a:pt x="8270" y="591"/>
                    </a:lnTo>
                    <a:lnTo>
                      <a:pt x="8073" y="542"/>
                    </a:lnTo>
                    <a:close/>
                  </a:path>
                </a:pathLst>
              </a:custGeom>
              <a:solidFill>
                <a:schemeClr val="accent2"/>
              </a:solidFill>
              <a:ln w="9525">
                <a:solidFill>
                  <a:srgbClr val="FFFFFF"/>
                </a:solidFill>
                <a:round/>
                <a:headEnd/>
                <a:tailEnd/>
              </a:ln>
            </p:spPr>
            <p:txBody>
              <a:bodyPr/>
              <a:lstStyle/>
              <a:p>
                <a:pPr defTabSz="1088420">
                  <a:defRPr/>
                </a:pPr>
                <a:endParaRPr lang="en-US" sz="2000">
                  <a:solidFill>
                    <a:srgbClr val="000000"/>
                  </a:solidFill>
                  <a:ea typeface="ＭＳ Ｐゴシック" charset="-128"/>
                </a:endParaRPr>
              </a:p>
            </p:txBody>
          </p:sp>
        </p:grpSp>
        <p:sp>
          <p:nvSpPr>
            <p:cNvPr id="16" name="Oval 15">
              <a:extLst>
                <a:ext uri="{FF2B5EF4-FFF2-40B4-BE49-F238E27FC236}">
                  <a16:creationId xmlns:a16="http://schemas.microsoft.com/office/drawing/2014/main" id="{B10A9BA8-B776-144C-B349-9E782F0C8E06}"/>
                </a:ext>
              </a:extLst>
            </p:cNvPr>
            <p:cNvSpPr/>
            <p:nvPr/>
          </p:nvSpPr>
          <p:spPr>
            <a:xfrm>
              <a:off x="809803" y="1778140"/>
              <a:ext cx="73510" cy="735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0"/>
              <a:endParaRPr lang="en-AU" sz="2000">
                <a:solidFill>
                  <a:srgbClr val="FFFFFF"/>
                </a:solidFill>
              </a:endParaRPr>
            </a:p>
          </p:txBody>
        </p:sp>
        <p:sp>
          <p:nvSpPr>
            <p:cNvPr id="20" name="Oval 19">
              <a:extLst>
                <a:ext uri="{FF2B5EF4-FFF2-40B4-BE49-F238E27FC236}">
                  <a16:creationId xmlns:a16="http://schemas.microsoft.com/office/drawing/2014/main" id="{CFE44F90-0A02-1E09-E5B4-42CA50A31E07}"/>
                </a:ext>
              </a:extLst>
            </p:cNvPr>
            <p:cNvSpPr/>
            <p:nvPr/>
          </p:nvSpPr>
          <p:spPr>
            <a:xfrm>
              <a:off x="2645300" y="1182510"/>
              <a:ext cx="148987" cy="1489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0"/>
              <a:endParaRPr lang="en-AU" sz="2000">
                <a:solidFill>
                  <a:srgbClr val="FFFFFF"/>
                </a:solidFill>
              </a:endParaRPr>
            </a:p>
          </p:txBody>
        </p:sp>
        <p:sp>
          <p:nvSpPr>
            <p:cNvPr id="21" name="Oval 20">
              <a:extLst>
                <a:ext uri="{FF2B5EF4-FFF2-40B4-BE49-F238E27FC236}">
                  <a16:creationId xmlns:a16="http://schemas.microsoft.com/office/drawing/2014/main" id="{6DB16BEA-F785-0DDC-D9A7-B0A126FA7174}"/>
                </a:ext>
              </a:extLst>
            </p:cNvPr>
            <p:cNvSpPr/>
            <p:nvPr/>
          </p:nvSpPr>
          <p:spPr>
            <a:xfrm>
              <a:off x="2585329" y="2053989"/>
              <a:ext cx="148987" cy="1489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0"/>
              <a:endParaRPr lang="en-AU" sz="2000">
                <a:solidFill>
                  <a:srgbClr val="FFFFFF"/>
                </a:solidFill>
              </a:endParaRPr>
            </a:p>
          </p:txBody>
        </p:sp>
        <p:sp>
          <p:nvSpPr>
            <p:cNvPr id="25" name="Oval 24">
              <a:extLst>
                <a:ext uri="{FF2B5EF4-FFF2-40B4-BE49-F238E27FC236}">
                  <a16:creationId xmlns:a16="http://schemas.microsoft.com/office/drawing/2014/main" id="{71E0A594-8BCC-E807-72BB-1A0D0526CD2F}"/>
                </a:ext>
              </a:extLst>
            </p:cNvPr>
            <p:cNvSpPr/>
            <p:nvPr/>
          </p:nvSpPr>
          <p:spPr>
            <a:xfrm>
              <a:off x="1740141" y="414080"/>
              <a:ext cx="73510" cy="735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0"/>
              <a:endParaRPr lang="en-AU" sz="2000">
                <a:solidFill>
                  <a:srgbClr val="FFFFFF"/>
                </a:solidFill>
              </a:endParaRPr>
            </a:p>
          </p:txBody>
        </p:sp>
        <p:sp>
          <p:nvSpPr>
            <p:cNvPr id="26" name="Oval 25">
              <a:extLst>
                <a:ext uri="{FF2B5EF4-FFF2-40B4-BE49-F238E27FC236}">
                  <a16:creationId xmlns:a16="http://schemas.microsoft.com/office/drawing/2014/main" id="{49D87F7D-99DE-C2EF-A714-8DCF1E8C2431}"/>
                </a:ext>
              </a:extLst>
            </p:cNvPr>
            <p:cNvSpPr/>
            <p:nvPr/>
          </p:nvSpPr>
          <p:spPr>
            <a:xfrm>
              <a:off x="3138329" y="1331496"/>
              <a:ext cx="73510" cy="735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0"/>
              <a:endParaRPr lang="en-AU" sz="2000">
                <a:solidFill>
                  <a:srgbClr val="FFFFFF"/>
                </a:solidFill>
              </a:endParaRPr>
            </a:p>
          </p:txBody>
        </p:sp>
        <p:sp>
          <p:nvSpPr>
            <p:cNvPr id="27" name="Oval 26">
              <a:extLst>
                <a:ext uri="{FF2B5EF4-FFF2-40B4-BE49-F238E27FC236}">
                  <a16:creationId xmlns:a16="http://schemas.microsoft.com/office/drawing/2014/main" id="{78D71B03-8788-32EF-2743-0B169BB5AAB9}"/>
                </a:ext>
              </a:extLst>
            </p:cNvPr>
            <p:cNvSpPr/>
            <p:nvPr/>
          </p:nvSpPr>
          <p:spPr>
            <a:xfrm>
              <a:off x="3009961" y="1967026"/>
              <a:ext cx="73510" cy="735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0"/>
              <a:endParaRPr lang="en-AU" sz="2000">
                <a:solidFill>
                  <a:srgbClr val="FFFFFF"/>
                </a:solidFill>
              </a:endParaRPr>
            </a:p>
          </p:txBody>
        </p:sp>
        <p:sp>
          <p:nvSpPr>
            <p:cNvPr id="28" name="Oval 27">
              <a:extLst>
                <a:ext uri="{FF2B5EF4-FFF2-40B4-BE49-F238E27FC236}">
                  <a16:creationId xmlns:a16="http://schemas.microsoft.com/office/drawing/2014/main" id="{36D6C03B-570B-D9B7-A29F-8C8FF1D2A253}"/>
                </a:ext>
              </a:extLst>
            </p:cNvPr>
            <p:cNvSpPr/>
            <p:nvPr/>
          </p:nvSpPr>
          <p:spPr>
            <a:xfrm>
              <a:off x="2885919" y="1993615"/>
              <a:ext cx="73510" cy="735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0"/>
              <a:endParaRPr lang="en-AU" sz="2000">
                <a:solidFill>
                  <a:srgbClr val="FFFFFF"/>
                </a:solidFill>
              </a:endParaRPr>
            </a:p>
          </p:txBody>
        </p:sp>
        <p:sp>
          <p:nvSpPr>
            <p:cNvPr id="29" name="Oval 28">
              <a:extLst>
                <a:ext uri="{FF2B5EF4-FFF2-40B4-BE49-F238E27FC236}">
                  <a16:creationId xmlns:a16="http://schemas.microsoft.com/office/drawing/2014/main" id="{991F094A-91A7-32AB-C37A-505B0FACF3BD}"/>
                </a:ext>
              </a:extLst>
            </p:cNvPr>
            <p:cNvSpPr/>
            <p:nvPr/>
          </p:nvSpPr>
          <p:spPr>
            <a:xfrm>
              <a:off x="2643081" y="2166220"/>
              <a:ext cx="73510" cy="735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0"/>
              <a:endParaRPr lang="en-AU" sz="2000">
                <a:solidFill>
                  <a:srgbClr val="FFFFFF"/>
                </a:solidFill>
              </a:endParaRPr>
            </a:p>
          </p:txBody>
        </p:sp>
      </p:grpSp>
    </p:spTree>
    <p:extLst>
      <p:ext uri="{BB962C8B-B14F-4D97-AF65-F5344CB8AC3E}">
        <p14:creationId xmlns:p14="http://schemas.microsoft.com/office/powerpoint/2010/main" val="4091363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0E92-3DAE-6283-8D54-5050546BFDA2}"/>
              </a:ext>
            </a:extLst>
          </p:cNvPr>
          <p:cNvSpPr>
            <a:spLocks noGrp="1"/>
          </p:cNvSpPr>
          <p:nvPr>
            <p:ph type="title"/>
          </p:nvPr>
        </p:nvSpPr>
        <p:spPr/>
        <p:txBody>
          <a:bodyPr/>
          <a:lstStyle/>
          <a:p>
            <a:r>
              <a:rPr lang="en-AU"/>
              <a:t>Stamp duty 	</a:t>
            </a:r>
          </a:p>
        </p:txBody>
      </p:sp>
      <p:sp>
        <p:nvSpPr>
          <p:cNvPr id="3" name="Content Placeholder 2">
            <a:extLst>
              <a:ext uri="{FF2B5EF4-FFF2-40B4-BE49-F238E27FC236}">
                <a16:creationId xmlns:a16="http://schemas.microsoft.com/office/drawing/2014/main" id="{F347BEBA-96BC-81A8-D8DD-49B7EDD3E9D7}"/>
              </a:ext>
            </a:extLst>
          </p:cNvPr>
          <p:cNvSpPr>
            <a:spLocks noGrp="1"/>
          </p:cNvSpPr>
          <p:nvPr>
            <p:ph idx="1"/>
          </p:nvPr>
        </p:nvSpPr>
        <p:spPr>
          <a:xfrm>
            <a:off x="368300" y="1478259"/>
            <a:ext cx="9947275" cy="5319274"/>
          </a:xfrm>
        </p:spPr>
        <p:txBody>
          <a:bodyPr/>
          <a:lstStyle/>
          <a:p>
            <a:r>
              <a:rPr lang="en-AU" sz="1600"/>
              <a:t>Any investment in Australia is likely to have stamp duty implications and the structure of the transaction will have key implications on whether there is exposure to ongoing liability.  For example, is the investment by way of an acquisiton of: </a:t>
            </a:r>
          </a:p>
          <a:p>
            <a:pPr lvl="1"/>
            <a:r>
              <a:rPr lang="en-AU" sz="1600"/>
              <a:t>shares in a company or units in a trust;</a:t>
            </a:r>
          </a:p>
          <a:p>
            <a:pPr lvl="1"/>
            <a:r>
              <a:rPr lang="en-AU" sz="1600"/>
              <a:t>an interest in an </a:t>
            </a:r>
            <a:r>
              <a:rPr lang="en-AU" altLang="ja-JP" sz="1600"/>
              <a:t>incorporated </a:t>
            </a:r>
            <a:r>
              <a:rPr lang="en-AU" sz="1600"/>
              <a:t>joint venture or unincoporated joint venture;</a:t>
            </a:r>
          </a:p>
          <a:p>
            <a:pPr lvl="1"/>
            <a:r>
              <a:rPr lang="en-AU" sz="1600"/>
              <a:t>a partnership interest; or </a:t>
            </a:r>
          </a:p>
          <a:p>
            <a:pPr lvl="1"/>
            <a:r>
              <a:rPr lang="en-AU" sz="1600"/>
              <a:t>land or business assets, directly.</a:t>
            </a:r>
          </a:p>
          <a:p>
            <a:r>
              <a:rPr lang="en-AU" sz="1600"/>
              <a:t>For example, if a purchaser buys all the shares in an unlisted company that holds AUD$20 million of land in Victoria, then the purchaser will pay $1.3 million in stamp duty (being "landholder duty") in Victoria.  This will need to be paid within 30 days of the transaction completing.  See next slide for stamp duty and land tax rates across all States and Territories. </a:t>
            </a:r>
          </a:p>
          <a:p>
            <a:r>
              <a:rPr lang="en-AU" sz="1600"/>
              <a:t>Due diligence will also play a key role in working out whether a "target" has unpaid stamp duty liabilities. </a:t>
            </a:r>
          </a:p>
          <a:p>
            <a:r>
              <a:rPr lang="en-AU" sz="1600"/>
              <a:t>From an enforcement perspective, any document that has not been stamped (and was required to be stamped) cannot be produced as evidence in any court proceedings until such time as the stamp duty has been paid and the document stamped.  Therefore, when acquiring a company, if that company is a party to a contract which has not been stamped, then in the scenario that that contract becomes the subject of a dispute, the only way in which that contract can be produced in court as evidence will be if the new owner of that company has paid the duty and attended to stamping.   </a:t>
            </a:r>
          </a:p>
        </p:txBody>
      </p:sp>
      <p:sp>
        <p:nvSpPr>
          <p:cNvPr id="4" name="Slide Number Placeholder 3">
            <a:extLst>
              <a:ext uri="{FF2B5EF4-FFF2-40B4-BE49-F238E27FC236}">
                <a16:creationId xmlns:a16="http://schemas.microsoft.com/office/drawing/2014/main" id="{3F846958-93A7-18E8-E6A9-1B692BFF0873}"/>
              </a:ext>
            </a:extLst>
          </p:cNvPr>
          <p:cNvSpPr>
            <a:spLocks noGrp="1"/>
          </p:cNvSpPr>
          <p:nvPr>
            <p:ph type="sldNum" sz="quarter" idx="4"/>
          </p:nvPr>
        </p:nvSpPr>
        <p:spPr/>
        <p:txBody>
          <a:bodyPr/>
          <a:lstStyle/>
          <a:p>
            <a:fld id="{6AA0D82A-3546-47F5-86F2-7C1B0374902F}" type="slidenum">
              <a:rPr lang="en-AU" smtClean="0"/>
              <a:pPr/>
              <a:t>11</a:t>
            </a:fld>
            <a:endParaRPr lang="en-AU" dirty="0"/>
          </a:p>
        </p:txBody>
      </p:sp>
    </p:spTree>
    <p:extLst>
      <p:ext uri="{BB962C8B-B14F-4D97-AF65-F5344CB8AC3E}">
        <p14:creationId xmlns:p14="http://schemas.microsoft.com/office/powerpoint/2010/main" val="2157110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p:cNvSpPr/>
          <p:nvPr/>
        </p:nvSpPr>
        <p:spPr>
          <a:xfrm>
            <a:off x="7917143" y="1439578"/>
            <a:ext cx="1199538" cy="48035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41" dirty="0"/>
          </a:p>
        </p:txBody>
      </p:sp>
      <p:sp>
        <p:nvSpPr>
          <p:cNvPr id="140" name="Rectangle 139"/>
          <p:cNvSpPr/>
          <p:nvPr/>
        </p:nvSpPr>
        <p:spPr>
          <a:xfrm>
            <a:off x="9183162" y="1439578"/>
            <a:ext cx="1199538" cy="48035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41" dirty="0"/>
          </a:p>
        </p:txBody>
      </p:sp>
      <p:sp>
        <p:nvSpPr>
          <p:cNvPr id="5" name="Rectangle 4"/>
          <p:cNvSpPr/>
          <p:nvPr/>
        </p:nvSpPr>
        <p:spPr>
          <a:xfrm>
            <a:off x="1587056" y="1424407"/>
            <a:ext cx="1199538" cy="48187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41" dirty="0"/>
          </a:p>
        </p:txBody>
      </p:sp>
      <p:sp>
        <p:nvSpPr>
          <p:cNvPr id="7" name="Rectangle 6"/>
          <p:cNvSpPr/>
          <p:nvPr/>
        </p:nvSpPr>
        <p:spPr>
          <a:xfrm>
            <a:off x="2853074" y="1439577"/>
            <a:ext cx="1199538" cy="48035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41" dirty="0"/>
          </a:p>
        </p:txBody>
      </p:sp>
      <p:sp>
        <p:nvSpPr>
          <p:cNvPr id="8" name="Rectangle 7"/>
          <p:cNvSpPr/>
          <p:nvPr/>
        </p:nvSpPr>
        <p:spPr>
          <a:xfrm>
            <a:off x="4119091" y="1444137"/>
            <a:ext cx="1199538" cy="4798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41" dirty="0"/>
          </a:p>
        </p:txBody>
      </p:sp>
      <p:sp>
        <p:nvSpPr>
          <p:cNvPr id="9" name="Rectangle 8"/>
          <p:cNvSpPr/>
          <p:nvPr/>
        </p:nvSpPr>
        <p:spPr>
          <a:xfrm>
            <a:off x="5385109" y="1439577"/>
            <a:ext cx="1199538" cy="48035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841" dirty="0"/>
          </a:p>
        </p:txBody>
      </p:sp>
      <p:sp>
        <p:nvSpPr>
          <p:cNvPr id="11" name="Rectangle 10"/>
          <p:cNvSpPr/>
          <p:nvPr/>
        </p:nvSpPr>
        <p:spPr>
          <a:xfrm>
            <a:off x="6651126" y="1439577"/>
            <a:ext cx="1199538" cy="4803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41" dirty="0"/>
          </a:p>
        </p:txBody>
      </p:sp>
      <p:cxnSp>
        <p:nvCxnSpPr>
          <p:cNvPr id="13" name="Straight Connector 12"/>
          <p:cNvCxnSpPr>
            <a:cxnSpLocks/>
          </p:cNvCxnSpPr>
          <p:nvPr/>
        </p:nvCxnSpPr>
        <p:spPr>
          <a:xfrm>
            <a:off x="455421" y="4555615"/>
            <a:ext cx="704480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179" y="4363757"/>
            <a:ext cx="10073237" cy="227306"/>
          </a:xfrm>
          <a:prstGeom prst="rect">
            <a:avLst/>
          </a:prstGeom>
          <a:solidFill>
            <a:schemeClr val="tx2"/>
          </a:solidFill>
          <a:ln>
            <a:noFill/>
          </a:ln>
        </p:spPr>
        <p:txBody>
          <a:bodyPr wrap="square" lIns="78935" rtlCol="0" anchor="ctr">
            <a:spAutoFit/>
          </a:bodyPr>
          <a:lstStyle/>
          <a:p>
            <a:r>
              <a:rPr lang="en-AU" sz="877" dirty="0">
                <a:latin typeface="Acropolis Black" pitchFamily="50" charset="0"/>
              </a:rPr>
              <a:t>ADDITIONAL LAND TAX</a:t>
            </a:r>
          </a:p>
        </p:txBody>
      </p:sp>
      <p:grpSp>
        <p:nvGrpSpPr>
          <p:cNvPr id="16" name="Group 15"/>
          <p:cNvGrpSpPr/>
          <p:nvPr/>
        </p:nvGrpSpPr>
        <p:grpSpPr>
          <a:xfrm>
            <a:off x="1966664" y="2742188"/>
            <a:ext cx="468414" cy="400813"/>
            <a:chOff x="1594953" y="1669602"/>
            <a:chExt cx="534075" cy="456997"/>
          </a:xfrm>
        </p:grpSpPr>
        <p:sp>
          <p:nvSpPr>
            <p:cNvPr id="147" name="Oval 146"/>
            <p:cNvSpPr/>
            <p:nvPr/>
          </p:nvSpPr>
          <p:spPr>
            <a:xfrm>
              <a:off x="1595815" y="1669602"/>
              <a:ext cx="533213" cy="45699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31574" bIns="94722" rtlCol="0" anchor="ctr"/>
            <a:lstStyle/>
            <a:p>
              <a:pPr algn="ctr"/>
              <a:endParaRPr lang="en-AU" sz="1403" b="1" dirty="0">
                <a:solidFill>
                  <a:schemeClr val="tx1"/>
                </a:solidFill>
                <a:latin typeface="+mj-lt"/>
              </a:endParaRPr>
            </a:p>
          </p:txBody>
        </p:sp>
        <p:sp>
          <p:nvSpPr>
            <p:cNvPr id="148" name="TextBox 147"/>
            <p:cNvSpPr txBox="1"/>
            <p:nvPr/>
          </p:nvSpPr>
          <p:spPr>
            <a:xfrm>
              <a:off x="1594953" y="1801100"/>
              <a:ext cx="489870" cy="253893"/>
            </a:xfrm>
            <a:prstGeom prst="rect">
              <a:avLst/>
            </a:prstGeom>
            <a:noFill/>
          </p:spPr>
          <p:txBody>
            <a:bodyPr wrap="none" lIns="80188" tIns="40095" rIns="80188" bIns="40095" rtlCol="0">
              <a:spAutoFit/>
            </a:bodyPr>
            <a:lstStyle/>
            <a:p>
              <a:r>
                <a:rPr lang="en-AU" sz="921" b="1" dirty="0">
                  <a:latin typeface="+mj-lt"/>
                </a:rPr>
                <a:t>+8%</a:t>
              </a:r>
            </a:p>
          </p:txBody>
        </p:sp>
      </p:grpSp>
      <p:grpSp>
        <p:nvGrpSpPr>
          <p:cNvPr id="17" name="Group 16"/>
          <p:cNvGrpSpPr/>
          <p:nvPr/>
        </p:nvGrpSpPr>
        <p:grpSpPr>
          <a:xfrm>
            <a:off x="3213429" y="2759948"/>
            <a:ext cx="467658" cy="400813"/>
            <a:chOff x="1908773" y="1669602"/>
            <a:chExt cx="533213" cy="456997"/>
          </a:xfrm>
        </p:grpSpPr>
        <p:sp>
          <p:nvSpPr>
            <p:cNvPr id="145" name="Oval 144"/>
            <p:cNvSpPr/>
            <p:nvPr/>
          </p:nvSpPr>
          <p:spPr>
            <a:xfrm>
              <a:off x="1908773" y="1669602"/>
              <a:ext cx="533213" cy="45699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31574" bIns="94722" rtlCol="0" anchor="ctr"/>
            <a:lstStyle/>
            <a:p>
              <a:pPr algn="ctr"/>
              <a:endParaRPr lang="en-AU" sz="1403" b="1" dirty="0">
                <a:solidFill>
                  <a:schemeClr val="tx1"/>
                </a:solidFill>
                <a:latin typeface="+mj-lt"/>
              </a:endParaRPr>
            </a:p>
          </p:txBody>
        </p:sp>
        <p:sp>
          <p:nvSpPr>
            <p:cNvPr id="146" name="TextBox 145"/>
            <p:cNvSpPr txBox="1"/>
            <p:nvPr/>
          </p:nvSpPr>
          <p:spPr>
            <a:xfrm>
              <a:off x="1909469" y="1759599"/>
              <a:ext cx="532496" cy="276922"/>
            </a:xfrm>
            <a:prstGeom prst="rect">
              <a:avLst/>
            </a:prstGeom>
            <a:noFill/>
          </p:spPr>
          <p:txBody>
            <a:bodyPr wrap="square" lIns="80188" tIns="40095" rIns="80188" bIns="40095" rtlCol="0">
              <a:spAutoFit/>
            </a:bodyPr>
            <a:lstStyle/>
            <a:p>
              <a:r>
                <a:rPr lang="en-AU" sz="1052" b="1" dirty="0">
                  <a:latin typeface="+mj-lt"/>
                </a:rPr>
                <a:t>+8%</a:t>
              </a:r>
            </a:p>
          </p:txBody>
        </p:sp>
      </p:grpSp>
      <p:grpSp>
        <p:nvGrpSpPr>
          <p:cNvPr id="18" name="Group 17"/>
          <p:cNvGrpSpPr/>
          <p:nvPr/>
        </p:nvGrpSpPr>
        <p:grpSpPr>
          <a:xfrm>
            <a:off x="4522338" y="2751970"/>
            <a:ext cx="467658" cy="400813"/>
            <a:chOff x="2176263" y="1669602"/>
            <a:chExt cx="533213" cy="456997"/>
          </a:xfrm>
        </p:grpSpPr>
        <p:sp>
          <p:nvSpPr>
            <p:cNvPr id="143" name="Oval 142"/>
            <p:cNvSpPr/>
            <p:nvPr/>
          </p:nvSpPr>
          <p:spPr>
            <a:xfrm>
              <a:off x="2176263" y="1669602"/>
              <a:ext cx="533213" cy="45699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31574" bIns="94722" rtlCol="0" anchor="ctr"/>
            <a:lstStyle/>
            <a:p>
              <a:pPr algn="ctr"/>
              <a:endParaRPr lang="en-AU" sz="1403" b="1" dirty="0">
                <a:solidFill>
                  <a:schemeClr val="tx1"/>
                </a:solidFill>
                <a:latin typeface="+mj-lt"/>
              </a:endParaRPr>
            </a:p>
          </p:txBody>
        </p:sp>
        <p:sp>
          <p:nvSpPr>
            <p:cNvPr id="144" name="TextBox 143"/>
            <p:cNvSpPr txBox="1"/>
            <p:nvPr/>
          </p:nvSpPr>
          <p:spPr>
            <a:xfrm>
              <a:off x="2176959" y="1759599"/>
              <a:ext cx="513630" cy="276922"/>
            </a:xfrm>
            <a:prstGeom prst="rect">
              <a:avLst/>
            </a:prstGeom>
            <a:noFill/>
          </p:spPr>
          <p:txBody>
            <a:bodyPr wrap="none" lIns="80188" tIns="40095" rIns="80188" bIns="40095" rtlCol="0">
              <a:spAutoFit/>
            </a:bodyPr>
            <a:lstStyle/>
            <a:p>
              <a:r>
                <a:rPr lang="en-AU" sz="1052" b="1" dirty="0">
                  <a:latin typeface="+mj-lt"/>
                </a:rPr>
                <a:t>+7%</a:t>
              </a:r>
            </a:p>
          </p:txBody>
        </p:sp>
      </p:grpSp>
      <p:grpSp>
        <p:nvGrpSpPr>
          <p:cNvPr id="19" name="Group 18"/>
          <p:cNvGrpSpPr/>
          <p:nvPr/>
        </p:nvGrpSpPr>
        <p:grpSpPr>
          <a:xfrm>
            <a:off x="5781619" y="2758924"/>
            <a:ext cx="467658" cy="400813"/>
            <a:chOff x="2474399" y="1669602"/>
            <a:chExt cx="533213" cy="456997"/>
          </a:xfrm>
        </p:grpSpPr>
        <p:sp>
          <p:nvSpPr>
            <p:cNvPr id="141" name="Oval 140"/>
            <p:cNvSpPr/>
            <p:nvPr/>
          </p:nvSpPr>
          <p:spPr>
            <a:xfrm>
              <a:off x="2474399" y="1669602"/>
              <a:ext cx="533213" cy="45699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31574" bIns="94722" rtlCol="0" anchor="ctr"/>
            <a:lstStyle/>
            <a:p>
              <a:pPr algn="ctr"/>
              <a:endParaRPr lang="en-AU" sz="1403" b="1" dirty="0">
                <a:solidFill>
                  <a:schemeClr val="tx1"/>
                </a:solidFill>
                <a:latin typeface="+mj-lt"/>
              </a:endParaRPr>
            </a:p>
          </p:txBody>
        </p:sp>
        <p:sp>
          <p:nvSpPr>
            <p:cNvPr id="142" name="TextBox 141"/>
            <p:cNvSpPr txBox="1"/>
            <p:nvPr/>
          </p:nvSpPr>
          <p:spPr>
            <a:xfrm>
              <a:off x="2475095" y="1759599"/>
              <a:ext cx="513630" cy="276922"/>
            </a:xfrm>
            <a:prstGeom prst="rect">
              <a:avLst/>
            </a:prstGeom>
            <a:noFill/>
          </p:spPr>
          <p:txBody>
            <a:bodyPr wrap="none" lIns="80188" tIns="40095" rIns="80188" bIns="40095" rtlCol="0">
              <a:spAutoFit/>
            </a:bodyPr>
            <a:lstStyle/>
            <a:p>
              <a:r>
                <a:rPr lang="en-AU" sz="1052" b="1" dirty="0">
                  <a:latin typeface="+mj-lt"/>
                </a:rPr>
                <a:t>+7%</a:t>
              </a:r>
            </a:p>
          </p:txBody>
        </p:sp>
      </p:grpSp>
      <p:grpSp>
        <p:nvGrpSpPr>
          <p:cNvPr id="21" name="Group 20"/>
          <p:cNvGrpSpPr/>
          <p:nvPr/>
        </p:nvGrpSpPr>
        <p:grpSpPr>
          <a:xfrm>
            <a:off x="7029160" y="2765444"/>
            <a:ext cx="467658" cy="400813"/>
            <a:chOff x="1433277" y="1663909"/>
            <a:chExt cx="533213" cy="456997"/>
          </a:xfrm>
        </p:grpSpPr>
        <p:sp>
          <p:nvSpPr>
            <p:cNvPr id="137" name="Oval 136"/>
            <p:cNvSpPr/>
            <p:nvPr/>
          </p:nvSpPr>
          <p:spPr>
            <a:xfrm>
              <a:off x="1433277" y="1663909"/>
              <a:ext cx="533213" cy="45699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31574" bIns="94722" rtlCol="0" anchor="ctr"/>
            <a:lstStyle/>
            <a:p>
              <a:pPr algn="ctr"/>
              <a:endParaRPr lang="en-AU" sz="1403" b="1" dirty="0">
                <a:solidFill>
                  <a:schemeClr val="tx1"/>
                </a:solidFill>
                <a:latin typeface="+mj-lt"/>
              </a:endParaRPr>
            </a:p>
          </p:txBody>
        </p:sp>
        <p:sp>
          <p:nvSpPr>
            <p:cNvPr id="138" name="TextBox 137"/>
            <p:cNvSpPr txBox="1"/>
            <p:nvPr/>
          </p:nvSpPr>
          <p:spPr>
            <a:xfrm>
              <a:off x="1433973" y="1753906"/>
              <a:ext cx="513630" cy="276922"/>
            </a:xfrm>
            <a:prstGeom prst="rect">
              <a:avLst/>
            </a:prstGeom>
            <a:noFill/>
          </p:spPr>
          <p:txBody>
            <a:bodyPr wrap="none" lIns="80188" tIns="40095" rIns="80188" bIns="40095" rtlCol="0">
              <a:spAutoFit/>
            </a:bodyPr>
            <a:lstStyle/>
            <a:p>
              <a:r>
                <a:rPr lang="en-AU" sz="1052" b="1" dirty="0">
                  <a:latin typeface="+mj-lt"/>
                </a:rPr>
                <a:t>+7%</a:t>
              </a:r>
            </a:p>
          </p:txBody>
        </p:sp>
      </p:grpSp>
      <p:sp>
        <p:nvSpPr>
          <p:cNvPr id="23" name="TextBox 22"/>
          <p:cNvSpPr txBox="1"/>
          <p:nvPr/>
        </p:nvSpPr>
        <p:spPr>
          <a:xfrm>
            <a:off x="1991786" y="2381951"/>
            <a:ext cx="455574" cy="227306"/>
          </a:xfrm>
          <a:prstGeom prst="rect">
            <a:avLst/>
          </a:prstGeom>
          <a:noFill/>
        </p:spPr>
        <p:txBody>
          <a:bodyPr wrap="square" rtlCol="0">
            <a:spAutoFit/>
          </a:bodyPr>
          <a:lstStyle/>
          <a:p>
            <a:r>
              <a:rPr lang="en-AU" sz="877" b="1" i="1" dirty="0">
                <a:latin typeface="+mj-lt"/>
              </a:rPr>
              <a:t>5.5%</a:t>
            </a:r>
          </a:p>
        </p:txBody>
      </p:sp>
      <p:sp>
        <p:nvSpPr>
          <p:cNvPr id="24" name="TextBox 23"/>
          <p:cNvSpPr txBox="1"/>
          <p:nvPr/>
        </p:nvSpPr>
        <p:spPr>
          <a:xfrm>
            <a:off x="3229364" y="2380415"/>
            <a:ext cx="505748" cy="227306"/>
          </a:xfrm>
          <a:prstGeom prst="rect">
            <a:avLst/>
          </a:prstGeom>
          <a:noFill/>
        </p:spPr>
        <p:txBody>
          <a:bodyPr wrap="square" rtlCol="0">
            <a:spAutoFit/>
          </a:bodyPr>
          <a:lstStyle/>
          <a:p>
            <a:r>
              <a:rPr lang="en-AU" sz="877" b="1" i="1" dirty="0">
                <a:solidFill>
                  <a:srgbClr val="000000"/>
                </a:solidFill>
                <a:latin typeface="+mj-lt"/>
              </a:rPr>
              <a:t>6.</a:t>
            </a:r>
            <a:r>
              <a:rPr lang="en-AU" sz="877" b="1" i="1" dirty="0">
                <a:latin typeface="+mj-lt"/>
              </a:rPr>
              <a:t>5%</a:t>
            </a:r>
          </a:p>
        </p:txBody>
      </p:sp>
      <p:sp>
        <p:nvSpPr>
          <p:cNvPr id="25" name="TextBox 24"/>
          <p:cNvSpPr txBox="1"/>
          <p:nvPr/>
        </p:nvSpPr>
        <p:spPr>
          <a:xfrm>
            <a:off x="4540676" y="2381953"/>
            <a:ext cx="519694" cy="227306"/>
          </a:xfrm>
          <a:prstGeom prst="rect">
            <a:avLst/>
          </a:prstGeom>
          <a:noFill/>
        </p:spPr>
        <p:txBody>
          <a:bodyPr wrap="square" rtlCol="0">
            <a:spAutoFit/>
          </a:bodyPr>
          <a:lstStyle/>
          <a:p>
            <a:r>
              <a:rPr lang="en-AU" sz="877" b="1" i="1" dirty="0">
                <a:latin typeface="+mj-lt"/>
              </a:rPr>
              <a:t>5.75%</a:t>
            </a:r>
          </a:p>
        </p:txBody>
      </p:sp>
      <p:sp>
        <p:nvSpPr>
          <p:cNvPr id="26" name="TextBox 25"/>
          <p:cNvSpPr txBox="1"/>
          <p:nvPr/>
        </p:nvSpPr>
        <p:spPr>
          <a:xfrm>
            <a:off x="5760410" y="2391164"/>
            <a:ext cx="510076" cy="227306"/>
          </a:xfrm>
          <a:prstGeom prst="rect">
            <a:avLst/>
          </a:prstGeom>
          <a:noFill/>
        </p:spPr>
        <p:txBody>
          <a:bodyPr wrap="square" rtlCol="0">
            <a:spAutoFit/>
          </a:bodyPr>
          <a:lstStyle/>
          <a:p>
            <a:r>
              <a:rPr lang="en-AU" sz="877" b="1" i="1" dirty="0">
                <a:latin typeface="+mj-lt"/>
              </a:rPr>
              <a:t>5.15%</a:t>
            </a:r>
          </a:p>
        </p:txBody>
      </p:sp>
      <p:sp>
        <p:nvSpPr>
          <p:cNvPr id="28" name="TextBox 27"/>
          <p:cNvSpPr txBox="1"/>
          <p:nvPr/>
        </p:nvSpPr>
        <p:spPr>
          <a:xfrm>
            <a:off x="7045377" y="2376189"/>
            <a:ext cx="455574" cy="227306"/>
          </a:xfrm>
          <a:prstGeom prst="rect">
            <a:avLst/>
          </a:prstGeom>
          <a:noFill/>
        </p:spPr>
        <p:txBody>
          <a:bodyPr wrap="square" rtlCol="0">
            <a:spAutoFit/>
          </a:bodyPr>
          <a:lstStyle/>
          <a:p>
            <a:r>
              <a:rPr lang="en-AU" sz="877" b="1" i="1" dirty="0">
                <a:latin typeface="+mj-lt"/>
              </a:rPr>
              <a:t>5.5%</a:t>
            </a:r>
          </a:p>
        </p:txBody>
      </p:sp>
      <p:cxnSp>
        <p:nvCxnSpPr>
          <p:cNvPr id="30" name="Straight Connector 29"/>
          <p:cNvCxnSpPr>
            <a:cxnSpLocks/>
          </p:cNvCxnSpPr>
          <p:nvPr/>
        </p:nvCxnSpPr>
        <p:spPr>
          <a:xfrm>
            <a:off x="319467" y="3178503"/>
            <a:ext cx="1007089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6729" y="2646530"/>
            <a:ext cx="734608" cy="200376"/>
          </a:xfrm>
          <a:prstGeom prst="rect">
            <a:avLst/>
          </a:prstGeom>
          <a:noFill/>
        </p:spPr>
        <p:txBody>
          <a:bodyPr wrap="square" rtlCol="0">
            <a:spAutoFit/>
          </a:bodyPr>
          <a:lstStyle/>
          <a:p>
            <a:r>
              <a:rPr lang="en-AU" sz="702" i="1">
                <a:solidFill>
                  <a:schemeClr val="bg1"/>
                </a:solidFill>
              </a:rPr>
              <a:t>Normal </a:t>
            </a:r>
            <a:r>
              <a:rPr lang="en-AU" sz="702" i="1" dirty="0">
                <a:solidFill>
                  <a:schemeClr val="bg1"/>
                </a:solidFill>
              </a:rPr>
              <a:t>Duty</a:t>
            </a:r>
          </a:p>
        </p:txBody>
      </p:sp>
      <p:sp>
        <p:nvSpPr>
          <p:cNvPr id="33" name="TextBox 32"/>
          <p:cNvSpPr txBox="1"/>
          <p:nvPr/>
        </p:nvSpPr>
        <p:spPr>
          <a:xfrm>
            <a:off x="306729" y="3165006"/>
            <a:ext cx="1019874" cy="335220"/>
          </a:xfrm>
          <a:prstGeom prst="rect">
            <a:avLst/>
          </a:prstGeom>
          <a:noFill/>
        </p:spPr>
        <p:txBody>
          <a:bodyPr wrap="square" rtlCol="0">
            <a:spAutoFit/>
          </a:bodyPr>
          <a:lstStyle/>
          <a:p>
            <a:r>
              <a:rPr lang="en-AU" sz="789" b="1" dirty="0">
                <a:solidFill>
                  <a:schemeClr val="bg1"/>
                </a:solidFill>
              </a:rPr>
              <a:t>Land </a:t>
            </a:r>
          </a:p>
          <a:p>
            <a:r>
              <a:rPr lang="en-AU" sz="789" b="1" dirty="0">
                <a:solidFill>
                  <a:schemeClr val="bg1"/>
                </a:solidFill>
              </a:rPr>
              <a:t>Affected</a:t>
            </a:r>
          </a:p>
        </p:txBody>
      </p:sp>
      <p:sp>
        <p:nvSpPr>
          <p:cNvPr id="34" name="TextBox 33"/>
          <p:cNvSpPr txBox="1"/>
          <p:nvPr/>
        </p:nvSpPr>
        <p:spPr>
          <a:xfrm>
            <a:off x="2840442" y="3263558"/>
            <a:ext cx="1199538" cy="441935"/>
          </a:xfrm>
          <a:prstGeom prst="rect">
            <a:avLst/>
          </a:prstGeom>
          <a:noFill/>
        </p:spPr>
        <p:txBody>
          <a:bodyPr wrap="square" lIns="31567" tIns="31567" rIns="31567" bIns="31567" rtlCol="0" anchor="ctr" anchorCtr="0">
            <a:noAutofit/>
          </a:bodyPr>
          <a:lstStyle/>
          <a:p>
            <a:pPr algn="ctr"/>
            <a:r>
              <a:rPr lang="en-AU" sz="614" dirty="0"/>
              <a:t>Residential land including development land - with some exceptions.</a:t>
            </a:r>
          </a:p>
        </p:txBody>
      </p:sp>
      <p:sp>
        <p:nvSpPr>
          <p:cNvPr id="35" name="TextBox 34"/>
          <p:cNvSpPr txBox="1"/>
          <p:nvPr/>
        </p:nvSpPr>
        <p:spPr>
          <a:xfrm>
            <a:off x="1579483" y="3266089"/>
            <a:ext cx="1199538" cy="441935"/>
          </a:xfrm>
          <a:prstGeom prst="rect">
            <a:avLst/>
          </a:prstGeom>
          <a:noFill/>
        </p:spPr>
        <p:txBody>
          <a:bodyPr wrap="square" lIns="31567" tIns="31567" rIns="31567" bIns="31567" rtlCol="0" anchor="ctr" anchorCtr="0">
            <a:noAutofit/>
          </a:bodyPr>
          <a:lstStyle/>
          <a:p>
            <a:pPr algn="ctr"/>
            <a:r>
              <a:rPr lang="en-AU" sz="614" dirty="0"/>
              <a:t>Residential land including development land - with some exceptions. </a:t>
            </a:r>
          </a:p>
        </p:txBody>
      </p:sp>
      <p:sp>
        <p:nvSpPr>
          <p:cNvPr id="36" name="TextBox 35"/>
          <p:cNvSpPr txBox="1"/>
          <p:nvPr/>
        </p:nvSpPr>
        <p:spPr>
          <a:xfrm>
            <a:off x="4124277" y="3254047"/>
            <a:ext cx="1199538" cy="441935"/>
          </a:xfrm>
          <a:prstGeom prst="rect">
            <a:avLst/>
          </a:prstGeom>
          <a:noFill/>
        </p:spPr>
        <p:txBody>
          <a:bodyPr wrap="square" lIns="31567" tIns="31567" rIns="31567" bIns="31567" rtlCol="0" anchor="ctr" anchorCtr="0">
            <a:noAutofit/>
          </a:bodyPr>
          <a:lstStyle/>
          <a:p>
            <a:pPr algn="ctr"/>
            <a:r>
              <a:rPr lang="en-AU" sz="614" dirty="0"/>
              <a:t>Residential land including development land - with some exceptions.</a:t>
            </a:r>
          </a:p>
        </p:txBody>
      </p:sp>
      <p:sp>
        <p:nvSpPr>
          <p:cNvPr id="37" name="TextBox 36"/>
          <p:cNvSpPr txBox="1"/>
          <p:nvPr/>
        </p:nvSpPr>
        <p:spPr>
          <a:xfrm>
            <a:off x="5391539" y="3272592"/>
            <a:ext cx="1199538" cy="441935"/>
          </a:xfrm>
          <a:prstGeom prst="rect">
            <a:avLst/>
          </a:prstGeom>
          <a:noFill/>
        </p:spPr>
        <p:txBody>
          <a:bodyPr wrap="square" lIns="31567" tIns="31567" rIns="31567" bIns="31567" rtlCol="0" anchor="ctr" anchorCtr="0">
            <a:noAutofit/>
          </a:bodyPr>
          <a:lstStyle/>
          <a:p>
            <a:pPr algn="ctr"/>
            <a:r>
              <a:rPr lang="en-AU" sz="614" dirty="0"/>
              <a:t>Residential property including development land - with some exceptions.</a:t>
            </a:r>
          </a:p>
        </p:txBody>
      </p:sp>
      <p:sp>
        <p:nvSpPr>
          <p:cNvPr id="38" name="TextBox 37"/>
          <p:cNvSpPr txBox="1"/>
          <p:nvPr/>
        </p:nvSpPr>
        <p:spPr>
          <a:xfrm>
            <a:off x="6651124" y="3236296"/>
            <a:ext cx="1199538" cy="441935"/>
          </a:xfrm>
          <a:prstGeom prst="rect">
            <a:avLst/>
          </a:prstGeom>
          <a:noFill/>
        </p:spPr>
        <p:txBody>
          <a:bodyPr wrap="square" lIns="31567" tIns="31567" rIns="31567" bIns="31567" rtlCol="0" anchor="ctr" anchorCtr="0">
            <a:noAutofit/>
          </a:bodyPr>
          <a:lstStyle/>
          <a:p>
            <a:pPr algn="ctr"/>
            <a:r>
              <a:rPr lang="en-AU" sz="614" dirty="0"/>
              <a:t>Residential land including development land - with some exceptions.</a:t>
            </a:r>
          </a:p>
        </p:txBody>
      </p:sp>
      <p:cxnSp>
        <p:nvCxnSpPr>
          <p:cNvPr id="40" name="Straight Connector 39"/>
          <p:cNvCxnSpPr>
            <a:cxnSpLocks/>
          </p:cNvCxnSpPr>
          <p:nvPr/>
        </p:nvCxnSpPr>
        <p:spPr>
          <a:xfrm>
            <a:off x="290098" y="3776431"/>
            <a:ext cx="1007242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41703" y="5066941"/>
            <a:ext cx="1040969" cy="335220"/>
          </a:xfrm>
          <a:prstGeom prst="rect">
            <a:avLst/>
          </a:prstGeom>
          <a:noFill/>
        </p:spPr>
        <p:txBody>
          <a:bodyPr wrap="square" rtlCol="0">
            <a:spAutoFit/>
          </a:bodyPr>
          <a:lstStyle/>
          <a:p>
            <a:pPr algn="ctr"/>
            <a:r>
              <a:rPr lang="en-AU" sz="789" b="1" dirty="0">
                <a:solidFill>
                  <a:schemeClr val="bg1"/>
                </a:solidFill>
              </a:rPr>
              <a:t>Land </a:t>
            </a:r>
          </a:p>
          <a:p>
            <a:pPr algn="ctr"/>
            <a:r>
              <a:rPr lang="en-AU" sz="789" b="1" dirty="0">
                <a:solidFill>
                  <a:schemeClr val="bg1"/>
                </a:solidFill>
              </a:rPr>
              <a:t>Affected</a:t>
            </a:r>
          </a:p>
        </p:txBody>
      </p:sp>
      <p:sp>
        <p:nvSpPr>
          <p:cNvPr id="49" name="TextBox 48"/>
          <p:cNvSpPr txBox="1"/>
          <p:nvPr/>
        </p:nvSpPr>
        <p:spPr>
          <a:xfrm>
            <a:off x="350367" y="5533991"/>
            <a:ext cx="1043069" cy="456663"/>
          </a:xfrm>
          <a:prstGeom prst="rect">
            <a:avLst/>
          </a:prstGeom>
          <a:noFill/>
        </p:spPr>
        <p:txBody>
          <a:bodyPr wrap="square" rtlCol="0">
            <a:spAutoFit/>
          </a:bodyPr>
          <a:lstStyle/>
          <a:p>
            <a:pPr algn="ctr"/>
            <a:r>
              <a:rPr lang="en-AU" sz="789" b="1" dirty="0">
                <a:solidFill>
                  <a:schemeClr val="bg1"/>
                </a:solidFill>
              </a:rPr>
              <a:t>Who is </a:t>
            </a:r>
          </a:p>
          <a:p>
            <a:pPr algn="ctr"/>
            <a:r>
              <a:rPr lang="en-AU" sz="789" b="1" dirty="0">
                <a:solidFill>
                  <a:schemeClr val="bg1"/>
                </a:solidFill>
              </a:rPr>
              <a:t>Foreign For Land Tax Purposes?</a:t>
            </a:r>
          </a:p>
        </p:txBody>
      </p:sp>
      <p:sp>
        <p:nvSpPr>
          <p:cNvPr id="50" name="Oval 49"/>
          <p:cNvSpPr/>
          <p:nvPr/>
        </p:nvSpPr>
        <p:spPr>
          <a:xfrm>
            <a:off x="1942446" y="4897199"/>
            <a:ext cx="473611" cy="2841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52" b="1" dirty="0">
                <a:solidFill>
                  <a:schemeClr val="tx1"/>
                </a:solidFill>
                <a:latin typeface="+mj-lt"/>
              </a:rPr>
              <a:t>2%</a:t>
            </a:r>
          </a:p>
        </p:txBody>
      </p:sp>
      <p:sp>
        <p:nvSpPr>
          <p:cNvPr id="51" name="Oval 50"/>
          <p:cNvSpPr/>
          <p:nvPr/>
        </p:nvSpPr>
        <p:spPr>
          <a:xfrm>
            <a:off x="3213997" y="4910611"/>
            <a:ext cx="473611" cy="2841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52" b="1" dirty="0">
                <a:solidFill>
                  <a:schemeClr val="tx1"/>
                </a:solidFill>
                <a:latin typeface="+mj-lt"/>
              </a:rPr>
              <a:t>2%</a:t>
            </a:r>
          </a:p>
        </p:txBody>
      </p:sp>
      <p:sp>
        <p:nvSpPr>
          <p:cNvPr id="52" name="Oval 51"/>
          <p:cNvSpPr/>
          <p:nvPr/>
        </p:nvSpPr>
        <p:spPr>
          <a:xfrm>
            <a:off x="4487207" y="4890878"/>
            <a:ext cx="473611" cy="2841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52" b="1" dirty="0">
                <a:solidFill>
                  <a:schemeClr val="tx1"/>
                </a:solidFill>
                <a:latin typeface="+mj-lt"/>
              </a:rPr>
              <a:t>2%</a:t>
            </a:r>
          </a:p>
        </p:txBody>
      </p:sp>
      <p:sp>
        <p:nvSpPr>
          <p:cNvPr id="53" name="Oval 52"/>
          <p:cNvSpPr/>
          <p:nvPr/>
        </p:nvSpPr>
        <p:spPr>
          <a:xfrm>
            <a:off x="5759101" y="4910611"/>
            <a:ext cx="473611" cy="2841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52" b="1" dirty="0">
                <a:solidFill>
                  <a:schemeClr val="tx1"/>
                </a:solidFill>
                <a:latin typeface="+mj-lt"/>
              </a:rPr>
              <a:t>N/A</a:t>
            </a:r>
          </a:p>
        </p:txBody>
      </p:sp>
      <p:sp>
        <p:nvSpPr>
          <p:cNvPr id="55" name="Oval 54"/>
          <p:cNvSpPr/>
          <p:nvPr/>
        </p:nvSpPr>
        <p:spPr>
          <a:xfrm>
            <a:off x="7029160" y="4900843"/>
            <a:ext cx="473611" cy="2841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52" b="1" dirty="0">
                <a:solidFill>
                  <a:schemeClr val="tx1"/>
                </a:solidFill>
                <a:latin typeface="+mj-lt"/>
              </a:rPr>
              <a:t>N/A</a:t>
            </a:r>
          </a:p>
        </p:txBody>
      </p:sp>
      <p:cxnSp>
        <p:nvCxnSpPr>
          <p:cNvPr id="56" name="Straight Connector 55"/>
          <p:cNvCxnSpPr>
            <a:cxnSpLocks/>
          </p:cNvCxnSpPr>
          <p:nvPr/>
        </p:nvCxnSpPr>
        <p:spPr>
          <a:xfrm>
            <a:off x="311810" y="4596080"/>
            <a:ext cx="1006479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319467" y="5234551"/>
            <a:ext cx="1003580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557389" y="5232704"/>
            <a:ext cx="1199538" cy="284167"/>
          </a:xfrm>
          <a:prstGeom prst="rect">
            <a:avLst/>
          </a:prstGeom>
          <a:noFill/>
        </p:spPr>
        <p:txBody>
          <a:bodyPr wrap="square" lIns="31567" tIns="31567" rIns="31567" bIns="31567" rtlCol="0" anchor="ctr" anchorCtr="0">
            <a:noAutofit/>
          </a:bodyPr>
          <a:lstStyle/>
          <a:p>
            <a:pPr algn="ctr"/>
            <a:r>
              <a:rPr lang="en-AU" sz="614" dirty="0"/>
              <a:t>Residential land.</a:t>
            </a:r>
          </a:p>
        </p:txBody>
      </p:sp>
      <p:sp>
        <p:nvSpPr>
          <p:cNvPr id="59" name="TextBox 58"/>
          <p:cNvSpPr txBox="1"/>
          <p:nvPr/>
        </p:nvSpPr>
        <p:spPr>
          <a:xfrm>
            <a:off x="2828302" y="5221013"/>
            <a:ext cx="1199538" cy="295858"/>
          </a:xfrm>
          <a:prstGeom prst="rect">
            <a:avLst/>
          </a:prstGeom>
          <a:noFill/>
        </p:spPr>
        <p:txBody>
          <a:bodyPr wrap="square" lIns="31567" tIns="31567" rIns="31567" bIns="31567" rtlCol="0" anchor="ctr" anchorCtr="0">
            <a:noAutofit/>
          </a:bodyPr>
          <a:lstStyle/>
          <a:p>
            <a:pPr algn="ctr"/>
            <a:r>
              <a:rPr lang="en-AU" sz="614" dirty="0"/>
              <a:t>All land subject to land tax in Victoria.</a:t>
            </a:r>
          </a:p>
        </p:txBody>
      </p:sp>
      <p:sp>
        <p:nvSpPr>
          <p:cNvPr id="60" name="TextBox 59"/>
          <p:cNvSpPr txBox="1"/>
          <p:nvPr/>
        </p:nvSpPr>
        <p:spPr>
          <a:xfrm>
            <a:off x="4099073" y="5168687"/>
            <a:ext cx="1199538" cy="441935"/>
          </a:xfrm>
          <a:prstGeom prst="rect">
            <a:avLst/>
          </a:prstGeom>
          <a:noFill/>
        </p:spPr>
        <p:txBody>
          <a:bodyPr wrap="square" lIns="31567" tIns="31567" rIns="31567" bIns="31567" rtlCol="0" anchor="ctr" anchorCtr="0">
            <a:noAutofit/>
          </a:bodyPr>
          <a:lstStyle/>
          <a:p>
            <a:pPr algn="ctr"/>
            <a:r>
              <a:rPr lang="en-AU" sz="614" dirty="0"/>
              <a:t>All land subject to land tax in Queensland, plus homes and primary production land.</a:t>
            </a:r>
          </a:p>
        </p:txBody>
      </p:sp>
      <p:sp>
        <p:nvSpPr>
          <p:cNvPr id="61" name="TextBox 60"/>
          <p:cNvSpPr txBox="1"/>
          <p:nvPr/>
        </p:nvSpPr>
        <p:spPr>
          <a:xfrm>
            <a:off x="5370129" y="5183447"/>
            <a:ext cx="1199538" cy="333424"/>
          </a:xfrm>
          <a:prstGeom prst="rect">
            <a:avLst/>
          </a:prstGeom>
          <a:noFill/>
        </p:spPr>
        <p:txBody>
          <a:bodyPr wrap="square" lIns="31567" tIns="31567" rIns="31567" bIns="31567" rtlCol="0" anchor="ctr" anchorCtr="0">
            <a:noAutofit/>
          </a:bodyPr>
          <a:lstStyle/>
          <a:p>
            <a:pPr algn="ctr"/>
            <a:r>
              <a:rPr lang="en-AU" sz="614" dirty="0"/>
              <a:t>N/A</a:t>
            </a:r>
          </a:p>
        </p:txBody>
      </p:sp>
      <p:cxnSp>
        <p:nvCxnSpPr>
          <p:cNvPr id="67" name="Straight Connector 66"/>
          <p:cNvCxnSpPr>
            <a:cxnSpLocks/>
          </p:cNvCxnSpPr>
          <p:nvPr/>
        </p:nvCxnSpPr>
        <p:spPr>
          <a:xfrm>
            <a:off x="311810" y="5533991"/>
            <a:ext cx="1007059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1884756" y="1606383"/>
            <a:ext cx="589264" cy="471411"/>
            <a:chOff x="2249708" y="757238"/>
            <a:chExt cx="6480176" cy="5349875"/>
          </a:xfrm>
          <a:solidFill>
            <a:schemeClr val="bg2"/>
          </a:solidFill>
          <a:effectLst>
            <a:outerShdw blurRad="50800" dist="38100" dir="2700000" algn="tl" rotWithShape="0">
              <a:prstClr val="black">
                <a:alpha val="40000"/>
              </a:prstClr>
            </a:outerShdw>
          </a:effectLst>
        </p:grpSpPr>
        <p:sp>
          <p:nvSpPr>
            <p:cNvPr id="129" name="Freeform 128"/>
            <p:cNvSpPr>
              <a:spLocks noChangeArrowheads="1"/>
            </p:cNvSpPr>
            <p:nvPr/>
          </p:nvSpPr>
          <p:spPr bwMode="auto">
            <a:xfrm>
              <a:off x="7046913" y="4760913"/>
              <a:ext cx="106362" cy="122237"/>
            </a:xfrm>
            <a:custGeom>
              <a:avLst/>
              <a:gdLst>
                <a:gd name="T0" fmla="*/ 345 w 346"/>
                <a:gd name="T1" fmla="*/ 99 h 395"/>
                <a:gd name="T2" fmla="*/ 296 w 346"/>
                <a:gd name="T3" fmla="*/ 99 h 395"/>
                <a:gd name="T4" fmla="*/ 246 w 346"/>
                <a:gd name="T5" fmla="*/ 99 h 395"/>
                <a:gd name="T6" fmla="*/ 197 w 346"/>
                <a:gd name="T7" fmla="*/ 99 h 395"/>
                <a:gd name="T8" fmla="*/ 197 w 346"/>
                <a:gd name="T9" fmla="*/ 148 h 395"/>
                <a:gd name="T10" fmla="*/ 197 w 346"/>
                <a:gd name="T11" fmla="*/ 197 h 395"/>
                <a:gd name="T12" fmla="*/ 197 w 346"/>
                <a:gd name="T13" fmla="*/ 197 h 395"/>
                <a:gd name="T14" fmla="*/ 148 w 346"/>
                <a:gd name="T15" fmla="*/ 246 h 395"/>
                <a:gd name="T16" fmla="*/ 148 w 346"/>
                <a:gd name="T17" fmla="*/ 345 h 395"/>
                <a:gd name="T18" fmla="*/ 148 w 346"/>
                <a:gd name="T19" fmla="*/ 394 h 395"/>
                <a:gd name="T20" fmla="*/ 100 w 346"/>
                <a:gd name="T21" fmla="*/ 394 h 395"/>
                <a:gd name="T22" fmla="*/ 49 w 346"/>
                <a:gd name="T23" fmla="*/ 345 h 395"/>
                <a:gd name="T24" fmla="*/ 49 w 346"/>
                <a:gd name="T25" fmla="*/ 296 h 395"/>
                <a:gd name="T26" fmla="*/ 49 w 346"/>
                <a:gd name="T27" fmla="*/ 296 h 395"/>
                <a:gd name="T28" fmla="*/ 0 w 346"/>
                <a:gd name="T29" fmla="*/ 296 h 395"/>
                <a:gd name="T30" fmla="*/ 0 w 346"/>
                <a:gd name="T31" fmla="*/ 246 h 395"/>
                <a:gd name="T32" fmla="*/ 0 w 346"/>
                <a:gd name="T33" fmla="*/ 197 h 395"/>
                <a:gd name="T34" fmla="*/ 49 w 346"/>
                <a:gd name="T35" fmla="*/ 99 h 395"/>
                <a:gd name="T36" fmla="*/ 148 w 346"/>
                <a:gd name="T37" fmla="*/ 0 h 395"/>
                <a:gd name="T38" fmla="*/ 197 w 346"/>
                <a:gd name="T39" fmla="*/ 0 h 395"/>
                <a:gd name="T40" fmla="*/ 197 w 346"/>
                <a:gd name="T41" fmla="*/ 49 h 395"/>
                <a:gd name="T42" fmla="*/ 246 w 346"/>
                <a:gd name="T43" fmla="*/ 49 h 395"/>
                <a:gd name="T44" fmla="*/ 345 w 346"/>
                <a:gd name="T45" fmla="*/ 9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6" h="395">
                  <a:moveTo>
                    <a:pt x="345" y="99"/>
                  </a:moveTo>
                  <a:lnTo>
                    <a:pt x="296" y="99"/>
                  </a:lnTo>
                  <a:lnTo>
                    <a:pt x="246" y="99"/>
                  </a:lnTo>
                  <a:lnTo>
                    <a:pt x="197" y="99"/>
                  </a:lnTo>
                  <a:lnTo>
                    <a:pt x="197" y="148"/>
                  </a:lnTo>
                  <a:lnTo>
                    <a:pt x="197" y="197"/>
                  </a:lnTo>
                  <a:lnTo>
                    <a:pt x="197" y="197"/>
                  </a:lnTo>
                  <a:lnTo>
                    <a:pt x="148" y="246"/>
                  </a:lnTo>
                  <a:lnTo>
                    <a:pt x="148" y="345"/>
                  </a:lnTo>
                  <a:lnTo>
                    <a:pt x="148" y="394"/>
                  </a:lnTo>
                  <a:lnTo>
                    <a:pt x="100" y="394"/>
                  </a:lnTo>
                  <a:lnTo>
                    <a:pt x="49" y="345"/>
                  </a:lnTo>
                  <a:lnTo>
                    <a:pt x="49" y="296"/>
                  </a:lnTo>
                  <a:lnTo>
                    <a:pt x="49" y="296"/>
                  </a:lnTo>
                  <a:lnTo>
                    <a:pt x="0" y="296"/>
                  </a:lnTo>
                  <a:lnTo>
                    <a:pt x="0" y="246"/>
                  </a:lnTo>
                  <a:lnTo>
                    <a:pt x="0" y="197"/>
                  </a:lnTo>
                  <a:lnTo>
                    <a:pt x="49" y="99"/>
                  </a:lnTo>
                  <a:lnTo>
                    <a:pt x="148" y="0"/>
                  </a:lnTo>
                  <a:lnTo>
                    <a:pt x="197" y="0"/>
                  </a:lnTo>
                  <a:lnTo>
                    <a:pt x="197" y="49"/>
                  </a:lnTo>
                  <a:lnTo>
                    <a:pt x="246" y="49"/>
                  </a:lnTo>
                  <a:lnTo>
                    <a:pt x="345" y="99"/>
                  </a:lnTo>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30" name="Freeform 129"/>
            <p:cNvSpPr>
              <a:spLocks noChangeArrowheads="1"/>
            </p:cNvSpPr>
            <p:nvPr/>
          </p:nvSpPr>
          <p:spPr bwMode="auto">
            <a:xfrm>
              <a:off x="7185248" y="5464177"/>
              <a:ext cx="733426" cy="642936"/>
            </a:xfrm>
            <a:custGeom>
              <a:avLst/>
              <a:gdLst>
                <a:gd name="T0" fmla="*/ 50 w 2363"/>
                <a:gd name="T1" fmla="*/ 49 h 2067"/>
                <a:gd name="T2" fmla="*/ 0 w 2363"/>
                <a:gd name="T3" fmla="*/ 197 h 2067"/>
                <a:gd name="T4" fmla="*/ 99 w 2363"/>
                <a:gd name="T5" fmla="*/ 246 h 2067"/>
                <a:gd name="T6" fmla="*/ 493 w 2363"/>
                <a:gd name="T7" fmla="*/ 442 h 2067"/>
                <a:gd name="T8" fmla="*/ 444 w 2363"/>
                <a:gd name="T9" fmla="*/ 491 h 2067"/>
                <a:gd name="T10" fmla="*/ 2117 w 2363"/>
                <a:gd name="T11" fmla="*/ 343 h 2067"/>
                <a:gd name="T12" fmla="*/ 2265 w 2363"/>
                <a:gd name="T13" fmla="*/ 294 h 2067"/>
                <a:gd name="T14" fmla="*/ 2265 w 2363"/>
                <a:gd name="T15" fmla="*/ 197 h 2067"/>
                <a:gd name="T16" fmla="*/ 2019 w 2363"/>
                <a:gd name="T17" fmla="*/ 146 h 2067"/>
                <a:gd name="T18" fmla="*/ 1723 w 2363"/>
                <a:gd name="T19" fmla="*/ 1918 h 2067"/>
                <a:gd name="T20" fmla="*/ 1674 w 2363"/>
                <a:gd name="T21" fmla="*/ 1969 h 2067"/>
                <a:gd name="T22" fmla="*/ 1772 w 2363"/>
                <a:gd name="T23" fmla="*/ 1969 h 2067"/>
                <a:gd name="T24" fmla="*/ 2265 w 2363"/>
                <a:gd name="T25" fmla="*/ 1230 h 2067"/>
                <a:gd name="T26" fmla="*/ 2265 w 2363"/>
                <a:gd name="T27" fmla="*/ 984 h 2067"/>
                <a:gd name="T28" fmla="*/ 2265 w 2363"/>
                <a:gd name="T29" fmla="*/ 688 h 2067"/>
                <a:gd name="T30" fmla="*/ 2019 w 2363"/>
                <a:gd name="T31" fmla="*/ 688 h 2067"/>
                <a:gd name="T32" fmla="*/ 1822 w 2363"/>
                <a:gd name="T33" fmla="*/ 737 h 2067"/>
                <a:gd name="T34" fmla="*/ 1575 w 2363"/>
                <a:gd name="T35" fmla="*/ 737 h 2067"/>
                <a:gd name="T36" fmla="*/ 1477 w 2363"/>
                <a:gd name="T37" fmla="*/ 787 h 2067"/>
                <a:gd name="T38" fmla="*/ 1132 w 2363"/>
                <a:gd name="T39" fmla="*/ 787 h 2067"/>
                <a:gd name="T40" fmla="*/ 887 w 2363"/>
                <a:gd name="T41" fmla="*/ 688 h 2067"/>
                <a:gd name="T42" fmla="*/ 738 w 2363"/>
                <a:gd name="T43" fmla="*/ 591 h 2067"/>
                <a:gd name="T44" fmla="*/ 444 w 2363"/>
                <a:gd name="T45" fmla="*/ 540 h 2067"/>
                <a:gd name="T46" fmla="*/ 444 w 2363"/>
                <a:gd name="T47" fmla="*/ 885 h 2067"/>
                <a:gd name="T48" fmla="*/ 690 w 2363"/>
                <a:gd name="T49" fmla="*/ 1230 h 2067"/>
                <a:gd name="T50" fmla="*/ 738 w 2363"/>
                <a:gd name="T51" fmla="*/ 1328 h 2067"/>
                <a:gd name="T52" fmla="*/ 787 w 2363"/>
                <a:gd name="T53" fmla="*/ 1476 h 2067"/>
                <a:gd name="T54" fmla="*/ 838 w 2363"/>
                <a:gd name="T55" fmla="*/ 1721 h 2067"/>
                <a:gd name="T56" fmla="*/ 984 w 2363"/>
                <a:gd name="T57" fmla="*/ 1869 h 2067"/>
                <a:gd name="T58" fmla="*/ 1181 w 2363"/>
                <a:gd name="T59" fmla="*/ 1918 h 2067"/>
                <a:gd name="T60" fmla="*/ 1083 w 2363"/>
                <a:gd name="T61" fmla="*/ 1969 h 2067"/>
                <a:gd name="T62" fmla="*/ 1428 w 2363"/>
                <a:gd name="T63" fmla="*/ 2066 h 2067"/>
                <a:gd name="T64" fmla="*/ 1625 w 2363"/>
                <a:gd name="T65" fmla="*/ 1918 h 2067"/>
                <a:gd name="T66" fmla="*/ 1674 w 2363"/>
                <a:gd name="T67" fmla="*/ 1869 h 2067"/>
                <a:gd name="T68" fmla="*/ 1772 w 2363"/>
                <a:gd name="T69" fmla="*/ 1772 h 2067"/>
                <a:gd name="T70" fmla="*/ 1822 w 2363"/>
                <a:gd name="T71" fmla="*/ 1721 h 2067"/>
                <a:gd name="T72" fmla="*/ 1920 w 2363"/>
                <a:gd name="T73" fmla="*/ 1672 h 2067"/>
                <a:gd name="T74" fmla="*/ 2019 w 2363"/>
                <a:gd name="T75" fmla="*/ 1772 h 2067"/>
                <a:gd name="T76" fmla="*/ 2019 w 2363"/>
                <a:gd name="T77" fmla="*/ 1869 h 2067"/>
                <a:gd name="T78" fmla="*/ 2068 w 2363"/>
                <a:gd name="T79" fmla="*/ 1575 h 2067"/>
                <a:gd name="T80" fmla="*/ 2117 w 2363"/>
                <a:gd name="T81" fmla="*/ 1378 h 2067"/>
                <a:gd name="T82" fmla="*/ 2216 w 2363"/>
                <a:gd name="T83" fmla="*/ 1230 h 2067"/>
                <a:gd name="T84" fmla="*/ 2265 w 2363"/>
                <a:gd name="T85" fmla="*/ 1279 h 2067"/>
                <a:gd name="T86" fmla="*/ 2265 w 2363"/>
                <a:gd name="T87" fmla="*/ 1378 h 2067"/>
                <a:gd name="T88" fmla="*/ 2265 w 2363"/>
                <a:gd name="T89" fmla="*/ 394 h 2067"/>
                <a:gd name="T90" fmla="*/ 2165 w 2363"/>
                <a:gd name="T91" fmla="*/ 442 h 2067"/>
                <a:gd name="T92" fmla="*/ 2362 w 2363"/>
                <a:gd name="T93" fmla="*/ 442 h 2067"/>
                <a:gd name="T94" fmla="*/ 1772 w 2363"/>
                <a:gd name="T95" fmla="*/ 1821 h 2067"/>
                <a:gd name="T96" fmla="*/ 1822 w 2363"/>
                <a:gd name="T97" fmla="*/ 1821 h 2067"/>
                <a:gd name="T98" fmla="*/ 2165 w 2363"/>
                <a:gd name="T99" fmla="*/ 491 h 2067"/>
                <a:gd name="T100" fmla="*/ 2165 w 2363"/>
                <a:gd name="T101" fmla="*/ 1524 h 2067"/>
                <a:gd name="T102" fmla="*/ 2165 w 2363"/>
                <a:gd name="T103" fmla="*/ 1624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63" h="2067">
                  <a:moveTo>
                    <a:pt x="148" y="98"/>
                  </a:moveTo>
                  <a:lnTo>
                    <a:pt x="99" y="49"/>
                  </a:lnTo>
                  <a:lnTo>
                    <a:pt x="50" y="0"/>
                  </a:lnTo>
                  <a:lnTo>
                    <a:pt x="50" y="0"/>
                  </a:lnTo>
                  <a:lnTo>
                    <a:pt x="50" y="49"/>
                  </a:lnTo>
                  <a:lnTo>
                    <a:pt x="0" y="49"/>
                  </a:lnTo>
                  <a:lnTo>
                    <a:pt x="0" y="98"/>
                  </a:lnTo>
                  <a:lnTo>
                    <a:pt x="0" y="146"/>
                  </a:lnTo>
                  <a:lnTo>
                    <a:pt x="0" y="146"/>
                  </a:lnTo>
                  <a:lnTo>
                    <a:pt x="0" y="197"/>
                  </a:lnTo>
                  <a:lnTo>
                    <a:pt x="0" y="246"/>
                  </a:lnTo>
                  <a:lnTo>
                    <a:pt x="0" y="294"/>
                  </a:lnTo>
                  <a:lnTo>
                    <a:pt x="50" y="294"/>
                  </a:lnTo>
                  <a:lnTo>
                    <a:pt x="99" y="246"/>
                  </a:lnTo>
                  <a:lnTo>
                    <a:pt x="99" y="246"/>
                  </a:lnTo>
                  <a:lnTo>
                    <a:pt x="148" y="197"/>
                  </a:lnTo>
                  <a:lnTo>
                    <a:pt x="99" y="146"/>
                  </a:lnTo>
                  <a:lnTo>
                    <a:pt x="148" y="98"/>
                  </a:lnTo>
                  <a:close/>
                  <a:moveTo>
                    <a:pt x="444" y="491"/>
                  </a:moveTo>
                  <a:lnTo>
                    <a:pt x="493" y="442"/>
                  </a:lnTo>
                  <a:lnTo>
                    <a:pt x="444" y="442"/>
                  </a:lnTo>
                  <a:lnTo>
                    <a:pt x="444" y="442"/>
                  </a:lnTo>
                  <a:lnTo>
                    <a:pt x="444" y="491"/>
                  </a:lnTo>
                  <a:lnTo>
                    <a:pt x="444" y="540"/>
                  </a:lnTo>
                  <a:lnTo>
                    <a:pt x="444" y="491"/>
                  </a:lnTo>
                  <a:close/>
                  <a:moveTo>
                    <a:pt x="2068" y="146"/>
                  </a:moveTo>
                  <a:lnTo>
                    <a:pt x="2068" y="197"/>
                  </a:lnTo>
                  <a:lnTo>
                    <a:pt x="2068" y="246"/>
                  </a:lnTo>
                  <a:lnTo>
                    <a:pt x="2117" y="294"/>
                  </a:lnTo>
                  <a:lnTo>
                    <a:pt x="2117" y="343"/>
                  </a:lnTo>
                  <a:lnTo>
                    <a:pt x="2165" y="343"/>
                  </a:lnTo>
                  <a:lnTo>
                    <a:pt x="2165" y="343"/>
                  </a:lnTo>
                  <a:lnTo>
                    <a:pt x="2216" y="343"/>
                  </a:lnTo>
                  <a:lnTo>
                    <a:pt x="2265" y="294"/>
                  </a:lnTo>
                  <a:lnTo>
                    <a:pt x="2265" y="294"/>
                  </a:lnTo>
                  <a:lnTo>
                    <a:pt x="2265" y="294"/>
                  </a:lnTo>
                  <a:lnTo>
                    <a:pt x="2265" y="246"/>
                  </a:lnTo>
                  <a:lnTo>
                    <a:pt x="2265" y="246"/>
                  </a:lnTo>
                  <a:lnTo>
                    <a:pt x="2265" y="197"/>
                  </a:lnTo>
                  <a:lnTo>
                    <a:pt x="2265" y="197"/>
                  </a:lnTo>
                  <a:lnTo>
                    <a:pt x="2216" y="197"/>
                  </a:lnTo>
                  <a:lnTo>
                    <a:pt x="2117" y="98"/>
                  </a:lnTo>
                  <a:lnTo>
                    <a:pt x="2068" y="98"/>
                  </a:lnTo>
                  <a:lnTo>
                    <a:pt x="2019" y="146"/>
                  </a:lnTo>
                  <a:lnTo>
                    <a:pt x="2019" y="146"/>
                  </a:lnTo>
                  <a:lnTo>
                    <a:pt x="2019" y="197"/>
                  </a:lnTo>
                  <a:lnTo>
                    <a:pt x="2068" y="146"/>
                  </a:lnTo>
                  <a:close/>
                  <a:moveTo>
                    <a:pt x="1772" y="1918"/>
                  </a:moveTo>
                  <a:lnTo>
                    <a:pt x="1723" y="1918"/>
                  </a:lnTo>
                  <a:lnTo>
                    <a:pt x="1723" y="1918"/>
                  </a:lnTo>
                  <a:lnTo>
                    <a:pt x="1723" y="1969"/>
                  </a:lnTo>
                  <a:lnTo>
                    <a:pt x="1723" y="1969"/>
                  </a:lnTo>
                  <a:lnTo>
                    <a:pt x="1674" y="1969"/>
                  </a:lnTo>
                  <a:lnTo>
                    <a:pt x="1674" y="1969"/>
                  </a:lnTo>
                  <a:lnTo>
                    <a:pt x="1674" y="1969"/>
                  </a:lnTo>
                  <a:lnTo>
                    <a:pt x="1674" y="1969"/>
                  </a:lnTo>
                  <a:lnTo>
                    <a:pt x="1674" y="2017"/>
                  </a:lnTo>
                  <a:lnTo>
                    <a:pt x="1723" y="2017"/>
                  </a:lnTo>
                  <a:lnTo>
                    <a:pt x="1772" y="2017"/>
                  </a:lnTo>
                  <a:lnTo>
                    <a:pt x="1772" y="1969"/>
                  </a:lnTo>
                  <a:lnTo>
                    <a:pt x="1772" y="1918"/>
                  </a:lnTo>
                  <a:close/>
                  <a:moveTo>
                    <a:pt x="2313" y="1279"/>
                  </a:moveTo>
                  <a:lnTo>
                    <a:pt x="2265" y="1279"/>
                  </a:lnTo>
                  <a:lnTo>
                    <a:pt x="2265" y="1279"/>
                  </a:lnTo>
                  <a:lnTo>
                    <a:pt x="2265" y="1230"/>
                  </a:lnTo>
                  <a:lnTo>
                    <a:pt x="2265" y="1230"/>
                  </a:lnTo>
                  <a:lnTo>
                    <a:pt x="2265" y="1131"/>
                  </a:lnTo>
                  <a:lnTo>
                    <a:pt x="2265" y="1082"/>
                  </a:lnTo>
                  <a:lnTo>
                    <a:pt x="2265" y="1033"/>
                  </a:lnTo>
                  <a:lnTo>
                    <a:pt x="2265" y="984"/>
                  </a:lnTo>
                  <a:lnTo>
                    <a:pt x="2265" y="934"/>
                  </a:lnTo>
                  <a:lnTo>
                    <a:pt x="2265" y="836"/>
                  </a:lnTo>
                  <a:lnTo>
                    <a:pt x="2265" y="836"/>
                  </a:lnTo>
                  <a:lnTo>
                    <a:pt x="2265" y="787"/>
                  </a:lnTo>
                  <a:lnTo>
                    <a:pt x="2265" y="688"/>
                  </a:lnTo>
                  <a:lnTo>
                    <a:pt x="2216" y="639"/>
                  </a:lnTo>
                  <a:lnTo>
                    <a:pt x="2117" y="639"/>
                  </a:lnTo>
                  <a:lnTo>
                    <a:pt x="2117" y="639"/>
                  </a:lnTo>
                  <a:lnTo>
                    <a:pt x="2068" y="688"/>
                  </a:lnTo>
                  <a:lnTo>
                    <a:pt x="2019" y="688"/>
                  </a:lnTo>
                  <a:lnTo>
                    <a:pt x="1920" y="639"/>
                  </a:lnTo>
                  <a:lnTo>
                    <a:pt x="1920" y="688"/>
                  </a:lnTo>
                  <a:lnTo>
                    <a:pt x="1871" y="737"/>
                  </a:lnTo>
                  <a:lnTo>
                    <a:pt x="1822" y="737"/>
                  </a:lnTo>
                  <a:lnTo>
                    <a:pt x="1822" y="737"/>
                  </a:lnTo>
                  <a:lnTo>
                    <a:pt x="1772" y="688"/>
                  </a:lnTo>
                  <a:lnTo>
                    <a:pt x="1723" y="688"/>
                  </a:lnTo>
                  <a:lnTo>
                    <a:pt x="1723" y="737"/>
                  </a:lnTo>
                  <a:lnTo>
                    <a:pt x="1674" y="737"/>
                  </a:lnTo>
                  <a:lnTo>
                    <a:pt x="1575" y="737"/>
                  </a:lnTo>
                  <a:lnTo>
                    <a:pt x="1575" y="737"/>
                  </a:lnTo>
                  <a:lnTo>
                    <a:pt x="1526" y="737"/>
                  </a:lnTo>
                  <a:lnTo>
                    <a:pt x="1526" y="787"/>
                  </a:lnTo>
                  <a:lnTo>
                    <a:pt x="1526" y="836"/>
                  </a:lnTo>
                  <a:lnTo>
                    <a:pt x="1477" y="787"/>
                  </a:lnTo>
                  <a:lnTo>
                    <a:pt x="1477" y="787"/>
                  </a:lnTo>
                  <a:lnTo>
                    <a:pt x="1428" y="787"/>
                  </a:lnTo>
                  <a:lnTo>
                    <a:pt x="1378" y="787"/>
                  </a:lnTo>
                  <a:lnTo>
                    <a:pt x="1231" y="836"/>
                  </a:lnTo>
                  <a:lnTo>
                    <a:pt x="1132" y="787"/>
                  </a:lnTo>
                  <a:lnTo>
                    <a:pt x="984" y="737"/>
                  </a:lnTo>
                  <a:lnTo>
                    <a:pt x="984" y="737"/>
                  </a:lnTo>
                  <a:lnTo>
                    <a:pt x="935" y="688"/>
                  </a:lnTo>
                  <a:lnTo>
                    <a:pt x="935" y="688"/>
                  </a:lnTo>
                  <a:lnTo>
                    <a:pt x="887" y="688"/>
                  </a:lnTo>
                  <a:lnTo>
                    <a:pt x="838" y="639"/>
                  </a:lnTo>
                  <a:lnTo>
                    <a:pt x="838" y="639"/>
                  </a:lnTo>
                  <a:lnTo>
                    <a:pt x="787" y="639"/>
                  </a:lnTo>
                  <a:lnTo>
                    <a:pt x="738" y="639"/>
                  </a:lnTo>
                  <a:lnTo>
                    <a:pt x="738" y="591"/>
                  </a:lnTo>
                  <a:lnTo>
                    <a:pt x="690" y="591"/>
                  </a:lnTo>
                  <a:lnTo>
                    <a:pt x="641" y="639"/>
                  </a:lnTo>
                  <a:lnTo>
                    <a:pt x="590" y="639"/>
                  </a:lnTo>
                  <a:lnTo>
                    <a:pt x="493" y="591"/>
                  </a:lnTo>
                  <a:lnTo>
                    <a:pt x="444" y="540"/>
                  </a:lnTo>
                  <a:lnTo>
                    <a:pt x="444" y="639"/>
                  </a:lnTo>
                  <a:lnTo>
                    <a:pt x="394" y="737"/>
                  </a:lnTo>
                  <a:lnTo>
                    <a:pt x="394" y="787"/>
                  </a:lnTo>
                  <a:lnTo>
                    <a:pt x="444" y="836"/>
                  </a:lnTo>
                  <a:lnTo>
                    <a:pt x="444" y="885"/>
                  </a:lnTo>
                  <a:lnTo>
                    <a:pt x="444" y="934"/>
                  </a:lnTo>
                  <a:lnTo>
                    <a:pt x="444" y="934"/>
                  </a:lnTo>
                  <a:lnTo>
                    <a:pt x="542" y="1082"/>
                  </a:lnTo>
                  <a:lnTo>
                    <a:pt x="590" y="1131"/>
                  </a:lnTo>
                  <a:lnTo>
                    <a:pt x="690" y="1230"/>
                  </a:lnTo>
                  <a:lnTo>
                    <a:pt x="690" y="1279"/>
                  </a:lnTo>
                  <a:lnTo>
                    <a:pt x="690" y="1328"/>
                  </a:lnTo>
                  <a:lnTo>
                    <a:pt x="738" y="1328"/>
                  </a:lnTo>
                  <a:lnTo>
                    <a:pt x="738" y="1328"/>
                  </a:lnTo>
                  <a:lnTo>
                    <a:pt x="738" y="1328"/>
                  </a:lnTo>
                  <a:lnTo>
                    <a:pt x="738" y="1378"/>
                  </a:lnTo>
                  <a:lnTo>
                    <a:pt x="838" y="1427"/>
                  </a:lnTo>
                  <a:lnTo>
                    <a:pt x="838" y="1427"/>
                  </a:lnTo>
                  <a:lnTo>
                    <a:pt x="838" y="1476"/>
                  </a:lnTo>
                  <a:lnTo>
                    <a:pt x="787" y="1476"/>
                  </a:lnTo>
                  <a:lnTo>
                    <a:pt x="787" y="1427"/>
                  </a:lnTo>
                  <a:lnTo>
                    <a:pt x="690" y="1378"/>
                  </a:lnTo>
                  <a:lnTo>
                    <a:pt x="690" y="1476"/>
                  </a:lnTo>
                  <a:lnTo>
                    <a:pt x="690" y="1524"/>
                  </a:lnTo>
                  <a:lnTo>
                    <a:pt x="838" y="1721"/>
                  </a:lnTo>
                  <a:lnTo>
                    <a:pt x="838" y="1721"/>
                  </a:lnTo>
                  <a:lnTo>
                    <a:pt x="887" y="1721"/>
                  </a:lnTo>
                  <a:lnTo>
                    <a:pt x="887" y="1772"/>
                  </a:lnTo>
                  <a:lnTo>
                    <a:pt x="935" y="1821"/>
                  </a:lnTo>
                  <a:lnTo>
                    <a:pt x="984" y="1869"/>
                  </a:lnTo>
                  <a:lnTo>
                    <a:pt x="1035" y="1918"/>
                  </a:lnTo>
                  <a:lnTo>
                    <a:pt x="1083" y="1918"/>
                  </a:lnTo>
                  <a:lnTo>
                    <a:pt x="1132" y="1918"/>
                  </a:lnTo>
                  <a:lnTo>
                    <a:pt x="1181" y="1918"/>
                  </a:lnTo>
                  <a:lnTo>
                    <a:pt x="1181" y="1918"/>
                  </a:lnTo>
                  <a:lnTo>
                    <a:pt x="1181" y="1918"/>
                  </a:lnTo>
                  <a:lnTo>
                    <a:pt x="1132" y="1918"/>
                  </a:lnTo>
                  <a:lnTo>
                    <a:pt x="1083" y="1969"/>
                  </a:lnTo>
                  <a:lnTo>
                    <a:pt x="1083" y="1969"/>
                  </a:lnTo>
                  <a:lnTo>
                    <a:pt x="1083" y="1969"/>
                  </a:lnTo>
                  <a:lnTo>
                    <a:pt x="1132" y="2017"/>
                  </a:lnTo>
                  <a:lnTo>
                    <a:pt x="1181" y="2017"/>
                  </a:lnTo>
                  <a:lnTo>
                    <a:pt x="1280" y="2017"/>
                  </a:lnTo>
                  <a:lnTo>
                    <a:pt x="1378" y="2017"/>
                  </a:lnTo>
                  <a:lnTo>
                    <a:pt x="1428" y="2066"/>
                  </a:lnTo>
                  <a:lnTo>
                    <a:pt x="1526" y="2066"/>
                  </a:lnTo>
                  <a:lnTo>
                    <a:pt x="1526" y="2066"/>
                  </a:lnTo>
                  <a:lnTo>
                    <a:pt x="1575" y="2017"/>
                  </a:lnTo>
                  <a:lnTo>
                    <a:pt x="1625" y="1969"/>
                  </a:lnTo>
                  <a:lnTo>
                    <a:pt x="1625" y="1918"/>
                  </a:lnTo>
                  <a:lnTo>
                    <a:pt x="1625" y="1918"/>
                  </a:lnTo>
                  <a:lnTo>
                    <a:pt x="1575" y="1869"/>
                  </a:lnTo>
                  <a:lnTo>
                    <a:pt x="1575" y="1869"/>
                  </a:lnTo>
                  <a:lnTo>
                    <a:pt x="1625" y="1821"/>
                  </a:lnTo>
                  <a:lnTo>
                    <a:pt x="1674" y="1869"/>
                  </a:lnTo>
                  <a:lnTo>
                    <a:pt x="1723" y="1869"/>
                  </a:lnTo>
                  <a:lnTo>
                    <a:pt x="1723" y="1821"/>
                  </a:lnTo>
                  <a:lnTo>
                    <a:pt x="1723" y="1772"/>
                  </a:lnTo>
                  <a:lnTo>
                    <a:pt x="1723" y="1772"/>
                  </a:lnTo>
                  <a:lnTo>
                    <a:pt x="1772" y="1772"/>
                  </a:lnTo>
                  <a:lnTo>
                    <a:pt x="1772" y="1721"/>
                  </a:lnTo>
                  <a:lnTo>
                    <a:pt x="1772" y="1721"/>
                  </a:lnTo>
                  <a:lnTo>
                    <a:pt x="1772" y="1672"/>
                  </a:lnTo>
                  <a:lnTo>
                    <a:pt x="1772" y="1672"/>
                  </a:lnTo>
                  <a:lnTo>
                    <a:pt x="1822" y="1721"/>
                  </a:lnTo>
                  <a:lnTo>
                    <a:pt x="1822" y="1772"/>
                  </a:lnTo>
                  <a:lnTo>
                    <a:pt x="1871" y="1772"/>
                  </a:lnTo>
                  <a:lnTo>
                    <a:pt x="1871" y="1721"/>
                  </a:lnTo>
                  <a:lnTo>
                    <a:pt x="1871" y="1672"/>
                  </a:lnTo>
                  <a:lnTo>
                    <a:pt x="1920" y="1672"/>
                  </a:lnTo>
                  <a:lnTo>
                    <a:pt x="1969" y="1672"/>
                  </a:lnTo>
                  <a:lnTo>
                    <a:pt x="2019" y="1721"/>
                  </a:lnTo>
                  <a:lnTo>
                    <a:pt x="2019" y="1721"/>
                  </a:lnTo>
                  <a:lnTo>
                    <a:pt x="2019" y="1772"/>
                  </a:lnTo>
                  <a:lnTo>
                    <a:pt x="2019" y="1772"/>
                  </a:lnTo>
                  <a:lnTo>
                    <a:pt x="1969" y="1772"/>
                  </a:lnTo>
                  <a:lnTo>
                    <a:pt x="1920" y="1772"/>
                  </a:lnTo>
                  <a:lnTo>
                    <a:pt x="1969" y="1821"/>
                  </a:lnTo>
                  <a:lnTo>
                    <a:pt x="2019" y="1869"/>
                  </a:lnTo>
                  <a:lnTo>
                    <a:pt x="2019" y="1869"/>
                  </a:lnTo>
                  <a:lnTo>
                    <a:pt x="2068" y="1869"/>
                  </a:lnTo>
                  <a:lnTo>
                    <a:pt x="2117" y="1821"/>
                  </a:lnTo>
                  <a:lnTo>
                    <a:pt x="2117" y="1721"/>
                  </a:lnTo>
                  <a:lnTo>
                    <a:pt x="2068" y="1672"/>
                  </a:lnTo>
                  <a:lnTo>
                    <a:pt x="2068" y="1575"/>
                  </a:lnTo>
                  <a:lnTo>
                    <a:pt x="2068" y="1524"/>
                  </a:lnTo>
                  <a:lnTo>
                    <a:pt x="2117" y="1524"/>
                  </a:lnTo>
                  <a:lnTo>
                    <a:pt x="2117" y="1476"/>
                  </a:lnTo>
                  <a:lnTo>
                    <a:pt x="2117" y="1427"/>
                  </a:lnTo>
                  <a:lnTo>
                    <a:pt x="2117" y="1378"/>
                  </a:lnTo>
                  <a:lnTo>
                    <a:pt x="2165" y="1328"/>
                  </a:lnTo>
                  <a:lnTo>
                    <a:pt x="2165" y="1279"/>
                  </a:lnTo>
                  <a:lnTo>
                    <a:pt x="2216" y="1279"/>
                  </a:lnTo>
                  <a:lnTo>
                    <a:pt x="2165" y="1279"/>
                  </a:lnTo>
                  <a:lnTo>
                    <a:pt x="2216" y="1230"/>
                  </a:lnTo>
                  <a:lnTo>
                    <a:pt x="2216" y="1230"/>
                  </a:lnTo>
                  <a:lnTo>
                    <a:pt x="2216" y="1279"/>
                  </a:lnTo>
                  <a:lnTo>
                    <a:pt x="2216" y="1279"/>
                  </a:lnTo>
                  <a:lnTo>
                    <a:pt x="2216" y="1279"/>
                  </a:lnTo>
                  <a:lnTo>
                    <a:pt x="2265" y="1279"/>
                  </a:lnTo>
                  <a:lnTo>
                    <a:pt x="2265" y="1328"/>
                  </a:lnTo>
                  <a:lnTo>
                    <a:pt x="2265" y="1328"/>
                  </a:lnTo>
                  <a:lnTo>
                    <a:pt x="2265" y="1378"/>
                  </a:lnTo>
                  <a:lnTo>
                    <a:pt x="2265" y="1378"/>
                  </a:lnTo>
                  <a:lnTo>
                    <a:pt x="2265" y="1378"/>
                  </a:lnTo>
                  <a:lnTo>
                    <a:pt x="2313" y="1378"/>
                  </a:lnTo>
                  <a:lnTo>
                    <a:pt x="2265" y="1328"/>
                  </a:lnTo>
                  <a:lnTo>
                    <a:pt x="2313" y="1279"/>
                  </a:lnTo>
                  <a:close/>
                  <a:moveTo>
                    <a:pt x="2313" y="394"/>
                  </a:moveTo>
                  <a:lnTo>
                    <a:pt x="2265" y="394"/>
                  </a:lnTo>
                  <a:lnTo>
                    <a:pt x="2216" y="394"/>
                  </a:lnTo>
                  <a:lnTo>
                    <a:pt x="2165" y="394"/>
                  </a:lnTo>
                  <a:lnTo>
                    <a:pt x="2117" y="394"/>
                  </a:lnTo>
                  <a:lnTo>
                    <a:pt x="2117" y="442"/>
                  </a:lnTo>
                  <a:lnTo>
                    <a:pt x="2165" y="442"/>
                  </a:lnTo>
                  <a:lnTo>
                    <a:pt x="2216" y="442"/>
                  </a:lnTo>
                  <a:lnTo>
                    <a:pt x="2265" y="442"/>
                  </a:lnTo>
                  <a:lnTo>
                    <a:pt x="2313" y="491"/>
                  </a:lnTo>
                  <a:lnTo>
                    <a:pt x="2313" y="491"/>
                  </a:lnTo>
                  <a:lnTo>
                    <a:pt x="2362" y="442"/>
                  </a:lnTo>
                  <a:lnTo>
                    <a:pt x="2313" y="394"/>
                  </a:lnTo>
                  <a:close/>
                  <a:moveTo>
                    <a:pt x="1772" y="1821"/>
                  </a:moveTo>
                  <a:lnTo>
                    <a:pt x="1772" y="1821"/>
                  </a:lnTo>
                  <a:lnTo>
                    <a:pt x="1772" y="1821"/>
                  </a:lnTo>
                  <a:lnTo>
                    <a:pt x="1772" y="1821"/>
                  </a:lnTo>
                  <a:lnTo>
                    <a:pt x="1772" y="1869"/>
                  </a:lnTo>
                  <a:lnTo>
                    <a:pt x="1772" y="1869"/>
                  </a:lnTo>
                  <a:lnTo>
                    <a:pt x="1772" y="1869"/>
                  </a:lnTo>
                  <a:lnTo>
                    <a:pt x="1822" y="1869"/>
                  </a:lnTo>
                  <a:lnTo>
                    <a:pt x="1822" y="1821"/>
                  </a:lnTo>
                  <a:lnTo>
                    <a:pt x="1772" y="1821"/>
                  </a:lnTo>
                  <a:close/>
                  <a:moveTo>
                    <a:pt x="2216" y="491"/>
                  </a:moveTo>
                  <a:lnTo>
                    <a:pt x="2216" y="491"/>
                  </a:lnTo>
                  <a:lnTo>
                    <a:pt x="2216" y="491"/>
                  </a:lnTo>
                  <a:lnTo>
                    <a:pt x="2165" y="491"/>
                  </a:lnTo>
                  <a:lnTo>
                    <a:pt x="2165" y="491"/>
                  </a:lnTo>
                  <a:lnTo>
                    <a:pt x="2216" y="540"/>
                  </a:lnTo>
                  <a:lnTo>
                    <a:pt x="2216" y="491"/>
                  </a:lnTo>
                  <a:close/>
                  <a:moveTo>
                    <a:pt x="2165" y="1575"/>
                  </a:moveTo>
                  <a:lnTo>
                    <a:pt x="2165" y="1524"/>
                  </a:lnTo>
                  <a:lnTo>
                    <a:pt x="2117" y="1575"/>
                  </a:lnTo>
                  <a:lnTo>
                    <a:pt x="2117" y="1575"/>
                  </a:lnTo>
                  <a:lnTo>
                    <a:pt x="2117" y="1624"/>
                  </a:lnTo>
                  <a:lnTo>
                    <a:pt x="2117" y="1624"/>
                  </a:lnTo>
                  <a:lnTo>
                    <a:pt x="2165" y="1624"/>
                  </a:lnTo>
                  <a:lnTo>
                    <a:pt x="2165" y="1575"/>
                  </a:lnTo>
                  <a:lnTo>
                    <a:pt x="2216" y="1575"/>
                  </a:lnTo>
                  <a:lnTo>
                    <a:pt x="2165" y="1575"/>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31" name="Freeform 130"/>
            <p:cNvSpPr>
              <a:spLocks noChangeArrowheads="1"/>
            </p:cNvSpPr>
            <p:nvPr/>
          </p:nvSpPr>
          <p:spPr bwMode="auto">
            <a:xfrm>
              <a:off x="6726458" y="4576766"/>
              <a:ext cx="1420815" cy="825501"/>
            </a:xfrm>
            <a:custGeom>
              <a:avLst/>
              <a:gdLst>
                <a:gd name="T0" fmla="*/ 2117 w 4578"/>
                <a:gd name="T1" fmla="*/ 2313 h 2659"/>
                <a:gd name="T2" fmla="*/ 3692 w 4578"/>
                <a:gd name="T3" fmla="*/ 1378 h 2659"/>
                <a:gd name="T4" fmla="*/ 3593 w 4578"/>
                <a:gd name="T5" fmla="*/ 1033 h 2659"/>
                <a:gd name="T6" fmla="*/ 3396 w 4578"/>
                <a:gd name="T7" fmla="*/ 1033 h 2659"/>
                <a:gd name="T8" fmla="*/ 3298 w 4578"/>
                <a:gd name="T9" fmla="*/ 984 h 2659"/>
                <a:gd name="T10" fmla="*/ 3199 w 4578"/>
                <a:gd name="T11" fmla="*/ 1033 h 2659"/>
                <a:gd name="T12" fmla="*/ 3002 w 4578"/>
                <a:gd name="T13" fmla="*/ 1083 h 2659"/>
                <a:gd name="T14" fmla="*/ 2756 w 4578"/>
                <a:gd name="T15" fmla="*/ 1033 h 2659"/>
                <a:gd name="T16" fmla="*/ 2460 w 4578"/>
                <a:gd name="T17" fmla="*/ 1033 h 2659"/>
                <a:gd name="T18" fmla="*/ 2166 w 4578"/>
                <a:gd name="T19" fmla="*/ 935 h 2659"/>
                <a:gd name="T20" fmla="*/ 2018 w 4578"/>
                <a:gd name="T21" fmla="*/ 1033 h 2659"/>
                <a:gd name="T22" fmla="*/ 1969 w 4578"/>
                <a:gd name="T23" fmla="*/ 1083 h 2659"/>
                <a:gd name="T24" fmla="*/ 1723 w 4578"/>
                <a:gd name="T25" fmla="*/ 935 h 2659"/>
                <a:gd name="T26" fmla="*/ 1378 w 4578"/>
                <a:gd name="T27" fmla="*/ 738 h 2659"/>
                <a:gd name="T28" fmla="*/ 1279 w 4578"/>
                <a:gd name="T29" fmla="*/ 590 h 2659"/>
                <a:gd name="T30" fmla="*/ 1230 w 4578"/>
                <a:gd name="T31" fmla="*/ 442 h 2659"/>
                <a:gd name="T32" fmla="*/ 936 w 4578"/>
                <a:gd name="T33" fmla="*/ 344 h 2659"/>
                <a:gd name="T34" fmla="*/ 885 w 4578"/>
                <a:gd name="T35" fmla="*/ 344 h 2659"/>
                <a:gd name="T36" fmla="*/ 788 w 4578"/>
                <a:gd name="T37" fmla="*/ 344 h 2659"/>
                <a:gd name="T38" fmla="*/ 688 w 4578"/>
                <a:gd name="T39" fmla="*/ 148 h 2659"/>
                <a:gd name="T40" fmla="*/ 591 w 4578"/>
                <a:gd name="T41" fmla="*/ 99 h 2659"/>
                <a:gd name="T42" fmla="*/ 295 w 4578"/>
                <a:gd name="T43" fmla="*/ 99 h 2659"/>
                <a:gd name="T44" fmla="*/ 49 w 4578"/>
                <a:gd name="T45" fmla="*/ 48 h 2659"/>
                <a:gd name="T46" fmla="*/ 0 w 4578"/>
                <a:gd name="T47" fmla="*/ 2067 h 2659"/>
                <a:gd name="T48" fmla="*/ 246 w 4578"/>
                <a:gd name="T49" fmla="*/ 2264 h 2659"/>
                <a:gd name="T50" fmla="*/ 591 w 4578"/>
                <a:gd name="T51" fmla="*/ 2264 h 2659"/>
                <a:gd name="T52" fmla="*/ 936 w 4578"/>
                <a:gd name="T53" fmla="*/ 2362 h 2659"/>
                <a:gd name="T54" fmla="*/ 1279 w 4578"/>
                <a:gd name="T55" fmla="*/ 2461 h 2659"/>
                <a:gd name="T56" fmla="*/ 1723 w 4578"/>
                <a:gd name="T57" fmla="*/ 2214 h 2659"/>
                <a:gd name="T58" fmla="*/ 1821 w 4578"/>
                <a:gd name="T59" fmla="*/ 2116 h 2659"/>
                <a:gd name="T60" fmla="*/ 1821 w 4578"/>
                <a:gd name="T61" fmla="*/ 2067 h 2659"/>
                <a:gd name="T62" fmla="*/ 2117 w 4578"/>
                <a:gd name="T63" fmla="*/ 2116 h 2659"/>
                <a:gd name="T64" fmla="*/ 1920 w 4578"/>
                <a:gd name="T65" fmla="*/ 2214 h 2659"/>
                <a:gd name="T66" fmla="*/ 2166 w 4578"/>
                <a:gd name="T67" fmla="*/ 2264 h 2659"/>
                <a:gd name="T68" fmla="*/ 2314 w 4578"/>
                <a:gd name="T69" fmla="*/ 2165 h 2659"/>
                <a:gd name="T70" fmla="*/ 2263 w 4578"/>
                <a:gd name="T71" fmla="*/ 2313 h 2659"/>
                <a:gd name="T72" fmla="*/ 2411 w 4578"/>
                <a:gd name="T73" fmla="*/ 2362 h 2659"/>
                <a:gd name="T74" fmla="*/ 2559 w 4578"/>
                <a:gd name="T75" fmla="*/ 2510 h 2659"/>
                <a:gd name="T76" fmla="*/ 2756 w 4578"/>
                <a:gd name="T77" fmla="*/ 2608 h 2659"/>
                <a:gd name="T78" fmla="*/ 2805 w 4578"/>
                <a:gd name="T79" fmla="*/ 2608 h 2659"/>
                <a:gd name="T80" fmla="*/ 2756 w 4578"/>
                <a:gd name="T81" fmla="*/ 2510 h 2659"/>
                <a:gd name="T82" fmla="*/ 2707 w 4578"/>
                <a:gd name="T83" fmla="*/ 2411 h 2659"/>
                <a:gd name="T84" fmla="*/ 3298 w 4578"/>
                <a:gd name="T85" fmla="*/ 2165 h 2659"/>
                <a:gd name="T86" fmla="*/ 3741 w 4578"/>
                <a:gd name="T87" fmla="*/ 1968 h 2659"/>
                <a:gd name="T88" fmla="*/ 4380 w 4578"/>
                <a:gd name="T89" fmla="*/ 1919 h 2659"/>
                <a:gd name="T90" fmla="*/ 4577 w 4578"/>
                <a:gd name="T91" fmla="*/ 1771 h 2659"/>
                <a:gd name="T92" fmla="*/ 2214 w 4578"/>
                <a:gd name="T93" fmla="*/ 2214 h 2659"/>
                <a:gd name="T94" fmla="*/ 2314 w 4578"/>
                <a:gd name="T95" fmla="*/ 2214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78" h="2659">
                  <a:moveTo>
                    <a:pt x="2214" y="2313"/>
                  </a:moveTo>
                  <a:lnTo>
                    <a:pt x="2214" y="2313"/>
                  </a:lnTo>
                  <a:lnTo>
                    <a:pt x="2166" y="2264"/>
                  </a:lnTo>
                  <a:lnTo>
                    <a:pt x="2117" y="2313"/>
                  </a:lnTo>
                  <a:lnTo>
                    <a:pt x="2214" y="2313"/>
                  </a:lnTo>
                  <a:close/>
                  <a:moveTo>
                    <a:pt x="3692" y="1426"/>
                  </a:moveTo>
                  <a:lnTo>
                    <a:pt x="3641" y="1426"/>
                  </a:lnTo>
                  <a:lnTo>
                    <a:pt x="3692" y="1378"/>
                  </a:lnTo>
                  <a:lnTo>
                    <a:pt x="3692" y="1329"/>
                  </a:lnTo>
                  <a:lnTo>
                    <a:pt x="3641" y="1280"/>
                  </a:lnTo>
                  <a:lnTo>
                    <a:pt x="3593" y="1132"/>
                  </a:lnTo>
                  <a:lnTo>
                    <a:pt x="3593" y="1033"/>
                  </a:lnTo>
                  <a:lnTo>
                    <a:pt x="3544" y="1033"/>
                  </a:lnTo>
                  <a:lnTo>
                    <a:pt x="3445" y="984"/>
                  </a:lnTo>
                  <a:lnTo>
                    <a:pt x="3445" y="984"/>
                  </a:lnTo>
                  <a:lnTo>
                    <a:pt x="3396" y="1033"/>
                  </a:lnTo>
                  <a:lnTo>
                    <a:pt x="3347" y="1033"/>
                  </a:lnTo>
                  <a:lnTo>
                    <a:pt x="3347" y="984"/>
                  </a:lnTo>
                  <a:lnTo>
                    <a:pt x="3298" y="984"/>
                  </a:lnTo>
                  <a:lnTo>
                    <a:pt x="3298" y="984"/>
                  </a:lnTo>
                  <a:lnTo>
                    <a:pt x="3248" y="1033"/>
                  </a:lnTo>
                  <a:lnTo>
                    <a:pt x="3248" y="1033"/>
                  </a:lnTo>
                  <a:lnTo>
                    <a:pt x="3248" y="1033"/>
                  </a:lnTo>
                  <a:lnTo>
                    <a:pt x="3199" y="1033"/>
                  </a:lnTo>
                  <a:lnTo>
                    <a:pt x="3150" y="1033"/>
                  </a:lnTo>
                  <a:lnTo>
                    <a:pt x="3150" y="1033"/>
                  </a:lnTo>
                  <a:lnTo>
                    <a:pt x="3101" y="1083"/>
                  </a:lnTo>
                  <a:lnTo>
                    <a:pt x="3002" y="1083"/>
                  </a:lnTo>
                  <a:lnTo>
                    <a:pt x="2953" y="1033"/>
                  </a:lnTo>
                  <a:lnTo>
                    <a:pt x="2854" y="1033"/>
                  </a:lnTo>
                  <a:lnTo>
                    <a:pt x="2805" y="1033"/>
                  </a:lnTo>
                  <a:lnTo>
                    <a:pt x="2756" y="1033"/>
                  </a:lnTo>
                  <a:lnTo>
                    <a:pt x="2756" y="1033"/>
                  </a:lnTo>
                  <a:lnTo>
                    <a:pt x="2657" y="1033"/>
                  </a:lnTo>
                  <a:lnTo>
                    <a:pt x="2608" y="1033"/>
                  </a:lnTo>
                  <a:lnTo>
                    <a:pt x="2460" y="1033"/>
                  </a:lnTo>
                  <a:lnTo>
                    <a:pt x="2411" y="984"/>
                  </a:lnTo>
                  <a:lnTo>
                    <a:pt x="2363" y="935"/>
                  </a:lnTo>
                  <a:lnTo>
                    <a:pt x="2263" y="935"/>
                  </a:lnTo>
                  <a:lnTo>
                    <a:pt x="2166" y="935"/>
                  </a:lnTo>
                  <a:lnTo>
                    <a:pt x="2117" y="935"/>
                  </a:lnTo>
                  <a:lnTo>
                    <a:pt x="2066" y="984"/>
                  </a:lnTo>
                  <a:lnTo>
                    <a:pt x="2018" y="984"/>
                  </a:lnTo>
                  <a:lnTo>
                    <a:pt x="2018" y="1033"/>
                  </a:lnTo>
                  <a:lnTo>
                    <a:pt x="2018" y="1033"/>
                  </a:lnTo>
                  <a:lnTo>
                    <a:pt x="2018" y="1083"/>
                  </a:lnTo>
                  <a:lnTo>
                    <a:pt x="2018" y="1083"/>
                  </a:lnTo>
                  <a:lnTo>
                    <a:pt x="1969" y="1083"/>
                  </a:lnTo>
                  <a:lnTo>
                    <a:pt x="1870" y="1083"/>
                  </a:lnTo>
                  <a:lnTo>
                    <a:pt x="1821" y="1033"/>
                  </a:lnTo>
                  <a:lnTo>
                    <a:pt x="1772" y="984"/>
                  </a:lnTo>
                  <a:lnTo>
                    <a:pt x="1723" y="935"/>
                  </a:lnTo>
                  <a:lnTo>
                    <a:pt x="1673" y="886"/>
                  </a:lnTo>
                  <a:lnTo>
                    <a:pt x="1624" y="836"/>
                  </a:lnTo>
                  <a:lnTo>
                    <a:pt x="1526" y="787"/>
                  </a:lnTo>
                  <a:lnTo>
                    <a:pt x="1378" y="738"/>
                  </a:lnTo>
                  <a:lnTo>
                    <a:pt x="1329" y="689"/>
                  </a:lnTo>
                  <a:lnTo>
                    <a:pt x="1329" y="639"/>
                  </a:lnTo>
                  <a:lnTo>
                    <a:pt x="1279" y="639"/>
                  </a:lnTo>
                  <a:lnTo>
                    <a:pt x="1279" y="590"/>
                  </a:lnTo>
                  <a:lnTo>
                    <a:pt x="1230" y="590"/>
                  </a:lnTo>
                  <a:lnTo>
                    <a:pt x="1230" y="590"/>
                  </a:lnTo>
                  <a:lnTo>
                    <a:pt x="1230" y="541"/>
                  </a:lnTo>
                  <a:lnTo>
                    <a:pt x="1230" y="442"/>
                  </a:lnTo>
                  <a:lnTo>
                    <a:pt x="1181" y="393"/>
                  </a:lnTo>
                  <a:lnTo>
                    <a:pt x="1132" y="393"/>
                  </a:lnTo>
                  <a:lnTo>
                    <a:pt x="1033" y="344"/>
                  </a:lnTo>
                  <a:lnTo>
                    <a:pt x="936" y="344"/>
                  </a:lnTo>
                  <a:lnTo>
                    <a:pt x="936" y="296"/>
                  </a:lnTo>
                  <a:lnTo>
                    <a:pt x="936" y="296"/>
                  </a:lnTo>
                  <a:lnTo>
                    <a:pt x="885" y="296"/>
                  </a:lnTo>
                  <a:lnTo>
                    <a:pt x="885" y="344"/>
                  </a:lnTo>
                  <a:lnTo>
                    <a:pt x="836" y="393"/>
                  </a:lnTo>
                  <a:lnTo>
                    <a:pt x="836" y="393"/>
                  </a:lnTo>
                  <a:lnTo>
                    <a:pt x="788" y="393"/>
                  </a:lnTo>
                  <a:lnTo>
                    <a:pt x="788" y="344"/>
                  </a:lnTo>
                  <a:lnTo>
                    <a:pt x="739" y="296"/>
                  </a:lnTo>
                  <a:lnTo>
                    <a:pt x="688" y="245"/>
                  </a:lnTo>
                  <a:lnTo>
                    <a:pt x="739" y="196"/>
                  </a:lnTo>
                  <a:lnTo>
                    <a:pt x="688" y="148"/>
                  </a:lnTo>
                  <a:lnTo>
                    <a:pt x="688" y="148"/>
                  </a:lnTo>
                  <a:lnTo>
                    <a:pt x="639" y="148"/>
                  </a:lnTo>
                  <a:lnTo>
                    <a:pt x="639" y="99"/>
                  </a:lnTo>
                  <a:lnTo>
                    <a:pt x="591" y="99"/>
                  </a:lnTo>
                  <a:lnTo>
                    <a:pt x="491" y="48"/>
                  </a:lnTo>
                  <a:lnTo>
                    <a:pt x="394" y="48"/>
                  </a:lnTo>
                  <a:lnTo>
                    <a:pt x="345" y="48"/>
                  </a:lnTo>
                  <a:lnTo>
                    <a:pt x="295" y="99"/>
                  </a:lnTo>
                  <a:lnTo>
                    <a:pt x="246" y="99"/>
                  </a:lnTo>
                  <a:lnTo>
                    <a:pt x="148" y="48"/>
                  </a:lnTo>
                  <a:lnTo>
                    <a:pt x="98" y="48"/>
                  </a:lnTo>
                  <a:lnTo>
                    <a:pt x="49" y="48"/>
                  </a:lnTo>
                  <a:lnTo>
                    <a:pt x="0" y="0"/>
                  </a:lnTo>
                  <a:lnTo>
                    <a:pt x="0" y="0"/>
                  </a:lnTo>
                  <a:lnTo>
                    <a:pt x="0" y="0"/>
                  </a:lnTo>
                  <a:lnTo>
                    <a:pt x="0" y="2067"/>
                  </a:lnTo>
                  <a:lnTo>
                    <a:pt x="0" y="2067"/>
                  </a:lnTo>
                  <a:lnTo>
                    <a:pt x="98" y="2116"/>
                  </a:lnTo>
                  <a:lnTo>
                    <a:pt x="197" y="2214"/>
                  </a:lnTo>
                  <a:lnTo>
                    <a:pt x="246" y="2264"/>
                  </a:lnTo>
                  <a:lnTo>
                    <a:pt x="295" y="2264"/>
                  </a:lnTo>
                  <a:lnTo>
                    <a:pt x="394" y="2165"/>
                  </a:lnTo>
                  <a:lnTo>
                    <a:pt x="491" y="2214"/>
                  </a:lnTo>
                  <a:lnTo>
                    <a:pt x="591" y="2264"/>
                  </a:lnTo>
                  <a:lnTo>
                    <a:pt x="688" y="2214"/>
                  </a:lnTo>
                  <a:lnTo>
                    <a:pt x="739" y="2264"/>
                  </a:lnTo>
                  <a:lnTo>
                    <a:pt x="836" y="2264"/>
                  </a:lnTo>
                  <a:lnTo>
                    <a:pt x="936" y="2362"/>
                  </a:lnTo>
                  <a:lnTo>
                    <a:pt x="1082" y="2362"/>
                  </a:lnTo>
                  <a:lnTo>
                    <a:pt x="1132" y="2411"/>
                  </a:lnTo>
                  <a:lnTo>
                    <a:pt x="1181" y="2461"/>
                  </a:lnTo>
                  <a:lnTo>
                    <a:pt x="1279" y="2461"/>
                  </a:lnTo>
                  <a:lnTo>
                    <a:pt x="1378" y="2461"/>
                  </a:lnTo>
                  <a:lnTo>
                    <a:pt x="1427" y="2411"/>
                  </a:lnTo>
                  <a:lnTo>
                    <a:pt x="1575" y="2264"/>
                  </a:lnTo>
                  <a:lnTo>
                    <a:pt x="1723" y="2214"/>
                  </a:lnTo>
                  <a:lnTo>
                    <a:pt x="1772" y="2214"/>
                  </a:lnTo>
                  <a:lnTo>
                    <a:pt x="1821" y="2214"/>
                  </a:lnTo>
                  <a:lnTo>
                    <a:pt x="1870" y="2165"/>
                  </a:lnTo>
                  <a:lnTo>
                    <a:pt x="1821" y="2116"/>
                  </a:lnTo>
                  <a:lnTo>
                    <a:pt x="1821" y="2116"/>
                  </a:lnTo>
                  <a:lnTo>
                    <a:pt x="1723" y="2116"/>
                  </a:lnTo>
                  <a:lnTo>
                    <a:pt x="1772" y="2116"/>
                  </a:lnTo>
                  <a:lnTo>
                    <a:pt x="1821" y="2067"/>
                  </a:lnTo>
                  <a:lnTo>
                    <a:pt x="2018" y="2017"/>
                  </a:lnTo>
                  <a:lnTo>
                    <a:pt x="2066" y="2017"/>
                  </a:lnTo>
                  <a:lnTo>
                    <a:pt x="2066" y="2067"/>
                  </a:lnTo>
                  <a:lnTo>
                    <a:pt x="2117" y="2116"/>
                  </a:lnTo>
                  <a:lnTo>
                    <a:pt x="2066" y="2165"/>
                  </a:lnTo>
                  <a:lnTo>
                    <a:pt x="2066" y="2165"/>
                  </a:lnTo>
                  <a:lnTo>
                    <a:pt x="2018" y="2214"/>
                  </a:lnTo>
                  <a:lnTo>
                    <a:pt x="1920" y="2214"/>
                  </a:lnTo>
                  <a:lnTo>
                    <a:pt x="1920" y="2214"/>
                  </a:lnTo>
                  <a:lnTo>
                    <a:pt x="1969" y="2264"/>
                  </a:lnTo>
                  <a:lnTo>
                    <a:pt x="2018" y="2313"/>
                  </a:lnTo>
                  <a:lnTo>
                    <a:pt x="2166" y="2264"/>
                  </a:lnTo>
                  <a:lnTo>
                    <a:pt x="2166" y="2214"/>
                  </a:lnTo>
                  <a:lnTo>
                    <a:pt x="2214" y="2165"/>
                  </a:lnTo>
                  <a:lnTo>
                    <a:pt x="2263" y="2165"/>
                  </a:lnTo>
                  <a:lnTo>
                    <a:pt x="2314" y="2165"/>
                  </a:lnTo>
                  <a:lnTo>
                    <a:pt x="2314" y="2214"/>
                  </a:lnTo>
                  <a:lnTo>
                    <a:pt x="2314" y="2264"/>
                  </a:lnTo>
                  <a:lnTo>
                    <a:pt x="2314" y="2264"/>
                  </a:lnTo>
                  <a:lnTo>
                    <a:pt x="2263" y="2313"/>
                  </a:lnTo>
                  <a:lnTo>
                    <a:pt x="2263" y="2313"/>
                  </a:lnTo>
                  <a:lnTo>
                    <a:pt x="2314" y="2362"/>
                  </a:lnTo>
                  <a:lnTo>
                    <a:pt x="2363" y="2362"/>
                  </a:lnTo>
                  <a:lnTo>
                    <a:pt x="2411" y="2362"/>
                  </a:lnTo>
                  <a:lnTo>
                    <a:pt x="2460" y="2411"/>
                  </a:lnTo>
                  <a:lnTo>
                    <a:pt x="2511" y="2461"/>
                  </a:lnTo>
                  <a:lnTo>
                    <a:pt x="2511" y="2510"/>
                  </a:lnTo>
                  <a:lnTo>
                    <a:pt x="2559" y="2510"/>
                  </a:lnTo>
                  <a:lnTo>
                    <a:pt x="2608" y="2461"/>
                  </a:lnTo>
                  <a:lnTo>
                    <a:pt x="2657" y="2510"/>
                  </a:lnTo>
                  <a:lnTo>
                    <a:pt x="2707" y="2559"/>
                  </a:lnTo>
                  <a:lnTo>
                    <a:pt x="2756" y="2608"/>
                  </a:lnTo>
                  <a:lnTo>
                    <a:pt x="2756" y="2608"/>
                  </a:lnTo>
                  <a:lnTo>
                    <a:pt x="2756" y="2658"/>
                  </a:lnTo>
                  <a:lnTo>
                    <a:pt x="2805" y="2608"/>
                  </a:lnTo>
                  <a:lnTo>
                    <a:pt x="2805" y="2608"/>
                  </a:lnTo>
                  <a:lnTo>
                    <a:pt x="2805" y="2559"/>
                  </a:lnTo>
                  <a:lnTo>
                    <a:pt x="2805" y="2461"/>
                  </a:lnTo>
                  <a:lnTo>
                    <a:pt x="2805" y="2461"/>
                  </a:lnTo>
                  <a:lnTo>
                    <a:pt x="2756" y="2510"/>
                  </a:lnTo>
                  <a:lnTo>
                    <a:pt x="2707" y="2461"/>
                  </a:lnTo>
                  <a:lnTo>
                    <a:pt x="2657" y="2461"/>
                  </a:lnTo>
                  <a:lnTo>
                    <a:pt x="2657" y="2411"/>
                  </a:lnTo>
                  <a:lnTo>
                    <a:pt x="2707" y="2411"/>
                  </a:lnTo>
                  <a:lnTo>
                    <a:pt x="2756" y="2411"/>
                  </a:lnTo>
                  <a:lnTo>
                    <a:pt x="2805" y="2411"/>
                  </a:lnTo>
                  <a:lnTo>
                    <a:pt x="3002" y="2411"/>
                  </a:lnTo>
                  <a:lnTo>
                    <a:pt x="3298" y="2165"/>
                  </a:lnTo>
                  <a:lnTo>
                    <a:pt x="3396" y="2067"/>
                  </a:lnTo>
                  <a:lnTo>
                    <a:pt x="3544" y="2017"/>
                  </a:lnTo>
                  <a:lnTo>
                    <a:pt x="3641" y="1968"/>
                  </a:lnTo>
                  <a:lnTo>
                    <a:pt x="3741" y="1968"/>
                  </a:lnTo>
                  <a:lnTo>
                    <a:pt x="4086" y="1919"/>
                  </a:lnTo>
                  <a:lnTo>
                    <a:pt x="4232" y="1968"/>
                  </a:lnTo>
                  <a:lnTo>
                    <a:pt x="4331" y="1919"/>
                  </a:lnTo>
                  <a:lnTo>
                    <a:pt x="4380" y="1919"/>
                  </a:lnTo>
                  <a:lnTo>
                    <a:pt x="4479" y="1871"/>
                  </a:lnTo>
                  <a:lnTo>
                    <a:pt x="4528" y="1820"/>
                  </a:lnTo>
                  <a:lnTo>
                    <a:pt x="4577" y="1820"/>
                  </a:lnTo>
                  <a:lnTo>
                    <a:pt x="4577" y="1771"/>
                  </a:lnTo>
                  <a:lnTo>
                    <a:pt x="3692" y="1426"/>
                  </a:lnTo>
                  <a:close/>
                  <a:moveTo>
                    <a:pt x="2314" y="2214"/>
                  </a:moveTo>
                  <a:lnTo>
                    <a:pt x="2263" y="2214"/>
                  </a:lnTo>
                  <a:lnTo>
                    <a:pt x="2214" y="2214"/>
                  </a:lnTo>
                  <a:lnTo>
                    <a:pt x="2214" y="2214"/>
                  </a:lnTo>
                  <a:lnTo>
                    <a:pt x="2214" y="2264"/>
                  </a:lnTo>
                  <a:lnTo>
                    <a:pt x="2214" y="2264"/>
                  </a:lnTo>
                  <a:lnTo>
                    <a:pt x="2314" y="2214"/>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32" name="Freeform 131"/>
            <p:cNvSpPr>
              <a:spLocks noChangeArrowheads="1"/>
            </p:cNvSpPr>
            <p:nvPr/>
          </p:nvSpPr>
          <p:spPr bwMode="auto">
            <a:xfrm>
              <a:off x="6726458" y="3646490"/>
              <a:ext cx="2001834" cy="1482725"/>
            </a:xfrm>
            <a:custGeom>
              <a:avLst/>
              <a:gdLst>
                <a:gd name="T0" fmla="*/ 6349 w 6449"/>
                <a:gd name="T1" fmla="*/ 48 h 4774"/>
                <a:gd name="T2" fmla="*/ 6004 w 6449"/>
                <a:gd name="T3" fmla="*/ 97 h 4774"/>
                <a:gd name="T4" fmla="*/ 5857 w 6449"/>
                <a:gd name="T5" fmla="*/ 97 h 4774"/>
                <a:gd name="T6" fmla="*/ 5610 w 6449"/>
                <a:gd name="T7" fmla="*/ 197 h 4774"/>
                <a:gd name="T8" fmla="*/ 5610 w 6449"/>
                <a:gd name="T9" fmla="*/ 393 h 4774"/>
                <a:gd name="T10" fmla="*/ 5512 w 6449"/>
                <a:gd name="T11" fmla="*/ 393 h 4774"/>
                <a:gd name="T12" fmla="*/ 5316 w 6449"/>
                <a:gd name="T13" fmla="*/ 491 h 4774"/>
                <a:gd name="T14" fmla="*/ 5168 w 6449"/>
                <a:gd name="T15" fmla="*/ 345 h 4774"/>
                <a:gd name="T16" fmla="*/ 5070 w 6449"/>
                <a:gd name="T17" fmla="*/ 245 h 4774"/>
                <a:gd name="T18" fmla="*/ 4676 w 6449"/>
                <a:gd name="T19" fmla="*/ 197 h 4774"/>
                <a:gd name="T20" fmla="*/ 4380 w 6449"/>
                <a:gd name="T21" fmla="*/ 197 h 4774"/>
                <a:gd name="T22" fmla="*/ 4183 w 6449"/>
                <a:gd name="T23" fmla="*/ 345 h 4774"/>
                <a:gd name="T24" fmla="*/ 4086 w 6449"/>
                <a:gd name="T25" fmla="*/ 442 h 4774"/>
                <a:gd name="T26" fmla="*/ 98 w 6449"/>
                <a:gd name="T27" fmla="*/ 3050 h 4774"/>
                <a:gd name="T28" fmla="*/ 345 w 6449"/>
                <a:gd name="T29" fmla="*/ 3050 h 4774"/>
                <a:gd name="T30" fmla="*/ 639 w 6449"/>
                <a:gd name="T31" fmla="*/ 3101 h 4774"/>
                <a:gd name="T32" fmla="*/ 739 w 6449"/>
                <a:gd name="T33" fmla="*/ 3198 h 4774"/>
                <a:gd name="T34" fmla="*/ 788 w 6449"/>
                <a:gd name="T35" fmla="*/ 3395 h 4774"/>
                <a:gd name="T36" fmla="*/ 885 w 6449"/>
                <a:gd name="T37" fmla="*/ 3298 h 4774"/>
                <a:gd name="T38" fmla="*/ 1033 w 6449"/>
                <a:gd name="T39" fmla="*/ 3346 h 4774"/>
                <a:gd name="T40" fmla="*/ 1230 w 6449"/>
                <a:gd name="T41" fmla="*/ 3543 h 4774"/>
                <a:gd name="T42" fmla="*/ 1279 w 6449"/>
                <a:gd name="T43" fmla="*/ 3641 h 4774"/>
                <a:gd name="T44" fmla="*/ 1526 w 6449"/>
                <a:gd name="T45" fmla="*/ 3789 h 4774"/>
                <a:gd name="T46" fmla="*/ 1772 w 6449"/>
                <a:gd name="T47" fmla="*/ 3986 h 4774"/>
                <a:gd name="T48" fmla="*/ 2018 w 6449"/>
                <a:gd name="T49" fmla="*/ 4085 h 4774"/>
                <a:gd name="T50" fmla="*/ 2018 w 6449"/>
                <a:gd name="T51" fmla="*/ 3986 h 4774"/>
                <a:gd name="T52" fmla="*/ 2263 w 6449"/>
                <a:gd name="T53" fmla="*/ 3937 h 4774"/>
                <a:gd name="T54" fmla="*/ 2608 w 6449"/>
                <a:gd name="T55" fmla="*/ 4035 h 4774"/>
                <a:gd name="T56" fmla="*/ 2805 w 6449"/>
                <a:gd name="T57" fmla="*/ 4035 h 4774"/>
                <a:gd name="T58" fmla="*/ 3101 w 6449"/>
                <a:gd name="T59" fmla="*/ 4085 h 4774"/>
                <a:gd name="T60" fmla="*/ 3248 w 6449"/>
                <a:gd name="T61" fmla="*/ 4035 h 4774"/>
                <a:gd name="T62" fmla="*/ 3298 w 6449"/>
                <a:gd name="T63" fmla="*/ 3986 h 4774"/>
                <a:gd name="T64" fmla="*/ 3445 w 6449"/>
                <a:gd name="T65" fmla="*/ 3986 h 4774"/>
                <a:gd name="T66" fmla="*/ 3593 w 6449"/>
                <a:gd name="T67" fmla="*/ 4134 h 4774"/>
                <a:gd name="T68" fmla="*/ 3641 w 6449"/>
                <a:gd name="T69" fmla="*/ 4428 h 4774"/>
                <a:gd name="T70" fmla="*/ 4577 w 6449"/>
                <a:gd name="T71" fmla="*/ 4725 h 4774"/>
                <a:gd name="T72" fmla="*/ 4626 w 6449"/>
                <a:gd name="T73" fmla="*/ 4380 h 4774"/>
                <a:gd name="T74" fmla="*/ 4676 w 6449"/>
                <a:gd name="T75" fmla="*/ 3986 h 4774"/>
                <a:gd name="T76" fmla="*/ 4922 w 6449"/>
                <a:gd name="T77" fmla="*/ 3641 h 4774"/>
                <a:gd name="T78" fmla="*/ 4971 w 6449"/>
                <a:gd name="T79" fmla="*/ 3592 h 4774"/>
                <a:gd name="T80" fmla="*/ 5020 w 6449"/>
                <a:gd name="T81" fmla="*/ 3543 h 4774"/>
                <a:gd name="T82" fmla="*/ 5020 w 6449"/>
                <a:gd name="T83" fmla="*/ 3395 h 4774"/>
                <a:gd name="T84" fmla="*/ 5168 w 6449"/>
                <a:gd name="T85" fmla="*/ 3101 h 4774"/>
                <a:gd name="T86" fmla="*/ 5216 w 6449"/>
                <a:gd name="T87" fmla="*/ 3002 h 4774"/>
                <a:gd name="T88" fmla="*/ 5267 w 6449"/>
                <a:gd name="T89" fmla="*/ 2904 h 4774"/>
                <a:gd name="T90" fmla="*/ 5364 w 6449"/>
                <a:gd name="T91" fmla="*/ 2756 h 4774"/>
                <a:gd name="T92" fmla="*/ 5464 w 6449"/>
                <a:gd name="T93" fmla="*/ 2608 h 4774"/>
                <a:gd name="T94" fmla="*/ 5709 w 6449"/>
                <a:gd name="T95" fmla="*/ 2362 h 4774"/>
                <a:gd name="T96" fmla="*/ 5758 w 6449"/>
                <a:gd name="T97" fmla="*/ 2313 h 4774"/>
                <a:gd name="T98" fmla="*/ 5906 w 6449"/>
                <a:gd name="T99" fmla="*/ 2165 h 4774"/>
                <a:gd name="T100" fmla="*/ 6103 w 6449"/>
                <a:gd name="T101" fmla="*/ 1672 h 4774"/>
                <a:gd name="T102" fmla="*/ 6152 w 6449"/>
                <a:gd name="T103" fmla="*/ 1329 h 4774"/>
                <a:gd name="T104" fmla="*/ 6300 w 6449"/>
                <a:gd name="T105" fmla="*/ 885 h 4774"/>
                <a:gd name="T106" fmla="*/ 6448 w 6449"/>
                <a:gd name="T107" fmla="*/ 345 h 4774"/>
                <a:gd name="T108" fmla="*/ 4232 w 6449"/>
                <a:gd name="T109" fmla="*/ 3691 h 4774"/>
                <a:gd name="T110" fmla="*/ 4183 w 6449"/>
                <a:gd name="T111" fmla="*/ 3789 h 4774"/>
                <a:gd name="T112" fmla="*/ 4086 w 6449"/>
                <a:gd name="T113" fmla="*/ 3986 h 4774"/>
                <a:gd name="T114" fmla="*/ 3986 w 6449"/>
                <a:gd name="T115" fmla="*/ 3888 h 4774"/>
                <a:gd name="T116" fmla="*/ 4134 w 6449"/>
                <a:gd name="T117" fmla="*/ 3592 h 4774"/>
                <a:gd name="T118" fmla="*/ 4331 w 6449"/>
                <a:gd name="T119" fmla="*/ 369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49" h="4774">
                  <a:moveTo>
                    <a:pt x="6448" y="197"/>
                  </a:moveTo>
                  <a:lnTo>
                    <a:pt x="6448" y="48"/>
                  </a:lnTo>
                  <a:lnTo>
                    <a:pt x="6398" y="0"/>
                  </a:lnTo>
                  <a:lnTo>
                    <a:pt x="6349" y="48"/>
                  </a:lnTo>
                  <a:lnTo>
                    <a:pt x="6251" y="48"/>
                  </a:lnTo>
                  <a:lnTo>
                    <a:pt x="6201" y="97"/>
                  </a:lnTo>
                  <a:lnTo>
                    <a:pt x="6054" y="97"/>
                  </a:lnTo>
                  <a:lnTo>
                    <a:pt x="6004" y="97"/>
                  </a:lnTo>
                  <a:lnTo>
                    <a:pt x="5955" y="48"/>
                  </a:lnTo>
                  <a:lnTo>
                    <a:pt x="5955" y="97"/>
                  </a:lnTo>
                  <a:lnTo>
                    <a:pt x="5906" y="48"/>
                  </a:lnTo>
                  <a:lnTo>
                    <a:pt x="5857" y="97"/>
                  </a:lnTo>
                  <a:lnTo>
                    <a:pt x="5807" y="97"/>
                  </a:lnTo>
                  <a:lnTo>
                    <a:pt x="5758" y="148"/>
                  </a:lnTo>
                  <a:lnTo>
                    <a:pt x="5709" y="148"/>
                  </a:lnTo>
                  <a:lnTo>
                    <a:pt x="5610" y="197"/>
                  </a:lnTo>
                  <a:lnTo>
                    <a:pt x="5661" y="245"/>
                  </a:lnTo>
                  <a:lnTo>
                    <a:pt x="5661" y="294"/>
                  </a:lnTo>
                  <a:lnTo>
                    <a:pt x="5661" y="393"/>
                  </a:lnTo>
                  <a:lnTo>
                    <a:pt x="5610" y="393"/>
                  </a:lnTo>
                  <a:lnTo>
                    <a:pt x="5561" y="393"/>
                  </a:lnTo>
                  <a:lnTo>
                    <a:pt x="5561" y="442"/>
                  </a:lnTo>
                  <a:lnTo>
                    <a:pt x="5512" y="393"/>
                  </a:lnTo>
                  <a:lnTo>
                    <a:pt x="5512" y="393"/>
                  </a:lnTo>
                  <a:lnTo>
                    <a:pt x="5413" y="393"/>
                  </a:lnTo>
                  <a:lnTo>
                    <a:pt x="5413" y="442"/>
                  </a:lnTo>
                  <a:lnTo>
                    <a:pt x="5364" y="491"/>
                  </a:lnTo>
                  <a:lnTo>
                    <a:pt x="5316" y="491"/>
                  </a:lnTo>
                  <a:lnTo>
                    <a:pt x="5316" y="491"/>
                  </a:lnTo>
                  <a:lnTo>
                    <a:pt x="5267" y="442"/>
                  </a:lnTo>
                  <a:lnTo>
                    <a:pt x="5267" y="393"/>
                  </a:lnTo>
                  <a:lnTo>
                    <a:pt x="5168" y="345"/>
                  </a:lnTo>
                  <a:lnTo>
                    <a:pt x="5168" y="345"/>
                  </a:lnTo>
                  <a:lnTo>
                    <a:pt x="5168" y="294"/>
                  </a:lnTo>
                  <a:lnTo>
                    <a:pt x="5119" y="294"/>
                  </a:lnTo>
                  <a:lnTo>
                    <a:pt x="5070" y="245"/>
                  </a:lnTo>
                  <a:lnTo>
                    <a:pt x="4971" y="245"/>
                  </a:lnTo>
                  <a:lnTo>
                    <a:pt x="4873" y="245"/>
                  </a:lnTo>
                  <a:lnTo>
                    <a:pt x="4774" y="197"/>
                  </a:lnTo>
                  <a:lnTo>
                    <a:pt x="4676" y="197"/>
                  </a:lnTo>
                  <a:lnTo>
                    <a:pt x="4528" y="245"/>
                  </a:lnTo>
                  <a:lnTo>
                    <a:pt x="4429" y="245"/>
                  </a:lnTo>
                  <a:lnTo>
                    <a:pt x="4429" y="197"/>
                  </a:lnTo>
                  <a:lnTo>
                    <a:pt x="4380" y="197"/>
                  </a:lnTo>
                  <a:lnTo>
                    <a:pt x="4331" y="245"/>
                  </a:lnTo>
                  <a:lnTo>
                    <a:pt x="4331" y="245"/>
                  </a:lnTo>
                  <a:lnTo>
                    <a:pt x="4282" y="294"/>
                  </a:lnTo>
                  <a:lnTo>
                    <a:pt x="4183" y="345"/>
                  </a:lnTo>
                  <a:lnTo>
                    <a:pt x="4134" y="393"/>
                  </a:lnTo>
                  <a:lnTo>
                    <a:pt x="4134" y="393"/>
                  </a:lnTo>
                  <a:lnTo>
                    <a:pt x="4086" y="442"/>
                  </a:lnTo>
                  <a:lnTo>
                    <a:pt x="4086" y="442"/>
                  </a:lnTo>
                  <a:lnTo>
                    <a:pt x="0" y="442"/>
                  </a:lnTo>
                  <a:lnTo>
                    <a:pt x="0" y="3002"/>
                  </a:lnTo>
                  <a:lnTo>
                    <a:pt x="49" y="3050"/>
                  </a:lnTo>
                  <a:lnTo>
                    <a:pt x="98" y="3050"/>
                  </a:lnTo>
                  <a:lnTo>
                    <a:pt x="148" y="3050"/>
                  </a:lnTo>
                  <a:lnTo>
                    <a:pt x="246" y="3101"/>
                  </a:lnTo>
                  <a:lnTo>
                    <a:pt x="295" y="3101"/>
                  </a:lnTo>
                  <a:lnTo>
                    <a:pt x="345" y="3050"/>
                  </a:lnTo>
                  <a:lnTo>
                    <a:pt x="394" y="3050"/>
                  </a:lnTo>
                  <a:lnTo>
                    <a:pt x="491" y="3050"/>
                  </a:lnTo>
                  <a:lnTo>
                    <a:pt x="591" y="3101"/>
                  </a:lnTo>
                  <a:lnTo>
                    <a:pt x="639" y="3101"/>
                  </a:lnTo>
                  <a:lnTo>
                    <a:pt x="639" y="3150"/>
                  </a:lnTo>
                  <a:lnTo>
                    <a:pt x="688" y="3150"/>
                  </a:lnTo>
                  <a:lnTo>
                    <a:pt x="688" y="3150"/>
                  </a:lnTo>
                  <a:lnTo>
                    <a:pt x="739" y="3198"/>
                  </a:lnTo>
                  <a:lnTo>
                    <a:pt x="688" y="3247"/>
                  </a:lnTo>
                  <a:lnTo>
                    <a:pt x="739" y="3298"/>
                  </a:lnTo>
                  <a:lnTo>
                    <a:pt x="788" y="3346"/>
                  </a:lnTo>
                  <a:lnTo>
                    <a:pt x="788" y="3395"/>
                  </a:lnTo>
                  <a:lnTo>
                    <a:pt x="836" y="3395"/>
                  </a:lnTo>
                  <a:lnTo>
                    <a:pt x="836" y="3395"/>
                  </a:lnTo>
                  <a:lnTo>
                    <a:pt x="885" y="3346"/>
                  </a:lnTo>
                  <a:lnTo>
                    <a:pt x="885" y="3298"/>
                  </a:lnTo>
                  <a:lnTo>
                    <a:pt x="936" y="3298"/>
                  </a:lnTo>
                  <a:lnTo>
                    <a:pt x="936" y="3298"/>
                  </a:lnTo>
                  <a:lnTo>
                    <a:pt x="936" y="3346"/>
                  </a:lnTo>
                  <a:lnTo>
                    <a:pt x="1033" y="3346"/>
                  </a:lnTo>
                  <a:lnTo>
                    <a:pt x="1132" y="3395"/>
                  </a:lnTo>
                  <a:lnTo>
                    <a:pt x="1181" y="3395"/>
                  </a:lnTo>
                  <a:lnTo>
                    <a:pt x="1230" y="3444"/>
                  </a:lnTo>
                  <a:lnTo>
                    <a:pt x="1230" y="3543"/>
                  </a:lnTo>
                  <a:lnTo>
                    <a:pt x="1230" y="3592"/>
                  </a:lnTo>
                  <a:lnTo>
                    <a:pt x="1230" y="3592"/>
                  </a:lnTo>
                  <a:lnTo>
                    <a:pt x="1279" y="3592"/>
                  </a:lnTo>
                  <a:lnTo>
                    <a:pt x="1279" y="3641"/>
                  </a:lnTo>
                  <a:lnTo>
                    <a:pt x="1329" y="3641"/>
                  </a:lnTo>
                  <a:lnTo>
                    <a:pt x="1329" y="3691"/>
                  </a:lnTo>
                  <a:lnTo>
                    <a:pt x="1378" y="3740"/>
                  </a:lnTo>
                  <a:lnTo>
                    <a:pt x="1526" y="3789"/>
                  </a:lnTo>
                  <a:lnTo>
                    <a:pt x="1624" y="3838"/>
                  </a:lnTo>
                  <a:lnTo>
                    <a:pt x="1673" y="3888"/>
                  </a:lnTo>
                  <a:lnTo>
                    <a:pt x="1723" y="3937"/>
                  </a:lnTo>
                  <a:lnTo>
                    <a:pt x="1772" y="3986"/>
                  </a:lnTo>
                  <a:lnTo>
                    <a:pt x="1821" y="4035"/>
                  </a:lnTo>
                  <a:lnTo>
                    <a:pt x="1870" y="4085"/>
                  </a:lnTo>
                  <a:lnTo>
                    <a:pt x="1969" y="4085"/>
                  </a:lnTo>
                  <a:lnTo>
                    <a:pt x="2018" y="4085"/>
                  </a:lnTo>
                  <a:lnTo>
                    <a:pt x="2018" y="4085"/>
                  </a:lnTo>
                  <a:lnTo>
                    <a:pt x="2018" y="4035"/>
                  </a:lnTo>
                  <a:lnTo>
                    <a:pt x="2018" y="4035"/>
                  </a:lnTo>
                  <a:lnTo>
                    <a:pt x="2018" y="3986"/>
                  </a:lnTo>
                  <a:lnTo>
                    <a:pt x="2066" y="3986"/>
                  </a:lnTo>
                  <a:lnTo>
                    <a:pt x="2117" y="3937"/>
                  </a:lnTo>
                  <a:lnTo>
                    <a:pt x="2166" y="3937"/>
                  </a:lnTo>
                  <a:lnTo>
                    <a:pt x="2263" y="3937"/>
                  </a:lnTo>
                  <a:lnTo>
                    <a:pt x="2363" y="3937"/>
                  </a:lnTo>
                  <a:lnTo>
                    <a:pt x="2411" y="3986"/>
                  </a:lnTo>
                  <a:lnTo>
                    <a:pt x="2460" y="4035"/>
                  </a:lnTo>
                  <a:lnTo>
                    <a:pt x="2608" y="4035"/>
                  </a:lnTo>
                  <a:lnTo>
                    <a:pt x="2657" y="4035"/>
                  </a:lnTo>
                  <a:lnTo>
                    <a:pt x="2756" y="4035"/>
                  </a:lnTo>
                  <a:lnTo>
                    <a:pt x="2756" y="4035"/>
                  </a:lnTo>
                  <a:lnTo>
                    <a:pt x="2805" y="4035"/>
                  </a:lnTo>
                  <a:lnTo>
                    <a:pt x="2854" y="4035"/>
                  </a:lnTo>
                  <a:lnTo>
                    <a:pt x="2953" y="4035"/>
                  </a:lnTo>
                  <a:lnTo>
                    <a:pt x="3002" y="4085"/>
                  </a:lnTo>
                  <a:lnTo>
                    <a:pt x="3101" y="4085"/>
                  </a:lnTo>
                  <a:lnTo>
                    <a:pt x="3150" y="4035"/>
                  </a:lnTo>
                  <a:lnTo>
                    <a:pt x="3150" y="4035"/>
                  </a:lnTo>
                  <a:lnTo>
                    <a:pt x="3199" y="4035"/>
                  </a:lnTo>
                  <a:lnTo>
                    <a:pt x="3248" y="4035"/>
                  </a:lnTo>
                  <a:lnTo>
                    <a:pt x="3248" y="4035"/>
                  </a:lnTo>
                  <a:lnTo>
                    <a:pt x="3248" y="4035"/>
                  </a:lnTo>
                  <a:lnTo>
                    <a:pt x="3298" y="3986"/>
                  </a:lnTo>
                  <a:lnTo>
                    <a:pt x="3298" y="3986"/>
                  </a:lnTo>
                  <a:lnTo>
                    <a:pt x="3347" y="3986"/>
                  </a:lnTo>
                  <a:lnTo>
                    <a:pt x="3347" y="4035"/>
                  </a:lnTo>
                  <a:lnTo>
                    <a:pt x="3396" y="4035"/>
                  </a:lnTo>
                  <a:lnTo>
                    <a:pt x="3445" y="3986"/>
                  </a:lnTo>
                  <a:lnTo>
                    <a:pt x="3445" y="3986"/>
                  </a:lnTo>
                  <a:lnTo>
                    <a:pt x="3544" y="4035"/>
                  </a:lnTo>
                  <a:lnTo>
                    <a:pt x="3593" y="4035"/>
                  </a:lnTo>
                  <a:lnTo>
                    <a:pt x="3593" y="4134"/>
                  </a:lnTo>
                  <a:lnTo>
                    <a:pt x="3641" y="4282"/>
                  </a:lnTo>
                  <a:lnTo>
                    <a:pt x="3692" y="4331"/>
                  </a:lnTo>
                  <a:lnTo>
                    <a:pt x="3692" y="4380"/>
                  </a:lnTo>
                  <a:lnTo>
                    <a:pt x="3641" y="4428"/>
                  </a:lnTo>
                  <a:lnTo>
                    <a:pt x="3692" y="4428"/>
                  </a:lnTo>
                  <a:lnTo>
                    <a:pt x="4577" y="4773"/>
                  </a:lnTo>
                  <a:lnTo>
                    <a:pt x="4577" y="4773"/>
                  </a:lnTo>
                  <a:lnTo>
                    <a:pt x="4577" y="4725"/>
                  </a:lnTo>
                  <a:lnTo>
                    <a:pt x="4626" y="4676"/>
                  </a:lnTo>
                  <a:lnTo>
                    <a:pt x="4577" y="4576"/>
                  </a:lnTo>
                  <a:lnTo>
                    <a:pt x="4577" y="4479"/>
                  </a:lnTo>
                  <a:lnTo>
                    <a:pt x="4626" y="4380"/>
                  </a:lnTo>
                  <a:lnTo>
                    <a:pt x="4626" y="4331"/>
                  </a:lnTo>
                  <a:lnTo>
                    <a:pt x="4676" y="4232"/>
                  </a:lnTo>
                  <a:lnTo>
                    <a:pt x="4676" y="4085"/>
                  </a:lnTo>
                  <a:lnTo>
                    <a:pt x="4676" y="3986"/>
                  </a:lnTo>
                  <a:lnTo>
                    <a:pt x="4725" y="3937"/>
                  </a:lnTo>
                  <a:lnTo>
                    <a:pt x="4774" y="3838"/>
                  </a:lnTo>
                  <a:lnTo>
                    <a:pt x="4823" y="3789"/>
                  </a:lnTo>
                  <a:lnTo>
                    <a:pt x="4922" y="3641"/>
                  </a:lnTo>
                  <a:lnTo>
                    <a:pt x="4922" y="3592"/>
                  </a:lnTo>
                  <a:lnTo>
                    <a:pt x="4922" y="3592"/>
                  </a:lnTo>
                  <a:lnTo>
                    <a:pt x="4971" y="3592"/>
                  </a:lnTo>
                  <a:lnTo>
                    <a:pt x="4971" y="3592"/>
                  </a:lnTo>
                  <a:lnTo>
                    <a:pt x="4971" y="3543"/>
                  </a:lnTo>
                  <a:lnTo>
                    <a:pt x="4971" y="3543"/>
                  </a:lnTo>
                  <a:lnTo>
                    <a:pt x="5020" y="3494"/>
                  </a:lnTo>
                  <a:lnTo>
                    <a:pt x="5020" y="3543"/>
                  </a:lnTo>
                  <a:lnTo>
                    <a:pt x="5020" y="3494"/>
                  </a:lnTo>
                  <a:lnTo>
                    <a:pt x="5020" y="3494"/>
                  </a:lnTo>
                  <a:lnTo>
                    <a:pt x="5020" y="3444"/>
                  </a:lnTo>
                  <a:lnTo>
                    <a:pt x="5020" y="3395"/>
                  </a:lnTo>
                  <a:lnTo>
                    <a:pt x="5070" y="3247"/>
                  </a:lnTo>
                  <a:lnTo>
                    <a:pt x="5070" y="3198"/>
                  </a:lnTo>
                  <a:lnTo>
                    <a:pt x="5119" y="3150"/>
                  </a:lnTo>
                  <a:lnTo>
                    <a:pt x="5168" y="3101"/>
                  </a:lnTo>
                  <a:lnTo>
                    <a:pt x="5267" y="3002"/>
                  </a:lnTo>
                  <a:lnTo>
                    <a:pt x="5216" y="3002"/>
                  </a:lnTo>
                  <a:lnTo>
                    <a:pt x="5216" y="3002"/>
                  </a:lnTo>
                  <a:lnTo>
                    <a:pt x="5216" y="3002"/>
                  </a:lnTo>
                  <a:lnTo>
                    <a:pt x="5216" y="3002"/>
                  </a:lnTo>
                  <a:lnTo>
                    <a:pt x="5267" y="3002"/>
                  </a:lnTo>
                  <a:lnTo>
                    <a:pt x="5267" y="2953"/>
                  </a:lnTo>
                  <a:lnTo>
                    <a:pt x="5267" y="2904"/>
                  </a:lnTo>
                  <a:lnTo>
                    <a:pt x="5316" y="2853"/>
                  </a:lnTo>
                  <a:lnTo>
                    <a:pt x="5267" y="2805"/>
                  </a:lnTo>
                  <a:lnTo>
                    <a:pt x="5316" y="2756"/>
                  </a:lnTo>
                  <a:lnTo>
                    <a:pt x="5364" y="2756"/>
                  </a:lnTo>
                  <a:lnTo>
                    <a:pt x="5364" y="2707"/>
                  </a:lnTo>
                  <a:lnTo>
                    <a:pt x="5364" y="2657"/>
                  </a:lnTo>
                  <a:lnTo>
                    <a:pt x="5413" y="2657"/>
                  </a:lnTo>
                  <a:lnTo>
                    <a:pt x="5464" y="2608"/>
                  </a:lnTo>
                  <a:lnTo>
                    <a:pt x="5464" y="2559"/>
                  </a:lnTo>
                  <a:lnTo>
                    <a:pt x="5561" y="2411"/>
                  </a:lnTo>
                  <a:lnTo>
                    <a:pt x="5610" y="2411"/>
                  </a:lnTo>
                  <a:lnTo>
                    <a:pt x="5709" y="2362"/>
                  </a:lnTo>
                  <a:lnTo>
                    <a:pt x="5758" y="2362"/>
                  </a:lnTo>
                  <a:lnTo>
                    <a:pt x="5709" y="2313"/>
                  </a:lnTo>
                  <a:lnTo>
                    <a:pt x="5709" y="2313"/>
                  </a:lnTo>
                  <a:lnTo>
                    <a:pt x="5758" y="2313"/>
                  </a:lnTo>
                  <a:lnTo>
                    <a:pt x="5758" y="2263"/>
                  </a:lnTo>
                  <a:lnTo>
                    <a:pt x="5807" y="2263"/>
                  </a:lnTo>
                  <a:lnTo>
                    <a:pt x="5906" y="2214"/>
                  </a:lnTo>
                  <a:lnTo>
                    <a:pt x="5906" y="2165"/>
                  </a:lnTo>
                  <a:lnTo>
                    <a:pt x="5906" y="2116"/>
                  </a:lnTo>
                  <a:lnTo>
                    <a:pt x="5906" y="2017"/>
                  </a:lnTo>
                  <a:lnTo>
                    <a:pt x="6054" y="1869"/>
                  </a:lnTo>
                  <a:lnTo>
                    <a:pt x="6103" y="1672"/>
                  </a:lnTo>
                  <a:lnTo>
                    <a:pt x="6152" y="1575"/>
                  </a:lnTo>
                  <a:lnTo>
                    <a:pt x="6152" y="1526"/>
                  </a:lnTo>
                  <a:lnTo>
                    <a:pt x="6201" y="1427"/>
                  </a:lnTo>
                  <a:lnTo>
                    <a:pt x="6152" y="1329"/>
                  </a:lnTo>
                  <a:lnTo>
                    <a:pt x="6152" y="1230"/>
                  </a:lnTo>
                  <a:lnTo>
                    <a:pt x="6251" y="1033"/>
                  </a:lnTo>
                  <a:lnTo>
                    <a:pt x="6251" y="935"/>
                  </a:lnTo>
                  <a:lnTo>
                    <a:pt x="6300" y="885"/>
                  </a:lnTo>
                  <a:lnTo>
                    <a:pt x="6349" y="688"/>
                  </a:lnTo>
                  <a:lnTo>
                    <a:pt x="6349" y="590"/>
                  </a:lnTo>
                  <a:lnTo>
                    <a:pt x="6398" y="442"/>
                  </a:lnTo>
                  <a:lnTo>
                    <a:pt x="6448" y="345"/>
                  </a:lnTo>
                  <a:lnTo>
                    <a:pt x="6448" y="245"/>
                  </a:lnTo>
                  <a:lnTo>
                    <a:pt x="6448" y="197"/>
                  </a:lnTo>
                  <a:close/>
                  <a:moveTo>
                    <a:pt x="4282" y="3691"/>
                  </a:moveTo>
                  <a:lnTo>
                    <a:pt x="4232" y="3691"/>
                  </a:lnTo>
                  <a:lnTo>
                    <a:pt x="4183" y="3691"/>
                  </a:lnTo>
                  <a:lnTo>
                    <a:pt x="4183" y="3740"/>
                  </a:lnTo>
                  <a:lnTo>
                    <a:pt x="4183" y="3789"/>
                  </a:lnTo>
                  <a:lnTo>
                    <a:pt x="4183" y="3789"/>
                  </a:lnTo>
                  <a:lnTo>
                    <a:pt x="4134" y="3838"/>
                  </a:lnTo>
                  <a:lnTo>
                    <a:pt x="4134" y="3937"/>
                  </a:lnTo>
                  <a:lnTo>
                    <a:pt x="4134" y="3986"/>
                  </a:lnTo>
                  <a:lnTo>
                    <a:pt x="4086" y="3986"/>
                  </a:lnTo>
                  <a:lnTo>
                    <a:pt x="4035" y="3937"/>
                  </a:lnTo>
                  <a:lnTo>
                    <a:pt x="4035" y="3888"/>
                  </a:lnTo>
                  <a:lnTo>
                    <a:pt x="4035" y="3888"/>
                  </a:lnTo>
                  <a:lnTo>
                    <a:pt x="3986" y="3888"/>
                  </a:lnTo>
                  <a:lnTo>
                    <a:pt x="3986" y="3838"/>
                  </a:lnTo>
                  <a:lnTo>
                    <a:pt x="3986" y="3789"/>
                  </a:lnTo>
                  <a:lnTo>
                    <a:pt x="4035" y="3691"/>
                  </a:lnTo>
                  <a:lnTo>
                    <a:pt x="4134" y="3592"/>
                  </a:lnTo>
                  <a:lnTo>
                    <a:pt x="4183" y="3592"/>
                  </a:lnTo>
                  <a:lnTo>
                    <a:pt x="4183" y="3641"/>
                  </a:lnTo>
                  <a:lnTo>
                    <a:pt x="4232" y="3641"/>
                  </a:lnTo>
                  <a:lnTo>
                    <a:pt x="4331" y="3691"/>
                  </a:lnTo>
                  <a:lnTo>
                    <a:pt x="4282" y="3691"/>
                  </a:lnTo>
                  <a:close/>
                </a:path>
              </a:pathLst>
            </a:custGeom>
            <a:solidFill>
              <a:schemeClr val="tx2"/>
            </a:solidFill>
            <a:ln w="9525">
              <a:solidFill>
                <a:srgbClr val="FFFFFF"/>
              </a:solidFill>
              <a:round/>
              <a:headEnd/>
              <a:tailEnd/>
            </a:ln>
          </p:spPr>
          <p:txBody>
            <a:bodyPr anchor="ctr"/>
            <a:lstStyle/>
            <a:p>
              <a:pPr>
                <a:defRPr/>
              </a:pPr>
              <a:endParaRPr lang="en-US" sz="1841" dirty="0">
                <a:ea typeface="ＭＳ Ｐゴシック" charset="-128"/>
              </a:endParaRPr>
            </a:p>
          </p:txBody>
        </p:sp>
        <p:sp>
          <p:nvSpPr>
            <p:cNvPr id="133" name="Freeform 132"/>
            <p:cNvSpPr>
              <a:spLocks noChangeArrowheads="1"/>
            </p:cNvSpPr>
            <p:nvPr/>
          </p:nvSpPr>
          <p:spPr bwMode="auto">
            <a:xfrm>
              <a:off x="4816693" y="3309938"/>
              <a:ext cx="1909765" cy="1911347"/>
            </a:xfrm>
            <a:custGeom>
              <a:avLst/>
              <a:gdLst>
                <a:gd name="T0" fmla="*/ 4429 w 6153"/>
                <a:gd name="T1" fmla="*/ 4972 h 6154"/>
                <a:gd name="T2" fmla="*/ 4281 w 6153"/>
                <a:gd name="T3" fmla="*/ 4922 h 6154"/>
                <a:gd name="T4" fmla="*/ 3887 w 6153"/>
                <a:gd name="T5" fmla="*/ 5070 h 6154"/>
                <a:gd name="T6" fmla="*/ 4135 w 6153"/>
                <a:gd name="T7" fmla="*/ 5119 h 6154"/>
                <a:gd name="T8" fmla="*/ 4331 w 6153"/>
                <a:gd name="T9" fmla="*/ 5169 h 6154"/>
                <a:gd name="T10" fmla="*/ 4528 w 6153"/>
                <a:gd name="T11" fmla="*/ 5021 h 6154"/>
                <a:gd name="T12" fmla="*/ 4626 w 6153"/>
                <a:gd name="T13" fmla="*/ 4972 h 6154"/>
                <a:gd name="T14" fmla="*/ 0 w 6153"/>
                <a:gd name="T15" fmla="*/ 0 h 6154"/>
                <a:gd name="T16" fmla="*/ 591 w 6153"/>
                <a:gd name="T17" fmla="*/ 2855 h 6154"/>
                <a:gd name="T18" fmla="*/ 1082 w 6153"/>
                <a:gd name="T19" fmla="*/ 2807 h 6154"/>
                <a:gd name="T20" fmla="*/ 1624 w 6153"/>
                <a:gd name="T21" fmla="*/ 3052 h 6154"/>
                <a:gd name="T22" fmla="*/ 2166 w 6153"/>
                <a:gd name="T23" fmla="*/ 3150 h 6154"/>
                <a:gd name="T24" fmla="*/ 2460 w 6153"/>
                <a:gd name="T25" fmla="*/ 3200 h 6154"/>
                <a:gd name="T26" fmla="*/ 2657 w 6153"/>
                <a:gd name="T27" fmla="*/ 3446 h 6154"/>
                <a:gd name="T28" fmla="*/ 2706 w 6153"/>
                <a:gd name="T29" fmla="*/ 3643 h 6154"/>
                <a:gd name="T30" fmla="*/ 3002 w 6153"/>
                <a:gd name="T31" fmla="*/ 3791 h 6154"/>
                <a:gd name="T32" fmla="*/ 3199 w 6153"/>
                <a:gd name="T33" fmla="*/ 4086 h 6154"/>
                <a:gd name="T34" fmla="*/ 3297 w 6153"/>
                <a:gd name="T35" fmla="*/ 4382 h 6154"/>
                <a:gd name="T36" fmla="*/ 3199 w 6153"/>
                <a:gd name="T37" fmla="*/ 4331 h 6154"/>
                <a:gd name="T38" fmla="*/ 3199 w 6153"/>
                <a:gd name="T39" fmla="*/ 4382 h 6154"/>
                <a:gd name="T40" fmla="*/ 3347 w 6153"/>
                <a:gd name="T41" fmla="*/ 4479 h 6154"/>
                <a:gd name="T42" fmla="*/ 3544 w 6153"/>
                <a:gd name="T43" fmla="*/ 4578 h 6154"/>
                <a:gd name="T44" fmla="*/ 3544 w 6153"/>
                <a:gd name="T45" fmla="*/ 4430 h 6154"/>
                <a:gd name="T46" fmla="*/ 3642 w 6153"/>
                <a:gd name="T47" fmla="*/ 4282 h 6154"/>
                <a:gd name="T48" fmla="*/ 3986 w 6153"/>
                <a:gd name="T49" fmla="*/ 3988 h 6154"/>
                <a:gd name="T50" fmla="*/ 4232 w 6153"/>
                <a:gd name="T51" fmla="*/ 3889 h 6154"/>
                <a:gd name="T52" fmla="*/ 4429 w 6153"/>
                <a:gd name="T53" fmla="*/ 3544 h 6154"/>
                <a:gd name="T54" fmla="*/ 4528 w 6153"/>
                <a:gd name="T55" fmla="*/ 3397 h 6154"/>
                <a:gd name="T56" fmla="*/ 4528 w 6153"/>
                <a:gd name="T57" fmla="*/ 3692 h 6154"/>
                <a:gd name="T58" fmla="*/ 4478 w 6153"/>
                <a:gd name="T59" fmla="*/ 3937 h 6154"/>
                <a:gd name="T60" fmla="*/ 4331 w 6153"/>
                <a:gd name="T61" fmla="*/ 4282 h 6154"/>
                <a:gd name="T62" fmla="*/ 4281 w 6153"/>
                <a:gd name="T63" fmla="*/ 4528 h 6154"/>
                <a:gd name="T64" fmla="*/ 4135 w 6153"/>
                <a:gd name="T65" fmla="*/ 4528 h 6154"/>
                <a:gd name="T66" fmla="*/ 4183 w 6153"/>
                <a:gd name="T67" fmla="*/ 4725 h 6154"/>
                <a:gd name="T68" fmla="*/ 4478 w 6153"/>
                <a:gd name="T69" fmla="*/ 4676 h 6154"/>
                <a:gd name="T70" fmla="*/ 4626 w 6153"/>
                <a:gd name="T71" fmla="*/ 4234 h 6154"/>
                <a:gd name="T72" fmla="*/ 4823 w 6153"/>
                <a:gd name="T73" fmla="*/ 4430 h 6154"/>
                <a:gd name="T74" fmla="*/ 4774 w 6153"/>
                <a:gd name="T75" fmla="*/ 4824 h 6154"/>
                <a:gd name="T76" fmla="*/ 4872 w 6153"/>
                <a:gd name="T77" fmla="*/ 4922 h 6154"/>
                <a:gd name="T78" fmla="*/ 5068 w 6153"/>
                <a:gd name="T79" fmla="*/ 4824 h 6154"/>
                <a:gd name="T80" fmla="*/ 5265 w 6153"/>
                <a:gd name="T81" fmla="*/ 4775 h 6154"/>
                <a:gd name="T82" fmla="*/ 5265 w 6153"/>
                <a:gd name="T83" fmla="*/ 4922 h 6154"/>
                <a:gd name="T84" fmla="*/ 5168 w 6153"/>
                <a:gd name="T85" fmla="*/ 4922 h 6154"/>
                <a:gd name="T86" fmla="*/ 5265 w 6153"/>
                <a:gd name="T87" fmla="*/ 5021 h 6154"/>
                <a:gd name="T88" fmla="*/ 5561 w 6153"/>
                <a:gd name="T89" fmla="*/ 5464 h 6154"/>
                <a:gd name="T90" fmla="*/ 5513 w 6153"/>
                <a:gd name="T91" fmla="*/ 5709 h 6154"/>
                <a:gd name="T92" fmla="*/ 5856 w 6153"/>
                <a:gd name="T93" fmla="*/ 6103 h 6154"/>
                <a:gd name="T94" fmla="*/ 6152 w 6153"/>
                <a:gd name="T95" fmla="*/ 4086 h 6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53" h="6154">
                  <a:moveTo>
                    <a:pt x="4577" y="4972"/>
                  </a:moveTo>
                  <a:lnTo>
                    <a:pt x="4528" y="4972"/>
                  </a:lnTo>
                  <a:lnTo>
                    <a:pt x="4429" y="4972"/>
                  </a:lnTo>
                  <a:lnTo>
                    <a:pt x="4429" y="4972"/>
                  </a:lnTo>
                  <a:lnTo>
                    <a:pt x="4429" y="4922"/>
                  </a:lnTo>
                  <a:lnTo>
                    <a:pt x="4380" y="4922"/>
                  </a:lnTo>
                  <a:lnTo>
                    <a:pt x="4380" y="4922"/>
                  </a:lnTo>
                  <a:lnTo>
                    <a:pt x="4281" y="4922"/>
                  </a:lnTo>
                  <a:lnTo>
                    <a:pt x="4135" y="4922"/>
                  </a:lnTo>
                  <a:lnTo>
                    <a:pt x="3938" y="4972"/>
                  </a:lnTo>
                  <a:lnTo>
                    <a:pt x="3887" y="5021"/>
                  </a:lnTo>
                  <a:lnTo>
                    <a:pt x="3887" y="5070"/>
                  </a:lnTo>
                  <a:lnTo>
                    <a:pt x="3887" y="5070"/>
                  </a:lnTo>
                  <a:lnTo>
                    <a:pt x="3986" y="5119"/>
                  </a:lnTo>
                  <a:lnTo>
                    <a:pt x="4035" y="5119"/>
                  </a:lnTo>
                  <a:lnTo>
                    <a:pt x="4135" y="5119"/>
                  </a:lnTo>
                  <a:lnTo>
                    <a:pt x="4183" y="5119"/>
                  </a:lnTo>
                  <a:lnTo>
                    <a:pt x="4232" y="5119"/>
                  </a:lnTo>
                  <a:lnTo>
                    <a:pt x="4281" y="5119"/>
                  </a:lnTo>
                  <a:lnTo>
                    <a:pt x="4331" y="5169"/>
                  </a:lnTo>
                  <a:lnTo>
                    <a:pt x="4429" y="5119"/>
                  </a:lnTo>
                  <a:lnTo>
                    <a:pt x="4429" y="5070"/>
                  </a:lnTo>
                  <a:lnTo>
                    <a:pt x="4429" y="5070"/>
                  </a:lnTo>
                  <a:lnTo>
                    <a:pt x="4528" y="5021"/>
                  </a:lnTo>
                  <a:lnTo>
                    <a:pt x="4626" y="5070"/>
                  </a:lnTo>
                  <a:lnTo>
                    <a:pt x="4626" y="5070"/>
                  </a:lnTo>
                  <a:lnTo>
                    <a:pt x="4675" y="5021"/>
                  </a:lnTo>
                  <a:lnTo>
                    <a:pt x="4626" y="4972"/>
                  </a:lnTo>
                  <a:lnTo>
                    <a:pt x="4577" y="4972"/>
                  </a:lnTo>
                  <a:close/>
                  <a:moveTo>
                    <a:pt x="6152" y="1526"/>
                  </a:moveTo>
                  <a:lnTo>
                    <a:pt x="6152" y="0"/>
                  </a:lnTo>
                  <a:lnTo>
                    <a:pt x="0" y="0"/>
                  </a:lnTo>
                  <a:lnTo>
                    <a:pt x="0" y="2904"/>
                  </a:lnTo>
                  <a:lnTo>
                    <a:pt x="98" y="2904"/>
                  </a:lnTo>
                  <a:lnTo>
                    <a:pt x="295" y="2855"/>
                  </a:lnTo>
                  <a:lnTo>
                    <a:pt x="591" y="2855"/>
                  </a:lnTo>
                  <a:lnTo>
                    <a:pt x="934" y="2855"/>
                  </a:lnTo>
                  <a:lnTo>
                    <a:pt x="985" y="2855"/>
                  </a:lnTo>
                  <a:lnTo>
                    <a:pt x="1033" y="2807"/>
                  </a:lnTo>
                  <a:lnTo>
                    <a:pt x="1082" y="2807"/>
                  </a:lnTo>
                  <a:lnTo>
                    <a:pt x="1181" y="2807"/>
                  </a:lnTo>
                  <a:lnTo>
                    <a:pt x="1230" y="2807"/>
                  </a:lnTo>
                  <a:lnTo>
                    <a:pt x="1378" y="2904"/>
                  </a:lnTo>
                  <a:lnTo>
                    <a:pt x="1624" y="3052"/>
                  </a:lnTo>
                  <a:lnTo>
                    <a:pt x="1722" y="3052"/>
                  </a:lnTo>
                  <a:lnTo>
                    <a:pt x="1870" y="3052"/>
                  </a:lnTo>
                  <a:lnTo>
                    <a:pt x="1919" y="3052"/>
                  </a:lnTo>
                  <a:lnTo>
                    <a:pt x="2166" y="3150"/>
                  </a:lnTo>
                  <a:lnTo>
                    <a:pt x="2263" y="3150"/>
                  </a:lnTo>
                  <a:lnTo>
                    <a:pt x="2312" y="3150"/>
                  </a:lnTo>
                  <a:lnTo>
                    <a:pt x="2411" y="3150"/>
                  </a:lnTo>
                  <a:lnTo>
                    <a:pt x="2460" y="3200"/>
                  </a:lnTo>
                  <a:lnTo>
                    <a:pt x="2509" y="3249"/>
                  </a:lnTo>
                  <a:lnTo>
                    <a:pt x="2706" y="3347"/>
                  </a:lnTo>
                  <a:lnTo>
                    <a:pt x="2706" y="3397"/>
                  </a:lnTo>
                  <a:lnTo>
                    <a:pt x="2657" y="3446"/>
                  </a:lnTo>
                  <a:lnTo>
                    <a:pt x="2657" y="3446"/>
                  </a:lnTo>
                  <a:lnTo>
                    <a:pt x="2608" y="3446"/>
                  </a:lnTo>
                  <a:lnTo>
                    <a:pt x="2657" y="3544"/>
                  </a:lnTo>
                  <a:lnTo>
                    <a:pt x="2706" y="3643"/>
                  </a:lnTo>
                  <a:lnTo>
                    <a:pt x="2854" y="3692"/>
                  </a:lnTo>
                  <a:lnTo>
                    <a:pt x="2953" y="3692"/>
                  </a:lnTo>
                  <a:lnTo>
                    <a:pt x="2953" y="3741"/>
                  </a:lnTo>
                  <a:lnTo>
                    <a:pt x="3002" y="3791"/>
                  </a:lnTo>
                  <a:lnTo>
                    <a:pt x="3002" y="3889"/>
                  </a:lnTo>
                  <a:lnTo>
                    <a:pt x="3100" y="3988"/>
                  </a:lnTo>
                  <a:lnTo>
                    <a:pt x="3150" y="4037"/>
                  </a:lnTo>
                  <a:lnTo>
                    <a:pt x="3199" y="4086"/>
                  </a:lnTo>
                  <a:lnTo>
                    <a:pt x="3248" y="4134"/>
                  </a:lnTo>
                  <a:lnTo>
                    <a:pt x="3248" y="4185"/>
                  </a:lnTo>
                  <a:lnTo>
                    <a:pt x="3248" y="4282"/>
                  </a:lnTo>
                  <a:lnTo>
                    <a:pt x="3297" y="4382"/>
                  </a:lnTo>
                  <a:lnTo>
                    <a:pt x="3297" y="4382"/>
                  </a:lnTo>
                  <a:lnTo>
                    <a:pt x="3248" y="4382"/>
                  </a:lnTo>
                  <a:lnTo>
                    <a:pt x="3248" y="4382"/>
                  </a:lnTo>
                  <a:lnTo>
                    <a:pt x="3199" y="4331"/>
                  </a:lnTo>
                  <a:lnTo>
                    <a:pt x="3150" y="4331"/>
                  </a:lnTo>
                  <a:lnTo>
                    <a:pt x="3150" y="4382"/>
                  </a:lnTo>
                  <a:lnTo>
                    <a:pt x="3150" y="4382"/>
                  </a:lnTo>
                  <a:lnTo>
                    <a:pt x="3199" y="4382"/>
                  </a:lnTo>
                  <a:lnTo>
                    <a:pt x="3199" y="4382"/>
                  </a:lnTo>
                  <a:lnTo>
                    <a:pt x="3248" y="4430"/>
                  </a:lnTo>
                  <a:lnTo>
                    <a:pt x="3297" y="4430"/>
                  </a:lnTo>
                  <a:lnTo>
                    <a:pt x="3347" y="4479"/>
                  </a:lnTo>
                  <a:lnTo>
                    <a:pt x="3396" y="4578"/>
                  </a:lnTo>
                  <a:lnTo>
                    <a:pt x="3445" y="4528"/>
                  </a:lnTo>
                  <a:lnTo>
                    <a:pt x="3493" y="4528"/>
                  </a:lnTo>
                  <a:lnTo>
                    <a:pt x="3544" y="4578"/>
                  </a:lnTo>
                  <a:lnTo>
                    <a:pt x="3593" y="4578"/>
                  </a:lnTo>
                  <a:lnTo>
                    <a:pt x="3593" y="4578"/>
                  </a:lnTo>
                  <a:lnTo>
                    <a:pt x="3544" y="4479"/>
                  </a:lnTo>
                  <a:lnTo>
                    <a:pt x="3544" y="4430"/>
                  </a:lnTo>
                  <a:lnTo>
                    <a:pt x="3544" y="4430"/>
                  </a:lnTo>
                  <a:lnTo>
                    <a:pt x="3544" y="4382"/>
                  </a:lnTo>
                  <a:lnTo>
                    <a:pt x="3593" y="4382"/>
                  </a:lnTo>
                  <a:lnTo>
                    <a:pt x="3642" y="4282"/>
                  </a:lnTo>
                  <a:lnTo>
                    <a:pt x="3790" y="4086"/>
                  </a:lnTo>
                  <a:lnTo>
                    <a:pt x="3838" y="4086"/>
                  </a:lnTo>
                  <a:lnTo>
                    <a:pt x="3938" y="4037"/>
                  </a:lnTo>
                  <a:lnTo>
                    <a:pt x="3986" y="3988"/>
                  </a:lnTo>
                  <a:lnTo>
                    <a:pt x="4084" y="3937"/>
                  </a:lnTo>
                  <a:lnTo>
                    <a:pt x="4135" y="3937"/>
                  </a:lnTo>
                  <a:lnTo>
                    <a:pt x="4183" y="3937"/>
                  </a:lnTo>
                  <a:lnTo>
                    <a:pt x="4232" y="3889"/>
                  </a:lnTo>
                  <a:lnTo>
                    <a:pt x="4281" y="3791"/>
                  </a:lnTo>
                  <a:lnTo>
                    <a:pt x="4331" y="3692"/>
                  </a:lnTo>
                  <a:lnTo>
                    <a:pt x="4380" y="3594"/>
                  </a:lnTo>
                  <a:lnTo>
                    <a:pt x="4429" y="3544"/>
                  </a:lnTo>
                  <a:lnTo>
                    <a:pt x="4528" y="3495"/>
                  </a:lnTo>
                  <a:lnTo>
                    <a:pt x="4528" y="3397"/>
                  </a:lnTo>
                  <a:lnTo>
                    <a:pt x="4528" y="3347"/>
                  </a:lnTo>
                  <a:lnTo>
                    <a:pt x="4528" y="3397"/>
                  </a:lnTo>
                  <a:lnTo>
                    <a:pt x="4577" y="3446"/>
                  </a:lnTo>
                  <a:lnTo>
                    <a:pt x="4626" y="3643"/>
                  </a:lnTo>
                  <a:lnTo>
                    <a:pt x="4577" y="3643"/>
                  </a:lnTo>
                  <a:lnTo>
                    <a:pt x="4528" y="3692"/>
                  </a:lnTo>
                  <a:lnTo>
                    <a:pt x="4528" y="3741"/>
                  </a:lnTo>
                  <a:lnTo>
                    <a:pt x="4577" y="3791"/>
                  </a:lnTo>
                  <a:lnTo>
                    <a:pt x="4577" y="3889"/>
                  </a:lnTo>
                  <a:lnTo>
                    <a:pt x="4478" y="3937"/>
                  </a:lnTo>
                  <a:lnTo>
                    <a:pt x="4429" y="3988"/>
                  </a:lnTo>
                  <a:lnTo>
                    <a:pt x="4331" y="4185"/>
                  </a:lnTo>
                  <a:lnTo>
                    <a:pt x="4331" y="4234"/>
                  </a:lnTo>
                  <a:lnTo>
                    <a:pt x="4331" y="4282"/>
                  </a:lnTo>
                  <a:lnTo>
                    <a:pt x="4331" y="4331"/>
                  </a:lnTo>
                  <a:lnTo>
                    <a:pt x="4331" y="4382"/>
                  </a:lnTo>
                  <a:lnTo>
                    <a:pt x="4331" y="4479"/>
                  </a:lnTo>
                  <a:lnTo>
                    <a:pt x="4281" y="4528"/>
                  </a:lnTo>
                  <a:lnTo>
                    <a:pt x="4281" y="4528"/>
                  </a:lnTo>
                  <a:lnTo>
                    <a:pt x="4232" y="4528"/>
                  </a:lnTo>
                  <a:lnTo>
                    <a:pt x="4183" y="4578"/>
                  </a:lnTo>
                  <a:lnTo>
                    <a:pt x="4135" y="4528"/>
                  </a:lnTo>
                  <a:lnTo>
                    <a:pt x="4035" y="4725"/>
                  </a:lnTo>
                  <a:lnTo>
                    <a:pt x="4084" y="4725"/>
                  </a:lnTo>
                  <a:lnTo>
                    <a:pt x="4135" y="4725"/>
                  </a:lnTo>
                  <a:lnTo>
                    <a:pt x="4183" y="4725"/>
                  </a:lnTo>
                  <a:lnTo>
                    <a:pt x="4232" y="4676"/>
                  </a:lnTo>
                  <a:lnTo>
                    <a:pt x="4331" y="4676"/>
                  </a:lnTo>
                  <a:lnTo>
                    <a:pt x="4380" y="4676"/>
                  </a:lnTo>
                  <a:lnTo>
                    <a:pt x="4478" y="4676"/>
                  </a:lnTo>
                  <a:lnTo>
                    <a:pt x="4528" y="4479"/>
                  </a:lnTo>
                  <a:lnTo>
                    <a:pt x="4577" y="4331"/>
                  </a:lnTo>
                  <a:lnTo>
                    <a:pt x="4626" y="4234"/>
                  </a:lnTo>
                  <a:lnTo>
                    <a:pt x="4626" y="4234"/>
                  </a:lnTo>
                  <a:lnTo>
                    <a:pt x="4675" y="4185"/>
                  </a:lnTo>
                  <a:lnTo>
                    <a:pt x="4725" y="4234"/>
                  </a:lnTo>
                  <a:lnTo>
                    <a:pt x="4774" y="4331"/>
                  </a:lnTo>
                  <a:lnTo>
                    <a:pt x="4823" y="4430"/>
                  </a:lnTo>
                  <a:lnTo>
                    <a:pt x="4872" y="4479"/>
                  </a:lnTo>
                  <a:lnTo>
                    <a:pt x="4872" y="4627"/>
                  </a:lnTo>
                  <a:lnTo>
                    <a:pt x="4823" y="4775"/>
                  </a:lnTo>
                  <a:lnTo>
                    <a:pt x="4774" y="4824"/>
                  </a:lnTo>
                  <a:lnTo>
                    <a:pt x="4725" y="4824"/>
                  </a:lnTo>
                  <a:lnTo>
                    <a:pt x="4725" y="4922"/>
                  </a:lnTo>
                  <a:lnTo>
                    <a:pt x="4823" y="4922"/>
                  </a:lnTo>
                  <a:lnTo>
                    <a:pt x="4872" y="4922"/>
                  </a:lnTo>
                  <a:lnTo>
                    <a:pt x="4971" y="4873"/>
                  </a:lnTo>
                  <a:lnTo>
                    <a:pt x="5020" y="4873"/>
                  </a:lnTo>
                  <a:lnTo>
                    <a:pt x="5068" y="4873"/>
                  </a:lnTo>
                  <a:lnTo>
                    <a:pt x="5068" y="4824"/>
                  </a:lnTo>
                  <a:lnTo>
                    <a:pt x="5119" y="4824"/>
                  </a:lnTo>
                  <a:lnTo>
                    <a:pt x="5168" y="4775"/>
                  </a:lnTo>
                  <a:lnTo>
                    <a:pt x="5217" y="4775"/>
                  </a:lnTo>
                  <a:lnTo>
                    <a:pt x="5265" y="4775"/>
                  </a:lnTo>
                  <a:lnTo>
                    <a:pt x="5265" y="4824"/>
                  </a:lnTo>
                  <a:lnTo>
                    <a:pt x="5316" y="4824"/>
                  </a:lnTo>
                  <a:lnTo>
                    <a:pt x="5265" y="4824"/>
                  </a:lnTo>
                  <a:lnTo>
                    <a:pt x="5265" y="4922"/>
                  </a:lnTo>
                  <a:lnTo>
                    <a:pt x="5265" y="4922"/>
                  </a:lnTo>
                  <a:lnTo>
                    <a:pt x="5217" y="4873"/>
                  </a:lnTo>
                  <a:lnTo>
                    <a:pt x="5168" y="4873"/>
                  </a:lnTo>
                  <a:lnTo>
                    <a:pt x="5168" y="4922"/>
                  </a:lnTo>
                  <a:lnTo>
                    <a:pt x="5119" y="4873"/>
                  </a:lnTo>
                  <a:lnTo>
                    <a:pt x="5119" y="4922"/>
                  </a:lnTo>
                  <a:lnTo>
                    <a:pt x="5168" y="4972"/>
                  </a:lnTo>
                  <a:lnTo>
                    <a:pt x="5265" y="5021"/>
                  </a:lnTo>
                  <a:lnTo>
                    <a:pt x="5365" y="5119"/>
                  </a:lnTo>
                  <a:lnTo>
                    <a:pt x="5413" y="5169"/>
                  </a:lnTo>
                  <a:lnTo>
                    <a:pt x="5513" y="5316"/>
                  </a:lnTo>
                  <a:lnTo>
                    <a:pt x="5561" y="5464"/>
                  </a:lnTo>
                  <a:lnTo>
                    <a:pt x="5561" y="5512"/>
                  </a:lnTo>
                  <a:lnTo>
                    <a:pt x="5513" y="5563"/>
                  </a:lnTo>
                  <a:lnTo>
                    <a:pt x="5513" y="5660"/>
                  </a:lnTo>
                  <a:lnTo>
                    <a:pt x="5513" y="5709"/>
                  </a:lnTo>
                  <a:lnTo>
                    <a:pt x="5513" y="5760"/>
                  </a:lnTo>
                  <a:lnTo>
                    <a:pt x="5561" y="5809"/>
                  </a:lnTo>
                  <a:lnTo>
                    <a:pt x="5758" y="5957"/>
                  </a:lnTo>
                  <a:lnTo>
                    <a:pt x="5856" y="6103"/>
                  </a:lnTo>
                  <a:lnTo>
                    <a:pt x="5955" y="6153"/>
                  </a:lnTo>
                  <a:lnTo>
                    <a:pt x="6152" y="6153"/>
                  </a:lnTo>
                  <a:lnTo>
                    <a:pt x="6152" y="4086"/>
                  </a:lnTo>
                  <a:lnTo>
                    <a:pt x="6152" y="4086"/>
                  </a:lnTo>
                  <a:lnTo>
                    <a:pt x="6152" y="4086"/>
                  </a:lnTo>
                  <a:lnTo>
                    <a:pt x="6152" y="1526"/>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34" name="Freeform 133"/>
            <p:cNvSpPr>
              <a:spLocks noChangeArrowheads="1"/>
            </p:cNvSpPr>
            <p:nvPr/>
          </p:nvSpPr>
          <p:spPr bwMode="auto">
            <a:xfrm>
              <a:off x="6253384" y="757238"/>
              <a:ext cx="2476500" cy="3040059"/>
            </a:xfrm>
            <a:custGeom>
              <a:avLst/>
              <a:gdLst>
                <a:gd name="T0" fmla="*/ 6103 w 7975"/>
                <a:gd name="T1" fmla="*/ 6201 h 9794"/>
                <a:gd name="T2" fmla="*/ 6793 w 7975"/>
                <a:gd name="T3" fmla="*/ 7037 h 9794"/>
                <a:gd name="T4" fmla="*/ 6694 w 7975"/>
                <a:gd name="T5" fmla="*/ 6890 h 9794"/>
                <a:gd name="T6" fmla="*/ 5660 w 7975"/>
                <a:gd name="T7" fmla="*/ 5265 h 9794"/>
                <a:gd name="T8" fmla="*/ 7777 w 7975"/>
                <a:gd name="T9" fmla="*/ 7972 h 9794"/>
                <a:gd name="T10" fmla="*/ 7777 w 7975"/>
                <a:gd name="T11" fmla="*/ 7579 h 9794"/>
                <a:gd name="T12" fmla="*/ 7727 w 7975"/>
                <a:gd name="T13" fmla="*/ 7824 h 9794"/>
                <a:gd name="T14" fmla="*/ 7875 w 7975"/>
                <a:gd name="T15" fmla="*/ 9056 h 9794"/>
                <a:gd name="T16" fmla="*/ 7875 w 7975"/>
                <a:gd name="T17" fmla="*/ 8859 h 9794"/>
                <a:gd name="T18" fmla="*/ 7875 w 7975"/>
                <a:gd name="T19" fmla="*/ 8809 h 9794"/>
                <a:gd name="T20" fmla="*/ 787 w 7975"/>
                <a:gd name="T21" fmla="*/ 3592 h 9794"/>
                <a:gd name="T22" fmla="*/ 739 w 7975"/>
                <a:gd name="T23" fmla="*/ 3347 h 9794"/>
                <a:gd name="T24" fmla="*/ 639 w 7975"/>
                <a:gd name="T25" fmla="*/ 3347 h 9794"/>
                <a:gd name="T26" fmla="*/ 7777 w 7975"/>
                <a:gd name="T27" fmla="*/ 8908 h 9794"/>
                <a:gd name="T28" fmla="*/ 7678 w 7975"/>
                <a:gd name="T29" fmla="*/ 8120 h 9794"/>
                <a:gd name="T30" fmla="*/ 7432 w 7975"/>
                <a:gd name="T31" fmla="*/ 7627 h 9794"/>
                <a:gd name="T32" fmla="*/ 7087 w 7975"/>
                <a:gd name="T33" fmla="*/ 7234 h 9794"/>
                <a:gd name="T34" fmla="*/ 6645 w 7975"/>
                <a:gd name="T35" fmla="*/ 6988 h 9794"/>
                <a:gd name="T36" fmla="*/ 6448 w 7975"/>
                <a:gd name="T37" fmla="*/ 6349 h 9794"/>
                <a:gd name="T38" fmla="*/ 6202 w 7975"/>
                <a:gd name="T39" fmla="*/ 6300 h 9794"/>
                <a:gd name="T40" fmla="*/ 6103 w 7975"/>
                <a:gd name="T41" fmla="*/ 6397 h 9794"/>
                <a:gd name="T42" fmla="*/ 5857 w 7975"/>
                <a:gd name="T43" fmla="*/ 6004 h 9794"/>
                <a:gd name="T44" fmla="*/ 5561 w 7975"/>
                <a:gd name="T45" fmla="*/ 5561 h 9794"/>
                <a:gd name="T46" fmla="*/ 5512 w 7975"/>
                <a:gd name="T47" fmla="*/ 5265 h 9794"/>
                <a:gd name="T48" fmla="*/ 5070 w 7975"/>
                <a:gd name="T49" fmla="*/ 5068 h 9794"/>
                <a:gd name="T50" fmla="*/ 4774 w 7975"/>
                <a:gd name="T51" fmla="*/ 4822 h 9794"/>
                <a:gd name="T52" fmla="*/ 4380 w 7975"/>
                <a:gd name="T53" fmla="*/ 4674 h 9794"/>
                <a:gd name="T54" fmla="*/ 4085 w 7975"/>
                <a:gd name="T55" fmla="*/ 4232 h 9794"/>
                <a:gd name="T56" fmla="*/ 3986 w 7975"/>
                <a:gd name="T57" fmla="*/ 3544 h 9794"/>
                <a:gd name="T58" fmla="*/ 3789 w 7975"/>
                <a:gd name="T59" fmla="*/ 3199 h 9794"/>
                <a:gd name="T60" fmla="*/ 3692 w 7975"/>
                <a:gd name="T61" fmla="*/ 2608 h 9794"/>
                <a:gd name="T62" fmla="*/ 3347 w 7975"/>
                <a:gd name="T63" fmla="*/ 2214 h 9794"/>
                <a:gd name="T64" fmla="*/ 2953 w 7975"/>
                <a:gd name="T65" fmla="*/ 2214 h 9794"/>
                <a:gd name="T66" fmla="*/ 2805 w 7975"/>
                <a:gd name="T67" fmla="*/ 1573 h 9794"/>
                <a:gd name="T68" fmla="*/ 2608 w 7975"/>
                <a:gd name="T69" fmla="*/ 1181 h 9794"/>
                <a:gd name="T70" fmla="*/ 2510 w 7975"/>
                <a:gd name="T71" fmla="*/ 934 h 9794"/>
                <a:gd name="T72" fmla="*/ 2411 w 7975"/>
                <a:gd name="T73" fmla="*/ 491 h 9794"/>
                <a:gd name="T74" fmla="*/ 2214 w 7975"/>
                <a:gd name="T75" fmla="*/ 443 h 9794"/>
                <a:gd name="T76" fmla="*/ 2017 w 7975"/>
                <a:gd name="T77" fmla="*/ 1033 h 9794"/>
                <a:gd name="T78" fmla="*/ 1969 w 7975"/>
                <a:gd name="T79" fmla="*/ 1328 h 9794"/>
                <a:gd name="T80" fmla="*/ 1920 w 7975"/>
                <a:gd name="T81" fmla="*/ 1427 h 9794"/>
                <a:gd name="T82" fmla="*/ 1821 w 7975"/>
                <a:gd name="T83" fmla="*/ 2066 h 9794"/>
                <a:gd name="T84" fmla="*/ 1772 w 7975"/>
                <a:gd name="T85" fmla="*/ 2854 h 9794"/>
                <a:gd name="T86" fmla="*/ 1477 w 7975"/>
                <a:gd name="T87" fmla="*/ 3690 h 9794"/>
                <a:gd name="T88" fmla="*/ 984 w 7975"/>
                <a:gd name="T89" fmla="*/ 3887 h 9794"/>
                <a:gd name="T90" fmla="*/ 493 w 7975"/>
                <a:gd name="T91" fmla="*/ 3544 h 9794"/>
                <a:gd name="T92" fmla="*/ 0 w 7975"/>
                <a:gd name="T93" fmla="*/ 3347 h 9794"/>
                <a:gd name="T94" fmla="*/ 5660 w 7975"/>
                <a:gd name="T95" fmla="*/ 9695 h 9794"/>
                <a:gd name="T96" fmla="*/ 5955 w 7975"/>
                <a:gd name="T97" fmla="*/ 9547 h 9794"/>
                <a:gd name="T98" fmla="*/ 6645 w 7975"/>
                <a:gd name="T99" fmla="*/ 9596 h 9794"/>
                <a:gd name="T100" fmla="*/ 6842 w 7975"/>
                <a:gd name="T101" fmla="*/ 9793 h 9794"/>
                <a:gd name="T102" fmla="*/ 7087 w 7975"/>
                <a:gd name="T103" fmla="*/ 9695 h 9794"/>
                <a:gd name="T104" fmla="*/ 7284 w 7975"/>
                <a:gd name="T105" fmla="*/ 9450 h 9794"/>
                <a:gd name="T106" fmla="*/ 7580 w 7975"/>
                <a:gd name="T107" fmla="*/ 9399 h 9794"/>
                <a:gd name="T108" fmla="*/ 5612 w 7975"/>
                <a:gd name="T109" fmla="*/ 5216 h 9794"/>
                <a:gd name="T110" fmla="*/ 5612 w 7975"/>
                <a:gd name="T111" fmla="*/ 5216 h 9794"/>
                <a:gd name="T112" fmla="*/ 4134 w 7975"/>
                <a:gd name="T113" fmla="*/ 4232 h 9794"/>
                <a:gd name="T114" fmla="*/ 4233 w 7975"/>
                <a:gd name="T115" fmla="*/ 4232 h 9794"/>
                <a:gd name="T116" fmla="*/ 2214 w 7975"/>
                <a:gd name="T117" fmla="*/ 49 h 9794"/>
                <a:gd name="T118" fmla="*/ 2117 w 7975"/>
                <a:gd name="T119" fmla="*/ 394 h 9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75" h="9794">
                  <a:moveTo>
                    <a:pt x="6399" y="6300"/>
                  </a:moveTo>
                  <a:lnTo>
                    <a:pt x="6448" y="6300"/>
                  </a:lnTo>
                  <a:lnTo>
                    <a:pt x="6399" y="6249"/>
                  </a:lnTo>
                  <a:lnTo>
                    <a:pt x="6399" y="6249"/>
                  </a:lnTo>
                  <a:lnTo>
                    <a:pt x="6399" y="6300"/>
                  </a:lnTo>
                  <a:close/>
                  <a:moveTo>
                    <a:pt x="6103" y="6249"/>
                  </a:moveTo>
                  <a:lnTo>
                    <a:pt x="6103" y="6201"/>
                  </a:lnTo>
                  <a:lnTo>
                    <a:pt x="6103" y="6152"/>
                  </a:lnTo>
                  <a:lnTo>
                    <a:pt x="6103" y="6201"/>
                  </a:lnTo>
                  <a:lnTo>
                    <a:pt x="6054" y="6201"/>
                  </a:lnTo>
                  <a:lnTo>
                    <a:pt x="6103" y="6249"/>
                  </a:lnTo>
                  <a:close/>
                  <a:moveTo>
                    <a:pt x="6793" y="7037"/>
                  </a:moveTo>
                  <a:lnTo>
                    <a:pt x="6793" y="7037"/>
                  </a:lnTo>
                  <a:lnTo>
                    <a:pt x="6793" y="7037"/>
                  </a:lnTo>
                  <a:lnTo>
                    <a:pt x="6793" y="6988"/>
                  </a:lnTo>
                  <a:lnTo>
                    <a:pt x="6793" y="6988"/>
                  </a:lnTo>
                  <a:lnTo>
                    <a:pt x="6793" y="6939"/>
                  </a:lnTo>
                  <a:lnTo>
                    <a:pt x="6742" y="6939"/>
                  </a:lnTo>
                  <a:lnTo>
                    <a:pt x="6742" y="6939"/>
                  </a:lnTo>
                  <a:lnTo>
                    <a:pt x="6742" y="6890"/>
                  </a:lnTo>
                  <a:lnTo>
                    <a:pt x="6694" y="6890"/>
                  </a:lnTo>
                  <a:lnTo>
                    <a:pt x="6694" y="6939"/>
                  </a:lnTo>
                  <a:lnTo>
                    <a:pt x="6742" y="7037"/>
                  </a:lnTo>
                  <a:lnTo>
                    <a:pt x="6793" y="7037"/>
                  </a:lnTo>
                  <a:close/>
                  <a:moveTo>
                    <a:pt x="5612" y="5265"/>
                  </a:moveTo>
                  <a:lnTo>
                    <a:pt x="5660" y="5265"/>
                  </a:lnTo>
                  <a:lnTo>
                    <a:pt x="5660" y="5265"/>
                  </a:lnTo>
                  <a:lnTo>
                    <a:pt x="5660" y="5265"/>
                  </a:lnTo>
                  <a:lnTo>
                    <a:pt x="5612" y="5216"/>
                  </a:lnTo>
                  <a:lnTo>
                    <a:pt x="5612" y="5216"/>
                  </a:lnTo>
                  <a:lnTo>
                    <a:pt x="5612" y="5265"/>
                  </a:lnTo>
                  <a:close/>
                  <a:moveTo>
                    <a:pt x="7727" y="8070"/>
                  </a:moveTo>
                  <a:lnTo>
                    <a:pt x="7727" y="8070"/>
                  </a:lnTo>
                  <a:lnTo>
                    <a:pt x="7727" y="8021"/>
                  </a:lnTo>
                  <a:lnTo>
                    <a:pt x="7777" y="7972"/>
                  </a:lnTo>
                  <a:lnTo>
                    <a:pt x="7875" y="7727"/>
                  </a:lnTo>
                  <a:lnTo>
                    <a:pt x="7875" y="7678"/>
                  </a:lnTo>
                  <a:lnTo>
                    <a:pt x="7826" y="7627"/>
                  </a:lnTo>
                  <a:lnTo>
                    <a:pt x="7826" y="7530"/>
                  </a:lnTo>
                  <a:lnTo>
                    <a:pt x="7826" y="7530"/>
                  </a:lnTo>
                  <a:lnTo>
                    <a:pt x="7777" y="7530"/>
                  </a:lnTo>
                  <a:lnTo>
                    <a:pt x="7777" y="7579"/>
                  </a:lnTo>
                  <a:lnTo>
                    <a:pt x="7777" y="7579"/>
                  </a:lnTo>
                  <a:lnTo>
                    <a:pt x="7777" y="7579"/>
                  </a:lnTo>
                  <a:lnTo>
                    <a:pt x="7826" y="7627"/>
                  </a:lnTo>
                  <a:lnTo>
                    <a:pt x="7777" y="7678"/>
                  </a:lnTo>
                  <a:lnTo>
                    <a:pt x="7777" y="7727"/>
                  </a:lnTo>
                  <a:lnTo>
                    <a:pt x="7678" y="7776"/>
                  </a:lnTo>
                  <a:lnTo>
                    <a:pt x="7727" y="7824"/>
                  </a:lnTo>
                  <a:lnTo>
                    <a:pt x="7727" y="7875"/>
                  </a:lnTo>
                  <a:lnTo>
                    <a:pt x="7678" y="7924"/>
                  </a:lnTo>
                  <a:lnTo>
                    <a:pt x="7678" y="7972"/>
                  </a:lnTo>
                  <a:lnTo>
                    <a:pt x="7678" y="8070"/>
                  </a:lnTo>
                  <a:lnTo>
                    <a:pt x="7727" y="8070"/>
                  </a:lnTo>
                  <a:close/>
                  <a:moveTo>
                    <a:pt x="7875" y="8957"/>
                  </a:moveTo>
                  <a:lnTo>
                    <a:pt x="7875" y="9056"/>
                  </a:lnTo>
                  <a:lnTo>
                    <a:pt x="7875" y="9056"/>
                  </a:lnTo>
                  <a:lnTo>
                    <a:pt x="7924" y="9056"/>
                  </a:lnTo>
                  <a:lnTo>
                    <a:pt x="7974" y="8957"/>
                  </a:lnTo>
                  <a:lnTo>
                    <a:pt x="7924" y="8908"/>
                  </a:lnTo>
                  <a:lnTo>
                    <a:pt x="7924" y="8908"/>
                  </a:lnTo>
                  <a:lnTo>
                    <a:pt x="7875" y="8957"/>
                  </a:lnTo>
                  <a:close/>
                  <a:moveTo>
                    <a:pt x="7875" y="8859"/>
                  </a:moveTo>
                  <a:lnTo>
                    <a:pt x="7924" y="8859"/>
                  </a:lnTo>
                  <a:lnTo>
                    <a:pt x="7875" y="8809"/>
                  </a:lnTo>
                  <a:lnTo>
                    <a:pt x="7924" y="8711"/>
                  </a:lnTo>
                  <a:lnTo>
                    <a:pt x="7924" y="8711"/>
                  </a:lnTo>
                  <a:lnTo>
                    <a:pt x="7875" y="8760"/>
                  </a:lnTo>
                  <a:lnTo>
                    <a:pt x="7875" y="8760"/>
                  </a:lnTo>
                  <a:lnTo>
                    <a:pt x="7875" y="8809"/>
                  </a:lnTo>
                  <a:lnTo>
                    <a:pt x="7875" y="8859"/>
                  </a:lnTo>
                  <a:close/>
                  <a:moveTo>
                    <a:pt x="739" y="3592"/>
                  </a:moveTo>
                  <a:lnTo>
                    <a:pt x="690" y="3641"/>
                  </a:lnTo>
                  <a:lnTo>
                    <a:pt x="739" y="3641"/>
                  </a:lnTo>
                  <a:lnTo>
                    <a:pt x="739" y="3641"/>
                  </a:lnTo>
                  <a:lnTo>
                    <a:pt x="787" y="3641"/>
                  </a:lnTo>
                  <a:lnTo>
                    <a:pt x="787" y="3592"/>
                  </a:lnTo>
                  <a:lnTo>
                    <a:pt x="739" y="3592"/>
                  </a:lnTo>
                  <a:close/>
                  <a:moveTo>
                    <a:pt x="639" y="3444"/>
                  </a:moveTo>
                  <a:lnTo>
                    <a:pt x="639" y="3444"/>
                  </a:lnTo>
                  <a:lnTo>
                    <a:pt x="690" y="3444"/>
                  </a:lnTo>
                  <a:lnTo>
                    <a:pt x="690" y="3396"/>
                  </a:lnTo>
                  <a:lnTo>
                    <a:pt x="739" y="3396"/>
                  </a:lnTo>
                  <a:lnTo>
                    <a:pt x="739" y="3347"/>
                  </a:lnTo>
                  <a:lnTo>
                    <a:pt x="787" y="3347"/>
                  </a:lnTo>
                  <a:lnTo>
                    <a:pt x="836" y="3347"/>
                  </a:lnTo>
                  <a:lnTo>
                    <a:pt x="787" y="3296"/>
                  </a:lnTo>
                  <a:lnTo>
                    <a:pt x="787" y="3296"/>
                  </a:lnTo>
                  <a:lnTo>
                    <a:pt x="739" y="3296"/>
                  </a:lnTo>
                  <a:lnTo>
                    <a:pt x="639" y="3296"/>
                  </a:lnTo>
                  <a:lnTo>
                    <a:pt x="639" y="3347"/>
                  </a:lnTo>
                  <a:lnTo>
                    <a:pt x="591" y="3396"/>
                  </a:lnTo>
                  <a:lnTo>
                    <a:pt x="591" y="3444"/>
                  </a:lnTo>
                  <a:lnTo>
                    <a:pt x="591" y="3444"/>
                  </a:lnTo>
                  <a:lnTo>
                    <a:pt x="639" y="3444"/>
                  </a:lnTo>
                  <a:close/>
                  <a:moveTo>
                    <a:pt x="7924" y="9154"/>
                  </a:moveTo>
                  <a:lnTo>
                    <a:pt x="7875" y="9105"/>
                  </a:lnTo>
                  <a:lnTo>
                    <a:pt x="7777" y="8908"/>
                  </a:lnTo>
                  <a:lnTo>
                    <a:pt x="7727" y="8809"/>
                  </a:lnTo>
                  <a:lnTo>
                    <a:pt x="7777" y="8711"/>
                  </a:lnTo>
                  <a:lnTo>
                    <a:pt x="7727" y="8366"/>
                  </a:lnTo>
                  <a:lnTo>
                    <a:pt x="7777" y="8169"/>
                  </a:lnTo>
                  <a:lnTo>
                    <a:pt x="7727" y="8169"/>
                  </a:lnTo>
                  <a:lnTo>
                    <a:pt x="7678" y="8120"/>
                  </a:lnTo>
                  <a:lnTo>
                    <a:pt x="7678" y="8120"/>
                  </a:lnTo>
                  <a:lnTo>
                    <a:pt x="7629" y="8021"/>
                  </a:lnTo>
                  <a:lnTo>
                    <a:pt x="7629" y="7924"/>
                  </a:lnTo>
                  <a:lnTo>
                    <a:pt x="7580" y="7824"/>
                  </a:lnTo>
                  <a:lnTo>
                    <a:pt x="7481" y="7776"/>
                  </a:lnTo>
                  <a:lnTo>
                    <a:pt x="7481" y="7727"/>
                  </a:lnTo>
                  <a:lnTo>
                    <a:pt x="7432" y="7678"/>
                  </a:lnTo>
                  <a:lnTo>
                    <a:pt x="7432" y="7627"/>
                  </a:lnTo>
                  <a:lnTo>
                    <a:pt x="7383" y="7579"/>
                  </a:lnTo>
                  <a:lnTo>
                    <a:pt x="7333" y="7530"/>
                  </a:lnTo>
                  <a:lnTo>
                    <a:pt x="7333" y="7530"/>
                  </a:lnTo>
                  <a:lnTo>
                    <a:pt x="7235" y="7481"/>
                  </a:lnTo>
                  <a:lnTo>
                    <a:pt x="7187" y="7431"/>
                  </a:lnTo>
                  <a:lnTo>
                    <a:pt x="7136" y="7284"/>
                  </a:lnTo>
                  <a:lnTo>
                    <a:pt x="7087" y="7234"/>
                  </a:lnTo>
                  <a:lnTo>
                    <a:pt x="6990" y="7185"/>
                  </a:lnTo>
                  <a:lnTo>
                    <a:pt x="6939" y="7185"/>
                  </a:lnTo>
                  <a:lnTo>
                    <a:pt x="6890" y="7185"/>
                  </a:lnTo>
                  <a:lnTo>
                    <a:pt x="6793" y="7087"/>
                  </a:lnTo>
                  <a:lnTo>
                    <a:pt x="6742" y="7087"/>
                  </a:lnTo>
                  <a:lnTo>
                    <a:pt x="6694" y="7037"/>
                  </a:lnTo>
                  <a:lnTo>
                    <a:pt x="6645" y="6988"/>
                  </a:lnTo>
                  <a:lnTo>
                    <a:pt x="6596" y="6939"/>
                  </a:lnTo>
                  <a:lnTo>
                    <a:pt x="6596" y="6890"/>
                  </a:lnTo>
                  <a:lnTo>
                    <a:pt x="6546" y="6742"/>
                  </a:lnTo>
                  <a:lnTo>
                    <a:pt x="6546" y="6594"/>
                  </a:lnTo>
                  <a:lnTo>
                    <a:pt x="6546" y="6446"/>
                  </a:lnTo>
                  <a:lnTo>
                    <a:pt x="6497" y="6349"/>
                  </a:lnTo>
                  <a:lnTo>
                    <a:pt x="6448" y="6349"/>
                  </a:lnTo>
                  <a:lnTo>
                    <a:pt x="6448" y="6349"/>
                  </a:lnTo>
                  <a:lnTo>
                    <a:pt x="6448" y="6397"/>
                  </a:lnTo>
                  <a:lnTo>
                    <a:pt x="6448" y="6446"/>
                  </a:lnTo>
                  <a:lnTo>
                    <a:pt x="6399" y="6446"/>
                  </a:lnTo>
                  <a:lnTo>
                    <a:pt x="6349" y="6397"/>
                  </a:lnTo>
                  <a:lnTo>
                    <a:pt x="6251" y="6349"/>
                  </a:lnTo>
                  <a:lnTo>
                    <a:pt x="6202" y="6300"/>
                  </a:lnTo>
                  <a:lnTo>
                    <a:pt x="6202" y="6249"/>
                  </a:lnTo>
                  <a:lnTo>
                    <a:pt x="6152" y="6249"/>
                  </a:lnTo>
                  <a:lnTo>
                    <a:pt x="6152" y="6249"/>
                  </a:lnTo>
                  <a:lnTo>
                    <a:pt x="6103" y="6300"/>
                  </a:lnTo>
                  <a:lnTo>
                    <a:pt x="6152" y="6397"/>
                  </a:lnTo>
                  <a:lnTo>
                    <a:pt x="6152" y="6446"/>
                  </a:lnTo>
                  <a:lnTo>
                    <a:pt x="6103" y="6397"/>
                  </a:lnTo>
                  <a:lnTo>
                    <a:pt x="6054" y="6349"/>
                  </a:lnTo>
                  <a:lnTo>
                    <a:pt x="6005" y="6349"/>
                  </a:lnTo>
                  <a:lnTo>
                    <a:pt x="6005" y="6397"/>
                  </a:lnTo>
                  <a:lnTo>
                    <a:pt x="5955" y="6300"/>
                  </a:lnTo>
                  <a:lnTo>
                    <a:pt x="5955" y="6300"/>
                  </a:lnTo>
                  <a:lnTo>
                    <a:pt x="5906" y="6152"/>
                  </a:lnTo>
                  <a:lnTo>
                    <a:pt x="5857" y="6004"/>
                  </a:lnTo>
                  <a:lnTo>
                    <a:pt x="5857" y="5955"/>
                  </a:lnTo>
                  <a:lnTo>
                    <a:pt x="5808" y="5856"/>
                  </a:lnTo>
                  <a:lnTo>
                    <a:pt x="5758" y="5807"/>
                  </a:lnTo>
                  <a:lnTo>
                    <a:pt x="5758" y="5758"/>
                  </a:lnTo>
                  <a:lnTo>
                    <a:pt x="5758" y="5709"/>
                  </a:lnTo>
                  <a:lnTo>
                    <a:pt x="5660" y="5610"/>
                  </a:lnTo>
                  <a:lnTo>
                    <a:pt x="5561" y="5561"/>
                  </a:lnTo>
                  <a:lnTo>
                    <a:pt x="5512" y="5512"/>
                  </a:lnTo>
                  <a:lnTo>
                    <a:pt x="5463" y="5413"/>
                  </a:lnTo>
                  <a:lnTo>
                    <a:pt x="5512" y="5364"/>
                  </a:lnTo>
                  <a:lnTo>
                    <a:pt x="5512" y="5364"/>
                  </a:lnTo>
                  <a:lnTo>
                    <a:pt x="5561" y="5364"/>
                  </a:lnTo>
                  <a:lnTo>
                    <a:pt x="5561" y="5315"/>
                  </a:lnTo>
                  <a:lnTo>
                    <a:pt x="5512" y="5265"/>
                  </a:lnTo>
                  <a:lnTo>
                    <a:pt x="5415" y="5216"/>
                  </a:lnTo>
                  <a:lnTo>
                    <a:pt x="5364" y="5167"/>
                  </a:lnTo>
                  <a:lnTo>
                    <a:pt x="5315" y="5167"/>
                  </a:lnTo>
                  <a:lnTo>
                    <a:pt x="5218" y="5119"/>
                  </a:lnTo>
                  <a:lnTo>
                    <a:pt x="5167" y="5068"/>
                  </a:lnTo>
                  <a:lnTo>
                    <a:pt x="5119" y="5068"/>
                  </a:lnTo>
                  <a:lnTo>
                    <a:pt x="5070" y="5068"/>
                  </a:lnTo>
                  <a:lnTo>
                    <a:pt x="5021" y="5019"/>
                  </a:lnTo>
                  <a:lnTo>
                    <a:pt x="4971" y="5019"/>
                  </a:lnTo>
                  <a:lnTo>
                    <a:pt x="4922" y="4922"/>
                  </a:lnTo>
                  <a:lnTo>
                    <a:pt x="4873" y="4871"/>
                  </a:lnTo>
                  <a:lnTo>
                    <a:pt x="4824" y="4822"/>
                  </a:lnTo>
                  <a:lnTo>
                    <a:pt x="4824" y="4822"/>
                  </a:lnTo>
                  <a:lnTo>
                    <a:pt x="4774" y="4822"/>
                  </a:lnTo>
                  <a:lnTo>
                    <a:pt x="4725" y="4822"/>
                  </a:lnTo>
                  <a:lnTo>
                    <a:pt x="4676" y="4822"/>
                  </a:lnTo>
                  <a:lnTo>
                    <a:pt x="4676" y="4774"/>
                  </a:lnTo>
                  <a:lnTo>
                    <a:pt x="4627" y="4725"/>
                  </a:lnTo>
                  <a:lnTo>
                    <a:pt x="4528" y="4725"/>
                  </a:lnTo>
                  <a:lnTo>
                    <a:pt x="4430" y="4725"/>
                  </a:lnTo>
                  <a:lnTo>
                    <a:pt x="4380" y="4674"/>
                  </a:lnTo>
                  <a:lnTo>
                    <a:pt x="4331" y="4626"/>
                  </a:lnTo>
                  <a:lnTo>
                    <a:pt x="4282" y="4577"/>
                  </a:lnTo>
                  <a:lnTo>
                    <a:pt x="4233" y="4528"/>
                  </a:lnTo>
                  <a:lnTo>
                    <a:pt x="4233" y="4429"/>
                  </a:lnTo>
                  <a:lnTo>
                    <a:pt x="4282" y="4380"/>
                  </a:lnTo>
                  <a:lnTo>
                    <a:pt x="4183" y="4380"/>
                  </a:lnTo>
                  <a:lnTo>
                    <a:pt x="4085" y="4232"/>
                  </a:lnTo>
                  <a:lnTo>
                    <a:pt x="4085" y="4183"/>
                  </a:lnTo>
                  <a:lnTo>
                    <a:pt x="4134" y="4084"/>
                  </a:lnTo>
                  <a:lnTo>
                    <a:pt x="4134" y="3887"/>
                  </a:lnTo>
                  <a:lnTo>
                    <a:pt x="4134" y="3789"/>
                  </a:lnTo>
                  <a:lnTo>
                    <a:pt x="4037" y="3641"/>
                  </a:lnTo>
                  <a:lnTo>
                    <a:pt x="4037" y="3544"/>
                  </a:lnTo>
                  <a:lnTo>
                    <a:pt x="3986" y="3544"/>
                  </a:lnTo>
                  <a:lnTo>
                    <a:pt x="3986" y="3544"/>
                  </a:lnTo>
                  <a:lnTo>
                    <a:pt x="3889" y="3444"/>
                  </a:lnTo>
                  <a:lnTo>
                    <a:pt x="3840" y="3396"/>
                  </a:lnTo>
                  <a:lnTo>
                    <a:pt x="3840" y="3347"/>
                  </a:lnTo>
                  <a:lnTo>
                    <a:pt x="3789" y="3296"/>
                  </a:lnTo>
                  <a:lnTo>
                    <a:pt x="3789" y="3248"/>
                  </a:lnTo>
                  <a:lnTo>
                    <a:pt x="3789" y="3199"/>
                  </a:lnTo>
                  <a:lnTo>
                    <a:pt x="3789" y="3099"/>
                  </a:lnTo>
                  <a:lnTo>
                    <a:pt x="3789" y="3002"/>
                  </a:lnTo>
                  <a:lnTo>
                    <a:pt x="3740" y="2903"/>
                  </a:lnTo>
                  <a:lnTo>
                    <a:pt x="3740" y="2805"/>
                  </a:lnTo>
                  <a:lnTo>
                    <a:pt x="3740" y="2706"/>
                  </a:lnTo>
                  <a:lnTo>
                    <a:pt x="3740" y="2657"/>
                  </a:lnTo>
                  <a:lnTo>
                    <a:pt x="3692" y="2608"/>
                  </a:lnTo>
                  <a:lnTo>
                    <a:pt x="3740" y="2559"/>
                  </a:lnTo>
                  <a:lnTo>
                    <a:pt x="3740" y="2509"/>
                  </a:lnTo>
                  <a:lnTo>
                    <a:pt x="3692" y="2460"/>
                  </a:lnTo>
                  <a:lnTo>
                    <a:pt x="3592" y="2460"/>
                  </a:lnTo>
                  <a:lnTo>
                    <a:pt x="3544" y="2411"/>
                  </a:lnTo>
                  <a:lnTo>
                    <a:pt x="3396" y="2312"/>
                  </a:lnTo>
                  <a:lnTo>
                    <a:pt x="3347" y="2214"/>
                  </a:lnTo>
                  <a:lnTo>
                    <a:pt x="3298" y="2166"/>
                  </a:lnTo>
                  <a:lnTo>
                    <a:pt x="3249" y="2166"/>
                  </a:lnTo>
                  <a:lnTo>
                    <a:pt x="3150" y="2214"/>
                  </a:lnTo>
                  <a:lnTo>
                    <a:pt x="3101" y="2263"/>
                  </a:lnTo>
                  <a:lnTo>
                    <a:pt x="3052" y="2263"/>
                  </a:lnTo>
                  <a:lnTo>
                    <a:pt x="2953" y="2263"/>
                  </a:lnTo>
                  <a:lnTo>
                    <a:pt x="2953" y="2214"/>
                  </a:lnTo>
                  <a:lnTo>
                    <a:pt x="2904" y="2115"/>
                  </a:lnTo>
                  <a:lnTo>
                    <a:pt x="2904" y="2018"/>
                  </a:lnTo>
                  <a:lnTo>
                    <a:pt x="2855" y="1969"/>
                  </a:lnTo>
                  <a:lnTo>
                    <a:pt x="2855" y="1918"/>
                  </a:lnTo>
                  <a:lnTo>
                    <a:pt x="2855" y="1772"/>
                  </a:lnTo>
                  <a:lnTo>
                    <a:pt x="2805" y="1673"/>
                  </a:lnTo>
                  <a:lnTo>
                    <a:pt x="2805" y="1573"/>
                  </a:lnTo>
                  <a:lnTo>
                    <a:pt x="2805" y="1476"/>
                  </a:lnTo>
                  <a:lnTo>
                    <a:pt x="2756" y="1378"/>
                  </a:lnTo>
                  <a:lnTo>
                    <a:pt x="2756" y="1328"/>
                  </a:lnTo>
                  <a:lnTo>
                    <a:pt x="2707" y="1279"/>
                  </a:lnTo>
                  <a:lnTo>
                    <a:pt x="2707" y="1230"/>
                  </a:lnTo>
                  <a:lnTo>
                    <a:pt x="2658" y="1181"/>
                  </a:lnTo>
                  <a:lnTo>
                    <a:pt x="2608" y="1181"/>
                  </a:lnTo>
                  <a:lnTo>
                    <a:pt x="2608" y="1131"/>
                  </a:lnTo>
                  <a:lnTo>
                    <a:pt x="2608" y="1082"/>
                  </a:lnTo>
                  <a:lnTo>
                    <a:pt x="2608" y="1082"/>
                  </a:lnTo>
                  <a:lnTo>
                    <a:pt x="2658" y="984"/>
                  </a:lnTo>
                  <a:lnTo>
                    <a:pt x="2608" y="984"/>
                  </a:lnTo>
                  <a:lnTo>
                    <a:pt x="2559" y="984"/>
                  </a:lnTo>
                  <a:lnTo>
                    <a:pt x="2510" y="934"/>
                  </a:lnTo>
                  <a:lnTo>
                    <a:pt x="2510" y="934"/>
                  </a:lnTo>
                  <a:lnTo>
                    <a:pt x="2462" y="836"/>
                  </a:lnTo>
                  <a:lnTo>
                    <a:pt x="2462" y="737"/>
                  </a:lnTo>
                  <a:lnTo>
                    <a:pt x="2462" y="688"/>
                  </a:lnTo>
                  <a:lnTo>
                    <a:pt x="2462" y="639"/>
                  </a:lnTo>
                  <a:lnTo>
                    <a:pt x="2462" y="591"/>
                  </a:lnTo>
                  <a:lnTo>
                    <a:pt x="2411" y="491"/>
                  </a:lnTo>
                  <a:lnTo>
                    <a:pt x="2314" y="443"/>
                  </a:lnTo>
                  <a:lnTo>
                    <a:pt x="2314" y="394"/>
                  </a:lnTo>
                  <a:lnTo>
                    <a:pt x="2362" y="394"/>
                  </a:lnTo>
                  <a:lnTo>
                    <a:pt x="2314" y="343"/>
                  </a:lnTo>
                  <a:lnTo>
                    <a:pt x="2265" y="343"/>
                  </a:lnTo>
                  <a:lnTo>
                    <a:pt x="2265" y="394"/>
                  </a:lnTo>
                  <a:lnTo>
                    <a:pt x="2214" y="443"/>
                  </a:lnTo>
                  <a:lnTo>
                    <a:pt x="2117" y="491"/>
                  </a:lnTo>
                  <a:lnTo>
                    <a:pt x="2117" y="639"/>
                  </a:lnTo>
                  <a:lnTo>
                    <a:pt x="2068" y="836"/>
                  </a:lnTo>
                  <a:lnTo>
                    <a:pt x="2017" y="984"/>
                  </a:lnTo>
                  <a:lnTo>
                    <a:pt x="2017" y="984"/>
                  </a:lnTo>
                  <a:lnTo>
                    <a:pt x="2017" y="1033"/>
                  </a:lnTo>
                  <a:lnTo>
                    <a:pt x="2017" y="1033"/>
                  </a:lnTo>
                  <a:lnTo>
                    <a:pt x="1969" y="984"/>
                  </a:lnTo>
                  <a:lnTo>
                    <a:pt x="1920" y="1082"/>
                  </a:lnTo>
                  <a:lnTo>
                    <a:pt x="1871" y="1181"/>
                  </a:lnTo>
                  <a:lnTo>
                    <a:pt x="1871" y="1279"/>
                  </a:lnTo>
                  <a:lnTo>
                    <a:pt x="1920" y="1279"/>
                  </a:lnTo>
                  <a:lnTo>
                    <a:pt x="1920" y="1328"/>
                  </a:lnTo>
                  <a:lnTo>
                    <a:pt x="1969" y="1328"/>
                  </a:lnTo>
                  <a:lnTo>
                    <a:pt x="1969" y="1328"/>
                  </a:lnTo>
                  <a:lnTo>
                    <a:pt x="1969" y="1378"/>
                  </a:lnTo>
                  <a:lnTo>
                    <a:pt x="2017" y="1378"/>
                  </a:lnTo>
                  <a:lnTo>
                    <a:pt x="2017" y="1427"/>
                  </a:lnTo>
                  <a:lnTo>
                    <a:pt x="1969" y="1427"/>
                  </a:lnTo>
                  <a:lnTo>
                    <a:pt x="1920" y="1427"/>
                  </a:lnTo>
                  <a:lnTo>
                    <a:pt x="1920" y="1427"/>
                  </a:lnTo>
                  <a:lnTo>
                    <a:pt x="1821" y="1525"/>
                  </a:lnTo>
                  <a:lnTo>
                    <a:pt x="1871" y="1673"/>
                  </a:lnTo>
                  <a:lnTo>
                    <a:pt x="1821" y="1772"/>
                  </a:lnTo>
                  <a:lnTo>
                    <a:pt x="1821" y="1821"/>
                  </a:lnTo>
                  <a:lnTo>
                    <a:pt x="1772" y="1918"/>
                  </a:lnTo>
                  <a:lnTo>
                    <a:pt x="1772" y="2018"/>
                  </a:lnTo>
                  <a:lnTo>
                    <a:pt x="1821" y="2066"/>
                  </a:lnTo>
                  <a:lnTo>
                    <a:pt x="1821" y="2115"/>
                  </a:lnTo>
                  <a:lnTo>
                    <a:pt x="1821" y="2214"/>
                  </a:lnTo>
                  <a:lnTo>
                    <a:pt x="1772" y="2263"/>
                  </a:lnTo>
                  <a:lnTo>
                    <a:pt x="1821" y="2460"/>
                  </a:lnTo>
                  <a:lnTo>
                    <a:pt x="1871" y="2608"/>
                  </a:lnTo>
                  <a:lnTo>
                    <a:pt x="1821" y="2657"/>
                  </a:lnTo>
                  <a:lnTo>
                    <a:pt x="1772" y="2854"/>
                  </a:lnTo>
                  <a:lnTo>
                    <a:pt x="1723" y="3002"/>
                  </a:lnTo>
                  <a:lnTo>
                    <a:pt x="1723" y="3099"/>
                  </a:lnTo>
                  <a:lnTo>
                    <a:pt x="1723" y="3199"/>
                  </a:lnTo>
                  <a:lnTo>
                    <a:pt x="1674" y="3296"/>
                  </a:lnTo>
                  <a:lnTo>
                    <a:pt x="1624" y="3396"/>
                  </a:lnTo>
                  <a:lnTo>
                    <a:pt x="1526" y="3592"/>
                  </a:lnTo>
                  <a:lnTo>
                    <a:pt x="1477" y="3690"/>
                  </a:lnTo>
                  <a:lnTo>
                    <a:pt x="1427" y="3789"/>
                  </a:lnTo>
                  <a:lnTo>
                    <a:pt x="1329" y="3838"/>
                  </a:lnTo>
                  <a:lnTo>
                    <a:pt x="1280" y="3887"/>
                  </a:lnTo>
                  <a:lnTo>
                    <a:pt x="1132" y="3937"/>
                  </a:lnTo>
                  <a:lnTo>
                    <a:pt x="1033" y="3937"/>
                  </a:lnTo>
                  <a:lnTo>
                    <a:pt x="984" y="3937"/>
                  </a:lnTo>
                  <a:lnTo>
                    <a:pt x="984" y="3887"/>
                  </a:lnTo>
                  <a:lnTo>
                    <a:pt x="836" y="3838"/>
                  </a:lnTo>
                  <a:lnTo>
                    <a:pt x="739" y="3789"/>
                  </a:lnTo>
                  <a:lnTo>
                    <a:pt x="639" y="3739"/>
                  </a:lnTo>
                  <a:lnTo>
                    <a:pt x="591" y="3690"/>
                  </a:lnTo>
                  <a:lnTo>
                    <a:pt x="591" y="3641"/>
                  </a:lnTo>
                  <a:lnTo>
                    <a:pt x="542" y="3592"/>
                  </a:lnTo>
                  <a:lnTo>
                    <a:pt x="493" y="3544"/>
                  </a:lnTo>
                  <a:lnTo>
                    <a:pt x="394" y="3493"/>
                  </a:lnTo>
                  <a:lnTo>
                    <a:pt x="296" y="3493"/>
                  </a:lnTo>
                  <a:lnTo>
                    <a:pt x="246" y="3493"/>
                  </a:lnTo>
                  <a:lnTo>
                    <a:pt x="99" y="3444"/>
                  </a:lnTo>
                  <a:lnTo>
                    <a:pt x="49" y="3396"/>
                  </a:lnTo>
                  <a:lnTo>
                    <a:pt x="0" y="3347"/>
                  </a:lnTo>
                  <a:lnTo>
                    <a:pt x="0" y="3347"/>
                  </a:lnTo>
                  <a:lnTo>
                    <a:pt x="0" y="8218"/>
                  </a:lnTo>
                  <a:lnTo>
                    <a:pt x="1526" y="8218"/>
                  </a:lnTo>
                  <a:lnTo>
                    <a:pt x="1526" y="9744"/>
                  </a:lnTo>
                  <a:lnTo>
                    <a:pt x="5612" y="9744"/>
                  </a:lnTo>
                  <a:lnTo>
                    <a:pt x="5612" y="9744"/>
                  </a:lnTo>
                  <a:lnTo>
                    <a:pt x="5660" y="9695"/>
                  </a:lnTo>
                  <a:lnTo>
                    <a:pt x="5660" y="9695"/>
                  </a:lnTo>
                  <a:lnTo>
                    <a:pt x="5709" y="9647"/>
                  </a:lnTo>
                  <a:lnTo>
                    <a:pt x="5808" y="9596"/>
                  </a:lnTo>
                  <a:lnTo>
                    <a:pt x="5857" y="9547"/>
                  </a:lnTo>
                  <a:lnTo>
                    <a:pt x="5857" y="9547"/>
                  </a:lnTo>
                  <a:lnTo>
                    <a:pt x="5906" y="9499"/>
                  </a:lnTo>
                  <a:lnTo>
                    <a:pt x="5955" y="9499"/>
                  </a:lnTo>
                  <a:lnTo>
                    <a:pt x="5955" y="9547"/>
                  </a:lnTo>
                  <a:lnTo>
                    <a:pt x="6054" y="9547"/>
                  </a:lnTo>
                  <a:lnTo>
                    <a:pt x="6202" y="9499"/>
                  </a:lnTo>
                  <a:lnTo>
                    <a:pt x="6300" y="9499"/>
                  </a:lnTo>
                  <a:lnTo>
                    <a:pt x="6399" y="9547"/>
                  </a:lnTo>
                  <a:lnTo>
                    <a:pt x="6497" y="9547"/>
                  </a:lnTo>
                  <a:lnTo>
                    <a:pt x="6596" y="9547"/>
                  </a:lnTo>
                  <a:lnTo>
                    <a:pt x="6645" y="9596"/>
                  </a:lnTo>
                  <a:lnTo>
                    <a:pt x="6694" y="9596"/>
                  </a:lnTo>
                  <a:lnTo>
                    <a:pt x="6694" y="9647"/>
                  </a:lnTo>
                  <a:lnTo>
                    <a:pt x="6694" y="9647"/>
                  </a:lnTo>
                  <a:lnTo>
                    <a:pt x="6793" y="9695"/>
                  </a:lnTo>
                  <a:lnTo>
                    <a:pt x="6793" y="9744"/>
                  </a:lnTo>
                  <a:lnTo>
                    <a:pt x="6842" y="9793"/>
                  </a:lnTo>
                  <a:lnTo>
                    <a:pt x="6842" y="9793"/>
                  </a:lnTo>
                  <a:lnTo>
                    <a:pt x="6890" y="9793"/>
                  </a:lnTo>
                  <a:lnTo>
                    <a:pt x="6939" y="9744"/>
                  </a:lnTo>
                  <a:lnTo>
                    <a:pt x="6939" y="9695"/>
                  </a:lnTo>
                  <a:lnTo>
                    <a:pt x="7038" y="9695"/>
                  </a:lnTo>
                  <a:lnTo>
                    <a:pt x="7038" y="9695"/>
                  </a:lnTo>
                  <a:lnTo>
                    <a:pt x="7087" y="9744"/>
                  </a:lnTo>
                  <a:lnTo>
                    <a:pt x="7087" y="9695"/>
                  </a:lnTo>
                  <a:lnTo>
                    <a:pt x="7136" y="9695"/>
                  </a:lnTo>
                  <a:lnTo>
                    <a:pt x="7187" y="9695"/>
                  </a:lnTo>
                  <a:lnTo>
                    <a:pt x="7187" y="9596"/>
                  </a:lnTo>
                  <a:lnTo>
                    <a:pt x="7187" y="9547"/>
                  </a:lnTo>
                  <a:lnTo>
                    <a:pt x="7136" y="9499"/>
                  </a:lnTo>
                  <a:lnTo>
                    <a:pt x="7235" y="9450"/>
                  </a:lnTo>
                  <a:lnTo>
                    <a:pt x="7284" y="9450"/>
                  </a:lnTo>
                  <a:lnTo>
                    <a:pt x="7333" y="9399"/>
                  </a:lnTo>
                  <a:lnTo>
                    <a:pt x="7383" y="9399"/>
                  </a:lnTo>
                  <a:lnTo>
                    <a:pt x="7432" y="9350"/>
                  </a:lnTo>
                  <a:lnTo>
                    <a:pt x="7481" y="9399"/>
                  </a:lnTo>
                  <a:lnTo>
                    <a:pt x="7481" y="9350"/>
                  </a:lnTo>
                  <a:lnTo>
                    <a:pt x="7530" y="9399"/>
                  </a:lnTo>
                  <a:lnTo>
                    <a:pt x="7580" y="9399"/>
                  </a:lnTo>
                  <a:lnTo>
                    <a:pt x="7727" y="9399"/>
                  </a:lnTo>
                  <a:lnTo>
                    <a:pt x="7777" y="9350"/>
                  </a:lnTo>
                  <a:lnTo>
                    <a:pt x="7875" y="9350"/>
                  </a:lnTo>
                  <a:lnTo>
                    <a:pt x="7924" y="9302"/>
                  </a:lnTo>
                  <a:lnTo>
                    <a:pt x="7924" y="9253"/>
                  </a:lnTo>
                  <a:lnTo>
                    <a:pt x="7924" y="9154"/>
                  </a:lnTo>
                  <a:close/>
                  <a:moveTo>
                    <a:pt x="5612" y="5216"/>
                  </a:moveTo>
                  <a:lnTo>
                    <a:pt x="5612" y="5167"/>
                  </a:lnTo>
                  <a:lnTo>
                    <a:pt x="5612" y="5167"/>
                  </a:lnTo>
                  <a:lnTo>
                    <a:pt x="5612" y="5167"/>
                  </a:lnTo>
                  <a:lnTo>
                    <a:pt x="5561" y="5167"/>
                  </a:lnTo>
                  <a:lnTo>
                    <a:pt x="5561" y="5216"/>
                  </a:lnTo>
                  <a:lnTo>
                    <a:pt x="5561" y="5216"/>
                  </a:lnTo>
                  <a:lnTo>
                    <a:pt x="5612" y="5216"/>
                  </a:lnTo>
                  <a:close/>
                  <a:moveTo>
                    <a:pt x="2117" y="49"/>
                  </a:moveTo>
                  <a:lnTo>
                    <a:pt x="2117" y="49"/>
                  </a:lnTo>
                  <a:lnTo>
                    <a:pt x="2117" y="0"/>
                  </a:lnTo>
                  <a:lnTo>
                    <a:pt x="2068" y="49"/>
                  </a:lnTo>
                  <a:lnTo>
                    <a:pt x="2117" y="98"/>
                  </a:lnTo>
                  <a:lnTo>
                    <a:pt x="2117" y="49"/>
                  </a:lnTo>
                  <a:close/>
                  <a:moveTo>
                    <a:pt x="4134" y="4232"/>
                  </a:moveTo>
                  <a:lnTo>
                    <a:pt x="4183" y="4281"/>
                  </a:lnTo>
                  <a:lnTo>
                    <a:pt x="4233" y="4331"/>
                  </a:lnTo>
                  <a:lnTo>
                    <a:pt x="4233" y="4331"/>
                  </a:lnTo>
                  <a:lnTo>
                    <a:pt x="4282" y="4331"/>
                  </a:lnTo>
                  <a:lnTo>
                    <a:pt x="4282" y="4281"/>
                  </a:lnTo>
                  <a:lnTo>
                    <a:pt x="4233" y="4281"/>
                  </a:lnTo>
                  <a:lnTo>
                    <a:pt x="4233" y="4232"/>
                  </a:lnTo>
                  <a:lnTo>
                    <a:pt x="4233" y="4232"/>
                  </a:lnTo>
                  <a:lnTo>
                    <a:pt x="4233" y="4232"/>
                  </a:lnTo>
                  <a:lnTo>
                    <a:pt x="4183" y="4232"/>
                  </a:lnTo>
                  <a:lnTo>
                    <a:pt x="4134" y="4232"/>
                  </a:lnTo>
                  <a:close/>
                  <a:moveTo>
                    <a:pt x="2165" y="146"/>
                  </a:moveTo>
                  <a:lnTo>
                    <a:pt x="2214" y="98"/>
                  </a:lnTo>
                  <a:lnTo>
                    <a:pt x="2214" y="49"/>
                  </a:lnTo>
                  <a:lnTo>
                    <a:pt x="2165" y="49"/>
                  </a:lnTo>
                  <a:lnTo>
                    <a:pt x="2117" y="98"/>
                  </a:lnTo>
                  <a:lnTo>
                    <a:pt x="2165" y="98"/>
                  </a:lnTo>
                  <a:lnTo>
                    <a:pt x="2165" y="146"/>
                  </a:lnTo>
                  <a:close/>
                  <a:moveTo>
                    <a:pt x="2117" y="343"/>
                  </a:moveTo>
                  <a:lnTo>
                    <a:pt x="2117" y="343"/>
                  </a:lnTo>
                  <a:lnTo>
                    <a:pt x="2117" y="394"/>
                  </a:lnTo>
                  <a:lnTo>
                    <a:pt x="2117" y="394"/>
                  </a:lnTo>
                  <a:lnTo>
                    <a:pt x="2165" y="343"/>
                  </a:lnTo>
                  <a:lnTo>
                    <a:pt x="2165" y="295"/>
                  </a:lnTo>
                  <a:lnTo>
                    <a:pt x="2117" y="343"/>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35" name="Freeform 134"/>
            <p:cNvSpPr>
              <a:spLocks noChangeArrowheads="1"/>
            </p:cNvSpPr>
            <p:nvPr/>
          </p:nvSpPr>
          <p:spPr bwMode="auto">
            <a:xfrm>
              <a:off x="4816693" y="909635"/>
              <a:ext cx="1436691" cy="2400303"/>
            </a:xfrm>
            <a:custGeom>
              <a:avLst/>
              <a:gdLst>
                <a:gd name="T0" fmla="*/ 4035 w 4627"/>
                <a:gd name="T1" fmla="*/ 2412 h 7728"/>
                <a:gd name="T2" fmla="*/ 3938 w 4627"/>
                <a:gd name="T3" fmla="*/ 100 h 7728"/>
                <a:gd name="T4" fmla="*/ 3887 w 4627"/>
                <a:gd name="T5" fmla="*/ 197 h 7728"/>
                <a:gd name="T6" fmla="*/ 4135 w 4627"/>
                <a:gd name="T7" fmla="*/ 2412 h 7728"/>
                <a:gd name="T8" fmla="*/ 4035 w 4627"/>
                <a:gd name="T9" fmla="*/ 1675 h 7728"/>
                <a:gd name="T10" fmla="*/ 4035 w 4627"/>
                <a:gd name="T11" fmla="*/ 1478 h 7728"/>
                <a:gd name="T12" fmla="*/ 3986 w 4627"/>
                <a:gd name="T13" fmla="*/ 1478 h 7728"/>
                <a:gd name="T14" fmla="*/ 3838 w 4627"/>
                <a:gd name="T15" fmla="*/ 1427 h 7728"/>
                <a:gd name="T16" fmla="*/ 3790 w 4627"/>
                <a:gd name="T17" fmla="*/ 1675 h 7728"/>
                <a:gd name="T18" fmla="*/ 4084 w 4627"/>
                <a:gd name="T19" fmla="*/ 1624 h 7728"/>
                <a:gd name="T20" fmla="*/ 3838 w 4627"/>
                <a:gd name="T21" fmla="*/ 246 h 7728"/>
                <a:gd name="T22" fmla="*/ 3838 w 4627"/>
                <a:gd name="T23" fmla="*/ 2412 h 7728"/>
                <a:gd name="T24" fmla="*/ 3690 w 4627"/>
                <a:gd name="T25" fmla="*/ 1427 h 7728"/>
                <a:gd name="T26" fmla="*/ 3741 w 4627"/>
                <a:gd name="T27" fmla="*/ 1427 h 7728"/>
                <a:gd name="T28" fmla="*/ 4478 w 4627"/>
                <a:gd name="T29" fmla="*/ 2708 h 7728"/>
                <a:gd name="T30" fmla="*/ 4084 w 4627"/>
                <a:gd name="T31" fmla="*/ 2511 h 7728"/>
                <a:gd name="T32" fmla="*/ 3938 w 4627"/>
                <a:gd name="T33" fmla="*/ 2412 h 7728"/>
                <a:gd name="T34" fmla="*/ 3741 w 4627"/>
                <a:gd name="T35" fmla="*/ 2314 h 7728"/>
                <a:gd name="T36" fmla="*/ 3297 w 4627"/>
                <a:gd name="T37" fmla="*/ 1969 h 7728"/>
                <a:gd name="T38" fmla="*/ 3544 w 4627"/>
                <a:gd name="T39" fmla="*/ 1624 h 7728"/>
                <a:gd name="T40" fmla="*/ 3690 w 4627"/>
                <a:gd name="T41" fmla="*/ 1133 h 7728"/>
                <a:gd name="T42" fmla="*/ 3887 w 4627"/>
                <a:gd name="T43" fmla="*/ 985 h 7728"/>
                <a:gd name="T44" fmla="*/ 3938 w 4627"/>
                <a:gd name="T45" fmla="*/ 640 h 7728"/>
                <a:gd name="T46" fmla="*/ 3741 w 4627"/>
                <a:gd name="T47" fmla="*/ 640 h 7728"/>
                <a:gd name="T48" fmla="*/ 3593 w 4627"/>
                <a:gd name="T49" fmla="*/ 640 h 7728"/>
                <a:gd name="T50" fmla="*/ 3445 w 4627"/>
                <a:gd name="T51" fmla="*/ 591 h 7728"/>
                <a:gd name="T52" fmla="*/ 3544 w 4627"/>
                <a:gd name="T53" fmla="*/ 443 h 7728"/>
                <a:gd name="T54" fmla="*/ 3199 w 4627"/>
                <a:gd name="T55" fmla="*/ 640 h 7728"/>
                <a:gd name="T56" fmla="*/ 2756 w 4627"/>
                <a:gd name="T57" fmla="*/ 542 h 7728"/>
                <a:gd name="T58" fmla="*/ 2312 w 4627"/>
                <a:gd name="T59" fmla="*/ 443 h 7728"/>
                <a:gd name="T60" fmla="*/ 2018 w 4627"/>
                <a:gd name="T61" fmla="*/ 246 h 7728"/>
                <a:gd name="T62" fmla="*/ 1673 w 4627"/>
                <a:gd name="T63" fmla="*/ 100 h 7728"/>
                <a:gd name="T64" fmla="*/ 1525 w 4627"/>
                <a:gd name="T65" fmla="*/ 100 h 7728"/>
                <a:gd name="T66" fmla="*/ 1673 w 4627"/>
                <a:gd name="T67" fmla="*/ 246 h 7728"/>
                <a:gd name="T68" fmla="*/ 1870 w 4627"/>
                <a:gd name="T69" fmla="*/ 542 h 7728"/>
                <a:gd name="T70" fmla="*/ 1772 w 4627"/>
                <a:gd name="T71" fmla="*/ 690 h 7728"/>
                <a:gd name="T72" fmla="*/ 1476 w 4627"/>
                <a:gd name="T73" fmla="*/ 640 h 7728"/>
                <a:gd name="T74" fmla="*/ 1181 w 4627"/>
                <a:gd name="T75" fmla="*/ 591 h 7728"/>
                <a:gd name="T76" fmla="*/ 985 w 4627"/>
                <a:gd name="T77" fmla="*/ 690 h 7728"/>
                <a:gd name="T78" fmla="*/ 885 w 4627"/>
                <a:gd name="T79" fmla="*/ 739 h 7728"/>
                <a:gd name="T80" fmla="*/ 737 w 4627"/>
                <a:gd name="T81" fmla="*/ 887 h 7728"/>
                <a:gd name="T82" fmla="*/ 640 w 4627"/>
                <a:gd name="T83" fmla="*/ 1182 h 7728"/>
                <a:gd name="T84" fmla="*/ 394 w 4627"/>
                <a:gd name="T85" fmla="*/ 1378 h 7728"/>
                <a:gd name="T86" fmla="*/ 246 w 4627"/>
                <a:gd name="T87" fmla="*/ 1675 h 7728"/>
                <a:gd name="T88" fmla="*/ 295 w 4627"/>
                <a:gd name="T89" fmla="*/ 1871 h 7728"/>
                <a:gd name="T90" fmla="*/ 344 w 4627"/>
                <a:gd name="T91" fmla="*/ 1969 h 7728"/>
                <a:gd name="T92" fmla="*/ 295 w 4627"/>
                <a:gd name="T93" fmla="*/ 2068 h 7728"/>
                <a:gd name="T94" fmla="*/ 98 w 4627"/>
                <a:gd name="T95" fmla="*/ 2166 h 7728"/>
                <a:gd name="T96" fmla="*/ 4626 w 4627"/>
                <a:gd name="T97" fmla="*/ 7727 h 7728"/>
                <a:gd name="T98" fmla="*/ 837 w 4627"/>
                <a:gd name="T99" fmla="*/ 394 h 7728"/>
                <a:gd name="T100" fmla="*/ 688 w 4627"/>
                <a:gd name="T101" fmla="*/ 246 h 7728"/>
                <a:gd name="T102" fmla="*/ 591 w 4627"/>
                <a:gd name="T103" fmla="*/ 345 h 7728"/>
                <a:gd name="T104" fmla="*/ 1772 w 4627"/>
                <a:gd name="T105" fmla="*/ 100 h 7728"/>
                <a:gd name="T106" fmla="*/ 1821 w 4627"/>
                <a:gd name="T107" fmla="*/ 0 h 7728"/>
                <a:gd name="T108" fmla="*/ 788 w 4627"/>
                <a:gd name="T109" fmla="*/ 345 h 7728"/>
                <a:gd name="T110" fmla="*/ 1279 w 4627"/>
                <a:gd name="T111" fmla="*/ 296 h 7728"/>
                <a:gd name="T112" fmla="*/ 1181 w 4627"/>
                <a:gd name="T113" fmla="*/ 100 h 7728"/>
                <a:gd name="T114" fmla="*/ 885 w 4627"/>
                <a:gd name="T115" fmla="*/ 197 h 7728"/>
                <a:gd name="T116" fmla="*/ 688 w 4627"/>
                <a:gd name="T117" fmla="*/ 100 h 7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27" h="7728">
                  <a:moveTo>
                    <a:pt x="4035" y="2412"/>
                  </a:moveTo>
                  <a:lnTo>
                    <a:pt x="4035" y="2363"/>
                  </a:lnTo>
                  <a:lnTo>
                    <a:pt x="4035" y="2363"/>
                  </a:lnTo>
                  <a:lnTo>
                    <a:pt x="4035" y="2314"/>
                  </a:lnTo>
                  <a:lnTo>
                    <a:pt x="4035" y="2363"/>
                  </a:lnTo>
                  <a:lnTo>
                    <a:pt x="4035" y="2412"/>
                  </a:lnTo>
                  <a:close/>
                  <a:moveTo>
                    <a:pt x="3887" y="197"/>
                  </a:moveTo>
                  <a:lnTo>
                    <a:pt x="3986" y="100"/>
                  </a:lnTo>
                  <a:lnTo>
                    <a:pt x="3986" y="0"/>
                  </a:lnTo>
                  <a:lnTo>
                    <a:pt x="3986" y="49"/>
                  </a:lnTo>
                  <a:lnTo>
                    <a:pt x="3986" y="49"/>
                  </a:lnTo>
                  <a:lnTo>
                    <a:pt x="3938" y="100"/>
                  </a:lnTo>
                  <a:lnTo>
                    <a:pt x="3938" y="100"/>
                  </a:lnTo>
                  <a:lnTo>
                    <a:pt x="3938" y="148"/>
                  </a:lnTo>
                  <a:lnTo>
                    <a:pt x="3887" y="197"/>
                  </a:lnTo>
                  <a:lnTo>
                    <a:pt x="3838" y="197"/>
                  </a:lnTo>
                  <a:lnTo>
                    <a:pt x="3838" y="246"/>
                  </a:lnTo>
                  <a:lnTo>
                    <a:pt x="3887" y="197"/>
                  </a:lnTo>
                  <a:close/>
                  <a:moveTo>
                    <a:pt x="4084" y="2462"/>
                  </a:moveTo>
                  <a:lnTo>
                    <a:pt x="4084" y="2462"/>
                  </a:lnTo>
                  <a:lnTo>
                    <a:pt x="4135" y="2511"/>
                  </a:lnTo>
                  <a:lnTo>
                    <a:pt x="4135" y="2462"/>
                  </a:lnTo>
                  <a:lnTo>
                    <a:pt x="4135" y="2462"/>
                  </a:lnTo>
                  <a:lnTo>
                    <a:pt x="4135" y="2412"/>
                  </a:lnTo>
                  <a:lnTo>
                    <a:pt x="4084" y="2363"/>
                  </a:lnTo>
                  <a:lnTo>
                    <a:pt x="4084" y="2412"/>
                  </a:lnTo>
                  <a:lnTo>
                    <a:pt x="4084" y="2412"/>
                  </a:lnTo>
                  <a:lnTo>
                    <a:pt x="4084" y="2412"/>
                  </a:lnTo>
                  <a:lnTo>
                    <a:pt x="4084" y="2462"/>
                  </a:lnTo>
                  <a:close/>
                  <a:moveTo>
                    <a:pt x="4035" y="1675"/>
                  </a:moveTo>
                  <a:lnTo>
                    <a:pt x="3986" y="1624"/>
                  </a:lnTo>
                  <a:lnTo>
                    <a:pt x="3986" y="1624"/>
                  </a:lnTo>
                  <a:lnTo>
                    <a:pt x="3986" y="1575"/>
                  </a:lnTo>
                  <a:lnTo>
                    <a:pt x="3986" y="1527"/>
                  </a:lnTo>
                  <a:lnTo>
                    <a:pt x="3986" y="1527"/>
                  </a:lnTo>
                  <a:lnTo>
                    <a:pt x="4035" y="1478"/>
                  </a:lnTo>
                  <a:lnTo>
                    <a:pt x="4035" y="1478"/>
                  </a:lnTo>
                  <a:lnTo>
                    <a:pt x="4035" y="1427"/>
                  </a:lnTo>
                  <a:lnTo>
                    <a:pt x="4035" y="1427"/>
                  </a:lnTo>
                  <a:lnTo>
                    <a:pt x="4035" y="1427"/>
                  </a:lnTo>
                  <a:lnTo>
                    <a:pt x="3986" y="1478"/>
                  </a:lnTo>
                  <a:lnTo>
                    <a:pt x="3986" y="1478"/>
                  </a:lnTo>
                  <a:lnTo>
                    <a:pt x="3938" y="1478"/>
                  </a:lnTo>
                  <a:lnTo>
                    <a:pt x="3938" y="1427"/>
                  </a:lnTo>
                  <a:lnTo>
                    <a:pt x="3938" y="1378"/>
                  </a:lnTo>
                  <a:lnTo>
                    <a:pt x="3938" y="1378"/>
                  </a:lnTo>
                  <a:lnTo>
                    <a:pt x="3887" y="1427"/>
                  </a:lnTo>
                  <a:lnTo>
                    <a:pt x="3838" y="1427"/>
                  </a:lnTo>
                  <a:lnTo>
                    <a:pt x="3790" y="1478"/>
                  </a:lnTo>
                  <a:lnTo>
                    <a:pt x="3790" y="1575"/>
                  </a:lnTo>
                  <a:lnTo>
                    <a:pt x="3790" y="1624"/>
                  </a:lnTo>
                  <a:lnTo>
                    <a:pt x="3790" y="1624"/>
                  </a:lnTo>
                  <a:lnTo>
                    <a:pt x="3741" y="1675"/>
                  </a:lnTo>
                  <a:lnTo>
                    <a:pt x="3790" y="1675"/>
                  </a:lnTo>
                  <a:lnTo>
                    <a:pt x="3838" y="1675"/>
                  </a:lnTo>
                  <a:lnTo>
                    <a:pt x="3938" y="1675"/>
                  </a:lnTo>
                  <a:lnTo>
                    <a:pt x="3986" y="1675"/>
                  </a:lnTo>
                  <a:lnTo>
                    <a:pt x="4035" y="1723"/>
                  </a:lnTo>
                  <a:lnTo>
                    <a:pt x="4084" y="1675"/>
                  </a:lnTo>
                  <a:lnTo>
                    <a:pt x="4084" y="1624"/>
                  </a:lnTo>
                  <a:lnTo>
                    <a:pt x="4084" y="1624"/>
                  </a:lnTo>
                  <a:lnTo>
                    <a:pt x="4035" y="1675"/>
                  </a:lnTo>
                  <a:close/>
                  <a:moveTo>
                    <a:pt x="3790" y="296"/>
                  </a:moveTo>
                  <a:lnTo>
                    <a:pt x="3838" y="296"/>
                  </a:lnTo>
                  <a:lnTo>
                    <a:pt x="3838" y="246"/>
                  </a:lnTo>
                  <a:lnTo>
                    <a:pt x="3838" y="246"/>
                  </a:lnTo>
                  <a:lnTo>
                    <a:pt x="3741" y="296"/>
                  </a:lnTo>
                  <a:lnTo>
                    <a:pt x="3690" y="345"/>
                  </a:lnTo>
                  <a:lnTo>
                    <a:pt x="3741" y="345"/>
                  </a:lnTo>
                  <a:lnTo>
                    <a:pt x="3790" y="296"/>
                  </a:lnTo>
                  <a:close/>
                  <a:moveTo>
                    <a:pt x="3838" y="2363"/>
                  </a:moveTo>
                  <a:lnTo>
                    <a:pt x="3838" y="2412"/>
                  </a:lnTo>
                  <a:lnTo>
                    <a:pt x="3838" y="2412"/>
                  </a:lnTo>
                  <a:lnTo>
                    <a:pt x="3887" y="2412"/>
                  </a:lnTo>
                  <a:lnTo>
                    <a:pt x="3887" y="2363"/>
                  </a:lnTo>
                  <a:lnTo>
                    <a:pt x="3887" y="2363"/>
                  </a:lnTo>
                  <a:lnTo>
                    <a:pt x="3838" y="2363"/>
                  </a:lnTo>
                  <a:close/>
                  <a:moveTo>
                    <a:pt x="3690" y="1427"/>
                  </a:moveTo>
                  <a:lnTo>
                    <a:pt x="3642" y="1427"/>
                  </a:lnTo>
                  <a:lnTo>
                    <a:pt x="3642" y="1427"/>
                  </a:lnTo>
                  <a:lnTo>
                    <a:pt x="3642" y="1478"/>
                  </a:lnTo>
                  <a:lnTo>
                    <a:pt x="3690" y="1478"/>
                  </a:lnTo>
                  <a:lnTo>
                    <a:pt x="3690" y="1478"/>
                  </a:lnTo>
                  <a:lnTo>
                    <a:pt x="3741" y="1427"/>
                  </a:lnTo>
                  <a:lnTo>
                    <a:pt x="3741" y="1427"/>
                  </a:lnTo>
                  <a:lnTo>
                    <a:pt x="3690" y="1378"/>
                  </a:lnTo>
                  <a:lnTo>
                    <a:pt x="3690" y="1427"/>
                  </a:lnTo>
                  <a:close/>
                  <a:moveTo>
                    <a:pt x="4626" y="2856"/>
                  </a:moveTo>
                  <a:lnTo>
                    <a:pt x="4577" y="2805"/>
                  </a:lnTo>
                  <a:lnTo>
                    <a:pt x="4478" y="2708"/>
                  </a:lnTo>
                  <a:lnTo>
                    <a:pt x="4380" y="2659"/>
                  </a:lnTo>
                  <a:lnTo>
                    <a:pt x="4232" y="2608"/>
                  </a:lnTo>
                  <a:lnTo>
                    <a:pt x="4183" y="2560"/>
                  </a:lnTo>
                  <a:lnTo>
                    <a:pt x="4135" y="2560"/>
                  </a:lnTo>
                  <a:lnTo>
                    <a:pt x="4084" y="2511"/>
                  </a:lnTo>
                  <a:lnTo>
                    <a:pt x="4084" y="2511"/>
                  </a:lnTo>
                  <a:lnTo>
                    <a:pt x="3986" y="2511"/>
                  </a:lnTo>
                  <a:lnTo>
                    <a:pt x="3938" y="2511"/>
                  </a:lnTo>
                  <a:lnTo>
                    <a:pt x="3938" y="2462"/>
                  </a:lnTo>
                  <a:lnTo>
                    <a:pt x="3938" y="2462"/>
                  </a:lnTo>
                  <a:lnTo>
                    <a:pt x="3938" y="2412"/>
                  </a:lnTo>
                  <a:lnTo>
                    <a:pt x="3938" y="2412"/>
                  </a:lnTo>
                  <a:lnTo>
                    <a:pt x="3938" y="2412"/>
                  </a:lnTo>
                  <a:lnTo>
                    <a:pt x="3887" y="2412"/>
                  </a:lnTo>
                  <a:lnTo>
                    <a:pt x="3887" y="2412"/>
                  </a:lnTo>
                  <a:lnTo>
                    <a:pt x="3838" y="2412"/>
                  </a:lnTo>
                  <a:lnTo>
                    <a:pt x="3741" y="2363"/>
                  </a:lnTo>
                  <a:lnTo>
                    <a:pt x="3741" y="2314"/>
                  </a:lnTo>
                  <a:lnTo>
                    <a:pt x="3690" y="2265"/>
                  </a:lnTo>
                  <a:lnTo>
                    <a:pt x="3593" y="2215"/>
                  </a:lnTo>
                  <a:lnTo>
                    <a:pt x="3493" y="2166"/>
                  </a:lnTo>
                  <a:lnTo>
                    <a:pt x="3347" y="2068"/>
                  </a:lnTo>
                  <a:lnTo>
                    <a:pt x="3297" y="2018"/>
                  </a:lnTo>
                  <a:lnTo>
                    <a:pt x="3297" y="1969"/>
                  </a:lnTo>
                  <a:lnTo>
                    <a:pt x="3297" y="1920"/>
                  </a:lnTo>
                  <a:lnTo>
                    <a:pt x="3297" y="1871"/>
                  </a:lnTo>
                  <a:lnTo>
                    <a:pt x="3347" y="1871"/>
                  </a:lnTo>
                  <a:lnTo>
                    <a:pt x="3445" y="1723"/>
                  </a:lnTo>
                  <a:lnTo>
                    <a:pt x="3493" y="1675"/>
                  </a:lnTo>
                  <a:lnTo>
                    <a:pt x="3544" y="1624"/>
                  </a:lnTo>
                  <a:lnTo>
                    <a:pt x="3544" y="1527"/>
                  </a:lnTo>
                  <a:lnTo>
                    <a:pt x="3593" y="1478"/>
                  </a:lnTo>
                  <a:lnTo>
                    <a:pt x="3544" y="1378"/>
                  </a:lnTo>
                  <a:lnTo>
                    <a:pt x="3544" y="1182"/>
                  </a:lnTo>
                  <a:lnTo>
                    <a:pt x="3690" y="1133"/>
                  </a:lnTo>
                  <a:lnTo>
                    <a:pt x="3690" y="1133"/>
                  </a:lnTo>
                  <a:lnTo>
                    <a:pt x="3741" y="1133"/>
                  </a:lnTo>
                  <a:lnTo>
                    <a:pt x="3790" y="1133"/>
                  </a:lnTo>
                  <a:lnTo>
                    <a:pt x="3790" y="1182"/>
                  </a:lnTo>
                  <a:lnTo>
                    <a:pt x="3838" y="1133"/>
                  </a:lnTo>
                  <a:lnTo>
                    <a:pt x="3887" y="1034"/>
                  </a:lnTo>
                  <a:lnTo>
                    <a:pt x="3887" y="985"/>
                  </a:lnTo>
                  <a:lnTo>
                    <a:pt x="3838" y="936"/>
                  </a:lnTo>
                  <a:lnTo>
                    <a:pt x="3887" y="936"/>
                  </a:lnTo>
                  <a:lnTo>
                    <a:pt x="4084" y="690"/>
                  </a:lnTo>
                  <a:lnTo>
                    <a:pt x="4035" y="640"/>
                  </a:lnTo>
                  <a:lnTo>
                    <a:pt x="4035" y="640"/>
                  </a:lnTo>
                  <a:lnTo>
                    <a:pt x="3938" y="640"/>
                  </a:lnTo>
                  <a:lnTo>
                    <a:pt x="3887" y="591"/>
                  </a:lnTo>
                  <a:lnTo>
                    <a:pt x="3887" y="493"/>
                  </a:lnTo>
                  <a:lnTo>
                    <a:pt x="3838" y="493"/>
                  </a:lnTo>
                  <a:lnTo>
                    <a:pt x="3741" y="591"/>
                  </a:lnTo>
                  <a:lnTo>
                    <a:pt x="3741" y="640"/>
                  </a:lnTo>
                  <a:lnTo>
                    <a:pt x="3741" y="640"/>
                  </a:lnTo>
                  <a:lnTo>
                    <a:pt x="3741" y="690"/>
                  </a:lnTo>
                  <a:lnTo>
                    <a:pt x="3741" y="739"/>
                  </a:lnTo>
                  <a:lnTo>
                    <a:pt x="3690" y="739"/>
                  </a:lnTo>
                  <a:lnTo>
                    <a:pt x="3642" y="739"/>
                  </a:lnTo>
                  <a:lnTo>
                    <a:pt x="3593" y="690"/>
                  </a:lnTo>
                  <a:lnTo>
                    <a:pt x="3593" y="640"/>
                  </a:lnTo>
                  <a:lnTo>
                    <a:pt x="3544" y="591"/>
                  </a:lnTo>
                  <a:lnTo>
                    <a:pt x="3493" y="640"/>
                  </a:lnTo>
                  <a:lnTo>
                    <a:pt x="3493" y="640"/>
                  </a:lnTo>
                  <a:lnTo>
                    <a:pt x="3445" y="640"/>
                  </a:lnTo>
                  <a:lnTo>
                    <a:pt x="3445" y="640"/>
                  </a:lnTo>
                  <a:lnTo>
                    <a:pt x="3445" y="591"/>
                  </a:lnTo>
                  <a:lnTo>
                    <a:pt x="3493" y="542"/>
                  </a:lnTo>
                  <a:lnTo>
                    <a:pt x="3544" y="542"/>
                  </a:lnTo>
                  <a:lnTo>
                    <a:pt x="3544" y="493"/>
                  </a:lnTo>
                  <a:lnTo>
                    <a:pt x="3493" y="493"/>
                  </a:lnTo>
                  <a:lnTo>
                    <a:pt x="3493" y="493"/>
                  </a:lnTo>
                  <a:lnTo>
                    <a:pt x="3544" y="443"/>
                  </a:lnTo>
                  <a:lnTo>
                    <a:pt x="3544" y="443"/>
                  </a:lnTo>
                  <a:lnTo>
                    <a:pt x="3493" y="493"/>
                  </a:lnTo>
                  <a:lnTo>
                    <a:pt x="3445" y="493"/>
                  </a:lnTo>
                  <a:lnTo>
                    <a:pt x="3347" y="542"/>
                  </a:lnTo>
                  <a:lnTo>
                    <a:pt x="3248" y="591"/>
                  </a:lnTo>
                  <a:lnTo>
                    <a:pt x="3199" y="640"/>
                  </a:lnTo>
                  <a:lnTo>
                    <a:pt x="3100" y="640"/>
                  </a:lnTo>
                  <a:lnTo>
                    <a:pt x="3002" y="591"/>
                  </a:lnTo>
                  <a:lnTo>
                    <a:pt x="3002" y="542"/>
                  </a:lnTo>
                  <a:lnTo>
                    <a:pt x="2953" y="542"/>
                  </a:lnTo>
                  <a:lnTo>
                    <a:pt x="2854" y="542"/>
                  </a:lnTo>
                  <a:lnTo>
                    <a:pt x="2756" y="542"/>
                  </a:lnTo>
                  <a:lnTo>
                    <a:pt x="2756" y="542"/>
                  </a:lnTo>
                  <a:lnTo>
                    <a:pt x="2706" y="542"/>
                  </a:lnTo>
                  <a:lnTo>
                    <a:pt x="2657" y="493"/>
                  </a:lnTo>
                  <a:lnTo>
                    <a:pt x="2509" y="443"/>
                  </a:lnTo>
                  <a:lnTo>
                    <a:pt x="2363" y="443"/>
                  </a:lnTo>
                  <a:lnTo>
                    <a:pt x="2312" y="443"/>
                  </a:lnTo>
                  <a:lnTo>
                    <a:pt x="2263" y="394"/>
                  </a:lnTo>
                  <a:lnTo>
                    <a:pt x="2215" y="394"/>
                  </a:lnTo>
                  <a:lnTo>
                    <a:pt x="2166" y="394"/>
                  </a:lnTo>
                  <a:lnTo>
                    <a:pt x="2115" y="345"/>
                  </a:lnTo>
                  <a:lnTo>
                    <a:pt x="2067" y="246"/>
                  </a:lnTo>
                  <a:lnTo>
                    <a:pt x="2018" y="246"/>
                  </a:lnTo>
                  <a:lnTo>
                    <a:pt x="1969" y="197"/>
                  </a:lnTo>
                  <a:lnTo>
                    <a:pt x="1919" y="246"/>
                  </a:lnTo>
                  <a:lnTo>
                    <a:pt x="1870" y="296"/>
                  </a:lnTo>
                  <a:lnTo>
                    <a:pt x="1821" y="197"/>
                  </a:lnTo>
                  <a:lnTo>
                    <a:pt x="1722" y="148"/>
                  </a:lnTo>
                  <a:lnTo>
                    <a:pt x="1673" y="100"/>
                  </a:lnTo>
                  <a:lnTo>
                    <a:pt x="1673" y="148"/>
                  </a:lnTo>
                  <a:lnTo>
                    <a:pt x="1624" y="148"/>
                  </a:lnTo>
                  <a:lnTo>
                    <a:pt x="1624" y="197"/>
                  </a:lnTo>
                  <a:lnTo>
                    <a:pt x="1575" y="148"/>
                  </a:lnTo>
                  <a:lnTo>
                    <a:pt x="1525" y="100"/>
                  </a:lnTo>
                  <a:lnTo>
                    <a:pt x="1525" y="100"/>
                  </a:lnTo>
                  <a:lnTo>
                    <a:pt x="1427" y="148"/>
                  </a:lnTo>
                  <a:lnTo>
                    <a:pt x="1427" y="148"/>
                  </a:lnTo>
                  <a:lnTo>
                    <a:pt x="1525" y="197"/>
                  </a:lnTo>
                  <a:lnTo>
                    <a:pt x="1575" y="246"/>
                  </a:lnTo>
                  <a:lnTo>
                    <a:pt x="1624" y="296"/>
                  </a:lnTo>
                  <a:lnTo>
                    <a:pt x="1673" y="246"/>
                  </a:lnTo>
                  <a:lnTo>
                    <a:pt x="1772" y="246"/>
                  </a:lnTo>
                  <a:lnTo>
                    <a:pt x="1870" y="345"/>
                  </a:lnTo>
                  <a:lnTo>
                    <a:pt x="1870" y="394"/>
                  </a:lnTo>
                  <a:lnTo>
                    <a:pt x="1870" y="443"/>
                  </a:lnTo>
                  <a:lnTo>
                    <a:pt x="1870" y="493"/>
                  </a:lnTo>
                  <a:lnTo>
                    <a:pt x="1870" y="542"/>
                  </a:lnTo>
                  <a:lnTo>
                    <a:pt x="1919" y="591"/>
                  </a:lnTo>
                  <a:lnTo>
                    <a:pt x="1870" y="591"/>
                  </a:lnTo>
                  <a:lnTo>
                    <a:pt x="1821" y="591"/>
                  </a:lnTo>
                  <a:lnTo>
                    <a:pt x="1821" y="591"/>
                  </a:lnTo>
                  <a:lnTo>
                    <a:pt x="1772" y="640"/>
                  </a:lnTo>
                  <a:lnTo>
                    <a:pt x="1772" y="690"/>
                  </a:lnTo>
                  <a:lnTo>
                    <a:pt x="1722" y="640"/>
                  </a:lnTo>
                  <a:lnTo>
                    <a:pt x="1673" y="640"/>
                  </a:lnTo>
                  <a:lnTo>
                    <a:pt x="1624" y="640"/>
                  </a:lnTo>
                  <a:lnTo>
                    <a:pt x="1575" y="690"/>
                  </a:lnTo>
                  <a:lnTo>
                    <a:pt x="1525" y="640"/>
                  </a:lnTo>
                  <a:lnTo>
                    <a:pt x="1476" y="640"/>
                  </a:lnTo>
                  <a:lnTo>
                    <a:pt x="1378" y="690"/>
                  </a:lnTo>
                  <a:lnTo>
                    <a:pt x="1230" y="690"/>
                  </a:lnTo>
                  <a:lnTo>
                    <a:pt x="1181" y="640"/>
                  </a:lnTo>
                  <a:lnTo>
                    <a:pt x="1181" y="591"/>
                  </a:lnTo>
                  <a:lnTo>
                    <a:pt x="1181" y="542"/>
                  </a:lnTo>
                  <a:lnTo>
                    <a:pt x="1181" y="591"/>
                  </a:lnTo>
                  <a:lnTo>
                    <a:pt x="1131" y="640"/>
                  </a:lnTo>
                  <a:lnTo>
                    <a:pt x="1033" y="640"/>
                  </a:lnTo>
                  <a:lnTo>
                    <a:pt x="1033" y="640"/>
                  </a:lnTo>
                  <a:lnTo>
                    <a:pt x="1033" y="690"/>
                  </a:lnTo>
                  <a:lnTo>
                    <a:pt x="1033" y="690"/>
                  </a:lnTo>
                  <a:lnTo>
                    <a:pt x="985" y="690"/>
                  </a:lnTo>
                  <a:lnTo>
                    <a:pt x="985" y="739"/>
                  </a:lnTo>
                  <a:lnTo>
                    <a:pt x="985" y="739"/>
                  </a:lnTo>
                  <a:lnTo>
                    <a:pt x="985" y="788"/>
                  </a:lnTo>
                  <a:lnTo>
                    <a:pt x="934" y="837"/>
                  </a:lnTo>
                  <a:lnTo>
                    <a:pt x="934" y="788"/>
                  </a:lnTo>
                  <a:lnTo>
                    <a:pt x="885" y="739"/>
                  </a:lnTo>
                  <a:lnTo>
                    <a:pt x="837" y="739"/>
                  </a:lnTo>
                  <a:lnTo>
                    <a:pt x="837" y="739"/>
                  </a:lnTo>
                  <a:lnTo>
                    <a:pt x="837" y="788"/>
                  </a:lnTo>
                  <a:lnTo>
                    <a:pt x="837" y="837"/>
                  </a:lnTo>
                  <a:lnTo>
                    <a:pt x="788" y="887"/>
                  </a:lnTo>
                  <a:lnTo>
                    <a:pt x="737" y="887"/>
                  </a:lnTo>
                  <a:lnTo>
                    <a:pt x="737" y="887"/>
                  </a:lnTo>
                  <a:lnTo>
                    <a:pt x="688" y="985"/>
                  </a:lnTo>
                  <a:lnTo>
                    <a:pt x="591" y="1034"/>
                  </a:lnTo>
                  <a:lnTo>
                    <a:pt x="591" y="1082"/>
                  </a:lnTo>
                  <a:lnTo>
                    <a:pt x="591" y="1133"/>
                  </a:lnTo>
                  <a:lnTo>
                    <a:pt x="640" y="1182"/>
                  </a:lnTo>
                  <a:lnTo>
                    <a:pt x="591" y="1230"/>
                  </a:lnTo>
                  <a:lnTo>
                    <a:pt x="591" y="1281"/>
                  </a:lnTo>
                  <a:lnTo>
                    <a:pt x="540" y="1281"/>
                  </a:lnTo>
                  <a:lnTo>
                    <a:pt x="492" y="1281"/>
                  </a:lnTo>
                  <a:lnTo>
                    <a:pt x="443" y="1330"/>
                  </a:lnTo>
                  <a:lnTo>
                    <a:pt x="394" y="1378"/>
                  </a:lnTo>
                  <a:lnTo>
                    <a:pt x="394" y="1427"/>
                  </a:lnTo>
                  <a:lnTo>
                    <a:pt x="394" y="1478"/>
                  </a:lnTo>
                  <a:lnTo>
                    <a:pt x="344" y="1527"/>
                  </a:lnTo>
                  <a:lnTo>
                    <a:pt x="344" y="1527"/>
                  </a:lnTo>
                  <a:lnTo>
                    <a:pt x="295" y="1575"/>
                  </a:lnTo>
                  <a:lnTo>
                    <a:pt x="246" y="1675"/>
                  </a:lnTo>
                  <a:lnTo>
                    <a:pt x="197" y="1772"/>
                  </a:lnTo>
                  <a:lnTo>
                    <a:pt x="246" y="1821"/>
                  </a:lnTo>
                  <a:lnTo>
                    <a:pt x="295" y="1821"/>
                  </a:lnTo>
                  <a:lnTo>
                    <a:pt x="344" y="1821"/>
                  </a:lnTo>
                  <a:lnTo>
                    <a:pt x="344" y="1871"/>
                  </a:lnTo>
                  <a:lnTo>
                    <a:pt x="295" y="1871"/>
                  </a:lnTo>
                  <a:lnTo>
                    <a:pt x="344" y="1920"/>
                  </a:lnTo>
                  <a:lnTo>
                    <a:pt x="394" y="1969"/>
                  </a:lnTo>
                  <a:lnTo>
                    <a:pt x="394" y="1969"/>
                  </a:lnTo>
                  <a:lnTo>
                    <a:pt x="443" y="1969"/>
                  </a:lnTo>
                  <a:lnTo>
                    <a:pt x="394" y="1969"/>
                  </a:lnTo>
                  <a:lnTo>
                    <a:pt x="344" y="1969"/>
                  </a:lnTo>
                  <a:lnTo>
                    <a:pt x="295" y="2018"/>
                  </a:lnTo>
                  <a:lnTo>
                    <a:pt x="344" y="2068"/>
                  </a:lnTo>
                  <a:lnTo>
                    <a:pt x="344" y="2117"/>
                  </a:lnTo>
                  <a:lnTo>
                    <a:pt x="344" y="2117"/>
                  </a:lnTo>
                  <a:lnTo>
                    <a:pt x="295" y="2117"/>
                  </a:lnTo>
                  <a:lnTo>
                    <a:pt x="295" y="2068"/>
                  </a:lnTo>
                  <a:lnTo>
                    <a:pt x="246" y="2018"/>
                  </a:lnTo>
                  <a:lnTo>
                    <a:pt x="197" y="2018"/>
                  </a:lnTo>
                  <a:lnTo>
                    <a:pt x="147" y="2018"/>
                  </a:lnTo>
                  <a:lnTo>
                    <a:pt x="98" y="2018"/>
                  </a:lnTo>
                  <a:lnTo>
                    <a:pt x="98" y="2117"/>
                  </a:lnTo>
                  <a:lnTo>
                    <a:pt x="98" y="2166"/>
                  </a:lnTo>
                  <a:lnTo>
                    <a:pt x="98" y="2117"/>
                  </a:lnTo>
                  <a:lnTo>
                    <a:pt x="98" y="2068"/>
                  </a:lnTo>
                  <a:lnTo>
                    <a:pt x="49" y="2018"/>
                  </a:lnTo>
                  <a:lnTo>
                    <a:pt x="0" y="2018"/>
                  </a:lnTo>
                  <a:lnTo>
                    <a:pt x="0" y="7727"/>
                  </a:lnTo>
                  <a:lnTo>
                    <a:pt x="4626" y="7727"/>
                  </a:lnTo>
                  <a:lnTo>
                    <a:pt x="4626" y="2856"/>
                  </a:lnTo>
                  <a:close/>
                  <a:moveTo>
                    <a:pt x="591" y="443"/>
                  </a:moveTo>
                  <a:lnTo>
                    <a:pt x="688" y="394"/>
                  </a:lnTo>
                  <a:lnTo>
                    <a:pt x="788" y="443"/>
                  </a:lnTo>
                  <a:lnTo>
                    <a:pt x="837" y="443"/>
                  </a:lnTo>
                  <a:lnTo>
                    <a:pt x="837" y="394"/>
                  </a:lnTo>
                  <a:lnTo>
                    <a:pt x="788" y="394"/>
                  </a:lnTo>
                  <a:lnTo>
                    <a:pt x="788" y="394"/>
                  </a:lnTo>
                  <a:lnTo>
                    <a:pt x="737" y="345"/>
                  </a:lnTo>
                  <a:lnTo>
                    <a:pt x="737" y="296"/>
                  </a:lnTo>
                  <a:lnTo>
                    <a:pt x="688" y="296"/>
                  </a:lnTo>
                  <a:lnTo>
                    <a:pt x="688" y="246"/>
                  </a:lnTo>
                  <a:lnTo>
                    <a:pt x="688" y="197"/>
                  </a:lnTo>
                  <a:lnTo>
                    <a:pt x="640" y="197"/>
                  </a:lnTo>
                  <a:lnTo>
                    <a:pt x="640" y="197"/>
                  </a:lnTo>
                  <a:lnTo>
                    <a:pt x="591" y="246"/>
                  </a:lnTo>
                  <a:lnTo>
                    <a:pt x="591" y="296"/>
                  </a:lnTo>
                  <a:lnTo>
                    <a:pt x="591" y="345"/>
                  </a:lnTo>
                  <a:lnTo>
                    <a:pt x="591" y="394"/>
                  </a:lnTo>
                  <a:lnTo>
                    <a:pt x="540" y="345"/>
                  </a:lnTo>
                  <a:lnTo>
                    <a:pt x="540" y="443"/>
                  </a:lnTo>
                  <a:lnTo>
                    <a:pt x="540" y="443"/>
                  </a:lnTo>
                  <a:lnTo>
                    <a:pt x="591" y="443"/>
                  </a:lnTo>
                  <a:close/>
                  <a:moveTo>
                    <a:pt x="1772" y="100"/>
                  </a:moveTo>
                  <a:lnTo>
                    <a:pt x="1821" y="197"/>
                  </a:lnTo>
                  <a:lnTo>
                    <a:pt x="1821" y="148"/>
                  </a:lnTo>
                  <a:lnTo>
                    <a:pt x="1870" y="100"/>
                  </a:lnTo>
                  <a:lnTo>
                    <a:pt x="1821" y="49"/>
                  </a:lnTo>
                  <a:lnTo>
                    <a:pt x="1821" y="0"/>
                  </a:lnTo>
                  <a:lnTo>
                    <a:pt x="1821" y="0"/>
                  </a:lnTo>
                  <a:lnTo>
                    <a:pt x="1821" y="49"/>
                  </a:lnTo>
                  <a:lnTo>
                    <a:pt x="1772" y="49"/>
                  </a:lnTo>
                  <a:lnTo>
                    <a:pt x="1821" y="100"/>
                  </a:lnTo>
                  <a:lnTo>
                    <a:pt x="1772" y="100"/>
                  </a:lnTo>
                  <a:close/>
                  <a:moveTo>
                    <a:pt x="737" y="246"/>
                  </a:moveTo>
                  <a:lnTo>
                    <a:pt x="788" y="345"/>
                  </a:lnTo>
                  <a:lnTo>
                    <a:pt x="837" y="394"/>
                  </a:lnTo>
                  <a:lnTo>
                    <a:pt x="985" y="493"/>
                  </a:lnTo>
                  <a:lnTo>
                    <a:pt x="1181" y="394"/>
                  </a:lnTo>
                  <a:lnTo>
                    <a:pt x="1230" y="296"/>
                  </a:lnTo>
                  <a:lnTo>
                    <a:pt x="1279" y="296"/>
                  </a:lnTo>
                  <a:lnTo>
                    <a:pt x="1279" y="296"/>
                  </a:lnTo>
                  <a:lnTo>
                    <a:pt x="1279" y="246"/>
                  </a:lnTo>
                  <a:lnTo>
                    <a:pt x="1279" y="246"/>
                  </a:lnTo>
                  <a:lnTo>
                    <a:pt x="1279" y="197"/>
                  </a:lnTo>
                  <a:lnTo>
                    <a:pt x="1230" y="197"/>
                  </a:lnTo>
                  <a:lnTo>
                    <a:pt x="1181" y="148"/>
                  </a:lnTo>
                  <a:lnTo>
                    <a:pt x="1181" y="100"/>
                  </a:lnTo>
                  <a:lnTo>
                    <a:pt x="1131" y="148"/>
                  </a:lnTo>
                  <a:lnTo>
                    <a:pt x="1082" y="148"/>
                  </a:lnTo>
                  <a:lnTo>
                    <a:pt x="1033" y="197"/>
                  </a:lnTo>
                  <a:lnTo>
                    <a:pt x="1033" y="197"/>
                  </a:lnTo>
                  <a:lnTo>
                    <a:pt x="985" y="197"/>
                  </a:lnTo>
                  <a:lnTo>
                    <a:pt x="885" y="197"/>
                  </a:lnTo>
                  <a:lnTo>
                    <a:pt x="837" y="197"/>
                  </a:lnTo>
                  <a:lnTo>
                    <a:pt x="788" y="148"/>
                  </a:lnTo>
                  <a:lnTo>
                    <a:pt x="788" y="148"/>
                  </a:lnTo>
                  <a:lnTo>
                    <a:pt x="737" y="100"/>
                  </a:lnTo>
                  <a:lnTo>
                    <a:pt x="737" y="100"/>
                  </a:lnTo>
                  <a:lnTo>
                    <a:pt x="688" y="100"/>
                  </a:lnTo>
                  <a:lnTo>
                    <a:pt x="688" y="148"/>
                  </a:lnTo>
                  <a:lnTo>
                    <a:pt x="737" y="148"/>
                  </a:lnTo>
                  <a:lnTo>
                    <a:pt x="737" y="246"/>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36" name="Freeform 135"/>
            <p:cNvSpPr>
              <a:spLocks noChangeArrowheads="1"/>
            </p:cNvSpPr>
            <p:nvPr/>
          </p:nvSpPr>
          <p:spPr bwMode="auto">
            <a:xfrm>
              <a:off x="2249708" y="1352553"/>
              <a:ext cx="2568576" cy="3392489"/>
            </a:xfrm>
            <a:custGeom>
              <a:avLst/>
              <a:gdLst>
                <a:gd name="T0" fmla="*/ 5957 w 8271"/>
                <a:gd name="T1" fmla="*/ 788 h 10928"/>
                <a:gd name="T2" fmla="*/ 1280 w 8271"/>
                <a:gd name="T3" fmla="*/ 3594 h 10928"/>
                <a:gd name="T4" fmla="*/ 6301 w 8271"/>
                <a:gd name="T5" fmla="*/ 345 h 10928"/>
                <a:gd name="T6" fmla="*/ 50 w 8271"/>
                <a:gd name="T7" fmla="*/ 6054 h 10928"/>
                <a:gd name="T8" fmla="*/ 8073 w 8271"/>
                <a:gd name="T9" fmla="*/ 542 h 10928"/>
                <a:gd name="T10" fmla="*/ 7876 w 8271"/>
                <a:gd name="T11" fmla="*/ 641 h 10928"/>
                <a:gd name="T12" fmla="*/ 7826 w 8271"/>
                <a:gd name="T13" fmla="*/ 739 h 10928"/>
                <a:gd name="T14" fmla="*/ 7826 w 8271"/>
                <a:gd name="T15" fmla="*/ 493 h 10928"/>
                <a:gd name="T16" fmla="*/ 7286 w 8271"/>
                <a:gd name="T17" fmla="*/ 51 h 10928"/>
                <a:gd name="T18" fmla="*/ 7039 w 8271"/>
                <a:gd name="T19" fmla="*/ 197 h 10928"/>
                <a:gd name="T20" fmla="*/ 6842 w 8271"/>
                <a:gd name="T21" fmla="*/ 148 h 10928"/>
                <a:gd name="T22" fmla="*/ 6744 w 8271"/>
                <a:gd name="T23" fmla="*/ 296 h 10928"/>
                <a:gd name="T24" fmla="*/ 6645 w 8271"/>
                <a:gd name="T25" fmla="*/ 345 h 10928"/>
                <a:gd name="T26" fmla="*/ 6596 w 8271"/>
                <a:gd name="T27" fmla="*/ 296 h 10928"/>
                <a:gd name="T28" fmla="*/ 6399 w 8271"/>
                <a:gd name="T29" fmla="*/ 394 h 10928"/>
                <a:gd name="T30" fmla="*/ 6399 w 8271"/>
                <a:gd name="T31" fmla="*/ 641 h 10928"/>
                <a:gd name="T32" fmla="*/ 6251 w 8271"/>
                <a:gd name="T33" fmla="*/ 641 h 10928"/>
                <a:gd name="T34" fmla="*/ 6153 w 8271"/>
                <a:gd name="T35" fmla="*/ 788 h 10928"/>
                <a:gd name="T36" fmla="*/ 6105 w 8271"/>
                <a:gd name="T37" fmla="*/ 788 h 10928"/>
                <a:gd name="T38" fmla="*/ 5908 w 8271"/>
                <a:gd name="T39" fmla="*/ 887 h 10928"/>
                <a:gd name="T40" fmla="*/ 6054 w 8271"/>
                <a:gd name="T41" fmla="*/ 1084 h 10928"/>
                <a:gd name="T42" fmla="*/ 5908 w 8271"/>
                <a:gd name="T43" fmla="*/ 1281 h 10928"/>
                <a:gd name="T44" fmla="*/ 6054 w 8271"/>
                <a:gd name="T45" fmla="*/ 1330 h 10928"/>
                <a:gd name="T46" fmla="*/ 5709 w 8271"/>
                <a:gd name="T47" fmla="*/ 1281 h 10928"/>
                <a:gd name="T48" fmla="*/ 5514 w 8271"/>
                <a:gd name="T49" fmla="*/ 1378 h 10928"/>
                <a:gd name="T50" fmla="*/ 5563 w 8271"/>
                <a:gd name="T51" fmla="*/ 1575 h 10928"/>
                <a:gd name="T52" fmla="*/ 5563 w 8271"/>
                <a:gd name="T53" fmla="*/ 1723 h 10928"/>
                <a:gd name="T54" fmla="*/ 5464 w 8271"/>
                <a:gd name="T55" fmla="*/ 1920 h 10928"/>
                <a:gd name="T56" fmla="*/ 5218 w 8271"/>
                <a:gd name="T57" fmla="*/ 1526 h 10928"/>
                <a:gd name="T58" fmla="*/ 4972 w 8271"/>
                <a:gd name="T59" fmla="*/ 1626 h 10928"/>
                <a:gd name="T60" fmla="*/ 4775 w 8271"/>
                <a:gd name="T61" fmla="*/ 2019 h 10928"/>
                <a:gd name="T62" fmla="*/ 4578 w 8271"/>
                <a:gd name="T63" fmla="*/ 2413 h 10928"/>
                <a:gd name="T64" fmla="*/ 4282 w 8271"/>
                <a:gd name="T65" fmla="*/ 2953 h 10928"/>
                <a:gd name="T66" fmla="*/ 3348 w 8271"/>
                <a:gd name="T67" fmla="*/ 3201 h 10928"/>
                <a:gd name="T68" fmla="*/ 2462 w 8271"/>
                <a:gd name="T69" fmla="*/ 3544 h 10928"/>
                <a:gd name="T70" fmla="*/ 1920 w 8271"/>
                <a:gd name="T71" fmla="*/ 3594 h 10928"/>
                <a:gd name="T72" fmla="*/ 1035 w 8271"/>
                <a:gd name="T73" fmla="*/ 4086 h 10928"/>
                <a:gd name="T74" fmla="*/ 641 w 8271"/>
                <a:gd name="T75" fmla="*/ 4479 h 10928"/>
                <a:gd name="T76" fmla="*/ 493 w 8271"/>
                <a:gd name="T77" fmla="*/ 4382 h 10928"/>
                <a:gd name="T78" fmla="*/ 444 w 8271"/>
                <a:gd name="T79" fmla="*/ 4972 h 10928"/>
                <a:gd name="T80" fmla="*/ 345 w 8271"/>
                <a:gd name="T81" fmla="*/ 5612 h 10928"/>
                <a:gd name="T82" fmla="*/ 690 w 8271"/>
                <a:gd name="T83" fmla="*/ 6448 h 10928"/>
                <a:gd name="T84" fmla="*/ 493 w 8271"/>
                <a:gd name="T85" fmla="*/ 6350 h 10928"/>
                <a:gd name="T86" fmla="*/ 395 w 8271"/>
                <a:gd name="T87" fmla="*/ 6152 h 10928"/>
                <a:gd name="T88" fmla="*/ 444 w 8271"/>
                <a:gd name="T89" fmla="*/ 6399 h 10928"/>
                <a:gd name="T90" fmla="*/ 345 w 8271"/>
                <a:gd name="T91" fmla="*/ 6497 h 10928"/>
                <a:gd name="T92" fmla="*/ 198 w 8271"/>
                <a:gd name="T93" fmla="*/ 6399 h 10928"/>
                <a:gd name="T94" fmla="*/ 592 w 8271"/>
                <a:gd name="T95" fmla="*/ 6990 h 10928"/>
                <a:gd name="T96" fmla="*/ 887 w 8271"/>
                <a:gd name="T97" fmla="*/ 7678 h 10928"/>
                <a:gd name="T98" fmla="*/ 1084 w 8271"/>
                <a:gd name="T99" fmla="*/ 8466 h 10928"/>
                <a:gd name="T100" fmla="*/ 1477 w 8271"/>
                <a:gd name="T101" fmla="*/ 9549 h 10928"/>
                <a:gd name="T102" fmla="*/ 1380 w 8271"/>
                <a:gd name="T103" fmla="*/ 10140 h 10928"/>
                <a:gd name="T104" fmla="*/ 1084 w 8271"/>
                <a:gd name="T105" fmla="*/ 10434 h 10928"/>
                <a:gd name="T106" fmla="*/ 1577 w 8271"/>
                <a:gd name="T107" fmla="*/ 10779 h 10928"/>
                <a:gd name="T108" fmla="*/ 2561 w 8271"/>
                <a:gd name="T109" fmla="*/ 10927 h 10928"/>
                <a:gd name="T110" fmla="*/ 3397 w 8271"/>
                <a:gd name="T111" fmla="*/ 10582 h 10928"/>
                <a:gd name="T112" fmla="*/ 4085 w 8271"/>
                <a:gd name="T113" fmla="*/ 10337 h 10928"/>
                <a:gd name="T114" fmla="*/ 5169 w 8271"/>
                <a:gd name="T115" fmla="*/ 10337 h 10928"/>
                <a:gd name="T116" fmla="*/ 5709 w 8271"/>
                <a:gd name="T117" fmla="*/ 10091 h 10928"/>
                <a:gd name="T118" fmla="*/ 6448 w 8271"/>
                <a:gd name="T119" fmla="*/ 9647 h 10928"/>
                <a:gd name="T120" fmla="*/ 7580 w 8271"/>
                <a:gd name="T121" fmla="*/ 9450 h 10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71" h="10928">
                  <a:moveTo>
                    <a:pt x="5957" y="838"/>
                  </a:moveTo>
                  <a:lnTo>
                    <a:pt x="6005" y="838"/>
                  </a:lnTo>
                  <a:lnTo>
                    <a:pt x="6005" y="838"/>
                  </a:lnTo>
                  <a:lnTo>
                    <a:pt x="6005" y="838"/>
                  </a:lnTo>
                  <a:lnTo>
                    <a:pt x="6005" y="788"/>
                  </a:lnTo>
                  <a:lnTo>
                    <a:pt x="6005" y="788"/>
                  </a:lnTo>
                  <a:lnTo>
                    <a:pt x="5957" y="788"/>
                  </a:lnTo>
                  <a:lnTo>
                    <a:pt x="5957" y="788"/>
                  </a:lnTo>
                  <a:lnTo>
                    <a:pt x="5957" y="838"/>
                  </a:lnTo>
                  <a:close/>
                  <a:moveTo>
                    <a:pt x="1280" y="3643"/>
                  </a:moveTo>
                  <a:lnTo>
                    <a:pt x="1329" y="3594"/>
                  </a:lnTo>
                  <a:lnTo>
                    <a:pt x="1329" y="3594"/>
                  </a:lnTo>
                  <a:lnTo>
                    <a:pt x="1329" y="3544"/>
                  </a:lnTo>
                  <a:lnTo>
                    <a:pt x="1280" y="3594"/>
                  </a:lnTo>
                  <a:lnTo>
                    <a:pt x="1232" y="3643"/>
                  </a:lnTo>
                  <a:lnTo>
                    <a:pt x="1232" y="3643"/>
                  </a:lnTo>
                  <a:lnTo>
                    <a:pt x="1280" y="3643"/>
                  </a:lnTo>
                  <a:close/>
                  <a:moveTo>
                    <a:pt x="6301" y="444"/>
                  </a:moveTo>
                  <a:lnTo>
                    <a:pt x="6301" y="394"/>
                  </a:lnTo>
                  <a:lnTo>
                    <a:pt x="6301" y="394"/>
                  </a:lnTo>
                  <a:lnTo>
                    <a:pt x="6301" y="345"/>
                  </a:lnTo>
                  <a:lnTo>
                    <a:pt x="6301" y="394"/>
                  </a:lnTo>
                  <a:lnTo>
                    <a:pt x="6251" y="444"/>
                  </a:lnTo>
                  <a:lnTo>
                    <a:pt x="6301" y="444"/>
                  </a:lnTo>
                  <a:close/>
                  <a:moveTo>
                    <a:pt x="148" y="6251"/>
                  </a:moveTo>
                  <a:lnTo>
                    <a:pt x="148" y="6202"/>
                  </a:lnTo>
                  <a:lnTo>
                    <a:pt x="99" y="6202"/>
                  </a:lnTo>
                  <a:lnTo>
                    <a:pt x="50" y="6054"/>
                  </a:lnTo>
                  <a:lnTo>
                    <a:pt x="50" y="6054"/>
                  </a:lnTo>
                  <a:lnTo>
                    <a:pt x="0" y="6054"/>
                  </a:lnTo>
                  <a:lnTo>
                    <a:pt x="50" y="6152"/>
                  </a:lnTo>
                  <a:lnTo>
                    <a:pt x="148" y="6350"/>
                  </a:lnTo>
                  <a:lnTo>
                    <a:pt x="148" y="6300"/>
                  </a:lnTo>
                  <a:lnTo>
                    <a:pt x="148" y="6251"/>
                  </a:lnTo>
                  <a:close/>
                  <a:moveTo>
                    <a:pt x="8073" y="542"/>
                  </a:moveTo>
                  <a:lnTo>
                    <a:pt x="8073" y="542"/>
                  </a:lnTo>
                  <a:lnTo>
                    <a:pt x="8023" y="542"/>
                  </a:lnTo>
                  <a:lnTo>
                    <a:pt x="7974" y="542"/>
                  </a:lnTo>
                  <a:lnTo>
                    <a:pt x="7974" y="591"/>
                  </a:lnTo>
                  <a:lnTo>
                    <a:pt x="7925" y="591"/>
                  </a:lnTo>
                  <a:lnTo>
                    <a:pt x="7925" y="591"/>
                  </a:lnTo>
                  <a:lnTo>
                    <a:pt x="7876" y="641"/>
                  </a:lnTo>
                  <a:lnTo>
                    <a:pt x="7826" y="641"/>
                  </a:lnTo>
                  <a:lnTo>
                    <a:pt x="7826" y="690"/>
                  </a:lnTo>
                  <a:lnTo>
                    <a:pt x="7876" y="739"/>
                  </a:lnTo>
                  <a:lnTo>
                    <a:pt x="7876" y="788"/>
                  </a:lnTo>
                  <a:lnTo>
                    <a:pt x="7876" y="788"/>
                  </a:lnTo>
                  <a:lnTo>
                    <a:pt x="7876" y="788"/>
                  </a:lnTo>
                  <a:lnTo>
                    <a:pt x="7826" y="739"/>
                  </a:lnTo>
                  <a:lnTo>
                    <a:pt x="7826" y="788"/>
                  </a:lnTo>
                  <a:lnTo>
                    <a:pt x="7777" y="788"/>
                  </a:lnTo>
                  <a:lnTo>
                    <a:pt x="7777" y="690"/>
                  </a:lnTo>
                  <a:lnTo>
                    <a:pt x="7826" y="591"/>
                  </a:lnTo>
                  <a:lnTo>
                    <a:pt x="7826" y="542"/>
                  </a:lnTo>
                  <a:lnTo>
                    <a:pt x="7876" y="493"/>
                  </a:lnTo>
                  <a:lnTo>
                    <a:pt x="7826" y="493"/>
                  </a:lnTo>
                  <a:lnTo>
                    <a:pt x="7680" y="394"/>
                  </a:lnTo>
                  <a:lnTo>
                    <a:pt x="7629" y="296"/>
                  </a:lnTo>
                  <a:lnTo>
                    <a:pt x="7580" y="248"/>
                  </a:lnTo>
                  <a:lnTo>
                    <a:pt x="7532" y="197"/>
                  </a:lnTo>
                  <a:lnTo>
                    <a:pt x="7481" y="148"/>
                  </a:lnTo>
                  <a:lnTo>
                    <a:pt x="7383" y="100"/>
                  </a:lnTo>
                  <a:lnTo>
                    <a:pt x="7286" y="51"/>
                  </a:lnTo>
                  <a:lnTo>
                    <a:pt x="7235" y="0"/>
                  </a:lnTo>
                  <a:lnTo>
                    <a:pt x="7187" y="0"/>
                  </a:lnTo>
                  <a:lnTo>
                    <a:pt x="7138" y="0"/>
                  </a:lnTo>
                  <a:lnTo>
                    <a:pt x="7138" y="51"/>
                  </a:lnTo>
                  <a:lnTo>
                    <a:pt x="7138" y="100"/>
                  </a:lnTo>
                  <a:lnTo>
                    <a:pt x="7087" y="148"/>
                  </a:lnTo>
                  <a:lnTo>
                    <a:pt x="7039" y="197"/>
                  </a:lnTo>
                  <a:lnTo>
                    <a:pt x="6990" y="148"/>
                  </a:lnTo>
                  <a:lnTo>
                    <a:pt x="6941" y="148"/>
                  </a:lnTo>
                  <a:lnTo>
                    <a:pt x="6892" y="148"/>
                  </a:lnTo>
                  <a:lnTo>
                    <a:pt x="6892" y="197"/>
                  </a:lnTo>
                  <a:lnTo>
                    <a:pt x="6842" y="197"/>
                  </a:lnTo>
                  <a:lnTo>
                    <a:pt x="6842" y="197"/>
                  </a:lnTo>
                  <a:lnTo>
                    <a:pt x="6842" y="148"/>
                  </a:lnTo>
                  <a:lnTo>
                    <a:pt x="6793" y="100"/>
                  </a:lnTo>
                  <a:lnTo>
                    <a:pt x="6744" y="100"/>
                  </a:lnTo>
                  <a:lnTo>
                    <a:pt x="6793" y="148"/>
                  </a:lnTo>
                  <a:lnTo>
                    <a:pt x="6793" y="197"/>
                  </a:lnTo>
                  <a:lnTo>
                    <a:pt x="6793" y="197"/>
                  </a:lnTo>
                  <a:lnTo>
                    <a:pt x="6744" y="248"/>
                  </a:lnTo>
                  <a:lnTo>
                    <a:pt x="6744" y="296"/>
                  </a:lnTo>
                  <a:lnTo>
                    <a:pt x="6744" y="296"/>
                  </a:lnTo>
                  <a:lnTo>
                    <a:pt x="6744" y="394"/>
                  </a:lnTo>
                  <a:lnTo>
                    <a:pt x="6695" y="394"/>
                  </a:lnTo>
                  <a:lnTo>
                    <a:pt x="6695" y="444"/>
                  </a:lnTo>
                  <a:lnTo>
                    <a:pt x="6645" y="444"/>
                  </a:lnTo>
                  <a:lnTo>
                    <a:pt x="6645" y="394"/>
                  </a:lnTo>
                  <a:lnTo>
                    <a:pt x="6645" y="345"/>
                  </a:lnTo>
                  <a:lnTo>
                    <a:pt x="6596" y="345"/>
                  </a:lnTo>
                  <a:lnTo>
                    <a:pt x="6596" y="394"/>
                  </a:lnTo>
                  <a:lnTo>
                    <a:pt x="6596" y="394"/>
                  </a:lnTo>
                  <a:lnTo>
                    <a:pt x="6547" y="394"/>
                  </a:lnTo>
                  <a:lnTo>
                    <a:pt x="6547" y="394"/>
                  </a:lnTo>
                  <a:lnTo>
                    <a:pt x="6547" y="345"/>
                  </a:lnTo>
                  <a:lnTo>
                    <a:pt x="6596" y="296"/>
                  </a:lnTo>
                  <a:lnTo>
                    <a:pt x="6547" y="248"/>
                  </a:lnTo>
                  <a:lnTo>
                    <a:pt x="6547" y="248"/>
                  </a:lnTo>
                  <a:lnTo>
                    <a:pt x="6547" y="296"/>
                  </a:lnTo>
                  <a:lnTo>
                    <a:pt x="6498" y="394"/>
                  </a:lnTo>
                  <a:lnTo>
                    <a:pt x="6498" y="394"/>
                  </a:lnTo>
                  <a:lnTo>
                    <a:pt x="6448" y="394"/>
                  </a:lnTo>
                  <a:lnTo>
                    <a:pt x="6399" y="394"/>
                  </a:lnTo>
                  <a:lnTo>
                    <a:pt x="6350" y="444"/>
                  </a:lnTo>
                  <a:lnTo>
                    <a:pt x="6350" y="444"/>
                  </a:lnTo>
                  <a:lnTo>
                    <a:pt x="6301" y="493"/>
                  </a:lnTo>
                  <a:lnTo>
                    <a:pt x="6301" y="542"/>
                  </a:lnTo>
                  <a:lnTo>
                    <a:pt x="6350" y="591"/>
                  </a:lnTo>
                  <a:lnTo>
                    <a:pt x="6350" y="591"/>
                  </a:lnTo>
                  <a:lnTo>
                    <a:pt x="6399" y="641"/>
                  </a:lnTo>
                  <a:lnTo>
                    <a:pt x="6399" y="690"/>
                  </a:lnTo>
                  <a:lnTo>
                    <a:pt x="6399" y="690"/>
                  </a:lnTo>
                  <a:lnTo>
                    <a:pt x="6350" y="690"/>
                  </a:lnTo>
                  <a:lnTo>
                    <a:pt x="6301" y="641"/>
                  </a:lnTo>
                  <a:lnTo>
                    <a:pt x="6251" y="641"/>
                  </a:lnTo>
                  <a:lnTo>
                    <a:pt x="6251" y="641"/>
                  </a:lnTo>
                  <a:lnTo>
                    <a:pt x="6251" y="641"/>
                  </a:lnTo>
                  <a:lnTo>
                    <a:pt x="6251" y="690"/>
                  </a:lnTo>
                  <a:lnTo>
                    <a:pt x="6202" y="690"/>
                  </a:lnTo>
                  <a:lnTo>
                    <a:pt x="6153" y="690"/>
                  </a:lnTo>
                  <a:lnTo>
                    <a:pt x="6153" y="739"/>
                  </a:lnTo>
                  <a:lnTo>
                    <a:pt x="6153" y="739"/>
                  </a:lnTo>
                  <a:lnTo>
                    <a:pt x="6153" y="788"/>
                  </a:lnTo>
                  <a:lnTo>
                    <a:pt x="6153" y="788"/>
                  </a:lnTo>
                  <a:lnTo>
                    <a:pt x="6251" y="788"/>
                  </a:lnTo>
                  <a:lnTo>
                    <a:pt x="6251" y="788"/>
                  </a:lnTo>
                  <a:lnTo>
                    <a:pt x="6251" y="838"/>
                  </a:lnTo>
                  <a:lnTo>
                    <a:pt x="6251" y="887"/>
                  </a:lnTo>
                  <a:lnTo>
                    <a:pt x="6202" y="887"/>
                  </a:lnTo>
                  <a:lnTo>
                    <a:pt x="6202" y="838"/>
                  </a:lnTo>
                  <a:lnTo>
                    <a:pt x="6105" y="788"/>
                  </a:lnTo>
                  <a:lnTo>
                    <a:pt x="6054" y="788"/>
                  </a:lnTo>
                  <a:lnTo>
                    <a:pt x="6054" y="788"/>
                  </a:lnTo>
                  <a:lnTo>
                    <a:pt x="6054" y="838"/>
                  </a:lnTo>
                  <a:lnTo>
                    <a:pt x="6054" y="838"/>
                  </a:lnTo>
                  <a:lnTo>
                    <a:pt x="6005" y="887"/>
                  </a:lnTo>
                  <a:lnTo>
                    <a:pt x="5957" y="887"/>
                  </a:lnTo>
                  <a:lnTo>
                    <a:pt x="5908" y="887"/>
                  </a:lnTo>
                  <a:lnTo>
                    <a:pt x="5908" y="985"/>
                  </a:lnTo>
                  <a:lnTo>
                    <a:pt x="5908" y="1035"/>
                  </a:lnTo>
                  <a:lnTo>
                    <a:pt x="5957" y="1084"/>
                  </a:lnTo>
                  <a:lnTo>
                    <a:pt x="5957" y="1133"/>
                  </a:lnTo>
                  <a:lnTo>
                    <a:pt x="6005" y="1084"/>
                  </a:lnTo>
                  <a:lnTo>
                    <a:pt x="6054" y="1035"/>
                  </a:lnTo>
                  <a:lnTo>
                    <a:pt x="6054" y="1084"/>
                  </a:lnTo>
                  <a:lnTo>
                    <a:pt x="6005" y="1133"/>
                  </a:lnTo>
                  <a:lnTo>
                    <a:pt x="6005" y="1181"/>
                  </a:lnTo>
                  <a:lnTo>
                    <a:pt x="6005" y="1232"/>
                  </a:lnTo>
                  <a:lnTo>
                    <a:pt x="5957" y="1232"/>
                  </a:lnTo>
                  <a:lnTo>
                    <a:pt x="5908" y="1181"/>
                  </a:lnTo>
                  <a:lnTo>
                    <a:pt x="5908" y="1232"/>
                  </a:lnTo>
                  <a:lnTo>
                    <a:pt x="5908" y="1281"/>
                  </a:lnTo>
                  <a:lnTo>
                    <a:pt x="5908" y="1330"/>
                  </a:lnTo>
                  <a:lnTo>
                    <a:pt x="5957" y="1330"/>
                  </a:lnTo>
                  <a:lnTo>
                    <a:pt x="6005" y="1330"/>
                  </a:lnTo>
                  <a:lnTo>
                    <a:pt x="6054" y="1330"/>
                  </a:lnTo>
                  <a:lnTo>
                    <a:pt x="6105" y="1330"/>
                  </a:lnTo>
                  <a:lnTo>
                    <a:pt x="6105" y="1378"/>
                  </a:lnTo>
                  <a:lnTo>
                    <a:pt x="6054" y="1330"/>
                  </a:lnTo>
                  <a:lnTo>
                    <a:pt x="5957" y="1378"/>
                  </a:lnTo>
                  <a:lnTo>
                    <a:pt x="5957" y="1330"/>
                  </a:lnTo>
                  <a:lnTo>
                    <a:pt x="5857" y="1330"/>
                  </a:lnTo>
                  <a:lnTo>
                    <a:pt x="5809" y="1330"/>
                  </a:lnTo>
                  <a:lnTo>
                    <a:pt x="5760" y="1281"/>
                  </a:lnTo>
                  <a:lnTo>
                    <a:pt x="5709" y="1281"/>
                  </a:lnTo>
                  <a:lnTo>
                    <a:pt x="5709" y="1281"/>
                  </a:lnTo>
                  <a:lnTo>
                    <a:pt x="5660" y="1330"/>
                  </a:lnTo>
                  <a:lnTo>
                    <a:pt x="5612" y="1330"/>
                  </a:lnTo>
                  <a:lnTo>
                    <a:pt x="5563" y="1232"/>
                  </a:lnTo>
                  <a:lnTo>
                    <a:pt x="5514" y="1232"/>
                  </a:lnTo>
                  <a:lnTo>
                    <a:pt x="5514" y="1281"/>
                  </a:lnTo>
                  <a:lnTo>
                    <a:pt x="5514" y="1330"/>
                  </a:lnTo>
                  <a:lnTo>
                    <a:pt x="5514" y="1378"/>
                  </a:lnTo>
                  <a:lnTo>
                    <a:pt x="5514" y="1378"/>
                  </a:lnTo>
                  <a:lnTo>
                    <a:pt x="5464" y="1378"/>
                  </a:lnTo>
                  <a:lnTo>
                    <a:pt x="5464" y="1429"/>
                  </a:lnTo>
                  <a:lnTo>
                    <a:pt x="5464" y="1429"/>
                  </a:lnTo>
                  <a:lnTo>
                    <a:pt x="5514" y="1478"/>
                  </a:lnTo>
                  <a:lnTo>
                    <a:pt x="5563" y="1526"/>
                  </a:lnTo>
                  <a:lnTo>
                    <a:pt x="5563" y="1575"/>
                  </a:lnTo>
                  <a:lnTo>
                    <a:pt x="5612" y="1575"/>
                  </a:lnTo>
                  <a:lnTo>
                    <a:pt x="5612" y="1575"/>
                  </a:lnTo>
                  <a:lnTo>
                    <a:pt x="5660" y="1626"/>
                  </a:lnTo>
                  <a:lnTo>
                    <a:pt x="5612" y="1674"/>
                  </a:lnTo>
                  <a:lnTo>
                    <a:pt x="5612" y="1723"/>
                  </a:lnTo>
                  <a:lnTo>
                    <a:pt x="5612" y="1723"/>
                  </a:lnTo>
                  <a:lnTo>
                    <a:pt x="5563" y="1723"/>
                  </a:lnTo>
                  <a:lnTo>
                    <a:pt x="5514" y="1674"/>
                  </a:lnTo>
                  <a:lnTo>
                    <a:pt x="5514" y="1674"/>
                  </a:lnTo>
                  <a:lnTo>
                    <a:pt x="5514" y="1674"/>
                  </a:lnTo>
                  <a:lnTo>
                    <a:pt x="5514" y="1723"/>
                  </a:lnTo>
                  <a:lnTo>
                    <a:pt x="5514" y="1772"/>
                  </a:lnTo>
                  <a:lnTo>
                    <a:pt x="5464" y="1871"/>
                  </a:lnTo>
                  <a:lnTo>
                    <a:pt x="5464" y="1920"/>
                  </a:lnTo>
                  <a:lnTo>
                    <a:pt x="5464" y="1920"/>
                  </a:lnTo>
                  <a:lnTo>
                    <a:pt x="5464" y="1920"/>
                  </a:lnTo>
                  <a:lnTo>
                    <a:pt x="5415" y="1871"/>
                  </a:lnTo>
                  <a:lnTo>
                    <a:pt x="5366" y="1821"/>
                  </a:lnTo>
                  <a:lnTo>
                    <a:pt x="5316" y="1674"/>
                  </a:lnTo>
                  <a:lnTo>
                    <a:pt x="5267" y="1575"/>
                  </a:lnTo>
                  <a:lnTo>
                    <a:pt x="5218" y="1526"/>
                  </a:lnTo>
                  <a:lnTo>
                    <a:pt x="5169" y="1378"/>
                  </a:lnTo>
                  <a:lnTo>
                    <a:pt x="5169" y="1378"/>
                  </a:lnTo>
                  <a:lnTo>
                    <a:pt x="5120" y="1429"/>
                  </a:lnTo>
                  <a:lnTo>
                    <a:pt x="5070" y="1526"/>
                  </a:lnTo>
                  <a:lnTo>
                    <a:pt x="5070" y="1575"/>
                  </a:lnTo>
                  <a:lnTo>
                    <a:pt x="4972" y="1575"/>
                  </a:lnTo>
                  <a:lnTo>
                    <a:pt x="4972" y="1626"/>
                  </a:lnTo>
                  <a:lnTo>
                    <a:pt x="4923" y="1674"/>
                  </a:lnTo>
                  <a:lnTo>
                    <a:pt x="4873" y="1674"/>
                  </a:lnTo>
                  <a:lnTo>
                    <a:pt x="4824" y="1723"/>
                  </a:lnTo>
                  <a:lnTo>
                    <a:pt x="4775" y="1821"/>
                  </a:lnTo>
                  <a:lnTo>
                    <a:pt x="4775" y="1871"/>
                  </a:lnTo>
                  <a:lnTo>
                    <a:pt x="4775" y="1969"/>
                  </a:lnTo>
                  <a:lnTo>
                    <a:pt x="4775" y="2019"/>
                  </a:lnTo>
                  <a:lnTo>
                    <a:pt x="4824" y="2166"/>
                  </a:lnTo>
                  <a:lnTo>
                    <a:pt x="4824" y="2166"/>
                  </a:lnTo>
                  <a:lnTo>
                    <a:pt x="4873" y="2216"/>
                  </a:lnTo>
                  <a:lnTo>
                    <a:pt x="4873" y="2216"/>
                  </a:lnTo>
                  <a:lnTo>
                    <a:pt x="4824" y="2265"/>
                  </a:lnTo>
                  <a:lnTo>
                    <a:pt x="4676" y="2363"/>
                  </a:lnTo>
                  <a:lnTo>
                    <a:pt x="4578" y="2413"/>
                  </a:lnTo>
                  <a:lnTo>
                    <a:pt x="4578" y="2462"/>
                  </a:lnTo>
                  <a:lnTo>
                    <a:pt x="4530" y="2511"/>
                  </a:lnTo>
                  <a:lnTo>
                    <a:pt x="4479" y="2610"/>
                  </a:lnTo>
                  <a:lnTo>
                    <a:pt x="4479" y="2659"/>
                  </a:lnTo>
                  <a:lnTo>
                    <a:pt x="4430" y="2756"/>
                  </a:lnTo>
                  <a:lnTo>
                    <a:pt x="4333" y="2856"/>
                  </a:lnTo>
                  <a:lnTo>
                    <a:pt x="4282" y="2953"/>
                  </a:lnTo>
                  <a:lnTo>
                    <a:pt x="4185" y="3004"/>
                  </a:lnTo>
                  <a:lnTo>
                    <a:pt x="4085" y="3053"/>
                  </a:lnTo>
                  <a:lnTo>
                    <a:pt x="3889" y="3101"/>
                  </a:lnTo>
                  <a:lnTo>
                    <a:pt x="3742" y="3150"/>
                  </a:lnTo>
                  <a:lnTo>
                    <a:pt x="3545" y="3201"/>
                  </a:lnTo>
                  <a:lnTo>
                    <a:pt x="3446" y="3201"/>
                  </a:lnTo>
                  <a:lnTo>
                    <a:pt x="3348" y="3201"/>
                  </a:lnTo>
                  <a:lnTo>
                    <a:pt x="3200" y="3201"/>
                  </a:lnTo>
                  <a:lnTo>
                    <a:pt x="3003" y="3347"/>
                  </a:lnTo>
                  <a:lnTo>
                    <a:pt x="2855" y="3347"/>
                  </a:lnTo>
                  <a:lnTo>
                    <a:pt x="2707" y="3397"/>
                  </a:lnTo>
                  <a:lnTo>
                    <a:pt x="2659" y="3397"/>
                  </a:lnTo>
                  <a:lnTo>
                    <a:pt x="2561" y="3495"/>
                  </a:lnTo>
                  <a:lnTo>
                    <a:pt x="2462" y="3544"/>
                  </a:lnTo>
                  <a:lnTo>
                    <a:pt x="2314" y="3594"/>
                  </a:lnTo>
                  <a:lnTo>
                    <a:pt x="2265" y="3594"/>
                  </a:lnTo>
                  <a:lnTo>
                    <a:pt x="2167" y="3544"/>
                  </a:lnTo>
                  <a:lnTo>
                    <a:pt x="2117" y="3544"/>
                  </a:lnTo>
                  <a:lnTo>
                    <a:pt x="2019" y="3544"/>
                  </a:lnTo>
                  <a:lnTo>
                    <a:pt x="1970" y="3544"/>
                  </a:lnTo>
                  <a:lnTo>
                    <a:pt x="1920" y="3594"/>
                  </a:lnTo>
                  <a:lnTo>
                    <a:pt x="1625" y="3741"/>
                  </a:lnTo>
                  <a:lnTo>
                    <a:pt x="1526" y="3791"/>
                  </a:lnTo>
                  <a:lnTo>
                    <a:pt x="1477" y="3840"/>
                  </a:lnTo>
                  <a:lnTo>
                    <a:pt x="1380" y="3889"/>
                  </a:lnTo>
                  <a:lnTo>
                    <a:pt x="1329" y="3986"/>
                  </a:lnTo>
                  <a:lnTo>
                    <a:pt x="1183" y="4037"/>
                  </a:lnTo>
                  <a:lnTo>
                    <a:pt x="1035" y="4086"/>
                  </a:lnTo>
                  <a:lnTo>
                    <a:pt x="936" y="4135"/>
                  </a:lnTo>
                  <a:lnTo>
                    <a:pt x="887" y="4185"/>
                  </a:lnTo>
                  <a:lnTo>
                    <a:pt x="789" y="4382"/>
                  </a:lnTo>
                  <a:lnTo>
                    <a:pt x="789" y="4382"/>
                  </a:lnTo>
                  <a:lnTo>
                    <a:pt x="739" y="4431"/>
                  </a:lnTo>
                  <a:lnTo>
                    <a:pt x="690" y="4479"/>
                  </a:lnTo>
                  <a:lnTo>
                    <a:pt x="641" y="4479"/>
                  </a:lnTo>
                  <a:lnTo>
                    <a:pt x="641" y="4382"/>
                  </a:lnTo>
                  <a:lnTo>
                    <a:pt x="641" y="4331"/>
                  </a:lnTo>
                  <a:lnTo>
                    <a:pt x="641" y="4185"/>
                  </a:lnTo>
                  <a:lnTo>
                    <a:pt x="641" y="4135"/>
                  </a:lnTo>
                  <a:lnTo>
                    <a:pt x="592" y="4185"/>
                  </a:lnTo>
                  <a:lnTo>
                    <a:pt x="542" y="4185"/>
                  </a:lnTo>
                  <a:lnTo>
                    <a:pt x="493" y="4382"/>
                  </a:lnTo>
                  <a:lnTo>
                    <a:pt x="395" y="4579"/>
                  </a:lnTo>
                  <a:lnTo>
                    <a:pt x="444" y="4627"/>
                  </a:lnTo>
                  <a:lnTo>
                    <a:pt x="493" y="4676"/>
                  </a:lnTo>
                  <a:lnTo>
                    <a:pt x="493" y="4776"/>
                  </a:lnTo>
                  <a:lnTo>
                    <a:pt x="444" y="4824"/>
                  </a:lnTo>
                  <a:lnTo>
                    <a:pt x="444" y="4873"/>
                  </a:lnTo>
                  <a:lnTo>
                    <a:pt x="444" y="4972"/>
                  </a:lnTo>
                  <a:lnTo>
                    <a:pt x="345" y="5119"/>
                  </a:lnTo>
                  <a:lnTo>
                    <a:pt x="296" y="5169"/>
                  </a:lnTo>
                  <a:lnTo>
                    <a:pt x="296" y="5316"/>
                  </a:lnTo>
                  <a:lnTo>
                    <a:pt x="296" y="5366"/>
                  </a:lnTo>
                  <a:lnTo>
                    <a:pt x="296" y="5464"/>
                  </a:lnTo>
                  <a:lnTo>
                    <a:pt x="345" y="5563"/>
                  </a:lnTo>
                  <a:lnTo>
                    <a:pt x="345" y="5612"/>
                  </a:lnTo>
                  <a:lnTo>
                    <a:pt x="395" y="5760"/>
                  </a:lnTo>
                  <a:lnTo>
                    <a:pt x="493" y="5858"/>
                  </a:lnTo>
                  <a:lnTo>
                    <a:pt x="592" y="6054"/>
                  </a:lnTo>
                  <a:lnTo>
                    <a:pt x="690" y="6202"/>
                  </a:lnTo>
                  <a:lnTo>
                    <a:pt x="690" y="6251"/>
                  </a:lnTo>
                  <a:lnTo>
                    <a:pt x="690" y="6350"/>
                  </a:lnTo>
                  <a:lnTo>
                    <a:pt x="690" y="6448"/>
                  </a:lnTo>
                  <a:lnTo>
                    <a:pt x="690" y="6448"/>
                  </a:lnTo>
                  <a:lnTo>
                    <a:pt x="641" y="6497"/>
                  </a:lnTo>
                  <a:lnTo>
                    <a:pt x="592" y="6448"/>
                  </a:lnTo>
                  <a:lnTo>
                    <a:pt x="542" y="6399"/>
                  </a:lnTo>
                  <a:lnTo>
                    <a:pt x="493" y="6300"/>
                  </a:lnTo>
                  <a:lnTo>
                    <a:pt x="493" y="6300"/>
                  </a:lnTo>
                  <a:lnTo>
                    <a:pt x="493" y="6350"/>
                  </a:lnTo>
                  <a:lnTo>
                    <a:pt x="444" y="6350"/>
                  </a:lnTo>
                  <a:lnTo>
                    <a:pt x="444" y="6350"/>
                  </a:lnTo>
                  <a:lnTo>
                    <a:pt x="444" y="6350"/>
                  </a:lnTo>
                  <a:lnTo>
                    <a:pt x="395" y="6300"/>
                  </a:lnTo>
                  <a:lnTo>
                    <a:pt x="444" y="6300"/>
                  </a:lnTo>
                  <a:lnTo>
                    <a:pt x="444" y="6202"/>
                  </a:lnTo>
                  <a:lnTo>
                    <a:pt x="395" y="6152"/>
                  </a:lnTo>
                  <a:lnTo>
                    <a:pt x="345" y="6103"/>
                  </a:lnTo>
                  <a:lnTo>
                    <a:pt x="296" y="6054"/>
                  </a:lnTo>
                  <a:lnTo>
                    <a:pt x="247" y="6103"/>
                  </a:lnTo>
                  <a:lnTo>
                    <a:pt x="247" y="6152"/>
                  </a:lnTo>
                  <a:lnTo>
                    <a:pt x="345" y="6251"/>
                  </a:lnTo>
                  <a:lnTo>
                    <a:pt x="345" y="6350"/>
                  </a:lnTo>
                  <a:lnTo>
                    <a:pt x="444" y="6399"/>
                  </a:lnTo>
                  <a:lnTo>
                    <a:pt x="444" y="6399"/>
                  </a:lnTo>
                  <a:lnTo>
                    <a:pt x="493" y="6448"/>
                  </a:lnTo>
                  <a:lnTo>
                    <a:pt x="493" y="6547"/>
                  </a:lnTo>
                  <a:lnTo>
                    <a:pt x="444" y="6547"/>
                  </a:lnTo>
                  <a:lnTo>
                    <a:pt x="444" y="6596"/>
                  </a:lnTo>
                  <a:lnTo>
                    <a:pt x="345" y="6547"/>
                  </a:lnTo>
                  <a:lnTo>
                    <a:pt x="345" y="6497"/>
                  </a:lnTo>
                  <a:lnTo>
                    <a:pt x="296" y="6399"/>
                  </a:lnTo>
                  <a:lnTo>
                    <a:pt x="247" y="6350"/>
                  </a:lnTo>
                  <a:lnTo>
                    <a:pt x="247" y="6300"/>
                  </a:lnTo>
                  <a:lnTo>
                    <a:pt x="247" y="6350"/>
                  </a:lnTo>
                  <a:lnTo>
                    <a:pt x="247" y="6399"/>
                  </a:lnTo>
                  <a:lnTo>
                    <a:pt x="247" y="6399"/>
                  </a:lnTo>
                  <a:lnTo>
                    <a:pt x="198" y="6399"/>
                  </a:lnTo>
                  <a:lnTo>
                    <a:pt x="198" y="6399"/>
                  </a:lnTo>
                  <a:lnTo>
                    <a:pt x="148" y="6350"/>
                  </a:lnTo>
                  <a:lnTo>
                    <a:pt x="148" y="6350"/>
                  </a:lnTo>
                  <a:lnTo>
                    <a:pt x="198" y="6399"/>
                  </a:lnTo>
                  <a:lnTo>
                    <a:pt x="247" y="6497"/>
                  </a:lnTo>
                  <a:lnTo>
                    <a:pt x="444" y="6694"/>
                  </a:lnTo>
                  <a:lnTo>
                    <a:pt x="592" y="6990"/>
                  </a:lnTo>
                  <a:lnTo>
                    <a:pt x="641" y="7088"/>
                  </a:lnTo>
                  <a:lnTo>
                    <a:pt x="641" y="7284"/>
                  </a:lnTo>
                  <a:lnTo>
                    <a:pt x="641" y="7335"/>
                  </a:lnTo>
                  <a:lnTo>
                    <a:pt x="739" y="7481"/>
                  </a:lnTo>
                  <a:lnTo>
                    <a:pt x="838" y="7581"/>
                  </a:lnTo>
                  <a:lnTo>
                    <a:pt x="887" y="7629"/>
                  </a:lnTo>
                  <a:lnTo>
                    <a:pt x="887" y="7678"/>
                  </a:lnTo>
                  <a:lnTo>
                    <a:pt x="887" y="7777"/>
                  </a:lnTo>
                  <a:lnTo>
                    <a:pt x="1035" y="7875"/>
                  </a:lnTo>
                  <a:lnTo>
                    <a:pt x="1084" y="8023"/>
                  </a:lnTo>
                  <a:lnTo>
                    <a:pt x="1084" y="8072"/>
                  </a:lnTo>
                  <a:lnTo>
                    <a:pt x="1084" y="8171"/>
                  </a:lnTo>
                  <a:lnTo>
                    <a:pt x="1084" y="8368"/>
                  </a:lnTo>
                  <a:lnTo>
                    <a:pt x="1084" y="8466"/>
                  </a:lnTo>
                  <a:lnTo>
                    <a:pt x="1132" y="8614"/>
                  </a:lnTo>
                  <a:lnTo>
                    <a:pt x="1183" y="8762"/>
                  </a:lnTo>
                  <a:lnTo>
                    <a:pt x="1232" y="8811"/>
                  </a:lnTo>
                  <a:lnTo>
                    <a:pt x="1329" y="9007"/>
                  </a:lnTo>
                  <a:lnTo>
                    <a:pt x="1429" y="9204"/>
                  </a:lnTo>
                  <a:lnTo>
                    <a:pt x="1477" y="9304"/>
                  </a:lnTo>
                  <a:lnTo>
                    <a:pt x="1477" y="9549"/>
                  </a:lnTo>
                  <a:lnTo>
                    <a:pt x="1477" y="9647"/>
                  </a:lnTo>
                  <a:lnTo>
                    <a:pt x="1429" y="9647"/>
                  </a:lnTo>
                  <a:lnTo>
                    <a:pt x="1429" y="9697"/>
                  </a:lnTo>
                  <a:lnTo>
                    <a:pt x="1429" y="9894"/>
                  </a:lnTo>
                  <a:lnTo>
                    <a:pt x="1429" y="9992"/>
                  </a:lnTo>
                  <a:lnTo>
                    <a:pt x="1380" y="10041"/>
                  </a:lnTo>
                  <a:lnTo>
                    <a:pt x="1380" y="10140"/>
                  </a:lnTo>
                  <a:lnTo>
                    <a:pt x="1280" y="10189"/>
                  </a:lnTo>
                  <a:lnTo>
                    <a:pt x="1183" y="10189"/>
                  </a:lnTo>
                  <a:lnTo>
                    <a:pt x="1132" y="10189"/>
                  </a:lnTo>
                  <a:lnTo>
                    <a:pt x="1084" y="10140"/>
                  </a:lnTo>
                  <a:lnTo>
                    <a:pt x="1084" y="10288"/>
                  </a:lnTo>
                  <a:lnTo>
                    <a:pt x="1084" y="10386"/>
                  </a:lnTo>
                  <a:lnTo>
                    <a:pt x="1084" y="10434"/>
                  </a:lnTo>
                  <a:lnTo>
                    <a:pt x="1084" y="10534"/>
                  </a:lnTo>
                  <a:lnTo>
                    <a:pt x="1132" y="10582"/>
                  </a:lnTo>
                  <a:lnTo>
                    <a:pt x="1183" y="10534"/>
                  </a:lnTo>
                  <a:lnTo>
                    <a:pt x="1232" y="10534"/>
                  </a:lnTo>
                  <a:lnTo>
                    <a:pt x="1380" y="10582"/>
                  </a:lnTo>
                  <a:lnTo>
                    <a:pt x="1477" y="10631"/>
                  </a:lnTo>
                  <a:lnTo>
                    <a:pt x="1577" y="10779"/>
                  </a:lnTo>
                  <a:lnTo>
                    <a:pt x="1723" y="10828"/>
                  </a:lnTo>
                  <a:lnTo>
                    <a:pt x="1871" y="10878"/>
                  </a:lnTo>
                  <a:lnTo>
                    <a:pt x="2068" y="10927"/>
                  </a:lnTo>
                  <a:lnTo>
                    <a:pt x="2167" y="10927"/>
                  </a:lnTo>
                  <a:lnTo>
                    <a:pt x="2413" y="10927"/>
                  </a:lnTo>
                  <a:lnTo>
                    <a:pt x="2462" y="10927"/>
                  </a:lnTo>
                  <a:lnTo>
                    <a:pt x="2561" y="10927"/>
                  </a:lnTo>
                  <a:lnTo>
                    <a:pt x="2610" y="10878"/>
                  </a:lnTo>
                  <a:lnTo>
                    <a:pt x="2707" y="10878"/>
                  </a:lnTo>
                  <a:lnTo>
                    <a:pt x="2904" y="10779"/>
                  </a:lnTo>
                  <a:lnTo>
                    <a:pt x="3101" y="10631"/>
                  </a:lnTo>
                  <a:lnTo>
                    <a:pt x="3200" y="10631"/>
                  </a:lnTo>
                  <a:lnTo>
                    <a:pt x="3249" y="10631"/>
                  </a:lnTo>
                  <a:lnTo>
                    <a:pt x="3397" y="10582"/>
                  </a:lnTo>
                  <a:lnTo>
                    <a:pt x="3446" y="10434"/>
                  </a:lnTo>
                  <a:lnTo>
                    <a:pt x="3495" y="10386"/>
                  </a:lnTo>
                  <a:lnTo>
                    <a:pt x="3594" y="10386"/>
                  </a:lnTo>
                  <a:lnTo>
                    <a:pt x="3742" y="10337"/>
                  </a:lnTo>
                  <a:lnTo>
                    <a:pt x="3889" y="10386"/>
                  </a:lnTo>
                  <a:lnTo>
                    <a:pt x="3939" y="10337"/>
                  </a:lnTo>
                  <a:lnTo>
                    <a:pt x="4085" y="10337"/>
                  </a:lnTo>
                  <a:lnTo>
                    <a:pt x="4382" y="10288"/>
                  </a:lnTo>
                  <a:lnTo>
                    <a:pt x="4530" y="10337"/>
                  </a:lnTo>
                  <a:lnTo>
                    <a:pt x="4676" y="10288"/>
                  </a:lnTo>
                  <a:lnTo>
                    <a:pt x="4727" y="10337"/>
                  </a:lnTo>
                  <a:lnTo>
                    <a:pt x="4775" y="10386"/>
                  </a:lnTo>
                  <a:lnTo>
                    <a:pt x="5070" y="10337"/>
                  </a:lnTo>
                  <a:lnTo>
                    <a:pt x="5169" y="10337"/>
                  </a:lnTo>
                  <a:lnTo>
                    <a:pt x="5218" y="10337"/>
                  </a:lnTo>
                  <a:lnTo>
                    <a:pt x="5316" y="10386"/>
                  </a:lnTo>
                  <a:lnTo>
                    <a:pt x="5366" y="10337"/>
                  </a:lnTo>
                  <a:lnTo>
                    <a:pt x="5464" y="10337"/>
                  </a:lnTo>
                  <a:lnTo>
                    <a:pt x="5514" y="10288"/>
                  </a:lnTo>
                  <a:lnTo>
                    <a:pt x="5660" y="10189"/>
                  </a:lnTo>
                  <a:lnTo>
                    <a:pt x="5709" y="10091"/>
                  </a:lnTo>
                  <a:lnTo>
                    <a:pt x="5760" y="9943"/>
                  </a:lnTo>
                  <a:lnTo>
                    <a:pt x="5809" y="9894"/>
                  </a:lnTo>
                  <a:lnTo>
                    <a:pt x="5908" y="9844"/>
                  </a:lnTo>
                  <a:lnTo>
                    <a:pt x="5957" y="9844"/>
                  </a:lnTo>
                  <a:lnTo>
                    <a:pt x="6105" y="9795"/>
                  </a:lnTo>
                  <a:lnTo>
                    <a:pt x="6350" y="9697"/>
                  </a:lnTo>
                  <a:lnTo>
                    <a:pt x="6448" y="9647"/>
                  </a:lnTo>
                  <a:lnTo>
                    <a:pt x="6498" y="9598"/>
                  </a:lnTo>
                  <a:lnTo>
                    <a:pt x="6695" y="9500"/>
                  </a:lnTo>
                  <a:lnTo>
                    <a:pt x="6793" y="9500"/>
                  </a:lnTo>
                  <a:lnTo>
                    <a:pt x="7138" y="9500"/>
                  </a:lnTo>
                  <a:lnTo>
                    <a:pt x="7286" y="9500"/>
                  </a:lnTo>
                  <a:lnTo>
                    <a:pt x="7383" y="9500"/>
                  </a:lnTo>
                  <a:lnTo>
                    <a:pt x="7580" y="9450"/>
                  </a:lnTo>
                  <a:lnTo>
                    <a:pt x="7777" y="9401"/>
                  </a:lnTo>
                  <a:lnTo>
                    <a:pt x="8023" y="9304"/>
                  </a:lnTo>
                  <a:lnTo>
                    <a:pt x="8220" y="9204"/>
                  </a:lnTo>
                  <a:lnTo>
                    <a:pt x="8270" y="9204"/>
                  </a:lnTo>
                  <a:lnTo>
                    <a:pt x="8270" y="591"/>
                  </a:lnTo>
                  <a:lnTo>
                    <a:pt x="8073" y="542"/>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grpSp>
      <p:grpSp>
        <p:nvGrpSpPr>
          <p:cNvPr id="75" name="Group 74"/>
          <p:cNvGrpSpPr/>
          <p:nvPr/>
        </p:nvGrpSpPr>
        <p:grpSpPr>
          <a:xfrm>
            <a:off x="3177978" y="1597404"/>
            <a:ext cx="589264" cy="471411"/>
            <a:chOff x="4503066" y="757238"/>
            <a:chExt cx="6480176" cy="5349875"/>
          </a:xfrm>
          <a:solidFill>
            <a:schemeClr val="bg2"/>
          </a:solidFill>
          <a:effectLst>
            <a:outerShdw blurRad="50800" dist="38100" dir="2700000" algn="tl" rotWithShape="0">
              <a:prstClr val="black">
                <a:alpha val="40000"/>
              </a:prstClr>
            </a:outerShdw>
          </a:effectLst>
        </p:grpSpPr>
        <p:sp>
          <p:nvSpPr>
            <p:cNvPr id="122" name="Freeform 121"/>
            <p:cNvSpPr>
              <a:spLocks noChangeArrowheads="1"/>
            </p:cNvSpPr>
            <p:nvPr/>
          </p:nvSpPr>
          <p:spPr bwMode="auto">
            <a:xfrm>
              <a:off x="9438606" y="5464177"/>
              <a:ext cx="733426" cy="642936"/>
            </a:xfrm>
            <a:custGeom>
              <a:avLst/>
              <a:gdLst>
                <a:gd name="T0" fmla="*/ 50 w 2363"/>
                <a:gd name="T1" fmla="*/ 49 h 2067"/>
                <a:gd name="T2" fmla="*/ 0 w 2363"/>
                <a:gd name="T3" fmla="*/ 197 h 2067"/>
                <a:gd name="T4" fmla="*/ 99 w 2363"/>
                <a:gd name="T5" fmla="*/ 246 h 2067"/>
                <a:gd name="T6" fmla="*/ 493 w 2363"/>
                <a:gd name="T7" fmla="*/ 442 h 2067"/>
                <a:gd name="T8" fmla="*/ 444 w 2363"/>
                <a:gd name="T9" fmla="*/ 491 h 2067"/>
                <a:gd name="T10" fmla="*/ 2117 w 2363"/>
                <a:gd name="T11" fmla="*/ 343 h 2067"/>
                <a:gd name="T12" fmla="*/ 2265 w 2363"/>
                <a:gd name="T13" fmla="*/ 294 h 2067"/>
                <a:gd name="T14" fmla="*/ 2265 w 2363"/>
                <a:gd name="T15" fmla="*/ 197 h 2067"/>
                <a:gd name="T16" fmla="*/ 2019 w 2363"/>
                <a:gd name="T17" fmla="*/ 146 h 2067"/>
                <a:gd name="T18" fmla="*/ 1723 w 2363"/>
                <a:gd name="T19" fmla="*/ 1918 h 2067"/>
                <a:gd name="T20" fmla="*/ 1674 w 2363"/>
                <a:gd name="T21" fmla="*/ 1969 h 2067"/>
                <a:gd name="T22" fmla="*/ 1772 w 2363"/>
                <a:gd name="T23" fmla="*/ 1969 h 2067"/>
                <a:gd name="T24" fmla="*/ 2265 w 2363"/>
                <a:gd name="T25" fmla="*/ 1230 h 2067"/>
                <a:gd name="T26" fmla="*/ 2265 w 2363"/>
                <a:gd name="T27" fmla="*/ 984 h 2067"/>
                <a:gd name="T28" fmla="*/ 2265 w 2363"/>
                <a:gd name="T29" fmla="*/ 688 h 2067"/>
                <a:gd name="T30" fmla="*/ 2019 w 2363"/>
                <a:gd name="T31" fmla="*/ 688 h 2067"/>
                <a:gd name="T32" fmla="*/ 1822 w 2363"/>
                <a:gd name="T33" fmla="*/ 737 h 2067"/>
                <a:gd name="T34" fmla="*/ 1575 w 2363"/>
                <a:gd name="T35" fmla="*/ 737 h 2067"/>
                <a:gd name="T36" fmla="*/ 1477 w 2363"/>
                <a:gd name="T37" fmla="*/ 787 h 2067"/>
                <a:gd name="T38" fmla="*/ 1132 w 2363"/>
                <a:gd name="T39" fmla="*/ 787 h 2067"/>
                <a:gd name="T40" fmla="*/ 887 w 2363"/>
                <a:gd name="T41" fmla="*/ 688 h 2067"/>
                <a:gd name="T42" fmla="*/ 738 w 2363"/>
                <a:gd name="T43" fmla="*/ 591 h 2067"/>
                <a:gd name="T44" fmla="*/ 444 w 2363"/>
                <a:gd name="T45" fmla="*/ 540 h 2067"/>
                <a:gd name="T46" fmla="*/ 444 w 2363"/>
                <a:gd name="T47" fmla="*/ 885 h 2067"/>
                <a:gd name="T48" fmla="*/ 690 w 2363"/>
                <a:gd name="T49" fmla="*/ 1230 h 2067"/>
                <a:gd name="T50" fmla="*/ 738 w 2363"/>
                <a:gd name="T51" fmla="*/ 1328 h 2067"/>
                <a:gd name="T52" fmla="*/ 787 w 2363"/>
                <a:gd name="T53" fmla="*/ 1476 h 2067"/>
                <a:gd name="T54" fmla="*/ 838 w 2363"/>
                <a:gd name="T55" fmla="*/ 1721 h 2067"/>
                <a:gd name="T56" fmla="*/ 984 w 2363"/>
                <a:gd name="T57" fmla="*/ 1869 h 2067"/>
                <a:gd name="T58" fmla="*/ 1181 w 2363"/>
                <a:gd name="T59" fmla="*/ 1918 h 2067"/>
                <a:gd name="T60" fmla="*/ 1083 w 2363"/>
                <a:gd name="T61" fmla="*/ 1969 h 2067"/>
                <a:gd name="T62" fmla="*/ 1428 w 2363"/>
                <a:gd name="T63" fmla="*/ 2066 h 2067"/>
                <a:gd name="T64" fmla="*/ 1625 w 2363"/>
                <a:gd name="T65" fmla="*/ 1918 h 2067"/>
                <a:gd name="T66" fmla="*/ 1674 w 2363"/>
                <a:gd name="T67" fmla="*/ 1869 h 2067"/>
                <a:gd name="T68" fmla="*/ 1772 w 2363"/>
                <a:gd name="T69" fmla="*/ 1772 h 2067"/>
                <a:gd name="T70" fmla="*/ 1822 w 2363"/>
                <a:gd name="T71" fmla="*/ 1721 h 2067"/>
                <a:gd name="T72" fmla="*/ 1920 w 2363"/>
                <a:gd name="T73" fmla="*/ 1672 h 2067"/>
                <a:gd name="T74" fmla="*/ 2019 w 2363"/>
                <a:gd name="T75" fmla="*/ 1772 h 2067"/>
                <a:gd name="T76" fmla="*/ 2019 w 2363"/>
                <a:gd name="T77" fmla="*/ 1869 h 2067"/>
                <a:gd name="T78" fmla="*/ 2068 w 2363"/>
                <a:gd name="T79" fmla="*/ 1575 h 2067"/>
                <a:gd name="T80" fmla="*/ 2117 w 2363"/>
                <a:gd name="T81" fmla="*/ 1378 h 2067"/>
                <a:gd name="T82" fmla="*/ 2216 w 2363"/>
                <a:gd name="T83" fmla="*/ 1230 h 2067"/>
                <a:gd name="T84" fmla="*/ 2265 w 2363"/>
                <a:gd name="T85" fmla="*/ 1279 h 2067"/>
                <a:gd name="T86" fmla="*/ 2265 w 2363"/>
                <a:gd name="T87" fmla="*/ 1378 h 2067"/>
                <a:gd name="T88" fmla="*/ 2265 w 2363"/>
                <a:gd name="T89" fmla="*/ 394 h 2067"/>
                <a:gd name="T90" fmla="*/ 2165 w 2363"/>
                <a:gd name="T91" fmla="*/ 442 h 2067"/>
                <a:gd name="T92" fmla="*/ 2362 w 2363"/>
                <a:gd name="T93" fmla="*/ 442 h 2067"/>
                <a:gd name="T94" fmla="*/ 1772 w 2363"/>
                <a:gd name="T95" fmla="*/ 1821 h 2067"/>
                <a:gd name="T96" fmla="*/ 1822 w 2363"/>
                <a:gd name="T97" fmla="*/ 1821 h 2067"/>
                <a:gd name="T98" fmla="*/ 2165 w 2363"/>
                <a:gd name="T99" fmla="*/ 491 h 2067"/>
                <a:gd name="T100" fmla="*/ 2165 w 2363"/>
                <a:gd name="T101" fmla="*/ 1524 h 2067"/>
                <a:gd name="T102" fmla="*/ 2165 w 2363"/>
                <a:gd name="T103" fmla="*/ 1624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63" h="2067">
                  <a:moveTo>
                    <a:pt x="148" y="98"/>
                  </a:moveTo>
                  <a:lnTo>
                    <a:pt x="99" y="49"/>
                  </a:lnTo>
                  <a:lnTo>
                    <a:pt x="50" y="0"/>
                  </a:lnTo>
                  <a:lnTo>
                    <a:pt x="50" y="0"/>
                  </a:lnTo>
                  <a:lnTo>
                    <a:pt x="50" y="49"/>
                  </a:lnTo>
                  <a:lnTo>
                    <a:pt x="0" y="49"/>
                  </a:lnTo>
                  <a:lnTo>
                    <a:pt x="0" y="98"/>
                  </a:lnTo>
                  <a:lnTo>
                    <a:pt x="0" y="146"/>
                  </a:lnTo>
                  <a:lnTo>
                    <a:pt x="0" y="146"/>
                  </a:lnTo>
                  <a:lnTo>
                    <a:pt x="0" y="197"/>
                  </a:lnTo>
                  <a:lnTo>
                    <a:pt x="0" y="246"/>
                  </a:lnTo>
                  <a:lnTo>
                    <a:pt x="0" y="294"/>
                  </a:lnTo>
                  <a:lnTo>
                    <a:pt x="50" y="294"/>
                  </a:lnTo>
                  <a:lnTo>
                    <a:pt x="99" y="246"/>
                  </a:lnTo>
                  <a:lnTo>
                    <a:pt x="99" y="246"/>
                  </a:lnTo>
                  <a:lnTo>
                    <a:pt x="148" y="197"/>
                  </a:lnTo>
                  <a:lnTo>
                    <a:pt x="99" y="146"/>
                  </a:lnTo>
                  <a:lnTo>
                    <a:pt x="148" y="98"/>
                  </a:lnTo>
                  <a:close/>
                  <a:moveTo>
                    <a:pt x="444" y="491"/>
                  </a:moveTo>
                  <a:lnTo>
                    <a:pt x="493" y="442"/>
                  </a:lnTo>
                  <a:lnTo>
                    <a:pt x="444" y="442"/>
                  </a:lnTo>
                  <a:lnTo>
                    <a:pt x="444" y="442"/>
                  </a:lnTo>
                  <a:lnTo>
                    <a:pt x="444" y="491"/>
                  </a:lnTo>
                  <a:lnTo>
                    <a:pt x="444" y="540"/>
                  </a:lnTo>
                  <a:lnTo>
                    <a:pt x="444" y="491"/>
                  </a:lnTo>
                  <a:close/>
                  <a:moveTo>
                    <a:pt x="2068" y="146"/>
                  </a:moveTo>
                  <a:lnTo>
                    <a:pt x="2068" y="197"/>
                  </a:lnTo>
                  <a:lnTo>
                    <a:pt x="2068" y="246"/>
                  </a:lnTo>
                  <a:lnTo>
                    <a:pt x="2117" y="294"/>
                  </a:lnTo>
                  <a:lnTo>
                    <a:pt x="2117" y="343"/>
                  </a:lnTo>
                  <a:lnTo>
                    <a:pt x="2165" y="343"/>
                  </a:lnTo>
                  <a:lnTo>
                    <a:pt x="2165" y="343"/>
                  </a:lnTo>
                  <a:lnTo>
                    <a:pt x="2216" y="343"/>
                  </a:lnTo>
                  <a:lnTo>
                    <a:pt x="2265" y="294"/>
                  </a:lnTo>
                  <a:lnTo>
                    <a:pt x="2265" y="294"/>
                  </a:lnTo>
                  <a:lnTo>
                    <a:pt x="2265" y="294"/>
                  </a:lnTo>
                  <a:lnTo>
                    <a:pt x="2265" y="246"/>
                  </a:lnTo>
                  <a:lnTo>
                    <a:pt x="2265" y="246"/>
                  </a:lnTo>
                  <a:lnTo>
                    <a:pt x="2265" y="197"/>
                  </a:lnTo>
                  <a:lnTo>
                    <a:pt x="2265" y="197"/>
                  </a:lnTo>
                  <a:lnTo>
                    <a:pt x="2216" y="197"/>
                  </a:lnTo>
                  <a:lnTo>
                    <a:pt x="2117" y="98"/>
                  </a:lnTo>
                  <a:lnTo>
                    <a:pt x="2068" y="98"/>
                  </a:lnTo>
                  <a:lnTo>
                    <a:pt x="2019" y="146"/>
                  </a:lnTo>
                  <a:lnTo>
                    <a:pt x="2019" y="146"/>
                  </a:lnTo>
                  <a:lnTo>
                    <a:pt x="2019" y="197"/>
                  </a:lnTo>
                  <a:lnTo>
                    <a:pt x="2068" y="146"/>
                  </a:lnTo>
                  <a:close/>
                  <a:moveTo>
                    <a:pt x="1772" y="1918"/>
                  </a:moveTo>
                  <a:lnTo>
                    <a:pt x="1723" y="1918"/>
                  </a:lnTo>
                  <a:lnTo>
                    <a:pt x="1723" y="1918"/>
                  </a:lnTo>
                  <a:lnTo>
                    <a:pt x="1723" y="1969"/>
                  </a:lnTo>
                  <a:lnTo>
                    <a:pt x="1723" y="1969"/>
                  </a:lnTo>
                  <a:lnTo>
                    <a:pt x="1674" y="1969"/>
                  </a:lnTo>
                  <a:lnTo>
                    <a:pt x="1674" y="1969"/>
                  </a:lnTo>
                  <a:lnTo>
                    <a:pt x="1674" y="1969"/>
                  </a:lnTo>
                  <a:lnTo>
                    <a:pt x="1674" y="1969"/>
                  </a:lnTo>
                  <a:lnTo>
                    <a:pt x="1674" y="2017"/>
                  </a:lnTo>
                  <a:lnTo>
                    <a:pt x="1723" y="2017"/>
                  </a:lnTo>
                  <a:lnTo>
                    <a:pt x="1772" y="2017"/>
                  </a:lnTo>
                  <a:lnTo>
                    <a:pt x="1772" y="1969"/>
                  </a:lnTo>
                  <a:lnTo>
                    <a:pt x="1772" y="1918"/>
                  </a:lnTo>
                  <a:close/>
                  <a:moveTo>
                    <a:pt x="2313" y="1279"/>
                  </a:moveTo>
                  <a:lnTo>
                    <a:pt x="2265" y="1279"/>
                  </a:lnTo>
                  <a:lnTo>
                    <a:pt x="2265" y="1279"/>
                  </a:lnTo>
                  <a:lnTo>
                    <a:pt x="2265" y="1230"/>
                  </a:lnTo>
                  <a:lnTo>
                    <a:pt x="2265" y="1230"/>
                  </a:lnTo>
                  <a:lnTo>
                    <a:pt x="2265" y="1131"/>
                  </a:lnTo>
                  <a:lnTo>
                    <a:pt x="2265" y="1082"/>
                  </a:lnTo>
                  <a:lnTo>
                    <a:pt x="2265" y="1033"/>
                  </a:lnTo>
                  <a:lnTo>
                    <a:pt x="2265" y="984"/>
                  </a:lnTo>
                  <a:lnTo>
                    <a:pt x="2265" y="934"/>
                  </a:lnTo>
                  <a:lnTo>
                    <a:pt x="2265" y="836"/>
                  </a:lnTo>
                  <a:lnTo>
                    <a:pt x="2265" y="836"/>
                  </a:lnTo>
                  <a:lnTo>
                    <a:pt x="2265" y="787"/>
                  </a:lnTo>
                  <a:lnTo>
                    <a:pt x="2265" y="688"/>
                  </a:lnTo>
                  <a:lnTo>
                    <a:pt x="2216" y="639"/>
                  </a:lnTo>
                  <a:lnTo>
                    <a:pt x="2117" y="639"/>
                  </a:lnTo>
                  <a:lnTo>
                    <a:pt x="2117" y="639"/>
                  </a:lnTo>
                  <a:lnTo>
                    <a:pt x="2068" y="688"/>
                  </a:lnTo>
                  <a:lnTo>
                    <a:pt x="2019" y="688"/>
                  </a:lnTo>
                  <a:lnTo>
                    <a:pt x="1920" y="639"/>
                  </a:lnTo>
                  <a:lnTo>
                    <a:pt x="1920" y="688"/>
                  </a:lnTo>
                  <a:lnTo>
                    <a:pt x="1871" y="737"/>
                  </a:lnTo>
                  <a:lnTo>
                    <a:pt x="1822" y="737"/>
                  </a:lnTo>
                  <a:lnTo>
                    <a:pt x="1822" y="737"/>
                  </a:lnTo>
                  <a:lnTo>
                    <a:pt x="1772" y="688"/>
                  </a:lnTo>
                  <a:lnTo>
                    <a:pt x="1723" y="688"/>
                  </a:lnTo>
                  <a:lnTo>
                    <a:pt x="1723" y="737"/>
                  </a:lnTo>
                  <a:lnTo>
                    <a:pt x="1674" y="737"/>
                  </a:lnTo>
                  <a:lnTo>
                    <a:pt x="1575" y="737"/>
                  </a:lnTo>
                  <a:lnTo>
                    <a:pt x="1575" y="737"/>
                  </a:lnTo>
                  <a:lnTo>
                    <a:pt x="1526" y="737"/>
                  </a:lnTo>
                  <a:lnTo>
                    <a:pt x="1526" y="787"/>
                  </a:lnTo>
                  <a:lnTo>
                    <a:pt x="1526" y="836"/>
                  </a:lnTo>
                  <a:lnTo>
                    <a:pt x="1477" y="787"/>
                  </a:lnTo>
                  <a:lnTo>
                    <a:pt x="1477" y="787"/>
                  </a:lnTo>
                  <a:lnTo>
                    <a:pt x="1428" y="787"/>
                  </a:lnTo>
                  <a:lnTo>
                    <a:pt x="1378" y="787"/>
                  </a:lnTo>
                  <a:lnTo>
                    <a:pt x="1231" y="836"/>
                  </a:lnTo>
                  <a:lnTo>
                    <a:pt x="1132" y="787"/>
                  </a:lnTo>
                  <a:lnTo>
                    <a:pt x="984" y="737"/>
                  </a:lnTo>
                  <a:lnTo>
                    <a:pt x="984" y="737"/>
                  </a:lnTo>
                  <a:lnTo>
                    <a:pt x="935" y="688"/>
                  </a:lnTo>
                  <a:lnTo>
                    <a:pt x="935" y="688"/>
                  </a:lnTo>
                  <a:lnTo>
                    <a:pt x="887" y="688"/>
                  </a:lnTo>
                  <a:lnTo>
                    <a:pt x="838" y="639"/>
                  </a:lnTo>
                  <a:lnTo>
                    <a:pt x="838" y="639"/>
                  </a:lnTo>
                  <a:lnTo>
                    <a:pt x="787" y="639"/>
                  </a:lnTo>
                  <a:lnTo>
                    <a:pt x="738" y="639"/>
                  </a:lnTo>
                  <a:lnTo>
                    <a:pt x="738" y="591"/>
                  </a:lnTo>
                  <a:lnTo>
                    <a:pt x="690" y="591"/>
                  </a:lnTo>
                  <a:lnTo>
                    <a:pt x="641" y="639"/>
                  </a:lnTo>
                  <a:lnTo>
                    <a:pt x="590" y="639"/>
                  </a:lnTo>
                  <a:lnTo>
                    <a:pt x="493" y="591"/>
                  </a:lnTo>
                  <a:lnTo>
                    <a:pt x="444" y="540"/>
                  </a:lnTo>
                  <a:lnTo>
                    <a:pt x="444" y="639"/>
                  </a:lnTo>
                  <a:lnTo>
                    <a:pt x="394" y="737"/>
                  </a:lnTo>
                  <a:lnTo>
                    <a:pt x="394" y="787"/>
                  </a:lnTo>
                  <a:lnTo>
                    <a:pt x="444" y="836"/>
                  </a:lnTo>
                  <a:lnTo>
                    <a:pt x="444" y="885"/>
                  </a:lnTo>
                  <a:lnTo>
                    <a:pt x="444" y="934"/>
                  </a:lnTo>
                  <a:lnTo>
                    <a:pt x="444" y="934"/>
                  </a:lnTo>
                  <a:lnTo>
                    <a:pt x="542" y="1082"/>
                  </a:lnTo>
                  <a:lnTo>
                    <a:pt x="590" y="1131"/>
                  </a:lnTo>
                  <a:lnTo>
                    <a:pt x="690" y="1230"/>
                  </a:lnTo>
                  <a:lnTo>
                    <a:pt x="690" y="1279"/>
                  </a:lnTo>
                  <a:lnTo>
                    <a:pt x="690" y="1328"/>
                  </a:lnTo>
                  <a:lnTo>
                    <a:pt x="738" y="1328"/>
                  </a:lnTo>
                  <a:lnTo>
                    <a:pt x="738" y="1328"/>
                  </a:lnTo>
                  <a:lnTo>
                    <a:pt x="738" y="1328"/>
                  </a:lnTo>
                  <a:lnTo>
                    <a:pt x="738" y="1378"/>
                  </a:lnTo>
                  <a:lnTo>
                    <a:pt x="838" y="1427"/>
                  </a:lnTo>
                  <a:lnTo>
                    <a:pt x="838" y="1427"/>
                  </a:lnTo>
                  <a:lnTo>
                    <a:pt x="838" y="1476"/>
                  </a:lnTo>
                  <a:lnTo>
                    <a:pt x="787" y="1476"/>
                  </a:lnTo>
                  <a:lnTo>
                    <a:pt x="787" y="1427"/>
                  </a:lnTo>
                  <a:lnTo>
                    <a:pt x="690" y="1378"/>
                  </a:lnTo>
                  <a:lnTo>
                    <a:pt x="690" y="1476"/>
                  </a:lnTo>
                  <a:lnTo>
                    <a:pt x="690" y="1524"/>
                  </a:lnTo>
                  <a:lnTo>
                    <a:pt x="838" y="1721"/>
                  </a:lnTo>
                  <a:lnTo>
                    <a:pt x="838" y="1721"/>
                  </a:lnTo>
                  <a:lnTo>
                    <a:pt x="887" y="1721"/>
                  </a:lnTo>
                  <a:lnTo>
                    <a:pt x="887" y="1772"/>
                  </a:lnTo>
                  <a:lnTo>
                    <a:pt x="935" y="1821"/>
                  </a:lnTo>
                  <a:lnTo>
                    <a:pt x="984" y="1869"/>
                  </a:lnTo>
                  <a:lnTo>
                    <a:pt x="1035" y="1918"/>
                  </a:lnTo>
                  <a:lnTo>
                    <a:pt x="1083" y="1918"/>
                  </a:lnTo>
                  <a:lnTo>
                    <a:pt x="1132" y="1918"/>
                  </a:lnTo>
                  <a:lnTo>
                    <a:pt x="1181" y="1918"/>
                  </a:lnTo>
                  <a:lnTo>
                    <a:pt x="1181" y="1918"/>
                  </a:lnTo>
                  <a:lnTo>
                    <a:pt x="1181" y="1918"/>
                  </a:lnTo>
                  <a:lnTo>
                    <a:pt x="1132" y="1918"/>
                  </a:lnTo>
                  <a:lnTo>
                    <a:pt x="1083" y="1969"/>
                  </a:lnTo>
                  <a:lnTo>
                    <a:pt x="1083" y="1969"/>
                  </a:lnTo>
                  <a:lnTo>
                    <a:pt x="1083" y="1969"/>
                  </a:lnTo>
                  <a:lnTo>
                    <a:pt x="1132" y="2017"/>
                  </a:lnTo>
                  <a:lnTo>
                    <a:pt x="1181" y="2017"/>
                  </a:lnTo>
                  <a:lnTo>
                    <a:pt x="1280" y="2017"/>
                  </a:lnTo>
                  <a:lnTo>
                    <a:pt x="1378" y="2017"/>
                  </a:lnTo>
                  <a:lnTo>
                    <a:pt x="1428" y="2066"/>
                  </a:lnTo>
                  <a:lnTo>
                    <a:pt x="1526" y="2066"/>
                  </a:lnTo>
                  <a:lnTo>
                    <a:pt x="1526" y="2066"/>
                  </a:lnTo>
                  <a:lnTo>
                    <a:pt x="1575" y="2017"/>
                  </a:lnTo>
                  <a:lnTo>
                    <a:pt x="1625" y="1969"/>
                  </a:lnTo>
                  <a:lnTo>
                    <a:pt x="1625" y="1918"/>
                  </a:lnTo>
                  <a:lnTo>
                    <a:pt x="1625" y="1918"/>
                  </a:lnTo>
                  <a:lnTo>
                    <a:pt x="1575" y="1869"/>
                  </a:lnTo>
                  <a:lnTo>
                    <a:pt x="1575" y="1869"/>
                  </a:lnTo>
                  <a:lnTo>
                    <a:pt x="1625" y="1821"/>
                  </a:lnTo>
                  <a:lnTo>
                    <a:pt x="1674" y="1869"/>
                  </a:lnTo>
                  <a:lnTo>
                    <a:pt x="1723" y="1869"/>
                  </a:lnTo>
                  <a:lnTo>
                    <a:pt x="1723" y="1821"/>
                  </a:lnTo>
                  <a:lnTo>
                    <a:pt x="1723" y="1772"/>
                  </a:lnTo>
                  <a:lnTo>
                    <a:pt x="1723" y="1772"/>
                  </a:lnTo>
                  <a:lnTo>
                    <a:pt x="1772" y="1772"/>
                  </a:lnTo>
                  <a:lnTo>
                    <a:pt x="1772" y="1721"/>
                  </a:lnTo>
                  <a:lnTo>
                    <a:pt x="1772" y="1721"/>
                  </a:lnTo>
                  <a:lnTo>
                    <a:pt x="1772" y="1672"/>
                  </a:lnTo>
                  <a:lnTo>
                    <a:pt x="1772" y="1672"/>
                  </a:lnTo>
                  <a:lnTo>
                    <a:pt x="1822" y="1721"/>
                  </a:lnTo>
                  <a:lnTo>
                    <a:pt x="1822" y="1772"/>
                  </a:lnTo>
                  <a:lnTo>
                    <a:pt x="1871" y="1772"/>
                  </a:lnTo>
                  <a:lnTo>
                    <a:pt x="1871" y="1721"/>
                  </a:lnTo>
                  <a:lnTo>
                    <a:pt x="1871" y="1672"/>
                  </a:lnTo>
                  <a:lnTo>
                    <a:pt x="1920" y="1672"/>
                  </a:lnTo>
                  <a:lnTo>
                    <a:pt x="1969" y="1672"/>
                  </a:lnTo>
                  <a:lnTo>
                    <a:pt x="2019" y="1721"/>
                  </a:lnTo>
                  <a:lnTo>
                    <a:pt x="2019" y="1721"/>
                  </a:lnTo>
                  <a:lnTo>
                    <a:pt x="2019" y="1772"/>
                  </a:lnTo>
                  <a:lnTo>
                    <a:pt x="2019" y="1772"/>
                  </a:lnTo>
                  <a:lnTo>
                    <a:pt x="1969" y="1772"/>
                  </a:lnTo>
                  <a:lnTo>
                    <a:pt x="1920" y="1772"/>
                  </a:lnTo>
                  <a:lnTo>
                    <a:pt x="1969" y="1821"/>
                  </a:lnTo>
                  <a:lnTo>
                    <a:pt x="2019" y="1869"/>
                  </a:lnTo>
                  <a:lnTo>
                    <a:pt x="2019" y="1869"/>
                  </a:lnTo>
                  <a:lnTo>
                    <a:pt x="2068" y="1869"/>
                  </a:lnTo>
                  <a:lnTo>
                    <a:pt x="2117" y="1821"/>
                  </a:lnTo>
                  <a:lnTo>
                    <a:pt x="2117" y="1721"/>
                  </a:lnTo>
                  <a:lnTo>
                    <a:pt x="2068" y="1672"/>
                  </a:lnTo>
                  <a:lnTo>
                    <a:pt x="2068" y="1575"/>
                  </a:lnTo>
                  <a:lnTo>
                    <a:pt x="2068" y="1524"/>
                  </a:lnTo>
                  <a:lnTo>
                    <a:pt x="2117" y="1524"/>
                  </a:lnTo>
                  <a:lnTo>
                    <a:pt x="2117" y="1476"/>
                  </a:lnTo>
                  <a:lnTo>
                    <a:pt x="2117" y="1427"/>
                  </a:lnTo>
                  <a:lnTo>
                    <a:pt x="2117" y="1378"/>
                  </a:lnTo>
                  <a:lnTo>
                    <a:pt x="2165" y="1328"/>
                  </a:lnTo>
                  <a:lnTo>
                    <a:pt x="2165" y="1279"/>
                  </a:lnTo>
                  <a:lnTo>
                    <a:pt x="2216" y="1279"/>
                  </a:lnTo>
                  <a:lnTo>
                    <a:pt x="2165" y="1279"/>
                  </a:lnTo>
                  <a:lnTo>
                    <a:pt x="2216" y="1230"/>
                  </a:lnTo>
                  <a:lnTo>
                    <a:pt x="2216" y="1230"/>
                  </a:lnTo>
                  <a:lnTo>
                    <a:pt x="2216" y="1279"/>
                  </a:lnTo>
                  <a:lnTo>
                    <a:pt x="2216" y="1279"/>
                  </a:lnTo>
                  <a:lnTo>
                    <a:pt x="2216" y="1279"/>
                  </a:lnTo>
                  <a:lnTo>
                    <a:pt x="2265" y="1279"/>
                  </a:lnTo>
                  <a:lnTo>
                    <a:pt x="2265" y="1328"/>
                  </a:lnTo>
                  <a:lnTo>
                    <a:pt x="2265" y="1328"/>
                  </a:lnTo>
                  <a:lnTo>
                    <a:pt x="2265" y="1378"/>
                  </a:lnTo>
                  <a:lnTo>
                    <a:pt x="2265" y="1378"/>
                  </a:lnTo>
                  <a:lnTo>
                    <a:pt x="2265" y="1378"/>
                  </a:lnTo>
                  <a:lnTo>
                    <a:pt x="2313" y="1378"/>
                  </a:lnTo>
                  <a:lnTo>
                    <a:pt x="2265" y="1328"/>
                  </a:lnTo>
                  <a:lnTo>
                    <a:pt x="2313" y="1279"/>
                  </a:lnTo>
                  <a:close/>
                  <a:moveTo>
                    <a:pt x="2313" y="394"/>
                  </a:moveTo>
                  <a:lnTo>
                    <a:pt x="2265" y="394"/>
                  </a:lnTo>
                  <a:lnTo>
                    <a:pt x="2216" y="394"/>
                  </a:lnTo>
                  <a:lnTo>
                    <a:pt x="2165" y="394"/>
                  </a:lnTo>
                  <a:lnTo>
                    <a:pt x="2117" y="394"/>
                  </a:lnTo>
                  <a:lnTo>
                    <a:pt x="2117" y="442"/>
                  </a:lnTo>
                  <a:lnTo>
                    <a:pt x="2165" y="442"/>
                  </a:lnTo>
                  <a:lnTo>
                    <a:pt x="2216" y="442"/>
                  </a:lnTo>
                  <a:lnTo>
                    <a:pt x="2265" y="442"/>
                  </a:lnTo>
                  <a:lnTo>
                    <a:pt x="2313" y="491"/>
                  </a:lnTo>
                  <a:lnTo>
                    <a:pt x="2313" y="491"/>
                  </a:lnTo>
                  <a:lnTo>
                    <a:pt x="2362" y="442"/>
                  </a:lnTo>
                  <a:lnTo>
                    <a:pt x="2313" y="394"/>
                  </a:lnTo>
                  <a:close/>
                  <a:moveTo>
                    <a:pt x="1772" y="1821"/>
                  </a:moveTo>
                  <a:lnTo>
                    <a:pt x="1772" y="1821"/>
                  </a:lnTo>
                  <a:lnTo>
                    <a:pt x="1772" y="1821"/>
                  </a:lnTo>
                  <a:lnTo>
                    <a:pt x="1772" y="1821"/>
                  </a:lnTo>
                  <a:lnTo>
                    <a:pt x="1772" y="1869"/>
                  </a:lnTo>
                  <a:lnTo>
                    <a:pt x="1772" y="1869"/>
                  </a:lnTo>
                  <a:lnTo>
                    <a:pt x="1772" y="1869"/>
                  </a:lnTo>
                  <a:lnTo>
                    <a:pt x="1822" y="1869"/>
                  </a:lnTo>
                  <a:lnTo>
                    <a:pt x="1822" y="1821"/>
                  </a:lnTo>
                  <a:lnTo>
                    <a:pt x="1772" y="1821"/>
                  </a:lnTo>
                  <a:close/>
                  <a:moveTo>
                    <a:pt x="2216" y="491"/>
                  </a:moveTo>
                  <a:lnTo>
                    <a:pt x="2216" y="491"/>
                  </a:lnTo>
                  <a:lnTo>
                    <a:pt x="2216" y="491"/>
                  </a:lnTo>
                  <a:lnTo>
                    <a:pt x="2165" y="491"/>
                  </a:lnTo>
                  <a:lnTo>
                    <a:pt x="2165" y="491"/>
                  </a:lnTo>
                  <a:lnTo>
                    <a:pt x="2216" y="540"/>
                  </a:lnTo>
                  <a:lnTo>
                    <a:pt x="2216" y="491"/>
                  </a:lnTo>
                  <a:close/>
                  <a:moveTo>
                    <a:pt x="2165" y="1575"/>
                  </a:moveTo>
                  <a:lnTo>
                    <a:pt x="2165" y="1524"/>
                  </a:lnTo>
                  <a:lnTo>
                    <a:pt x="2117" y="1575"/>
                  </a:lnTo>
                  <a:lnTo>
                    <a:pt x="2117" y="1575"/>
                  </a:lnTo>
                  <a:lnTo>
                    <a:pt x="2117" y="1624"/>
                  </a:lnTo>
                  <a:lnTo>
                    <a:pt x="2117" y="1624"/>
                  </a:lnTo>
                  <a:lnTo>
                    <a:pt x="2165" y="1624"/>
                  </a:lnTo>
                  <a:lnTo>
                    <a:pt x="2165" y="1575"/>
                  </a:lnTo>
                  <a:lnTo>
                    <a:pt x="2216" y="1575"/>
                  </a:lnTo>
                  <a:lnTo>
                    <a:pt x="2165" y="1575"/>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23" name="Freeform 122"/>
            <p:cNvSpPr>
              <a:spLocks noChangeArrowheads="1"/>
            </p:cNvSpPr>
            <p:nvPr/>
          </p:nvSpPr>
          <p:spPr bwMode="auto">
            <a:xfrm>
              <a:off x="8979816" y="4576766"/>
              <a:ext cx="1420815" cy="825501"/>
            </a:xfrm>
            <a:custGeom>
              <a:avLst/>
              <a:gdLst>
                <a:gd name="T0" fmla="*/ 2117 w 4578"/>
                <a:gd name="T1" fmla="*/ 2313 h 2659"/>
                <a:gd name="T2" fmla="*/ 3692 w 4578"/>
                <a:gd name="T3" fmla="*/ 1378 h 2659"/>
                <a:gd name="T4" fmla="*/ 3593 w 4578"/>
                <a:gd name="T5" fmla="*/ 1033 h 2659"/>
                <a:gd name="T6" fmla="*/ 3396 w 4578"/>
                <a:gd name="T7" fmla="*/ 1033 h 2659"/>
                <a:gd name="T8" fmla="*/ 3298 w 4578"/>
                <a:gd name="T9" fmla="*/ 984 h 2659"/>
                <a:gd name="T10" fmla="*/ 3199 w 4578"/>
                <a:gd name="T11" fmla="*/ 1033 h 2659"/>
                <a:gd name="T12" fmla="*/ 3002 w 4578"/>
                <a:gd name="T13" fmla="*/ 1083 h 2659"/>
                <a:gd name="T14" fmla="*/ 2756 w 4578"/>
                <a:gd name="T15" fmla="*/ 1033 h 2659"/>
                <a:gd name="T16" fmla="*/ 2460 w 4578"/>
                <a:gd name="T17" fmla="*/ 1033 h 2659"/>
                <a:gd name="T18" fmla="*/ 2166 w 4578"/>
                <a:gd name="T19" fmla="*/ 935 h 2659"/>
                <a:gd name="T20" fmla="*/ 2018 w 4578"/>
                <a:gd name="T21" fmla="*/ 1033 h 2659"/>
                <a:gd name="T22" fmla="*/ 1969 w 4578"/>
                <a:gd name="T23" fmla="*/ 1083 h 2659"/>
                <a:gd name="T24" fmla="*/ 1723 w 4578"/>
                <a:gd name="T25" fmla="*/ 935 h 2659"/>
                <a:gd name="T26" fmla="*/ 1378 w 4578"/>
                <a:gd name="T27" fmla="*/ 738 h 2659"/>
                <a:gd name="T28" fmla="*/ 1279 w 4578"/>
                <a:gd name="T29" fmla="*/ 590 h 2659"/>
                <a:gd name="T30" fmla="*/ 1230 w 4578"/>
                <a:gd name="T31" fmla="*/ 442 h 2659"/>
                <a:gd name="T32" fmla="*/ 936 w 4578"/>
                <a:gd name="T33" fmla="*/ 344 h 2659"/>
                <a:gd name="T34" fmla="*/ 885 w 4578"/>
                <a:gd name="T35" fmla="*/ 344 h 2659"/>
                <a:gd name="T36" fmla="*/ 788 w 4578"/>
                <a:gd name="T37" fmla="*/ 344 h 2659"/>
                <a:gd name="T38" fmla="*/ 688 w 4578"/>
                <a:gd name="T39" fmla="*/ 148 h 2659"/>
                <a:gd name="T40" fmla="*/ 591 w 4578"/>
                <a:gd name="T41" fmla="*/ 99 h 2659"/>
                <a:gd name="T42" fmla="*/ 295 w 4578"/>
                <a:gd name="T43" fmla="*/ 99 h 2659"/>
                <a:gd name="T44" fmla="*/ 49 w 4578"/>
                <a:gd name="T45" fmla="*/ 48 h 2659"/>
                <a:gd name="T46" fmla="*/ 0 w 4578"/>
                <a:gd name="T47" fmla="*/ 2067 h 2659"/>
                <a:gd name="T48" fmla="*/ 246 w 4578"/>
                <a:gd name="T49" fmla="*/ 2264 h 2659"/>
                <a:gd name="T50" fmla="*/ 591 w 4578"/>
                <a:gd name="T51" fmla="*/ 2264 h 2659"/>
                <a:gd name="T52" fmla="*/ 936 w 4578"/>
                <a:gd name="T53" fmla="*/ 2362 h 2659"/>
                <a:gd name="T54" fmla="*/ 1279 w 4578"/>
                <a:gd name="T55" fmla="*/ 2461 h 2659"/>
                <a:gd name="T56" fmla="*/ 1723 w 4578"/>
                <a:gd name="T57" fmla="*/ 2214 h 2659"/>
                <a:gd name="T58" fmla="*/ 1821 w 4578"/>
                <a:gd name="T59" fmla="*/ 2116 h 2659"/>
                <a:gd name="T60" fmla="*/ 1821 w 4578"/>
                <a:gd name="T61" fmla="*/ 2067 h 2659"/>
                <a:gd name="T62" fmla="*/ 2117 w 4578"/>
                <a:gd name="T63" fmla="*/ 2116 h 2659"/>
                <a:gd name="T64" fmla="*/ 1920 w 4578"/>
                <a:gd name="T65" fmla="*/ 2214 h 2659"/>
                <a:gd name="T66" fmla="*/ 2166 w 4578"/>
                <a:gd name="T67" fmla="*/ 2264 h 2659"/>
                <a:gd name="T68" fmla="*/ 2314 w 4578"/>
                <a:gd name="T69" fmla="*/ 2165 h 2659"/>
                <a:gd name="T70" fmla="*/ 2263 w 4578"/>
                <a:gd name="T71" fmla="*/ 2313 h 2659"/>
                <a:gd name="T72" fmla="*/ 2411 w 4578"/>
                <a:gd name="T73" fmla="*/ 2362 h 2659"/>
                <a:gd name="T74" fmla="*/ 2559 w 4578"/>
                <a:gd name="T75" fmla="*/ 2510 h 2659"/>
                <a:gd name="T76" fmla="*/ 2756 w 4578"/>
                <a:gd name="T77" fmla="*/ 2608 h 2659"/>
                <a:gd name="T78" fmla="*/ 2805 w 4578"/>
                <a:gd name="T79" fmla="*/ 2608 h 2659"/>
                <a:gd name="T80" fmla="*/ 2756 w 4578"/>
                <a:gd name="T81" fmla="*/ 2510 h 2659"/>
                <a:gd name="T82" fmla="*/ 2707 w 4578"/>
                <a:gd name="T83" fmla="*/ 2411 h 2659"/>
                <a:gd name="T84" fmla="*/ 3298 w 4578"/>
                <a:gd name="T85" fmla="*/ 2165 h 2659"/>
                <a:gd name="T86" fmla="*/ 3741 w 4578"/>
                <a:gd name="T87" fmla="*/ 1968 h 2659"/>
                <a:gd name="T88" fmla="*/ 4380 w 4578"/>
                <a:gd name="T89" fmla="*/ 1919 h 2659"/>
                <a:gd name="T90" fmla="*/ 4577 w 4578"/>
                <a:gd name="T91" fmla="*/ 1771 h 2659"/>
                <a:gd name="T92" fmla="*/ 2214 w 4578"/>
                <a:gd name="T93" fmla="*/ 2214 h 2659"/>
                <a:gd name="T94" fmla="*/ 2314 w 4578"/>
                <a:gd name="T95" fmla="*/ 2214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78" h="2659">
                  <a:moveTo>
                    <a:pt x="2214" y="2313"/>
                  </a:moveTo>
                  <a:lnTo>
                    <a:pt x="2214" y="2313"/>
                  </a:lnTo>
                  <a:lnTo>
                    <a:pt x="2166" y="2264"/>
                  </a:lnTo>
                  <a:lnTo>
                    <a:pt x="2117" y="2313"/>
                  </a:lnTo>
                  <a:lnTo>
                    <a:pt x="2214" y="2313"/>
                  </a:lnTo>
                  <a:close/>
                  <a:moveTo>
                    <a:pt x="3692" y="1426"/>
                  </a:moveTo>
                  <a:lnTo>
                    <a:pt x="3641" y="1426"/>
                  </a:lnTo>
                  <a:lnTo>
                    <a:pt x="3692" y="1378"/>
                  </a:lnTo>
                  <a:lnTo>
                    <a:pt x="3692" y="1329"/>
                  </a:lnTo>
                  <a:lnTo>
                    <a:pt x="3641" y="1280"/>
                  </a:lnTo>
                  <a:lnTo>
                    <a:pt x="3593" y="1132"/>
                  </a:lnTo>
                  <a:lnTo>
                    <a:pt x="3593" y="1033"/>
                  </a:lnTo>
                  <a:lnTo>
                    <a:pt x="3544" y="1033"/>
                  </a:lnTo>
                  <a:lnTo>
                    <a:pt x="3445" y="984"/>
                  </a:lnTo>
                  <a:lnTo>
                    <a:pt x="3445" y="984"/>
                  </a:lnTo>
                  <a:lnTo>
                    <a:pt x="3396" y="1033"/>
                  </a:lnTo>
                  <a:lnTo>
                    <a:pt x="3347" y="1033"/>
                  </a:lnTo>
                  <a:lnTo>
                    <a:pt x="3347" y="984"/>
                  </a:lnTo>
                  <a:lnTo>
                    <a:pt x="3298" y="984"/>
                  </a:lnTo>
                  <a:lnTo>
                    <a:pt x="3298" y="984"/>
                  </a:lnTo>
                  <a:lnTo>
                    <a:pt x="3248" y="1033"/>
                  </a:lnTo>
                  <a:lnTo>
                    <a:pt x="3248" y="1033"/>
                  </a:lnTo>
                  <a:lnTo>
                    <a:pt x="3248" y="1033"/>
                  </a:lnTo>
                  <a:lnTo>
                    <a:pt x="3199" y="1033"/>
                  </a:lnTo>
                  <a:lnTo>
                    <a:pt x="3150" y="1033"/>
                  </a:lnTo>
                  <a:lnTo>
                    <a:pt x="3150" y="1033"/>
                  </a:lnTo>
                  <a:lnTo>
                    <a:pt x="3101" y="1083"/>
                  </a:lnTo>
                  <a:lnTo>
                    <a:pt x="3002" y="1083"/>
                  </a:lnTo>
                  <a:lnTo>
                    <a:pt x="2953" y="1033"/>
                  </a:lnTo>
                  <a:lnTo>
                    <a:pt x="2854" y="1033"/>
                  </a:lnTo>
                  <a:lnTo>
                    <a:pt x="2805" y="1033"/>
                  </a:lnTo>
                  <a:lnTo>
                    <a:pt x="2756" y="1033"/>
                  </a:lnTo>
                  <a:lnTo>
                    <a:pt x="2756" y="1033"/>
                  </a:lnTo>
                  <a:lnTo>
                    <a:pt x="2657" y="1033"/>
                  </a:lnTo>
                  <a:lnTo>
                    <a:pt x="2608" y="1033"/>
                  </a:lnTo>
                  <a:lnTo>
                    <a:pt x="2460" y="1033"/>
                  </a:lnTo>
                  <a:lnTo>
                    <a:pt x="2411" y="984"/>
                  </a:lnTo>
                  <a:lnTo>
                    <a:pt x="2363" y="935"/>
                  </a:lnTo>
                  <a:lnTo>
                    <a:pt x="2263" y="935"/>
                  </a:lnTo>
                  <a:lnTo>
                    <a:pt x="2166" y="935"/>
                  </a:lnTo>
                  <a:lnTo>
                    <a:pt x="2117" y="935"/>
                  </a:lnTo>
                  <a:lnTo>
                    <a:pt x="2066" y="984"/>
                  </a:lnTo>
                  <a:lnTo>
                    <a:pt x="2018" y="984"/>
                  </a:lnTo>
                  <a:lnTo>
                    <a:pt x="2018" y="1033"/>
                  </a:lnTo>
                  <a:lnTo>
                    <a:pt x="2018" y="1033"/>
                  </a:lnTo>
                  <a:lnTo>
                    <a:pt x="2018" y="1083"/>
                  </a:lnTo>
                  <a:lnTo>
                    <a:pt x="2018" y="1083"/>
                  </a:lnTo>
                  <a:lnTo>
                    <a:pt x="1969" y="1083"/>
                  </a:lnTo>
                  <a:lnTo>
                    <a:pt x="1870" y="1083"/>
                  </a:lnTo>
                  <a:lnTo>
                    <a:pt x="1821" y="1033"/>
                  </a:lnTo>
                  <a:lnTo>
                    <a:pt x="1772" y="984"/>
                  </a:lnTo>
                  <a:lnTo>
                    <a:pt x="1723" y="935"/>
                  </a:lnTo>
                  <a:lnTo>
                    <a:pt x="1673" y="886"/>
                  </a:lnTo>
                  <a:lnTo>
                    <a:pt x="1624" y="836"/>
                  </a:lnTo>
                  <a:lnTo>
                    <a:pt x="1526" y="787"/>
                  </a:lnTo>
                  <a:lnTo>
                    <a:pt x="1378" y="738"/>
                  </a:lnTo>
                  <a:lnTo>
                    <a:pt x="1329" y="689"/>
                  </a:lnTo>
                  <a:lnTo>
                    <a:pt x="1329" y="639"/>
                  </a:lnTo>
                  <a:lnTo>
                    <a:pt x="1279" y="639"/>
                  </a:lnTo>
                  <a:lnTo>
                    <a:pt x="1279" y="590"/>
                  </a:lnTo>
                  <a:lnTo>
                    <a:pt x="1230" y="590"/>
                  </a:lnTo>
                  <a:lnTo>
                    <a:pt x="1230" y="590"/>
                  </a:lnTo>
                  <a:lnTo>
                    <a:pt x="1230" y="541"/>
                  </a:lnTo>
                  <a:lnTo>
                    <a:pt x="1230" y="442"/>
                  </a:lnTo>
                  <a:lnTo>
                    <a:pt x="1181" y="393"/>
                  </a:lnTo>
                  <a:lnTo>
                    <a:pt x="1132" y="393"/>
                  </a:lnTo>
                  <a:lnTo>
                    <a:pt x="1033" y="344"/>
                  </a:lnTo>
                  <a:lnTo>
                    <a:pt x="936" y="344"/>
                  </a:lnTo>
                  <a:lnTo>
                    <a:pt x="936" y="296"/>
                  </a:lnTo>
                  <a:lnTo>
                    <a:pt x="936" y="296"/>
                  </a:lnTo>
                  <a:lnTo>
                    <a:pt x="885" y="296"/>
                  </a:lnTo>
                  <a:lnTo>
                    <a:pt x="885" y="344"/>
                  </a:lnTo>
                  <a:lnTo>
                    <a:pt x="836" y="393"/>
                  </a:lnTo>
                  <a:lnTo>
                    <a:pt x="836" y="393"/>
                  </a:lnTo>
                  <a:lnTo>
                    <a:pt x="788" y="393"/>
                  </a:lnTo>
                  <a:lnTo>
                    <a:pt x="788" y="344"/>
                  </a:lnTo>
                  <a:lnTo>
                    <a:pt x="739" y="296"/>
                  </a:lnTo>
                  <a:lnTo>
                    <a:pt x="688" y="245"/>
                  </a:lnTo>
                  <a:lnTo>
                    <a:pt x="739" y="196"/>
                  </a:lnTo>
                  <a:lnTo>
                    <a:pt x="688" y="148"/>
                  </a:lnTo>
                  <a:lnTo>
                    <a:pt x="688" y="148"/>
                  </a:lnTo>
                  <a:lnTo>
                    <a:pt x="639" y="148"/>
                  </a:lnTo>
                  <a:lnTo>
                    <a:pt x="639" y="99"/>
                  </a:lnTo>
                  <a:lnTo>
                    <a:pt x="591" y="99"/>
                  </a:lnTo>
                  <a:lnTo>
                    <a:pt x="491" y="48"/>
                  </a:lnTo>
                  <a:lnTo>
                    <a:pt x="394" y="48"/>
                  </a:lnTo>
                  <a:lnTo>
                    <a:pt x="345" y="48"/>
                  </a:lnTo>
                  <a:lnTo>
                    <a:pt x="295" y="99"/>
                  </a:lnTo>
                  <a:lnTo>
                    <a:pt x="246" y="99"/>
                  </a:lnTo>
                  <a:lnTo>
                    <a:pt x="148" y="48"/>
                  </a:lnTo>
                  <a:lnTo>
                    <a:pt x="98" y="48"/>
                  </a:lnTo>
                  <a:lnTo>
                    <a:pt x="49" y="48"/>
                  </a:lnTo>
                  <a:lnTo>
                    <a:pt x="0" y="0"/>
                  </a:lnTo>
                  <a:lnTo>
                    <a:pt x="0" y="0"/>
                  </a:lnTo>
                  <a:lnTo>
                    <a:pt x="0" y="0"/>
                  </a:lnTo>
                  <a:lnTo>
                    <a:pt x="0" y="2067"/>
                  </a:lnTo>
                  <a:lnTo>
                    <a:pt x="0" y="2067"/>
                  </a:lnTo>
                  <a:lnTo>
                    <a:pt x="98" y="2116"/>
                  </a:lnTo>
                  <a:lnTo>
                    <a:pt x="197" y="2214"/>
                  </a:lnTo>
                  <a:lnTo>
                    <a:pt x="246" y="2264"/>
                  </a:lnTo>
                  <a:lnTo>
                    <a:pt x="295" y="2264"/>
                  </a:lnTo>
                  <a:lnTo>
                    <a:pt x="394" y="2165"/>
                  </a:lnTo>
                  <a:lnTo>
                    <a:pt x="491" y="2214"/>
                  </a:lnTo>
                  <a:lnTo>
                    <a:pt x="591" y="2264"/>
                  </a:lnTo>
                  <a:lnTo>
                    <a:pt x="688" y="2214"/>
                  </a:lnTo>
                  <a:lnTo>
                    <a:pt x="739" y="2264"/>
                  </a:lnTo>
                  <a:lnTo>
                    <a:pt x="836" y="2264"/>
                  </a:lnTo>
                  <a:lnTo>
                    <a:pt x="936" y="2362"/>
                  </a:lnTo>
                  <a:lnTo>
                    <a:pt x="1082" y="2362"/>
                  </a:lnTo>
                  <a:lnTo>
                    <a:pt x="1132" y="2411"/>
                  </a:lnTo>
                  <a:lnTo>
                    <a:pt x="1181" y="2461"/>
                  </a:lnTo>
                  <a:lnTo>
                    <a:pt x="1279" y="2461"/>
                  </a:lnTo>
                  <a:lnTo>
                    <a:pt x="1378" y="2461"/>
                  </a:lnTo>
                  <a:lnTo>
                    <a:pt x="1427" y="2411"/>
                  </a:lnTo>
                  <a:lnTo>
                    <a:pt x="1575" y="2264"/>
                  </a:lnTo>
                  <a:lnTo>
                    <a:pt x="1723" y="2214"/>
                  </a:lnTo>
                  <a:lnTo>
                    <a:pt x="1772" y="2214"/>
                  </a:lnTo>
                  <a:lnTo>
                    <a:pt x="1821" y="2214"/>
                  </a:lnTo>
                  <a:lnTo>
                    <a:pt x="1870" y="2165"/>
                  </a:lnTo>
                  <a:lnTo>
                    <a:pt x="1821" y="2116"/>
                  </a:lnTo>
                  <a:lnTo>
                    <a:pt x="1821" y="2116"/>
                  </a:lnTo>
                  <a:lnTo>
                    <a:pt x="1723" y="2116"/>
                  </a:lnTo>
                  <a:lnTo>
                    <a:pt x="1772" y="2116"/>
                  </a:lnTo>
                  <a:lnTo>
                    <a:pt x="1821" y="2067"/>
                  </a:lnTo>
                  <a:lnTo>
                    <a:pt x="2018" y="2017"/>
                  </a:lnTo>
                  <a:lnTo>
                    <a:pt x="2066" y="2017"/>
                  </a:lnTo>
                  <a:lnTo>
                    <a:pt x="2066" y="2067"/>
                  </a:lnTo>
                  <a:lnTo>
                    <a:pt x="2117" y="2116"/>
                  </a:lnTo>
                  <a:lnTo>
                    <a:pt x="2066" y="2165"/>
                  </a:lnTo>
                  <a:lnTo>
                    <a:pt x="2066" y="2165"/>
                  </a:lnTo>
                  <a:lnTo>
                    <a:pt x="2018" y="2214"/>
                  </a:lnTo>
                  <a:lnTo>
                    <a:pt x="1920" y="2214"/>
                  </a:lnTo>
                  <a:lnTo>
                    <a:pt x="1920" y="2214"/>
                  </a:lnTo>
                  <a:lnTo>
                    <a:pt x="1969" y="2264"/>
                  </a:lnTo>
                  <a:lnTo>
                    <a:pt x="2018" y="2313"/>
                  </a:lnTo>
                  <a:lnTo>
                    <a:pt x="2166" y="2264"/>
                  </a:lnTo>
                  <a:lnTo>
                    <a:pt x="2166" y="2214"/>
                  </a:lnTo>
                  <a:lnTo>
                    <a:pt x="2214" y="2165"/>
                  </a:lnTo>
                  <a:lnTo>
                    <a:pt x="2263" y="2165"/>
                  </a:lnTo>
                  <a:lnTo>
                    <a:pt x="2314" y="2165"/>
                  </a:lnTo>
                  <a:lnTo>
                    <a:pt x="2314" y="2214"/>
                  </a:lnTo>
                  <a:lnTo>
                    <a:pt x="2314" y="2264"/>
                  </a:lnTo>
                  <a:lnTo>
                    <a:pt x="2314" y="2264"/>
                  </a:lnTo>
                  <a:lnTo>
                    <a:pt x="2263" y="2313"/>
                  </a:lnTo>
                  <a:lnTo>
                    <a:pt x="2263" y="2313"/>
                  </a:lnTo>
                  <a:lnTo>
                    <a:pt x="2314" y="2362"/>
                  </a:lnTo>
                  <a:lnTo>
                    <a:pt x="2363" y="2362"/>
                  </a:lnTo>
                  <a:lnTo>
                    <a:pt x="2411" y="2362"/>
                  </a:lnTo>
                  <a:lnTo>
                    <a:pt x="2460" y="2411"/>
                  </a:lnTo>
                  <a:lnTo>
                    <a:pt x="2511" y="2461"/>
                  </a:lnTo>
                  <a:lnTo>
                    <a:pt x="2511" y="2510"/>
                  </a:lnTo>
                  <a:lnTo>
                    <a:pt x="2559" y="2510"/>
                  </a:lnTo>
                  <a:lnTo>
                    <a:pt x="2608" y="2461"/>
                  </a:lnTo>
                  <a:lnTo>
                    <a:pt x="2657" y="2510"/>
                  </a:lnTo>
                  <a:lnTo>
                    <a:pt x="2707" y="2559"/>
                  </a:lnTo>
                  <a:lnTo>
                    <a:pt x="2756" y="2608"/>
                  </a:lnTo>
                  <a:lnTo>
                    <a:pt x="2756" y="2608"/>
                  </a:lnTo>
                  <a:lnTo>
                    <a:pt x="2756" y="2658"/>
                  </a:lnTo>
                  <a:lnTo>
                    <a:pt x="2805" y="2608"/>
                  </a:lnTo>
                  <a:lnTo>
                    <a:pt x="2805" y="2608"/>
                  </a:lnTo>
                  <a:lnTo>
                    <a:pt x="2805" y="2559"/>
                  </a:lnTo>
                  <a:lnTo>
                    <a:pt x="2805" y="2461"/>
                  </a:lnTo>
                  <a:lnTo>
                    <a:pt x="2805" y="2461"/>
                  </a:lnTo>
                  <a:lnTo>
                    <a:pt x="2756" y="2510"/>
                  </a:lnTo>
                  <a:lnTo>
                    <a:pt x="2707" y="2461"/>
                  </a:lnTo>
                  <a:lnTo>
                    <a:pt x="2657" y="2461"/>
                  </a:lnTo>
                  <a:lnTo>
                    <a:pt x="2657" y="2411"/>
                  </a:lnTo>
                  <a:lnTo>
                    <a:pt x="2707" y="2411"/>
                  </a:lnTo>
                  <a:lnTo>
                    <a:pt x="2756" y="2411"/>
                  </a:lnTo>
                  <a:lnTo>
                    <a:pt x="2805" y="2411"/>
                  </a:lnTo>
                  <a:lnTo>
                    <a:pt x="3002" y="2411"/>
                  </a:lnTo>
                  <a:lnTo>
                    <a:pt x="3298" y="2165"/>
                  </a:lnTo>
                  <a:lnTo>
                    <a:pt x="3396" y="2067"/>
                  </a:lnTo>
                  <a:lnTo>
                    <a:pt x="3544" y="2017"/>
                  </a:lnTo>
                  <a:lnTo>
                    <a:pt x="3641" y="1968"/>
                  </a:lnTo>
                  <a:lnTo>
                    <a:pt x="3741" y="1968"/>
                  </a:lnTo>
                  <a:lnTo>
                    <a:pt x="4086" y="1919"/>
                  </a:lnTo>
                  <a:lnTo>
                    <a:pt x="4232" y="1968"/>
                  </a:lnTo>
                  <a:lnTo>
                    <a:pt x="4331" y="1919"/>
                  </a:lnTo>
                  <a:lnTo>
                    <a:pt x="4380" y="1919"/>
                  </a:lnTo>
                  <a:lnTo>
                    <a:pt x="4479" y="1871"/>
                  </a:lnTo>
                  <a:lnTo>
                    <a:pt x="4528" y="1820"/>
                  </a:lnTo>
                  <a:lnTo>
                    <a:pt x="4577" y="1820"/>
                  </a:lnTo>
                  <a:lnTo>
                    <a:pt x="4577" y="1771"/>
                  </a:lnTo>
                  <a:lnTo>
                    <a:pt x="3692" y="1426"/>
                  </a:lnTo>
                  <a:close/>
                  <a:moveTo>
                    <a:pt x="2314" y="2214"/>
                  </a:moveTo>
                  <a:lnTo>
                    <a:pt x="2263" y="2214"/>
                  </a:lnTo>
                  <a:lnTo>
                    <a:pt x="2214" y="2214"/>
                  </a:lnTo>
                  <a:lnTo>
                    <a:pt x="2214" y="2214"/>
                  </a:lnTo>
                  <a:lnTo>
                    <a:pt x="2214" y="2264"/>
                  </a:lnTo>
                  <a:lnTo>
                    <a:pt x="2214" y="2264"/>
                  </a:lnTo>
                  <a:lnTo>
                    <a:pt x="2314" y="2214"/>
                  </a:lnTo>
                  <a:close/>
                </a:path>
              </a:pathLst>
            </a:custGeom>
            <a:solidFill>
              <a:schemeClr val="tx2"/>
            </a:solidFill>
            <a:ln w="9525">
              <a:solidFill>
                <a:srgbClr val="FFFFFF"/>
              </a:solidFill>
              <a:round/>
              <a:headEnd/>
              <a:tailEnd/>
            </a:ln>
          </p:spPr>
          <p:txBody>
            <a:bodyPr anchor="ctr"/>
            <a:lstStyle/>
            <a:p>
              <a:pPr>
                <a:defRPr/>
              </a:pPr>
              <a:endParaRPr lang="en-US" sz="1841" dirty="0">
                <a:ea typeface="ＭＳ Ｐゴシック" charset="-128"/>
              </a:endParaRPr>
            </a:p>
          </p:txBody>
        </p:sp>
        <p:sp>
          <p:nvSpPr>
            <p:cNvPr id="124" name="Freeform 123"/>
            <p:cNvSpPr>
              <a:spLocks noChangeArrowheads="1"/>
            </p:cNvSpPr>
            <p:nvPr/>
          </p:nvSpPr>
          <p:spPr bwMode="auto">
            <a:xfrm>
              <a:off x="8979816" y="3646490"/>
              <a:ext cx="2001834" cy="1482725"/>
            </a:xfrm>
            <a:custGeom>
              <a:avLst/>
              <a:gdLst>
                <a:gd name="T0" fmla="*/ 6349 w 6449"/>
                <a:gd name="T1" fmla="*/ 48 h 4774"/>
                <a:gd name="T2" fmla="*/ 6004 w 6449"/>
                <a:gd name="T3" fmla="*/ 97 h 4774"/>
                <a:gd name="T4" fmla="*/ 5857 w 6449"/>
                <a:gd name="T5" fmla="*/ 97 h 4774"/>
                <a:gd name="T6" fmla="*/ 5610 w 6449"/>
                <a:gd name="T7" fmla="*/ 197 h 4774"/>
                <a:gd name="T8" fmla="*/ 5610 w 6449"/>
                <a:gd name="T9" fmla="*/ 393 h 4774"/>
                <a:gd name="T10" fmla="*/ 5512 w 6449"/>
                <a:gd name="T11" fmla="*/ 393 h 4774"/>
                <a:gd name="T12" fmla="*/ 5316 w 6449"/>
                <a:gd name="T13" fmla="*/ 491 h 4774"/>
                <a:gd name="T14" fmla="*/ 5168 w 6449"/>
                <a:gd name="T15" fmla="*/ 345 h 4774"/>
                <a:gd name="T16" fmla="*/ 5070 w 6449"/>
                <a:gd name="T17" fmla="*/ 245 h 4774"/>
                <a:gd name="T18" fmla="*/ 4676 w 6449"/>
                <a:gd name="T19" fmla="*/ 197 h 4774"/>
                <a:gd name="T20" fmla="*/ 4380 w 6449"/>
                <a:gd name="T21" fmla="*/ 197 h 4774"/>
                <a:gd name="T22" fmla="*/ 4183 w 6449"/>
                <a:gd name="T23" fmla="*/ 345 h 4774"/>
                <a:gd name="T24" fmla="*/ 4086 w 6449"/>
                <a:gd name="T25" fmla="*/ 442 h 4774"/>
                <a:gd name="T26" fmla="*/ 98 w 6449"/>
                <a:gd name="T27" fmla="*/ 3050 h 4774"/>
                <a:gd name="T28" fmla="*/ 345 w 6449"/>
                <a:gd name="T29" fmla="*/ 3050 h 4774"/>
                <a:gd name="T30" fmla="*/ 639 w 6449"/>
                <a:gd name="T31" fmla="*/ 3101 h 4774"/>
                <a:gd name="T32" fmla="*/ 739 w 6449"/>
                <a:gd name="T33" fmla="*/ 3198 h 4774"/>
                <a:gd name="T34" fmla="*/ 788 w 6449"/>
                <a:gd name="T35" fmla="*/ 3395 h 4774"/>
                <a:gd name="T36" fmla="*/ 885 w 6449"/>
                <a:gd name="T37" fmla="*/ 3298 h 4774"/>
                <a:gd name="T38" fmla="*/ 1033 w 6449"/>
                <a:gd name="T39" fmla="*/ 3346 h 4774"/>
                <a:gd name="T40" fmla="*/ 1230 w 6449"/>
                <a:gd name="T41" fmla="*/ 3543 h 4774"/>
                <a:gd name="T42" fmla="*/ 1279 w 6449"/>
                <a:gd name="T43" fmla="*/ 3641 h 4774"/>
                <a:gd name="T44" fmla="*/ 1526 w 6449"/>
                <a:gd name="T45" fmla="*/ 3789 h 4774"/>
                <a:gd name="T46" fmla="*/ 1772 w 6449"/>
                <a:gd name="T47" fmla="*/ 3986 h 4774"/>
                <a:gd name="T48" fmla="*/ 2018 w 6449"/>
                <a:gd name="T49" fmla="*/ 4085 h 4774"/>
                <a:gd name="T50" fmla="*/ 2018 w 6449"/>
                <a:gd name="T51" fmla="*/ 3986 h 4774"/>
                <a:gd name="T52" fmla="*/ 2263 w 6449"/>
                <a:gd name="T53" fmla="*/ 3937 h 4774"/>
                <a:gd name="T54" fmla="*/ 2608 w 6449"/>
                <a:gd name="T55" fmla="*/ 4035 h 4774"/>
                <a:gd name="T56" fmla="*/ 2805 w 6449"/>
                <a:gd name="T57" fmla="*/ 4035 h 4774"/>
                <a:gd name="T58" fmla="*/ 3101 w 6449"/>
                <a:gd name="T59" fmla="*/ 4085 h 4774"/>
                <a:gd name="T60" fmla="*/ 3248 w 6449"/>
                <a:gd name="T61" fmla="*/ 4035 h 4774"/>
                <a:gd name="T62" fmla="*/ 3298 w 6449"/>
                <a:gd name="T63" fmla="*/ 3986 h 4774"/>
                <a:gd name="T64" fmla="*/ 3445 w 6449"/>
                <a:gd name="T65" fmla="*/ 3986 h 4774"/>
                <a:gd name="T66" fmla="*/ 3593 w 6449"/>
                <a:gd name="T67" fmla="*/ 4134 h 4774"/>
                <a:gd name="T68" fmla="*/ 3641 w 6449"/>
                <a:gd name="T69" fmla="*/ 4428 h 4774"/>
                <a:gd name="T70" fmla="*/ 4577 w 6449"/>
                <a:gd name="T71" fmla="*/ 4725 h 4774"/>
                <a:gd name="T72" fmla="*/ 4626 w 6449"/>
                <a:gd name="T73" fmla="*/ 4380 h 4774"/>
                <a:gd name="T74" fmla="*/ 4676 w 6449"/>
                <a:gd name="T75" fmla="*/ 3986 h 4774"/>
                <a:gd name="T76" fmla="*/ 4922 w 6449"/>
                <a:gd name="T77" fmla="*/ 3641 h 4774"/>
                <a:gd name="T78" fmla="*/ 4971 w 6449"/>
                <a:gd name="T79" fmla="*/ 3592 h 4774"/>
                <a:gd name="T80" fmla="*/ 5020 w 6449"/>
                <a:gd name="T81" fmla="*/ 3543 h 4774"/>
                <a:gd name="T82" fmla="*/ 5020 w 6449"/>
                <a:gd name="T83" fmla="*/ 3395 h 4774"/>
                <a:gd name="T84" fmla="*/ 5168 w 6449"/>
                <a:gd name="T85" fmla="*/ 3101 h 4774"/>
                <a:gd name="T86" fmla="*/ 5216 w 6449"/>
                <a:gd name="T87" fmla="*/ 3002 h 4774"/>
                <a:gd name="T88" fmla="*/ 5267 w 6449"/>
                <a:gd name="T89" fmla="*/ 2904 h 4774"/>
                <a:gd name="T90" fmla="*/ 5364 w 6449"/>
                <a:gd name="T91" fmla="*/ 2756 h 4774"/>
                <a:gd name="T92" fmla="*/ 5464 w 6449"/>
                <a:gd name="T93" fmla="*/ 2608 h 4774"/>
                <a:gd name="T94" fmla="*/ 5709 w 6449"/>
                <a:gd name="T95" fmla="*/ 2362 h 4774"/>
                <a:gd name="T96" fmla="*/ 5758 w 6449"/>
                <a:gd name="T97" fmla="*/ 2313 h 4774"/>
                <a:gd name="T98" fmla="*/ 5906 w 6449"/>
                <a:gd name="T99" fmla="*/ 2165 h 4774"/>
                <a:gd name="T100" fmla="*/ 6103 w 6449"/>
                <a:gd name="T101" fmla="*/ 1672 h 4774"/>
                <a:gd name="T102" fmla="*/ 6152 w 6449"/>
                <a:gd name="T103" fmla="*/ 1329 h 4774"/>
                <a:gd name="T104" fmla="*/ 6300 w 6449"/>
                <a:gd name="T105" fmla="*/ 885 h 4774"/>
                <a:gd name="T106" fmla="*/ 6448 w 6449"/>
                <a:gd name="T107" fmla="*/ 345 h 4774"/>
                <a:gd name="T108" fmla="*/ 4232 w 6449"/>
                <a:gd name="T109" fmla="*/ 3691 h 4774"/>
                <a:gd name="T110" fmla="*/ 4183 w 6449"/>
                <a:gd name="T111" fmla="*/ 3789 h 4774"/>
                <a:gd name="T112" fmla="*/ 4086 w 6449"/>
                <a:gd name="T113" fmla="*/ 3986 h 4774"/>
                <a:gd name="T114" fmla="*/ 3986 w 6449"/>
                <a:gd name="T115" fmla="*/ 3888 h 4774"/>
                <a:gd name="T116" fmla="*/ 4134 w 6449"/>
                <a:gd name="T117" fmla="*/ 3592 h 4774"/>
                <a:gd name="T118" fmla="*/ 4331 w 6449"/>
                <a:gd name="T119" fmla="*/ 369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49" h="4774">
                  <a:moveTo>
                    <a:pt x="6448" y="197"/>
                  </a:moveTo>
                  <a:lnTo>
                    <a:pt x="6448" y="48"/>
                  </a:lnTo>
                  <a:lnTo>
                    <a:pt x="6398" y="0"/>
                  </a:lnTo>
                  <a:lnTo>
                    <a:pt x="6349" y="48"/>
                  </a:lnTo>
                  <a:lnTo>
                    <a:pt x="6251" y="48"/>
                  </a:lnTo>
                  <a:lnTo>
                    <a:pt x="6201" y="97"/>
                  </a:lnTo>
                  <a:lnTo>
                    <a:pt x="6054" y="97"/>
                  </a:lnTo>
                  <a:lnTo>
                    <a:pt x="6004" y="97"/>
                  </a:lnTo>
                  <a:lnTo>
                    <a:pt x="5955" y="48"/>
                  </a:lnTo>
                  <a:lnTo>
                    <a:pt x="5955" y="97"/>
                  </a:lnTo>
                  <a:lnTo>
                    <a:pt x="5906" y="48"/>
                  </a:lnTo>
                  <a:lnTo>
                    <a:pt x="5857" y="97"/>
                  </a:lnTo>
                  <a:lnTo>
                    <a:pt x="5807" y="97"/>
                  </a:lnTo>
                  <a:lnTo>
                    <a:pt x="5758" y="148"/>
                  </a:lnTo>
                  <a:lnTo>
                    <a:pt x="5709" y="148"/>
                  </a:lnTo>
                  <a:lnTo>
                    <a:pt x="5610" y="197"/>
                  </a:lnTo>
                  <a:lnTo>
                    <a:pt x="5661" y="245"/>
                  </a:lnTo>
                  <a:lnTo>
                    <a:pt x="5661" y="294"/>
                  </a:lnTo>
                  <a:lnTo>
                    <a:pt x="5661" y="393"/>
                  </a:lnTo>
                  <a:lnTo>
                    <a:pt x="5610" y="393"/>
                  </a:lnTo>
                  <a:lnTo>
                    <a:pt x="5561" y="393"/>
                  </a:lnTo>
                  <a:lnTo>
                    <a:pt x="5561" y="442"/>
                  </a:lnTo>
                  <a:lnTo>
                    <a:pt x="5512" y="393"/>
                  </a:lnTo>
                  <a:lnTo>
                    <a:pt x="5512" y="393"/>
                  </a:lnTo>
                  <a:lnTo>
                    <a:pt x="5413" y="393"/>
                  </a:lnTo>
                  <a:lnTo>
                    <a:pt x="5413" y="442"/>
                  </a:lnTo>
                  <a:lnTo>
                    <a:pt x="5364" y="491"/>
                  </a:lnTo>
                  <a:lnTo>
                    <a:pt x="5316" y="491"/>
                  </a:lnTo>
                  <a:lnTo>
                    <a:pt x="5316" y="491"/>
                  </a:lnTo>
                  <a:lnTo>
                    <a:pt x="5267" y="442"/>
                  </a:lnTo>
                  <a:lnTo>
                    <a:pt x="5267" y="393"/>
                  </a:lnTo>
                  <a:lnTo>
                    <a:pt x="5168" y="345"/>
                  </a:lnTo>
                  <a:lnTo>
                    <a:pt x="5168" y="345"/>
                  </a:lnTo>
                  <a:lnTo>
                    <a:pt x="5168" y="294"/>
                  </a:lnTo>
                  <a:lnTo>
                    <a:pt x="5119" y="294"/>
                  </a:lnTo>
                  <a:lnTo>
                    <a:pt x="5070" y="245"/>
                  </a:lnTo>
                  <a:lnTo>
                    <a:pt x="4971" y="245"/>
                  </a:lnTo>
                  <a:lnTo>
                    <a:pt x="4873" y="245"/>
                  </a:lnTo>
                  <a:lnTo>
                    <a:pt x="4774" y="197"/>
                  </a:lnTo>
                  <a:lnTo>
                    <a:pt x="4676" y="197"/>
                  </a:lnTo>
                  <a:lnTo>
                    <a:pt x="4528" y="245"/>
                  </a:lnTo>
                  <a:lnTo>
                    <a:pt x="4429" y="245"/>
                  </a:lnTo>
                  <a:lnTo>
                    <a:pt x="4429" y="197"/>
                  </a:lnTo>
                  <a:lnTo>
                    <a:pt x="4380" y="197"/>
                  </a:lnTo>
                  <a:lnTo>
                    <a:pt x="4331" y="245"/>
                  </a:lnTo>
                  <a:lnTo>
                    <a:pt x="4331" y="245"/>
                  </a:lnTo>
                  <a:lnTo>
                    <a:pt x="4282" y="294"/>
                  </a:lnTo>
                  <a:lnTo>
                    <a:pt x="4183" y="345"/>
                  </a:lnTo>
                  <a:lnTo>
                    <a:pt x="4134" y="393"/>
                  </a:lnTo>
                  <a:lnTo>
                    <a:pt x="4134" y="393"/>
                  </a:lnTo>
                  <a:lnTo>
                    <a:pt x="4086" y="442"/>
                  </a:lnTo>
                  <a:lnTo>
                    <a:pt x="4086" y="442"/>
                  </a:lnTo>
                  <a:lnTo>
                    <a:pt x="0" y="442"/>
                  </a:lnTo>
                  <a:lnTo>
                    <a:pt x="0" y="3002"/>
                  </a:lnTo>
                  <a:lnTo>
                    <a:pt x="49" y="3050"/>
                  </a:lnTo>
                  <a:lnTo>
                    <a:pt x="98" y="3050"/>
                  </a:lnTo>
                  <a:lnTo>
                    <a:pt x="148" y="3050"/>
                  </a:lnTo>
                  <a:lnTo>
                    <a:pt x="246" y="3101"/>
                  </a:lnTo>
                  <a:lnTo>
                    <a:pt x="295" y="3101"/>
                  </a:lnTo>
                  <a:lnTo>
                    <a:pt x="345" y="3050"/>
                  </a:lnTo>
                  <a:lnTo>
                    <a:pt x="394" y="3050"/>
                  </a:lnTo>
                  <a:lnTo>
                    <a:pt x="491" y="3050"/>
                  </a:lnTo>
                  <a:lnTo>
                    <a:pt x="591" y="3101"/>
                  </a:lnTo>
                  <a:lnTo>
                    <a:pt x="639" y="3101"/>
                  </a:lnTo>
                  <a:lnTo>
                    <a:pt x="639" y="3150"/>
                  </a:lnTo>
                  <a:lnTo>
                    <a:pt x="688" y="3150"/>
                  </a:lnTo>
                  <a:lnTo>
                    <a:pt x="688" y="3150"/>
                  </a:lnTo>
                  <a:lnTo>
                    <a:pt x="739" y="3198"/>
                  </a:lnTo>
                  <a:lnTo>
                    <a:pt x="688" y="3247"/>
                  </a:lnTo>
                  <a:lnTo>
                    <a:pt x="739" y="3298"/>
                  </a:lnTo>
                  <a:lnTo>
                    <a:pt x="788" y="3346"/>
                  </a:lnTo>
                  <a:lnTo>
                    <a:pt x="788" y="3395"/>
                  </a:lnTo>
                  <a:lnTo>
                    <a:pt x="836" y="3395"/>
                  </a:lnTo>
                  <a:lnTo>
                    <a:pt x="836" y="3395"/>
                  </a:lnTo>
                  <a:lnTo>
                    <a:pt x="885" y="3346"/>
                  </a:lnTo>
                  <a:lnTo>
                    <a:pt x="885" y="3298"/>
                  </a:lnTo>
                  <a:lnTo>
                    <a:pt x="936" y="3298"/>
                  </a:lnTo>
                  <a:lnTo>
                    <a:pt x="936" y="3298"/>
                  </a:lnTo>
                  <a:lnTo>
                    <a:pt x="936" y="3346"/>
                  </a:lnTo>
                  <a:lnTo>
                    <a:pt x="1033" y="3346"/>
                  </a:lnTo>
                  <a:lnTo>
                    <a:pt x="1132" y="3395"/>
                  </a:lnTo>
                  <a:lnTo>
                    <a:pt x="1181" y="3395"/>
                  </a:lnTo>
                  <a:lnTo>
                    <a:pt x="1230" y="3444"/>
                  </a:lnTo>
                  <a:lnTo>
                    <a:pt x="1230" y="3543"/>
                  </a:lnTo>
                  <a:lnTo>
                    <a:pt x="1230" y="3592"/>
                  </a:lnTo>
                  <a:lnTo>
                    <a:pt x="1230" y="3592"/>
                  </a:lnTo>
                  <a:lnTo>
                    <a:pt x="1279" y="3592"/>
                  </a:lnTo>
                  <a:lnTo>
                    <a:pt x="1279" y="3641"/>
                  </a:lnTo>
                  <a:lnTo>
                    <a:pt x="1329" y="3641"/>
                  </a:lnTo>
                  <a:lnTo>
                    <a:pt x="1329" y="3691"/>
                  </a:lnTo>
                  <a:lnTo>
                    <a:pt x="1378" y="3740"/>
                  </a:lnTo>
                  <a:lnTo>
                    <a:pt x="1526" y="3789"/>
                  </a:lnTo>
                  <a:lnTo>
                    <a:pt x="1624" y="3838"/>
                  </a:lnTo>
                  <a:lnTo>
                    <a:pt x="1673" y="3888"/>
                  </a:lnTo>
                  <a:lnTo>
                    <a:pt x="1723" y="3937"/>
                  </a:lnTo>
                  <a:lnTo>
                    <a:pt x="1772" y="3986"/>
                  </a:lnTo>
                  <a:lnTo>
                    <a:pt x="1821" y="4035"/>
                  </a:lnTo>
                  <a:lnTo>
                    <a:pt x="1870" y="4085"/>
                  </a:lnTo>
                  <a:lnTo>
                    <a:pt x="1969" y="4085"/>
                  </a:lnTo>
                  <a:lnTo>
                    <a:pt x="2018" y="4085"/>
                  </a:lnTo>
                  <a:lnTo>
                    <a:pt x="2018" y="4085"/>
                  </a:lnTo>
                  <a:lnTo>
                    <a:pt x="2018" y="4035"/>
                  </a:lnTo>
                  <a:lnTo>
                    <a:pt x="2018" y="4035"/>
                  </a:lnTo>
                  <a:lnTo>
                    <a:pt x="2018" y="3986"/>
                  </a:lnTo>
                  <a:lnTo>
                    <a:pt x="2066" y="3986"/>
                  </a:lnTo>
                  <a:lnTo>
                    <a:pt x="2117" y="3937"/>
                  </a:lnTo>
                  <a:lnTo>
                    <a:pt x="2166" y="3937"/>
                  </a:lnTo>
                  <a:lnTo>
                    <a:pt x="2263" y="3937"/>
                  </a:lnTo>
                  <a:lnTo>
                    <a:pt x="2363" y="3937"/>
                  </a:lnTo>
                  <a:lnTo>
                    <a:pt x="2411" y="3986"/>
                  </a:lnTo>
                  <a:lnTo>
                    <a:pt x="2460" y="4035"/>
                  </a:lnTo>
                  <a:lnTo>
                    <a:pt x="2608" y="4035"/>
                  </a:lnTo>
                  <a:lnTo>
                    <a:pt x="2657" y="4035"/>
                  </a:lnTo>
                  <a:lnTo>
                    <a:pt x="2756" y="4035"/>
                  </a:lnTo>
                  <a:lnTo>
                    <a:pt x="2756" y="4035"/>
                  </a:lnTo>
                  <a:lnTo>
                    <a:pt x="2805" y="4035"/>
                  </a:lnTo>
                  <a:lnTo>
                    <a:pt x="2854" y="4035"/>
                  </a:lnTo>
                  <a:lnTo>
                    <a:pt x="2953" y="4035"/>
                  </a:lnTo>
                  <a:lnTo>
                    <a:pt x="3002" y="4085"/>
                  </a:lnTo>
                  <a:lnTo>
                    <a:pt x="3101" y="4085"/>
                  </a:lnTo>
                  <a:lnTo>
                    <a:pt x="3150" y="4035"/>
                  </a:lnTo>
                  <a:lnTo>
                    <a:pt x="3150" y="4035"/>
                  </a:lnTo>
                  <a:lnTo>
                    <a:pt x="3199" y="4035"/>
                  </a:lnTo>
                  <a:lnTo>
                    <a:pt x="3248" y="4035"/>
                  </a:lnTo>
                  <a:lnTo>
                    <a:pt x="3248" y="4035"/>
                  </a:lnTo>
                  <a:lnTo>
                    <a:pt x="3248" y="4035"/>
                  </a:lnTo>
                  <a:lnTo>
                    <a:pt x="3298" y="3986"/>
                  </a:lnTo>
                  <a:lnTo>
                    <a:pt x="3298" y="3986"/>
                  </a:lnTo>
                  <a:lnTo>
                    <a:pt x="3347" y="3986"/>
                  </a:lnTo>
                  <a:lnTo>
                    <a:pt x="3347" y="4035"/>
                  </a:lnTo>
                  <a:lnTo>
                    <a:pt x="3396" y="4035"/>
                  </a:lnTo>
                  <a:lnTo>
                    <a:pt x="3445" y="3986"/>
                  </a:lnTo>
                  <a:lnTo>
                    <a:pt x="3445" y="3986"/>
                  </a:lnTo>
                  <a:lnTo>
                    <a:pt x="3544" y="4035"/>
                  </a:lnTo>
                  <a:lnTo>
                    <a:pt x="3593" y="4035"/>
                  </a:lnTo>
                  <a:lnTo>
                    <a:pt x="3593" y="4134"/>
                  </a:lnTo>
                  <a:lnTo>
                    <a:pt x="3641" y="4282"/>
                  </a:lnTo>
                  <a:lnTo>
                    <a:pt x="3692" y="4331"/>
                  </a:lnTo>
                  <a:lnTo>
                    <a:pt x="3692" y="4380"/>
                  </a:lnTo>
                  <a:lnTo>
                    <a:pt x="3641" y="4428"/>
                  </a:lnTo>
                  <a:lnTo>
                    <a:pt x="3692" y="4428"/>
                  </a:lnTo>
                  <a:lnTo>
                    <a:pt x="4577" y="4773"/>
                  </a:lnTo>
                  <a:lnTo>
                    <a:pt x="4577" y="4773"/>
                  </a:lnTo>
                  <a:lnTo>
                    <a:pt x="4577" y="4725"/>
                  </a:lnTo>
                  <a:lnTo>
                    <a:pt x="4626" y="4676"/>
                  </a:lnTo>
                  <a:lnTo>
                    <a:pt x="4577" y="4576"/>
                  </a:lnTo>
                  <a:lnTo>
                    <a:pt x="4577" y="4479"/>
                  </a:lnTo>
                  <a:lnTo>
                    <a:pt x="4626" y="4380"/>
                  </a:lnTo>
                  <a:lnTo>
                    <a:pt x="4626" y="4331"/>
                  </a:lnTo>
                  <a:lnTo>
                    <a:pt x="4676" y="4232"/>
                  </a:lnTo>
                  <a:lnTo>
                    <a:pt x="4676" y="4085"/>
                  </a:lnTo>
                  <a:lnTo>
                    <a:pt x="4676" y="3986"/>
                  </a:lnTo>
                  <a:lnTo>
                    <a:pt x="4725" y="3937"/>
                  </a:lnTo>
                  <a:lnTo>
                    <a:pt x="4774" y="3838"/>
                  </a:lnTo>
                  <a:lnTo>
                    <a:pt x="4823" y="3789"/>
                  </a:lnTo>
                  <a:lnTo>
                    <a:pt x="4922" y="3641"/>
                  </a:lnTo>
                  <a:lnTo>
                    <a:pt x="4922" y="3592"/>
                  </a:lnTo>
                  <a:lnTo>
                    <a:pt x="4922" y="3592"/>
                  </a:lnTo>
                  <a:lnTo>
                    <a:pt x="4971" y="3592"/>
                  </a:lnTo>
                  <a:lnTo>
                    <a:pt x="4971" y="3592"/>
                  </a:lnTo>
                  <a:lnTo>
                    <a:pt x="4971" y="3543"/>
                  </a:lnTo>
                  <a:lnTo>
                    <a:pt x="4971" y="3543"/>
                  </a:lnTo>
                  <a:lnTo>
                    <a:pt x="5020" y="3494"/>
                  </a:lnTo>
                  <a:lnTo>
                    <a:pt x="5020" y="3543"/>
                  </a:lnTo>
                  <a:lnTo>
                    <a:pt x="5020" y="3494"/>
                  </a:lnTo>
                  <a:lnTo>
                    <a:pt x="5020" y="3494"/>
                  </a:lnTo>
                  <a:lnTo>
                    <a:pt x="5020" y="3444"/>
                  </a:lnTo>
                  <a:lnTo>
                    <a:pt x="5020" y="3395"/>
                  </a:lnTo>
                  <a:lnTo>
                    <a:pt x="5070" y="3247"/>
                  </a:lnTo>
                  <a:lnTo>
                    <a:pt x="5070" y="3198"/>
                  </a:lnTo>
                  <a:lnTo>
                    <a:pt x="5119" y="3150"/>
                  </a:lnTo>
                  <a:lnTo>
                    <a:pt x="5168" y="3101"/>
                  </a:lnTo>
                  <a:lnTo>
                    <a:pt x="5267" y="3002"/>
                  </a:lnTo>
                  <a:lnTo>
                    <a:pt x="5216" y="3002"/>
                  </a:lnTo>
                  <a:lnTo>
                    <a:pt x="5216" y="3002"/>
                  </a:lnTo>
                  <a:lnTo>
                    <a:pt x="5216" y="3002"/>
                  </a:lnTo>
                  <a:lnTo>
                    <a:pt x="5216" y="3002"/>
                  </a:lnTo>
                  <a:lnTo>
                    <a:pt x="5267" y="3002"/>
                  </a:lnTo>
                  <a:lnTo>
                    <a:pt x="5267" y="2953"/>
                  </a:lnTo>
                  <a:lnTo>
                    <a:pt x="5267" y="2904"/>
                  </a:lnTo>
                  <a:lnTo>
                    <a:pt x="5316" y="2853"/>
                  </a:lnTo>
                  <a:lnTo>
                    <a:pt x="5267" y="2805"/>
                  </a:lnTo>
                  <a:lnTo>
                    <a:pt x="5316" y="2756"/>
                  </a:lnTo>
                  <a:lnTo>
                    <a:pt x="5364" y="2756"/>
                  </a:lnTo>
                  <a:lnTo>
                    <a:pt x="5364" y="2707"/>
                  </a:lnTo>
                  <a:lnTo>
                    <a:pt x="5364" y="2657"/>
                  </a:lnTo>
                  <a:lnTo>
                    <a:pt x="5413" y="2657"/>
                  </a:lnTo>
                  <a:lnTo>
                    <a:pt x="5464" y="2608"/>
                  </a:lnTo>
                  <a:lnTo>
                    <a:pt x="5464" y="2559"/>
                  </a:lnTo>
                  <a:lnTo>
                    <a:pt x="5561" y="2411"/>
                  </a:lnTo>
                  <a:lnTo>
                    <a:pt x="5610" y="2411"/>
                  </a:lnTo>
                  <a:lnTo>
                    <a:pt x="5709" y="2362"/>
                  </a:lnTo>
                  <a:lnTo>
                    <a:pt x="5758" y="2362"/>
                  </a:lnTo>
                  <a:lnTo>
                    <a:pt x="5709" y="2313"/>
                  </a:lnTo>
                  <a:lnTo>
                    <a:pt x="5709" y="2313"/>
                  </a:lnTo>
                  <a:lnTo>
                    <a:pt x="5758" y="2313"/>
                  </a:lnTo>
                  <a:lnTo>
                    <a:pt x="5758" y="2263"/>
                  </a:lnTo>
                  <a:lnTo>
                    <a:pt x="5807" y="2263"/>
                  </a:lnTo>
                  <a:lnTo>
                    <a:pt x="5906" y="2214"/>
                  </a:lnTo>
                  <a:lnTo>
                    <a:pt x="5906" y="2165"/>
                  </a:lnTo>
                  <a:lnTo>
                    <a:pt x="5906" y="2116"/>
                  </a:lnTo>
                  <a:lnTo>
                    <a:pt x="5906" y="2017"/>
                  </a:lnTo>
                  <a:lnTo>
                    <a:pt x="6054" y="1869"/>
                  </a:lnTo>
                  <a:lnTo>
                    <a:pt x="6103" y="1672"/>
                  </a:lnTo>
                  <a:lnTo>
                    <a:pt x="6152" y="1575"/>
                  </a:lnTo>
                  <a:lnTo>
                    <a:pt x="6152" y="1526"/>
                  </a:lnTo>
                  <a:lnTo>
                    <a:pt x="6201" y="1427"/>
                  </a:lnTo>
                  <a:lnTo>
                    <a:pt x="6152" y="1329"/>
                  </a:lnTo>
                  <a:lnTo>
                    <a:pt x="6152" y="1230"/>
                  </a:lnTo>
                  <a:lnTo>
                    <a:pt x="6251" y="1033"/>
                  </a:lnTo>
                  <a:lnTo>
                    <a:pt x="6251" y="935"/>
                  </a:lnTo>
                  <a:lnTo>
                    <a:pt x="6300" y="885"/>
                  </a:lnTo>
                  <a:lnTo>
                    <a:pt x="6349" y="688"/>
                  </a:lnTo>
                  <a:lnTo>
                    <a:pt x="6349" y="590"/>
                  </a:lnTo>
                  <a:lnTo>
                    <a:pt x="6398" y="442"/>
                  </a:lnTo>
                  <a:lnTo>
                    <a:pt x="6448" y="345"/>
                  </a:lnTo>
                  <a:lnTo>
                    <a:pt x="6448" y="245"/>
                  </a:lnTo>
                  <a:lnTo>
                    <a:pt x="6448" y="197"/>
                  </a:lnTo>
                  <a:close/>
                  <a:moveTo>
                    <a:pt x="4282" y="3691"/>
                  </a:moveTo>
                  <a:lnTo>
                    <a:pt x="4232" y="3691"/>
                  </a:lnTo>
                  <a:lnTo>
                    <a:pt x="4183" y="3691"/>
                  </a:lnTo>
                  <a:lnTo>
                    <a:pt x="4183" y="3740"/>
                  </a:lnTo>
                  <a:lnTo>
                    <a:pt x="4183" y="3789"/>
                  </a:lnTo>
                  <a:lnTo>
                    <a:pt x="4183" y="3789"/>
                  </a:lnTo>
                  <a:lnTo>
                    <a:pt x="4134" y="3838"/>
                  </a:lnTo>
                  <a:lnTo>
                    <a:pt x="4134" y="3937"/>
                  </a:lnTo>
                  <a:lnTo>
                    <a:pt x="4134" y="3986"/>
                  </a:lnTo>
                  <a:lnTo>
                    <a:pt x="4086" y="3986"/>
                  </a:lnTo>
                  <a:lnTo>
                    <a:pt x="4035" y="3937"/>
                  </a:lnTo>
                  <a:lnTo>
                    <a:pt x="4035" y="3888"/>
                  </a:lnTo>
                  <a:lnTo>
                    <a:pt x="4035" y="3888"/>
                  </a:lnTo>
                  <a:lnTo>
                    <a:pt x="3986" y="3888"/>
                  </a:lnTo>
                  <a:lnTo>
                    <a:pt x="3986" y="3838"/>
                  </a:lnTo>
                  <a:lnTo>
                    <a:pt x="3986" y="3789"/>
                  </a:lnTo>
                  <a:lnTo>
                    <a:pt x="4035" y="3691"/>
                  </a:lnTo>
                  <a:lnTo>
                    <a:pt x="4134" y="3592"/>
                  </a:lnTo>
                  <a:lnTo>
                    <a:pt x="4183" y="3592"/>
                  </a:lnTo>
                  <a:lnTo>
                    <a:pt x="4183" y="3641"/>
                  </a:lnTo>
                  <a:lnTo>
                    <a:pt x="4232" y="3641"/>
                  </a:lnTo>
                  <a:lnTo>
                    <a:pt x="4331" y="3691"/>
                  </a:lnTo>
                  <a:lnTo>
                    <a:pt x="4282" y="3691"/>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25" name="Freeform 124"/>
            <p:cNvSpPr>
              <a:spLocks noChangeArrowheads="1"/>
            </p:cNvSpPr>
            <p:nvPr/>
          </p:nvSpPr>
          <p:spPr bwMode="auto">
            <a:xfrm>
              <a:off x="7070051" y="3309938"/>
              <a:ext cx="1909765" cy="1911347"/>
            </a:xfrm>
            <a:custGeom>
              <a:avLst/>
              <a:gdLst>
                <a:gd name="T0" fmla="*/ 4429 w 6153"/>
                <a:gd name="T1" fmla="*/ 4972 h 6154"/>
                <a:gd name="T2" fmla="*/ 4281 w 6153"/>
                <a:gd name="T3" fmla="*/ 4922 h 6154"/>
                <a:gd name="T4" fmla="*/ 3887 w 6153"/>
                <a:gd name="T5" fmla="*/ 5070 h 6154"/>
                <a:gd name="T6" fmla="*/ 4135 w 6153"/>
                <a:gd name="T7" fmla="*/ 5119 h 6154"/>
                <a:gd name="T8" fmla="*/ 4331 w 6153"/>
                <a:gd name="T9" fmla="*/ 5169 h 6154"/>
                <a:gd name="T10" fmla="*/ 4528 w 6153"/>
                <a:gd name="T11" fmla="*/ 5021 h 6154"/>
                <a:gd name="T12" fmla="*/ 4626 w 6153"/>
                <a:gd name="T13" fmla="*/ 4972 h 6154"/>
                <a:gd name="T14" fmla="*/ 0 w 6153"/>
                <a:gd name="T15" fmla="*/ 0 h 6154"/>
                <a:gd name="T16" fmla="*/ 591 w 6153"/>
                <a:gd name="T17" fmla="*/ 2855 h 6154"/>
                <a:gd name="T18" fmla="*/ 1082 w 6153"/>
                <a:gd name="T19" fmla="*/ 2807 h 6154"/>
                <a:gd name="T20" fmla="*/ 1624 w 6153"/>
                <a:gd name="T21" fmla="*/ 3052 h 6154"/>
                <a:gd name="T22" fmla="*/ 2166 w 6153"/>
                <a:gd name="T23" fmla="*/ 3150 h 6154"/>
                <a:gd name="T24" fmla="*/ 2460 w 6153"/>
                <a:gd name="T25" fmla="*/ 3200 h 6154"/>
                <a:gd name="T26" fmla="*/ 2657 w 6153"/>
                <a:gd name="T27" fmla="*/ 3446 h 6154"/>
                <a:gd name="T28" fmla="*/ 2706 w 6153"/>
                <a:gd name="T29" fmla="*/ 3643 h 6154"/>
                <a:gd name="T30" fmla="*/ 3002 w 6153"/>
                <a:gd name="T31" fmla="*/ 3791 h 6154"/>
                <a:gd name="T32" fmla="*/ 3199 w 6153"/>
                <a:gd name="T33" fmla="*/ 4086 h 6154"/>
                <a:gd name="T34" fmla="*/ 3297 w 6153"/>
                <a:gd name="T35" fmla="*/ 4382 h 6154"/>
                <a:gd name="T36" fmla="*/ 3199 w 6153"/>
                <a:gd name="T37" fmla="*/ 4331 h 6154"/>
                <a:gd name="T38" fmla="*/ 3199 w 6153"/>
                <a:gd name="T39" fmla="*/ 4382 h 6154"/>
                <a:gd name="T40" fmla="*/ 3347 w 6153"/>
                <a:gd name="T41" fmla="*/ 4479 h 6154"/>
                <a:gd name="T42" fmla="*/ 3544 w 6153"/>
                <a:gd name="T43" fmla="*/ 4578 h 6154"/>
                <a:gd name="T44" fmla="*/ 3544 w 6153"/>
                <a:gd name="T45" fmla="*/ 4430 h 6154"/>
                <a:gd name="T46" fmla="*/ 3642 w 6153"/>
                <a:gd name="T47" fmla="*/ 4282 h 6154"/>
                <a:gd name="T48" fmla="*/ 3986 w 6153"/>
                <a:gd name="T49" fmla="*/ 3988 h 6154"/>
                <a:gd name="T50" fmla="*/ 4232 w 6153"/>
                <a:gd name="T51" fmla="*/ 3889 h 6154"/>
                <a:gd name="T52" fmla="*/ 4429 w 6153"/>
                <a:gd name="T53" fmla="*/ 3544 h 6154"/>
                <a:gd name="T54" fmla="*/ 4528 w 6153"/>
                <a:gd name="T55" fmla="*/ 3397 h 6154"/>
                <a:gd name="T56" fmla="*/ 4528 w 6153"/>
                <a:gd name="T57" fmla="*/ 3692 h 6154"/>
                <a:gd name="T58" fmla="*/ 4478 w 6153"/>
                <a:gd name="T59" fmla="*/ 3937 h 6154"/>
                <a:gd name="T60" fmla="*/ 4331 w 6153"/>
                <a:gd name="T61" fmla="*/ 4282 h 6154"/>
                <a:gd name="T62" fmla="*/ 4281 w 6153"/>
                <a:gd name="T63" fmla="*/ 4528 h 6154"/>
                <a:gd name="T64" fmla="*/ 4135 w 6153"/>
                <a:gd name="T65" fmla="*/ 4528 h 6154"/>
                <a:gd name="T66" fmla="*/ 4183 w 6153"/>
                <a:gd name="T67" fmla="*/ 4725 h 6154"/>
                <a:gd name="T68" fmla="*/ 4478 w 6153"/>
                <a:gd name="T69" fmla="*/ 4676 h 6154"/>
                <a:gd name="T70" fmla="*/ 4626 w 6153"/>
                <a:gd name="T71" fmla="*/ 4234 h 6154"/>
                <a:gd name="T72" fmla="*/ 4823 w 6153"/>
                <a:gd name="T73" fmla="*/ 4430 h 6154"/>
                <a:gd name="T74" fmla="*/ 4774 w 6153"/>
                <a:gd name="T75" fmla="*/ 4824 h 6154"/>
                <a:gd name="T76" fmla="*/ 4872 w 6153"/>
                <a:gd name="T77" fmla="*/ 4922 h 6154"/>
                <a:gd name="T78" fmla="*/ 5068 w 6153"/>
                <a:gd name="T79" fmla="*/ 4824 h 6154"/>
                <a:gd name="T80" fmla="*/ 5265 w 6153"/>
                <a:gd name="T81" fmla="*/ 4775 h 6154"/>
                <a:gd name="T82" fmla="*/ 5265 w 6153"/>
                <a:gd name="T83" fmla="*/ 4922 h 6154"/>
                <a:gd name="T84" fmla="*/ 5168 w 6153"/>
                <a:gd name="T85" fmla="*/ 4922 h 6154"/>
                <a:gd name="T86" fmla="*/ 5265 w 6153"/>
                <a:gd name="T87" fmla="*/ 5021 h 6154"/>
                <a:gd name="T88" fmla="*/ 5561 w 6153"/>
                <a:gd name="T89" fmla="*/ 5464 h 6154"/>
                <a:gd name="T90" fmla="*/ 5513 w 6153"/>
                <a:gd name="T91" fmla="*/ 5709 h 6154"/>
                <a:gd name="T92" fmla="*/ 5856 w 6153"/>
                <a:gd name="T93" fmla="*/ 6103 h 6154"/>
                <a:gd name="T94" fmla="*/ 6152 w 6153"/>
                <a:gd name="T95" fmla="*/ 4086 h 6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53" h="6154">
                  <a:moveTo>
                    <a:pt x="4577" y="4972"/>
                  </a:moveTo>
                  <a:lnTo>
                    <a:pt x="4528" y="4972"/>
                  </a:lnTo>
                  <a:lnTo>
                    <a:pt x="4429" y="4972"/>
                  </a:lnTo>
                  <a:lnTo>
                    <a:pt x="4429" y="4972"/>
                  </a:lnTo>
                  <a:lnTo>
                    <a:pt x="4429" y="4922"/>
                  </a:lnTo>
                  <a:lnTo>
                    <a:pt x="4380" y="4922"/>
                  </a:lnTo>
                  <a:lnTo>
                    <a:pt x="4380" y="4922"/>
                  </a:lnTo>
                  <a:lnTo>
                    <a:pt x="4281" y="4922"/>
                  </a:lnTo>
                  <a:lnTo>
                    <a:pt x="4135" y="4922"/>
                  </a:lnTo>
                  <a:lnTo>
                    <a:pt x="3938" y="4972"/>
                  </a:lnTo>
                  <a:lnTo>
                    <a:pt x="3887" y="5021"/>
                  </a:lnTo>
                  <a:lnTo>
                    <a:pt x="3887" y="5070"/>
                  </a:lnTo>
                  <a:lnTo>
                    <a:pt x="3887" y="5070"/>
                  </a:lnTo>
                  <a:lnTo>
                    <a:pt x="3986" y="5119"/>
                  </a:lnTo>
                  <a:lnTo>
                    <a:pt x="4035" y="5119"/>
                  </a:lnTo>
                  <a:lnTo>
                    <a:pt x="4135" y="5119"/>
                  </a:lnTo>
                  <a:lnTo>
                    <a:pt x="4183" y="5119"/>
                  </a:lnTo>
                  <a:lnTo>
                    <a:pt x="4232" y="5119"/>
                  </a:lnTo>
                  <a:lnTo>
                    <a:pt x="4281" y="5119"/>
                  </a:lnTo>
                  <a:lnTo>
                    <a:pt x="4331" y="5169"/>
                  </a:lnTo>
                  <a:lnTo>
                    <a:pt x="4429" y="5119"/>
                  </a:lnTo>
                  <a:lnTo>
                    <a:pt x="4429" y="5070"/>
                  </a:lnTo>
                  <a:lnTo>
                    <a:pt x="4429" y="5070"/>
                  </a:lnTo>
                  <a:lnTo>
                    <a:pt x="4528" y="5021"/>
                  </a:lnTo>
                  <a:lnTo>
                    <a:pt x="4626" y="5070"/>
                  </a:lnTo>
                  <a:lnTo>
                    <a:pt x="4626" y="5070"/>
                  </a:lnTo>
                  <a:lnTo>
                    <a:pt x="4675" y="5021"/>
                  </a:lnTo>
                  <a:lnTo>
                    <a:pt x="4626" y="4972"/>
                  </a:lnTo>
                  <a:lnTo>
                    <a:pt x="4577" y="4972"/>
                  </a:lnTo>
                  <a:close/>
                  <a:moveTo>
                    <a:pt x="6152" y="1526"/>
                  </a:moveTo>
                  <a:lnTo>
                    <a:pt x="6152" y="0"/>
                  </a:lnTo>
                  <a:lnTo>
                    <a:pt x="0" y="0"/>
                  </a:lnTo>
                  <a:lnTo>
                    <a:pt x="0" y="2904"/>
                  </a:lnTo>
                  <a:lnTo>
                    <a:pt x="98" y="2904"/>
                  </a:lnTo>
                  <a:lnTo>
                    <a:pt x="295" y="2855"/>
                  </a:lnTo>
                  <a:lnTo>
                    <a:pt x="591" y="2855"/>
                  </a:lnTo>
                  <a:lnTo>
                    <a:pt x="934" y="2855"/>
                  </a:lnTo>
                  <a:lnTo>
                    <a:pt x="985" y="2855"/>
                  </a:lnTo>
                  <a:lnTo>
                    <a:pt x="1033" y="2807"/>
                  </a:lnTo>
                  <a:lnTo>
                    <a:pt x="1082" y="2807"/>
                  </a:lnTo>
                  <a:lnTo>
                    <a:pt x="1181" y="2807"/>
                  </a:lnTo>
                  <a:lnTo>
                    <a:pt x="1230" y="2807"/>
                  </a:lnTo>
                  <a:lnTo>
                    <a:pt x="1378" y="2904"/>
                  </a:lnTo>
                  <a:lnTo>
                    <a:pt x="1624" y="3052"/>
                  </a:lnTo>
                  <a:lnTo>
                    <a:pt x="1722" y="3052"/>
                  </a:lnTo>
                  <a:lnTo>
                    <a:pt x="1870" y="3052"/>
                  </a:lnTo>
                  <a:lnTo>
                    <a:pt x="1919" y="3052"/>
                  </a:lnTo>
                  <a:lnTo>
                    <a:pt x="2166" y="3150"/>
                  </a:lnTo>
                  <a:lnTo>
                    <a:pt x="2263" y="3150"/>
                  </a:lnTo>
                  <a:lnTo>
                    <a:pt x="2312" y="3150"/>
                  </a:lnTo>
                  <a:lnTo>
                    <a:pt x="2411" y="3150"/>
                  </a:lnTo>
                  <a:lnTo>
                    <a:pt x="2460" y="3200"/>
                  </a:lnTo>
                  <a:lnTo>
                    <a:pt x="2509" y="3249"/>
                  </a:lnTo>
                  <a:lnTo>
                    <a:pt x="2706" y="3347"/>
                  </a:lnTo>
                  <a:lnTo>
                    <a:pt x="2706" y="3397"/>
                  </a:lnTo>
                  <a:lnTo>
                    <a:pt x="2657" y="3446"/>
                  </a:lnTo>
                  <a:lnTo>
                    <a:pt x="2657" y="3446"/>
                  </a:lnTo>
                  <a:lnTo>
                    <a:pt x="2608" y="3446"/>
                  </a:lnTo>
                  <a:lnTo>
                    <a:pt x="2657" y="3544"/>
                  </a:lnTo>
                  <a:lnTo>
                    <a:pt x="2706" y="3643"/>
                  </a:lnTo>
                  <a:lnTo>
                    <a:pt x="2854" y="3692"/>
                  </a:lnTo>
                  <a:lnTo>
                    <a:pt x="2953" y="3692"/>
                  </a:lnTo>
                  <a:lnTo>
                    <a:pt x="2953" y="3741"/>
                  </a:lnTo>
                  <a:lnTo>
                    <a:pt x="3002" y="3791"/>
                  </a:lnTo>
                  <a:lnTo>
                    <a:pt x="3002" y="3889"/>
                  </a:lnTo>
                  <a:lnTo>
                    <a:pt x="3100" y="3988"/>
                  </a:lnTo>
                  <a:lnTo>
                    <a:pt x="3150" y="4037"/>
                  </a:lnTo>
                  <a:lnTo>
                    <a:pt x="3199" y="4086"/>
                  </a:lnTo>
                  <a:lnTo>
                    <a:pt x="3248" y="4134"/>
                  </a:lnTo>
                  <a:lnTo>
                    <a:pt x="3248" y="4185"/>
                  </a:lnTo>
                  <a:lnTo>
                    <a:pt x="3248" y="4282"/>
                  </a:lnTo>
                  <a:lnTo>
                    <a:pt x="3297" y="4382"/>
                  </a:lnTo>
                  <a:lnTo>
                    <a:pt x="3297" y="4382"/>
                  </a:lnTo>
                  <a:lnTo>
                    <a:pt x="3248" y="4382"/>
                  </a:lnTo>
                  <a:lnTo>
                    <a:pt x="3248" y="4382"/>
                  </a:lnTo>
                  <a:lnTo>
                    <a:pt x="3199" y="4331"/>
                  </a:lnTo>
                  <a:lnTo>
                    <a:pt x="3150" y="4331"/>
                  </a:lnTo>
                  <a:lnTo>
                    <a:pt x="3150" y="4382"/>
                  </a:lnTo>
                  <a:lnTo>
                    <a:pt x="3150" y="4382"/>
                  </a:lnTo>
                  <a:lnTo>
                    <a:pt x="3199" y="4382"/>
                  </a:lnTo>
                  <a:lnTo>
                    <a:pt x="3199" y="4382"/>
                  </a:lnTo>
                  <a:lnTo>
                    <a:pt x="3248" y="4430"/>
                  </a:lnTo>
                  <a:lnTo>
                    <a:pt x="3297" y="4430"/>
                  </a:lnTo>
                  <a:lnTo>
                    <a:pt x="3347" y="4479"/>
                  </a:lnTo>
                  <a:lnTo>
                    <a:pt x="3396" y="4578"/>
                  </a:lnTo>
                  <a:lnTo>
                    <a:pt x="3445" y="4528"/>
                  </a:lnTo>
                  <a:lnTo>
                    <a:pt x="3493" y="4528"/>
                  </a:lnTo>
                  <a:lnTo>
                    <a:pt x="3544" y="4578"/>
                  </a:lnTo>
                  <a:lnTo>
                    <a:pt x="3593" y="4578"/>
                  </a:lnTo>
                  <a:lnTo>
                    <a:pt x="3593" y="4578"/>
                  </a:lnTo>
                  <a:lnTo>
                    <a:pt x="3544" y="4479"/>
                  </a:lnTo>
                  <a:lnTo>
                    <a:pt x="3544" y="4430"/>
                  </a:lnTo>
                  <a:lnTo>
                    <a:pt x="3544" y="4430"/>
                  </a:lnTo>
                  <a:lnTo>
                    <a:pt x="3544" y="4382"/>
                  </a:lnTo>
                  <a:lnTo>
                    <a:pt x="3593" y="4382"/>
                  </a:lnTo>
                  <a:lnTo>
                    <a:pt x="3642" y="4282"/>
                  </a:lnTo>
                  <a:lnTo>
                    <a:pt x="3790" y="4086"/>
                  </a:lnTo>
                  <a:lnTo>
                    <a:pt x="3838" y="4086"/>
                  </a:lnTo>
                  <a:lnTo>
                    <a:pt x="3938" y="4037"/>
                  </a:lnTo>
                  <a:lnTo>
                    <a:pt x="3986" y="3988"/>
                  </a:lnTo>
                  <a:lnTo>
                    <a:pt x="4084" y="3937"/>
                  </a:lnTo>
                  <a:lnTo>
                    <a:pt x="4135" y="3937"/>
                  </a:lnTo>
                  <a:lnTo>
                    <a:pt x="4183" y="3937"/>
                  </a:lnTo>
                  <a:lnTo>
                    <a:pt x="4232" y="3889"/>
                  </a:lnTo>
                  <a:lnTo>
                    <a:pt x="4281" y="3791"/>
                  </a:lnTo>
                  <a:lnTo>
                    <a:pt x="4331" y="3692"/>
                  </a:lnTo>
                  <a:lnTo>
                    <a:pt x="4380" y="3594"/>
                  </a:lnTo>
                  <a:lnTo>
                    <a:pt x="4429" y="3544"/>
                  </a:lnTo>
                  <a:lnTo>
                    <a:pt x="4528" y="3495"/>
                  </a:lnTo>
                  <a:lnTo>
                    <a:pt x="4528" y="3397"/>
                  </a:lnTo>
                  <a:lnTo>
                    <a:pt x="4528" y="3347"/>
                  </a:lnTo>
                  <a:lnTo>
                    <a:pt x="4528" y="3397"/>
                  </a:lnTo>
                  <a:lnTo>
                    <a:pt x="4577" y="3446"/>
                  </a:lnTo>
                  <a:lnTo>
                    <a:pt x="4626" y="3643"/>
                  </a:lnTo>
                  <a:lnTo>
                    <a:pt x="4577" y="3643"/>
                  </a:lnTo>
                  <a:lnTo>
                    <a:pt x="4528" y="3692"/>
                  </a:lnTo>
                  <a:lnTo>
                    <a:pt x="4528" y="3741"/>
                  </a:lnTo>
                  <a:lnTo>
                    <a:pt x="4577" y="3791"/>
                  </a:lnTo>
                  <a:lnTo>
                    <a:pt x="4577" y="3889"/>
                  </a:lnTo>
                  <a:lnTo>
                    <a:pt x="4478" y="3937"/>
                  </a:lnTo>
                  <a:lnTo>
                    <a:pt x="4429" y="3988"/>
                  </a:lnTo>
                  <a:lnTo>
                    <a:pt x="4331" y="4185"/>
                  </a:lnTo>
                  <a:lnTo>
                    <a:pt x="4331" y="4234"/>
                  </a:lnTo>
                  <a:lnTo>
                    <a:pt x="4331" y="4282"/>
                  </a:lnTo>
                  <a:lnTo>
                    <a:pt x="4331" y="4331"/>
                  </a:lnTo>
                  <a:lnTo>
                    <a:pt x="4331" y="4382"/>
                  </a:lnTo>
                  <a:lnTo>
                    <a:pt x="4331" y="4479"/>
                  </a:lnTo>
                  <a:lnTo>
                    <a:pt x="4281" y="4528"/>
                  </a:lnTo>
                  <a:lnTo>
                    <a:pt x="4281" y="4528"/>
                  </a:lnTo>
                  <a:lnTo>
                    <a:pt x="4232" y="4528"/>
                  </a:lnTo>
                  <a:lnTo>
                    <a:pt x="4183" y="4578"/>
                  </a:lnTo>
                  <a:lnTo>
                    <a:pt x="4135" y="4528"/>
                  </a:lnTo>
                  <a:lnTo>
                    <a:pt x="4035" y="4725"/>
                  </a:lnTo>
                  <a:lnTo>
                    <a:pt x="4084" y="4725"/>
                  </a:lnTo>
                  <a:lnTo>
                    <a:pt x="4135" y="4725"/>
                  </a:lnTo>
                  <a:lnTo>
                    <a:pt x="4183" y="4725"/>
                  </a:lnTo>
                  <a:lnTo>
                    <a:pt x="4232" y="4676"/>
                  </a:lnTo>
                  <a:lnTo>
                    <a:pt x="4331" y="4676"/>
                  </a:lnTo>
                  <a:lnTo>
                    <a:pt x="4380" y="4676"/>
                  </a:lnTo>
                  <a:lnTo>
                    <a:pt x="4478" y="4676"/>
                  </a:lnTo>
                  <a:lnTo>
                    <a:pt x="4528" y="4479"/>
                  </a:lnTo>
                  <a:lnTo>
                    <a:pt x="4577" y="4331"/>
                  </a:lnTo>
                  <a:lnTo>
                    <a:pt x="4626" y="4234"/>
                  </a:lnTo>
                  <a:lnTo>
                    <a:pt x="4626" y="4234"/>
                  </a:lnTo>
                  <a:lnTo>
                    <a:pt x="4675" y="4185"/>
                  </a:lnTo>
                  <a:lnTo>
                    <a:pt x="4725" y="4234"/>
                  </a:lnTo>
                  <a:lnTo>
                    <a:pt x="4774" y="4331"/>
                  </a:lnTo>
                  <a:lnTo>
                    <a:pt x="4823" y="4430"/>
                  </a:lnTo>
                  <a:lnTo>
                    <a:pt x="4872" y="4479"/>
                  </a:lnTo>
                  <a:lnTo>
                    <a:pt x="4872" y="4627"/>
                  </a:lnTo>
                  <a:lnTo>
                    <a:pt x="4823" y="4775"/>
                  </a:lnTo>
                  <a:lnTo>
                    <a:pt x="4774" y="4824"/>
                  </a:lnTo>
                  <a:lnTo>
                    <a:pt x="4725" y="4824"/>
                  </a:lnTo>
                  <a:lnTo>
                    <a:pt x="4725" y="4922"/>
                  </a:lnTo>
                  <a:lnTo>
                    <a:pt x="4823" y="4922"/>
                  </a:lnTo>
                  <a:lnTo>
                    <a:pt x="4872" y="4922"/>
                  </a:lnTo>
                  <a:lnTo>
                    <a:pt x="4971" y="4873"/>
                  </a:lnTo>
                  <a:lnTo>
                    <a:pt x="5020" y="4873"/>
                  </a:lnTo>
                  <a:lnTo>
                    <a:pt x="5068" y="4873"/>
                  </a:lnTo>
                  <a:lnTo>
                    <a:pt x="5068" y="4824"/>
                  </a:lnTo>
                  <a:lnTo>
                    <a:pt x="5119" y="4824"/>
                  </a:lnTo>
                  <a:lnTo>
                    <a:pt x="5168" y="4775"/>
                  </a:lnTo>
                  <a:lnTo>
                    <a:pt x="5217" y="4775"/>
                  </a:lnTo>
                  <a:lnTo>
                    <a:pt x="5265" y="4775"/>
                  </a:lnTo>
                  <a:lnTo>
                    <a:pt x="5265" y="4824"/>
                  </a:lnTo>
                  <a:lnTo>
                    <a:pt x="5316" y="4824"/>
                  </a:lnTo>
                  <a:lnTo>
                    <a:pt x="5265" y="4824"/>
                  </a:lnTo>
                  <a:lnTo>
                    <a:pt x="5265" y="4922"/>
                  </a:lnTo>
                  <a:lnTo>
                    <a:pt x="5265" y="4922"/>
                  </a:lnTo>
                  <a:lnTo>
                    <a:pt x="5217" y="4873"/>
                  </a:lnTo>
                  <a:lnTo>
                    <a:pt x="5168" y="4873"/>
                  </a:lnTo>
                  <a:lnTo>
                    <a:pt x="5168" y="4922"/>
                  </a:lnTo>
                  <a:lnTo>
                    <a:pt x="5119" y="4873"/>
                  </a:lnTo>
                  <a:lnTo>
                    <a:pt x="5119" y="4922"/>
                  </a:lnTo>
                  <a:lnTo>
                    <a:pt x="5168" y="4972"/>
                  </a:lnTo>
                  <a:lnTo>
                    <a:pt x="5265" y="5021"/>
                  </a:lnTo>
                  <a:lnTo>
                    <a:pt x="5365" y="5119"/>
                  </a:lnTo>
                  <a:lnTo>
                    <a:pt x="5413" y="5169"/>
                  </a:lnTo>
                  <a:lnTo>
                    <a:pt x="5513" y="5316"/>
                  </a:lnTo>
                  <a:lnTo>
                    <a:pt x="5561" y="5464"/>
                  </a:lnTo>
                  <a:lnTo>
                    <a:pt x="5561" y="5512"/>
                  </a:lnTo>
                  <a:lnTo>
                    <a:pt x="5513" y="5563"/>
                  </a:lnTo>
                  <a:lnTo>
                    <a:pt x="5513" y="5660"/>
                  </a:lnTo>
                  <a:lnTo>
                    <a:pt x="5513" y="5709"/>
                  </a:lnTo>
                  <a:lnTo>
                    <a:pt x="5513" y="5760"/>
                  </a:lnTo>
                  <a:lnTo>
                    <a:pt x="5561" y="5809"/>
                  </a:lnTo>
                  <a:lnTo>
                    <a:pt x="5758" y="5957"/>
                  </a:lnTo>
                  <a:lnTo>
                    <a:pt x="5856" y="6103"/>
                  </a:lnTo>
                  <a:lnTo>
                    <a:pt x="5955" y="6153"/>
                  </a:lnTo>
                  <a:lnTo>
                    <a:pt x="6152" y="6153"/>
                  </a:lnTo>
                  <a:lnTo>
                    <a:pt x="6152" y="4086"/>
                  </a:lnTo>
                  <a:lnTo>
                    <a:pt x="6152" y="4086"/>
                  </a:lnTo>
                  <a:lnTo>
                    <a:pt x="6152" y="4086"/>
                  </a:lnTo>
                  <a:lnTo>
                    <a:pt x="6152" y="1526"/>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26" name="Freeform 125"/>
            <p:cNvSpPr>
              <a:spLocks noChangeArrowheads="1"/>
            </p:cNvSpPr>
            <p:nvPr/>
          </p:nvSpPr>
          <p:spPr bwMode="auto">
            <a:xfrm>
              <a:off x="8506742" y="757238"/>
              <a:ext cx="2476500" cy="3040059"/>
            </a:xfrm>
            <a:custGeom>
              <a:avLst/>
              <a:gdLst>
                <a:gd name="T0" fmla="*/ 6103 w 7975"/>
                <a:gd name="T1" fmla="*/ 6201 h 9794"/>
                <a:gd name="T2" fmla="*/ 6793 w 7975"/>
                <a:gd name="T3" fmla="*/ 7037 h 9794"/>
                <a:gd name="T4" fmla="*/ 6694 w 7975"/>
                <a:gd name="T5" fmla="*/ 6890 h 9794"/>
                <a:gd name="T6" fmla="*/ 5660 w 7975"/>
                <a:gd name="T7" fmla="*/ 5265 h 9794"/>
                <a:gd name="T8" fmla="*/ 7777 w 7975"/>
                <a:gd name="T9" fmla="*/ 7972 h 9794"/>
                <a:gd name="T10" fmla="*/ 7777 w 7975"/>
                <a:gd name="T11" fmla="*/ 7579 h 9794"/>
                <a:gd name="T12" fmla="*/ 7727 w 7975"/>
                <a:gd name="T13" fmla="*/ 7824 h 9794"/>
                <a:gd name="T14" fmla="*/ 7875 w 7975"/>
                <a:gd name="T15" fmla="*/ 9056 h 9794"/>
                <a:gd name="T16" fmla="*/ 7875 w 7975"/>
                <a:gd name="T17" fmla="*/ 8859 h 9794"/>
                <a:gd name="T18" fmla="*/ 7875 w 7975"/>
                <a:gd name="T19" fmla="*/ 8809 h 9794"/>
                <a:gd name="T20" fmla="*/ 787 w 7975"/>
                <a:gd name="T21" fmla="*/ 3592 h 9794"/>
                <a:gd name="T22" fmla="*/ 739 w 7975"/>
                <a:gd name="T23" fmla="*/ 3347 h 9794"/>
                <a:gd name="T24" fmla="*/ 639 w 7975"/>
                <a:gd name="T25" fmla="*/ 3347 h 9794"/>
                <a:gd name="T26" fmla="*/ 7777 w 7975"/>
                <a:gd name="T27" fmla="*/ 8908 h 9794"/>
                <a:gd name="T28" fmla="*/ 7678 w 7975"/>
                <a:gd name="T29" fmla="*/ 8120 h 9794"/>
                <a:gd name="T30" fmla="*/ 7432 w 7975"/>
                <a:gd name="T31" fmla="*/ 7627 h 9794"/>
                <a:gd name="T32" fmla="*/ 7087 w 7975"/>
                <a:gd name="T33" fmla="*/ 7234 h 9794"/>
                <a:gd name="T34" fmla="*/ 6645 w 7975"/>
                <a:gd name="T35" fmla="*/ 6988 h 9794"/>
                <a:gd name="T36" fmla="*/ 6448 w 7975"/>
                <a:gd name="T37" fmla="*/ 6349 h 9794"/>
                <a:gd name="T38" fmla="*/ 6202 w 7975"/>
                <a:gd name="T39" fmla="*/ 6300 h 9794"/>
                <a:gd name="T40" fmla="*/ 6103 w 7975"/>
                <a:gd name="T41" fmla="*/ 6397 h 9794"/>
                <a:gd name="T42" fmla="*/ 5857 w 7975"/>
                <a:gd name="T43" fmla="*/ 6004 h 9794"/>
                <a:gd name="T44" fmla="*/ 5561 w 7975"/>
                <a:gd name="T45" fmla="*/ 5561 h 9794"/>
                <a:gd name="T46" fmla="*/ 5512 w 7975"/>
                <a:gd name="T47" fmla="*/ 5265 h 9794"/>
                <a:gd name="T48" fmla="*/ 5070 w 7975"/>
                <a:gd name="T49" fmla="*/ 5068 h 9794"/>
                <a:gd name="T50" fmla="*/ 4774 w 7975"/>
                <a:gd name="T51" fmla="*/ 4822 h 9794"/>
                <a:gd name="T52" fmla="*/ 4380 w 7975"/>
                <a:gd name="T53" fmla="*/ 4674 h 9794"/>
                <a:gd name="T54" fmla="*/ 4085 w 7975"/>
                <a:gd name="T55" fmla="*/ 4232 h 9794"/>
                <a:gd name="T56" fmla="*/ 3986 w 7975"/>
                <a:gd name="T57" fmla="*/ 3544 h 9794"/>
                <a:gd name="T58" fmla="*/ 3789 w 7975"/>
                <a:gd name="T59" fmla="*/ 3199 h 9794"/>
                <a:gd name="T60" fmla="*/ 3692 w 7975"/>
                <a:gd name="T61" fmla="*/ 2608 h 9794"/>
                <a:gd name="T62" fmla="*/ 3347 w 7975"/>
                <a:gd name="T63" fmla="*/ 2214 h 9794"/>
                <a:gd name="T64" fmla="*/ 2953 w 7975"/>
                <a:gd name="T65" fmla="*/ 2214 h 9794"/>
                <a:gd name="T66" fmla="*/ 2805 w 7975"/>
                <a:gd name="T67" fmla="*/ 1573 h 9794"/>
                <a:gd name="T68" fmla="*/ 2608 w 7975"/>
                <a:gd name="T69" fmla="*/ 1181 h 9794"/>
                <a:gd name="T70" fmla="*/ 2510 w 7975"/>
                <a:gd name="T71" fmla="*/ 934 h 9794"/>
                <a:gd name="T72" fmla="*/ 2411 w 7975"/>
                <a:gd name="T73" fmla="*/ 491 h 9794"/>
                <a:gd name="T74" fmla="*/ 2214 w 7975"/>
                <a:gd name="T75" fmla="*/ 443 h 9794"/>
                <a:gd name="T76" fmla="*/ 2017 w 7975"/>
                <a:gd name="T77" fmla="*/ 1033 h 9794"/>
                <a:gd name="T78" fmla="*/ 1969 w 7975"/>
                <a:gd name="T79" fmla="*/ 1328 h 9794"/>
                <a:gd name="T80" fmla="*/ 1920 w 7975"/>
                <a:gd name="T81" fmla="*/ 1427 h 9794"/>
                <a:gd name="T82" fmla="*/ 1821 w 7975"/>
                <a:gd name="T83" fmla="*/ 2066 h 9794"/>
                <a:gd name="T84" fmla="*/ 1772 w 7975"/>
                <a:gd name="T85" fmla="*/ 2854 h 9794"/>
                <a:gd name="T86" fmla="*/ 1477 w 7975"/>
                <a:gd name="T87" fmla="*/ 3690 h 9794"/>
                <a:gd name="T88" fmla="*/ 984 w 7975"/>
                <a:gd name="T89" fmla="*/ 3887 h 9794"/>
                <a:gd name="T90" fmla="*/ 493 w 7975"/>
                <a:gd name="T91" fmla="*/ 3544 h 9794"/>
                <a:gd name="T92" fmla="*/ 0 w 7975"/>
                <a:gd name="T93" fmla="*/ 3347 h 9794"/>
                <a:gd name="T94" fmla="*/ 5660 w 7975"/>
                <a:gd name="T95" fmla="*/ 9695 h 9794"/>
                <a:gd name="T96" fmla="*/ 5955 w 7975"/>
                <a:gd name="T97" fmla="*/ 9547 h 9794"/>
                <a:gd name="T98" fmla="*/ 6645 w 7975"/>
                <a:gd name="T99" fmla="*/ 9596 h 9794"/>
                <a:gd name="T100" fmla="*/ 6842 w 7975"/>
                <a:gd name="T101" fmla="*/ 9793 h 9794"/>
                <a:gd name="T102" fmla="*/ 7087 w 7975"/>
                <a:gd name="T103" fmla="*/ 9695 h 9794"/>
                <a:gd name="T104" fmla="*/ 7284 w 7975"/>
                <a:gd name="T105" fmla="*/ 9450 h 9794"/>
                <a:gd name="T106" fmla="*/ 7580 w 7975"/>
                <a:gd name="T107" fmla="*/ 9399 h 9794"/>
                <a:gd name="T108" fmla="*/ 5612 w 7975"/>
                <a:gd name="T109" fmla="*/ 5216 h 9794"/>
                <a:gd name="T110" fmla="*/ 5612 w 7975"/>
                <a:gd name="T111" fmla="*/ 5216 h 9794"/>
                <a:gd name="T112" fmla="*/ 4134 w 7975"/>
                <a:gd name="T113" fmla="*/ 4232 h 9794"/>
                <a:gd name="T114" fmla="*/ 4233 w 7975"/>
                <a:gd name="T115" fmla="*/ 4232 h 9794"/>
                <a:gd name="T116" fmla="*/ 2214 w 7975"/>
                <a:gd name="T117" fmla="*/ 49 h 9794"/>
                <a:gd name="T118" fmla="*/ 2117 w 7975"/>
                <a:gd name="T119" fmla="*/ 394 h 9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75" h="9794">
                  <a:moveTo>
                    <a:pt x="6399" y="6300"/>
                  </a:moveTo>
                  <a:lnTo>
                    <a:pt x="6448" y="6300"/>
                  </a:lnTo>
                  <a:lnTo>
                    <a:pt x="6399" y="6249"/>
                  </a:lnTo>
                  <a:lnTo>
                    <a:pt x="6399" y="6249"/>
                  </a:lnTo>
                  <a:lnTo>
                    <a:pt x="6399" y="6300"/>
                  </a:lnTo>
                  <a:close/>
                  <a:moveTo>
                    <a:pt x="6103" y="6249"/>
                  </a:moveTo>
                  <a:lnTo>
                    <a:pt x="6103" y="6201"/>
                  </a:lnTo>
                  <a:lnTo>
                    <a:pt x="6103" y="6152"/>
                  </a:lnTo>
                  <a:lnTo>
                    <a:pt x="6103" y="6201"/>
                  </a:lnTo>
                  <a:lnTo>
                    <a:pt x="6054" y="6201"/>
                  </a:lnTo>
                  <a:lnTo>
                    <a:pt x="6103" y="6249"/>
                  </a:lnTo>
                  <a:close/>
                  <a:moveTo>
                    <a:pt x="6793" y="7037"/>
                  </a:moveTo>
                  <a:lnTo>
                    <a:pt x="6793" y="7037"/>
                  </a:lnTo>
                  <a:lnTo>
                    <a:pt x="6793" y="7037"/>
                  </a:lnTo>
                  <a:lnTo>
                    <a:pt x="6793" y="6988"/>
                  </a:lnTo>
                  <a:lnTo>
                    <a:pt x="6793" y="6988"/>
                  </a:lnTo>
                  <a:lnTo>
                    <a:pt x="6793" y="6939"/>
                  </a:lnTo>
                  <a:lnTo>
                    <a:pt x="6742" y="6939"/>
                  </a:lnTo>
                  <a:lnTo>
                    <a:pt x="6742" y="6939"/>
                  </a:lnTo>
                  <a:lnTo>
                    <a:pt x="6742" y="6890"/>
                  </a:lnTo>
                  <a:lnTo>
                    <a:pt x="6694" y="6890"/>
                  </a:lnTo>
                  <a:lnTo>
                    <a:pt x="6694" y="6939"/>
                  </a:lnTo>
                  <a:lnTo>
                    <a:pt x="6742" y="7037"/>
                  </a:lnTo>
                  <a:lnTo>
                    <a:pt x="6793" y="7037"/>
                  </a:lnTo>
                  <a:close/>
                  <a:moveTo>
                    <a:pt x="5612" y="5265"/>
                  </a:moveTo>
                  <a:lnTo>
                    <a:pt x="5660" y="5265"/>
                  </a:lnTo>
                  <a:lnTo>
                    <a:pt x="5660" y="5265"/>
                  </a:lnTo>
                  <a:lnTo>
                    <a:pt x="5660" y="5265"/>
                  </a:lnTo>
                  <a:lnTo>
                    <a:pt x="5612" y="5216"/>
                  </a:lnTo>
                  <a:lnTo>
                    <a:pt x="5612" y="5216"/>
                  </a:lnTo>
                  <a:lnTo>
                    <a:pt x="5612" y="5265"/>
                  </a:lnTo>
                  <a:close/>
                  <a:moveTo>
                    <a:pt x="7727" y="8070"/>
                  </a:moveTo>
                  <a:lnTo>
                    <a:pt x="7727" y="8070"/>
                  </a:lnTo>
                  <a:lnTo>
                    <a:pt x="7727" y="8021"/>
                  </a:lnTo>
                  <a:lnTo>
                    <a:pt x="7777" y="7972"/>
                  </a:lnTo>
                  <a:lnTo>
                    <a:pt x="7875" y="7727"/>
                  </a:lnTo>
                  <a:lnTo>
                    <a:pt x="7875" y="7678"/>
                  </a:lnTo>
                  <a:lnTo>
                    <a:pt x="7826" y="7627"/>
                  </a:lnTo>
                  <a:lnTo>
                    <a:pt x="7826" y="7530"/>
                  </a:lnTo>
                  <a:lnTo>
                    <a:pt x="7826" y="7530"/>
                  </a:lnTo>
                  <a:lnTo>
                    <a:pt x="7777" y="7530"/>
                  </a:lnTo>
                  <a:lnTo>
                    <a:pt x="7777" y="7579"/>
                  </a:lnTo>
                  <a:lnTo>
                    <a:pt x="7777" y="7579"/>
                  </a:lnTo>
                  <a:lnTo>
                    <a:pt x="7777" y="7579"/>
                  </a:lnTo>
                  <a:lnTo>
                    <a:pt x="7826" y="7627"/>
                  </a:lnTo>
                  <a:lnTo>
                    <a:pt x="7777" y="7678"/>
                  </a:lnTo>
                  <a:lnTo>
                    <a:pt x="7777" y="7727"/>
                  </a:lnTo>
                  <a:lnTo>
                    <a:pt x="7678" y="7776"/>
                  </a:lnTo>
                  <a:lnTo>
                    <a:pt x="7727" y="7824"/>
                  </a:lnTo>
                  <a:lnTo>
                    <a:pt x="7727" y="7875"/>
                  </a:lnTo>
                  <a:lnTo>
                    <a:pt x="7678" y="7924"/>
                  </a:lnTo>
                  <a:lnTo>
                    <a:pt x="7678" y="7972"/>
                  </a:lnTo>
                  <a:lnTo>
                    <a:pt x="7678" y="8070"/>
                  </a:lnTo>
                  <a:lnTo>
                    <a:pt x="7727" y="8070"/>
                  </a:lnTo>
                  <a:close/>
                  <a:moveTo>
                    <a:pt x="7875" y="8957"/>
                  </a:moveTo>
                  <a:lnTo>
                    <a:pt x="7875" y="9056"/>
                  </a:lnTo>
                  <a:lnTo>
                    <a:pt x="7875" y="9056"/>
                  </a:lnTo>
                  <a:lnTo>
                    <a:pt x="7924" y="9056"/>
                  </a:lnTo>
                  <a:lnTo>
                    <a:pt x="7974" y="8957"/>
                  </a:lnTo>
                  <a:lnTo>
                    <a:pt x="7924" y="8908"/>
                  </a:lnTo>
                  <a:lnTo>
                    <a:pt x="7924" y="8908"/>
                  </a:lnTo>
                  <a:lnTo>
                    <a:pt x="7875" y="8957"/>
                  </a:lnTo>
                  <a:close/>
                  <a:moveTo>
                    <a:pt x="7875" y="8859"/>
                  </a:moveTo>
                  <a:lnTo>
                    <a:pt x="7924" y="8859"/>
                  </a:lnTo>
                  <a:lnTo>
                    <a:pt x="7875" y="8809"/>
                  </a:lnTo>
                  <a:lnTo>
                    <a:pt x="7924" y="8711"/>
                  </a:lnTo>
                  <a:lnTo>
                    <a:pt x="7924" y="8711"/>
                  </a:lnTo>
                  <a:lnTo>
                    <a:pt x="7875" y="8760"/>
                  </a:lnTo>
                  <a:lnTo>
                    <a:pt x="7875" y="8760"/>
                  </a:lnTo>
                  <a:lnTo>
                    <a:pt x="7875" y="8809"/>
                  </a:lnTo>
                  <a:lnTo>
                    <a:pt x="7875" y="8859"/>
                  </a:lnTo>
                  <a:close/>
                  <a:moveTo>
                    <a:pt x="739" y="3592"/>
                  </a:moveTo>
                  <a:lnTo>
                    <a:pt x="690" y="3641"/>
                  </a:lnTo>
                  <a:lnTo>
                    <a:pt x="739" y="3641"/>
                  </a:lnTo>
                  <a:lnTo>
                    <a:pt x="739" y="3641"/>
                  </a:lnTo>
                  <a:lnTo>
                    <a:pt x="787" y="3641"/>
                  </a:lnTo>
                  <a:lnTo>
                    <a:pt x="787" y="3592"/>
                  </a:lnTo>
                  <a:lnTo>
                    <a:pt x="739" y="3592"/>
                  </a:lnTo>
                  <a:close/>
                  <a:moveTo>
                    <a:pt x="639" y="3444"/>
                  </a:moveTo>
                  <a:lnTo>
                    <a:pt x="639" y="3444"/>
                  </a:lnTo>
                  <a:lnTo>
                    <a:pt x="690" y="3444"/>
                  </a:lnTo>
                  <a:lnTo>
                    <a:pt x="690" y="3396"/>
                  </a:lnTo>
                  <a:lnTo>
                    <a:pt x="739" y="3396"/>
                  </a:lnTo>
                  <a:lnTo>
                    <a:pt x="739" y="3347"/>
                  </a:lnTo>
                  <a:lnTo>
                    <a:pt x="787" y="3347"/>
                  </a:lnTo>
                  <a:lnTo>
                    <a:pt x="836" y="3347"/>
                  </a:lnTo>
                  <a:lnTo>
                    <a:pt x="787" y="3296"/>
                  </a:lnTo>
                  <a:lnTo>
                    <a:pt x="787" y="3296"/>
                  </a:lnTo>
                  <a:lnTo>
                    <a:pt x="739" y="3296"/>
                  </a:lnTo>
                  <a:lnTo>
                    <a:pt x="639" y="3296"/>
                  </a:lnTo>
                  <a:lnTo>
                    <a:pt x="639" y="3347"/>
                  </a:lnTo>
                  <a:lnTo>
                    <a:pt x="591" y="3396"/>
                  </a:lnTo>
                  <a:lnTo>
                    <a:pt x="591" y="3444"/>
                  </a:lnTo>
                  <a:lnTo>
                    <a:pt x="591" y="3444"/>
                  </a:lnTo>
                  <a:lnTo>
                    <a:pt x="639" y="3444"/>
                  </a:lnTo>
                  <a:close/>
                  <a:moveTo>
                    <a:pt x="7924" y="9154"/>
                  </a:moveTo>
                  <a:lnTo>
                    <a:pt x="7875" y="9105"/>
                  </a:lnTo>
                  <a:lnTo>
                    <a:pt x="7777" y="8908"/>
                  </a:lnTo>
                  <a:lnTo>
                    <a:pt x="7727" y="8809"/>
                  </a:lnTo>
                  <a:lnTo>
                    <a:pt x="7777" y="8711"/>
                  </a:lnTo>
                  <a:lnTo>
                    <a:pt x="7727" y="8366"/>
                  </a:lnTo>
                  <a:lnTo>
                    <a:pt x="7777" y="8169"/>
                  </a:lnTo>
                  <a:lnTo>
                    <a:pt x="7727" y="8169"/>
                  </a:lnTo>
                  <a:lnTo>
                    <a:pt x="7678" y="8120"/>
                  </a:lnTo>
                  <a:lnTo>
                    <a:pt x="7678" y="8120"/>
                  </a:lnTo>
                  <a:lnTo>
                    <a:pt x="7629" y="8021"/>
                  </a:lnTo>
                  <a:lnTo>
                    <a:pt x="7629" y="7924"/>
                  </a:lnTo>
                  <a:lnTo>
                    <a:pt x="7580" y="7824"/>
                  </a:lnTo>
                  <a:lnTo>
                    <a:pt x="7481" y="7776"/>
                  </a:lnTo>
                  <a:lnTo>
                    <a:pt x="7481" y="7727"/>
                  </a:lnTo>
                  <a:lnTo>
                    <a:pt x="7432" y="7678"/>
                  </a:lnTo>
                  <a:lnTo>
                    <a:pt x="7432" y="7627"/>
                  </a:lnTo>
                  <a:lnTo>
                    <a:pt x="7383" y="7579"/>
                  </a:lnTo>
                  <a:lnTo>
                    <a:pt x="7333" y="7530"/>
                  </a:lnTo>
                  <a:lnTo>
                    <a:pt x="7333" y="7530"/>
                  </a:lnTo>
                  <a:lnTo>
                    <a:pt x="7235" y="7481"/>
                  </a:lnTo>
                  <a:lnTo>
                    <a:pt x="7187" y="7431"/>
                  </a:lnTo>
                  <a:lnTo>
                    <a:pt x="7136" y="7284"/>
                  </a:lnTo>
                  <a:lnTo>
                    <a:pt x="7087" y="7234"/>
                  </a:lnTo>
                  <a:lnTo>
                    <a:pt x="6990" y="7185"/>
                  </a:lnTo>
                  <a:lnTo>
                    <a:pt x="6939" y="7185"/>
                  </a:lnTo>
                  <a:lnTo>
                    <a:pt x="6890" y="7185"/>
                  </a:lnTo>
                  <a:lnTo>
                    <a:pt x="6793" y="7087"/>
                  </a:lnTo>
                  <a:lnTo>
                    <a:pt x="6742" y="7087"/>
                  </a:lnTo>
                  <a:lnTo>
                    <a:pt x="6694" y="7037"/>
                  </a:lnTo>
                  <a:lnTo>
                    <a:pt x="6645" y="6988"/>
                  </a:lnTo>
                  <a:lnTo>
                    <a:pt x="6596" y="6939"/>
                  </a:lnTo>
                  <a:lnTo>
                    <a:pt x="6596" y="6890"/>
                  </a:lnTo>
                  <a:lnTo>
                    <a:pt x="6546" y="6742"/>
                  </a:lnTo>
                  <a:lnTo>
                    <a:pt x="6546" y="6594"/>
                  </a:lnTo>
                  <a:lnTo>
                    <a:pt x="6546" y="6446"/>
                  </a:lnTo>
                  <a:lnTo>
                    <a:pt x="6497" y="6349"/>
                  </a:lnTo>
                  <a:lnTo>
                    <a:pt x="6448" y="6349"/>
                  </a:lnTo>
                  <a:lnTo>
                    <a:pt x="6448" y="6349"/>
                  </a:lnTo>
                  <a:lnTo>
                    <a:pt x="6448" y="6397"/>
                  </a:lnTo>
                  <a:lnTo>
                    <a:pt x="6448" y="6446"/>
                  </a:lnTo>
                  <a:lnTo>
                    <a:pt x="6399" y="6446"/>
                  </a:lnTo>
                  <a:lnTo>
                    <a:pt x="6349" y="6397"/>
                  </a:lnTo>
                  <a:lnTo>
                    <a:pt x="6251" y="6349"/>
                  </a:lnTo>
                  <a:lnTo>
                    <a:pt x="6202" y="6300"/>
                  </a:lnTo>
                  <a:lnTo>
                    <a:pt x="6202" y="6249"/>
                  </a:lnTo>
                  <a:lnTo>
                    <a:pt x="6152" y="6249"/>
                  </a:lnTo>
                  <a:lnTo>
                    <a:pt x="6152" y="6249"/>
                  </a:lnTo>
                  <a:lnTo>
                    <a:pt x="6103" y="6300"/>
                  </a:lnTo>
                  <a:lnTo>
                    <a:pt x="6152" y="6397"/>
                  </a:lnTo>
                  <a:lnTo>
                    <a:pt x="6152" y="6446"/>
                  </a:lnTo>
                  <a:lnTo>
                    <a:pt x="6103" y="6397"/>
                  </a:lnTo>
                  <a:lnTo>
                    <a:pt x="6054" y="6349"/>
                  </a:lnTo>
                  <a:lnTo>
                    <a:pt x="6005" y="6349"/>
                  </a:lnTo>
                  <a:lnTo>
                    <a:pt x="6005" y="6397"/>
                  </a:lnTo>
                  <a:lnTo>
                    <a:pt x="5955" y="6300"/>
                  </a:lnTo>
                  <a:lnTo>
                    <a:pt x="5955" y="6300"/>
                  </a:lnTo>
                  <a:lnTo>
                    <a:pt x="5906" y="6152"/>
                  </a:lnTo>
                  <a:lnTo>
                    <a:pt x="5857" y="6004"/>
                  </a:lnTo>
                  <a:lnTo>
                    <a:pt x="5857" y="5955"/>
                  </a:lnTo>
                  <a:lnTo>
                    <a:pt x="5808" y="5856"/>
                  </a:lnTo>
                  <a:lnTo>
                    <a:pt x="5758" y="5807"/>
                  </a:lnTo>
                  <a:lnTo>
                    <a:pt x="5758" y="5758"/>
                  </a:lnTo>
                  <a:lnTo>
                    <a:pt x="5758" y="5709"/>
                  </a:lnTo>
                  <a:lnTo>
                    <a:pt x="5660" y="5610"/>
                  </a:lnTo>
                  <a:lnTo>
                    <a:pt x="5561" y="5561"/>
                  </a:lnTo>
                  <a:lnTo>
                    <a:pt x="5512" y="5512"/>
                  </a:lnTo>
                  <a:lnTo>
                    <a:pt x="5463" y="5413"/>
                  </a:lnTo>
                  <a:lnTo>
                    <a:pt x="5512" y="5364"/>
                  </a:lnTo>
                  <a:lnTo>
                    <a:pt x="5512" y="5364"/>
                  </a:lnTo>
                  <a:lnTo>
                    <a:pt x="5561" y="5364"/>
                  </a:lnTo>
                  <a:lnTo>
                    <a:pt x="5561" y="5315"/>
                  </a:lnTo>
                  <a:lnTo>
                    <a:pt x="5512" y="5265"/>
                  </a:lnTo>
                  <a:lnTo>
                    <a:pt x="5415" y="5216"/>
                  </a:lnTo>
                  <a:lnTo>
                    <a:pt x="5364" y="5167"/>
                  </a:lnTo>
                  <a:lnTo>
                    <a:pt x="5315" y="5167"/>
                  </a:lnTo>
                  <a:lnTo>
                    <a:pt x="5218" y="5119"/>
                  </a:lnTo>
                  <a:lnTo>
                    <a:pt x="5167" y="5068"/>
                  </a:lnTo>
                  <a:lnTo>
                    <a:pt x="5119" y="5068"/>
                  </a:lnTo>
                  <a:lnTo>
                    <a:pt x="5070" y="5068"/>
                  </a:lnTo>
                  <a:lnTo>
                    <a:pt x="5021" y="5019"/>
                  </a:lnTo>
                  <a:lnTo>
                    <a:pt x="4971" y="5019"/>
                  </a:lnTo>
                  <a:lnTo>
                    <a:pt x="4922" y="4922"/>
                  </a:lnTo>
                  <a:lnTo>
                    <a:pt x="4873" y="4871"/>
                  </a:lnTo>
                  <a:lnTo>
                    <a:pt x="4824" y="4822"/>
                  </a:lnTo>
                  <a:lnTo>
                    <a:pt x="4824" y="4822"/>
                  </a:lnTo>
                  <a:lnTo>
                    <a:pt x="4774" y="4822"/>
                  </a:lnTo>
                  <a:lnTo>
                    <a:pt x="4725" y="4822"/>
                  </a:lnTo>
                  <a:lnTo>
                    <a:pt x="4676" y="4822"/>
                  </a:lnTo>
                  <a:lnTo>
                    <a:pt x="4676" y="4774"/>
                  </a:lnTo>
                  <a:lnTo>
                    <a:pt x="4627" y="4725"/>
                  </a:lnTo>
                  <a:lnTo>
                    <a:pt x="4528" y="4725"/>
                  </a:lnTo>
                  <a:lnTo>
                    <a:pt x="4430" y="4725"/>
                  </a:lnTo>
                  <a:lnTo>
                    <a:pt x="4380" y="4674"/>
                  </a:lnTo>
                  <a:lnTo>
                    <a:pt x="4331" y="4626"/>
                  </a:lnTo>
                  <a:lnTo>
                    <a:pt x="4282" y="4577"/>
                  </a:lnTo>
                  <a:lnTo>
                    <a:pt x="4233" y="4528"/>
                  </a:lnTo>
                  <a:lnTo>
                    <a:pt x="4233" y="4429"/>
                  </a:lnTo>
                  <a:lnTo>
                    <a:pt x="4282" y="4380"/>
                  </a:lnTo>
                  <a:lnTo>
                    <a:pt x="4183" y="4380"/>
                  </a:lnTo>
                  <a:lnTo>
                    <a:pt x="4085" y="4232"/>
                  </a:lnTo>
                  <a:lnTo>
                    <a:pt x="4085" y="4183"/>
                  </a:lnTo>
                  <a:lnTo>
                    <a:pt x="4134" y="4084"/>
                  </a:lnTo>
                  <a:lnTo>
                    <a:pt x="4134" y="3887"/>
                  </a:lnTo>
                  <a:lnTo>
                    <a:pt x="4134" y="3789"/>
                  </a:lnTo>
                  <a:lnTo>
                    <a:pt x="4037" y="3641"/>
                  </a:lnTo>
                  <a:lnTo>
                    <a:pt x="4037" y="3544"/>
                  </a:lnTo>
                  <a:lnTo>
                    <a:pt x="3986" y="3544"/>
                  </a:lnTo>
                  <a:lnTo>
                    <a:pt x="3986" y="3544"/>
                  </a:lnTo>
                  <a:lnTo>
                    <a:pt x="3889" y="3444"/>
                  </a:lnTo>
                  <a:lnTo>
                    <a:pt x="3840" y="3396"/>
                  </a:lnTo>
                  <a:lnTo>
                    <a:pt x="3840" y="3347"/>
                  </a:lnTo>
                  <a:lnTo>
                    <a:pt x="3789" y="3296"/>
                  </a:lnTo>
                  <a:lnTo>
                    <a:pt x="3789" y="3248"/>
                  </a:lnTo>
                  <a:lnTo>
                    <a:pt x="3789" y="3199"/>
                  </a:lnTo>
                  <a:lnTo>
                    <a:pt x="3789" y="3099"/>
                  </a:lnTo>
                  <a:lnTo>
                    <a:pt x="3789" y="3002"/>
                  </a:lnTo>
                  <a:lnTo>
                    <a:pt x="3740" y="2903"/>
                  </a:lnTo>
                  <a:lnTo>
                    <a:pt x="3740" y="2805"/>
                  </a:lnTo>
                  <a:lnTo>
                    <a:pt x="3740" y="2706"/>
                  </a:lnTo>
                  <a:lnTo>
                    <a:pt x="3740" y="2657"/>
                  </a:lnTo>
                  <a:lnTo>
                    <a:pt x="3692" y="2608"/>
                  </a:lnTo>
                  <a:lnTo>
                    <a:pt x="3740" y="2559"/>
                  </a:lnTo>
                  <a:lnTo>
                    <a:pt x="3740" y="2509"/>
                  </a:lnTo>
                  <a:lnTo>
                    <a:pt x="3692" y="2460"/>
                  </a:lnTo>
                  <a:lnTo>
                    <a:pt x="3592" y="2460"/>
                  </a:lnTo>
                  <a:lnTo>
                    <a:pt x="3544" y="2411"/>
                  </a:lnTo>
                  <a:lnTo>
                    <a:pt x="3396" y="2312"/>
                  </a:lnTo>
                  <a:lnTo>
                    <a:pt x="3347" y="2214"/>
                  </a:lnTo>
                  <a:lnTo>
                    <a:pt x="3298" y="2166"/>
                  </a:lnTo>
                  <a:lnTo>
                    <a:pt x="3249" y="2166"/>
                  </a:lnTo>
                  <a:lnTo>
                    <a:pt x="3150" y="2214"/>
                  </a:lnTo>
                  <a:lnTo>
                    <a:pt x="3101" y="2263"/>
                  </a:lnTo>
                  <a:lnTo>
                    <a:pt x="3052" y="2263"/>
                  </a:lnTo>
                  <a:lnTo>
                    <a:pt x="2953" y="2263"/>
                  </a:lnTo>
                  <a:lnTo>
                    <a:pt x="2953" y="2214"/>
                  </a:lnTo>
                  <a:lnTo>
                    <a:pt x="2904" y="2115"/>
                  </a:lnTo>
                  <a:lnTo>
                    <a:pt x="2904" y="2018"/>
                  </a:lnTo>
                  <a:lnTo>
                    <a:pt x="2855" y="1969"/>
                  </a:lnTo>
                  <a:lnTo>
                    <a:pt x="2855" y="1918"/>
                  </a:lnTo>
                  <a:lnTo>
                    <a:pt x="2855" y="1772"/>
                  </a:lnTo>
                  <a:lnTo>
                    <a:pt x="2805" y="1673"/>
                  </a:lnTo>
                  <a:lnTo>
                    <a:pt x="2805" y="1573"/>
                  </a:lnTo>
                  <a:lnTo>
                    <a:pt x="2805" y="1476"/>
                  </a:lnTo>
                  <a:lnTo>
                    <a:pt x="2756" y="1378"/>
                  </a:lnTo>
                  <a:lnTo>
                    <a:pt x="2756" y="1328"/>
                  </a:lnTo>
                  <a:lnTo>
                    <a:pt x="2707" y="1279"/>
                  </a:lnTo>
                  <a:lnTo>
                    <a:pt x="2707" y="1230"/>
                  </a:lnTo>
                  <a:lnTo>
                    <a:pt x="2658" y="1181"/>
                  </a:lnTo>
                  <a:lnTo>
                    <a:pt x="2608" y="1181"/>
                  </a:lnTo>
                  <a:lnTo>
                    <a:pt x="2608" y="1131"/>
                  </a:lnTo>
                  <a:lnTo>
                    <a:pt x="2608" y="1082"/>
                  </a:lnTo>
                  <a:lnTo>
                    <a:pt x="2608" y="1082"/>
                  </a:lnTo>
                  <a:lnTo>
                    <a:pt x="2658" y="984"/>
                  </a:lnTo>
                  <a:lnTo>
                    <a:pt x="2608" y="984"/>
                  </a:lnTo>
                  <a:lnTo>
                    <a:pt x="2559" y="984"/>
                  </a:lnTo>
                  <a:lnTo>
                    <a:pt x="2510" y="934"/>
                  </a:lnTo>
                  <a:lnTo>
                    <a:pt x="2510" y="934"/>
                  </a:lnTo>
                  <a:lnTo>
                    <a:pt x="2462" y="836"/>
                  </a:lnTo>
                  <a:lnTo>
                    <a:pt x="2462" y="737"/>
                  </a:lnTo>
                  <a:lnTo>
                    <a:pt x="2462" y="688"/>
                  </a:lnTo>
                  <a:lnTo>
                    <a:pt x="2462" y="639"/>
                  </a:lnTo>
                  <a:lnTo>
                    <a:pt x="2462" y="591"/>
                  </a:lnTo>
                  <a:lnTo>
                    <a:pt x="2411" y="491"/>
                  </a:lnTo>
                  <a:lnTo>
                    <a:pt x="2314" y="443"/>
                  </a:lnTo>
                  <a:lnTo>
                    <a:pt x="2314" y="394"/>
                  </a:lnTo>
                  <a:lnTo>
                    <a:pt x="2362" y="394"/>
                  </a:lnTo>
                  <a:lnTo>
                    <a:pt x="2314" y="343"/>
                  </a:lnTo>
                  <a:lnTo>
                    <a:pt x="2265" y="343"/>
                  </a:lnTo>
                  <a:lnTo>
                    <a:pt x="2265" y="394"/>
                  </a:lnTo>
                  <a:lnTo>
                    <a:pt x="2214" y="443"/>
                  </a:lnTo>
                  <a:lnTo>
                    <a:pt x="2117" y="491"/>
                  </a:lnTo>
                  <a:lnTo>
                    <a:pt x="2117" y="639"/>
                  </a:lnTo>
                  <a:lnTo>
                    <a:pt x="2068" y="836"/>
                  </a:lnTo>
                  <a:lnTo>
                    <a:pt x="2017" y="984"/>
                  </a:lnTo>
                  <a:lnTo>
                    <a:pt x="2017" y="984"/>
                  </a:lnTo>
                  <a:lnTo>
                    <a:pt x="2017" y="1033"/>
                  </a:lnTo>
                  <a:lnTo>
                    <a:pt x="2017" y="1033"/>
                  </a:lnTo>
                  <a:lnTo>
                    <a:pt x="1969" y="984"/>
                  </a:lnTo>
                  <a:lnTo>
                    <a:pt x="1920" y="1082"/>
                  </a:lnTo>
                  <a:lnTo>
                    <a:pt x="1871" y="1181"/>
                  </a:lnTo>
                  <a:lnTo>
                    <a:pt x="1871" y="1279"/>
                  </a:lnTo>
                  <a:lnTo>
                    <a:pt x="1920" y="1279"/>
                  </a:lnTo>
                  <a:lnTo>
                    <a:pt x="1920" y="1328"/>
                  </a:lnTo>
                  <a:lnTo>
                    <a:pt x="1969" y="1328"/>
                  </a:lnTo>
                  <a:lnTo>
                    <a:pt x="1969" y="1328"/>
                  </a:lnTo>
                  <a:lnTo>
                    <a:pt x="1969" y="1378"/>
                  </a:lnTo>
                  <a:lnTo>
                    <a:pt x="2017" y="1378"/>
                  </a:lnTo>
                  <a:lnTo>
                    <a:pt x="2017" y="1427"/>
                  </a:lnTo>
                  <a:lnTo>
                    <a:pt x="1969" y="1427"/>
                  </a:lnTo>
                  <a:lnTo>
                    <a:pt x="1920" y="1427"/>
                  </a:lnTo>
                  <a:lnTo>
                    <a:pt x="1920" y="1427"/>
                  </a:lnTo>
                  <a:lnTo>
                    <a:pt x="1821" y="1525"/>
                  </a:lnTo>
                  <a:lnTo>
                    <a:pt x="1871" y="1673"/>
                  </a:lnTo>
                  <a:lnTo>
                    <a:pt x="1821" y="1772"/>
                  </a:lnTo>
                  <a:lnTo>
                    <a:pt x="1821" y="1821"/>
                  </a:lnTo>
                  <a:lnTo>
                    <a:pt x="1772" y="1918"/>
                  </a:lnTo>
                  <a:lnTo>
                    <a:pt x="1772" y="2018"/>
                  </a:lnTo>
                  <a:lnTo>
                    <a:pt x="1821" y="2066"/>
                  </a:lnTo>
                  <a:lnTo>
                    <a:pt x="1821" y="2115"/>
                  </a:lnTo>
                  <a:lnTo>
                    <a:pt x="1821" y="2214"/>
                  </a:lnTo>
                  <a:lnTo>
                    <a:pt x="1772" y="2263"/>
                  </a:lnTo>
                  <a:lnTo>
                    <a:pt x="1821" y="2460"/>
                  </a:lnTo>
                  <a:lnTo>
                    <a:pt x="1871" y="2608"/>
                  </a:lnTo>
                  <a:lnTo>
                    <a:pt x="1821" y="2657"/>
                  </a:lnTo>
                  <a:lnTo>
                    <a:pt x="1772" y="2854"/>
                  </a:lnTo>
                  <a:lnTo>
                    <a:pt x="1723" y="3002"/>
                  </a:lnTo>
                  <a:lnTo>
                    <a:pt x="1723" y="3099"/>
                  </a:lnTo>
                  <a:lnTo>
                    <a:pt x="1723" y="3199"/>
                  </a:lnTo>
                  <a:lnTo>
                    <a:pt x="1674" y="3296"/>
                  </a:lnTo>
                  <a:lnTo>
                    <a:pt x="1624" y="3396"/>
                  </a:lnTo>
                  <a:lnTo>
                    <a:pt x="1526" y="3592"/>
                  </a:lnTo>
                  <a:lnTo>
                    <a:pt x="1477" y="3690"/>
                  </a:lnTo>
                  <a:lnTo>
                    <a:pt x="1427" y="3789"/>
                  </a:lnTo>
                  <a:lnTo>
                    <a:pt x="1329" y="3838"/>
                  </a:lnTo>
                  <a:lnTo>
                    <a:pt x="1280" y="3887"/>
                  </a:lnTo>
                  <a:lnTo>
                    <a:pt x="1132" y="3937"/>
                  </a:lnTo>
                  <a:lnTo>
                    <a:pt x="1033" y="3937"/>
                  </a:lnTo>
                  <a:lnTo>
                    <a:pt x="984" y="3937"/>
                  </a:lnTo>
                  <a:lnTo>
                    <a:pt x="984" y="3887"/>
                  </a:lnTo>
                  <a:lnTo>
                    <a:pt x="836" y="3838"/>
                  </a:lnTo>
                  <a:lnTo>
                    <a:pt x="739" y="3789"/>
                  </a:lnTo>
                  <a:lnTo>
                    <a:pt x="639" y="3739"/>
                  </a:lnTo>
                  <a:lnTo>
                    <a:pt x="591" y="3690"/>
                  </a:lnTo>
                  <a:lnTo>
                    <a:pt x="591" y="3641"/>
                  </a:lnTo>
                  <a:lnTo>
                    <a:pt x="542" y="3592"/>
                  </a:lnTo>
                  <a:lnTo>
                    <a:pt x="493" y="3544"/>
                  </a:lnTo>
                  <a:lnTo>
                    <a:pt x="394" y="3493"/>
                  </a:lnTo>
                  <a:lnTo>
                    <a:pt x="296" y="3493"/>
                  </a:lnTo>
                  <a:lnTo>
                    <a:pt x="246" y="3493"/>
                  </a:lnTo>
                  <a:lnTo>
                    <a:pt x="99" y="3444"/>
                  </a:lnTo>
                  <a:lnTo>
                    <a:pt x="49" y="3396"/>
                  </a:lnTo>
                  <a:lnTo>
                    <a:pt x="0" y="3347"/>
                  </a:lnTo>
                  <a:lnTo>
                    <a:pt x="0" y="3347"/>
                  </a:lnTo>
                  <a:lnTo>
                    <a:pt x="0" y="8218"/>
                  </a:lnTo>
                  <a:lnTo>
                    <a:pt x="1526" y="8218"/>
                  </a:lnTo>
                  <a:lnTo>
                    <a:pt x="1526" y="9744"/>
                  </a:lnTo>
                  <a:lnTo>
                    <a:pt x="5612" y="9744"/>
                  </a:lnTo>
                  <a:lnTo>
                    <a:pt x="5612" y="9744"/>
                  </a:lnTo>
                  <a:lnTo>
                    <a:pt x="5660" y="9695"/>
                  </a:lnTo>
                  <a:lnTo>
                    <a:pt x="5660" y="9695"/>
                  </a:lnTo>
                  <a:lnTo>
                    <a:pt x="5709" y="9647"/>
                  </a:lnTo>
                  <a:lnTo>
                    <a:pt x="5808" y="9596"/>
                  </a:lnTo>
                  <a:lnTo>
                    <a:pt x="5857" y="9547"/>
                  </a:lnTo>
                  <a:lnTo>
                    <a:pt x="5857" y="9547"/>
                  </a:lnTo>
                  <a:lnTo>
                    <a:pt x="5906" y="9499"/>
                  </a:lnTo>
                  <a:lnTo>
                    <a:pt x="5955" y="9499"/>
                  </a:lnTo>
                  <a:lnTo>
                    <a:pt x="5955" y="9547"/>
                  </a:lnTo>
                  <a:lnTo>
                    <a:pt x="6054" y="9547"/>
                  </a:lnTo>
                  <a:lnTo>
                    <a:pt x="6202" y="9499"/>
                  </a:lnTo>
                  <a:lnTo>
                    <a:pt x="6300" y="9499"/>
                  </a:lnTo>
                  <a:lnTo>
                    <a:pt x="6399" y="9547"/>
                  </a:lnTo>
                  <a:lnTo>
                    <a:pt x="6497" y="9547"/>
                  </a:lnTo>
                  <a:lnTo>
                    <a:pt x="6596" y="9547"/>
                  </a:lnTo>
                  <a:lnTo>
                    <a:pt x="6645" y="9596"/>
                  </a:lnTo>
                  <a:lnTo>
                    <a:pt x="6694" y="9596"/>
                  </a:lnTo>
                  <a:lnTo>
                    <a:pt x="6694" y="9647"/>
                  </a:lnTo>
                  <a:lnTo>
                    <a:pt x="6694" y="9647"/>
                  </a:lnTo>
                  <a:lnTo>
                    <a:pt x="6793" y="9695"/>
                  </a:lnTo>
                  <a:lnTo>
                    <a:pt x="6793" y="9744"/>
                  </a:lnTo>
                  <a:lnTo>
                    <a:pt x="6842" y="9793"/>
                  </a:lnTo>
                  <a:lnTo>
                    <a:pt x="6842" y="9793"/>
                  </a:lnTo>
                  <a:lnTo>
                    <a:pt x="6890" y="9793"/>
                  </a:lnTo>
                  <a:lnTo>
                    <a:pt x="6939" y="9744"/>
                  </a:lnTo>
                  <a:lnTo>
                    <a:pt x="6939" y="9695"/>
                  </a:lnTo>
                  <a:lnTo>
                    <a:pt x="7038" y="9695"/>
                  </a:lnTo>
                  <a:lnTo>
                    <a:pt x="7038" y="9695"/>
                  </a:lnTo>
                  <a:lnTo>
                    <a:pt x="7087" y="9744"/>
                  </a:lnTo>
                  <a:lnTo>
                    <a:pt x="7087" y="9695"/>
                  </a:lnTo>
                  <a:lnTo>
                    <a:pt x="7136" y="9695"/>
                  </a:lnTo>
                  <a:lnTo>
                    <a:pt x="7187" y="9695"/>
                  </a:lnTo>
                  <a:lnTo>
                    <a:pt x="7187" y="9596"/>
                  </a:lnTo>
                  <a:lnTo>
                    <a:pt x="7187" y="9547"/>
                  </a:lnTo>
                  <a:lnTo>
                    <a:pt x="7136" y="9499"/>
                  </a:lnTo>
                  <a:lnTo>
                    <a:pt x="7235" y="9450"/>
                  </a:lnTo>
                  <a:lnTo>
                    <a:pt x="7284" y="9450"/>
                  </a:lnTo>
                  <a:lnTo>
                    <a:pt x="7333" y="9399"/>
                  </a:lnTo>
                  <a:lnTo>
                    <a:pt x="7383" y="9399"/>
                  </a:lnTo>
                  <a:lnTo>
                    <a:pt x="7432" y="9350"/>
                  </a:lnTo>
                  <a:lnTo>
                    <a:pt x="7481" y="9399"/>
                  </a:lnTo>
                  <a:lnTo>
                    <a:pt x="7481" y="9350"/>
                  </a:lnTo>
                  <a:lnTo>
                    <a:pt x="7530" y="9399"/>
                  </a:lnTo>
                  <a:lnTo>
                    <a:pt x="7580" y="9399"/>
                  </a:lnTo>
                  <a:lnTo>
                    <a:pt x="7727" y="9399"/>
                  </a:lnTo>
                  <a:lnTo>
                    <a:pt x="7777" y="9350"/>
                  </a:lnTo>
                  <a:lnTo>
                    <a:pt x="7875" y="9350"/>
                  </a:lnTo>
                  <a:lnTo>
                    <a:pt x="7924" y="9302"/>
                  </a:lnTo>
                  <a:lnTo>
                    <a:pt x="7924" y="9253"/>
                  </a:lnTo>
                  <a:lnTo>
                    <a:pt x="7924" y="9154"/>
                  </a:lnTo>
                  <a:close/>
                  <a:moveTo>
                    <a:pt x="5612" y="5216"/>
                  </a:moveTo>
                  <a:lnTo>
                    <a:pt x="5612" y="5167"/>
                  </a:lnTo>
                  <a:lnTo>
                    <a:pt x="5612" y="5167"/>
                  </a:lnTo>
                  <a:lnTo>
                    <a:pt x="5612" y="5167"/>
                  </a:lnTo>
                  <a:lnTo>
                    <a:pt x="5561" y="5167"/>
                  </a:lnTo>
                  <a:lnTo>
                    <a:pt x="5561" y="5216"/>
                  </a:lnTo>
                  <a:lnTo>
                    <a:pt x="5561" y="5216"/>
                  </a:lnTo>
                  <a:lnTo>
                    <a:pt x="5612" y="5216"/>
                  </a:lnTo>
                  <a:close/>
                  <a:moveTo>
                    <a:pt x="2117" y="49"/>
                  </a:moveTo>
                  <a:lnTo>
                    <a:pt x="2117" y="49"/>
                  </a:lnTo>
                  <a:lnTo>
                    <a:pt x="2117" y="0"/>
                  </a:lnTo>
                  <a:lnTo>
                    <a:pt x="2068" y="49"/>
                  </a:lnTo>
                  <a:lnTo>
                    <a:pt x="2117" y="98"/>
                  </a:lnTo>
                  <a:lnTo>
                    <a:pt x="2117" y="49"/>
                  </a:lnTo>
                  <a:close/>
                  <a:moveTo>
                    <a:pt x="4134" y="4232"/>
                  </a:moveTo>
                  <a:lnTo>
                    <a:pt x="4183" y="4281"/>
                  </a:lnTo>
                  <a:lnTo>
                    <a:pt x="4233" y="4331"/>
                  </a:lnTo>
                  <a:lnTo>
                    <a:pt x="4233" y="4331"/>
                  </a:lnTo>
                  <a:lnTo>
                    <a:pt x="4282" y="4331"/>
                  </a:lnTo>
                  <a:lnTo>
                    <a:pt x="4282" y="4281"/>
                  </a:lnTo>
                  <a:lnTo>
                    <a:pt x="4233" y="4281"/>
                  </a:lnTo>
                  <a:lnTo>
                    <a:pt x="4233" y="4232"/>
                  </a:lnTo>
                  <a:lnTo>
                    <a:pt x="4233" y="4232"/>
                  </a:lnTo>
                  <a:lnTo>
                    <a:pt x="4233" y="4232"/>
                  </a:lnTo>
                  <a:lnTo>
                    <a:pt x="4183" y="4232"/>
                  </a:lnTo>
                  <a:lnTo>
                    <a:pt x="4134" y="4232"/>
                  </a:lnTo>
                  <a:close/>
                  <a:moveTo>
                    <a:pt x="2165" y="146"/>
                  </a:moveTo>
                  <a:lnTo>
                    <a:pt x="2214" y="98"/>
                  </a:lnTo>
                  <a:lnTo>
                    <a:pt x="2214" y="49"/>
                  </a:lnTo>
                  <a:lnTo>
                    <a:pt x="2165" y="49"/>
                  </a:lnTo>
                  <a:lnTo>
                    <a:pt x="2117" y="98"/>
                  </a:lnTo>
                  <a:lnTo>
                    <a:pt x="2165" y="98"/>
                  </a:lnTo>
                  <a:lnTo>
                    <a:pt x="2165" y="146"/>
                  </a:lnTo>
                  <a:close/>
                  <a:moveTo>
                    <a:pt x="2117" y="343"/>
                  </a:moveTo>
                  <a:lnTo>
                    <a:pt x="2117" y="343"/>
                  </a:lnTo>
                  <a:lnTo>
                    <a:pt x="2117" y="394"/>
                  </a:lnTo>
                  <a:lnTo>
                    <a:pt x="2117" y="394"/>
                  </a:lnTo>
                  <a:lnTo>
                    <a:pt x="2165" y="343"/>
                  </a:lnTo>
                  <a:lnTo>
                    <a:pt x="2165" y="295"/>
                  </a:lnTo>
                  <a:lnTo>
                    <a:pt x="2117" y="343"/>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27" name="Freeform 126"/>
            <p:cNvSpPr>
              <a:spLocks noChangeArrowheads="1"/>
            </p:cNvSpPr>
            <p:nvPr/>
          </p:nvSpPr>
          <p:spPr bwMode="auto">
            <a:xfrm>
              <a:off x="7070051" y="909635"/>
              <a:ext cx="1436691" cy="2400303"/>
            </a:xfrm>
            <a:custGeom>
              <a:avLst/>
              <a:gdLst>
                <a:gd name="T0" fmla="*/ 4035 w 4627"/>
                <a:gd name="T1" fmla="*/ 2412 h 7728"/>
                <a:gd name="T2" fmla="*/ 3938 w 4627"/>
                <a:gd name="T3" fmla="*/ 100 h 7728"/>
                <a:gd name="T4" fmla="*/ 3887 w 4627"/>
                <a:gd name="T5" fmla="*/ 197 h 7728"/>
                <a:gd name="T6" fmla="*/ 4135 w 4627"/>
                <a:gd name="T7" fmla="*/ 2412 h 7728"/>
                <a:gd name="T8" fmla="*/ 4035 w 4627"/>
                <a:gd name="T9" fmla="*/ 1675 h 7728"/>
                <a:gd name="T10" fmla="*/ 4035 w 4627"/>
                <a:gd name="T11" fmla="*/ 1478 h 7728"/>
                <a:gd name="T12" fmla="*/ 3986 w 4627"/>
                <a:gd name="T13" fmla="*/ 1478 h 7728"/>
                <a:gd name="T14" fmla="*/ 3838 w 4627"/>
                <a:gd name="T15" fmla="*/ 1427 h 7728"/>
                <a:gd name="T16" fmla="*/ 3790 w 4627"/>
                <a:gd name="T17" fmla="*/ 1675 h 7728"/>
                <a:gd name="T18" fmla="*/ 4084 w 4627"/>
                <a:gd name="T19" fmla="*/ 1624 h 7728"/>
                <a:gd name="T20" fmla="*/ 3838 w 4627"/>
                <a:gd name="T21" fmla="*/ 246 h 7728"/>
                <a:gd name="T22" fmla="*/ 3838 w 4627"/>
                <a:gd name="T23" fmla="*/ 2412 h 7728"/>
                <a:gd name="T24" fmla="*/ 3690 w 4627"/>
                <a:gd name="T25" fmla="*/ 1427 h 7728"/>
                <a:gd name="T26" fmla="*/ 3741 w 4627"/>
                <a:gd name="T27" fmla="*/ 1427 h 7728"/>
                <a:gd name="T28" fmla="*/ 4478 w 4627"/>
                <a:gd name="T29" fmla="*/ 2708 h 7728"/>
                <a:gd name="T30" fmla="*/ 4084 w 4627"/>
                <a:gd name="T31" fmla="*/ 2511 h 7728"/>
                <a:gd name="T32" fmla="*/ 3938 w 4627"/>
                <a:gd name="T33" fmla="*/ 2412 h 7728"/>
                <a:gd name="T34" fmla="*/ 3741 w 4627"/>
                <a:gd name="T35" fmla="*/ 2314 h 7728"/>
                <a:gd name="T36" fmla="*/ 3297 w 4627"/>
                <a:gd name="T37" fmla="*/ 1969 h 7728"/>
                <a:gd name="T38" fmla="*/ 3544 w 4627"/>
                <a:gd name="T39" fmla="*/ 1624 h 7728"/>
                <a:gd name="T40" fmla="*/ 3690 w 4627"/>
                <a:gd name="T41" fmla="*/ 1133 h 7728"/>
                <a:gd name="T42" fmla="*/ 3887 w 4627"/>
                <a:gd name="T43" fmla="*/ 985 h 7728"/>
                <a:gd name="T44" fmla="*/ 3938 w 4627"/>
                <a:gd name="T45" fmla="*/ 640 h 7728"/>
                <a:gd name="T46" fmla="*/ 3741 w 4627"/>
                <a:gd name="T47" fmla="*/ 640 h 7728"/>
                <a:gd name="T48" fmla="*/ 3593 w 4627"/>
                <a:gd name="T49" fmla="*/ 640 h 7728"/>
                <a:gd name="T50" fmla="*/ 3445 w 4627"/>
                <a:gd name="T51" fmla="*/ 591 h 7728"/>
                <a:gd name="T52" fmla="*/ 3544 w 4627"/>
                <a:gd name="T53" fmla="*/ 443 h 7728"/>
                <a:gd name="T54" fmla="*/ 3199 w 4627"/>
                <a:gd name="T55" fmla="*/ 640 h 7728"/>
                <a:gd name="T56" fmla="*/ 2756 w 4627"/>
                <a:gd name="T57" fmla="*/ 542 h 7728"/>
                <a:gd name="T58" fmla="*/ 2312 w 4627"/>
                <a:gd name="T59" fmla="*/ 443 h 7728"/>
                <a:gd name="T60" fmla="*/ 2018 w 4627"/>
                <a:gd name="T61" fmla="*/ 246 h 7728"/>
                <a:gd name="T62" fmla="*/ 1673 w 4627"/>
                <a:gd name="T63" fmla="*/ 100 h 7728"/>
                <a:gd name="T64" fmla="*/ 1525 w 4627"/>
                <a:gd name="T65" fmla="*/ 100 h 7728"/>
                <a:gd name="T66" fmla="*/ 1673 w 4627"/>
                <a:gd name="T67" fmla="*/ 246 h 7728"/>
                <a:gd name="T68" fmla="*/ 1870 w 4627"/>
                <a:gd name="T69" fmla="*/ 542 h 7728"/>
                <a:gd name="T70" fmla="*/ 1772 w 4627"/>
                <a:gd name="T71" fmla="*/ 690 h 7728"/>
                <a:gd name="T72" fmla="*/ 1476 w 4627"/>
                <a:gd name="T73" fmla="*/ 640 h 7728"/>
                <a:gd name="T74" fmla="*/ 1181 w 4627"/>
                <a:gd name="T75" fmla="*/ 591 h 7728"/>
                <a:gd name="T76" fmla="*/ 985 w 4627"/>
                <a:gd name="T77" fmla="*/ 690 h 7728"/>
                <a:gd name="T78" fmla="*/ 885 w 4627"/>
                <a:gd name="T79" fmla="*/ 739 h 7728"/>
                <a:gd name="T80" fmla="*/ 737 w 4627"/>
                <a:gd name="T81" fmla="*/ 887 h 7728"/>
                <a:gd name="T82" fmla="*/ 640 w 4627"/>
                <a:gd name="T83" fmla="*/ 1182 h 7728"/>
                <a:gd name="T84" fmla="*/ 394 w 4627"/>
                <a:gd name="T85" fmla="*/ 1378 h 7728"/>
                <a:gd name="T86" fmla="*/ 246 w 4627"/>
                <a:gd name="T87" fmla="*/ 1675 h 7728"/>
                <a:gd name="T88" fmla="*/ 295 w 4627"/>
                <a:gd name="T89" fmla="*/ 1871 h 7728"/>
                <a:gd name="T90" fmla="*/ 344 w 4627"/>
                <a:gd name="T91" fmla="*/ 1969 h 7728"/>
                <a:gd name="T92" fmla="*/ 295 w 4627"/>
                <a:gd name="T93" fmla="*/ 2068 h 7728"/>
                <a:gd name="T94" fmla="*/ 98 w 4627"/>
                <a:gd name="T95" fmla="*/ 2166 h 7728"/>
                <a:gd name="T96" fmla="*/ 4626 w 4627"/>
                <a:gd name="T97" fmla="*/ 7727 h 7728"/>
                <a:gd name="T98" fmla="*/ 837 w 4627"/>
                <a:gd name="T99" fmla="*/ 394 h 7728"/>
                <a:gd name="T100" fmla="*/ 688 w 4627"/>
                <a:gd name="T101" fmla="*/ 246 h 7728"/>
                <a:gd name="T102" fmla="*/ 591 w 4627"/>
                <a:gd name="T103" fmla="*/ 345 h 7728"/>
                <a:gd name="T104" fmla="*/ 1772 w 4627"/>
                <a:gd name="T105" fmla="*/ 100 h 7728"/>
                <a:gd name="T106" fmla="*/ 1821 w 4627"/>
                <a:gd name="T107" fmla="*/ 0 h 7728"/>
                <a:gd name="T108" fmla="*/ 788 w 4627"/>
                <a:gd name="T109" fmla="*/ 345 h 7728"/>
                <a:gd name="T110" fmla="*/ 1279 w 4627"/>
                <a:gd name="T111" fmla="*/ 296 h 7728"/>
                <a:gd name="T112" fmla="*/ 1181 w 4627"/>
                <a:gd name="T113" fmla="*/ 100 h 7728"/>
                <a:gd name="T114" fmla="*/ 885 w 4627"/>
                <a:gd name="T115" fmla="*/ 197 h 7728"/>
                <a:gd name="T116" fmla="*/ 688 w 4627"/>
                <a:gd name="T117" fmla="*/ 100 h 7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27" h="7728">
                  <a:moveTo>
                    <a:pt x="4035" y="2412"/>
                  </a:moveTo>
                  <a:lnTo>
                    <a:pt x="4035" y="2363"/>
                  </a:lnTo>
                  <a:lnTo>
                    <a:pt x="4035" y="2363"/>
                  </a:lnTo>
                  <a:lnTo>
                    <a:pt x="4035" y="2314"/>
                  </a:lnTo>
                  <a:lnTo>
                    <a:pt x="4035" y="2363"/>
                  </a:lnTo>
                  <a:lnTo>
                    <a:pt x="4035" y="2412"/>
                  </a:lnTo>
                  <a:close/>
                  <a:moveTo>
                    <a:pt x="3887" y="197"/>
                  </a:moveTo>
                  <a:lnTo>
                    <a:pt x="3986" y="100"/>
                  </a:lnTo>
                  <a:lnTo>
                    <a:pt x="3986" y="0"/>
                  </a:lnTo>
                  <a:lnTo>
                    <a:pt x="3986" y="49"/>
                  </a:lnTo>
                  <a:lnTo>
                    <a:pt x="3986" y="49"/>
                  </a:lnTo>
                  <a:lnTo>
                    <a:pt x="3938" y="100"/>
                  </a:lnTo>
                  <a:lnTo>
                    <a:pt x="3938" y="100"/>
                  </a:lnTo>
                  <a:lnTo>
                    <a:pt x="3938" y="148"/>
                  </a:lnTo>
                  <a:lnTo>
                    <a:pt x="3887" y="197"/>
                  </a:lnTo>
                  <a:lnTo>
                    <a:pt x="3838" y="197"/>
                  </a:lnTo>
                  <a:lnTo>
                    <a:pt x="3838" y="246"/>
                  </a:lnTo>
                  <a:lnTo>
                    <a:pt x="3887" y="197"/>
                  </a:lnTo>
                  <a:close/>
                  <a:moveTo>
                    <a:pt x="4084" y="2462"/>
                  </a:moveTo>
                  <a:lnTo>
                    <a:pt x="4084" y="2462"/>
                  </a:lnTo>
                  <a:lnTo>
                    <a:pt x="4135" y="2511"/>
                  </a:lnTo>
                  <a:lnTo>
                    <a:pt x="4135" y="2462"/>
                  </a:lnTo>
                  <a:lnTo>
                    <a:pt x="4135" y="2462"/>
                  </a:lnTo>
                  <a:lnTo>
                    <a:pt x="4135" y="2412"/>
                  </a:lnTo>
                  <a:lnTo>
                    <a:pt x="4084" y="2363"/>
                  </a:lnTo>
                  <a:lnTo>
                    <a:pt x="4084" y="2412"/>
                  </a:lnTo>
                  <a:lnTo>
                    <a:pt x="4084" y="2412"/>
                  </a:lnTo>
                  <a:lnTo>
                    <a:pt x="4084" y="2412"/>
                  </a:lnTo>
                  <a:lnTo>
                    <a:pt x="4084" y="2462"/>
                  </a:lnTo>
                  <a:close/>
                  <a:moveTo>
                    <a:pt x="4035" y="1675"/>
                  </a:moveTo>
                  <a:lnTo>
                    <a:pt x="3986" y="1624"/>
                  </a:lnTo>
                  <a:lnTo>
                    <a:pt x="3986" y="1624"/>
                  </a:lnTo>
                  <a:lnTo>
                    <a:pt x="3986" y="1575"/>
                  </a:lnTo>
                  <a:lnTo>
                    <a:pt x="3986" y="1527"/>
                  </a:lnTo>
                  <a:lnTo>
                    <a:pt x="3986" y="1527"/>
                  </a:lnTo>
                  <a:lnTo>
                    <a:pt x="4035" y="1478"/>
                  </a:lnTo>
                  <a:lnTo>
                    <a:pt x="4035" y="1478"/>
                  </a:lnTo>
                  <a:lnTo>
                    <a:pt x="4035" y="1427"/>
                  </a:lnTo>
                  <a:lnTo>
                    <a:pt x="4035" y="1427"/>
                  </a:lnTo>
                  <a:lnTo>
                    <a:pt x="4035" y="1427"/>
                  </a:lnTo>
                  <a:lnTo>
                    <a:pt x="3986" y="1478"/>
                  </a:lnTo>
                  <a:lnTo>
                    <a:pt x="3986" y="1478"/>
                  </a:lnTo>
                  <a:lnTo>
                    <a:pt x="3938" y="1478"/>
                  </a:lnTo>
                  <a:lnTo>
                    <a:pt x="3938" y="1427"/>
                  </a:lnTo>
                  <a:lnTo>
                    <a:pt x="3938" y="1378"/>
                  </a:lnTo>
                  <a:lnTo>
                    <a:pt x="3938" y="1378"/>
                  </a:lnTo>
                  <a:lnTo>
                    <a:pt x="3887" y="1427"/>
                  </a:lnTo>
                  <a:lnTo>
                    <a:pt x="3838" y="1427"/>
                  </a:lnTo>
                  <a:lnTo>
                    <a:pt x="3790" y="1478"/>
                  </a:lnTo>
                  <a:lnTo>
                    <a:pt x="3790" y="1575"/>
                  </a:lnTo>
                  <a:lnTo>
                    <a:pt x="3790" y="1624"/>
                  </a:lnTo>
                  <a:lnTo>
                    <a:pt x="3790" y="1624"/>
                  </a:lnTo>
                  <a:lnTo>
                    <a:pt x="3741" y="1675"/>
                  </a:lnTo>
                  <a:lnTo>
                    <a:pt x="3790" y="1675"/>
                  </a:lnTo>
                  <a:lnTo>
                    <a:pt x="3838" y="1675"/>
                  </a:lnTo>
                  <a:lnTo>
                    <a:pt x="3938" y="1675"/>
                  </a:lnTo>
                  <a:lnTo>
                    <a:pt x="3986" y="1675"/>
                  </a:lnTo>
                  <a:lnTo>
                    <a:pt x="4035" y="1723"/>
                  </a:lnTo>
                  <a:lnTo>
                    <a:pt x="4084" y="1675"/>
                  </a:lnTo>
                  <a:lnTo>
                    <a:pt x="4084" y="1624"/>
                  </a:lnTo>
                  <a:lnTo>
                    <a:pt x="4084" y="1624"/>
                  </a:lnTo>
                  <a:lnTo>
                    <a:pt x="4035" y="1675"/>
                  </a:lnTo>
                  <a:close/>
                  <a:moveTo>
                    <a:pt x="3790" y="296"/>
                  </a:moveTo>
                  <a:lnTo>
                    <a:pt x="3838" y="296"/>
                  </a:lnTo>
                  <a:lnTo>
                    <a:pt x="3838" y="246"/>
                  </a:lnTo>
                  <a:lnTo>
                    <a:pt x="3838" y="246"/>
                  </a:lnTo>
                  <a:lnTo>
                    <a:pt x="3741" y="296"/>
                  </a:lnTo>
                  <a:lnTo>
                    <a:pt x="3690" y="345"/>
                  </a:lnTo>
                  <a:lnTo>
                    <a:pt x="3741" y="345"/>
                  </a:lnTo>
                  <a:lnTo>
                    <a:pt x="3790" y="296"/>
                  </a:lnTo>
                  <a:close/>
                  <a:moveTo>
                    <a:pt x="3838" y="2363"/>
                  </a:moveTo>
                  <a:lnTo>
                    <a:pt x="3838" y="2412"/>
                  </a:lnTo>
                  <a:lnTo>
                    <a:pt x="3838" y="2412"/>
                  </a:lnTo>
                  <a:lnTo>
                    <a:pt x="3887" y="2412"/>
                  </a:lnTo>
                  <a:lnTo>
                    <a:pt x="3887" y="2363"/>
                  </a:lnTo>
                  <a:lnTo>
                    <a:pt x="3887" y="2363"/>
                  </a:lnTo>
                  <a:lnTo>
                    <a:pt x="3838" y="2363"/>
                  </a:lnTo>
                  <a:close/>
                  <a:moveTo>
                    <a:pt x="3690" y="1427"/>
                  </a:moveTo>
                  <a:lnTo>
                    <a:pt x="3642" y="1427"/>
                  </a:lnTo>
                  <a:lnTo>
                    <a:pt x="3642" y="1427"/>
                  </a:lnTo>
                  <a:lnTo>
                    <a:pt x="3642" y="1478"/>
                  </a:lnTo>
                  <a:lnTo>
                    <a:pt x="3690" y="1478"/>
                  </a:lnTo>
                  <a:lnTo>
                    <a:pt x="3690" y="1478"/>
                  </a:lnTo>
                  <a:lnTo>
                    <a:pt x="3741" y="1427"/>
                  </a:lnTo>
                  <a:lnTo>
                    <a:pt x="3741" y="1427"/>
                  </a:lnTo>
                  <a:lnTo>
                    <a:pt x="3690" y="1378"/>
                  </a:lnTo>
                  <a:lnTo>
                    <a:pt x="3690" y="1427"/>
                  </a:lnTo>
                  <a:close/>
                  <a:moveTo>
                    <a:pt x="4626" y="2856"/>
                  </a:moveTo>
                  <a:lnTo>
                    <a:pt x="4577" y="2805"/>
                  </a:lnTo>
                  <a:lnTo>
                    <a:pt x="4478" y="2708"/>
                  </a:lnTo>
                  <a:lnTo>
                    <a:pt x="4380" y="2659"/>
                  </a:lnTo>
                  <a:lnTo>
                    <a:pt x="4232" y="2608"/>
                  </a:lnTo>
                  <a:lnTo>
                    <a:pt x="4183" y="2560"/>
                  </a:lnTo>
                  <a:lnTo>
                    <a:pt x="4135" y="2560"/>
                  </a:lnTo>
                  <a:lnTo>
                    <a:pt x="4084" y="2511"/>
                  </a:lnTo>
                  <a:lnTo>
                    <a:pt x="4084" y="2511"/>
                  </a:lnTo>
                  <a:lnTo>
                    <a:pt x="3986" y="2511"/>
                  </a:lnTo>
                  <a:lnTo>
                    <a:pt x="3938" y="2511"/>
                  </a:lnTo>
                  <a:lnTo>
                    <a:pt x="3938" y="2462"/>
                  </a:lnTo>
                  <a:lnTo>
                    <a:pt x="3938" y="2462"/>
                  </a:lnTo>
                  <a:lnTo>
                    <a:pt x="3938" y="2412"/>
                  </a:lnTo>
                  <a:lnTo>
                    <a:pt x="3938" y="2412"/>
                  </a:lnTo>
                  <a:lnTo>
                    <a:pt x="3938" y="2412"/>
                  </a:lnTo>
                  <a:lnTo>
                    <a:pt x="3887" y="2412"/>
                  </a:lnTo>
                  <a:lnTo>
                    <a:pt x="3887" y="2412"/>
                  </a:lnTo>
                  <a:lnTo>
                    <a:pt x="3838" y="2412"/>
                  </a:lnTo>
                  <a:lnTo>
                    <a:pt x="3741" y="2363"/>
                  </a:lnTo>
                  <a:lnTo>
                    <a:pt x="3741" y="2314"/>
                  </a:lnTo>
                  <a:lnTo>
                    <a:pt x="3690" y="2265"/>
                  </a:lnTo>
                  <a:lnTo>
                    <a:pt x="3593" y="2215"/>
                  </a:lnTo>
                  <a:lnTo>
                    <a:pt x="3493" y="2166"/>
                  </a:lnTo>
                  <a:lnTo>
                    <a:pt x="3347" y="2068"/>
                  </a:lnTo>
                  <a:lnTo>
                    <a:pt x="3297" y="2018"/>
                  </a:lnTo>
                  <a:lnTo>
                    <a:pt x="3297" y="1969"/>
                  </a:lnTo>
                  <a:lnTo>
                    <a:pt x="3297" y="1920"/>
                  </a:lnTo>
                  <a:lnTo>
                    <a:pt x="3297" y="1871"/>
                  </a:lnTo>
                  <a:lnTo>
                    <a:pt x="3347" y="1871"/>
                  </a:lnTo>
                  <a:lnTo>
                    <a:pt x="3445" y="1723"/>
                  </a:lnTo>
                  <a:lnTo>
                    <a:pt x="3493" y="1675"/>
                  </a:lnTo>
                  <a:lnTo>
                    <a:pt x="3544" y="1624"/>
                  </a:lnTo>
                  <a:lnTo>
                    <a:pt x="3544" y="1527"/>
                  </a:lnTo>
                  <a:lnTo>
                    <a:pt x="3593" y="1478"/>
                  </a:lnTo>
                  <a:lnTo>
                    <a:pt x="3544" y="1378"/>
                  </a:lnTo>
                  <a:lnTo>
                    <a:pt x="3544" y="1182"/>
                  </a:lnTo>
                  <a:lnTo>
                    <a:pt x="3690" y="1133"/>
                  </a:lnTo>
                  <a:lnTo>
                    <a:pt x="3690" y="1133"/>
                  </a:lnTo>
                  <a:lnTo>
                    <a:pt x="3741" y="1133"/>
                  </a:lnTo>
                  <a:lnTo>
                    <a:pt x="3790" y="1133"/>
                  </a:lnTo>
                  <a:lnTo>
                    <a:pt x="3790" y="1182"/>
                  </a:lnTo>
                  <a:lnTo>
                    <a:pt x="3838" y="1133"/>
                  </a:lnTo>
                  <a:lnTo>
                    <a:pt x="3887" y="1034"/>
                  </a:lnTo>
                  <a:lnTo>
                    <a:pt x="3887" y="985"/>
                  </a:lnTo>
                  <a:lnTo>
                    <a:pt x="3838" y="936"/>
                  </a:lnTo>
                  <a:lnTo>
                    <a:pt x="3887" y="936"/>
                  </a:lnTo>
                  <a:lnTo>
                    <a:pt x="4084" y="690"/>
                  </a:lnTo>
                  <a:lnTo>
                    <a:pt x="4035" y="640"/>
                  </a:lnTo>
                  <a:lnTo>
                    <a:pt x="4035" y="640"/>
                  </a:lnTo>
                  <a:lnTo>
                    <a:pt x="3938" y="640"/>
                  </a:lnTo>
                  <a:lnTo>
                    <a:pt x="3887" y="591"/>
                  </a:lnTo>
                  <a:lnTo>
                    <a:pt x="3887" y="493"/>
                  </a:lnTo>
                  <a:lnTo>
                    <a:pt x="3838" y="493"/>
                  </a:lnTo>
                  <a:lnTo>
                    <a:pt x="3741" y="591"/>
                  </a:lnTo>
                  <a:lnTo>
                    <a:pt x="3741" y="640"/>
                  </a:lnTo>
                  <a:lnTo>
                    <a:pt x="3741" y="640"/>
                  </a:lnTo>
                  <a:lnTo>
                    <a:pt x="3741" y="690"/>
                  </a:lnTo>
                  <a:lnTo>
                    <a:pt x="3741" y="739"/>
                  </a:lnTo>
                  <a:lnTo>
                    <a:pt x="3690" y="739"/>
                  </a:lnTo>
                  <a:lnTo>
                    <a:pt x="3642" y="739"/>
                  </a:lnTo>
                  <a:lnTo>
                    <a:pt x="3593" y="690"/>
                  </a:lnTo>
                  <a:lnTo>
                    <a:pt x="3593" y="640"/>
                  </a:lnTo>
                  <a:lnTo>
                    <a:pt x="3544" y="591"/>
                  </a:lnTo>
                  <a:lnTo>
                    <a:pt x="3493" y="640"/>
                  </a:lnTo>
                  <a:lnTo>
                    <a:pt x="3493" y="640"/>
                  </a:lnTo>
                  <a:lnTo>
                    <a:pt x="3445" y="640"/>
                  </a:lnTo>
                  <a:lnTo>
                    <a:pt x="3445" y="640"/>
                  </a:lnTo>
                  <a:lnTo>
                    <a:pt x="3445" y="591"/>
                  </a:lnTo>
                  <a:lnTo>
                    <a:pt x="3493" y="542"/>
                  </a:lnTo>
                  <a:lnTo>
                    <a:pt x="3544" y="542"/>
                  </a:lnTo>
                  <a:lnTo>
                    <a:pt x="3544" y="493"/>
                  </a:lnTo>
                  <a:lnTo>
                    <a:pt x="3493" y="493"/>
                  </a:lnTo>
                  <a:lnTo>
                    <a:pt x="3493" y="493"/>
                  </a:lnTo>
                  <a:lnTo>
                    <a:pt x="3544" y="443"/>
                  </a:lnTo>
                  <a:lnTo>
                    <a:pt x="3544" y="443"/>
                  </a:lnTo>
                  <a:lnTo>
                    <a:pt x="3493" y="493"/>
                  </a:lnTo>
                  <a:lnTo>
                    <a:pt x="3445" y="493"/>
                  </a:lnTo>
                  <a:lnTo>
                    <a:pt x="3347" y="542"/>
                  </a:lnTo>
                  <a:lnTo>
                    <a:pt x="3248" y="591"/>
                  </a:lnTo>
                  <a:lnTo>
                    <a:pt x="3199" y="640"/>
                  </a:lnTo>
                  <a:lnTo>
                    <a:pt x="3100" y="640"/>
                  </a:lnTo>
                  <a:lnTo>
                    <a:pt x="3002" y="591"/>
                  </a:lnTo>
                  <a:lnTo>
                    <a:pt x="3002" y="542"/>
                  </a:lnTo>
                  <a:lnTo>
                    <a:pt x="2953" y="542"/>
                  </a:lnTo>
                  <a:lnTo>
                    <a:pt x="2854" y="542"/>
                  </a:lnTo>
                  <a:lnTo>
                    <a:pt x="2756" y="542"/>
                  </a:lnTo>
                  <a:lnTo>
                    <a:pt x="2756" y="542"/>
                  </a:lnTo>
                  <a:lnTo>
                    <a:pt x="2706" y="542"/>
                  </a:lnTo>
                  <a:lnTo>
                    <a:pt x="2657" y="493"/>
                  </a:lnTo>
                  <a:lnTo>
                    <a:pt x="2509" y="443"/>
                  </a:lnTo>
                  <a:lnTo>
                    <a:pt x="2363" y="443"/>
                  </a:lnTo>
                  <a:lnTo>
                    <a:pt x="2312" y="443"/>
                  </a:lnTo>
                  <a:lnTo>
                    <a:pt x="2263" y="394"/>
                  </a:lnTo>
                  <a:lnTo>
                    <a:pt x="2215" y="394"/>
                  </a:lnTo>
                  <a:lnTo>
                    <a:pt x="2166" y="394"/>
                  </a:lnTo>
                  <a:lnTo>
                    <a:pt x="2115" y="345"/>
                  </a:lnTo>
                  <a:lnTo>
                    <a:pt x="2067" y="246"/>
                  </a:lnTo>
                  <a:lnTo>
                    <a:pt x="2018" y="246"/>
                  </a:lnTo>
                  <a:lnTo>
                    <a:pt x="1969" y="197"/>
                  </a:lnTo>
                  <a:lnTo>
                    <a:pt x="1919" y="246"/>
                  </a:lnTo>
                  <a:lnTo>
                    <a:pt x="1870" y="296"/>
                  </a:lnTo>
                  <a:lnTo>
                    <a:pt x="1821" y="197"/>
                  </a:lnTo>
                  <a:lnTo>
                    <a:pt x="1722" y="148"/>
                  </a:lnTo>
                  <a:lnTo>
                    <a:pt x="1673" y="100"/>
                  </a:lnTo>
                  <a:lnTo>
                    <a:pt x="1673" y="148"/>
                  </a:lnTo>
                  <a:lnTo>
                    <a:pt x="1624" y="148"/>
                  </a:lnTo>
                  <a:lnTo>
                    <a:pt x="1624" y="197"/>
                  </a:lnTo>
                  <a:lnTo>
                    <a:pt x="1575" y="148"/>
                  </a:lnTo>
                  <a:lnTo>
                    <a:pt x="1525" y="100"/>
                  </a:lnTo>
                  <a:lnTo>
                    <a:pt x="1525" y="100"/>
                  </a:lnTo>
                  <a:lnTo>
                    <a:pt x="1427" y="148"/>
                  </a:lnTo>
                  <a:lnTo>
                    <a:pt x="1427" y="148"/>
                  </a:lnTo>
                  <a:lnTo>
                    <a:pt x="1525" y="197"/>
                  </a:lnTo>
                  <a:lnTo>
                    <a:pt x="1575" y="246"/>
                  </a:lnTo>
                  <a:lnTo>
                    <a:pt x="1624" y="296"/>
                  </a:lnTo>
                  <a:lnTo>
                    <a:pt x="1673" y="246"/>
                  </a:lnTo>
                  <a:lnTo>
                    <a:pt x="1772" y="246"/>
                  </a:lnTo>
                  <a:lnTo>
                    <a:pt x="1870" y="345"/>
                  </a:lnTo>
                  <a:lnTo>
                    <a:pt x="1870" y="394"/>
                  </a:lnTo>
                  <a:lnTo>
                    <a:pt x="1870" y="443"/>
                  </a:lnTo>
                  <a:lnTo>
                    <a:pt x="1870" y="493"/>
                  </a:lnTo>
                  <a:lnTo>
                    <a:pt x="1870" y="542"/>
                  </a:lnTo>
                  <a:lnTo>
                    <a:pt x="1919" y="591"/>
                  </a:lnTo>
                  <a:lnTo>
                    <a:pt x="1870" y="591"/>
                  </a:lnTo>
                  <a:lnTo>
                    <a:pt x="1821" y="591"/>
                  </a:lnTo>
                  <a:lnTo>
                    <a:pt x="1821" y="591"/>
                  </a:lnTo>
                  <a:lnTo>
                    <a:pt x="1772" y="640"/>
                  </a:lnTo>
                  <a:lnTo>
                    <a:pt x="1772" y="690"/>
                  </a:lnTo>
                  <a:lnTo>
                    <a:pt x="1722" y="640"/>
                  </a:lnTo>
                  <a:lnTo>
                    <a:pt x="1673" y="640"/>
                  </a:lnTo>
                  <a:lnTo>
                    <a:pt x="1624" y="640"/>
                  </a:lnTo>
                  <a:lnTo>
                    <a:pt x="1575" y="690"/>
                  </a:lnTo>
                  <a:lnTo>
                    <a:pt x="1525" y="640"/>
                  </a:lnTo>
                  <a:lnTo>
                    <a:pt x="1476" y="640"/>
                  </a:lnTo>
                  <a:lnTo>
                    <a:pt x="1378" y="690"/>
                  </a:lnTo>
                  <a:lnTo>
                    <a:pt x="1230" y="690"/>
                  </a:lnTo>
                  <a:lnTo>
                    <a:pt x="1181" y="640"/>
                  </a:lnTo>
                  <a:lnTo>
                    <a:pt x="1181" y="591"/>
                  </a:lnTo>
                  <a:lnTo>
                    <a:pt x="1181" y="542"/>
                  </a:lnTo>
                  <a:lnTo>
                    <a:pt x="1181" y="591"/>
                  </a:lnTo>
                  <a:lnTo>
                    <a:pt x="1131" y="640"/>
                  </a:lnTo>
                  <a:lnTo>
                    <a:pt x="1033" y="640"/>
                  </a:lnTo>
                  <a:lnTo>
                    <a:pt x="1033" y="640"/>
                  </a:lnTo>
                  <a:lnTo>
                    <a:pt x="1033" y="690"/>
                  </a:lnTo>
                  <a:lnTo>
                    <a:pt x="1033" y="690"/>
                  </a:lnTo>
                  <a:lnTo>
                    <a:pt x="985" y="690"/>
                  </a:lnTo>
                  <a:lnTo>
                    <a:pt x="985" y="739"/>
                  </a:lnTo>
                  <a:lnTo>
                    <a:pt x="985" y="739"/>
                  </a:lnTo>
                  <a:lnTo>
                    <a:pt x="985" y="788"/>
                  </a:lnTo>
                  <a:lnTo>
                    <a:pt x="934" y="837"/>
                  </a:lnTo>
                  <a:lnTo>
                    <a:pt x="934" y="788"/>
                  </a:lnTo>
                  <a:lnTo>
                    <a:pt x="885" y="739"/>
                  </a:lnTo>
                  <a:lnTo>
                    <a:pt x="837" y="739"/>
                  </a:lnTo>
                  <a:lnTo>
                    <a:pt x="837" y="739"/>
                  </a:lnTo>
                  <a:lnTo>
                    <a:pt x="837" y="788"/>
                  </a:lnTo>
                  <a:lnTo>
                    <a:pt x="837" y="837"/>
                  </a:lnTo>
                  <a:lnTo>
                    <a:pt x="788" y="887"/>
                  </a:lnTo>
                  <a:lnTo>
                    <a:pt x="737" y="887"/>
                  </a:lnTo>
                  <a:lnTo>
                    <a:pt x="737" y="887"/>
                  </a:lnTo>
                  <a:lnTo>
                    <a:pt x="688" y="985"/>
                  </a:lnTo>
                  <a:lnTo>
                    <a:pt x="591" y="1034"/>
                  </a:lnTo>
                  <a:lnTo>
                    <a:pt x="591" y="1082"/>
                  </a:lnTo>
                  <a:lnTo>
                    <a:pt x="591" y="1133"/>
                  </a:lnTo>
                  <a:lnTo>
                    <a:pt x="640" y="1182"/>
                  </a:lnTo>
                  <a:lnTo>
                    <a:pt x="591" y="1230"/>
                  </a:lnTo>
                  <a:lnTo>
                    <a:pt x="591" y="1281"/>
                  </a:lnTo>
                  <a:lnTo>
                    <a:pt x="540" y="1281"/>
                  </a:lnTo>
                  <a:lnTo>
                    <a:pt x="492" y="1281"/>
                  </a:lnTo>
                  <a:lnTo>
                    <a:pt x="443" y="1330"/>
                  </a:lnTo>
                  <a:lnTo>
                    <a:pt x="394" y="1378"/>
                  </a:lnTo>
                  <a:lnTo>
                    <a:pt x="394" y="1427"/>
                  </a:lnTo>
                  <a:lnTo>
                    <a:pt x="394" y="1478"/>
                  </a:lnTo>
                  <a:lnTo>
                    <a:pt x="344" y="1527"/>
                  </a:lnTo>
                  <a:lnTo>
                    <a:pt x="344" y="1527"/>
                  </a:lnTo>
                  <a:lnTo>
                    <a:pt x="295" y="1575"/>
                  </a:lnTo>
                  <a:lnTo>
                    <a:pt x="246" y="1675"/>
                  </a:lnTo>
                  <a:lnTo>
                    <a:pt x="197" y="1772"/>
                  </a:lnTo>
                  <a:lnTo>
                    <a:pt x="246" y="1821"/>
                  </a:lnTo>
                  <a:lnTo>
                    <a:pt x="295" y="1821"/>
                  </a:lnTo>
                  <a:lnTo>
                    <a:pt x="344" y="1821"/>
                  </a:lnTo>
                  <a:lnTo>
                    <a:pt x="344" y="1871"/>
                  </a:lnTo>
                  <a:lnTo>
                    <a:pt x="295" y="1871"/>
                  </a:lnTo>
                  <a:lnTo>
                    <a:pt x="344" y="1920"/>
                  </a:lnTo>
                  <a:lnTo>
                    <a:pt x="394" y="1969"/>
                  </a:lnTo>
                  <a:lnTo>
                    <a:pt x="394" y="1969"/>
                  </a:lnTo>
                  <a:lnTo>
                    <a:pt x="443" y="1969"/>
                  </a:lnTo>
                  <a:lnTo>
                    <a:pt x="394" y="1969"/>
                  </a:lnTo>
                  <a:lnTo>
                    <a:pt x="344" y="1969"/>
                  </a:lnTo>
                  <a:lnTo>
                    <a:pt x="295" y="2018"/>
                  </a:lnTo>
                  <a:lnTo>
                    <a:pt x="344" y="2068"/>
                  </a:lnTo>
                  <a:lnTo>
                    <a:pt x="344" y="2117"/>
                  </a:lnTo>
                  <a:lnTo>
                    <a:pt x="344" y="2117"/>
                  </a:lnTo>
                  <a:lnTo>
                    <a:pt x="295" y="2117"/>
                  </a:lnTo>
                  <a:lnTo>
                    <a:pt x="295" y="2068"/>
                  </a:lnTo>
                  <a:lnTo>
                    <a:pt x="246" y="2018"/>
                  </a:lnTo>
                  <a:lnTo>
                    <a:pt x="197" y="2018"/>
                  </a:lnTo>
                  <a:lnTo>
                    <a:pt x="147" y="2018"/>
                  </a:lnTo>
                  <a:lnTo>
                    <a:pt x="98" y="2018"/>
                  </a:lnTo>
                  <a:lnTo>
                    <a:pt x="98" y="2117"/>
                  </a:lnTo>
                  <a:lnTo>
                    <a:pt x="98" y="2166"/>
                  </a:lnTo>
                  <a:lnTo>
                    <a:pt x="98" y="2117"/>
                  </a:lnTo>
                  <a:lnTo>
                    <a:pt x="98" y="2068"/>
                  </a:lnTo>
                  <a:lnTo>
                    <a:pt x="49" y="2018"/>
                  </a:lnTo>
                  <a:lnTo>
                    <a:pt x="0" y="2018"/>
                  </a:lnTo>
                  <a:lnTo>
                    <a:pt x="0" y="7727"/>
                  </a:lnTo>
                  <a:lnTo>
                    <a:pt x="4626" y="7727"/>
                  </a:lnTo>
                  <a:lnTo>
                    <a:pt x="4626" y="2856"/>
                  </a:lnTo>
                  <a:close/>
                  <a:moveTo>
                    <a:pt x="591" y="443"/>
                  </a:moveTo>
                  <a:lnTo>
                    <a:pt x="688" y="394"/>
                  </a:lnTo>
                  <a:lnTo>
                    <a:pt x="788" y="443"/>
                  </a:lnTo>
                  <a:lnTo>
                    <a:pt x="837" y="443"/>
                  </a:lnTo>
                  <a:lnTo>
                    <a:pt x="837" y="394"/>
                  </a:lnTo>
                  <a:lnTo>
                    <a:pt x="788" y="394"/>
                  </a:lnTo>
                  <a:lnTo>
                    <a:pt x="788" y="394"/>
                  </a:lnTo>
                  <a:lnTo>
                    <a:pt x="737" y="345"/>
                  </a:lnTo>
                  <a:lnTo>
                    <a:pt x="737" y="296"/>
                  </a:lnTo>
                  <a:lnTo>
                    <a:pt x="688" y="296"/>
                  </a:lnTo>
                  <a:lnTo>
                    <a:pt x="688" y="246"/>
                  </a:lnTo>
                  <a:lnTo>
                    <a:pt x="688" y="197"/>
                  </a:lnTo>
                  <a:lnTo>
                    <a:pt x="640" y="197"/>
                  </a:lnTo>
                  <a:lnTo>
                    <a:pt x="640" y="197"/>
                  </a:lnTo>
                  <a:lnTo>
                    <a:pt x="591" y="246"/>
                  </a:lnTo>
                  <a:lnTo>
                    <a:pt x="591" y="296"/>
                  </a:lnTo>
                  <a:lnTo>
                    <a:pt x="591" y="345"/>
                  </a:lnTo>
                  <a:lnTo>
                    <a:pt x="591" y="394"/>
                  </a:lnTo>
                  <a:lnTo>
                    <a:pt x="540" y="345"/>
                  </a:lnTo>
                  <a:lnTo>
                    <a:pt x="540" y="443"/>
                  </a:lnTo>
                  <a:lnTo>
                    <a:pt x="540" y="443"/>
                  </a:lnTo>
                  <a:lnTo>
                    <a:pt x="591" y="443"/>
                  </a:lnTo>
                  <a:close/>
                  <a:moveTo>
                    <a:pt x="1772" y="100"/>
                  </a:moveTo>
                  <a:lnTo>
                    <a:pt x="1821" y="197"/>
                  </a:lnTo>
                  <a:lnTo>
                    <a:pt x="1821" y="148"/>
                  </a:lnTo>
                  <a:lnTo>
                    <a:pt x="1870" y="100"/>
                  </a:lnTo>
                  <a:lnTo>
                    <a:pt x="1821" y="49"/>
                  </a:lnTo>
                  <a:lnTo>
                    <a:pt x="1821" y="0"/>
                  </a:lnTo>
                  <a:lnTo>
                    <a:pt x="1821" y="0"/>
                  </a:lnTo>
                  <a:lnTo>
                    <a:pt x="1821" y="49"/>
                  </a:lnTo>
                  <a:lnTo>
                    <a:pt x="1772" y="49"/>
                  </a:lnTo>
                  <a:lnTo>
                    <a:pt x="1821" y="100"/>
                  </a:lnTo>
                  <a:lnTo>
                    <a:pt x="1772" y="100"/>
                  </a:lnTo>
                  <a:close/>
                  <a:moveTo>
                    <a:pt x="737" y="246"/>
                  </a:moveTo>
                  <a:lnTo>
                    <a:pt x="788" y="345"/>
                  </a:lnTo>
                  <a:lnTo>
                    <a:pt x="837" y="394"/>
                  </a:lnTo>
                  <a:lnTo>
                    <a:pt x="985" y="493"/>
                  </a:lnTo>
                  <a:lnTo>
                    <a:pt x="1181" y="394"/>
                  </a:lnTo>
                  <a:lnTo>
                    <a:pt x="1230" y="296"/>
                  </a:lnTo>
                  <a:lnTo>
                    <a:pt x="1279" y="296"/>
                  </a:lnTo>
                  <a:lnTo>
                    <a:pt x="1279" y="296"/>
                  </a:lnTo>
                  <a:lnTo>
                    <a:pt x="1279" y="246"/>
                  </a:lnTo>
                  <a:lnTo>
                    <a:pt x="1279" y="246"/>
                  </a:lnTo>
                  <a:lnTo>
                    <a:pt x="1279" y="197"/>
                  </a:lnTo>
                  <a:lnTo>
                    <a:pt x="1230" y="197"/>
                  </a:lnTo>
                  <a:lnTo>
                    <a:pt x="1181" y="148"/>
                  </a:lnTo>
                  <a:lnTo>
                    <a:pt x="1181" y="100"/>
                  </a:lnTo>
                  <a:lnTo>
                    <a:pt x="1131" y="148"/>
                  </a:lnTo>
                  <a:lnTo>
                    <a:pt x="1082" y="148"/>
                  </a:lnTo>
                  <a:lnTo>
                    <a:pt x="1033" y="197"/>
                  </a:lnTo>
                  <a:lnTo>
                    <a:pt x="1033" y="197"/>
                  </a:lnTo>
                  <a:lnTo>
                    <a:pt x="985" y="197"/>
                  </a:lnTo>
                  <a:lnTo>
                    <a:pt x="885" y="197"/>
                  </a:lnTo>
                  <a:lnTo>
                    <a:pt x="837" y="197"/>
                  </a:lnTo>
                  <a:lnTo>
                    <a:pt x="788" y="148"/>
                  </a:lnTo>
                  <a:lnTo>
                    <a:pt x="788" y="148"/>
                  </a:lnTo>
                  <a:lnTo>
                    <a:pt x="737" y="100"/>
                  </a:lnTo>
                  <a:lnTo>
                    <a:pt x="737" y="100"/>
                  </a:lnTo>
                  <a:lnTo>
                    <a:pt x="688" y="100"/>
                  </a:lnTo>
                  <a:lnTo>
                    <a:pt x="688" y="148"/>
                  </a:lnTo>
                  <a:lnTo>
                    <a:pt x="737" y="148"/>
                  </a:lnTo>
                  <a:lnTo>
                    <a:pt x="737" y="246"/>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28" name="Freeform 127"/>
            <p:cNvSpPr>
              <a:spLocks noChangeArrowheads="1"/>
            </p:cNvSpPr>
            <p:nvPr/>
          </p:nvSpPr>
          <p:spPr bwMode="auto">
            <a:xfrm>
              <a:off x="4503066" y="1352553"/>
              <a:ext cx="2568576" cy="3392489"/>
            </a:xfrm>
            <a:custGeom>
              <a:avLst/>
              <a:gdLst>
                <a:gd name="T0" fmla="*/ 5957 w 8271"/>
                <a:gd name="T1" fmla="*/ 788 h 10928"/>
                <a:gd name="T2" fmla="*/ 1280 w 8271"/>
                <a:gd name="T3" fmla="*/ 3594 h 10928"/>
                <a:gd name="T4" fmla="*/ 6301 w 8271"/>
                <a:gd name="T5" fmla="*/ 345 h 10928"/>
                <a:gd name="T6" fmla="*/ 50 w 8271"/>
                <a:gd name="T7" fmla="*/ 6054 h 10928"/>
                <a:gd name="T8" fmla="*/ 8073 w 8271"/>
                <a:gd name="T9" fmla="*/ 542 h 10928"/>
                <a:gd name="T10" fmla="*/ 7876 w 8271"/>
                <a:gd name="T11" fmla="*/ 641 h 10928"/>
                <a:gd name="T12" fmla="*/ 7826 w 8271"/>
                <a:gd name="T13" fmla="*/ 739 h 10928"/>
                <a:gd name="T14" fmla="*/ 7826 w 8271"/>
                <a:gd name="T15" fmla="*/ 493 h 10928"/>
                <a:gd name="T16" fmla="*/ 7286 w 8271"/>
                <a:gd name="T17" fmla="*/ 51 h 10928"/>
                <a:gd name="T18" fmla="*/ 7039 w 8271"/>
                <a:gd name="T19" fmla="*/ 197 h 10928"/>
                <a:gd name="T20" fmla="*/ 6842 w 8271"/>
                <a:gd name="T21" fmla="*/ 148 h 10928"/>
                <a:gd name="T22" fmla="*/ 6744 w 8271"/>
                <a:gd name="T23" fmla="*/ 296 h 10928"/>
                <a:gd name="T24" fmla="*/ 6645 w 8271"/>
                <a:gd name="T25" fmla="*/ 345 h 10928"/>
                <a:gd name="T26" fmla="*/ 6596 w 8271"/>
                <a:gd name="T27" fmla="*/ 296 h 10928"/>
                <a:gd name="T28" fmla="*/ 6399 w 8271"/>
                <a:gd name="T29" fmla="*/ 394 h 10928"/>
                <a:gd name="T30" fmla="*/ 6399 w 8271"/>
                <a:gd name="T31" fmla="*/ 641 h 10928"/>
                <a:gd name="T32" fmla="*/ 6251 w 8271"/>
                <a:gd name="T33" fmla="*/ 641 h 10928"/>
                <a:gd name="T34" fmla="*/ 6153 w 8271"/>
                <a:gd name="T35" fmla="*/ 788 h 10928"/>
                <a:gd name="T36" fmla="*/ 6105 w 8271"/>
                <a:gd name="T37" fmla="*/ 788 h 10928"/>
                <a:gd name="T38" fmla="*/ 5908 w 8271"/>
                <a:gd name="T39" fmla="*/ 887 h 10928"/>
                <a:gd name="T40" fmla="*/ 6054 w 8271"/>
                <a:gd name="T41" fmla="*/ 1084 h 10928"/>
                <a:gd name="T42" fmla="*/ 5908 w 8271"/>
                <a:gd name="T43" fmla="*/ 1281 h 10928"/>
                <a:gd name="T44" fmla="*/ 6054 w 8271"/>
                <a:gd name="T45" fmla="*/ 1330 h 10928"/>
                <a:gd name="T46" fmla="*/ 5709 w 8271"/>
                <a:gd name="T47" fmla="*/ 1281 h 10928"/>
                <a:gd name="T48" fmla="*/ 5514 w 8271"/>
                <a:gd name="T49" fmla="*/ 1378 h 10928"/>
                <a:gd name="T50" fmla="*/ 5563 w 8271"/>
                <a:gd name="T51" fmla="*/ 1575 h 10928"/>
                <a:gd name="T52" fmla="*/ 5563 w 8271"/>
                <a:gd name="T53" fmla="*/ 1723 h 10928"/>
                <a:gd name="T54" fmla="*/ 5464 w 8271"/>
                <a:gd name="T55" fmla="*/ 1920 h 10928"/>
                <a:gd name="T56" fmla="*/ 5218 w 8271"/>
                <a:gd name="T57" fmla="*/ 1526 h 10928"/>
                <a:gd name="T58" fmla="*/ 4972 w 8271"/>
                <a:gd name="T59" fmla="*/ 1626 h 10928"/>
                <a:gd name="T60" fmla="*/ 4775 w 8271"/>
                <a:gd name="T61" fmla="*/ 2019 h 10928"/>
                <a:gd name="T62" fmla="*/ 4578 w 8271"/>
                <a:gd name="T63" fmla="*/ 2413 h 10928"/>
                <a:gd name="T64" fmla="*/ 4282 w 8271"/>
                <a:gd name="T65" fmla="*/ 2953 h 10928"/>
                <a:gd name="T66" fmla="*/ 3348 w 8271"/>
                <a:gd name="T67" fmla="*/ 3201 h 10928"/>
                <a:gd name="T68" fmla="*/ 2462 w 8271"/>
                <a:gd name="T69" fmla="*/ 3544 h 10928"/>
                <a:gd name="T70" fmla="*/ 1920 w 8271"/>
                <a:gd name="T71" fmla="*/ 3594 h 10928"/>
                <a:gd name="T72" fmla="*/ 1035 w 8271"/>
                <a:gd name="T73" fmla="*/ 4086 h 10928"/>
                <a:gd name="T74" fmla="*/ 641 w 8271"/>
                <a:gd name="T75" fmla="*/ 4479 h 10928"/>
                <a:gd name="T76" fmla="*/ 493 w 8271"/>
                <a:gd name="T77" fmla="*/ 4382 h 10928"/>
                <a:gd name="T78" fmla="*/ 444 w 8271"/>
                <a:gd name="T79" fmla="*/ 4972 h 10928"/>
                <a:gd name="T80" fmla="*/ 345 w 8271"/>
                <a:gd name="T81" fmla="*/ 5612 h 10928"/>
                <a:gd name="T82" fmla="*/ 690 w 8271"/>
                <a:gd name="T83" fmla="*/ 6448 h 10928"/>
                <a:gd name="T84" fmla="*/ 493 w 8271"/>
                <a:gd name="T85" fmla="*/ 6350 h 10928"/>
                <a:gd name="T86" fmla="*/ 395 w 8271"/>
                <a:gd name="T87" fmla="*/ 6152 h 10928"/>
                <a:gd name="T88" fmla="*/ 444 w 8271"/>
                <a:gd name="T89" fmla="*/ 6399 h 10928"/>
                <a:gd name="T90" fmla="*/ 345 w 8271"/>
                <a:gd name="T91" fmla="*/ 6497 h 10928"/>
                <a:gd name="T92" fmla="*/ 198 w 8271"/>
                <a:gd name="T93" fmla="*/ 6399 h 10928"/>
                <a:gd name="T94" fmla="*/ 592 w 8271"/>
                <a:gd name="T95" fmla="*/ 6990 h 10928"/>
                <a:gd name="T96" fmla="*/ 887 w 8271"/>
                <a:gd name="T97" fmla="*/ 7678 h 10928"/>
                <a:gd name="T98" fmla="*/ 1084 w 8271"/>
                <a:gd name="T99" fmla="*/ 8466 h 10928"/>
                <a:gd name="T100" fmla="*/ 1477 w 8271"/>
                <a:gd name="T101" fmla="*/ 9549 h 10928"/>
                <a:gd name="T102" fmla="*/ 1380 w 8271"/>
                <a:gd name="T103" fmla="*/ 10140 h 10928"/>
                <a:gd name="T104" fmla="*/ 1084 w 8271"/>
                <a:gd name="T105" fmla="*/ 10434 h 10928"/>
                <a:gd name="T106" fmla="*/ 1577 w 8271"/>
                <a:gd name="T107" fmla="*/ 10779 h 10928"/>
                <a:gd name="T108" fmla="*/ 2561 w 8271"/>
                <a:gd name="T109" fmla="*/ 10927 h 10928"/>
                <a:gd name="T110" fmla="*/ 3397 w 8271"/>
                <a:gd name="T111" fmla="*/ 10582 h 10928"/>
                <a:gd name="T112" fmla="*/ 4085 w 8271"/>
                <a:gd name="T113" fmla="*/ 10337 h 10928"/>
                <a:gd name="T114" fmla="*/ 5169 w 8271"/>
                <a:gd name="T115" fmla="*/ 10337 h 10928"/>
                <a:gd name="T116" fmla="*/ 5709 w 8271"/>
                <a:gd name="T117" fmla="*/ 10091 h 10928"/>
                <a:gd name="T118" fmla="*/ 6448 w 8271"/>
                <a:gd name="T119" fmla="*/ 9647 h 10928"/>
                <a:gd name="T120" fmla="*/ 7580 w 8271"/>
                <a:gd name="T121" fmla="*/ 9450 h 10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71" h="10928">
                  <a:moveTo>
                    <a:pt x="5957" y="838"/>
                  </a:moveTo>
                  <a:lnTo>
                    <a:pt x="6005" y="838"/>
                  </a:lnTo>
                  <a:lnTo>
                    <a:pt x="6005" y="838"/>
                  </a:lnTo>
                  <a:lnTo>
                    <a:pt x="6005" y="838"/>
                  </a:lnTo>
                  <a:lnTo>
                    <a:pt x="6005" y="788"/>
                  </a:lnTo>
                  <a:lnTo>
                    <a:pt x="6005" y="788"/>
                  </a:lnTo>
                  <a:lnTo>
                    <a:pt x="5957" y="788"/>
                  </a:lnTo>
                  <a:lnTo>
                    <a:pt x="5957" y="788"/>
                  </a:lnTo>
                  <a:lnTo>
                    <a:pt x="5957" y="838"/>
                  </a:lnTo>
                  <a:close/>
                  <a:moveTo>
                    <a:pt x="1280" y="3643"/>
                  </a:moveTo>
                  <a:lnTo>
                    <a:pt x="1329" y="3594"/>
                  </a:lnTo>
                  <a:lnTo>
                    <a:pt x="1329" y="3594"/>
                  </a:lnTo>
                  <a:lnTo>
                    <a:pt x="1329" y="3544"/>
                  </a:lnTo>
                  <a:lnTo>
                    <a:pt x="1280" y="3594"/>
                  </a:lnTo>
                  <a:lnTo>
                    <a:pt x="1232" y="3643"/>
                  </a:lnTo>
                  <a:lnTo>
                    <a:pt x="1232" y="3643"/>
                  </a:lnTo>
                  <a:lnTo>
                    <a:pt x="1280" y="3643"/>
                  </a:lnTo>
                  <a:close/>
                  <a:moveTo>
                    <a:pt x="6301" y="444"/>
                  </a:moveTo>
                  <a:lnTo>
                    <a:pt x="6301" y="394"/>
                  </a:lnTo>
                  <a:lnTo>
                    <a:pt x="6301" y="394"/>
                  </a:lnTo>
                  <a:lnTo>
                    <a:pt x="6301" y="345"/>
                  </a:lnTo>
                  <a:lnTo>
                    <a:pt x="6301" y="394"/>
                  </a:lnTo>
                  <a:lnTo>
                    <a:pt x="6251" y="444"/>
                  </a:lnTo>
                  <a:lnTo>
                    <a:pt x="6301" y="444"/>
                  </a:lnTo>
                  <a:close/>
                  <a:moveTo>
                    <a:pt x="148" y="6251"/>
                  </a:moveTo>
                  <a:lnTo>
                    <a:pt x="148" y="6202"/>
                  </a:lnTo>
                  <a:lnTo>
                    <a:pt x="99" y="6202"/>
                  </a:lnTo>
                  <a:lnTo>
                    <a:pt x="50" y="6054"/>
                  </a:lnTo>
                  <a:lnTo>
                    <a:pt x="50" y="6054"/>
                  </a:lnTo>
                  <a:lnTo>
                    <a:pt x="0" y="6054"/>
                  </a:lnTo>
                  <a:lnTo>
                    <a:pt x="50" y="6152"/>
                  </a:lnTo>
                  <a:lnTo>
                    <a:pt x="148" y="6350"/>
                  </a:lnTo>
                  <a:lnTo>
                    <a:pt x="148" y="6300"/>
                  </a:lnTo>
                  <a:lnTo>
                    <a:pt x="148" y="6251"/>
                  </a:lnTo>
                  <a:close/>
                  <a:moveTo>
                    <a:pt x="8073" y="542"/>
                  </a:moveTo>
                  <a:lnTo>
                    <a:pt x="8073" y="542"/>
                  </a:lnTo>
                  <a:lnTo>
                    <a:pt x="8023" y="542"/>
                  </a:lnTo>
                  <a:lnTo>
                    <a:pt x="7974" y="542"/>
                  </a:lnTo>
                  <a:lnTo>
                    <a:pt x="7974" y="591"/>
                  </a:lnTo>
                  <a:lnTo>
                    <a:pt x="7925" y="591"/>
                  </a:lnTo>
                  <a:lnTo>
                    <a:pt x="7925" y="591"/>
                  </a:lnTo>
                  <a:lnTo>
                    <a:pt x="7876" y="641"/>
                  </a:lnTo>
                  <a:lnTo>
                    <a:pt x="7826" y="641"/>
                  </a:lnTo>
                  <a:lnTo>
                    <a:pt x="7826" y="690"/>
                  </a:lnTo>
                  <a:lnTo>
                    <a:pt x="7876" y="739"/>
                  </a:lnTo>
                  <a:lnTo>
                    <a:pt x="7876" y="788"/>
                  </a:lnTo>
                  <a:lnTo>
                    <a:pt x="7876" y="788"/>
                  </a:lnTo>
                  <a:lnTo>
                    <a:pt x="7876" y="788"/>
                  </a:lnTo>
                  <a:lnTo>
                    <a:pt x="7826" y="739"/>
                  </a:lnTo>
                  <a:lnTo>
                    <a:pt x="7826" y="788"/>
                  </a:lnTo>
                  <a:lnTo>
                    <a:pt x="7777" y="788"/>
                  </a:lnTo>
                  <a:lnTo>
                    <a:pt x="7777" y="690"/>
                  </a:lnTo>
                  <a:lnTo>
                    <a:pt x="7826" y="591"/>
                  </a:lnTo>
                  <a:lnTo>
                    <a:pt x="7826" y="542"/>
                  </a:lnTo>
                  <a:lnTo>
                    <a:pt x="7876" y="493"/>
                  </a:lnTo>
                  <a:lnTo>
                    <a:pt x="7826" y="493"/>
                  </a:lnTo>
                  <a:lnTo>
                    <a:pt x="7680" y="394"/>
                  </a:lnTo>
                  <a:lnTo>
                    <a:pt x="7629" y="296"/>
                  </a:lnTo>
                  <a:lnTo>
                    <a:pt x="7580" y="248"/>
                  </a:lnTo>
                  <a:lnTo>
                    <a:pt x="7532" y="197"/>
                  </a:lnTo>
                  <a:lnTo>
                    <a:pt x="7481" y="148"/>
                  </a:lnTo>
                  <a:lnTo>
                    <a:pt x="7383" y="100"/>
                  </a:lnTo>
                  <a:lnTo>
                    <a:pt x="7286" y="51"/>
                  </a:lnTo>
                  <a:lnTo>
                    <a:pt x="7235" y="0"/>
                  </a:lnTo>
                  <a:lnTo>
                    <a:pt x="7187" y="0"/>
                  </a:lnTo>
                  <a:lnTo>
                    <a:pt x="7138" y="0"/>
                  </a:lnTo>
                  <a:lnTo>
                    <a:pt x="7138" y="51"/>
                  </a:lnTo>
                  <a:lnTo>
                    <a:pt x="7138" y="100"/>
                  </a:lnTo>
                  <a:lnTo>
                    <a:pt x="7087" y="148"/>
                  </a:lnTo>
                  <a:lnTo>
                    <a:pt x="7039" y="197"/>
                  </a:lnTo>
                  <a:lnTo>
                    <a:pt x="6990" y="148"/>
                  </a:lnTo>
                  <a:lnTo>
                    <a:pt x="6941" y="148"/>
                  </a:lnTo>
                  <a:lnTo>
                    <a:pt x="6892" y="148"/>
                  </a:lnTo>
                  <a:lnTo>
                    <a:pt x="6892" y="197"/>
                  </a:lnTo>
                  <a:lnTo>
                    <a:pt x="6842" y="197"/>
                  </a:lnTo>
                  <a:lnTo>
                    <a:pt x="6842" y="197"/>
                  </a:lnTo>
                  <a:lnTo>
                    <a:pt x="6842" y="148"/>
                  </a:lnTo>
                  <a:lnTo>
                    <a:pt x="6793" y="100"/>
                  </a:lnTo>
                  <a:lnTo>
                    <a:pt x="6744" y="100"/>
                  </a:lnTo>
                  <a:lnTo>
                    <a:pt x="6793" y="148"/>
                  </a:lnTo>
                  <a:lnTo>
                    <a:pt x="6793" y="197"/>
                  </a:lnTo>
                  <a:lnTo>
                    <a:pt x="6793" y="197"/>
                  </a:lnTo>
                  <a:lnTo>
                    <a:pt x="6744" y="248"/>
                  </a:lnTo>
                  <a:lnTo>
                    <a:pt x="6744" y="296"/>
                  </a:lnTo>
                  <a:lnTo>
                    <a:pt x="6744" y="296"/>
                  </a:lnTo>
                  <a:lnTo>
                    <a:pt x="6744" y="394"/>
                  </a:lnTo>
                  <a:lnTo>
                    <a:pt x="6695" y="394"/>
                  </a:lnTo>
                  <a:lnTo>
                    <a:pt x="6695" y="444"/>
                  </a:lnTo>
                  <a:lnTo>
                    <a:pt x="6645" y="444"/>
                  </a:lnTo>
                  <a:lnTo>
                    <a:pt x="6645" y="394"/>
                  </a:lnTo>
                  <a:lnTo>
                    <a:pt x="6645" y="345"/>
                  </a:lnTo>
                  <a:lnTo>
                    <a:pt x="6596" y="345"/>
                  </a:lnTo>
                  <a:lnTo>
                    <a:pt x="6596" y="394"/>
                  </a:lnTo>
                  <a:lnTo>
                    <a:pt x="6596" y="394"/>
                  </a:lnTo>
                  <a:lnTo>
                    <a:pt x="6547" y="394"/>
                  </a:lnTo>
                  <a:lnTo>
                    <a:pt x="6547" y="394"/>
                  </a:lnTo>
                  <a:lnTo>
                    <a:pt x="6547" y="345"/>
                  </a:lnTo>
                  <a:lnTo>
                    <a:pt x="6596" y="296"/>
                  </a:lnTo>
                  <a:lnTo>
                    <a:pt x="6547" y="248"/>
                  </a:lnTo>
                  <a:lnTo>
                    <a:pt x="6547" y="248"/>
                  </a:lnTo>
                  <a:lnTo>
                    <a:pt x="6547" y="296"/>
                  </a:lnTo>
                  <a:lnTo>
                    <a:pt x="6498" y="394"/>
                  </a:lnTo>
                  <a:lnTo>
                    <a:pt x="6498" y="394"/>
                  </a:lnTo>
                  <a:lnTo>
                    <a:pt x="6448" y="394"/>
                  </a:lnTo>
                  <a:lnTo>
                    <a:pt x="6399" y="394"/>
                  </a:lnTo>
                  <a:lnTo>
                    <a:pt x="6350" y="444"/>
                  </a:lnTo>
                  <a:lnTo>
                    <a:pt x="6350" y="444"/>
                  </a:lnTo>
                  <a:lnTo>
                    <a:pt x="6301" y="493"/>
                  </a:lnTo>
                  <a:lnTo>
                    <a:pt x="6301" y="542"/>
                  </a:lnTo>
                  <a:lnTo>
                    <a:pt x="6350" y="591"/>
                  </a:lnTo>
                  <a:lnTo>
                    <a:pt x="6350" y="591"/>
                  </a:lnTo>
                  <a:lnTo>
                    <a:pt x="6399" y="641"/>
                  </a:lnTo>
                  <a:lnTo>
                    <a:pt x="6399" y="690"/>
                  </a:lnTo>
                  <a:lnTo>
                    <a:pt x="6399" y="690"/>
                  </a:lnTo>
                  <a:lnTo>
                    <a:pt x="6350" y="690"/>
                  </a:lnTo>
                  <a:lnTo>
                    <a:pt x="6301" y="641"/>
                  </a:lnTo>
                  <a:lnTo>
                    <a:pt x="6251" y="641"/>
                  </a:lnTo>
                  <a:lnTo>
                    <a:pt x="6251" y="641"/>
                  </a:lnTo>
                  <a:lnTo>
                    <a:pt x="6251" y="641"/>
                  </a:lnTo>
                  <a:lnTo>
                    <a:pt x="6251" y="690"/>
                  </a:lnTo>
                  <a:lnTo>
                    <a:pt x="6202" y="690"/>
                  </a:lnTo>
                  <a:lnTo>
                    <a:pt x="6153" y="690"/>
                  </a:lnTo>
                  <a:lnTo>
                    <a:pt x="6153" y="739"/>
                  </a:lnTo>
                  <a:lnTo>
                    <a:pt x="6153" y="739"/>
                  </a:lnTo>
                  <a:lnTo>
                    <a:pt x="6153" y="788"/>
                  </a:lnTo>
                  <a:lnTo>
                    <a:pt x="6153" y="788"/>
                  </a:lnTo>
                  <a:lnTo>
                    <a:pt x="6251" y="788"/>
                  </a:lnTo>
                  <a:lnTo>
                    <a:pt x="6251" y="788"/>
                  </a:lnTo>
                  <a:lnTo>
                    <a:pt x="6251" y="838"/>
                  </a:lnTo>
                  <a:lnTo>
                    <a:pt x="6251" y="887"/>
                  </a:lnTo>
                  <a:lnTo>
                    <a:pt x="6202" y="887"/>
                  </a:lnTo>
                  <a:lnTo>
                    <a:pt x="6202" y="838"/>
                  </a:lnTo>
                  <a:lnTo>
                    <a:pt x="6105" y="788"/>
                  </a:lnTo>
                  <a:lnTo>
                    <a:pt x="6054" y="788"/>
                  </a:lnTo>
                  <a:lnTo>
                    <a:pt x="6054" y="788"/>
                  </a:lnTo>
                  <a:lnTo>
                    <a:pt x="6054" y="838"/>
                  </a:lnTo>
                  <a:lnTo>
                    <a:pt x="6054" y="838"/>
                  </a:lnTo>
                  <a:lnTo>
                    <a:pt x="6005" y="887"/>
                  </a:lnTo>
                  <a:lnTo>
                    <a:pt x="5957" y="887"/>
                  </a:lnTo>
                  <a:lnTo>
                    <a:pt x="5908" y="887"/>
                  </a:lnTo>
                  <a:lnTo>
                    <a:pt x="5908" y="985"/>
                  </a:lnTo>
                  <a:lnTo>
                    <a:pt x="5908" y="1035"/>
                  </a:lnTo>
                  <a:lnTo>
                    <a:pt x="5957" y="1084"/>
                  </a:lnTo>
                  <a:lnTo>
                    <a:pt x="5957" y="1133"/>
                  </a:lnTo>
                  <a:lnTo>
                    <a:pt x="6005" y="1084"/>
                  </a:lnTo>
                  <a:lnTo>
                    <a:pt x="6054" y="1035"/>
                  </a:lnTo>
                  <a:lnTo>
                    <a:pt x="6054" y="1084"/>
                  </a:lnTo>
                  <a:lnTo>
                    <a:pt x="6005" y="1133"/>
                  </a:lnTo>
                  <a:lnTo>
                    <a:pt x="6005" y="1181"/>
                  </a:lnTo>
                  <a:lnTo>
                    <a:pt x="6005" y="1232"/>
                  </a:lnTo>
                  <a:lnTo>
                    <a:pt x="5957" y="1232"/>
                  </a:lnTo>
                  <a:lnTo>
                    <a:pt x="5908" y="1181"/>
                  </a:lnTo>
                  <a:lnTo>
                    <a:pt x="5908" y="1232"/>
                  </a:lnTo>
                  <a:lnTo>
                    <a:pt x="5908" y="1281"/>
                  </a:lnTo>
                  <a:lnTo>
                    <a:pt x="5908" y="1330"/>
                  </a:lnTo>
                  <a:lnTo>
                    <a:pt x="5957" y="1330"/>
                  </a:lnTo>
                  <a:lnTo>
                    <a:pt x="6005" y="1330"/>
                  </a:lnTo>
                  <a:lnTo>
                    <a:pt x="6054" y="1330"/>
                  </a:lnTo>
                  <a:lnTo>
                    <a:pt x="6105" y="1330"/>
                  </a:lnTo>
                  <a:lnTo>
                    <a:pt x="6105" y="1378"/>
                  </a:lnTo>
                  <a:lnTo>
                    <a:pt x="6054" y="1330"/>
                  </a:lnTo>
                  <a:lnTo>
                    <a:pt x="5957" y="1378"/>
                  </a:lnTo>
                  <a:lnTo>
                    <a:pt x="5957" y="1330"/>
                  </a:lnTo>
                  <a:lnTo>
                    <a:pt x="5857" y="1330"/>
                  </a:lnTo>
                  <a:lnTo>
                    <a:pt x="5809" y="1330"/>
                  </a:lnTo>
                  <a:lnTo>
                    <a:pt x="5760" y="1281"/>
                  </a:lnTo>
                  <a:lnTo>
                    <a:pt x="5709" y="1281"/>
                  </a:lnTo>
                  <a:lnTo>
                    <a:pt x="5709" y="1281"/>
                  </a:lnTo>
                  <a:lnTo>
                    <a:pt x="5660" y="1330"/>
                  </a:lnTo>
                  <a:lnTo>
                    <a:pt x="5612" y="1330"/>
                  </a:lnTo>
                  <a:lnTo>
                    <a:pt x="5563" y="1232"/>
                  </a:lnTo>
                  <a:lnTo>
                    <a:pt x="5514" y="1232"/>
                  </a:lnTo>
                  <a:lnTo>
                    <a:pt x="5514" y="1281"/>
                  </a:lnTo>
                  <a:lnTo>
                    <a:pt x="5514" y="1330"/>
                  </a:lnTo>
                  <a:lnTo>
                    <a:pt x="5514" y="1378"/>
                  </a:lnTo>
                  <a:lnTo>
                    <a:pt x="5514" y="1378"/>
                  </a:lnTo>
                  <a:lnTo>
                    <a:pt x="5464" y="1378"/>
                  </a:lnTo>
                  <a:lnTo>
                    <a:pt x="5464" y="1429"/>
                  </a:lnTo>
                  <a:lnTo>
                    <a:pt x="5464" y="1429"/>
                  </a:lnTo>
                  <a:lnTo>
                    <a:pt x="5514" y="1478"/>
                  </a:lnTo>
                  <a:lnTo>
                    <a:pt x="5563" y="1526"/>
                  </a:lnTo>
                  <a:lnTo>
                    <a:pt x="5563" y="1575"/>
                  </a:lnTo>
                  <a:lnTo>
                    <a:pt x="5612" y="1575"/>
                  </a:lnTo>
                  <a:lnTo>
                    <a:pt x="5612" y="1575"/>
                  </a:lnTo>
                  <a:lnTo>
                    <a:pt x="5660" y="1626"/>
                  </a:lnTo>
                  <a:lnTo>
                    <a:pt x="5612" y="1674"/>
                  </a:lnTo>
                  <a:lnTo>
                    <a:pt x="5612" y="1723"/>
                  </a:lnTo>
                  <a:lnTo>
                    <a:pt x="5612" y="1723"/>
                  </a:lnTo>
                  <a:lnTo>
                    <a:pt x="5563" y="1723"/>
                  </a:lnTo>
                  <a:lnTo>
                    <a:pt x="5514" y="1674"/>
                  </a:lnTo>
                  <a:lnTo>
                    <a:pt x="5514" y="1674"/>
                  </a:lnTo>
                  <a:lnTo>
                    <a:pt x="5514" y="1674"/>
                  </a:lnTo>
                  <a:lnTo>
                    <a:pt x="5514" y="1723"/>
                  </a:lnTo>
                  <a:lnTo>
                    <a:pt x="5514" y="1772"/>
                  </a:lnTo>
                  <a:lnTo>
                    <a:pt x="5464" y="1871"/>
                  </a:lnTo>
                  <a:lnTo>
                    <a:pt x="5464" y="1920"/>
                  </a:lnTo>
                  <a:lnTo>
                    <a:pt x="5464" y="1920"/>
                  </a:lnTo>
                  <a:lnTo>
                    <a:pt x="5464" y="1920"/>
                  </a:lnTo>
                  <a:lnTo>
                    <a:pt x="5415" y="1871"/>
                  </a:lnTo>
                  <a:lnTo>
                    <a:pt x="5366" y="1821"/>
                  </a:lnTo>
                  <a:lnTo>
                    <a:pt x="5316" y="1674"/>
                  </a:lnTo>
                  <a:lnTo>
                    <a:pt x="5267" y="1575"/>
                  </a:lnTo>
                  <a:lnTo>
                    <a:pt x="5218" y="1526"/>
                  </a:lnTo>
                  <a:lnTo>
                    <a:pt x="5169" y="1378"/>
                  </a:lnTo>
                  <a:lnTo>
                    <a:pt x="5169" y="1378"/>
                  </a:lnTo>
                  <a:lnTo>
                    <a:pt x="5120" y="1429"/>
                  </a:lnTo>
                  <a:lnTo>
                    <a:pt x="5070" y="1526"/>
                  </a:lnTo>
                  <a:lnTo>
                    <a:pt x="5070" y="1575"/>
                  </a:lnTo>
                  <a:lnTo>
                    <a:pt x="4972" y="1575"/>
                  </a:lnTo>
                  <a:lnTo>
                    <a:pt x="4972" y="1626"/>
                  </a:lnTo>
                  <a:lnTo>
                    <a:pt x="4923" y="1674"/>
                  </a:lnTo>
                  <a:lnTo>
                    <a:pt x="4873" y="1674"/>
                  </a:lnTo>
                  <a:lnTo>
                    <a:pt x="4824" y="1723"/>
                  </a:lnTo>
                  <a:lnTo>
                    <a:pt x="4775" y="1821"/>
                  </a:lnTo>
                  <a:lnTo>
                    <a:pt x="4775" y="1871"/>
                  </a:lnTo>
                  <a:lnTo>
                    <a:pt x="4775" y="1969"/>
                  </a:lnTo>
                  <a:lnTo>
                    <a:pt x="4775" y="2019"/>
                  </a:lnTo>
                  <a:lnTo>
                    <a:pt x="4824" y="2166"/>
                  </a:lnTo>
                  <a:lnTo>
                    <a:pt x="4824" y="2166"/>
                  </a:lnTo>
                  <a:lnTo>
                    <a:pt x="4873" y="2216"/>
                  </a:lnTo>
                  <a:lnTo>
                    <a:pt x="4873" y="2216"/>
                  </a:lnTo>
                  <a:lnTo>
                    <a:pt x="4824" y="2265"/>
                  </a:lnTo>
                  <a:lnTo>
                    <a:pt x="4676" y="2363"/>
                  </a:lnTo>
                  <a:lnTo>
                    <a:pt x="4578" y="2413"/>
                  </a:lnTo>
                  <a:lnTo>
                    <a:pt x="4578" y="2462"/>
                  </a:lnTo>
                  <a:lnTo>
                    <a:pt x="4530" y="2511"/>
                  </a:lnTo>
                  <a:lnTo>
                    <a:pt x="4479" y="2610"/>
                  </a:lnTo>
                  <a:lnTo>
                    <a:pt x="4479" y="2659"/>
                  </a:lnTo>
                  <a:lnTo>
                    <a:pt x="4430" y="2756"/>
                  </a:lnTo>
                  <a:lnTo>
                    <a:pt x="4333" y="2856"/>
                  </a:lnTo>
                  <a:lnTo>
                    <a:pt x="4282" y="2953"/>
                  </a:lnTo>
                  <a:lnTo>
                    <a:pt x="4185" y="3004"/>
                  </a:lnTo>
                  <a:lnTo>
                    <a:pt x="4085" y="3053"/>
                  </a:lnTo>
                  <a:lnTo>
                    <a:pt x="3889" y="3101"/>
                  </a:lnTo>
                  <a:lnTo>
                    <a:pt x="3742" y="3150"/>
                  </a:lnTo>
                  <a:lnTo>
                    <a:pt x="3545" y="3201"/>
                  </a:lnTo>
                  <a:lnTo>
                    <a:pt x="3446" y="3201"/>
                  </a:lnTo>
                  <a:lnTo>
                    <a:pt x="3348" y="3201"/>
                  </a:lnTo>
                  <a:lnTo>
                    <a:pt x="3200" y="3201"/>
                  </a:lnTo>
                  <a:lnTo>
                    <a:pt x="3003" y="3347"/>
                  </a:lnTo>
                  <a:lnTo>
                    <a:pt x="2855" y="3347"/>
                  </a:lnTo>
                  <a:lnTo>
                    <a:pt x="2707" y="3397"/>
                  </a:lnTo>
                  <a:lnTo>
                    <a:pt x="2659" y="3397"/>
                  </a:lnTo>
                  <a:lnTo>
                    <a:pt x="2561" y="3495"/>
                  </a:lnTo>
                  <a:lnTo>
                    <a:pt x="2462" y="3544"/>
                  </a:lnTo>
                  <a:lnTo>
                    <a:pt x="2314" y="3594"/>
                  </a:lnTo>
                  <a:lnTo>
                    <a:pt x="2265" y="3594"/>
                  </a:lnTo>
                  <a:lnTo>
                    <a:pt x="2167" y="3544"/>
                  </a:lnTo>
                  <a:lnTo>
                    <a:pt x="2117" y="3544"/>
                  </a:lnTo>
                  <a:lnTo>
                    <a:pt x="2019" y="3544"/>
                  </a:lnTo>
                  <a:lnTo>
                    <a:pt x="1970" y="3544"/>
                  </a:lnTo>
                  <a:lnTo>
                    <a:pt x="1920" y="3594"/>
                  </a:lnTo>
                  <a:lnTo>
                    <a:pt x="1625" y="3741"/>
                  </a:lnTo>
                  <a:lnTo>
                    <a:pt x="1526" y="3791"/>
                  </a:lnTo>
                  <a:lnTo>
                    <a:pt x="1477" y="3840"/>
                  </a:lnTo>
                  <a:lnTo>
                    <a:pt x="1380" y="3889"/>
                  </a:lnTo>
                  <a:lnTo>
                    <a:pt x="1329" y="3986"/>
                  </a:lnTo>
                  <a:lnTo>
                    <a:pt x="1183" y="4037"/>
                  </a:lnTo>
                  <a:lnTo>
                    <a:pt x="1035" y="4086"/>
                  </a:lnTo>
                  <a:lnTo>
                    <a:pt x="936" y="4135"/>
                  </a:lnTo>
                  <a:lnTo>
                    <a:pt x="887" y="4185"/>
                  </a:lnTo>
                  <a:lnTo>
                    <a:pt x="789" y="4382"/>
                  </a:lnTo>
                  <a:lnTo>
                    <a:pt x="789" y="4382"/>
                  </a:lnTo>
                  <a:lnTo>
                    <a:pt x="739" y="4431"/>
                  </a:lnTo>
                  <a:lnTo>
                    <a:pt x="690" y="4479"/>
                  </a:lnTo>
                  <a:lnTo>
                    <a:pt x="641" y="4479"/>
                  </a:lnTo>
                  <a:lnTo>
                    <a:pt x="641" y="4382"/>
                  </a:lnTo>
                  <a:lnTo>
                    <a:pt x="641" y="4331"/>
                  </a:lnTo>
                  <a:lnTo>
                    <a:pt x="641" y="4185"/>
                  </a:lnTo>
                  <a:lnTo>
                    <a:pt x="641" y="4135"/>
                  </a:lnTo>
                  <a:lnTo>
                    <a:pt x="592" y="4185"/>
                  </a:lnTo>
                  <a:lnTo>
                    <a:pt x="542" y="4185"/>
                  </a:lnTo>
                  <a:lnTo>
                    <a:pt x="493" y="4382"/>
                  </a:lnTo>
                  <a:lnTo>
                    <a:pt x="395" y="4579"/>
                  </a:lnTo>
                  <a:lnTo>
                    <a:pt x="444" y="4627"/>
                  </a:lnTo>
                  <a:lnTo>
                    <a:pt x="493" y="4676"/>
                  </a:lnTo>
                  <a:lnTo>
                    <a:pt x="493" y="4776"/>
                  </a:lnTo>
                  <a:lnTo>
                    <a:pt x="444" y="4824"/>
                  </a:lnTo>
                  <a:lnTo>
                    <a:pt x="444" y="4873"/>
                  </a:lnTo>
                  <a:lnTo>
                    <a:pt x="444" y="4972"/>
                  </a:lnTo>
                  <a:lnTo>
                    <a:pt x="345" y="5119"/>
                  </a:lnTo>
                  <a:lnTo>
                    <a:pt x="296" y="5169"/>
                  </a:lnTo>
                  <a:lnTo>
                    <a:pt x="296" y="5316"/>
                  </a:lnTo>
                  <a:lnTo>
                    <a:pt x="296" y="5366"/>
                  </a:lnTo>
                  <a:lnTo>
                    <a:pt x="296" y="5464"/>
                  </a:lnTo>
                  <a:lnTo>
                    <a:pt x="345" y="5563"/>
                  </a:lnTo>
                  <a:lnTo>
                    <a:pt x="345" y="5612"/>
                  </a:lnTo>
                  <a:lnTo>
                    <a:pt x="395" y="5760"/>
                  </a:lnTo>
                  <a:lnTo>
                    <a:pt x="493" y="5858"/>
                  </a:lnTo>
                  <a:lnTo>
                    <a:pt x="592" y="6054"/>
                  </a:lnTo>
                  <a:lnTo>
                    <a:pt x="690" y="6202"/>
                  </a:lnTo>
                  <a:lnTo>
                    <a:pt x="690" y="6251"/>
                  </a:lnTo>
                  <a:lnTo>
                    <a:pt x="690" y="6350"/>
                  </a:lnTo>
                  <a:lnTo>
                    <a:pt x="690" y="6448"/>
                  </a:lnTo>
                  <a:lnTo>
                    <a:pt x="690" y="6448"/>
                  </a:lnTo>
                  <a:lnTo>
                    <a:pt x="641" y="6497"/>
                  </a:lnTo>
                  <a:lnTo>
                    <a:pt x="592" y="6448"/>
                  </a:lnTo>
                  <a:lnTo>
                    <a:pt x="542" y="6399"/>
                  </a:lnTo>
                  <a:lnTo>
                    <a:pt x="493" y="6300"/>
                  </a:lnTo>
                  <a:lnTo>
                    <a:pt x="493" y="6300"/>
                  </a:lnTo>
                  <a:lnTo>
                    <a:pt x="493" y="6350"/>
                  </a:lnTo>
                  <a:lnTo>
                    <a:pt x="444" y="6350"/>
                  </a:lnTo>
                  <a:lnTo>
                    <a:pt x="444" y="6350"/>
                  </a:lnTo>
                  <a:lnTo>
                    <a:pt x="444" y="6350"/>
                  </a:lnTo>
                  <a:lnTo>
                    <a:pt x="395" y="6300"/>
                  </a:lnTo>
                  <a:lnTo>
                    <a:pt x="444" y="6300"/>
                  </a:lnTo>
                  <a:lnTo>
                    <a:pt x="444" y="6202"/>
                  </a:lnTo>
                  <a:lnTo>
                    <a:pt x="395" y="6152"/>
                  </a:lnTo>
                  <a:lnTo>
                    <a:pt x="345" y="6103"/>
                  </a:lnTo>
                  <a:lnTo>
                    <a:pt x="296" y="6054"/>
                  </a:lnTo>
                  <a:lnTo>
                    <a:pt x="247" y="6103"/>
                  </a:lnTo>
                  <a:lnTo>
                    <a:pt x="247" y="6152"/>
                  </a:lnTo>
                  <a:lnTo>
                    <a:pt x="345" y="6251"/>
                  </a:lnTo>
                  <a:lnTo>
                    <a:pt x="345" y="6350"/>
                  </a:lnTo>
                  <a:lnTo>
                    <a:pt x="444" y="6399"/>
                  </a:lnTo>
                  <a:lnTo>
                    <a:pt x="444" y="6399"/>
                  </a:lnTo>
                  <a:lnTo>
                    <a:pt x="493" y="6448"/>
                  </a:lnTo>
                  <a:lnTo>
                    <a:pt x="493" y="6547"/>
                  </a:lnTo>
                  <a:lnTo>
                    <a:pt x="444" y="6547"/>
                  </a:lnTo>
                  <a:lnTo>
                    <a:pt x="444" y="6596"/>
                  </a:lnTo>
                  <a:lnTo>
                    <a:pt x="345" y="6547"/>
                  </a:lnTo>
                  <a:lnTo>
                    <a:pt x="345" y="6497"/>
                  </a:lnTo>
                  <a:lnTo>
                    <a:pt x="296" y="6399"/>
                  </a:lnTo>
                  <a:lnTo>
                    <a:pt x="247" y="6350"/>
                  </a:lnTo>
                  <a:lnTo>
                    <a:pt x="247" y="6300"/>
                  </a:lnTo>
                  <a:lnTo>
                    <a:pt x="247" y="6350"/>
                  </a:lnTo>
                  <a:lnTo>
                    <a:pt x="247" y="6399"/>
                  </a:lnTo>
                  <a:lnTo>
                    <a:pt x="247" y="6399"/>
                  </a:lnTo>
                  <a:lnTo>
                    <a:pt x="198" y="6399"/>
                  </a:lnTo>
                  <a:lnTo>
                    <a:pt x="198" y="6399"/>
                  </a:lnTo>
                  <a:lnTo>
                    <a:pt x="148" y="6350"/>
                  </a:lnTo>
                  <a:lnTo>
                    <a:pt x="148" y="6350"/>
                  </a:lnTo>
                  <a:lnTo>
                    <a:pt x="198" y="6399"/>
                  </a:lnTo>
                  <a:lnTo>
                    <a:pt x="247" y="6497"/>
                  </a:lnTo>
                  <a:lnTo>
                    <a:pt x="444" y="6694"/>
                  </a:lnTo>
                  <a:lnTo>
                    <a:pt x="592" y="6990"/>
                  </a:lnTo>
                  <a:lnTo>
                    <a:pt x="641" y="7088"/>
                  </a:lnTo>
                  <a:lnTo>
                    <a:pt x="641" y="7284"/>
                  </a:lnTo>
                  <a:lnTo>
                    <a:pt x="641" y="7335"/>
                  </a:lnTo>
                  <a:lnTo>
                    <a:pt x="739" y="7481"/>
                  </a:lnTo>
                  <a:lnTo>
                    <a:pt x="838" y="7581"/>
                  </a:lnTo>
                  <a:lnTo>
                    <a:pt x="887" y="7629"/>
                  </a:lnTo>
                  <a:lnTo>
                    <a:pt x="887" y="7678"/>
                  </a:lnTo>
                  <a:lnTo>
                    <a:pt x="887" y="7777"/>
                  </a:lnTo>
                  <a:lnTo>
                    <a:pt x="1035" y="7875"/>
                  </a:lnTo>
                  <a:lnTo>
                    <a:pt x="1084" y="8023"/>
                  </a:lnTo>
                  <a:lnTo>
                    <a:pt x="1084" y="8072"/>
                  </a:lnTo>
                  <a:lnTo>
                    <a:pt x="1084" y="8171"/>
                  </a:lnTo>
                  <a:lnTo>
                    <a:pt x="1084" y="8368"/>
                  </a:lnTo>
                  <a:lnTo>
                    <a:pt x="1084" y="8466"/>
                  </a:lnTo>
                  <a:lnTo>
                    <a:pt x="1132" y="8614"/>
                  </a:lnTo>
                  <a:lnTo>
                    <a:pt x="1183" y="8762"/>
                  </a:lnTo>
                  <a:lnTo>
                    <a:pt x="1232" y="8811"/>
                  </a:lnTo>
                  <a:lnTo>
                    <a:pt x="1329" y="9007"/>
                  </a:lnTo>
                  <a:lnTo>
                    <a:pt x="1429" y="9204"/>
                  </a:lnTo>
                  <a:lnTo>
                    <a:pt x="1477" y="9304"/>
                  </a:lnTo>
                  <a:lnTo>
                    <a:pt x="1477" y="9549"/>
                  </a:lnTo>
                  <a:lnTo>
                    <a:pt x="1477" y="9647"/>
                  </a:lnTo>
                  <a:lnTo>
                    <a:pt x="1429" y="9647"/>
                  </a:lnTo>
                  <a:lnTo>
                    <a:pt x="1429" y="9697"/>
                  </a:lnTo>
                  <a:lnTo>
                    <a:pt x="1429" y="9894"/>
                  </a:lnTo>
                  <a:lnTo>
                    <a:pt x="1429" y="9992"/>
                  </a:lnTo>
                  <a:lnTo>
                    <a:pt x="1380" y="10041"/>
                  </a:lnTo>
                  <a:lnTo>
                    <a:pt x="1380" y="10140"/>
                  </a:lnTo>
                  <a:lnTo>
                    <a:pt x="1280" y="10189"/>
                  </a:lnTo>
                  <a:lnTo>
                    <a:pt x="1183" y="10189"/>
                  </a:lnTo>
                  <a:lnTo>
                    <a:pt x="1132" y="10189"/>
                  </a:lnTo>
                  <a:lnTo>
                    <a:pt x="1084" y="10140"/>
                  </a:lnTo>
                  <a:lnTo>
                    <a:pt x="1084" y="10288"/>
                  </a:lnTo>
                  <a:lnTo>
                    <a:pt x="1084" y="10386"/>
                  </a:lnTo>
                  <a:lnTo>
                    <a:pt x="1084" y="10434"/>
                  </a:lnTo>
                  <a:lnTo>
                    <a:pt x="1084" y="10534"/>
                  </a:lnTo>
                  <a:lnTo>
                    <a:pt x="1132" y="10582"/>
                  </a:lnTo>
                  <a:lnTo>
                    <a:pt x="1183" y="10534"/>
                  </a:lnTo>
                  <a:lnTo>
                    <a:pt x="1232" y="10534"/>
                  </a:lnTo>
                  <a:lnTo>
                    <a:pt x="1380" y="10582"/>
                  </a:lnTo>
                  <a:lnTo>
                    <a:pt x="1477" y="10631"/>
                  </a:lnTo>
                  <a:lnTo>
                    <a:pt x="1577" y="10779"/>
                  </a:lnTo>
                  <a:lnTo>
                    <a:pt x="1723" y="10828"/>
                  </a:lnTo>
                  <a:lnTo>
                    <a:pt x="1871" y="10878"/>
                  </a:lnTo>
                  <a:lnTo>
                    <a:pt x="2068" y="10927"/>
                  </a:lnTo>
                  <a:lnTo>
                    <a:pt x="2167" y="10927"/>
                  </a:lnTo>
                  <a:lnTo>
                    <a:pt x="2413" y="10927"/>
                  </a:lnTo>
                  <a:lnTo>
                    <a:pt x="2462" y="10927"/>
                  </a:lnTo>
                  <a:lnTo>
                    <a:pt x="2561" y="10927"/>
                  </a:lnTo>
                  <a:lnTo>
                    <a:pt x="2610" y="10878"/>
                  </a:lnTo>
                  <a:lnTo>
                    <a:pt x="2707" y="10878"/>
                  </a:lnTo>
                  <a:lnTo>
                    <a:pt x="2904" y="10779"/>
                  </a:lnTo>
                  <a:lnTo>
                    <a:pt x="3101" y="10631"/>
                  </a:lnTo>
                  <a:lnTo>
                    <a:pt x="3200" y="10631"/>
                  </a:lnTo>
                  <a:lnTo>
                    <a:pt x="3249" y="10631"/>
                  </a:lnTo>
                  <a:lnTo>
                    <a:pt x="3397" y="10582"/>
                  </a:lnTo>
                  <a:lnTo>
                    <a:pt x="3446" y="10434"/>
                  </a:lnTo>
                  <a:lnTo>
                    <a:pt x="3495" y="10386"/>
                  </a:lnTo>
                  <a:lnTo>
                    <a:pt x="3594" y="10386"/>
                  </a:lnTo>
                  <a:lnTo>
                    <a:pt x="3742" y="10337"/>
                  </a:lnTo>
                  <a:lnTo>
                    <a:pt x="3889" y="10386"/>
                  </a:lnTo>
                  <a:lnTo>
                    <a:pt x="3939" y="10337"/>
                  </a:lnTo>
                  <a:lnTo>
                    <a:pt x="4085" y="10337"/>
                  </a:lnTo>
                  <a:lnTo>
                    <a:pt x="4382" y="10288"/>
                  </a:lnTo>
                  <a:lnTo>
                    <a:pt x="4530" y="10337"/>
                  </a:lnTo>
                  <a:lnTo>
                    <a:pt x="4676" y="10288"/>
                  </a:lnTo>
                  <a:lnTo>
                    <a:pt x="4727" y="10337"/>
                  </a:lnTo>
                  <a:lnTo>
                    <a:pt x="4775" y="10386"/>
                  </a:lnTo>
                  <a:lnTo>
                    <a:pt x="5070" y="10337"/>
                  </a:lnTo>
                  <a:lnTo>
                    <a:pt x="5169" y="10337"/>
                  </a:lnTo>
                  <a:lnTo>
                    <a:pt x="5218" y="10337"/>
                  </a:lnTo>
                  <a:lnTo>
                    <a:pt x="5316" y="10386"/>
                  </a:lnTo>
                  <a:lnTo>
                    <a:pt x="5366" y="10337"/>
                  </a:lnTo>
                  <a:lnTo>
                    <a:pt x="5464" y="10337"/>
                  </a:lnTo>
                  <a:lnTo>
                    <a:pt x="5514" y="10288"/>
                  </a:lnTo>
                  <a:lnTo>
                    <a:pt x="5660" y="10189"/>
                  </a:lnTo>
                  <a:lnTo>
                    <a:pt x="5709" y="10091"/>
                  </a:lnTo>
                  <a:lnTo>
                    <a:pt x="5760" y="9943"/>
                  </a:lnTo>
                  <a:lnTo>
                    <a:pt x="5809" y="9894"/>
                  </a:lnTo>
                  <a:lnTo>
                    <a:pt x="5908" y="9844"/>
                  </a:lnTo>
                  <a:lnTo>
                    <a:pt x="5957" y="9844"/>
                  </a:lnTo>
                  <a:lnTo>
                    <a:pt x="6105" y="9795"/>
                  </a:lnTo>
                  <a:lnTo>
                    <a:pt x="6350" y="9697"/>
                  </a:lnTo>
                  <a:lnTo>
                    <a:pt x="6448" y="9647"/>
                  </a:lnTo>
                  <a:lnTo>
                    <a:pt x="6498" y="9598"/>
                  </a:lnTo>
                  <a:lnTo>
                    <a:pt x="6695" y="9500"/>
                  </a:lnTo>
                  <a:lnTo>
                    <a:pt x="6793" y="9500"/>
                  </a:lnTo>
                  <a:lnTo>
                    <a:pt x="7138" y="9500"/>
                  </a:lnTo>
                  <a:lnTo>
                    <a:pt x="7286" y="9500"/>
                  </a:lnTo>
                  <a:lnTo>
                    <a:pt x="7383" y="9500"/>
                  </a:lnTo>
                  <a:lnTo>
                    <a:pt x="7580" y="9450"/>
                  </a:lnTo>
                  <a:lnTo>
                    <a:pt x="7777" y="9401"/>
                  </a:lnTo>
                  <a:lnTo>
                    <a:pt x="8023" y="9304"/>
                  </a:lnTo>
                  <a:lnTo>
                    <a:pt x="8220" y="9204"/>
                  </a:lnTo>
                  <a:lnTo>
                    <a:pt x="8270" y="9204"/>
                  </a:lnTo>
                  <a:lnTo>
                    <a:pt x="8270" y="591"/>
                  </a:lnTo>
                  <a:lnTo>
                    <a:pt x="8073" y="542"/>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grpSp>
      <p:grpSp>
        <p:nvGrpSpPr>
          <p:cNvPr id="76" name="Group 75"/>
          <p:cNvGrpSpPr/>
          <p:nvPr/>
        </p:nvGrpSpPr>
        <p:grpSpPr>
          <a:xfrm>
            <a:off x="4424533" y="1623426"/>
            <a:ext cx="589264" cy="467869"/>
            <a:chOff x="6429047" y="757238"/>
            <a:chExt cx="6480176" cy="5349874"/>
          </a:xfrm>
          <a:solidFill>
            <a:schemeClr val="bg2"/>
          </a:solidFill>
          <a:effectLst>
            <a:outerShdw blurRad="50800" dist="38100" dir="2700000" algn="tl" rotWithShape="0">
              <a:prstClr val="black">
                <a:alpha val="40000"/>
              </a:prstClr>
            </a:outerShdw>
          </a:effectLst>
        </p:grpSpPr>
        <p:sp>
          <p:nvSpPr>
            <p:cNvPr id="113" name="Freeform 112"/>
            <p:cNvSpPr>
              <a:spLocks noChangeArrowheads="1"/>
            </p:cNvSpPr>
            <p:nvPr/>
          </p:nvSpPr>
          <p:spPr bwMode="auto">
            <a:xfrm>
              <a:off x="7046913" y="4760913"/>
              <a:ext cx="106362" cy="122237"/>
            </a:xfrm>
            <a:custGeom>
              <a:avLst/>
              <a:gdLst>
                <a:gd name="T0" fmla="*/ 345 w 346"/>
                <a:gd name="T1" fmla="*/ 99 h 395"/>
                <a:gd name="T2" fmla="*/ 296 w 346"/>
                <a:gd name="T3" fmla="*/ 99 h 395"/>
                <a:gd name="T4" fmla="*/ 246 w 346"/>
                <a:gd name="T5" fmla="*/ 99 h 395"/>
                <a:gd name="T6" fmla="*/ 197 w 346"/>
                <a:gd name="T7" fmla="*/ 99 h 395"/>
                <a:gd name="T8" fmla="*/ 197 w 346"/>
                <a:gd name="T9" fmla="*/ 148 h 395"/>
                <a:gd name="T10" fmla="*/ 197 w 346"/>
                <a:gd name="T11" fmla="*/ 197 h 395"/>
                <a:gd name="T12" fmla="*/ 197 w 346"/>
                <a:gd name="T13" fmla="*/ 197 h 395"/>
                <a:gd name="T14" fmla="*/ 148 w 346"/>
                <a:gd name="T15" fmla="*/ 246 h 395"/>
                <a:gd name="T16" fmla="*/ 148 w 346"/>
                <a:gd name="T17" fmla="*/ 345 h 395"/>
                <a:gd name="T18" fmla="*/ 148 w 346"/>
                <a:gd name="T19" fmla="*/ 394 h 395"/>
                <a:gd name="T20" fmla="*/ 100 w 346"/>
                <a:gd name="T21" fmla="*/ 394 h 395"/>
                <a:gd name="T22" fmla="*/ 49 w 346"/>
                <a:gd name="T23" fmla="*/ 345 h 395"/>
                <a:gd name="T24" fmla="*/ 49 w 346"/>
                <a:gd name="T25" fmla="*/ 296 h 395"/>
                <a:gd name="T26" fmla="*/ 49 w 346"/>
                <a:gd name="T27" fmla="*/ 296 h 395"/>
                <a:gd name="T28" fmla="*/ 0 w 346"/>
                <a:gd name="T29" fmla="*/ 296 h 395"/>
                <a:gd name="T30" fmla="*/ 0 w 346"/>
                <a:gd name="T31" fmla="*/ 246 h 395"/>
                <a:gd name="T32" fmla="*/ 0 w 346"/>
                <a:gd name="T33" fmla="*/ 197 h 395"/>
                <a:gd name="T34" fmla="*/ 49 w 346"/>
                <a:gd name="T35" fmla="*/ 99 h 395"/>
                <a:gd name="T36" fmla="*/ 148 w 346"/>
                <a:gd name="T37" fmla="*/ 0 h 395"/>
                <a:gd name="T38" fmla="*/ 197 w 346"/>
                <a:gd name="T39" fmla="*/ 0 h 395"/>
                <a:gd name="T40" fmla="*/ 197 w 346"/>
                <a:gd name="T41" fmla="*/ 49 h 395"/>
                <a:gd name="T42" fmla="*/ 246 w 346"/>
                <a:gd name="T43" fmla="*/ 49 h 395"/>
                <a:gd name="T44" fmla="*/ 345 w 346"/>
                <a:gd name="T45" fmla="*/ 9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6" h="395">
                  <a:moveTo>
                    <a:pt x="345" y="99"/>
                  </a:moveTo>
                  <a:lnTo>
                    <a:pt x="296" y="99"/>
                  </a:lnTo>
                  <a:lnTo>
                    <a:pt x="246" y="99"/>
                  </a:lnTo>
                  <a:lnTo>
                    <a:pt x="197" y="99"/>
                  </a:lnTo>
                  <a:lnTo>
                    <a:pt x="197" y="148"/>
                  </a:lnTo>
                  <a:lnTo>
                    <a:pt x="197" y="197"/>
                  </a:lnTo>
                  <a:lnTo>
                    <a:pt x="197" y="197"/>
                  </a:lnTo>
                  <a:lnTo>
                    <a:pt x="148" y="246"/>
                  </a:lnTo>
                  <a:lnTo>
                    <a:pt x="148" y="345"/>
                  </a:lnTo>
                  <a:lnTo>
                    <a:pt x="148" y="394"/>
                  </a:lnTo>
                  <a:lnTo>
                    <a:pt x="100" y="394"/>
                  </a:lnTo>
                  <a:lnTo>
                    <a:pt x="49" y="345"/>
                  </a:lnTo>
                  <a:lnTo>
                    <a:pt x="49" y="296"/>
                  </a:lnTo>
                  <a:lnTo>
                    <a:pt x="49" y="296"/>
                  </a:lnTo>
                  <a:lnTo>
                    <a:pt x="0" y="296"/>
                  </a:lnTo>
                  <a:lnTo>
                    <a:pt x="0" y="246"/>
                  </a:lnTo>
                  <a:lnTo>
                    <a:pt x="0" y="197"/>
                  </a:lnTo>
                  <a:lnTo>
                    <a:pt x="49" y="99"/>
                  </a:lnTo>
                  <a:lnTo>
                    <a:pt x="148" y="0"/>
                  </a:lnTo>
                  <a:lnTo>
                    <a:pt x="197" y="0"/>
                  </a:lnTo>
                  <a:lnTo>
                    <a:pt x="197" y="49"/>
                  </a:lnTo>
                  <a:lnTo>
                    <a:pt x="246" y="49"/>
                  </a:lnTo>
                  <a:lnTo>
                    <a:pt x="345" y="99"/>
                  </a:lnTo>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14" name="Freeform 113"/>
            <p:cNvSpPr>
              <a:spLocks noChangeArrowheads="1"/>
            </p:cNvSpPr>
            <p:nvPr/>
          </p:nvSpPr>
          <p:spPr bwMode="auto">
            <a:xfrm>
              <a:off x="11364579" y="5464175"/>
              <a:ext cx="733426" cy="642937"/>
            </a:xfrm>
            <a:custGeom>
              <a:avLst/>
              <a:gdLst>
                <a:gd name="T0" fmla="*/ 50 w 2363"/>
                <a:gd name="T1" fmla="*/ 49 h 2067"/>
                <a:gd name="T2" fmla="*/ 0 w 2363"/>
                <a:gd name="T3" fmla="*/ 197 h 2067"/>
                <a:gd name="T4" fmla="*/ 99 w 2363"/>
                <a:gd name="T5" fmla="*/ 246 h 2067"/>
                <a:gd name="T6" fmla="*/ 493 w 2363"/>
                <a:gd name="T7" fmla="*/ 442 h 2067"/>
                <a:gd name="T8" fmla="*/ 444 w 2363"/>
                <a:gd name="T9" fmla="*/ 491 h 2067"/>
                <a:gd name="T10" fmla="*/ 2117 w 2363"/>
                <a:gd name="T11" fmla="*/ 343 h 2067"/>
                <a:gd name="T12" fmla="*/ 2265 w 2363"/>
                <a:gd name="T13" fmla="*/ 294 h 2067"/>
                <a:gd name="T14" fmla="*/ 2265 w 2363"/>
                <a:gd name="T15" fmla="*/ 197 h 2067"/>
                <a:gd name="T16" fmla="*/ 2019 w 2363"/>
                <a:gd name="T17" fmla="*/ 146 h 2067"/>
                <a:gd name="T18" fmla="*/ 1723 w 2363"/>
                <a:gd name="T19" fmla="*/ 1918 h 2067"/>
                <a:gd name="T20" fmla="*/ 1674 w 2363"/>
                <a:gd name="T21" fmla="*/ 1969 h 2067"/>
                <a:gd name="T22" fmla="*/ 1772 w 2363"/>
                <a:gd name="T23" fmla="*/ 1969 h 2067"/>
                <a:gd name="T24" fmla="*/ 2265 w 2363"/>
                <a:gd name="T25" fmla="*/ 1230 h 2067"/>
                <a:gd name="T26" fmla="*/ 2265 w 2363"/>
                <a:gd name="T27" fmla="*/ 984 h 2067"/>
                <a:gd name="T28" fmla="*/ 2265 w 2363"/>
                <a:gd name="T29" fmla="*/ 688 h 2067"/>
                <a:gd name="T30" fmla="*/ 2019 w 2363"/>
                <a:gd name="T31" fmla="*/ 688 h 2067"/>
                <a:gd name="T32" fmla="*/ 1822 w 2363"/>
                <a:gd name="T33" fmla="*/ 737 h 2067"/>
                <a:gd name="T34" fmla="*/ 1575 w 2363"/>
                <a:gd name="T35" fmla="*/ 737 h 2067"/>
                <a:gd name="T36" fmla="*/ 1477 w 2363"/>
                <a:gd name="T37" fmla="*/ 787 h 2067"/>
                <a:gd name="T38" fmla="*/ 1132 w 2363"/>
                <a:gd name="T39" fmla="*/ 787 h 2067"/>
                <a:gd name="T40" fmla="*/ 887 w 2363"/>
                <a:gd name="T41" fmla="*/ 688 h 2067"/>
                <a:gd name="T42" fmla="*/ 738 w 2363"/>
                <a:gd name="T43" fmla="*/ 591 h 2067"/>
                <a:gd name="T44" fmla="*/ 444 w 2363"/>
                <a:gd name="T45" fmla="*/ 540 h 2067"/>
                <a:gd name="T46" fmla="*/ 444 w 2363"/>
                <a:gd name="T47" fmla="*/ 885 h 2067"/>
                <a:gd name="T48" fmla="*/ 690 w 2363"/>
                <a:gd name="T49" fmla="*/ 1230 h 2067"/>
                <a:gd name="T50" fmla="*/ 738 w 2363"/>
                <a:gd name="T51" fmla="*/ 1328 h 2067"/>
                <a:gd name="T52" fmla="*/ 787 w 2363"/>
                <a:gd name="T53" fmla="*/ 1476 h 2067"/>
                <a:gd name="T54" fmla="*/ 838 w 2363"/>
                <a:gd name="T55" fmla="*/ 1721 h 2067"/>
                <a:gd name="T56" fmla="*/ 984 w 2363"/>
                <a:gd name="T57" fmla="*/ 1869 h 2067"/>
                <a:gd name="T58" fmla="*/ 1181 w 2363"/>
                <a:gd name="T59" fmla="*/ 1918 h 2067"/>
                <a:gd name="T60" fmla="*/ 1083 w 2363"/>
                <a:gd name="T61" fmla="*/ 1969 h 2067"/>
                <a:gd name="T62" fmla="*/ 1428 w 2363"/>
                <a:gd name="T63" fmla="*/ 2066 h 2067"/>
                <a:gd name="T64" fmla="*/ 1625 w 2363"/>
                <a:gd name="T65" fmla="*/ 1918 h 2067"/>
                <a:gd name="T66" fmla="*/ 1674 w 2363"/>
                <a:gd name="T67" fmla="*/ 1869 h 2067"/>
                <a:gd name="T68" fmla="*/ 1772 w 2363"/>
                <a:gd name="T69" fmla="*/ 1772 h 2067"/>
                <a:gd name="T70" fmla="*/ 1822 w 2363"/>
                <a:gd name="T71" fmla="*/ 1721 h 2067"/>
                <a:gd name="T72" fmla="*/ 1920 w 2363"/>
                <a:gd name="T73" fmla="*/ 1672 h 2067"/>
                <a:gd name="T74" fmla="*/ 2019 w 2363"/>
                <a:gd name="T75" fmla="*/ 1772 h 2067"/>
                <a:gd name="T76" fmla="*/ 2019 w 2363"/>
                <a:gd name="T77" fmla="*/ 1869 h 2067"/>
                <a:gd name="T78" fmla="*/ 2068 w 2363"/>
                <a:gd name="T79" fmla="*/ 1575 h 2067"/>
                <a:gd name="T80" fmla="*/ 2117 w 2363"/>
                <a:gd name="T81" fmla="*/ 1378 h 2067"/>
                <a:gd name="T82" fmla="*/ 2216 w 2363"/>
                <a:gd name="T83" fmla="*/ 1230 h 2067"/>
                <a:gd name="T84" fmla="*/ 2265 w 2363"/>
                <a:gd name="T85" fmla="*/ 1279 h 2067"/>
                <a:gd name="T86" fmla="*/ 2265 w 2363"/>
                <a:gd name="T87" fmla="*/ 1378 h 2067"/>
                <a:gd name="T88" fmla="*/ 2265 w 2363"/>
                <a:gd name="T89" fmla="*/ 394 h 2067"/>
                <a:gd name="T90" fmla="*/ 2165 w 2363"/>
                <a:gd name="T91" fmla="*/ 442 h 2067"/>
                <a:gd name="T92" fmla="*/ 2362 w 2363"/>
                <a:gd name="T93" fmla="*/ 442 h 2067"/>
                <a:gd name="T94" fmla="*/ 1772 w 2363"/>
                <a:gd name="T95" fmla="*/ 1821 h 2067"/>
                <a:gd name="T96" fmla="*/ 1822 w 2363"/>
                <a:gd name="T97" fmla="*/ 1821 h 2067"/>
                <a:gd name="T98" fmla="*/ 2165 w 2363"/>
                <a:gd name="T99" fmla="*/ 491 h 2067"/>
                <a:gd name="T100" fmla="*/ 2165 w 2363"/>
                <a:gd name="T101" fmla="*/ 1524 h 2067"/>
                <a:gd name="T102" fmla="*/ 2165 w 2363"/>
                <a:gd name="T103" fmla="*/ 1624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63" h="2067">
                  <a:moveTo>
                    <a:pt x="148" y="98"/>
                  </a:moveTo>
                  <a:lnTo>
                    <a:pt x="99" y="49"/>
                  </a:lnTo>
                  <a:lnTo>
                    <a:pt x="50" y="0"/>
                  </a:lnTo>
                  <a:lnTo>
                    <a:pt x="50" y="0"/>
                  </a:lnTo>
                  <a:lnTo>
                    <a:pt x="50" y="49"/>
                  </a:lnTo>
                  <a:lnTo>
                    <a:pt x="0" y="49"/>
                  </a:lnTo>
                  <a:lnTo>
                    <a:pt x="0" y="98"/>
                  </a:lnTo>
                  <a:lnTo>
                    <a:pt x="0" y="146"/>
                  </a:lnTo>
                  <a:lnTo>
                    <a:pt x="0" y="146"/>
                  </a:lnTo>
                  <a:lnTo>
                    <a:pt x="0" y="197"/>
                  </a:lnTo>
                  <a:lnTo>
                    <a:pt x="0" y="246"/>
                  </a:lnTo>
                  <a:lnTo>
                    <a:pt x="0" y="294"/>
                  </a:lnTo>
                  <a:lnTo>
                    <a:pt x="50" y="294"/>
                  </a:lnTo>
                  <a:lnTo>
                    <a:pt x="99" y="246"/>
                  </a:lnTo>
                  <a:lnTo>
                    <a:pt x="99" y="246"/>
                  </a:lnTo>
                  <a:lnTo>
                    <a:pt x="148" y="197"/>
                  </a:lnTo>
                  <a:lnTo>
                    <a:pt x="99" y="146"/>
                  </a:lnTo>
                  <a:lnTo>
                    <a:pt x="148" y="98"/>
                  </a:lnTo>
                  <a:close/>
                  <a:moveTo>
                    <a:pt x="444" y="491"/>
                  </a:moveTo>
                  <a:lnTo>
                    <a:pt x="493" y="442"/>
                  </a:lnTo>
                  <a:lnTo>
                    <a:pt x="444" y="442"/>
                  </a:lnTo>
                  <a:lnTo>
                    <a:pt x="444" y="442"/>
                  </a:lnTo>
                  <a:lnTo>
                    <a:pt x="444" y="491"/>
                  </a:lnTo>
                  <a:lnTo>
                    <a:pt x="444" y="540"/>
                  </a:lnTo>
                  <a:lnTo>
                    <a:pt x="444" y="491"/>
                  </a:lnTo>
                  <a:close/>
                  <a:moveTo>
                    <a:pt x="2068" y="146"/>
                  </a:moveTo>
                  <a:lnTo>
                    <a:pt x="2068" y="197"/>
                  </a:lnTo>
                  <a:lnTo>
                    <a:pt x="2068" y="246"/>
                  </a:lnTo>
                  <a:lnTo>
                    <a:pt x="2117" y="294"/>
                  </a:lnTo>
                  <a:lnTo>
                    <a:pt x="2117" y="343"/>
                  </a:lnTo>
                  <a:lnTo>
                    <a:pt x="2165" y="343"/>
                  </a:lnTo>
                  <a:lnTo>
                    <a:pt x="2165" y="343"/>
                  </a:lnTo>
                  <a:lnTo>
                    <a:pt x="2216" y="343"/>
                  </a:lnTo>
                  <a:lnTo>
                    <a:pt x="2265" y="294"/>
                  </a:lnTo>
                  <a:lnTo>
                    <a:pt x="2265" y="294"/>
                  </a:lnTo>
                  <a:lnTo>
                    <a:pt x="2265" y="294"/>
                  </a:lnTo>
                  <a:lnTo>
                    <a:pt x="2265" y="246"/>
                  </a:lnTo>
                  <a:lnTo>
                    <a:pt x="2265" y="246"/>
                  </a:lnTo>
                  <a:lnTo>
                    <a:pt x="2265" y="197"/>
                  </a:lnTo>
                  <a:lnTo>
                    <a:pt x="2265" y="197"/>
                  </a:lnTo>
                  <a:lnTo>
                    <a:pt x="2216" y="197"/>
                  </a:lnTo>
                  <a:lnTo>
                    <a:pt x="2117" y="98"/>
                  </a:lnTo>
                  <a:lnTo>
                    <a:pt x="2068" y="98"/>
                  </a:lnTo>
                  <a:lnTo>
                    <a:pt x="2019" y="146"/>
                  </a:lnTo>
                  <a:lnTo>
                    <a:pt x="2019" y="146"/>
                  </a:lnTo>
                  <a:lnTo>
                    <a:pt x="2019" y="197"/>
                  </a:lnTo>
                  <a:lnTo>
                    <a:pt x="2068" y="146"/>
                  </a:lnTo>
                  <a:close/>
                  <a:moveTo>
                    <a:pt x="1772" y="1918"/>
                  </a:moveTo>
                  <a:lnTo>
                    <a:pt x="1723" y="1918"/>
                  </a:lnTo>
                  <a:lnTo>
                    <a:pt x="1723" y="1918"/>
                  </a:lnTo>
                  <a:lnTo>
                    <a:pt x="1723" y="1969"/>
                  </a:lnTo>
                  <a:lnTo>
                    <a:pt x="1723" y="1969"/>
                  </a:lnTo>
                  <a:lnTo>
                    <a:pt x="1674" y="1969"/>
                  </a:lnTo>
                  <a:lnTo>
                    <a:pt x="1674" y="1969"/>
                  </a:lnTo>
                  <a:lnTo>
                    <a:pt x="1674" y="1969"/>
                  </a:lnTo>
                  <a:lnTo>
                    <a:pt x="1674" y="1969"/>
                  </a:lnTo>
                  <a:lnTo>
                    <a:pt x="1674" y="2017"/>
                  </a:lnTo>
                  <a:lnTo>
                    <a:pt x="1723" y="2017"/>
                  </a:lnTo>
                  <a:lnTo>
                    <a:pt x="1772" y="2017"/>
                  </a:lnTo>
                  <a:lnTo>
                    <a:pt x="1772" y="1969"/>
                  </a:lnTo>
                  <a:lnTo>
                    <a:pt x="1772" y="1918"/>
                  </a:lnTo>
                  <a:close/>
                  <a:moveTo>
                    <a:pt x="2313" y="1279"/>
                  </a:moveTo>
                  <a:lnTo>
                    <a:pt x="2265" y="1279"/>
                  </a:lnTo>
                  <a:lnTo>
                    <a:pt x="2265" y="1279"/>
                  </a:lnTo>
                  <a:lnTo>
                    <a:pt x="2265" y="1230"/>
                  </a:lnTo>
                  <a:lnTo>
                    <a:pt x="2265" y="1230"/>
                  </a:lnTo>
                  <a:lnTo>
                    <a:pt x="2265" y="1131"/>
                  </a:lnTo>
                  <a:lnTo>
                    <a:pt x="2265" y="1082"/>
                  </a:lnTo>
                  <a:lnTo>
                    <a:pt x="2265" y="1033"/>
                  </a:lnTo>
                  <a:lnTo>
                    <a:pt x="2265" y="984"/>
                  </a:lnTo>
                  <a:lnTo>
                    <a:pt x="2265" y="934"/>
                  </a:lnTo>
                  <a:lnTo>
                    <a:pt x="2265" y="836"/>
                  </a:lnTo>
                  <a:lnTo>
                    <a:pt x="2265" y="836"/>
                  </a:lnTo>
                  <a:lnTo>
                    <a:pt x="2265" y="787"/>
                  </a:lnTo>
                  <a:lnTo>
                    <a:pt x="2265" y="688"/>
                  </a:lnTo>
                  <a:lnTo>
                    <a:pt x="2216" y="639"/>
                  </a:lnTo>
                  <a:lnTo>
                    <a:pt x="2117" y="639"/>
                  </a:lnTo>
                  <a:lnTo>
                    <a:pt x="2117" y="639"/>
                  </a:lnTo>
                  <a:lnTo>
                    <a:pt x="2068" y="688"/>
                  </a:lnTo>
                  <a:lnTo>
                    <a:pt x="2019" y="688"/>
                  </a:lnTo>
                  <a:lnTo>
                    <a:pt x="1920" y="639"/>
                  </a:lnTo>
                  <a:lnTo>
                    <a:pt x="1920" y="688"/>
                  </a:lnTo>
                  <a:lnTo>
                    <a:pt x="1871" y="737"/>
                  </a:lnTo>
                  <a:lnTo>
                    <a:pt x="1822" y="737"/>
                  </a:lnTo>
                  <a:lnTo>
                    <a:pt x="1822" y="737"/>
                  </a:lnTo>
                  <a:lnTo>
                    <a:pt x="1772" y="688"/>
                  </a:lnTo>
                  <a:lnTo>
                    <a:pt x="1723" y="688"/>
                  </a:lnTo>
                  <a:lnTo>
                    <a:pt x="1723" y="737"/>
                  </a:lnTo>
                  <a:lnTo>
                    <a:pt x="1674" y="737"/>
                  </a:lnTo>
                  <a:lnTo>
                    <a:pt x="1575" y="737"/>
                  </a:lnTo>
                  <a:lnTo>
                    <a:pt x="1575" y="737"/>
                  </a:lnTo>
                  <a:lnTo>
                    <a:pt x="1526" y="737"/>
                  </a:lnTo>
                  <a:lnTo>
                    <a:pt x="1526" y="787"/>
                  </a:lnTo>
                  <a:lnTo>
                    <a:pt x="1526" y="836"/>
                  </a:lnTo>
                  <a:lnTo>
                    <a:pt x="1477" y="787"/>
                  </a:lnTo>
                  <a:lnTo>
                    <a:pt x="1477" y="787"/>
                  </a:lnTo>
                  <a:lnTo>
                    <a:pt x="1428" y="787"/>
                  </a:lnTo>
                  <a:lnTo>
                    <a:pt x="1378" y="787"/>
                  </a:lnTo>
                  <a:lnTo>
                    <a:pt x="1231" y="836"/>
                  </a:lnTo>
                  <a:lnTo>
                    <a:pt x="1132" y="787"/>
                  </a:lnTo>
                  <a:lnTo>
                    <a:pt x="984" y="737"/>
                  </a:lnTo>
                  <a:lnTo>
                    <a:pt x="984" y="737"/>
                  </a:lnTo>
                  <a:lnTo>
                    <a:pt x="935" y="688"/>
                  </a:lnTo>
                  <a:lnTo>
                    <a:pt x="935" y="688"/>
                  </a:lnTo>
                  <a:lnTo>
                    <a:pt x="887" y="688"/>
                  </a:lnTo>
                  <a:lnTo>
                    <a:pt x="838" y="639"/>
                  </a:lnTo>
                  <a:lnTo>
                    <a:pt x="838" y="639"/>
                  </a:lnTo>
                  <a:lnTo>
                    <a:pt x="787" y="639"/>
                  </a:lnTo>
                  <a:lnTo>
                    <a:pt x="738" y="639"/>
                  </a:lnTo>
                  <a:lnTo>
                    <a:pt x="738" y="591"/>
                  </a:lnTo>
                  <a:lnTo>
                    <a:pt x="690" y="591"/>
                  </a:lnTo>
                  <a:lnTo>
                    <a:pt x="641" y="639"/>
                  </a:lnTo>
                  <a:lnTo>
                    <a:pt x="590" y="639"/>
                  </a:lnTo>
                  <a:lnTo>
                    <a:pt x="493" y="591"/>
                  </a:lnTo>
                  <a:lnTo>
                    <a:pt x="444" y="540"/>
                  </a:lnTo>
                  <a:lnTo>
                    <a:pt x="444" y="639"/>
                  </a:lnTo>
                  <a:lnTo>
                    <a:pt x="394" y="737"/>
                  </a:lnTo>
                  <a:lnTo>
                    <a:pt x="394" y="787"/>
                  </a:lnTo>
                  <a:lnTo>
                    <a:pt x="444" y="836"/>
                  </a:lnTo>
                  <a:lnTo>
                    <a:pt x="444" y="885"/>
                  </a:lnTo>
                  <a:lnTo>
                    <a:pt x="444" y="934"/>
                  </a:lnTo>
                  <a:lnTo>
                    <a:pt x="444" y="934"/>
                  </a:lnTo>
                  <a:lnTo>
                    <a:pt x="542" y="1082"/>
                  </a:lnTo>
                  <a:lnTo>
                    <a:pt x="590" y="1131"/>
                  </a:lnTo>
                  <a:lnTo>
                    <a:pt x="690" y="1230"/>
                  </a:lnTo>
                  <a:lnTo>
                    <a:pt x="690" y="1279"/>
                  </a:lnTo>
                  <a:lnTo>
                    <a:pt x="690" y="1328"/>
                  </a:lnTo>
                  <a:lnTo>
                    <a:pt x="738" y="1328"/>
                  </a:lnTo>
                  <a:lnTo>
                    <a:pt x="738" y="1328"/>
                  </a:lnTo>
                  <a:lnTo>
                    <a:pt x="738" y="1328"/>
                  </a:lnTo>
                  <a:lnTo>
                    <a:pt x="738" y="1378"/>
                  </a:lnTo>
                  <a:lnTo>
                    <a:pt x="838" y="1427"/>
                  </a:lnTo>
                  <a:lnTo>
                    <a:pt x="838" y="1427"/>
                  </a:lnTo>
                  <a:lnTo>
                    <a:pt x="838" y="1476"/>
                  </a:lnTo>
                  <a:lnTo>
                    <a:pt x="787" y="1476"/>
                  </a:lnTo>
                  <a:lnTo>
                    <a:pt x="787" y="1427"/>
                  </a:lnTo>
                  <a:lnTo>
                    <a:pt x="690" y="1378"/>
                  </a:lnTo>
                  <a:lnTo>
                    <a:pt x="690" y="1476"/>
                  </a:lnTo>
                  <a:lnTo>
                    <a:pt x="690" y="1524"/>
                  </a:lnTo>
                  <a:lnTo>
                    <a:pt x="838" y="1721"/>
                  </a:lnTo>
                  <a:lnTo>
                    <a:pt x="838" y="1721"/>
                  </a:lnTo>
                  <a:lnTo>
                    <a:pt x="887" y="1721"/>
                  </a:lnTo>
                  <a:lnTo>
                    <a:pt x="887" y="1772"/>
                  </a:lnTo>
                  <a:lnTo>
                    <a:pt x="935" y="1821"/>
                  </a:lnTo>
                  <a:lnTo>
                    <a:pt x="984" y="1869"/>
                  </a:lnTo>
                  <a:lnTo>
                    <a:pt x="1035" y="1918"/>
                  </a:lnTo>
                  <a:lnTo>
                    <a:pt x="1083" y="1918"/>
                  </a:lnTo>
                  <a:lnTo>
                    <a:pt x="1132" y="1918"/>
                  </a:lnTo>
                  <a:lnTo>
                    <a:pt x="1181" y="1918"/>
                  </a:lnTo>
                  <a:lnTo>
                    <a:pt x="1181" y="1918"/>
                  </a:lnTo>
                  <a:lnTo>
                    <a:pt x="1181" y="1918"/>
                  </a:lnTo>
                  <a:lnTo>
                    <a:pt x="1132" y="1918"/>
                  </a:lnTo>
                  <a:lnTo>
                    <a:pt x="1083" y="1969"/>
                  </a:lnTo>
                  <a:lnTo>
                    <a:pt x="1083" y="1969"/>
                  </a:lnTo>
                  <a:lnTo>
                    <a:pt x="1083" y="1969"/>
                  </a:lnTo>
                  <a:lnTo>
                    <a:pt x="1132" y="2017"/>
                  </a:lnTo>
                  <a:lnTo>
                    <a:pt x="1181" y="2017"/>
                  </a:lnTo>
                  <a:lnTo>
                    <a:pt x="1280" y="2017"/>
                  </a:lnTo>
                  <a:lnTo>
                    <a:pt x="1378" y="2017"/>
                  </a:lnTo>
                  <a:lnTo>
                    <a:pt x="1428" y="2066"/>
                  </a:lnTo>
                  <a:lnTo>
                    <a:pt x="1526" y="2066"/>
                  </a:lnTo>
                  <a:lnTo>
                    <a:pt x="1526" y="2066"/>
                  </a:lnTo>
                  <a:lnTo>
                    <a:pt x="1575" y="2017"/>
                  </a:lnTo>
                  <a:lnTo>
                    <a:pt x="1625" y="1969"/>
                  </a:lnTo>
                  <a:lnTo>
                    <a:pt x="1625" y="1918"/>
                  </a:lnTo>
                  <a:lnTo>
                    <a:pt x="1625" y="1918"/>
                  </a:lnTo>
                  <a:lnTo>
                    <a:pt x="1575" y="1869"/>
                  </a:lnTo>
                  <a:lnTo>
                    <a:pt x="1575" y="1869"/>
                  </a:lnTo>
                  <a:lnTo>
                    <a:pt x="1625" y="1821"/>
                  </a:lnTo>
                  <a:lnTo>
                    <a:pt x="1674" y="1869"/>
                  </a:lnTo>
                  <a:lnTo>
                    <a:pt x="1723" y="1869"/>
                  </a:lnTo>
                  <a:lnTo>
                    <a:pt x="1723" y="1821"/>
                  </a:lnTo>
                  <a:lnTo>
                    <a:pt x="1723" y="1772"/>
                  </a:lnTo>
                  <a:lnTo>
                    <a:pt x="1723" y="1772"/>
                  </a:lnTo>
                  <a:lnTo>
                    <a:pt x="1772" y="1772"/>
                  </a:lnTo>
                  <a:lnTo>
                    <a:pt x="1772" y="1721"/>
                  </a:lnTo>
                  <a:lnTo>
                    <a:pt x="1772" y="1721"/>
                  </a:lnTo>
                  <a:lnTo>
                    <a:pt x="1772" y="1672"/>
                  </a:lnTo>
                  <a:lnTo>
                    <a:pt x="1772" y="1672"/>
                  </a:lnTo>
                  <a:lnTo>
                    <a:pt x="1822" y="1721"/>
                  </a:lnTo>
                  <a:lnTo>
                    <a:pt x="1822" y="1772"/>
                  </a:lnTo>
                  <a:lnTo>
                    <a:pt x="1871" y="1772"/>
                  </a:lnTo>
                  <a:lnTo>
                    <a:pt x="1871" y="1721"/>
                  </a:lnTo>
                  <a:lnTo>
                    <a:pt x="1871" y="1672"/>
                  </a:lnTo>
                  <a:lnTo>
                    <a:pt x="1920" y="1672"/>
                  </a:lnTo>
                  <a:lnTo>
                    <a:pt x="1969" y="1672"/>
                  </a:lnTo>
                  <a:lnTo>
                    <a:pt x="2019" y="1721"/>
                  </a:lnTo>
                  <a:lnTo>
                    <a:pt x="2019" y="1721"/>
                  </a:lnTo>
                  <a:lnTo>
                    <a:pt x="2019" y="1772"/>
                  </a:lnTo>
                  <a:lnTo>
                    <a:pt x="2019" y="1772"/>
                  </a:lnTo>
                  <a:lnTo>
                    <a:pt x="1969" y="1772"/>
                  </a:lnTo>
                  <a:lnTo>
                    <a:pt x="1920" y="1772"/>
                  </a:lnTo>
                  <a:lnTo>
                    <a:pt x="1969" y="1821"/>
                  </a:lnTo>
                  <a:lnTo>
                    <a:pt x="2019" y="1869"/>
                  </a:lnTo>
                  <a:lnTo>
                    <a:pt x="2019" y="1869"/>
                  </a:lnTo>
                  <a:lnTo>
                    <a:pt x="2068" y="1869"/>
                  </a:lnTo>
                  <a:lnTo>
                    <a:pt x="2117" y="1821"/>
                  </a:lnTo>
                  <a:lnTo>
                    <a:pt x="2117" y="1721"/>
                  </a:lnTo>
                  <a:lnTo>
                    <a:pt x="2068" y="1672"/>
                  </a:lnTo>
                  <a:lnTo>
                    <a:pt x="2068" y="1575"/>
                  </a:lnTo>
                  <a:lnTo>
                    <a:pt x="2068" y="1524"/>
                  </a:lnTo>
                  <a:lnTo>
                    <a:pt x="2117" y="1524"/>
                  </a:lnTo>
                  <a:lnTo>
                    <a:pt x="2117" y="1476"/>
                  </a:lnTo>
                  <a:lnTo>
                    <a:pt x="2117" y="1427"/>
                  </a:lnTo>
                  <a:lnTo>
                    <a:pt x="2117" y="1378"/>
                  </a:lnTo>
                  <a:lnTo>
                    <a:pt x="2165" y="1328"/>
                  </a:lnTo>
                  <a:lnTo>
                    <a:pt x="2165" y="1279"/>
                  </a:lnTo>
                  <a:lnTo>
                    <a:pt x="2216" y="1279"/>
                  </a:lnTo>
                  <a:lnTo>
                    <a:pt x="2165" y="1279"/>
                  </a:lnTo>
                  <a:lnTo>
                    <a:pt x="2216" y="1230"/>
                  </a:lnTo>
                  <a:lnTo>
                    <a:pt x="2216" y="1230"/>
                  </a:lnTo>
                  <a:lnTo>
                    <a:pt x="2216" y="1279"/>
                  </a:lnTo>
                  <a:lnTo>
                    <a:pt x="2216" y="1279"/>
                  </a:lnTo>
                  <a:lnTo>
                    <a:pt x="2216" y="1279"/>
                  </a:lnTo>
                  <a:lnTo>
                    <a:pt x="2265" y="1279"/>
                  </a:lnTo>
                  <a:lnTo>
                    <a:pt x="2265" y="1328"/>
                  </a:lnTo>
                  <a:lnTo>
                    <a:pt x="2265" y="1328"/>
                  </a:lnTo>
                  <a:lnTo>
                    <a:pt x="2265" y="1378"/>
                  </a:lnTo>
                  <a:lnTo>
                    <a:pt x="2265" y="1378"/>
                  </a:lnTo>
                  <a:lnTo>
                    <a:pt x="2265" y="1378"/>
                  </a:lnTo>
                  <a:lnTo>
                    <a:pt x="2313" y="1378"/>
                  </a:lnTo>
                  <a:lnTo>
                    <a:pt x="2265" y="1328"/>
                  </a:lnTo>
                  <a:lnTo>
                    <a:pt x="2313" y="1279"/>
                  </a:lnTo>
                  <a:close/>
                  <a:moveTo>
                    <a:pt x="2313" y="394"/>
                  </a:moveTo>
                  <a:lnTo>
                    <a:pt x="2265" y="394"/>
                  </a:lnTo>
                  <a:lnTo>
                    <a:pt x="2216" y="394"/>
                  </a:lnTo>
                  <a:lnTo>
                    <a:pt x="2165" y="394"/>
                  </a:lnTo>
                  <a:lnTo>
                    <a:pt x="2117" y="394"/>
                  </a:lnTo>
                  <a:lnTo>
                    <a:pt x="2117" y="442"/>
                  </a:lnTo>
                  <a:lnTo>
                    <a:pt x="2165" y="442"/>
                  </a:lnTo>
                  <a:lnTo>
                    <a:pt x="2216" y="442"/>
                  </a:lnTo>
                  <a:lnTo>
                    <a:pt x="2265" y="442"/>
                  </a:lnTo>
                  <a:lnTo>
                    <a:pt x="2313" y="491"/>
                  </a:lnTo>
                  <a:lnTo>
                    <a:pt x="2313" y="491"/>
                  </a:lnTo>
                  <a:lnTo>
                    <a:pt x="2362" y="442"/>
                  </a:lnTo>
                  <a:lnTo>
                    <a:pt x="2313" y="394"/>
                  </a:lnTo>
                  <a:close/>
                  <a:moveTo>
                    <a:pt x="1772" y="1821"/>
                  </a:moveTo>
                  <a:lnTo>
                    <a:pt x="1772" y="1821"/>
                  </a:lnTo>
                  <a:lnTo>
                    <a:pt x="1772" y="1821"/>
                  </a:lnTo>
                  <a:lnTo>
                    <a:pt x="1772" y="1821"/>
                  </a:lnTo>
                  <a:lnTo>
                    <a:pt x="1772" y="1869"/>
                  </a:lnTo>
                  <a:lnTo>
                    <a:pt x="1772" y="1869"/>
                  </a:lnTo>
                  <a:lnTo>
                    <a:pt x="1772" y="1869"/>
                  </a:lnTo>
                  <a:lnTo>
                    <a:pt x="1822" y="1869"/>
                  </a:lnTo>
                  <a:lnTo>
                    <a:pt x="1822" y="1821"/>
                  </a:lnTo>
                  <a:lnTo>
                    <a:pt x="1772" y="1821"/>
                  </a:lnTo>
                  <a:close/>
                  <a:moveTo>
                    <a:pt x="2216" y="491"/>
                  </a:moveTo>
                  <a:lnTo>
                    <a:pt x="2216" y="491"/>
                  </a:lnTo>
                  <a:lnTo>
                    <a:pt x="2216" y="491"/>
                  </a:lnTo>
                  <a:lnTo>
                    <a:pt x="2165" y="491"/>
                  </a:lnTo>
                  <a:lnTo>
                    <a:pt x="2165" y="491"/>
                  </a:lnTo>
                  <a:lnTo>
                    <a:pt x="2216" y="540"/>
                  </a:lnTo>
                  <a:lnTo>
                    <a:pt x="2216" y="491"/>
                  </a:lnTo>
                  <a:close/>
                  <a:moveTo>
                    <a:pt x="2165" y="1575"/>
                  </a:moveTo>
                  <a:lnTo>
                    <a:pt x="2165" y="1524"/>
                  </a:lnTo>
                  <a:lnTo>
                    <a:pt x="2117" y="1575"/>
                  </a:lnTo>
                  <a:lnTo>
                    <a:pt x="2117" y="1575"/>
                  </a:lnTo>
                  <a:lnTo>
                    <a:pt x="2117" y="1624"/>
                  </a:lnTo>
                  <a:lnTo>
                    <a:pt x="2117" y="1624"/>
                  </a:lnTo>
                  <a:lnTo>
                    <a:pt x="2165" y="1624"/>
                  </a:lnTo>
                  <a:lnTo>
                    <a:pt x="2165" y="1575"/>
                  </a:lnTo>
                  <a:lnTo>
                    <a:pt x="2216" y="1575"/>
                  </a:lnTo>
                  <a:lnTo>
                    <a:pt x="2165" y="1575"/>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15" name="Freeform 114"/>
            <p:cNvSpPr>
              <a:spLocks noChangeArrowheads="1"/>
            </p:cNvSpPr>
            <p:nvPr/>
          </p:nvSpPr>
          <p:spPr bwMode="auto">
            <a:xfrm>
              <a:off x="10905797" y="4576762"/>
              <a:ext cx="1420815" cy="825499"/>
            </a:xfrm>
            <a:custGeom>
              <a:avLst/>
              <a:gdLst>
                <a:gd name="T0" fmla="*/ 2117 w 4578"/>
                <a:gd name="T1" fmla="*/ 2313 h 2659"/>
                <a:gd name="T2" fmla="*/ 3692 w 4578"/>
                <a:gd name="T3" fmla="*/ 1378 h 2659"/>
                <a:gd name="T4" fmla="*/ 3593 w 4578"/>
                <a:gd name="T5" fmla="*/ 1033 h 2659"/>
                <a:gd name="T6" fmla="*/ 3396 w 4578"/>
                <a:gd name="T7" fmla="*/ 1033 h 2659"/>
                <a:gd name="T8" fmla="*/ 3298 w 4578"/>
                <a:gd name="T9" fmla="*/ 984 h 2659"/>
                <a:gd name="T10" fmla="*/ 3199 w 4578"/>
                <a:gd name="T11" fmla="*/ 1033 h 2659"/>
                <a:gd name="T12" fmla="*/ 3002 w 4578"/>
                <a:gd name="T13" fmla="*/ 1083 h 2659"/>
                <a:gd name="T14" fmla="*/ 2756 w 4578"/>
                <a:gd name="T15" fmla="*/ 1033 h 2659"/>
                <a:gd name="T16" fmla="*/ 2460 w 4578"/>
                <a:gd name="T17" fmla="*/ 1033 h 2659"/>
                <a:gd name="T18" fmla="*/ 2166 w 4578"/>
                <a:gd name="T19" fmla="*/ 935 h 2659"/>
                <a:gd name="T20" fmla="*/ 2018 w 4578"/>
                <a:gd name="T21" fmla="*/ 1033 h 2659"/>
                <a:gd name="T22" fmla="*/ 1969 w 4578"/>
                <a:gd name="T23" fmla="*/ 1083 h 2659"/>
                <a:gd name="T24" fmla="*/ 1723 w 4578"/>
                <a:gd name="T25" fmla="*/ 935 h 2659"/>
                <a:gd name="T26" fmla="*/ 1378 w 4578"/>
                <a:gd name="T27" fmla="*/ 738 h 2659"/>
                <a:gd name="T28" fmla="*/ 1279 w 4578"/>
                <a:gd name="T29" fmla="*/ 590 h 2659"/>
                <a:gd name="T30" fmla="*/ 1230 w 4578"/>
                <a:gd name="T31" fmla="*/ 442 h 2659"/>
                <a:gd name="T32" fmla="*/ 936 w 4578"/>
                <a:gd name="T33" fmla="*/ 344 h 2659"/>
                <a:gd name="T34" fmla="*/ 885 w 4578"/>
                <a:gd name="T35" fmla="*/ 344 h 2659"/>
                <a:gd name="T36" fmla="*/ 788 w 4578"/>
                <a:gd name="T37" fmla="*/ 344 h 2659"/>
                <a:gd name="T38" fmla="*/ 688 w 4578"/>
                <a:gd name="T39" fmla="*/ 148 h 2659"/>
                <a:gd name="T40" fmla="*/ 591 w 4578"/>
                <a:gd name="T41" fmla="*/ 99 h 2659"/>
                <a:gd name="T42" fmla="*/ 295 w 4578"/>
                <a:gd name="T43" fmla="*/ 99 h 2659"/>
                <a:gd name="T44" fmla="*/ 49 w 4578"/>
                <a:gd name="T45" fmla="*/ 48 h 2659"/>
                <a:gd name="T46" fmla="*/ 0 w 4578"/>
                <a:gd name="T47" fmla="*/ 2067 h 2659"/>
                <a:gd name="T48" fmla="*/ 246 w 4578"/>
                <a:gd name="T49" fmla="*/ 2264 h 2659"/>
                <a:gd name="T50" fmla="*/ 591 w 4578"/>
                <a:gd name="T51" fmla="*/ 2264 h 2659"/>
                <a:gd name="T52" fmla="*/ 936 w 4578"/>
                <a:gd name="T53" fmla="*/ 2362 h 2659"/>
                <a:gd name="T54" fmla="*/ 1279 w 4578"/>
                <a:gd name="T55" fmla="*/ 2461 h 2659"/>
                <a:gd name="T56" fmla="*/ 1723 w 4578"/>
                <a:gd name="T57" fmla="*/ 2214 h 2659"/>
                <a:gd name="T58" fmla="*/ 1821 w 4578"/>
                <a:gd name="T59" fmla="*/ 2116 h 2659"/>
                <a:gd name="T60" fmla="*/ 1821 w 4578"/>
                <a:gd name="T61" fmla="*/ 2067 h 2659"/>
                <a:gd name="T62" fmla="*/ 2117 w 4578"/>
                <a:gd name="T63" fmla="*/ 2116 h 2659"/>
                <a:gd name="T64" fmla="*/ 1920 w 4578"/>
                <a:gd name="T65" fmla="*/ 2214 h 2659"/>
                <a:gd name="T66" fmla="*/ 2166 w 4578"/>
                <a:gd name="T67" fmla="*/ 2264 h 2659"/>
                <a:gd name="T68" fmla="*/ 2314 w 4578"/>
                <a:gd name="T69" fmla="*/ 2165 h 2659"/>
                <a:gd name="T70" fmla="*/ 2263 w 4578"/>
                <a:gd name="T71" fmla="*/ 2313 h 2659"/>
                <a:gd name="T72" fmla="*/ 2411 w 4578"/>
                <a:gd name="T73" fmla="*/ 2362 h 2659"/>
                <a:gd name="T74" fmla="*/ 2559 w 4578"/>
                <a:gd name="T75" fmla="*/ 2510 h 2659"/>
                <a:gd name="T76" fmla="*/ 2756 w 4578"/>
                <a:gd name="T77" fmla="*/ 2608 h 2659"/>
                <a:gd name="T78" fmla="*/ 2805 w 4578"/>
                <a:gd name="T79" fmla="*/ 2608 h 2659"/>
                <a:gd name="T80" fmla="*/ 2756 w 4578"/>
                <a:gd name="T81" fmla="*/ 2510 h 2659"/>
                <a:gd name="T82" fmla="*/ 2707 w 4578"/>
                <a:gd name="T83" fmla="*/ 2411 h 2659"/>
                <a:gd name="T84" fmla="*/ 3298 w 4578"/>
                <a:gd name="T85" fmla="*/ 2165 h 2659"/>
                <a:gd name="T86" fmla="*/ 3741 w 4578"/>
                <a:gd name="T87" fmla="*/ 1968 h 2659"/>
                <a:gd name="T88" fmla="*/ 4380 w 4578"/>
                <a:gd name="T89" fmla="*/ 1919 h 2659"/>
                <a:gd name="T90" fmla="*/ 4577 w 4578"/>
                <a:gd name="T91" fmla="*/ 1771 h 2659"/>
                <a:gd name="T92" fmla="*/ 2214 w 4578"/>
                <a:gd name="T93" fmla="*/ 2214 h 2659"/>
                <a:gd name="T94" fmla="*/ 2314 w 4578"/>
                <a:gd name="T95" fmla="*/ 2214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78" h="2659">
                  <a:moveTo>
                    <a:pt x="2214" y="2313"/>
                  </a:moveTo>
                  <a:lnTo>
                    <a:pt x="2214" y="2313"/>
                  </a:lnTo>
                  <a:lnTo>
                    <a:pt x="2166" y="2264"/>
                  </a:lnTo>
                  <a:lnTo>
                    <a:pt x="2117" y="2313"/>
                  </a:lnTo>
                  <a:lnTo>
                    <a:pt x="2214" y="2313"/>
                  </a:lnTo>
                  <a:close/>
                  <a:moveTo>
                    <a:pt x="3692" y="1426"/>
                  </a:moveTo>
                  <a:lnTo>
                    <a:pt x="3641" y="1426"/>
                  </a:lnTo>
                  <a:lnTo>
                    <a:pt x="3692" y="1378"/>
                  </a:lnTo>
                  <a:lnTo>
                    <a:pt x="3692" y="1329"/>
                  </a:lnTo>
                  <a:lnTo>
                    <a:pt x="3641" y="1280"/>
                  </a:lnTo>
                  <a:lnTo>
                    <a:pt x="3593" y="1132"/>
                  </a:lnTo>
                  <a:lnTo>
                    <a:pt x="3593" y="1033"/>
                  </a:lnTo>
                  <a:lnTo>
                    <a:pt x="3544" y="1033"/>
                  </a:lnTo>
                  <a:lnTo>
                    <a:pt x="3445" y="984"/>
                  </a:lnTo>
                  <a:lnTo>
                    <a:pt x="3445" y="984"/>
                  </a:lnTo>
                  <a:lnTo>
                    <a:pt x="3396" y="1033"/>
                  </a:lnTo>
                  <a:lnTo>
                    <a:pt x="3347" y="1033"/>
                  </a:lnTo>
                  <a:lnTo>
                    <a:pt x="3347" y="984"/>
                  </a:lnTo>
                  <a:lnTo>
                    <a:pt x="3298" y="984"/>
                  </a:lnTo>
                  <a:lnTo>
                    <a:pt x="3298" y="984"/>
                  </a:lnTo>
                  <a:lnTo>
                    <a:pt x="3248" y="1033"/>
                  </a:lnTo>
                  <a:lnTo>
                    <a:pt x="3248" y="1033"/>
                  </a:lnTo>
                  <a:lnTo>
                    <a:pt x="3248" y="1033"/>
                  </a:lnTo>
                  <a:lnTo>
                    <a:pt x="3199" y="1033"/>
                  </a:lnTo>
                  <a:lnTo>
                    <a:pt x="3150" y="1033"/>
                  </a:lnTo>
                  <a:lnTo>
                    <a:pt x="3150" y="1033"/>
                  </a:lnTo>
                  <a:lnTo>
                    <a:pt x="3101" y="1083"/>
                  </a:lnTo>
                  <a:lnTo>
                    <a:pt x="3002" y="1083"/>
                  </a:lnTo>
                  <a:lnTo>
                    <a:pt x="2953" y="1033"/>
                  </a:lnTo>
                  <a:lnTo>
                    <a:pt x="2854" y="1033"/>
                  </a:lnTo>
                  <a:lnTo>
                    <a:pt x="2805" y="1033"/>
                  </a:lnTo>
                  <a:lnTo>
                    <a:pt x="2756" y="1033"/>
                  </a:lnTo>
                  <a:lnTo>
                    <a:pt x="2756" y="1033"/>
                  </a:lnTo>
                  <a:lnTo>
                    <a:pt x="2657" y="1033"/>
                  </a:lnTo>
                  <a:lnTo>
                    <a:pt x="2608" y="1033"/>
                  </a:lnTo>
                  <a:lnTo>
                    <a:pt x="2460" y="1033"/>
                  </a:lnTo>
                  <a:lnTo>
                    <a:pt x="2411" y="984"/>
                  </a:lnTo>
                  <a:lnTo>
                    <a:pt x="2363" y="935"/>
                  </a:lnTo>
                  <a:lnTo>
                    <a:pt x="2263" y="935"/>
                  </a:lnTo>
                  <a:lnTo>
                    <a:pt x="2166" y="935"/>
                  </a:lnTo>
                  <a:lnTo>
                    <a:pt x="2117" y="935"/>
                  </a:lnTo>
                  <a:lnTo>
                    <a:pt x="2066" y="984"/>
                  </a:lnTo>
                  <a:lnTo>
                    <a:pt x="2018" y="984"/>
                  </a:lnTo>
                  <a:lnTo>
                    <a:pt x="2018" y="1033"/>
                  </a:lnTo>
                  <a:lnTo>
                    <a:pt x="2018" y="1033"/>
                  </a:lnTo>
                  <a:lnTo>
                    <a:pt x="2018" y="1083"/>
                  </a:lnTo>
                  <a:lnTo>
                    <a:pt x="2018" y="1083"/>
                  </a:lnTo>
                  <a:lnTo>
                    <a:pt x="1969" y="1083"/>
                  </a:lnTo>
                  <a:lnTo>
                    <a:pt x="1870" y="1083"/>
                  </a:lnTo>
                  <a:lnTo>
                    <a:pt x="1821" y="1033"/>
                  </a:lnTo>
                  <a:lnTo>
                    <a:pt x="1772" y="984"/>
                  </a:lnTo>
                  <a:lnTo>
                    <a:pt x="1723" y="935"/>
                  </a:lnTo>
                  <a:lnTo>
                    <a:pt x="1673" y="886"/>
                  </a:lnTo>
                  <a:lnTo>
                    <a:pt x="1624" y="836"/>
                  </a:lnTo>
                  <a:lnTo>
                    <a:pt x="1526" y="787"/>
                  </a:lnTo>
                  <a:lnTo>
                    <a:pt x="1378" y="738"/>
                  </a:lnTo>
                  <a:lnTo>
                    <a:pt x="1329" y="689"/>
                  </a:lnTo>
                  <a:lnTo>
                    <a:pt x="1329" y="639"/>
                  </a:lnTo>
                  <a:lnTo>
                    <a:pt x="1279" y="639"/>
                  </a:lnTo>
                  <a:lnTo>
                    <a:pt x="1279" y="590"/>
                  </a:lnTo>
                  <a:lnTo>
                    <a:pt x="1230" y="590"/>
                  </a:lnTo>
                  <a:lnTo>
                    <a:pt x="1230" y="590"/>
                  </a:lnTo>
                  <a:lnTo>
                    <a:pt x="1230" y="541"/>
                  </a:lnTo>
                  <a:lnTo>
                    <a:pt x="1230" y="442"/>
                  </a:lnTo>
                  <a:lnTo>
                    <a:pt x="1181" y="393"/>
                  </a:lnTo>
                  <a:lnTo>
                    <a:pt x="1132" y="393"/>
                  </a:lnTo>
                  <a:lnTo>
                    <a:pt x="1033" y="344"/>
                  </a:lnTo>
                  <a:lnTo>
                    <a:pt x="936" y="344"/>
                  </a:lnTo>
                  <a:lnTo>
                    <a:pt x="936" y="296"/>
                  </a:lnTo>
                  <a:lnTo>
                    <a:pt x="936" y="296"/>
                  </a:lnTo>
                  <a:lnTo>
                    <a:pt x="885" y="296"/>
                  </a:lnTo>
                  <a:lnTo>
                    <a:pt x="885" y="344"/>
                  </a:lnTo>
                  <a:lnTo>
                    <a:pt x="836" y="393"/>
                  </a:lnTo>
                  <a:lnTo>
                    <a:pt x="836" y="393"/>
                  </a:lnTo>
                  <a:lnTo>
                    <a:pt x="788" y="393"/>
                  </a:lnTo>
                  <a:lnTo>
                    <a:pt x="788" y="344"/>
                  </a:lnTo>
                  <a:lnTo>
                    <a:pt x="739" y="296"/>
                  </a:lnTo>
                  <a:lnTo>
                    <a:pt x="688" y="245"/>
                  </a:lnTo>
                  <a:lnTo>
                    <a:pt x="739" y="196"/>
                  </a:lnTo>
                  <a:lnTo>
                    <a:pt x="688" y="148"/>
                  </a:lnTo>
                  <a:lnTo>
                    <a:pt x="688" y="148"/>
                  </a:lnTo>
                  <a:lnTo>
                    <a:pt x="639" y="148"/>
                  </a:lnTo>
                  <a:lnTo>
                    <a:pt x="639" y="99"/>
                  </a:lnTo>
                  <a:lnTo>
                    <a:pt x="591" y="99"/>
                  </a:lnTo>
                  <a:lnTo>
                    <a:pt x="491" y="48"/>
                  </a:lnTo>
                  <a:lnTo>
                    <a:pt x="394" y="48"/>
                  </a:lnTo>
                  <a:lnTo>
                    <a:pt x="345" y="48"/>
                  </a:lnTo>
                  <a:lnTo>
                    <a:pt x="295" y="99"/>
                  </a:lnTo>
                  <a:lnTo>
                    <a:pt x="246" y="99"/>
                  </a:lnTo>
                  <a:lnTo>
                    <a:pt x="148" y="48"/>
                  </a:lnTo>
                  <a:lnTo>
                    <a:pt x="98" y="48"/>
                  </a:lnTo>
                  <a:lnTo>
                    <a:pt x="49" y="48"/>
                  </a:lnTo>
                  <a:lnTo>
                    <a:pt x="0" y="0"/>
                  </a:lnTo>
                  <a:lnTo>
                    <a:pt x="0" y="0"/>
                  </a:lnTo>
                  <a:lnTo>
                    <a:pt x="0" y="0"/>
                  </a:lnTo>
                  <a:lnTo>
                    <a:pt x="0" y="2067"/>
                  </a:lnTo>
                  <a:lnTo>
                    <a:pt x="0" y="2067"/>
                  </a:lnTo>
                  <a:lnTo>
                    <a:pt x="98" y="2116"/>
                  </a:lnTo>
                  <a:lnTo>
                    <a:pt x="197" y="2214"/>
                  </a:lnTo>
                  <a:lnTo>
                    <a:pt x="246" y="2264"/>
                  </a:lnTo>
                  <a:lnTo>
                    <a:pt x="295" y="2264"/>
                  </a:lnTo>
                  <a:lnTo>
                    <a:pt x="394" y="2165"/>
                  </a:lnTo>
                  <a:lnTo>
                    <a:pt x="491" y="2214"/>
                  </a:lnTo>
                  <a:lnTo>
                    <a:pt x="591" y="2264"/>
                  </a:lnTo>
                  <a:lnTo>
                    <a:pt x="688" y="2214"/>
                  </a:lnTo>
                  <a:lnTo>
                    <a:pt x="739" y="2264"/>
                  </a:lnTo>
                  <a:lnTo>
                    <a:pt x="836" y="2264"/>
                  </a:lnTo>
                  <a:lnTo>
                    <a:pt x="936" y="2362"/>
                  </a:lnTo>
                  <a:lnTo>
                    <a:pt x="1082" y="2362"/>
                  </a:lnTo>
                  <a:lnTo>
                    <a:pt x="1132" y="2411"/>
                  </a:lnTo>
                  <a:lnTo>
                    <a:pt x="1181" y="2461"/>
                  </a:lnTo>
                  <a:lnTo>
                    <a:pt x="1279" y="2461"/>
                  </a:lnTo>
                  <a:lnTo>
                    <a:pt x="1378" y="2461"/>
                  </a:lnTo>
                  <a:lnTo>
                    <a:pt x="1427" y="2411"/>
                  </a:lnTo>
                  <a:lnTo>
                    <a:pt x="1575" y="2264"/>
                  </a:lnTo>
                  <a:lnTo>
                    <a:pt x="1723" y="2214"/>
                  </a:lnTo>
                  <a:lnTo>
                    <a:pt x="1772" y="2214"/>
                  </a:lnTo>
                  <a:lnTo>
                    <a:pt x="1821" y="2214"/>
                  </a:lnTo>
                  <a:lnTo>
                    <a:pt x="1870" y="2165"/>
                  </a:lnTo>
                  <a:lnTo>
                    <a:pt x="1821" y="2116"/>
                  </a:lnTo>
                  <a:lnTo>
                    <a:pt x="1821" y="2116"/>
                  </a:lnTo>
                  <a:lnTo>
                    <a:pt x="1723" y="2116"/>
                  </a:lnTo>
                  <a:lnTo>
                    <a:pt x="1772" y="2116"/>
                  </a:lnTo>
                  <a:lnTo>
                    <a:pt x="1821" y="2067"/>
                  </a:lnTo>
                  <a:lnTo>
                    <a:pt x="2018" y="2017"/>
                  </a:lnTo>
                  <a:lnTo>
                    <a:pt x="2066" y="2017"/>
                  </a:lnTo>
                  <a:lnTo>
                    <a:pt x="2066" y="2067"/>
                  </a:lnTo>
                  <a:lnTo>
                    <a:pt x="2117" y="2116"/>
                  </a:lnTo>
                  <a:lnTo>
                    <a:pt x="2066" y="2165"/>
                  </a:lnTo>
                  <a:lnTo>
                    <a:pt x="2066" y="2165"/>
                  </a:lnTo>
                  <a:lnTo>
                    <a:pt x="2018" y="2214"/>
                  </a:lnTo>
                  <a:lnTo>
                    <a:pt x="1920" y="2214"/>
                  </a:lnTo>
                  <a:lnTo>
                    <a:pt x="1920" y="2214"/>
                  </a:lnTo>
                  <a:lnTo>
                    <a:pt x="1969" y="2264"/>
                  </a:lnTo>
                  <a:lnTo>
                    <a:pt x="2018" y="2313"/>
                  </a:lnTo>
                  <a:lnTo>
                    <a:pt x="2166" y="2264"/>
                  </a:lnTo>
                  <a:lnTo>
                    <a:pt x="2166" y="2214"/>
                  </a:lnTo>
                  <a:lnTo>
                    <a:pt x="2214" y="2165"/>
                  </a:lnTo>
                  <a:lnTo>
                    <a:pt x="2263" y="2165"/>
                  </a:lnTo>
                  <a:lnTo>
                    <a:pt x="2314" y="2165"/>
                  </a:lnTo>
                  <a:lnTo>
                    <a:pt x="2314" y="2214"/>
                  </a:lnTo>
                  <a:lnTo>
                    <a:pt x="2314" y="2264"/>
                  </a:lnTo>
                  <a:lnTo>
                    <a:pt x="2314" y="2264"/>
                  </a:lnTo>
                  <a:lnTo>
                    <a:pt x="2263" y="2313"/>
                  </a:lnTo>
                  <a:lnTo>
                    <a:pt x="2263" y="2313"/>
                  </a:lnTo>
                  <a:lnTo>
                    <a:pt x="2314" y="2362"/>
                  </a:lnTo>
                  <a:lnTo>
                    <a:pt x="2363" y="2362"/>
                  </a:lnTo>
                  <a:lnTo>
                    <a:pt x="2411" y="2362"/>
                  </a:lnTo>
                  <a:lnTo>
                    <a:pt x="2460" y="2411"/>
                  </a:lnTo>
                  <a:lnTo>
                    <a:pt x="2511" y="2461"/>
                  </a:lnTo>
                  <a:lnTo>
                    <a:pt x="2511" y="2510"/>
                  </a:lnTo>
                  <a:lnTo>
                    <a:pt x="2559" y="2510"/>
                  </a:lnTo>
                  <a:lnTo>
                    <a:pt x="2608" y="2461"/>
                  </a:lnTo>
                  <a:lnTo>
                    <a:pt x="2657" y="2510"/>
                  </a:lnTo>
                  <a:lnTo>
                    <a:pt x="2707" y="2559"/>
                  </a:lnTo>
                  <a:lnTo>
                    <a:pt x="2756" y="2608"/>
                  </a:lnTo>
                  <a:lnTo>
                    <a:pt x="2756" y="2608"/>
                  </a:lnTo>
                  <a:lnTo>
                    <a:pt x="2756" y="2658"/>
                  </a:lnTo>
                  <a:lnTo>
                    <a:pt x="2805" y="2608"/>
                  </a:lnTo>
                  <a:lnTo>
                    <a:pt x="2805" y="2608"/>
                  </a:lnTo>
                  <a:lnTo>
                    <a:pt x="2805" y="2559"/>
                  </a:lnTo>
                  <a:lnTo>
                    <a:pt x="2805" y="2461"/>
                  </a:lnTo>
                  <a:lnTo>
                    <a:pt x="2805" y="2461"/>
                  </a:lnTo>
                  <a:lnTo>
                    <a:pt x="2756" y="2510"/>
                  </a:lnTo>
                  <a:lnTo>
                    <a:pt x="2707" y="2461"/>
                  </a:lnTo>
                  <a:lnTo>
                    <a:pt x="2657" y="2461"/>
                  </a:lnTo>
                  <a:lnTo>
                    <a:pt x="2657" y="2411"/>
                  </a:lnTo>
                  <a:lnTo>
                    <a:pt x="2707" y="2411"/>
                  </a:lnTo>
                  <a:lnTo>
                    <a:pt x="2756" y="2411"/>
                  </a:lnTo>
                  <a:lnTo>
                    <a:pt x="2805" y="2411"/>
                  </a:lnTo>
                  <a:lnTo>
                    <a:pt x="3002" y="2411"/>
                  </a:lnTo>
                  <a:lnTo>
                    <a:pt x="3298" y="2165"/>
                  </a:lnTo>
                  <a:lnTo>
                    <a:pt x="3396" y="2067"/>
                  </a:lnTo>
                  <a:lnTo>
                    <a:pt x="3544" y="2017"/>
                  </a:lnTo>
                  <a:lnTo>
                    <a:pt x="3641" y="1968"/>
                  </a:lnTo>
                  <a:lnTo>
                    <a:pt x="3741" y="1968"/>
                  </a:lnTo>
                  <a:lnTo>
                    <a:pt x="4086" y="1919"/>
                  </a:lnTo>
                  <a:lnTo>
                    <a:pt x="4232" y="1968"/>
                  </a:lnTo>
                  <a:lnTo>
                    <a:pt x="4331" y="1919"/>
                  </a:lnTo>
                  <a:lnTo>
                    <a:pt x="4380" y="1919"/>
                  </a:lnTo>
                  <a:lnTo>
                    <a:pt x="4479" y="1871"/>
                  </a:lnTo>
                  <a:lnTo>
                    <a:pt x="4528" y="1820"/>
                  </a:lnTo>
                  <a:lnTo>
                    <a:pt x="4577" y="1820"/>
                  </a:lnTo>
                  <a:lnTo>
                    <a:pt x="4577" y="1771"/>
                  </a:lnTo>
                  <a:lnTo>
                    <a:pt x="3692" y="1426"/>
                  </a:lnTo>
                  <a:close/>
                  <a:moveTo>
                    <a:pt x="2314" y="2214"/>
                  </a:moveTo>
                  <a:lnTo>
                    <a:pt x="2263" y="2214"/>
                  </a:lnTo>
                  <a:lnTo>
                    <a:pt x="2214" y="2214"/>
                  </a:lnTo>
                  <a:lnTo>
                    <a:pt x="2214" y="2214"/>
                  </a:lnTo>
                  <a:lnTo>
                    <a:pt x="2214" y="2264"/>
                  </a:lnTo>
                  <a:lnTo>
                    <a:pt x="2214" y="2264"/>
                  </a:lnTo>
                  <a:lnTo>
                    <a:pt x="2314" y="2214"/>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16" name="Freeform 115"/>
            <p:cNvSpPr>
              <a:spLocks noChangeArrowheads="1"/>
            </p:cNvSpPr>
            <p:nvPr/>
          </p:nvSpPr>
          <p:spPr bwMode="auto">
            <a:xfrm>
              <a:off x="10905797" y="3646487"/>
              <a:ext cx="2001834" cy="1482728"/>
            </a:xfrm>
            <a:custGeom>
              <a:avLst/>
              <a:gdLst>
                <a:gd name="T0" fmla="*/ 6349 w 6449"/>
                <a:gd name="T1" fmla="*/ 48 h 4774"/>
                <a:gd name="T2" fmla="*/ 6004 w 6449"/>
                <a:gd name="T3" fmla="*/ 97 h 4774"/>
                <a:gd name="T4" fmla="*/ 5857 w 6449"/>
                <a:gd name="T5" fmla="*/ 97 h 4774"/>
                <a:gd name="T6" fmla="*/ 5610 w 6449"/>
                <a:gd name="T7" fmla="*/ 197 h 4774"/>
                <a:gd name="T8" fmla="*/ 5610 w 6449"/>
                <a:gd name="T9" fmla="*/ 393 h 4774"/>
                <a:gd name="T10" fmla="*/ 5512 w 6449"/>
                <a:gd name="T11" fmla="*/ 393 h 4774"/>
                <a:gd name="T12" fmla="*/ 5316 w 6449"/>
                <a:gd name="T13" fmla="*/ 491 h 4774"/>
                <a:gd name="T14" fmla="*/ 5168 w 6449"/>
                <a:gd name="T15" fmla="*/ 345 h 4774"/>
                <a:gd name="T16" fmla="*/ 5070 w 6449"/>
                <a:gd name="T17" fmla="*/ 245 h 4774"/>
                <a:gd name="T18" fmla="*/ 4676 w 6449"/>
                <a:gd name="T19" fmla="*/ 197 h 4774"/>
                <a:gd name="T20" fmla="*/ 4380 w 6449"/>
                <a:gd name="T21" fmla="*/ 197 h 4774"/>
                <a:gd name="T22" fmla="*/ 4183 w 6449"/>
                <a:gd name="T23" fmla="*/ 345 h 4774"/>
                <a:gd name="T24" fmla="*/ 4086 w 6449"/>
                <a:gd name="T25" fmla="*/ 442 h 4774"/>
                <a:gd name="T26" fmla="*/ 98 w 6449"/>
                <a:gd name="T27" fmla="*/ 3050 h 4774"/>
                <a:gd name="T28" fmla="*/ 345 w 6449"/>
                <a:gd name="T29" fmla="*/ 3050 h 4774"/>
                <a:gd name="T30" fmla="*/ 639 w 6449"/>
                <a:gd name="T31" fmla="*/ 3101 h 4774"/>
                <a:gd name="T32" fmla="*/ 739 w 6449"/>
                <a:gd name="T33" fmla="*/ 3198 h 4774"/>
                <a:gd name="T34" fmla="*/ 788 w 6449"/>
                <a:gd name="T35" fmla="*/ 3395 h 4774"/>
                <a:gd name="T36" fmla="*/ 885 w 6449"/>
                <a:gd name="T37" fmla="*/ 3298 h 4774"/>
                <a:gd name="T38" fmla="*/ 1033 w 6449"/>
                <a:gd name="T39" fmla="*/ 3346 h 4774"/>
                <a:gd name="T40" fmla="*/ 1230 w 6449"/>
                <a:gd name="T41" fmla="*/ 3543 h 4774"/>
                <a:gd name="T42" fmla="*/ 1279 w 6449"/>
                <a:gd name="T43" fmla="*/ 3641 h 4774"/>
                <a:gd name="T44" fmla="*/ 1526 w 6449"/>
                <a:gd name="T45" fmla="*/ 3789 h 4774"/>
                <a:gd name="T46" fmla="*/ 1772 w 6449"/>
                <a:gd name="T47" fmla="*/ 3986 h 4774"/>
                <a:gd name="T48" fmla="*/ 2018 w 6449"/>
                <a:gd name="T49" fmla="*/ 4085 h 4774"/>
                <a:gd name="T50" fmla="*/ 2018 w 6449"/>
                <a:gd name="T51" fmla="*/ 3986 h 4774"/>
                <a:gd name="T52" fmla="*/ 2263 w 6449"/>
                <a:gd name="T53" fmla="*/ 3937 h 4774"/>
                <a:gd name="T54" fmla="*/ 2608 w 6449"/>
                <a:gd name="T55" fmla="*/ 4035 h 4774"/>
                <a:gd name="T56" fmla="*/ 2805 w 6449"/>
                <a:gd name="T57" fmla="*/ 4035 h 4774"/>
                <a:gd name="T58" fmla="*/ 3101 w 6449"/>
                <a:gd name="T59" fmla="*/ 4085 h 4774"/>
                <a:gd name="T60" fmla="*/ 3248 w 6449"/>
                <a:gd name="T61" fmla="*/ 4035 h 4774"/>
                <a:gd name="T62" fmla="*/ 3298 w 6449"/>
                <a:gd name="T63" fmla="*/ 3986 h 4774"/>
                <a:gd name="T64" fmla="*/ 3445 w 6449"/>
                <a:gd name="T65" fmla="*/ 3986 h 4774"/>
                <a:gd name="T66" fmla="*/ 3593 w 6449"/>
                <a:gd name="T67" fmla="*/ 4134 h 4774"/>
                <a:gd name="T68" fmla="*/ 3641 w 6449"/>
                <a:gd name="T69" fmla="*/ 4428 h 4774"/>
                <a:gd name="T70" fmla="*/ 4577 w 6449"/>
                <a:gd name="T71" fmla="*/ 4725 h 4774"/>
                <a:gd name="T72" fmla="*/ 4626 w 6449"/>
                <a:gd name="T73" fmla="*/ 4380 h 4774"/>
                <a:gd name="T74" fmla="*/ 4676 w 6449"/>
                <a:gd name="T75" fmla="*/ 3986 h 4774"/>
                <a:gd name="T76" fmla="*/ 4922 w 6449"/>
                <a:gd name="T77" fmla="*/ 3641 h 4774"/>
                <a:gd name="T78" fmla="*/ 4971 w 6449"/>
                <a:gd name="T79" fmla="*/ 3592 h 4774"/>
                <a:gd name="T80" fmla="*/ 5020 w 6449"/>
                <a:gd name="T81" fmla="*/ 3543 h 4774"/>
                <a:gd name="T82" fmla="*/ 5020 w 6449"/>
                <a:gd name="T83" fmla="*/ 3395 h 4774"/>
                <a:gd name="T84" fmla="*/ 5168 w 6449"/>
                <a:gd name="T85" fmla="*/ 3101 h 4774"/>
                <a:gd name="T86" fmla="*/ 5216 w 6449"/>
                <a:gd name="T87" fmla="*/ 3002 h 4774"/>
                <a:gd name="T88" fmla="*/ 5267 w 6449"/>
                <a:gd name="T89" fmla="*/ 2904 h 4774"/>
                <a:gd name="T90" fmla="*/ 5364 w 6449"/>
                <a:gd name="T91" fmla="*/ 2756 h 4774"/>
                <a:gd name="T92" fmla="*/ 5464 w 6449"/>
                <a:gd name="T93" fmla="*/ 2608 h 4774"/>
                <a:gd name="T94" fmla="*/ 5709 w 6449"/>
                <a:gd name="T95" fmla="*/ 2362 h 4774"/>
                <a:gd name="T96" fmla="*/ 5758 w 6449"/>
                <a:gd name="T97" fmla="*/ 2313 h 4774"/>
                <a:gd name="T98" fmla="*/ 5906 w 6449"/>
                <a:gd name="T99" fmla="*/ 2165 h 4774"/>
                <a:gd name="T100" fmla="*/ 6103 w 6449"/>
                <a:gd name="T101" fmla="*/ 1672 h 4774"/>
                <a:gd name="T102" fmla="*/ 6152 w 6449"/>
                <a:gd name="T103" fmla="*/ 1329 h 4774"/>
                <a:gd name="T104" fmla="*/ 6300 w 6449"/>
                <a:gd name="T105" fmla="*/ 885 h 4774"/>
                <a:gd name="T106" fmla="*/ 6448 w 6449"/>
                <a:gd name="T107" fmla="*/ 345 h 4774"/>
                <a:gd name="T108" fmla="*/ 4232 w 6449"/>
                <a:gd name="T109" fmla="*/ 3691 h 4774"/>
                <a:gd name="T110" fmla="*/ 4183 w 6449"/>
                <a:gd name="T111" fmla="*/ 3789 h 4774"/>
                <a:gd name="T112" fmla="*/ 4086 w 6449"/>
                <a:gd name="T113" fmla="*/ 3986 h 4774"/>
                <a:gd name="T114" fmla="*/ 3986 w 6449"/>
                <a:gd name="T115" fmla="*/ 3888 h 4774"/>
                <a:gd name="T116" fmla="*/ 4134 w 6449"/>
                <a:gd name="T117" fmla="*/ 3592 h 4774"/>
                <a:gd name="T118" fmla="*/ 4331 w 6449"/>
                <a:gd name="T119" fmla="*/ 369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49" h="4774">
                  <a:moveTo>
                    <a:pt x="6448" y="197"/>
                  </a:moveTo>
                  <a:lnTo>
                    <a:pt x="6448" y="48"/>
                  </a:lnTo>
                  <a:lnTo>
                    <a:pt x="6398" y="0"/>
                  </a:lnTo>
                  <a:lnTo>
                    <a:pt x="6349" y="48"/>
                  </a:lnTo>
                  <a:lnTo>
                    <a:pt x="6251" y="48"/>
                  </a:lnTo>
                  <a:lnTo>
                    <a:pt x="6201" y="97"/>
                  </a:lnTo>
                  <a:lnTo>
                    <a:pt x="6054" y="97"/>
                  </a:lnTo>
                  <a:lnTo>
                    <a:pt x="6004" y="97"/>
                  </a:lnTo>
                  <a:lnTo>
                    <a:pt x="5955" y="48"/>
                  </a:lnTo>
                  <a:lnTo>
                    <a:pt x="5955" y="97"/>
                  </a:lnTo>
                  <a:lnTo>
                    <a:pt x="5906" y="48"/>
                  </a:lnTo>
                  <a:lnTo>
                    <a:pt x="5857" y="97"/>
                  </a:lnTo>
                  <a:lnTo>
                    <a:pt x="5807" y="97"/>
                  </a:lnTo>
                  <a:lnTo>
                    <a:pt x="5758" y="148"/>
                  </a:lnTo>
                  <a:lnTo>
                    <a:pt x="5709" y="148"/>
                  </a:lnTo>
                  <a:lnTo>
                    <a:pt x="5610" y="197"/>
                  </a:lnTo>
                  <a:lnTo>
                    <a:pt x="5661" y="245"/>
                  </a:lnTo>
                  <a:lnTo>
                    <a:pt x="5661" y="294"/>
                  </a:lnTo>
                  <a:lnTo>
                    <a:pt x="5661" y="393"/>
                  </a:lnTo>
                  <a:lnTo>
                    <a:pt x="5610" y="393"/>
                  </a:lnTo>
                  <a:lnTo>
                    <a:pt x="5561" y="393"/>
                  </a:lnTo>
                  <a:lnTo>
                    <a:pt x="5561" y="442"/>
                  </a:lnTo>
                  <a:lnTo>
                    <a:pt x="5512" y="393"/>
                  </a:lnTo>
                  <a:lnTo>
                    <a:pt x="5512" y="393"/>
                  </a:lnTo>
                  <a:lnTo>
                    <a:pt x="5413" y="393"/>
                  </a:lnTo>
                  <a:lnTo>
                    <a:pt x="5413" y="442"/>
                  </a:lnTo>
                  <a:lnTo>
                    <a:pt x="5364" y="491"/>
                  </a:lnTo>
                  <a:lnTo>
                    <a:pt x="5316" y="491"/>
                  </a:lnTo>
                  <a:lnTo>
                    <a:pt x="5316" y="491"/>
                  </a:lnTo>
                  <a:lnTo>
                    <a:pt x="5267" y="442"/>
                  </a:lnTo>
                  <a:lnTo>
                    <a:pt x="5267" y="393"/>
                  </a:lnTo>
                  <a:lnTo>
                    <a:pt x="5168" y="345"/>
                  </a:lnTo>
                  <a:lnTo>
                    <a:pt x="5168" y="345"/>
                  </a:lnTo>
                  <a:lnTo>
                    <a:pt x="5168" y="294"/>
                  </a:lnTo>
                  <a:lnTo>
                    <a:pt x="5119" y="294"/>
                  </a:lnTo>
                  <a:lnTo>
                    <a:pt x="5070" y="245"/>
                  </a:lnTo>
                  <a:lnTo>
                    <a:pt x="4971" y="245"/>
                  </a:lnTo>
                  <a:lnTo>
                    <a:pt x="4873" y="245"/>
                  </a:lnTo>
                  <a:lnTo>
                    <a:pt x="4774" y="197"/>
                  </a:lnTo>
                  <a:lnTo>
                    <a:pt x="4676" y="197"/>
                  </a:lnTo>
                  <a:lnTo>
                    <a:pt x="4528" y="245"/>
                  </a:lnTo>
                  <a:lnTo>
                    <a:pt x="4429" y="245"/>
                  </a:lnTo>
                  <a:lnTo>
                    <a:pt x="4429" y="197"/>
                  </a:lnTo>
                  <a:lnTo>
                    <a:pt x="4380" y="197"/>
                  </a:lnTo>
                  <a:lnTo>
                    <a:pt x="4331" y="245"/>
                  </a:lnTo>
                  <a:lnTo>
                    <a:pt x="4331" y="245"/>
                  </a:lnTo>
                  <a:lnTo>
                    <a:pt x="4282" y="294"/>
                  </a:lnTo>
                  <a:lnTo>
                    <a:pt x="4183" y="345"/>
                  </a:lnTo>
                  <a:lnTo>
                    <a:pt x="4134" y="393"/>
                  </a:lnTo>
                  <a:lnTo>
                    <a:pt x="4134" y="393"/>
                  </a:lnTo>
                  <a:lnTo>
                    <a:pt x="4086" y="442"/>
                  </a:lnTo>
                  <a:lnTo>
                    <a:pt x="4086" y="442"/>
                  </a:lnTo>
                  <a:lnTo>
                    <a:pt x="0" y="442"/>
                  </a:lnTo>
                  <a:lnTo>
                    <a:pt x="0" y="3002"/>
                  </a:lnTo>
                  <a:lnTo>
                    <a:pt x="49" y="3050"/>
                  </a:lnTo>
                  <a:lnTo>
                    <a:pt x="98" y="3050"/>
                  </a:lnTo>
                  <a:lnTo>
                    <a:pt x="148" y="3050"/>
                  </a:lnTo>
                  <a:lnTo>
                    <a:pt x="246" y="3101"/>
                  </a:lnTo>
                  <a:lnTo>
                    <a:pt x="295" y="3101"/>
                  </a:lnTo>
                  <a:lnTo>
                    <a:pt x="345" y="3050"/>
                  </a:lnTo>
                  <a:lnTo>
                    <a:pt x="394" y="3050"/>
                  </a:lnTo>
                  <a:lnTo>
                    <a:pt x="491" y="3050"/>
                  </a:lnTo>
                  <a:lnTo>
                    <a:pt x="591" y="3101"/>
                  </a:lnTo>
                  <a:lnTo>
                    <a:pt x="639" y="3101"/>
                  </a:lnTo>
                  <a:lnTo>
                    <a:pt x="639" y="3150"/>
                  </a:lnTo>
                  <a:lnTo>
                    <a:pt x="688" y="3150"/>
                  </a:lnTo>
                  <a:lnTo>
                    <a:pt x="688" y="3150"/>
                  </a:lnTo>
                  <a:lnTo>
                    <a:pt x="739" y="3198"/>
                  </a:lnTo>
                  <a:lnTo>
                    <a:pt x="688" y="3247"/>
                  </a:lnTo>
                  <a:lnTo>
                    <a:pt x="739" y="3298"/>
                  </a:lnTo>
                  <a:lnTo>
                    <a:pt x="788" y="3346"/>
                  </a:lnTo>
                  <a:lnTo>
                    <a:pt x="788" y="3395"/>
                  </a:lnTo>
                  <a:lnTo>
                    <a:pt x="836" y="3395"/>
                  </a:lnTo>
                  <a:lnTo>
                    <a:pt x="836" y="3395"/>
                  </a:lnTo>
                  <a:lnTo>
                    <a:pt x="885" y="3346"/>
                  </a:lnTo>
                  <a:lnTo>
                    <a:pt x="885" y="3298"/>
                  </a:lnTo>
                  <a:lnTo>
                    <a:pt x="936" y="3298"/>
                  </a:lnTo>
                  <a:lnTo>
                    <a:pt x="936" y="3298"/>
                  </a:lnTo>
                  <a:lnTo>
                    <a:pt x="936" y="3346"/>
                  </a:lnTo>
                  <a:lnTo>
                    <a:pt x="1033" y="3346"/>
                  </a:lnTo>
                  <a:lnTo>
                    <a:pt x="1132" y="3395"/>
                  </a:lnTo>
                  <a:lnTo>
                    <a:pt x="1181" y="3395"/>
                  </a:lnTo>
                  <a:lnTo>
                    <a:pt x="1230" y="3444"/>
                  </a:lnTo>
                  <a:lnTo>
                    <a:pt x="1230" y="3543"/>
                  </a:lnTo>
                  <a:lnTo>
                    <a:pt x="1230" y="3592"/>
                  </a:lnTo>
                  <a:lnTo>
                    <a:pt x="1230" y="3592"/>
                  </a:lnTo>
                  <a:lnTo>
                    <a:pt x="1279" y="3592"/>
                  </a:lnTo>
                  <a:lnTo>
                    <a:pt x="1279" y="3641"/>
                  </a:lnTo>
                  <a:lnTo>
                    <a:pt x="1329" y="3641"/>
                  </a:lnTo>
                  <a:lnTo>
                    <a:pt x="1329" y="3691"/>
                  </a:lnTo>
                  <a:lnTo>
                    <a:pt x="1378" y="3740"/>
                  </a:lnTo>
                  <a:lnTo>
                    <a:pt x="1526" y="3789"/>
                  </a:lnTo>
                  <a:lnTo>
                    <a:pt x="1624" y="3838"/>
                  </a:lnTo>
                  <a:lnTo>
                    <a:pt x="1673" y="3888"/>
                  </a:lnTo>
                  <a:lnTo>
                    <a:pt x="1723" y="3937"/>
                  </a:lnTo>
                  <a:lnTo>
                    <a:pt x="1772" y="3986"/>
                  </a:lnTo>
                  <a:lnTo>
                    <a:pt x="1821" y="4035"/>
                  </a:lnTo>
                  <a:lnTo>
                    <a:pt x="1870" y="4085"/>
                  </a:lnTo>
                  <a:lnTo>
                    <a:pt x="1969" y="4085"/>
                  </a:lnTo>
                  <a:lnTo>
                    <a:pt x="2018" y="4085"/>
                  </a:lnTo>
                  <a:lnTo>
                    <a:pt x="2018" y="4085"/>
                  </a:lnTo>
                  <a:lnTo>
                    <a:pt x="2018" y="4035"/>
                  </a:lnTo>
                  <a:lnTo>
                    <a:pt x="2018" y="4035"/>
                  </a:lnTo>
                  <a:lnTo>
                    <a:pt x="2018" y="3986"/>
                  </a:lnTo>
                  <a:lnTo>
                    <a:pt x="2066" y="3986"/>
                  </a:lnTo>
                  <a:lnTo>
                    <a:pt x="2117" y="3937"/>
                  </a:lnTo>
                  <a:lnTo>
                    <a:pt x="2166" y="3937"/>
                  </a:lnTo>
                  <a:lnTo>
                    <a:pt x="2263" y="3937"/>
                  </a:lnTo>
                  <a:lnTo>
                    <a:pt x="2363" y="3937"/>
                  </a:lnTo>
                  <a:lnTo>
                    <a:pt x="2411" y="3986"/>
                  </a:lnTo>
                  <a:lnTo>
                    <a:pt x="2460" y="4035"/>
                  </a:lnTo>
                  <a:lnTo>
                    <a:pt x="2608" y="4035"/>
                  </a:lnTo>
                  <a:lnTo>
                    <a:pt x="2657" y="4035"/>
                  </a:lnTo>
                  <a:lnTo>
                    <a:pt x="2756" y="4035"/>
                  </a:lnTo>
                  <a:lnTo>
                    <a:pt x="2756" y="4035"/>
                  </a:lnTo>
                  <a:lnTo>
                    <a:pt x="2805" y="4035"/>
                  </a:lnTo>
                  <a:lnTo>
                    <a:pt x="2854" y="4035"/>
                  </a:lnTo>
                  <a:lnTo>
                    <a:pt x="2953" y="4035"/>
                  </a:lnTo>
                  <a:lnTo>
                    <a:pt x="3002" y="4085"/>
                  </a:lnTo>
                  <a:lnTo>
                    <a:pt x="3101" y="4085"/>
                  </a:lnTo>
                  <a:lnTo>
                    <a:pt x="3150" y="4035"/>
                  </a:lnTo>
                  <a:lnTo>
                    <a:pt x="3150" y="4035"/>
                  </a:lnTo>
                  <a:lnTo>
                    <a:pt x="3199" y="4035"/>
                  </a:lnTo>
                  <a:lnTo>
                    <a:pt x="3248" y="4035"/>
                  </a:lnTo>
                  <a:lnTo>
                    <a:pt x="3248" y="4035"/>
                  </a:lnTo>
                  <a:lnTo>
                    <a:pt x="3248" y="4035"/>
                  </a:lnTo>
                  <a:lnTo>
                    <a:pt x="3298" y="3986"/>
                  </a:lnTo>
                  <a:lnTo>
                    <a:pt x="3298" y="3986"/>
                  </a:lnTo>
                  <a:lnTo>
                    <a:pt x="3347" y="3986"/>
                  </a:lnTo>
                  <a:lnTo>
                    <a:pt x="3347" y="4035"/>
                  </a:lnTo>
                  <a:lnTo>
                    <a:pt x="3396" y="4035"/>
                  </a:lnTo>
                  <a:lnTo>
                    <a:pt x="3445" y="3986"/>
                  </a:lnTo>
                  <a:lnTo>
                    <a:pt x="3445" y="3986"/>
                  </a:lnTo>
                  <a:lnTo>
                    <a:pt x="3544" y="4035"/>
                  </a:lnTo>
                  <a:lnTo>
                    <a:pt x="3593" y="4035"/>
                  </a:lnTo>
                  <a:lnTo>
                    <a:pt x="3593" y="4134"/>
                  </a:lnTo>
                  <a:lnTo>
                    <a:pt x="3641" y="4282"/>
                  </a:lnTo>
                  <a:lnTo>
                    <a:pt x="3692" y="4331"/>
                  </a:lnTo>
                  <a:lnTo>
                    <a:pt x="3692" y="4380"/>
                  </a:lnTo>
                  <a:lnTo>
                    <a:pt x="3641" y="4428"/>
                  </a:lnTo>
                  <a:lnTo>
                    <a:pt x="3692" y="4428"/>
                  </a:lnTo>
                  <a:lnTo>
                    <a:pt x="4577" y="4773"/>
                  </a:lnTo>
                  <a:lnTo>
                    <a:pt x="4577" y="4773"/>
                  </a:lnTo>
                  <a:lnTo>
                    <a:pt x="4577" y="4725"/>
                  </a:lnTo>
                  <a:lnTo>
                    <a:pt x="4626" y="4676"/>
                  </a:lnTo>
                  <a:lnTo>
                    <a:pt x="4577" y="4576"/>
                  </a:lnTo>
                  <a:lnTo>
                    <a:pt x="4577" y="4479"/>
                  </a:lnTo>
                  <a:lnTo>
                    <a:pt x="4626" y="4380"/>
                  </a:lnTo>
                  <a:lnTo>
                    <a:pt x="4626" y="4331"/>
                  </a:lnTo>
                  <a:lnTo>
                    <a:pt x="4676" y="4232"/>
                  </a:lnTo>
                  <a:lnTo>
                    <a:pt x="4676" y="4085"/>
                  </a:lnTo>
                  <a:lnTo>
                    <a:pt x="4676" y="3986"/>
                  </a:lnTo>
                  <a:lnTo>
                    <a:pt x="4725" y="3937"/>
                  </a:lnTo>
                  <a:lnTo>
                    <a:pt x="4774" y="3838"/>
                  </a:lnTo>
                  <a:lnTo>
                    <a:pt x="4823" y="3789"/>
                  </a:lnTo>
                  <a:lnTo>
                    <a:pt x="4922" y="3641"/>
                  </a:lnTo>
                  <a:lnTo>
                    <a:pt x="4922" y="3592"/>
                  </a:lnTo>
                  <a:lnTo>
                    <a:pt x="4922" y="3592"/>
                  </a:lnTo>
                  <a:lnTo>
                    <a:pt x="4971" y="3592"/>
                  </a:lnTo>
                  <a:lnTo>
                    <a:pt x="4971" y="3592"/>
                  </a:lnTo>
                  <a:lnTo>
                    <a:pt x="4971" y="3543"/>
                  </a:lnTo>
                  <a:lnTo>
                    <a:pt x="4971" y="3543"/>
                  </a:lnTo>
                  <a:lnTo>
                    <a:pt x="5020" y="3494"/>
                  </a:lnTo>
                  <a:lnTo>
                    <a:pt x="5020" y="3543"/>
                  </a:lnTo>
                  <a:lnTo>
                    <a:pt x="5020" y="3494"/>
                  </a:lnTo>
                  <a:lnTo>
                    <a:pt x="5020" y="3494"/>
                  </a:lnTo>
                  <a:lnTo>
                    <a:pt x="5020" y="3444"/>
                  </a:lnTo>
                  <a:lnTo>
                    <a:pt x="5020" y="3395"/>
                  </a:lnTo>
                  <a:lnTo>
                    <a:pt x="5070" y="3247"/>
                  </a:lnTo>
                  <a:lnTo>
                    <a:pt x="5070" y="3198"/>
                  </a:lnTo>
                  <a:lnTo>
                    <a:pt x="5119" y="3150"/>
                  </a:lnTo>
                  <a:lnTo>
                    <a:pt x="5168" y="3101"/>
                  </a:lnTo>
                  <a:lnTo>
                    <a:pt x="5267" y="3002"/>
                  </a:lnTo>
                  <a:lnTo>
                    <a:pt x="5216" y="3002"/>
                  </a:lnTo>
                  <a:lnTo>
                    <a:pt x="5216" y="3002"/>
                  </a:lnTo>
                  <a:lnTo>
                    <a:pt x="5216" y="3002"/>
                  </a:lnTo>
                  <a:lnTo>
                    <a:pt x="5216" y="3002"/>
                  </a:lnTo>
                  <a:lnTo>
                    <a:pt x="5267" y="3002"/>
                  </a:lnTo>
                  <a:lnTo>
                    <a:pt x="5267" y="2953"/>
                  </a:lnTo>
                  <a:lnTo>
                    <a:pt x="5267" y="2904"/>
                  </a:lnTo>
                  <a:lnTo>
                    <a:pt x="5316" y="2853"/>
                  </a:lnTo>
                  <a:lnTo>
                    <a:pt x="5267" y="2805"/>
                  </a:lnTo>
                  <a:lnTo>
                    <a:pt x="5316" y="2756"/>
                  </a:lnTo>
                  <a:lnTo>
                    <a:pt x="5364" y="2756"/>
                  </a:lnTo>
                  <a:lnTo>
                    <a:pt x="5364" y="2707"/>
                  </a:lnTo>
                  <a:lnTo>
                    <a:pt x="5364" y="2657"/>
                  </a:lnTo>
                  <a:lnTo>
                    <a:pt x="5413" y="2657"/>
                  </a:lnTo>
                  <a:lnTo>
                    <a:pt x="5464" y="2608"/>
                  </a:lnTo>
                  <a:lnTo>
                    <a:pt x="5464" y="2559"/>
                  </a:lnTo>
                  <a:lnTo>
                    <a:pt x="5561" y="2411"/>
                  </a:lnTo>
                  <a:lnTo>
                    <a:pt x="5610" y="2411"/>
                  </a:lnTo>
                  <a:lnTo>
                    <a:pt x="5709" y="2362"/>
                  </a:lnTo>
                  <a:lnTo>
                    <a:pt x="5758" y="2362"/>
                  </a:lnTo>
                  <a:lnTo>
                    <a:pt x="5709" y="2313"/>
                  </a:lnTo>
                  <a:lnTo>
                    <a:pt x="5709" y="2313"/>
                  </a:lnTo>
                  <a:lnTo>
                    <a:pt x="5758" y="2313"/>
                  </a:lnTo>
                  <a:lnTo>
                    <a:pt x="5758" y="2263"/>
                  </a:lnTo>
                  <a:lnTo>
                    <a:pt x="5807" y="2263"/>
                  </a:lnTo>
                  <a:lnTo>
                    <a:pt x="5906" y="2214"/>
                  </a:lnTo>
                  <a:lnTo>
                    <a:pt x="5906" y="2165"/>
                  </a:lnTo>
                  <a:lnTo>
                    <a:pt x="5906" y="2116"/>
                  </a:lnTo>
                  <a:lnTo>
                    <a:pt x="5906" y="2017"/>
                  </a:lnTo>
                  <a:lnTo>
                    <a:pt x="6054" y="1869"/>
                  </a:lnTo>
                  <a:lnTo>
                    <a:pt x="6103" y="1672"/>
                  </a:lnTo>
                  <a:lnTo>
                    <a:pt x="6152" y="1575"/>
                  </a:lnTo>
                  <a:lnTo>
                    <a:pt x="6152" y="1526"/>
                  </a:lnTo>
                  <a:lnTo>
                    <a:pt x="6201" y="1427"/>
                  </a:lnTo>
                  <a:lnTo>
                    <a:pt x="6152" y="1329"/>
                  </a:lnTo>
                  <a:lnTo>
                    <a:pt x="6152" y="1230"/>
                  </a:lnTo>
                  <a:lnTo>
                    <a:pt x="6251" y="1033"/>
                  </a:lnTo>
                  <a:lnTo>
                    <a:pt x="6251" y="935"/>
                  </a:lnTo>
                  <a:lnTo>
                    <a:pt x="6300" y="885"/>
                  </a:lnTo>
                  <a:lnTo>
                    <a:pt x="6349" y="688"/>
                  </a:lnTo>
                  <a:lnTo>
                    <a:pt x="6349" y="590"/>
                  </a:lnTo>
                  <a:lnTo>
                    <a:pt x="6398" y="442"/>
                  </a:lnTo>
                  <a:lnTo>
                    <a:pt x="6448" y="345"/>
                  </a:lnTo>
                  <a:lnTo>
                    <a:pt x="6448" y="245"/>
                  </a:lnTo>
                  <a:lnTo>
                    <a:pt x="6448" y="197"/>
                  </a:lnTo>
                  <a:close/>
                  <a:moveTo>
                    <a:pt x="4282" y="3691"/>
                  </a:moveTo>
                  <a:lnTo>
                    <a:pt x="4232" y="3691"/>
                  </a:lnTo>
                  <a:lnTo>
                    <a:pt x="4183" y="3691"/>
                  </a:lnTo>
                  <a:lnTo>
                    <a:pt x="4183" y="3740"/>
                  </a:lnTo>
                  <a:lnTo>
                    <a:pt x="4183" y="3789"/>
                  </a:lnTo>
                  <a:lnTo>
                    <a:pt x="4183" y="3789"/>
                  </a:lnTo>
                  <a:lnTo>
                    <a:pt x="4134" y="3838"/>
                  </a:lnTo>
                  <a:lnTo>
                    <a:pt x="4134" y="3937"/>
                  </a:lnTo>
                  <a:lnTo>
                    <a:pt x="4134" y="3986"/>
                  </a:lnTo>
                  <a:lnTo>
                    <a:pt x="4086" y="3986"/>
                  </a:lnTo>
                  <a:lnTo>
                    <a:pt x="4035" y="3937"/>
                  </a:lnTo>
                  <a:lnTo>
                    <a:pt x="4035" y="3888"/>
                  </a:lnTo>
                  <a:lnTo>
                    <a:pt x="4035" y="3888"/>
                  </a:lnTo>
                  <a:lnTo>
                    <a:pt x="3986" y="3888"/>
                  </a:lnTo>
                  <a:lnTo>
                    <a:pt x="3986" y="3838"/>
                  </a:lnTo>
                  <a:lnTo>
                    <a:pt x="3986" y="3789"/>
                  </a:lnTo>
                  <a:lnTo>
                    <a:pt x="4035" y="3691"/>
                  </a:lnTo>
                  <a:lnTo>
                    <a:pt x="4134" y="3592"/>
                  </a:lnTo>
                  <a:lnTo>
                    <a:pt x="4183" y="3592"/>
                  </a:lnTo>
                  <a:lnTo>
                    <a:pt x="4183" y="3641"/>
                  </a:lnTo>
                  <a:lnTo>
                    <a:pt x="4232" y="3641"/>
                  </a:lnTo>
                  <a:lnTo>
                    <a:pt x="4331" y="3691"/>
                  </a:lnTo>
                  <a:lnTo>
                    <a:pt x="4282" y="3691"/>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17" name="Freeform 116"/>
            <p:cNvSpPr>
              <a:spLocks noChangeArrowheads="1"/>
            </p:cNvSpPr>
            <p:nvPr/>
          </p:nvSpPr>
          <p:spPr bwMode="auto">
            <a:xfrm>
              <a:off x="8996032" y="3309941"/>
              <a:ext cx="1909765" cy="1911353"/>
            </a:xfrm>
            <a:custGeom>
              <a:avLst/>
              <a:gdLst>
                <a:gd name="T0" fmla="*/ 4429 w 6153"/>
                <a:gd name="T1" fmla="*/ 4972 h 6154"/>
                <a:gd name="T2" fmla="*/ 4281 w 6153"/>
                <a:gd name="T3" fmla="*/ 4922 h 6154"/>
                <a:gd name="T4" fmla="*/ 3887 w 6153"/>
                <a:gd name="T5" fmla="*/ 5070 h 6154"/>
                <a:gd name="T6" fmla="*/ 4135 w 6153"/>
                <a:gd name="T7" fmla="*/ 5119 h 6154"/>
                <a:gd name="T8" fmla="*/ 4331 w 6153"/>
                <a:gd name="T9" fmla="*/ 5169 h 6154"/>
                <a:gd name="T10" fmla="*/ 4528 w 6153"/>
                <a:gd name="T11" fmla="*/ 5021 h 6154"/>
                <a:gd name="T12" fmla="*/ 4626 w 6153"/>
                <a:gd name="T13" fmla="*/ 4972 h 6154"/>
                <a:gd name="T14" fmla="*/ 0 w 6153"/>
                <a:gd name="T15" fmla="*/ 0 h 6154"/>
                <a:gd name="T16" fmla="*/ 591 w 6153"/>
                <a:gd name="T17" fmla="*/ 2855 h 6154"/>
                <a:gd name="T18" fmla="*/ 1082 w 6153"/>
                <a:gd name="T19" fmla="*/ 2807 h 6154"/>
                <a:gd name="T20" fmla="*/ 1624 w 6153"/>
                <a:gd name="T21" fmla="*/ 3052 h 6154"/>
                <a:gd name="T22" fmla="*/ 2166 w 6153"/>
                <a:gd name="T23" fmla="*/ 3150 h 6154"/>
                <a:gd name="T24" fmla="*/ 2460 w 6153"/>
                <a:gd name="T25" fmla="*/ 3200 h 6154"/>
                <a:gd name="T26" fmla="*/ 2657 w 6153"/>
                <a:gd name="T27" fmla="*/ 3446 h 6154"/>
                <a:gd name="T28" fmla="*/ 2706 w 6153"/>
                <a:gd name="T29" fmla="*/ 3643 h 6154"/>
                <a:gd name="T30" fmla="*/ 3002 w 6153"/>
                <a:gd name="T31" fmla="*/ 3791 h 6154"/>
                <a:gd name="T32" fmla="*/ 3199 w 6153"/>
                <a:gd name="T33" fmla="*/ 4086 h 6154"/>
                <a:gd name="T34" fmla="*/ 3297 w 6153"/>
                <a:gd name="T35" fmla="*/ 4382 h 6154"/>
                <a:gd name="T36" fmla="*/ 3199 w 6153"/>
                <a:gd name="T37" fmla="*/ 4331 h 6154"/>
                <a:gd name="T38" fmla="*/ 3199 w 6153"/>
                <a:gd name="T39" fmla="*/ 4382 h 6154"/>
                <a:gd name="T40" fmla="*/ 3347 w 6153"/>
                <a:gd name="T41" fmla="*/ 4479 h 6154"/>
                <a:gd name="T42" fmla="*/ 3544 w 6153"/>
                <a:gd name="T43" fmla="*/ 4578 h 6154"/>
                <a:gd name="T44" fmla="*/ 3544 w 6153"/>
                <a:gd name="T45" fmla="*/ 4430 h 6154"/>
                <a:gd name="T46" fmla="*/ 3642 w 6153"/>
                <a:gd name="T47" fmla="*/ 4282 h 6154"/>
                <a:gd name="T48" fmla="*/ 3986 w 6153"/>
                <a:gd name="T49" fmla="*/ 3988 h 6154"/>
                <a:gd name="T50" fmla="*/ 4232 w 6153"/>
                <a:gd name="T51" fmla="*/ 3889 h 6154"/>
                <a:gd name="T52" fmla="*/ 4429 w 6153"/>
                <a:gd name="T53" fmla="*/ 3544 h 6154"/>
                <a:gd name="T54" fmla="*/ 4528 w 6153"/>
                <a:gd name="T55" fmla="*/ 3397 h 6154"/>
                <a:gd name="T56" fmla="*/ 4528 w 6153"/>
                <a:gd name="T57" fmla="*/ 3692 h 6154"/>
                <a:gd name="T58" fmla="*/ 4478 w 6153"/>
                <a:gd name="T59" fmla="*/ 3937 h 6154"/>
                <a:gd name="T60" fmla="*/ 4331 w 6153"/>
                <a:gd name="T61" fmla="*/ 4282 h 6154"/>
                <a:gd name="T62" fmla="*/ 4281 w 6153"/>
                <a:gd name="T63" fmla="*/ 4528 h 6154"/>
                <a:gd name="T64" fmla="*/ 4135 w 6153"/>
                <a:gd name="T65" fmla="*/ 4528 h 6154"/>
                <a:gd name="T66" fmla="*/ 4183 w 6153"/>
                <a:gd name="T67" fmla="*/ 4725 h 6154"/>
                <a:gd name="T68" fmla="*/ 4478 w 6153"/>
                <a:gd name="T69" fmla="*/ 4676 h 6154"/>
                <a:gd name="T70" fmla="*/ 4626 w 6153"/>
                <a:gd name="T71" fmla="*/ 4234 h 6154"/>
                <a:gd name="T72" fmla="*/ 4823 w 6153"/>
                <a:gd name="T73" fmla="*/ 4430 h 6154"/>
                <a:gd name="T74" fmla="*/ 4774 w 6153"/>
                <a:gd name="T75" fmla="*/ 4824 h 6154"/>
                <a:gd name="T76" fmla="*/ 4872 w 6153"/>
                <a:gd name="T77" fmla="*/ 4922 h 6154"/>
                <a:gd name="T78" fmla="*/ 5068 w 6153"/>
                <a:gd name="T79" fmla="*/ 4824 h 6154"/>
                <a:gd name="T80" fmla="*/ 5265 w 6153"/>
                <a:gd name="T81" fmla="*/ 4775 h 6154"/>
                <a:gd name="T82" fmla="*/ 5265 w 6153"/>
                <a:gd name="T83" fmla="*/ 4922 h 6154"/>
                <a:gd name="T84" fmla="*/ 5168 w 6153"/>
                <a:gd name="T85" fmla="*/ 4922 h 6154"/>
                <a:gd name="T86" fmla="*/ 5265 w 6153"/>
                <a:gd name="T87" fmla="*/ 5021 h 6154"/>
                <a:gd name="T88" fmla="*/ 5561 w 6153"/>
                <a:gd name="T89" fmla="*/ 5464 h 6154"/>
                <a:gd name="T90" fmla="*/ 5513 w 6153"/>
                <a:gd name="T91" fmla="*/ 5709 h 6154"/>
                <a:gd name="T92" fmla="*/ 5856 w 6153"/>
                <a:gd name="T93" fmla="*/ 6103 h 6154"/>
                <a:gd name="T94" fmla="*/ 6152 w 6153"/>
                <a:gd name="T95" fmla="*/ 4086 h 6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53" h="6154">
                  <a:moveTo>
                    <a:pt x="4577" y="4972"/>
                  </a:moveTo>
                  <a:lnTo>
                    <a:pt x="4528" y="4972"/>
                  </a:lnTo>
                  <a:lnTo>
                    <a:pt x="4429" y="4972"/>
                  </a:lnTo>
                  <a:lnTo>
                    <a:pt x="4429" y="4972"/>
                  </a:lnTo>
                  <a:lnTo>
                    <a:pt x="4429" y="4922"/>
                  </a:lnTo>
                  <a:lnTo>
                    <a:pt x="4380" y="4922"/>
                  </a:lnTo>
                  <a:lnTo>
                    <a:pt x="4380" y="4922"/>
                  </a:lnTo>
                  <a:lnTo>
                    <a:pt x="4281" y="4922"/>
                  </a:lnTo>
                  <a:lnTo>
                    <a:pt x="4135" y="4922"/>
                  </a:lnTo>
                  <a:lnTo>
                    <a:pt x="3938" y="4972"/>
                  </a:lnTo>
                  <a:lnTo>
                    <a:pt x="3887" y="5021"/>
                  </a:lnTo>
                  <a:lnTo>
                    <a:pt x="3887" y="5070"/>
                  </a:lnTo>
                  <a:lnTo>
                    <a:pt x="3887" y="5070"/>
                  </a:lnTo>
                  <a:lnTo>
                    <a:pt x="3986" y="5119"/>
                  </a:lnTo>
                  <a:lnTo>
                    <a:pt x="4035" y="5119"/>
                  </a:lnTo>
                  <a:lnTo>
                    <a:pt x="4135" y="5119"/>
                  </a:lnTo>
                  <a:lnTo>
                    <a:pt x="4183" y="5119"/>
                  </a:lnTo>
                  <a:lnTo>
                    <a:pt x="4232" y="5119"/>
                  </a:lnTo>
                  <a:lnTo>
                    <a:pt x="4281" y="5119"/>
                  </a:lnTo>
                  <a:lnTo>
                    <a:pt x="4331" y="5169"/>
                  </a:lnTo>
                  <a:lnTo>
                    <a:pt x="4429" y="5119"/>
                  </a:lnTo>
                  <a:lnTo>
                    <a:pt x="4429" y="5070"/>
                  </a:lnTo>
                  <a:lnTo>
                    <a:pt x="4429" y="5070"/>
                  </a:lnTo>
                  <a:lnTo>
                    <a:pt x="4528" y="5021"/>
                  </a:lnTo>
                  <a:lnTo>
                    <a:pt x="4626" y="5070"/>
                  </a:lnTo>
                  <a:lnTo>
                    <a:pt x="4626" y="5070"/>
                  </a:lnTo>
                  <a:lnTo>
                    <a:pt x="4675" y="5021"/>
                  </a:lnTo>
                  <a:lnTo>
                    <a:pt x="4626" y="4972"/>
                  </a:lnTo>
                  <a:lnTo>
                    <a:pt x="4577" y="4972"/>
                  </a:lnTo>
                  <a:close/>
                  <a:moveTo>
                    <a:pt x="6152" y="1526"/>
                  </a:moveTo>
                  <a:lnTo>
                    <a:pt x="6152" y="0"/>
                  </a:lnTo>
                  <a:lnTo>
                    <a:pt x="0" y="0"/>
                  </a:lnTo>
                  <a:lnTo>
                    <a:pt x="0" y="2904"/>
                  </a:lnTo>
                  <a:lnTo>
                    <a:pt x="98" y="2904"/>
                  </a:lnTo>
                  <a:lnTo>
                    <a:pt x="295" y="2855"/>
                  </a:lnTo>
                  <a:lnTo>
                    <a:pt x="591" y="2855"/>
                  </a:lnTo>
                  <a:lnTo>
                    <a:pt x="934" y="2855"/>
                  </a:lnTo>
                  <a:lnTo>
                    <a:pt x="985" y="2855"/>
                  </a:lnTo>
                  <a:lnTo>
                    <a:pt x="1033" y="2807"/>
                  </a:lnTo>
                  <a:lnTo>
                    <a:pt x="1082" y="2807"/>
                  </a:lnTo>
                  <a:lnTo>
                    <a:pt x="1181" y="2807"/>
                  </a:lnTo>
                  <a:lnTo>
                    <a:pt x="1230" y="2807"/>
                  </a:lnTo>
                  <a:lnTo>
                    <a:pt x="1378" y="2904"/>
                  </a:lnTo>
                  <a:lnTo>
                    <a:pt x="1624" y="3052"/>
                  </a:lnTo>
                  <a:lnTo>
                    <a:pt x="1722" y="3052"/>
                  </a:lnTo>
                  <a:lnTo>
                    <a:pt x="1870" y="3052"/>
                  </a:lnTo>
                  <a:lnTo>
                    <a:pt x="1919" y="3052"/>
                  </a:lnTo>
                  <a:lnTo>
                    <a:pt x="2166" y="3150"/>
                  </a:lnTo>
                  <a:lnTo>
                    <a:pt x="2263" y="3150"/>
                  </a:lnTo>
                  <a:lnTo>
                    <a:pt x="2312" y="3150"/>
                  </a:lnTo>
                  <a:lnTo>
                    <a:pt x="2411" y="3150"/>
                  </a:lnTo>
                  <a:lnTo>
                    <a:pt x="2460" y="3200"/>
                  </a:lnTo>
                  <a:lnTo>
                    <a:pt x="2509" y="3249"/>
                  </a:lnTo>
                  <a:lnTo>
                    <a:pt x="2706" y="3347"/>
                  </a:lnTo>
                  <a:lnTo>
                    <a:pt x="2706" y="3397"/>
                  </a:lnTo>
                  <a:lnTo>
                    <a:pt x="2657" y="3446"/>
                  </a:lnTo>
                  <a:lnTo>
                    <a:pt x="2657" y="3446"/>
                  </a:lnTo>
                  <a:lnTo>
                    <a:pt x="2608" y="3446"/>
                  </a:lnTo>
                  <a:lnTo>
                    <a:pt x="2657" y="3544"/>
                  </a:lnTo>
                  <a:lnTo>
                    <a:pt x="2706" y="3643"/>
                  </a:lnTo>
                  <a:lnTo>
                    <a:pt x="2854" y="3692"/>
                  </a:lnTo>
                  <a:lnTo>
                    <a:pt x="2953" y="3692"/>
                  </a:lnTo>
                  <a:lnTo>
                    <a:pt x="2953" y="3741"/>
                  </a:lnTo>
                  <a:lnTo>
                    <a:pt x="3002" y="3791"/>
                  </a:lnTo>
                  <a:lnTo>
                    <a:pt x="3002" y="3889"/>
                  </a:lnTo>
                  <a:lnTo>
                    <a:pt x="3100" y="3988"/>
                  </a:lnTo>
                  <a:lnTo>
                    <a:pt x="3150" y="4037"/>
                  </a:lnTo>
                  <a:lnTo>
                    <a:pt x="3199" y="4086"/>
                  </a:lnTo>
                  <a:lnTo>
                    <a:pt x="3248" y="4134"/>
                  </a:lnTo>
                  <a:lnTo>
                    <a:pt x="3248" y="4185"/>
                  </a:lnTo>
                  <a:lnTo>
                    <a:pt x="3248" y="4282"/>
                  </a:lnTo>
                  <a:lnTo>
                    <a:pt x="3297" y="4382"/>
                  </a:lnTo>
                  <a:lnTo>
                    <a:pt x="3297" y="4382"/>
                  </a:lnTo>
                  <a:lnTo>
                    <a:pt x="3248" y="4382"/>
                  </a:lnTo>
                  <a:lnTo>
                    <a:pt x="3248" y="4382"/>
                  </a:lnTo>
                  <a:lnTo>
                    <a:pt x="3199" y="4331"/>
                  </a:lnTo>
                  <a:lnTo>
                    <a:pt x="3150" y="4331"/>
                  </a:lnTo>
                  <a:lnTo>
                    <a:pt x="3150" y="4382"/>
                  </a:lnTo>
                  <a:lnTo>
                    <a:pt x="3150" y="4382"/>
                  </a:lnTo>
                  <a:lnTo>
                    <a:pt x="3199" y="4382"/>
                  </a:lnTo>
                  <a:lnTo>
                    <a:pt x="3199" y="4382"/>
                  </a:lnTo>
                  <a:lnTo>
                    <a:pt x="3248" y="4430"/>
                  </a:lnTo>
                  <a:lnTo>
                    <a:pt x="3297" y="4430"/>
                  </a:lnTo>
                  <a:lnTo>
                    <a:pt x="3347" y="4479"/>
                  </a:lnTo>
                  <a:lnTo>
                    <a:pt x="3396" y="4578"/>
                  </a:lnTo>
                  <a:lnTo>
                    <a:pt x="3445" y="4528"/>
                  </a:lnTo>
                  <a:lnTo>
                    <a:pt x="3493" y="4528"/>
                  </a:lnTo>
                  <a:lnTo>
                    <a:pt x="3544" y="4578"/>
                  </a:lnTo>
                  <a:lnTo>
                    <a:pt x="3593" y="4578"/>
                  </a:lnTo>
                  <a:lnTo>
                    <a:pt x="3593" y="4578"/>
                  </a:lnTo>
                  <a:lnTo>
                    <a:pt x="3544" y="4479"/>
                  </a:lnTo>
                  <a:lnTo>
                    <a:pt x="3544" y="4430"/>
                  </a:lnTo>
                  <a:lnTo>
                    <a:pt x="3544" y="4430"/>
                  </a:lnTo>
                  <a:lnTo>
                    <a:pt x="3544" y="4382"/>
                  </a:lnTo>
                  <a:lnTo>
                    <a:pt x="3593" y="4382"/>
                  </a:lnTo>
                  <a:lnTo>
                    <a:pt x="3642" y="4282"/>
                  </a:lnTo>
                  <a:lnTo>
                    <a:pt x="3790" y="4086"/>
                  </a:lnTo>
                  <a:lnTo>
                    <a:pt x="3838" y="4086"/>
                  </a:lnTo>
                  <a:lnTo>
                    <a:pt x="3938" y="4037"/>
                  </a:lnTo>
                  <a:lnTo>
                    <a:pt x="3986" y="3988"/>
                  </a:lnTo>
                  <a:lnTo>
                    <a:pt x="4084" y="3937"/>
                  </a:lnTo>
                  <a:lnTo>
                    <a:pt x="4135" y="3937"/>
                  </a:lnTo>
                  <a:lnTo>
                    <a:pt x="4183" y="3937"/>
                  </a:lnTo>
                  <a:lnTo>
                    <a:pt x="4232" y="3889"/>
                  </a:lnTo>
                  <a:lnTo>
                    <a:pt x="4281" y="3791"/>
                  </a:lnTo>
                  <a:lnTo>
                    <a:pt x="4331" y="3692"/>
                  </a:lnTo>
                  <a:lnTo>
                    <a:pt x="4380" y="3594"/>
                  </a:lnTo>
                  <a:lnTo>
                    <a:pt x="4429" y="3544"/>
                  </a:lnTo>
                  <a:lnTo>
                    <a:pt x="4528" y="3495"/>
                  </a:lnTo>
                  <a:lnTo>
                    <a:pt x="4528" y="3397"/>
                  </a:lnTo>
                  <a:lnTo>
                    <a:pt x="4528" y="3347"/>
                  </a:lnTo>
                  <a:lnTo>
                    <a:pt x="4528" y="3397"/>
                  </a:lnTo>
                  <a:lnTo>
                    <a:pt x="4577" y="3446"/>
                  </a:lnTo>
                  <a:lnTo>
                    <a:pt x="4626" y="3643"/>
                  </a:lnTo>
                  <a:lnTo>
                    <a:pt x="4577" y="3643"/>
                  </a:lnTo>
                  <a:lnTo>
                    <a:pt x="4528" y="3692"/>
                  </a:lnTo>
                  <a:lnTo>
                    <a:pt x="4528" y="3741"/>
                  </a:lnTo>
                  <a:lnTo>
                    <a:pt x="4577" y="3791"/>
                  </a:lnTo>
                  <a:lnTo>
                    <a:pt x="4577" y="3889"/>
                  </a:lnTo>
                  <a:lnTo>
                    <a:pt x="4478" y="3937"/>
                  </a:lnTo>
                  <a:lnTo>
                    <a:pt x="4429" y="3988"/>
                  </a:lnTo>
                  <a:lnTo>
                    <a:pt x="4331" y="4185"/>
                  </a:lnTo>
                  <a:lnTo>
                    <a:pt x="4331" y="4234"/>
                  </a:lnTo>
                  <a:lnTo>
                    <a:pt x="4331" y="4282"/>
                  </a:lnTo>
                  <a:lnTo>
                    <a:pt x="4331" y="4331"/>
                  </a:lnTo>
                  <a:lnTo>
                    <a:pt x="4331" y="4382"/>
                  </a:lnTo>
                  <a:lnTo>
                    <a:pt x="4331" y="4479"/>
                  </a:lnTo>
                  <a:lnTo>
                    <a:pt x="4281" y="4528"/>
                  </a:lnTo>
                  <a:lnTo>
                    <a:pt x="4281" y="4528"/>
                  </a:lnTo>
                  <a:lnTo>
                    <a:pt x="4232" y="4528"/>
                  </a:lnTo>
                  <a:lnTo>
                    <a:pt x="4183" y="4578"/>
                  </a:lnTo>
                  <a:lnTo>
                    <a:pt x="4135" y="4528"/>
                  </a:lnTo>
                  <a:lnTo>
                    <a:pt x="4035" y="4725"/>
                  </a:lnTo>
                  <a:lnTo>
                    <a:pt x="4084" y="4725"/>
                  </a:lnTo>
                  <a:lnTo>
                    <a:pt x="4135" y="4725"/>
                  </a:lnTo>
                  <a:lnTo>
                    <a:pt x="4183" y="4725"/>
                  </a:lnTo>
                  <a:lnTo>
                    <a:pt x="4232" y="4676"/>
                  </a:lnTo>
                  <a:lnTo>
                    <a:pt x="4331" y="4676"/>
                  </a:lnTo>
                  <a:lnTo>
                    <a:pt x="4380" y="4676"/>
                  </a:lnTo>
                  <a:lnTo>
                    <a:pt x="4478" y="4676"/>
                  </a:lnTo>
                  <a:lnTo>
                    <a:pt x="4528" y="4479"/>
                  </a:lnTo>
                  <a:lnTo>
                    <a:pt x="4577" y="4331"/>
                  </a:lnTo>
                  <a:lnTo>
                    <a:pt x="4626" y="4234"/>
                  </a:lnTo>
                  <a:lnTo>
                    <a:pt x="4626" y="4234"/>
                  </a:lnTo>
                  <a:lnTo>
                    <a:pt x="4675" y="4185"/>
                  </a:lnTo>
                  <a:lnTo>
                    <a:pt x="4725" y="4234"/>
                  </a:lnTo>
                  <a:lnTo>
                    <a:pt x="4774" y="4331"/>
                  </a:lnTo>
                  <a:lnTo>
                    <a:pt x="4823" y="4430"/>
                  </a:lnTo>
                  <a:lnTo>
                    <a:pt x="4872" y="4479"/>
                  </a:lnTo>
                  <a:lnTo>
                    <a:pt x="4872" y="4627"/>
                  </a:lnTo>
                  <a:lnTo>
                    <a:pt x="4823" y="4775"/>
                  </a:lnTo>
                  <a:lnTo>
                    <a:pt x="4774" y="4824"/>
                  </a:lnTo>
                  <a:lnTo>
                    <a:pt x="4725" y="4824"/>
                  </a:lnTo>
                  <a:lnTo>
                    <a:pt x="4725" y="4922"/>
                  </a:lnTo>
                  <a:lnTo>
                    <a:pt x="4823" y="4922"/>
                  </a:lnTo>
                  <a:lnTo>
                    <a:pt x="4872" y="4922"/>
                  </a:lnTo>
                  <a:lnTo>
                    <a:pt x="4971" y="4873"/>
                  </a:lnTo>
                  <a:lnTo>
                    <a:pt x="5020" y="4873"/>
                  </a:lnTo>
                  <a:lnTo>
                    <a:pt x="5068" y="4873"/>
                  </a:lnTo>
                  <a:lnTo>
                    <a:pt x="5068" y="4824"/>
                  </a:lnTo>
                  <a:lnTo>
                    <a:pt x="5119" y="4824"/>
                  </a:lnTo>
                  <a:lnTo>
                    <a:pt x="5168" y="4775"/>
                  </a:lnTo>
                  <a:lnTo>
                    <a:pt x="5217" y="4775"/>
                  </a:lnTo>
                  <a:lnTo>
                    <a:pt x="5265" y="4775"/>
                  </a:lnTo>
                  <a:lnTo>
                    <a:pt x="5265" y="4824"/>
                  </a:lnTo>
                  <a:lnTo>
                    <a:pt x="5316" y="4824"/>
                  </a:lnTo>
                  <a:lnTo>
                    <a:pt x="5265" y="4824"/>
                  </a:lnTo>
                  <a:lnTo>
                    <a:pt x="5265" y="4922"/>
                  </a:lnTo>
                  <a:lnTo>
                    <a:pt x="5265" y="4922"/>
                  </a:lnTo>
                  <a:lnTo>
                    <a:pt x="5217" y="4873"/>
                  </a:lnTo>
                  <a:lnTo>
                    <a:pt x="5168" y="4873"/>
                  </a:lnTo>
                  <a:lnTo>
                    <a:pt x="5168" y="4922"/>
                  </a:lnTo>
                  <a:lnTo>
                    <a:pt x="5119" y="4873"/>
                  </a:lnTo>
                  <a:lnTo>
                    <a:pt x="5119" y="4922"/>
                  </a:lnTo>
                  <a:lnTo>
                    <a:pt x="5168" y="4972"/>
                  </a:lnTo>
                  <a:lnTo>
                    <a:pt x="5265" y="5021"/>
                  </a:lnTo>
                  <a:lnTo>
                    <a:pt x="5365" y="5119"/>
                  </a:lnTo>
                  <a:lnTo>
                    <a:pt x="5413" y="5169"/>
                  </a:lnTo>
                  <a:lnTo>
                    <a:pt x="5513" y="5316"/>
                  </a:lnTo>
                  <a:lnTo>
                    <a:pt x="5561" y="5464"/>
                  </a:lnTo>
                  <a:lnTo>
                    <a:pt x="5561" y="5512"/>
                  </a:lnTo>
                  <a:lnTo>
                    <a:pt x="5513" y="5563"/>
                  </a:lnTo>
                  <a:lnTo>
                    <a:pt x="5513" y="5660"/>
                  </a:lnTo>
                  <a:lnTo>
                    <a:pt x="5513" y="5709"/>
                  </a:lnTo>
                  <a:lnTo>
                    <a:pt x="5513" y="5760"/>
                  </a:lnTo>
                  <a:lnTo>
                    <a:pt x="5561" y="5809"/>
                  </a:lnTo>
                  <a:lnTo>
                    <a:pt x="5758" y="5957"/>
                  </a:lnTo>
                  <a:lnTo>
                    <a:pt x="5856" y="6103"/>
                  </a:lnTo>
                  <a:lnTo>
                    <a:pt x="5955" y="6153"/>
                  </a:lnTo>
                  <a:lnTo>
                    <a:pt x="6152" y="6153"/>
                  </a:lnTo>
                  <a:lnTo>
                    <a:pt x="6152" y="4086"/>
                  </a:lnTo>
                  <a:lnTo>
                    <a:pt x="6152" y="4086"/>
                  </a:lnTo>
                  <a:lnTo>
                    <a:pt x="6152" y="4086"/>
                  </a:lnTo>
                  <a:lnTo>
                    <a:pt x="6152" y="1526"/>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18" name="Freeform 117"/>
            <p:cNvSpPr>
              <a:spLocks noChangeArrowheads="1"/>
            </p:cNvSpPr>
            <p:nvPr/>
          </p:nvSpPr>
          <p:spPr bwMode="auto">
            <a:xfrm>
              <a:off x="10432723" y="757238"/>
              <a:ext cx="2476500" cy="3040060"/>
            </a:xfrm>
            <a:custGeom>
              <a:avLst/>
              <a:gdLst>
                <a:gd name="T0" fmla="*/ 6103 w 7975"/>
                <a:gd name="T1" fmla="*/ 6201 h 9794"/>
                <a:gd name="T2" fmla="*/ 6793 w 7975"/>
                <a:gd name="T3" fmla="*/ 7037 h 9794"/>
                <a:gd name="T4" fmla="*/ 6694 w 7975"/>
                <a:gd name="T5" fmla="*/ 6890 h 9794"/>
                <a:gd name="T6" fmla="*/ 5660 w 7975"/>
                <a:gd name="T7" fmla="*/ 5265 h 9794"/>
                <a:gd name="T8" fmla="*/ 7777 w 7975"/>
                <a:gd name="T9" fmla="*/ 7972 h 9794"/>
                <a:gd name="T10" fmla="*/ 7777 w 7975"/>
                <a:gd name="T11" fmla="*/ 7579 h 9794"/>
                <a:gd name="T12" fmla="*/ 7727 w 7975"/>
                <a:gd name="T13" fmla="*/ 7824 h 9794"/>
                <a:gd name="T14" fmla="*/ 7875 w 7975"/>
                <a:gd name="T15" fmla="*/ 9056 h 9794"/>
                <a:gd name="T16" fmla="*/ 7875 w 7975"/>
                <a:gd name="T17" fmla="*/ 8859 h 9794"/>
                <a:gd name="T18" fmla="*/ 7875 w 7975"/>
                <a:gd name="T19" fmla="*/ 8809 h 9794"/>
                <a:gd name="T20" fmla="*/ 787 w 7975"/>
                <a:gd name="T21" fmla="*/ 3592 h 9794"/>
                <a:gd name="T22" fmla="*/ 739 w 7975"/>
                <a:gd name="T23" fmla="*/ 3347 h 9794"/>
                <a:gd name="T24" fmla="*/ 639 w 7975"/>
                <a:gd name="T25" fmla="*/ 3347 h 9794"/>
                <a:gd name="T26" fmla="*/ 7777 w 7975"/>
                <a:gd name="T27" fmla="*/ 8908 h 9794"/>
                <a:gd name="T28" fmla="*/ 7678 w 7975"/>
                <a:gd name="T29" fmla="*/ 8120 h 9794"/>
                <a:gd name="T30" fmla="*/ 7432 w 7975"/>
                <a:gd name="T31" fmla="*/ 7627 h 9794"/>
                <a:gd name="T32" fmla="*/ 7087 w 7975"/>
                <a:gd name="T33" fmla="*/ 7234 h 9794"/>
                <a:gd name="T34" fmla="*/ 6645 w 7975"/>
                <a:gd name="T35" fmla="*/ 6988 h 9794"/>
                <a:gd name="T36" fmla="*/ 6448 w 7975"/>
                <a:gd name="T37" fmla="*/ 6349 h 9794"/>
                <a:gd name="T38" fmla="*/ 6202 w 7975"/>
                <a:gd name="T39" fmla="*/ 6300 h 9794"/>
                <a:gd name="T40" fmla="*/ 6103 w 7975"/>
                <a:gd name="T41" fmla="*/ 6397 h 9794"/>
                <a:gd name="T42" fmla="*/ 5857 w 7975"/>
                <a:gd name="T43" fmla="*/ 6004 h 9794"/>
                <a:gd name="T44" fmla="*/ 5561 w 7975"/>
                <a:gd name="T45" fmla="*/ 5561 h 9794"/>
                <a:gd name="T46" fmla="*/ 5512 w 7975"/>
                <a:gd name="T47" fmla="*/ 5265 h 9794"/>
                <a:gd name="T48" fmla="*/ 5070 w 7975"/>
                <a:gd name="T49" fmla="*/ 5068 h 9794"/>
                <a:gd name="T50" fmla="*/ 4774 w 7975"/>
                <a:gd name="T51" fmla="*/ 4822 h 9794"/>
                <a:gd name="T52" fmla="*/ 4380 w 7975"/>
                <a:gd name="T53" fmla="*/ 4674 h 9794"/>
                <a:gd name="T54" fmla="*/ 4085 w 7975"/>
                <a:gd name="T55" fmla="*/ 4232 h 9794"/>
                <a:gd name="T56" fmla="*/ 3986 w 7975"/>
                <a:gd name="T57" fmla="*/ 3544 h 9794"/>
                <a:gd name="T58" fmla="*/ 3789 w 7975"/>
                <a:gd name="T59" fmla="*/ 3199 h 9794"/>
                <a:gd name="T60" fmla="*/ 3692 w 7975"/>
                <a:gd name="T61" fmla="*/ 2608 h 9794"/>
                <a:gd name="T62" fmla="*/ 3347 w 7975"/>
                <a:gd name="T63" fmla="*/ 2214 h 9794"/>
                <a:gd name="T64" fmla="*/ 2953 w 7975"/>
                <a:gd name="T65" fmla="*/ 2214 h 9794"/>
                <a:gd name="T66" fmla="*/ 2805 w 7975"/>
                <a:gd name="T67" fmla="*/ 1573 h 9794"/>
                <a:gd name="T68" fmla="*/ 2608 w 7975"/>
                <a:gd name="T69" fmla="*/ 1181 h 9794"/>
                <a:gd name="T70" fmla="*/ 2510 w 7975"/>
                <a:gd name="T71" fmla="*/ 934 h 9794"/>
                <a:gd name="T72" fmla="*/ 2411 w 7975"/>
                <a:gd name="T73" fmla="*/ 491 h 9794"/>
                <a:gd name="T74" fmla="*/ 2214 w 7975"/>
                <a:gd name="T75" fmla="*/ 443 h 9794"/>
                <a:gd name="T76" fmla="*/ 2017 w 7975"/>
                <a:gd name="T77" fmla="*/ 1033 h 9794"/>
                <a:gd name="T78" fmla="*/ 1969 w 7975"/>
                <a:gd name="T79" fmla="*/ 1328 h 9794"/>
                <a:gd name="T80" fmla="*/ 1920 w 7975"/>
                <a:gd name="T81" fmla="*/ 1427 h 9794"/>
                <a:gd name="T82" fmla="*/ 1821 w 7975"/>
                <a:gd name="T83" fmla="*/ 2066 h 9794"/>
                <a:gd name="T84" fmla="*/ 1772 w 7975"/>
                <a:gd name="T85" fmla="*/ 2854 h 9794"/>
                <a:gd name="T86" fmla="*/ 1477 w 7975"/>
                <a:gd name="T87" fmla="*/ 3690 h 9794"/>
                <a:gd name="T88" fmla="*/ 984 w 7975"/>
                <a:gd name="T89" fmla="*/ 3887 h 9794"/>
                <a:gd name="T90" fmla="*/ 493 w 7975"/>
                <a:gd name="T91" fmla="*/ 3544 h 9794"/>
                <a:gd name="T92" fmla="*/ 0 w 7975"/>
                <a:gd name="T93" fmla="*/ 3347 h 9794"/>
                <a:gd name="T94" fmla="*/ 5660 w 7975"/>
                <a:gd name="T95" fmla="*/ 9695 h 9794"/>
                <a:gd name="T96" fmla="*/ 5955 w 7975"/>
                <a:gd name="T97" fmla="*/ 9547 h 9794"/>
                <a:gd name="T98" fmla="*/ 6645 w 7975"/>
                <a:gd name="T99" fmla="*/ 9596 h 9794"/>
                <a:gd name="T100" fmla="*/ 6842 w 7975"/>
                <a:gd name="T101" fmla="*/ 9793 h 9794"/>
                <a:gd name="T102" fmla="*/ 7087 w 7975"/>
                <a:gd name="T103" fmla="*/ 9695 h 9794"/>
                <a:gd name="T104" fmla="*/ 7284 w 7975"/>
                <a:gd name="T105" fmla="*/ 9450 h 9794"/>
                <a:gd name="T106" fmla="*/ 7580 w 7975"/>
                <a:gd name="T107" fmla="*/ 9399 h 9794"/>
                <a:gd name="T108" fmla="*/ 5612 w 7975"/>
                <a:gd name="T109" fmla="*/ 5216 h 9794"/>
                <a:gd name="T110" fmla="*/ 5612 w 7975"/>
                <a:gd name="T111" fmla="*/ 5216 h 9794"/>
                <a:gd name="T112" fmla="*/ 4134 w 7975"/>
                <a:gd name="T113" fmla="*/ 4232 h 9794"/>
                <a:gd name="T114" fmla="*/ 4233 w 7975"/>
                <a:gd name="T115" fmla="*/ 4232 h 9794"/>
                <a:gd name="T116" fmla="*/ 2214 w 7975"/>
                <a:gd name="T117" fmla="*/ 49 h 9794"/>
                <a:gd name="T118" fmla="*/ 2117 w 7975"/>
                <a:gd name="T119" fmla="*/ 394 h 9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75" h="9794">
                  <a:moveTo>
                    <a:pt x="6399" y="6300"/>
                  </a:moveTo>
                  <a:lnTo>
                    <a:pt x="6448" y="6300"/>
                  </a:lnTo>
                  <a:lnTo>
                    <a:pt x="6399" y="6249"/>
                  </a:lnTo>
                  <a:lnTo>
                    <a:pt x="6399" y="6249"/>
                  </a:lnTo>
                  <a:lnTo>
                    <a:pt x="6399" y="6300"/>
                  </a:lnTo>
                  <a:close/>
                  <a:moveTo>
                    <a:pt x="6103" y="6249"/>
                  </a:moveTo>
                  <a:lnTo>
                    <a:pt x="6103" y="6201"/>
                  </a:lnTo>
                  <a:lnTo>
                    <a:pt x="6103" y="6152"/>
                  </a:lnTo>
                  <a:lnTo>
                    <a:pt x="6103" y="6201"/>
                  </a:lnTo>
                  <a:lnTo>
                    <a:pt x="6054" y="6201"/>
                  </a:lnTo>
                  <a:lnTo>
                    <a:pt x="6103" y="6249"/>
                  </a:lnTo>
                  <a:close/>
                  <a:moveTo>
                    <a:pt x="6793" y="7037"/>
                  </a:moveTo>
                  <a:lnTo>
                    <a:pt x="6793" y="7037"/>
                  </a:lnTo>
                  <a:lnTo>
                    <a:pt x="6793" y="7037"/>
                  </a:lnTo>
                  <a:lnTo>
                    <a:pt x="6793" y="6988"/>
                  </a:lnTo>
                  <a:lnTo>
                    <a:pt x="6793" y="6988"/>
                  </a:lnTo>
                  <a:lnTo>
                    <a:pt x="6793" y="6939"/>
                  </a:lnTo>
                  <a:lnTo>
                    <a:pt x="6742" y="6939"/>
                  </a:lnTo>
                  <a:lnTo>
                    <a:pt x="6742" y="6939"/>
                  </a:lnTo>
                  <a:lnTo>
                    <a:pt x="6742" y="6890"/>
                  </a:lnTo>
                  <a:lnTo>
                    <a:pt x="6694" y="6890"/>
                  </a:lnTo>
                  <a:lnTo>
                    <a:pt x="6694" y="6939"/>
                  </a:lnTo>
                  <a:lnTo>
                    <a:pt x="6742" y="7037"/>
                  </a:lnTo>
                  <a:lnTo>
                    <a:pt x="6793" y="7037"/>
                  </a:lnTo>
                  <a:close/>
                  <a:moveTo>
                    <a:pt x="5612" y="5265"/>
                  </a:moveTo>
                  <a:lnTo>
                    <a:pt x="5660" y="5265"/>
                  </a:lnTo>
                  <a:lnTo>
                    <a:pt x="5660" y="5265"/>
                  </a:lnTo>
                  <a:lnTo>
                    <a:pt x="5660" y="5265"/>
                  </a:lnTo>
                  <a:lnTo>
                    <a:pt x="5612" y="5216"/>
                  </a:lnTo>
                  <a:lnTo>
                    <a:pt x="5612" y="5216"/>
                  </a:lnTo>
                  <a:lnTo>
                    <a:pt x="5612" y="5265"/>
                  </a:lnTo>
                  <a:close/>
                  <a:moveTo>
                    <a:pt x="7727" y="8070"/>
                  </a:moveTo>
                  <a:lnTo>
                    <a:pt x="7727" y="8070"/>
                  </a:lnTo>
                  <a:lnTo>
                    <a:pt x="7727" y="8021"/>
                  </a:lnTo>
                  <a:lnTo>
                    <a:pt x="7777" y="7972"/>
                  </a:lnTo>
                  <a:lnTo>
                    <a:pt x="7875" y="7727"/>
                  </a:lnTo>
                  <a:lnTo>
                    <a:pt x="7875" y="7678"/>
                  </a:lnTo>
                  <a:lnTo>
                    <a:pt x="7826" y="7627"/>
                  </a:lnTo>
                  <a:lnTo>
                    <a:pt x="7826" y="7530"/>
                  </a:lnTo>
                  <a:lnTo>
                    <a:pt x="7826" y="7530"/>
                  </a:lnTo>
                  <a:lnTo>
                    <a:pt x="7777" y="7530"/>
                  </a:lnTo>
                  <a:lnTo>
                    <a:pt x="7777" y="7579"/>
                  </a:lnTo>
                  <a:lnTo>
                    <a:pt x="7777" y="7579"/>
                  </a:lnTo>
                  <a:lnTo>
                    <a:pt x="7777" y="7579"/>
                  </a:lnTo>
                  <a:lnTo>
                    <a:pt x="7826" y="7627"/>
                  </a:lnTo>
                  <a:lnTo>
                    <a:pt x="7777" y="7678"/>
                  </a:lnTo>
                  <a:lnTo>
                    <a:pt x="7777" y="7727"/>
                  </a:lnTo>
                  <a:lnTo>
                    <a:pt x="7678" y="7776"/>
                  </a:lnTo>
                  <a:lnTo>
                    <a:pt x="7727" y="7824"/>
                  </a:lnTo>
                  <a:lnTo>
                    <a:pt x="7727" y="7875"/>
                  </a:lnTo>
                  <a:lnTo>
                    <a:pt x="7678" y="7924"/>
                  </a:lnTo>
                  <a:lnTo>
                    <a:pt x="7678" y="7972"/>
                  </a:lnTo>
                  <a:lnTo>
                    <a:pt x="7678" y="8070"/>
                  </a:lnTo>
                  <a:lnTo>
                    <a:pt x="7727" y="8070"/>
                  </a:lnTo>
                  <a:close/>
                  <a:moveTo>
                    <a:pt x="7875" y="8957"/>
                  </a:moveTo>
                  <a:lnTo>
                    <a:pt x="7875" y="9056"/>
                  </a:lnTo>
                  <a:lnTo>
                    <a:pt x="7875" y="9056"/>
                  </a:lnTo>
                  <a:lnTo>
                    <a:pt x="7924" y="9056"/>
                  </a:lnTo>
                  <a:lnTo>
                    <a:pt x="7974" y="8957"/>
                  </a:lnTo>
                  <a:lnTo>
                    <a:pt x="7924" y="8908"/>
                  </a:lnTo>
                  <a:lnTo>
                    <a:pt x="7924" y="8908"/>
                  </a:lnTo>
                  <a:lnTo>
                    <a:pt x="7875" y="8957"/>
                  </a:lnTo>
                  <a:close/>
                  <a:moveTo>
                    <a:pt x="7875" y="8859"/>
                  </a:moveTo>
                  <a:lnTo>
                    <a:pt x="7924" y="8859"/>
                  </a:lnTo>
                  <a:lnTo>
                    <a:pt x="7875" y="8809"/>
                  </a:lnTo>
                  <a:lnTo>
                    <a:pt x="7924" y="8711"/>
                  </a:lnTo>
                  <a:lnTo>
                    <a:pt x="7924" y="8711"/>
                  </a:lnTo>
                  <a:lnTo>
                    <a:pt x="7875" y="8760"/>
                  </a:lnTo>
                  <a:lnTo>
                    <a:pt x="7875" y="8760"/>
                  </a:lnTo>
                  <a:lnTo>
                    <a:pt x="7875" y="8809"/>
                  </a:lnTo>
                  <a:lnTo>
                    <a:pt x="7875" y="8859"/>
                  </a:lnTo>
                  <a:close/>
                  <a:moveTo>
                    <a:pt x="739" y="3592"/>
                  </a:moveTo>
                  <a:lnTo>
                    <a:pt x="690" y="3641"/>
                  </a:lnTo>
                  <a:lnTo>
                    <a:pt x="739" y="3641"/>
                  </a:lnTo>
                  <a:lnTo>
                    <a:pt x="739" y="3641"/>
                  </a:lnTo>
                  <a:lnTo>
                    <a:pt x="787" y="3641"/>
                  </a:lnTo>
                  <a:lnTo>
                    <a:pt x="787" y="3592"/>
                  </a:lnTo>
                  <a:lnTo>
                    <a:pt x="739" y="3592"/>
                  </a:lnTo>
                  <a:close/>
                  <a:moveTo>
                    <a:pt x="639" y="3444"/>
                  </a:moveTo>
                  <a:lnTo>
                    <a:pt x="639" y="3444"/>
                  </a:lnTo>
                  <a:lnTo>
                    <a:pt x="690" y="3444"/>
                  </a:lnTo>
                  <a:lnTo>
                    <a:pt x="690" y="3396"/>
                  </a:lnTo>
                  <a:lnTo>
                    <a:pt x="739" y="3396"/>
                  </a:lnTo>
                  <a:lnTo>
                    <a:pt x="739" y="3347"/>
                  </a:lnTo>
                  <a:lnTo>
                    <a:pt x="787" y="3347"/>
                  </a:lnTo>
                  <a:lnTo>
                    <a:pt x="836" y="3347"/>
                  </a:lnTo>
                  <a:lnTo>
                    <a:pt x="787" y="3296"/>
                  </a:lnTo>
                  <a:lnTo>
                    <a:pt x="787" y="3296"/>
                  </a:lnTo>
                  <a:lnTo>
                    <a:pt x="739" y="3296"/>
                  </a:lnTo>
                  <a:lnTo>
                    <a:pt x="639" y="3296"/>
                  </a:lnTo>
                  <a:lnTo>
                    <a:pt x="639" y="3347"/>
                  </a:lnTo>
                  <a:lnTo>
                    <a:pt x="591" y="3396"/>
                  </a:lnTo>
                  <a:lnTo>
                    <a:pt x="591" y="3444"/>
                  </a:lnTo>
                  <a:lnTo>
                    <a:pt x="591" y="3444"/>
                  </a:lnTo>
                  <a:lnTo>
                    <a:pt x="639" y="3444"/>
                  </a:lnTo>
                  <a:close/>
                  <a:moveTo>
                    <a:pt x="7924" y="9154"/>
                  </a:moveTo>
                  <a:lnTo>
                    <a:pt x="7875" y="9105"/>
                  </a:lnTo>
                  <a:lnTo>
                    <a:pt x="7777" y="8908"/>
                  </a:lnTo>
                  <a:lnTo>
                    <a:pt x="7727" y="8809"/>
                  </a:lnTo>
                  <a:lnTo>
                    <a:pt x="7777" y="8711"/>
                  </a:lnTo>
                  <a:lnTo>
                    <a:pt x="7727" y="8366"/>
                  </a:lnTo>
                  <a:lnTo>
                    <a:pt x="7777" y="8169"/>
                  </a:lnTo>
                  <a:lnTo>
                    <a:pt x="7727" y="8169"/>
                  </a:lnTo>
                  <a:lnTo>
                    <a:pt x="7678" y="8120"/>
                  </a:lnTo>
                  <a:lnTo>
                    <a:pt x="7678" y="8120"/>
                  </a:lnTo>
                  <a:lnTo>
                    <a:pt x="7629" y="8021"/>
                  </a:lnTo>
                  <a:lnTo>
                    <a:pt x="7629" y="7924"/>
                  </a:lnTo>
                  <a:lnTo>
                    <a:pt x="7580" y="7824"/>
                  </a:lnTo>
                  <a:lnTo>
                    <a:pt x="7481" y="7776"/>
                  </a:lnTo>
                  <a:lnTo>
                    <a:pt x="7481" y="7727"/>
                  </a:lnTo>
                  <a:lnTo>
                    <a:pt x="7432" y="7678"/>
                  </a:lnTo>
                  <a:lnTo>
                    <a:pt x="7432" y="7627"/>
                  </a:lnTo>
                  <a:lnTo>
                    <a:pt x="7383" y="7579"/>
                  </a:lnTo>
                  <a:lnTo>
                    <a:pt x="7333" y="7530"/>
                  </a:lnTo>
                  <a:lnTo>
                    <a:pt x="7333" y="7530"/>
                  </a:lnTo>
                  <a:lnTo>
                    <a:pt x="7235" y="7481"/>
                  </a:lnTo>
                  <a:lnTo>
                    <a:pt x="7187" y="7431"/>
                  </a:lnTo>
                  <a:lnTo>
                    <a:pt x="7136" y="7284"/>
                  </a:lnTo>
                  <a:lnTo>
                    <a:pt x="7087" y="7234"/>
                  </a:lnTo>
                  <a:lnTo>
                    <a:pt x="6990" y="7185"/>
                  </a:lnTo>
                  <a:lnTo>
                    <a:pt x="6939" y="7185"/>
                  </a:lnTo>
                  <a:lnTo>
                    <a:pt x="6890" y="7185"/>
                  </a:lnTo>
                  <a:lnTo>
                    <a:pt x="6793" y="7087"/>
                  </a:lnTo>
                  <a:lnTo>
                    <a:pt x="6742" y="7087"/>
                  </a:lnTo>
                  <a:lnTo>
                    <a:pt x="6694" y="7037"/>
                  </a:lnTo>
                  <a:lnTo>
                    <a:pt x="6645" y="6988"/>
                  </a:lnTo>
                  <a:lnTo>
                    <a:pt x="6596" y="6939"/>
                  </a:lnTo>
                  <a:lnTo>
                    <a:pt x="6596" y="6890"/>
                  </a:lnTo>
                  <a:lnTo>
                    <a:pt x="6546" y="6742"/>
                  </a:lnTo>
                  <a:lnTo>
                    <a:pt x="6546" y="6594"/>
                  </a:lnTo>
                  <a:lnTo>
                    <a:pt x="6546" y="6446"/>
                  </a:lnTo>
                  <a:lnTo>
                    <a:pt x="6497" y="6349"/>
                  </a:lnTo>
                  <a:lnTo>
                    <a:pt x="6448" y="6349"/>
                  </a:lnTo>
                  <a:lnTo>
                    <a:pt x="6448" y="6349"/>
                  </a:lnTo>
                  <a:lnTo>
                    <a:pt x="6448" y="6397"/>
                  </a:lnTo>
                  <a:lnTo>
                    <a:pt x="6448" y="6446"/>
                  </a:lnTo>
                  <a:lnTo>
                    <a:pt x="6399" y="6446"/>
                  </a:lnTo>
                  <a:lnTo>
                    <a:pt x="6349" y="6397"/>
                  </a:lnTo>
                  <a:lnTo>
                    <a:pt x="6251" y="6349"/>
                  </a:lnTo>
                  <a:lnTo>
                    <a:pt x="6202" y="6300"/>
                  </a:lnTo>
                  <a:lnTo>
                    <a:pt x="6202" y="6249"/>
                  </a:lnTo>
                  <a:lnTo>
                    <a:pt x="6152" y="6249"/>
                  </a:lnTo>
                  <a:lnTo>
                    <a:pt x="6152" y="6249"/>
                  </a:lnTo>
                  <a:lnTo>
                    <a:pt x="6103" y="6300"/>
                  </a:lnTo>
                  <a:lnTo>
                    <a:pt x="6152" y="6397"/>
                  </a:lnTo>
                  <a:lnTo>
                    <a:pt x="6152" y="6446"/>
                  </a:lnTo>
                  <a:lnTo>
                    <a:pt x="6103" y="6397"/>
                  </a:lnTo>
                  <a:lnTo>
                    <a:pt x="6054" y="6349"/>
                  </a:lnTo>
                  <a:lnTo>
                    <a:pt x="6005" y="6349"/>
                  </a:lnTo>
                  <a:lnTo>
                    <a:pt x="6005" y="6397"/>
                  </a:lnTo>
                  <a:lnTo>
                    <a:pt x="5955" y="6300"/>
                  </a:lnTo>
                  <a:lnTo>
                    <a:pt x="5955" y="6300"/>
                  </a:lnTo>
                  <a:lnTo>
                    <a:pt x="5906" y="6152"/>
                  </a:lnTo>
                  <a:lnTo>
                    <a:pt x="5857" y="6004"/>
                  </a:lnTo>
                  <a:lnTo>
                    <a:pt x="5857" y="5955"/>
                  </a:lnTo>
                  <a:lnTo>
                    <a:pt x="5808" y="5856"/>
                  </a:lnTo>
                  <a:lnTo>
                    <a:pt x="5758" y="5807"/>
                  </a:lnTo>
                  <a:lnTo>
                    <a:pt x="5758" y="5758"/>
                  </a:lnTo>
                  <a:lnTo>
                    <a:pt x="5758" y="5709"/>
                  </a:lnTo>
                  <a:lnTo>
                    <a:pt x="5660" y="5610"/>
                  </a:lnTo>
                  <a:lnTo>
                    <a:pt x="5561" y="5561"/>
                  </a:lnTo>
                  <a:lnTo>
                    <a:pt x="5512" y="5512"/>
                  </a:lnTo>
                  <a:lnTo>
                    <a:pt x="5463" y="5413"/>
                  </a:lnTo>
                  <a:lnTo>
                    <a:pt x="5512" y="5364"/>
                  </a:lnTo>
                  <a:lnTo>
                    <a:pt x="5512" y="5364"/>
                  </a:lnTo>
                  <a:lnTo>
                    <a:pt x="5561" y="5364"/>
                  </a:lnTo>
                  <a:lnTo>
                    <a:pt x="5561" y="5315"/>
                  </a:lnTo>
                  <a:lnTo>
                    <a:pt x="5512" y="5265"/>
                  </a:lnTo>
                  <a:lnTo>
                    <a:pt x="5415" y="5216"/>
                  </a:lnTo>
                  <a:lnTo>
                    <a:pt x="5364" y="5167"/>
                  </a:lnTo>
                  <a:lnTo>
                    <a:pt x="5315" y="5167"/>
                  </a:lnTo>
                  <a:lnTo>
                    <a:pt x="5218" y="5119"/>
                  </a:lnTo>
                  <a:lnTo>
                    <a:pt x="5167" y="5068"/>
                  </a:lnTo>
                  <a:lnTo>
                    <a:pt x="5119" y="5068"/>
                  </a:lnTo>
                  <a:lnTo>
                    <a:pt x="5070" y="5068"/>
                  </a:lnTo>
                  <a:lnTo>
                    <a:pt x="5021" y="5019"/>
                  </a:lnTo>
                  <a:lnTo>
                    <a:pt x="4971" y="5019"/>
                  </a:lnTo>
                  <a:lnTo>
                    <a:pt x="4922" y="4922"/>
                  </a:lnTo>
                  <a:lnTo>
                    <a:pt x="4873" y="4871"/>
                  </a:lnTo>
                  <a:lnTo>
                    <a:pt x="4824" y="4822"/>
                  </a:lnTo>
                  <a:lnTo>
                    <a:pt x="4824" y="4822"/>
                  </a:lnTo>
                  <a:lnTo>
                    <a:pt x="4774" y="4822"/>
                  </a:lnTo>
                  <a:lnTo>
                    <a:pt x="4725" y="4822"/>
                  </a:lnTo>
                  <a:lnTo>
                    <a:pt x="4676" y="4822"/>
                  </a:lnTo>
                  <a:lnTo>
                    <a:pt x="4676" y="4774"/>
                  </a:lnTo>
                  <a:lnTo>
                    <a:pt x="4627" y="4725"/>
                  </a:lnTo>
                  <a:lnTo>
                    <a:pt x="4528" y="4725"/>
                  </a:lnTo>
                  <a:lnTo>
                    <a:pt x="4430" y="4725"/>
                  </a:lnTo>
                  <a:lnTo>
                    <a:pt x="4380" y="4674"/>
                  </a:lnTo>
                  <a:lnTo>
                    <a:pt x="4331" y="4626"/>
                  </a:lnTo>
                  <a:lnTo>
                    <a:pt x="4282" y="4577"/>
                  </a:lnTo>
                  <a:lnTo>
                    <a:pt x="4233" y="4528"/>
                  </a:lnTo>
                  <a:lnTo>
                    <a:pt x="4233" y="4429"/>
                  </a:lnTo>
                  <a:lnTo>
                    <a:pt x="4282" y="4380"/>
                  </a:lnTo>
                  <a:lnTo>
                    <a:pt x="4183" y="4380"/>
                  </a:lnTo>
                  <a:lnTo>
                    <a:pt x="4085" y="4232"/>
                  </a:lnTo>
                  <a:lnTo>
                    <a:pt x="4085" y="4183"/>
                  </a:lnTo>
                  <a:lnTo>
                    <a:pt x="4134" y="4084"/>
                  </a:lnTo>
                  <a:lnTo>
                    <a:pt x="4134" y="3887"/>
                  </a:lnTo>
                  <a:lnTo>
                    <a:pt x="4134" y="3789"/>
                  </a:lnTo>
                  <a:lnTo>
                    <a:pt x="4037" y="3641"/>
                  </a:lnTo>
                  <a:lnTo>
                    <a:pt x="4037" y="3544"/>
                  </a:lnTo>
                  <a:lnTo>
                    <a:pt x="3986" y="3544"/>
                  </a:lnTo>
                  <a:lnTo>
                    <a:pt x="3986" y="3544"/>
                  </a:lnTo>
                  <a:lnTo>
                    <a:pt x="3889" y="3444"/>
                  </a:lnTo>
                  <a:lnTo>
                    <a:pt x="3840" y="3396"/>
                  </a:lnTo>
                  <a:lnTo>
                    <a:pt x="3840" y="3347"/>
                  </a:lnTo>
                  <a:lnTo>
                    <a:pt x="3789" y="3296"/>
                  </a:lnTo>
                  <a:lnTo>
                    <a:pt x="3789" y="3248"/>
                  </a:lnTo>
                  <a:lnTo>
                    <a:pt x="3789" y="3199"/>
                  </a:lnTo>
                  <a:lnTo>
                    <a:pt x="3789" y="3099"/>
                  </a:lnTo>
                  <a:lnTo>
                    <a:pt x="3789" y="3002"/>
                  </a:lnTo>
                  <a:lnTo>
                    <a:pt x="3740" y="2903"/>
                  </a:lnTo>
                  <a:lnTo>
                    <a:pt x="3740" y="2805"/>
                  </a:lnTo>
                  <a:lnTo>
                    <a:pt x="3740" y="2706"/>
                  </a:lnTo>
                  <a:lnTo>
                    <a:pt x="3740" y="2657"/>
                  </a:lnTo>
                  <a:lnTo>
                    <a:pt x="3692" y="2608"/>
                  </a:lnTo>
                  <a:lnTo>
                    <a:pt x="3740" y="2559"/>
                  </a:lnTo>
                  <a:lnTo>
                    <a:pt x="3740" y="2509"/>
                  </a:lnTo>
                  <a:lnTo>
                    <a:pt x="3692" y="2460"/>
                  </a:lnTo>
                  <a:lnTo>
                    <a:pt x="3592" y="2460"/>
                  </a:lnTo>
                  <a:lnTo>
                    <a:pt x="3544" y="2411"/>
                  </a:lnTo>
                  <a:lnTo>
                    <a:pt x="3396" y="2312"/>
                  </a:lnTo>
                  <a:lnTo>
                    <a:pt x="3347" y="2214"/>
                  </a:lnTo>
                  <a:lnTo>
                    <a:pt x="3298" y="2166"/>
                  </a:lnTo>
                  <a:lnTo>
                    <a:pt x="3249" y="2166"/>
                  </a:lnTo>
                  <a:lnTo>
                    <a:pt x="3150" y="2214"/>
                  </a:lnTo>
                  <a:lnTo>
                    <a:pt x="3101" y="2263"/>
                  </a:lnTo>
                  <a:lnTo>
                    <a:pt x="3052" y="2263"/>
                  </a:lnTo>
                  <a:lnTo>
                    <a:pt x="2953" y="2263"/>
                  </a:lnTo>
                  <a:lnTo>
                    <a:pt x="2953" y="2214"/>
                  </a:lnTo>
                  <a:lnTo>
                    <a:pt x="2904" y="2115"/>
                  </a:lnTo>
                  <a:lnTo>
                    <a:pt x="2904" y="2018"/>
                  </a:lnTo>
                  <a:lnTo>
                    <a:pt x="2855" y="1969"/>
                  </a:lnTo>
                  <a:lnTo>
                    <a:pt x="2855" y="1918"/>
                  </a:lnTo>
                  <a:lnTo>
                    <a:pt x="2855" y="1772"/>
                  </a:lnTo>
                  <a:lnTo>
                    <a:pt x="2805" y="1673"/>
                  </a:lnTo>
                  <a:lnTo>
                    <a:pt x="2805" y="1573"/>
                  </a:lnTo>
                  <a:lnTo>
                    <a:pt x="2805" y="1476"/>
                  </a:lnTo>
                  <a:lnTo>
                    <a:pt x="2756" y="1378"/>
                  </a:lnTo>
                  <a:lnTo>
                    <a:pt x="2756" y="1328"/>
                  </a:lnTo>
                  <a:lnTo>
                    <a:pt x="2707" y="1279"/>
                  </a:lnTo>
                  <a:lnTo>
                    <a:pt x="2707" y="1230"/>
                  </a:lnTo>
                  <a:lnTo>
                    <a:pt x="2658" y="1181"/>
                  </a:lnTo>
                  <a:lnTo>
                    <a:pt x="2608" y="1181"/>
                  </a:lnTo>
                  <a:lnTo>
                    <a:pt x="2608" y="1131"/>
                  </a:lnTo>
                  <a:lnTo>
                    <a:pt x="2608" y="1082"/>
                  </a:lnTo>
                  <a:lnTo>
                    <a:pt x="2608" y="1082"/>
                  </a:lnTo>
                  <a:lnTo>
                    <a:pt x="2658" y="984"/>
                  </a:lnTo>
                  <a:lnTo>
                    <a:pt x="2608" y="984"/>
                  </a:lnTo>
                  <a:lnTo>
                    <a:pt x="2559" y="984"/>
                  </a:lnTo>
                  <a:lnTo>
                    <a:pt x="2510" y="934"/>
                  </a:lnTo>
                  <a:lnTo>
                    <a:pt x="2510" y="934"/>
                  </a:lnTo>
                  <a:lnTo>
                    <a:pt x="2462" y="836"/>
                  </a:lnTo>
                  <a:lnTo>
                    <a:pt x="2462" y="737"/>
                  </a:lnTo>
                  <a:lnTo>
                    <a:pt x="2462" y="688"/>
                  </a:lnTo>
                  <a:lnTo>
                    <a:pt x="2462" y="639"/>
                  </a:lnTo>
                  <a:lnTo>
                    <a:pt x="2462" y="591"/>
                  </a:lnTo>
                  <a:lnTo>
                    <a:pt x="2411" y="491"/>
                  </a:lnTo>
                  <a:lnTo>
                    <a:pt x="2314" y="443"/>
                  </a:lnTo>
                  <a:lnTo>
                    <a:pt x="2314" y="394"/>
                  </a:lnTo>
                  <a:lnTo>
                    <a:pt x="2362" y="394"/>
                  </a:lnTo>
                  <a:lnTo>
                    <a:pt x="2314" y="343"/>
                  </a:lnTo>
                  <a:lnTo>
                    <a:pt x="2265" y="343"/>
                  </a:lnTo>
                  <a:lnTo>
                    <a:pt x="2265" y="394"/>
                  </a:lnTo>
                  <a:lnTo>
                    <a:pt x="2214" y="443"/>
                  </a:lnTo>
                  <a:lnTo>
                    <a:pt x="2117" y="491"/>
                  </a:lnTo>
                  <a:lnTo>
                    <a:pt x="2117" y="639"/>
                  </a:lnTo>
                  <a:lnTo>
                    <a:pt x="2068" y="836"/>
                  </a:lnTo>
                  <a:lnTo>
                    <a:pt x="2017" y="984"/>
                  </a:lnTo>
                  <a:lnTo>
                    <a:pt x="2017" y="984"/>
                  </a:lnTo>
                  <a:lnTo>
                    <a:pt x="2017" y="1033"/>
                  </a:lnTo>
                  <a:lnTo>
                    <a:pt x="2017" y="1033"/>
                  </a:lnTo>
                  <a:lnTo>
                    <a:pt x="1969" y="984"/>
                  </a:lnTo>
                  <a:lnTo>
                    <a:pt x="1920" y="1082"/>
                  </a:lnTo>
                  <a:lnTo>
                    <a:pt x="1871" y="1181"/>
                  </a:lnTo>
                  <a:lnTo>
                    <a:pt x="1871" y="1279"/>
                  </a:lnTo>
                  <a:lnTo>
                    <a:pt x="1920" y="1279"/>
                  </a:lnTo>
                  <a:lnTo>
                    <a:pt x="1920" y="1328"/>
                  </a:lnTo>
                  <a:lnTo>
                    <a:pt x="1969" y="1328"/>
                  </a:lnTo>
                  <a:lnTo>
                    <a:pt x="1969" y="1328"/>
                  </a:lnTo>
                  <a:lnTo>
                    <a:pt x="1969" y="1378"/>
                  </a:lnTo>
                  <a:lnTo>
                    <a:pt x="2017" y="1378"/>
                  </a:lnTo>
                  <a:lnTo>
                    <a:pt x="2017" y="1427"/>
                  </a:lnTo>
                  <a:lnTo>
                    <a:pt x="1969" y="1427"/>
                  </a:lnTo>
                  <a:lnTo>
                    <a:pt x="1920" y="1427"/>
                  </a:lnTo>
                  <a:lnTo>
                    <a:pt x="1920" y="1427"/>
                  </a:lnTo>
                  <a:lnTo>
                    <a:pt x="1821" y="1525"/>
                  </a:lnTo>
                  <a:lnTo>
                    <a:pt x="1871" y="1673"/>
                  </a:lnTo>
                  <a:lnTo>
                    <a:pt x="1821" y="1772"/>
                  </a:lnTo>
                  <a:lnTo>
                    <a:pt x="1821" y="1821"/>
                  </a:lnTo>
                  <a:lnTo>
                    <a:pt x="1772" y="1918"/>
                  </a:lnTo>
                  <a:lnTo>
                    <a:pt x="1772" y="2018"/>
                  </a:lnTo>
                  <a:lnTo>
                    <a:pt x="1821" y="2066"/>
                  </a:lnTo>
                  <a:lnTo>
                    <a:pt x="1821" y="2115"/>
                  </a:lnTo>
                  <a:lnTo>
                    <a:pt x="1821" y="2214"/>
                  </a:lnTo>
                  <a:lnTo>
                    <a:pt x="1772" y="2263"/>
                  </a:lnTo>
                  <a:lnTo>
                    <a:pt x="1821" y="2460"/>
                  </a:lnTo>
                  <a:lnTo>
                    <a:pt x="1871" y="2608"/>
                  </a:lnTo>
                  <a:lnTo>
                    <a:pt x="1821" y="2657"/>
                  </a:lnTo>
                  <a:lnTo>
                    <a:pt x="1772" y="2854"/>
                  </a:lnTo>
                  <a:lnTo>
                    <a:pt x="1723" y="3002"/>
                  </a:lnTo>
                  <a:lnTo>
                    <a:pt x="1723" y="3099"/>
                  </a:lnTo>
                  <a:lnTo>
                    <a:pt x="1723" y="3199"/>
                  </a:lnTo>
                  <a:lnTo>
                    <a:pt x="1674" y="3296"/>
                  </a:lnTo>
                  <a:lnTo>
                    <a:pt x="1624" y="3396"/>
                  </a:lnTo>
                  <a:lnTo>
                    <a:pt x="1526" y="3592"/>
                  </a:lnTo>
                  <a:lnTo>
                    <a:pt x="1477" y="3690"/>
                  </a:lnTo>
                  <a:lnTo>
                    <a:pt x="1427" y="3789"/>
                  </a:lnTo>
                  <a:lnTo>
                    <a:pt x="1329" y="3838"/>
                  </a:lnTo>
                  <a:lnTo>
                    <a:pt x="1280" y="3887"/>
                  </a:lnTo>
                  <a:lnTo>
                    <a:pt x="1132" y="3937"/>
                  </a:lnTo>
                  <a:lnTo>
                    <a:pt x="1033" y="3937"/>
                  </a:lnTo>
                  <a:lnTo>
                    <a:pt x="984" y="3937"/>
                  </a:lnTo>
                  <a:lnTo>
                    <a:pt x="984" y="3887"/>
                  </a:lnTo>
                  <a:lnTo>
                    <a:pt x="836" y="3838"/>
                  </a:lnTo>
                  <a:lnTo>
                    <a:pt x="739" y="3789"/>
                  </a:lnTo>
                  <a:lnTo>
                    <a:pt x="639" y="3739"/>
                  </a:lnTo>
                  <a:lnTo>
                    <a:pt x="591" y="3690"/>
                  </a:lnTo>
                  <a:lnTo>
                    <a:pt x="591" y="3641"/>
                  </a:lnTo>
                  <a:lnTo>
                    <a:pt x="542" y="3592"/>
                  </a:lnTo>
                  <a:lnTo>
                    <a:pt x="493" y="3544"/>
                  </a:lnTo>
                  <a:lnTo>
                    <a:pt x="394" y="3493"/>
                  </a:lnTo>
                  <a:lnTo>
                    <a:pt x="296" y="3493"/>
                  </a:lnTo>
                  <a:lnTo>
                    <a:pt x="246" y="3493"/>
                  </a:lnTo>
                  <a:lnTo>
                    <a:pt x="99" y="3444"/>
                  </a:lnTo>
                  <a:lnTo>
                    <a:pt x="49" y="3396"/>
                  </a:lnTo>
                  <a:lnTo>
                    <a:pt x="0" y="3347"/>
                  </a:lnTo>
                  <a:lnTo>
                    <a:pt x="0" y="3347"/>
                  </a:lnTo>
                  <a:lnTo>
                    <a:pt x="0" y="8218"/>
                  </a:lnTo>
                  <a:lnTo>
                    <a:pt x="1526" y="8218"/>
                  </a:lnTo>
                  <a:lnTo>
                    <a:pt x="1526" y="9744"/>
                  </a:lnTo>
                  <a:lnTo>
                    <a:pt x="5612" y="9744"/>
                  </a:lnTo>
                  <a:lnTo>
                    <a:pt x="5612" y="9744"/>
                  </a:lnTo>
                  <a:lnTo>
                    <a:pt x="5660" y="9695"/>
                  </a:lnTo>
                  <a:lnTo>
                    <a:pt x="5660" y="9695"/>
                  </a:lnTo>
                  <a:lnTo>
                    <a:pt x="5709" y="9647"/>
                  </a:lnTo>
                  <a:lnTo>
                    <a:pt x="5808" y="9596"/>
                  </a:lnTo>
                  <a:lnTo>
                    <a:pt x="5857" y="9547"/>
                  </a:lnTo>
                  <a:lnTo>
                    <a:pt x="5857" y="9547"/>
                  </a:lnTo>
                  <a:lnTo>
                    <a:pt x="5906" y="9499"/>
                  </a:lnTo>
                  <a:lnTo>
                    <a:pt x="5955" y="9499"/>
                  </a:lnTo>
                  <a:lnTo>
                    <a:pt x="5955" y="9547"/>
                  </a:lnTo>
                  <a:lnTo>
                    <a:pt x="6054" y="9547"/>
                  </a:lnTo>
                  <a:lnTo>
                    <a:pt x="6202" y="9499"/>
                  </a:lnTo>
                  <a:lnTo>
                    <a:pt x="6300" y="9499"/>
                  </a:lnTo>
                  <a:lnTo>
                    <a:pt x="6399" y="9547"/>
                  </a:lnTo>
                  <a:lnTo>
                    <a:pt x="6497" y="9547"/>
                  </a:lnTo>
                  <a:lnTo>
                    <a:pt x="6596" y="9547"/>
                  </a:lnTo>
                  <a:lnTo>
                    <a:pt x="6645" y="9596"/>
                  </a:lnTo>
                  <a:lnTo>
                    <a:pt x="6694" y="9596"/>
                  </a:lnTo>
                  <a:lnTo>
                    <a:pt x="6694" y="9647"/>
                  </a:lnTo>
                  <a:lnTo>
                    <a:pt x="6694" y="9647"/>
                  </a:lnTo>
                  <a:lnTo>
                    <a:pt x="6793" y="9695"/>
                  </a:lnTo>
                  <a:lnTo>
                    <a:pt x="6793" y="9744"/>
                  </a:lnTo>
                  <a:lnTo>
                    <a:pt x="6842" y="9793"/>
                  </a:lnTo>
                  <a:lnTo>
                    <a:pt x="6842" y="9793"/>
                  </a:lnTo>
                  <a:lnTo>
                    <a:pt x="6890" y="9793"/>
                  </a:lnTo>
                  <a:lnTo>
                    <a:pt x="6939" y="9744"/>
                  </a:lnTo>
                  <a:lnTo>
                    <a:pt x="6939" y="9695"/>
                  </a:lnTo>
                  <a:lnTo>
                    <a:pt x="7038" y="9695"/>
                  </a:lnTo>
                  <a:lnTo>
                    <a:pt x="7038" y="9695"/>
                  </a:lnTo>
                  <a:lnTo>
                    <a:pt x="7087" y="9744"/>
                  </a:lnTo>
                  <a:lnTo>
                    <a:pt x="7087" y="9695"/>
                  </a:lnTo>
                  <a:lnTo>
                    <a:pt x="7136" y="9695"/>
                  </a:lnTo>
                  <a:lnTo>
                    <a:pt x="7187" y="9695"/>
                  </a:lnTo>
                  <a:lnTo>
                    <a:pt x="7187" y="9596"/>
                  </a:lnTo>
                  <a:lnTo>
                    <a:pt x="7187" y="9547"/>
                  </a:lnTo>
                  <a:lnTo>
                    <a:pt x="7136" y="9499"/>
                  </a:lnTo>
                  <a:lnTo>
                    <a:pt x="7235" y="9450"/>
                  </a:lnTo>
                  <a:lnTo>
                    <a:pt x="7284" y="9450"/>
                  </a:lnTo>
                  <a:lnTo>
                    <a:pt x="7333" y="9399"/>
                  </a:lnTo>
                  <a:lnTo>
                    <a:pt x="7383" y="9399"/>
                  </a:lnTo>
                  <a:lnTo>
                    <a:pt x="7432" y="9350"/>
                  </a:lnTo>
                  <a:lnTo>
                    <a:pt x="7481" y="9399"/>
                  </a:lnTo>
                  <a:lnTo>
                    <a:pt x="7481" y="9350"/>
                  </a:lnTo>
                  <a:lnTo>
                    <a:pt x="7530" y="9399"/>
                  </a:lnTo>
                  <a:lnTo>
                    <a:pt x="7580" y="9399"/>
                  </a:lnTo>
                  <a:lnTo>
                    <a:pt x="7727" y="9399"/>
                  </a:lnTo>
                  <a:lnTo>
                    <a:pt x="7777" y="9350"/>
                  </a:lnTo>
                  <a:lnTo>
                    <a:pt x="7875" y="9350"/>
                  </a:lnTo>
                  <a:lnTo>
                    <a:pt x="7924" y="9302"/>
                  </a:lnTo>
                  <a:lnTo>
                    <a:pt x="7924" y="9253"/>
                  </a:lnTo>
                  <a:lnTo>
                    <a:pt x="7924" y="9154"/>
                  </a:lnTo>
                  <a:close/>
                  <a:moveTo>
                    <a:pt x="5612" y="5216"/>
                  </a:moveTo>
                  <a:lnTo>
                    <a:pt x="5612" y="5167"/>
                  </a:lnTo>
                  <a:lnTo>
                    <a:pt x="5612" y="5167"/>
                  </a:lnTo>
                  <a:lnTo>
                    <a:pt x="5612" y="5167"/>
                  </a:lnTo>
                  <a:lnTo>
                    <a:pt x="5561" y="5167"/>
                  </a:lnTo>
                  <a:lnTo>
                    <a:pt x="5561" y="5216"/>
                  </a:lnTo>
                  <a:lnTo>
                    <a:pt x="5561" y="5216"/>
                  </a:lnTo>
                  <a:lnTo>
                    <a:pt x="5612" y="5216"/>
                  </a:lnTo>
                  <a:close/>
                  <a:moveTo>
                    <a:pt x="2117" y="49"/>
                  </a:moveTo>
                  <a:lnTo>
                    <a:pt x="2117" y="49"/>
                  </a:lnTo>
                  <a:lnTo>
                    <a:pt x="2117" y="0"/>
                  </a:lnTo>
                  <a:lnTo>
                    <a:pt x="2068" y="49"/>
                  </a:lnTo>
                  <a:lnTo>
                    <a:pt x="2117" y="98"/>
                  </a:lnTo>
                  <a:lnTo>
                    <a:pt x="2117" y="49"/>
                  </a:lnTo>
                  <a:close/>
                  <a:moveTo>
                    <a:pt x="4134" y="4232"/>
                  </a:moveTo>
                  <a:lnTo>
                    <a:pt x="4183" y="4281"/>
                  </a:lnTo>
                  <a:lnTo>
                    <a:pt x="4233" y="4331"/>
                  </a:lnTo>
                  <a:lnTo>
                    <a:pt x="4233" y="4331"/>
                  </a:lnTo>
                  <a:lnTo>
                    <a:pt x="4282" y="4331"/>
                  </a:lnTo>
                  <a:lnTo>
                    <a:pt x="4282" y="4281"/>
                  </a:lnTo>
                  <a:lnTo>
                    <a:pt x="4233" y="4281"/>
                  </a:lnTo>
                  <a:lnTo>
                    <a:pt x="4233" y="4232"/>
                  </a:lnTo>
                  <a:lnTo>
                    <a:pt x="4233" y="4232"/>
                  </a:lnTo>
                  <a:lnTo>
                    <a:pt x="4233" y="4232"/>
                  </a:lnTo>
                  <a:lnTo>
                    <a:pt x="4183" y="4232"/>
                  </a:lnTo>
                  <a:lnTo>
                    <a:pt x="4134" y="4232"/>
                  </a:lnTo>
                  <a:close/>
                  <a:moveTo>
                    <a:pt x="2165" y="146"/>
                  </a:moveTo>
                  <a:lnTo>
                    <a:pt x="2214" y="98"/>
                  </a:lnTo>
                  <a:lnTo>
                    <a:pt x="2214" y="49"/>
                  </a:lnTo>
                  <a:lnTo>
                    <a:pt x="2165" y="49"/>
                  </a:lnTo>
                  <a:lnTo>
                    <a:pt x="2117" y="98"/>
                  </a:lnTo>
                  <a:lnTo>
                    <a:pt x="2165" y="98"/>
                  </a:lnTo>
                  <a:lnTo>
                    <a:pt x="2165" y="146"/>
                  </a:lnTo>
                  <a:close/>
                  <a:moveTo>
                    <a:pt x="2117" y="343"/>
                  </a:moveTo>
                  <a:lnTo>
                    <a:pt x="2117" y="343"/>
                  </a:lnTo>
                  <a:lnTo>
                    <a:pt x="2117" y="394"/>
                  </a:lnTo>
                  <a:lnTo>
                    <a:pt x="2117" y="394"/>
                  </a:lnTo>
                  <a:lnTo>
                    <a:pt x="2165" y="343"/>
                  </a:lnTo>
                  <a:lnTo>
                    <a:pt x="2165" y="295"/>
                  </a:lnTo>
                  <a:lnTo>
                    <a:pt x="2117" y="343"/>
                  </a:lnTo>
                  <a:close/>
                </a:path>
              </a:pathLst>
            </a:custGeom>
            <a:solidFill>
              <a:schemeClr val="tx2"/>
            </a:solidFill>
            <a:ln w="9525">
              <a:solidFill>
                <a:srgbClr val="FFFFFF"/>
              </a:solidFill>
              <a:round/>
              <a:headEnd/>
              <a:tailEnd/>
            </a:ln>
          </p:spPr>
          <p:txBody>
            <a:bodyPr anchor="ctr"/>
            <a:lstStyle/>
            <a:p>
              <a:pPr>
                <a:defRPr/>
              </a:pPr>
              <a:endParaRPr lang="en-US" sz="1841" dirty="0">
                <a:ea typeface="ＭＳ Ｐゴシック" charset="-128"/>
              </a:endParaRPr>
            </a:p>
          </p:txBody>
        </p:sp>
        <p:sp>
          <p:nvSpPr>
            <p:cNvPr id="119" name="Freeform 118"/>
            <p:cNvSpPr>
              <a:spLocks noChangeArrowheads="1"/>
            </p:cNvSpPr>
            <p:nvPr/>
          </p:nvSpPr>
          <p:spPr bwMode="auto">
            <a:xfrm>
              <a:off x="8996032" y="909636"/>
              <a:ext cx="1436691" cy="2400297"/>
            </a:xfrm>
            <a:custGeom>
              <a:avLst/>
              <a:gdLst>
                <a:gd name="T0" fmla="*/ 4035 w 4627"/>
                <a:gd name="T1" fmla="*/ 2412 h 7728"/>
                <a:gd name="T2" fmla="*/ 3938 w 4627"/>
                <a:gd name="T3" fmla="*/ 100 h 7728"/>
                <a:gd name="T4" fmla="*/ 3887 w 4627"/>
                <a:gd name="T5" fmla="*/ 197 h 7728"/>
                <a:gd name="T6" fmla="*/ 4135 w 4627"/>
                <a:gd name="T7" fmla="*/ 2412 h 7728"/>
                <a:gd name="T8" fmla="*/ 4035 w 4627"/>
                <a:gd name="T9" fmla="*/ 1675 h 7728"/>
                <a:gd name="T10" fmla="*/ 4035 w 4627"/>
                <a:gd name="T11" fmla="*/ 1478 h 7728"/>
                <a:gd name="T12" fmla="*/ 3986 w 4627"/>
                <a:gd name="T13" fmla="*/ 1478 h 7728"/>
                <a:gd name="T14" fmla="*/ 3838 w 4627"/>
                <a:gd name="T15" fmla="*/ 1427 h 7728"/>
                <a:gd name="T16" fmla="*/ 3790 w 4627"/>
                <a:gd name="T17" fmla="*/ 1675 h 7728"/>
                <a:gd name="T18" fmla="*/ 4084 w 4627"/>
                <a:gd name="T19" fmla="*/ 1624 h 7728"/>
                <a:gd name="T20" fmla="*/ 3838 w 4627"/>
                <a:gd name="T21" fmla="*/ 246 h 7728"/>
                <a:gd name="T22" fmla="*/ 3838 w 4627"/>
                <a:gd name="T23" fmla="*/ 2412 h 7728"/>
                <a:gd name="T24" fmla="*/ 3690 w 4627"/>
                <a:gd name="T25" fmla="*/ 1427 h 7728"/>
                <a:gd name="T26" fmla="*/ 3741 w 4627"/>
                <a:gd name="T27" fmla="*/ 1427 h 7728"/>
                <a:gd name="T28" fmla="*/ 4478 w 4627"/>
                <a:gd name="T29" fmla="*/ 2708 h 7728"/>
                <a:gd name="T30" fmla="*/ 4084 w 4627"/>
                <a:gd name="T31" fmla="*/ 2511 h 7728"/>
                <a:gd name="T32" fmla="*/ 3938 w 4627"/>
                <a:gd name="T33" fmla="*/ 2412 h 7728"/>
                <a:gd name="T34" fmla="*/ 3741 w 4627"/>
                <a:gd name="T35" fmla="*/ 2314 h 7728"/>
                <a:gd name="T36" fmla="*/ 3297 w 4627"/>
                <a:gd name="T37" fmla="*/ 1969 h 7728"/>
                <a:gd name="T38" fmla="*/ 3544 w 4627"/>
                <a:gd name="T39" fmla="*/ 1624 h 7728"/>
                <a:gd name="T40" fmla="*/ 3690 w 4627"/>
                <a:gd name="T41" fmla="*/ 1133 h 7728"/>
                <a:gd name="T42" fmla="*/ 3887 w 4627"/>
                <a:gd name="T43" fmla="*/ 985 h 7728"/>
                <a:gd name="T44" fmla="*/ 3938 w 4627"/>
                <a:gd name="T45" fmla="*/ 640 h 7728"/>
                <a:gd name="T46" fmla="*/ 3741 w 4627"/>
                <a:gd name="T47" fmla="*/ 640 h 7728"/>
                <a:gd name="T48" fmla="*/ 3593 w 4627"/>
                <a:gd name="T49" fmla="*/ 640 h 7728"/>
                <a:gd name="T50" fmla="*/ 3445 w 4627"/>
                <a:gd name="T51" fmla="*/ 591 h 7728"/>
                <a:gd name="T52" fmla="*/ 3544 w 4627"/>
                <a:gd name="T53" fmla="*/ 443 h 7728"/>
                <a:gd name="T54" fmla="*/ 3199 w 4627"/>
                <a:gd name="T55" fmla="*/ 640 h 7728"/>
                <a:gd name="T56" fmla="*/ 2756 w 4627"/>
                <a:gd name="T57" fmla="*/ 542 h 7728"/>
                <a:gd name="T58" fmla="*/ 2312 w 4627"/>
                <a:gd name="T59" fmla="*/ 443 h 7728"/>
                <a:gd name="T60" fmla="*/ 2018 w 4627"/>
                <a:gd name="T61" fmla="*/ 246 h 7728"/>
                <a:gd name="T62" fmla="*/ 1673 w 4627"/>
                <a:gd name="T63" fmla="*/ 100 h 7728"/>
                <a:gd name="T64" fmla="*/ 1525 w 4627"/>
                <a:gd name="T65" fmla="*/ 100 h 7728"/>
                <a:gd name="T66" fmla="*/ 1673 w 4627"/>
                <a:gd name="T67" fmla="*/ 246 h 7728"/>
                <a:gd name="T68" fmla="*/ 1870 w 4627"/>
                <a:gd name="T69" fmla="*/ 542 h 7728"/>
                <a:gd name="T70" fmla="*/ 1772 w 4627"/>
                <a:gd name="T71" fmla="*/ 690 h 7728"/>
                <a:gd name="T72" fmla="*/ 1476 w 4627"/>
                <a:gd name="T73" fmla="*/ 640 h 7728"/>
                <a:gd name="T74" fmla="*/ 1181 w 4627"/>
                <a:gd name="T75" fmla="*/ 591 h 7728"/>
                <a:gd name="T76" fmla="*/ 985 w 4627"/>
                <a:gd name="T77" fmla="*/ 690 h 7728"/>
                <a:gd name="T78" fmla="*/ 885 w 4627"/>
                <a:gd name="T79" fmla="*/ 739 h 7728"/>
                <a:gd name="T80" fmla="*/ 737 w 4627"/>
                <a:gd name="T81" fmla="*/ 887 h 7728"/>
                <a:gd name="T82" fmla="*/ 640 w 4627"/>
                <a:gd name="T83" fmla="*/ 1182 h 7728"/>
                <a:gd name="T84" fmla="*/ 394 w 4627"/>
                <a:gd name="T85" fmla="*/ 1378 h 7728"/>
                <a:gd name="T86" fmla="*/ 246 w 4627"/>
                <a:gd name="T87" fmla="*/ 1675 h 7728"/>
                <a:gd name="T88" fmla="*/ 295 w 4627"/>
                <a:gd name="T89" fmla="*/ 1871 h 7728"/>
                <a:gd name="T90" fmla="*/ 344 w 4627"/>
                <a:gd name="T91" fmla="*/ 1969 h 7728"/>
                <a:gd name="T92" fmla="*/ 295 w 4627"/>
                <a:gd name="T93" fmla="*/ 2068 h 7728"/>
                <a:gd name="T94" fmla="*/ 98 w 4627"/>
                <a:gd name="T95" fmla="*/ 2166 h 7728"/>
                <a:gd name="T96" fmla="*/ 4626 w 4627"/>
                <a:gd name="T97" fmla="*/ 7727 h 7728"/>
                <a:gd name="T98" fmla="*/ 837 w 4627"/>
                <a:gd name="T99" fmla="*/ 394 h 7728"/>
                <a:gd name="T100" fmla="*/ 688 w 4627"/>
                <a:gd name="T101" fmla="*/ 246 h 7728"/>
                <a:gd name="T102" fmla="*/ 591 w 4627"/>
                <a:gd name="T103" fmla="*/ 345 h 7728"/>
                <a:gd name="T104" fmla="*/ 1772 w 4627"/>
                <a:gd name="T105" fmla="*/ 100 h 7728"/>
                <a:gd name="T106" fmla="*/ 1821 w 4627"/>
                <a:gd name="T107" fmla="*/ 0 h 7728"/>
                <a:gd name="T108" fmla="*/ 788 w 4627"/>
                <a:gd name="T109" fmla="*/ 345 h 7728"/>
                <a:gd name="T110" fmla="*/ 1279 w 4627"/>
                <a:gd name="T111" fmla="*/ 296 h 7728"/>
                <a:gd name="T112" fmla="*/ 1181 w 4627"/>
                <a:gd name="T113" fmla="*/ 100 h 7728"/>
                <a:gd name="T114" fmla="*/ 885 w 4627"/>
                <a:gd name="T115" fmla="*/ 197 h 7728"/>
                <a:gd name="T116" fmla="*/ 688 w 4627"/>
                <a:gd name="T117" fmla="*/ 100 h 7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27" h="7728">
                  <a:moveTo>
                    <a:pt x="4035" y="2412"/>
                  </a:moveTo>
                  <a:lnTo>
                    <a:pt x="4035" y="2363"/>
                  </a:lnTo>
                  <a:lnTo>
                    <a:pt x="4035" y="2363"/>
                  </a:lnTo>
                  <a:lnTo>
                    <a:pt x="4035" y="2314"/>
                  </a:lnTo>
                  <a:lnTo>
                    <a:pt x="4035" y="2363"/>
                  </a:lnTo>
                  <a:lnTo>
                    <a:pt x="4035" y="2412"/>
                  </a:lnTo>
                  <a:close/>
                  <a:moveTo>
                    <a:pt x="3887" y="197"/>
                  </a:moveTo>
                  <a:lnTo>
                    <a:pt x="3986" y="100"/>
                  </a:lnTo>
                  <a:lnTo>
                    <a:pt x="3986" y="0"/>
                  </a:lnTo>
                  <a:lnTo>
                    <a:pt x="3986" y="49"/>
                  </a:lnTo>
                  <a:lnTo>
                    <a:pt x="3986" y="49"/>
                  </a:lnTo>
                  <a:lnTo>
                    <a:pt x="3938" y="100"/>
                  </a:lnTo>
                  <a:lnTo>
                    <a:pt x="3938" y="100"/>
                  </a:lnTo>
                  <a:lnTo>
                    <a:pt x="3938" y="148"/>
                  </a:lnTo>
                  <a:lnTo>
                    <a:pt x="3887" y="197"/>
                  </a:lnTo>
                  <a:lnTo>
                    <a:pt x="3838" y="197"/>
                  </a:lnTo>
                  <a:lnTo>
                    <a:pt x="3838" y="246"/>
                  </a:lnTo>
                  <a:lnTo>
                    <a:pt x="3887" y="197"/>
                  </a:lnTo>
                  <a:close/>
                  <a:moveTo>
                    <a:pt x="4084" y="2462"/>
                  </a:moveTo>
                  <a:lnTo>
                    <a:pt x="4084" y="2462"/>
                  </a:lnTo>
                  <a:lnTo>
                    <a:pt x="4135" y="2511"/>
                  </a:lnTo>
                  <a:lnTo>
                    <a:pt x="4135" y="2462"/>
                  </a:lnTo>
                  <a:lnTo>
                    <a:pt x="4135" y="2462"/>
                  </a:lnTo>
                  <a:lnTo>
                    <a:pt x="4135" y="2412"/>
                  </a:lnTo>
                  <a:lnTo>
                    <a:pt x="4084" y="2363"/>
                  </a:lnTo>
                  <a:lnTo>
                    <a:pt x="4084" y="2412"/>
                  </a:lnTo>
                  <a:lnTo>
                    <a:pt x="4084" y="2412"/>
                  </a:lnTo>
                  <a:lnTo>
                    <a:pt x="4084" y="2412"/>
                  </a:lnTo>
                  <a:lnTo>
                    <a:pt x="4084" y="2462"/>
                  </a:lnTo>
                  <a:close/>
                  <a:moveTo>
                    <a:pt x="4035" y="1675"/>
                  </a:moveTo>
                  <a:lnTo>
                    <a:pt x="3986" y="1624"/>
                  </a:lnTo>
                  <a:lnTo>
                    <a:pt x="3986" y="1624"/>
                  </a:lnTo>
                  <a:lnTo>
                    <a:pt x="3986" y="1575"/>
                  </a:lnTo>
                  <a:lnTo>
                    <a:pt x="3986" y="1527"/>
                  </a:lnTo>
                  <a:lnTo>
                    <a:pt x="3986" y="1527"/>
                  </a:lnTo>
                  <a:lnTo>
                    <a:pt x="4035" y="1478"/>
                  </a:lnTo>
                  <a:lnTo>
                    <a:pt x="4035" y="1478"/>
                  </a:lnTo>
                  <a:lnTo>
                    <a:pt x="4035" y="1427"/>
                  </a:lnTo>
                  <a:lnTo>
                    <a:pt x="4035" y="1427"/>
                  </a:lnTo>
                  <a:lnTo>
                    <a:pt x="4035" y="1427"/>
                  </a:lnTo>
                  <a:lnTo>
                    <a:pt x="3986" y="1478"/>
                  </a:lnTo>
                  <a:lnTo>
                    <a:pt x="3986" y="1478"/>
                  </a:lnTo>
                  <a:lnTo>
                    <a:pt x="3938" y="1478"/>
                  </a:lnTo>
                  <a:lnTo>
                    <a:pt x="3938" y="1427"/>
                  </a:lnTo>
                  <a:lnTo>
                    <a:pt x="3938" y="1378"/>
                  </a:lnTo>
                  <a:lnTo>
                    <a:pt x="3938" y="1378"/>
                  </a:lnTo>
                  <a:lnTo>
                    <a:pt x="3887" y="1427"/>
                  </a:lnTo>
                  <a:lnTo>
                    <a:pt x="3838" y="1427"/>
                  </a:lnTo>
                  <a:lnTo>
                    <a:pt x="3790" y="1478"/>
                  </a:lnTo>
                  <a:lnTo>
                    <a:pt x="3790" y="1575"/>
                  </a:lnTo>
                  <a:lnTo>
                    <a:pt x="3790" y="1624"/>
                  </a:lnTo>
                  <a:lnTo>
                    <a:pt x="3790" y="1624"/>
                  </a:lnTo>
                  <a:lnTo>
                    <a:pt x="3741" y="1675"/>
                  </a:lnTo>
                  <a:lnTo>
                    <a:pt x="3790" y="1675"/>
                  </a:lnTo>
                  <a:lnTo>
                    <a:pt x="3838" y="1675"/>
                  </a:lnTo>
                  <a:lnTo>
                    <a:pt x="3938" y="1675"/>
                  </a:lnTo>
                  <a:lnTo>
                    <a:pt x="3986" y="1675"/>
                  </a:lnTo>
                  <a:lnTo>
                    <a:pt x="4035" y="1723"/>
                  </a:lnTo>
                  <a:lnTo>
                    <a:pt x="4084" y="1675"/>
                  </a:lnTo>
                  <a:lnTo>
                    <a:pt x="4084" y="1624"/>
                  </a:lnTo>
                  <a:lnTo>
                    <a:pt x="4084" y="1624"/>
                  </a:lnTo>
                  <a:lnTo>
                    <a:pt x="4035" y="1675"/>
                  </a:lnTo>
                  <a:close/>
                  <a:moveTo>
                    <a:pt x="3790" y="296"/>
                  </a:moveTo>
                  <a:lnTo>
                    <a:pt x="3838" y="296"/>
                  </a:lnTo>
                  <a:lnTo>
                    <a:pt x="3838" y="246"/>
                  </a:lnTo>
                  <a:lnTo>
                    <a:pt x="3838" y="246"/>
                  </a:lnTo>
                  <a:lnTo>
                    <a:pt x="3741" y="296"/>
                  </a:lnTo>
                  <a:lnTo>
                    <a:pt x="3690" y="345"/>
                  </a:lnTo>
                  <a:lnTo>
                    <a:pt x="3741" y="345"/>
                  </a:lnTo>
                  <a:lnTo>
                    <a:pt x="3790" y="296"/>
                  </a:lnTo>
                  <a:close/>
                  <a:moveTo>
                    <a:pt x="3838" y="2363"/>
                  </a:moveTo>
                  <a:lnTo>
                    <a:pt x="3838" y="2412"/>
                  </a:lnTo>
                  <a:lnTo>
                    <a:pt x="3838" y="2412"/>
                  </a:lnTo>
                  <a:lnTo>
                    <a:pt x="3887" y="2412"/>
                  </a:lnTo>
                  <a:lnTo>
                    <a:pt x="3887" y="2363"/>
                  </a:lnTo>
                  <a:lnTo>
                    <a:pt x="3887" y="2363"/>
                  </a:lnTo>
                  <a:lnTo>
                    <a:pt x="3838" y="2363"/>
                  </a:lnTo>
                  <a:close/>
                  <a:moveTo>
                    <a:pt x="3690" y="1427"/>
                  </a:moveTo>
                  <a:lnTo>
                    <a:pt x="3642" y="1427"/>
                  </a:lnTo>
                  <a:lnTo>
                    <a:pt x="3642" y="1427"/>
                  </a:lnTo>
                  <a:lnTo>
                    <a:pt x="3642" y="1478"/>
                  </a:lnTo>
                  <a:lnTo>
                    <a:pt x="3690" y="1478"/>
                  </a:lnTo>
                  <a:lnTo>
                    <a:pt x="3690" y="1478"/>
                  </a:lnTo>
                  <a:lnTo>
                    <a:pt x="3741" y="1427"/>
                  </a:lnTo>
                  <a:lnTo>
                    <a:pt x="3741" y="1427"/>
                  </a:lnTo>
                  <a:lnTo>
                    <a:pt x="3690" y="1378"/>
                  </a:lnTo>
                  <a:lnTo>
                    <a:pt x="3690" y="1427"/>
                  </a:lnTo>
                  <a:close/>
                  <a:moveTo>
                    <a:pt x="4626" y="2856"/>
                  </a:moveTo>
                  <a:lnTo>
                    <a:pt x="4577" y="2805"/>
                  </a:lnTo>
                  <a:lnTo>
                    <a:pt x="4478" y="2708"/>
                  </a:lnTo>
                  <a:lnTo>
                    <a:pt x="4380" y="2659"/>
                  </a:lnTo>
                  <a:lnTo>
                    <a:pt x="4232" y="2608"/>
                  </a:lnTo>
                  <a:lnTo>
                    <a:pt x="4183" y="2560"/>
                  </a:lnTo>
                  <a:lnTo>
                    <a:pt x="4135" y="2560"/>
                  </a:lnTo>
                  <a:lnTo>
                    <a:pt x="4084" y="2511"/>
                  </a:lnTo>
                  <a:lnTo>
                    <a:pt x="4084" y="2511"/>
                  </a:lnTo>
                  <a:lnTo>
                    <a:pt x="3986" y="2511"/>
                  </a:lnTo>
                  <a:lnTo>
                    <a:pt x="3938" y="2511"/>
                  </a:lnTo>
                  <a:lnTo>
                    <a:pt x="3938" y="2462"/>
                  </a:lnTo>
                  <a:lnTo>
                    <a:pt x="3938" y="2462"/>
                  </a:lnTo>
                  <a:lnTo>
                    <a:pt x="3938" y="2412"/>
                  </a:lnTo>
                  <a:lnTo>
                    <a:pt x="3938" y="2412"/>
                  </a:lnTo>
                  <a:lnTo>
                    <a:pt x="3938" y="2412"/>
                  </a:lnTo>
                  <a:lnTo>
                    <a:pt x="3887" y="2412"/>
                  </a:lnTo>
                  <a:lnTo>
                    <a:pt x="3887" y="2412"/>
                  </a:lnTo>
                  <a:lnTo>
                    <a:pt x="3838" y="2412"/>
                  </a:lnTo>
                  <a:lnTo>
                    <a:pt x="3741" y="2363"/>
                  </a:lnTo>
                  <a:lnTo>
                    <a:pt x="3741" y="2314"/>
                  </a:lnTo>
                  <a:lnTo>
                    <a:pt x="3690" y="2265"/>
                  </a:lnTo>
                  <a:lnTo>
                    <a:pt x="3593" y="2215"/>
                  </a:lnTo>
                  <a:lnTo>
                    <a:pt x="3493" y="2166"/>
                  </a:lnTo>
                  <a:lnTo>
                    <a:pt x="3347" y="2068"/>
                  </a:lnTo>
                  <a:lnTo>
                    <a:pt x="3297" y="2018"/>
                  </a:lnTo>
                  <a:lnTo>
                    <a:pt x="3297" y="1969"/>
                  </a:lnTo>
                  <a:lnTo>
                    <a:pt x="3297" y="1920"/>
                  </a:lnTo>
                  <a:lnTo>
                    <a:pt x="3297" y="1871"/>
                  </a:lnTo>
                  <a:lnTo>
                    <a:pt x="3347" y="1871"/>
                  </a:lnTo>
                  <a:lnTo>
                    <a:pt x="3445" y="1723"/>
                  </a:lnTo>
                  <a:lnTo>
                    <a:pt x="3493" y="1675"/>
                  </a:lnTo>
                  <a:lnTo>
                    <a:pt x="3544" y="1624"/>
                  </a:lnTo>
                  <a:lnTo>
                    <a:pt x="3544" y="1527"/>
                  </a:lnTo>
                  <a:lnTo>
                    <a:pt x="3593" y="1478"/>
                  </a:lnTo>
                  <a:lnTo>
                    <a:pt x="3544" y="1378"/>
                  </a:lnTo>
                  <a:lnTo>
                    <a:pt x="3544" y="1182"/>
                  </a:lnTo>
                  <a:lnTo>
                    <a:pt x="3690" y="1133"/>
                  </a:lnTo>
                  <a:lnTo>
                    <a:pt x="3690" y="1133"/>
                  </a:lnTo>
                  <a:lnTo>
                    <a:pt x="3741" y="1133"/>
                  </a:lnTo>
                  <a:lnTo>
                    <a:pt x="3790" y="1133"/>
                  </a:lnTo>
                  <a:lnTo>
                    <a:pt x="3790" y="1182"/>
                  </a:lnTo>
                  <a:lnTo>
                    <a:pt x="3838" y="1133"/>
                  </a:lnTo>
                  <a:lnTo>
                    <a:pt x="3887" y="1034"/>
                  </a:lnTo>
                  <a:lnTo>
                    <a:pt x="3887" y="985"/>
                  </a:lnTo>
                  <a:lnTo>
                    <a:pt x="3838" y="936"/>
                  </a:lnTo>
                  <a:lnTo>
                    <a:pt x="3887" y="936"/>
                  </a:lnTo>
                  <a:lnTo>
                    <a:pt x="4084" y="690"/>
                  </a:lnTo>
                  <a:lnTo>
                    <a:pt x="4035" y="640"/>
                  </a:lnTo>
                  <a:lnTo>
                    <a:pt x="4035" y="640"/>
                  </a:lnTo>
                  <a:lnTo>
                    <a:pt x="3938" y="640"/>
                  </a:lnTo>
                  <a:lnTo>
                    <a:pt x="3887" y="591"/>
                  </a:lnTo>
                  <a:lnTo>
                    <a:pt x="3887" y="493"/>
                  </a:lnTo>
                  <a:lnTo>
                    <a:pt x="3838" y="493"/>
                  </a:lnTo>
                  <a:lnTo>
                    <a:pt x="3741" y="591"/>
                  </a:lnTo>
                  <a:lnTo>
                    <a:pt x="3741" y="640"/>
                  </a:lnTo>
                  <a:lnTo>
                    <a:pt x="3741" y="640"/>
                  </a:lnTo>
                  <a:lnTo>
                    <a:pt x="3741" y="690"/>
                  </a:lnTo>
                  <a:lnTo>
                    <a:pt x="3741" y="739"/>
                  </a:lnTo>
                  <a:lnTo>
                    <a:pt x="3690" y="739"/>
                  </a:lnTo>
                  <a:lnTo>
                    <a:pt x="3642" y="739"/>
                  </a:lnTo>
                  <a:lnTo>
                    <a:pt x="3593" y="690"/>
                  </a:lnTo>
                  <a:lnTo>
                    <a:pt x="3593" y="640"/>
                  </a:lnTo>
                  <a:lnTo>
                    <a:pt x="3544" y="591"/>
                  </a:lnTo>
                  <a:lnTo>
                    <a:pt x="3493" y="640"/>
                  </a:lnTo>
                  <a:lnTo>
                    <a:pt x="3493" y="640"/>
                  </a:lnTo>
                  <a:lnTo>
                    <a:pt x="3445" y="640"/>
                  </a:lnTo>
                  <a:lnTo>
                    <a:pt x="3445" y="640"/>
                  </a:lnTo>
                  <a:lnTo>
                    <a:pt x="3445" y="591"/>
                  </a:lnTo>
                  <a:lnTo>
                    <a:pt x="3493" y="542"/>
                  </a:lnTo>
                  <a:lnTo>
                    <a:pt x="3544" y="542"/>
                  </a:lnTo>
                  <a:lnTo>
                    <a:pt x="3544" y="493"/>
                  </a:lnTo>
                  <a:lnTo>
                    <a:pt x="3493" y="493"/>
                  </a:lnTo>
                  <a:lnTo>
                    <a:pt x="3493" y="493"/>
                  </a:lnTo>
                  <a:lnTo>
                    <a:pt x="3544" y="443"/>
                  </a:lnTo>
                  <a:lnTo>
                    <a:pt x="3544" y="443"/>
                  </a:lnTo>
                  <a:lnTo>
                    <a:pt x="3493" y="493"/>
                  </a:lnTo>
                  <a:lnTo>
                    <a:pt x="3445" y="493"/>
                  </a:lnTo>
                  <a:lnTo>
                    <a:pt x="3347" y="542"/>
                  </a:lnTo>
                  <a:lnTo>
                    <a:pt x="3248" y="591"/>
                  </a:lnTo>
                  <a:lnTo>
                    <a:pt x="3199" y="640"/>
                  </a:lnTo>
                  <a:lnTo>
                    <a:pt x="3100" y="640"/>
                  </a:lnTo>
                  <a:lnTo>
                    <a:pt x="3002" y="591"/>
                  </a:lnTo>
                  <a:lnTo>
                    <a:pt x="3002" y="542"/>
                  </a:lnTo>
                  <a:lnTo>
                    <a:pt x="2953" y="542"/>
                  </a:lnTo>
                  <a:lnTo>
                    <a:pt x="2854" y="542"/>
                  </a:lnTo>
                  <a:lnTo>
                    <a:pt x="2756" y="542"/>
                  </a:lnTo>
                  <a:lnTo>
                    <a:pt x="2756" y="542"/>
                  </a:lnTo>
                  <a:lnTo>
                    <a:pt x="2706" y="542"/>
                  </a:lnTo>
                  <a:lnTo>
                    <a:pt x="2657" y="493"/>
                  </a:lnTo>
                  <a:lnTo>
                    <a:pt x="2509" y="443"/>
                  </a:lnTo>
                  <a:lnTo>
                    <a:pt x="2363" y="443"/>
                  </a:lnTo>
                  <a:lnTo>
                    <a:pt x="2312" y="443"/>
                  </a:lnTo>
                  <a:lnTo>
                    <a:pt x="2263" y="394"/>
                  </a:lnTo>
                  <a:lnTo>
                    <a:pt x="2215" y="394"/>
                  </a:lnTo>
                  <a:lnTo>
                    <a:pt x="2166" y="394"/>
                  </a:lnTo>
                  <a:lnTo>
                    <a:pt x="2115" y="345"/>
                  </a:lnTo>
                  <a:lnTo>
                    <a:pt x="2067" y="246"/>
                  </a:lnTo>
                  <a:lnTo>
                    <a:pt x="2018" y="246"/>
                  </a:lnTo>
                  <a:lnTo>
                    <a:pt x="1969" y="197"/>
                  </a:lnTo>
                  <a:lnTo>
                    <a:pt x="1919" y="246"/>
                  </a:lnTo>
                  <a:lnTo>
                    <a:pt x="1870" y="296"/>
                  </a:lnTo>
                  <a:lnTo>
                    <a:pt x="1821" y="197"/>
                  </a:lnTo>
                  <a:lnTo>
                    <a:pt x="1722" y="148"/>
                  </a:lnTo>
                  <a:lnTo>
                    <a:pt x="1673" y="100"/>
                  </a:lnTo>
                  <a:lnTo>
                    <a:pt x="1673" y="148"/>
                  </a:lnTo>
                  <a:lnTo>
                    <a:pt x="1624" y="148"/>
                  </a:lnTo>
                  <a:lnTo>
                    <a:pt x="1624" y="197"/>
                  </a:lnTo>
                  <a:lnTo>
                    <a:pt x="1575" y="148"/>
                  </a:lnTo>
                  <a:lnTo>
                    <a:pt x="1525" y="100"/>
                  </a:lnTo>
                  <a:lnTo>
                    <a:pt x="1525" y="100"/>
                  </a:lnTo>
                  <a:lnTo>
                    <a:pt x="1427" y="148"/>
                  </a:lnTo>
                  <a:lnTo>
                    <a:pt x="1427" y="148"/>
                  </a:lnTo>
                  <a:lnTo>
                    <a:pt x="1525" y="197"/>
                  </a:lnTo>
                  <a:lnTo>
                    <a:pt x="1575" y="246"/>
                  </a:lnTo>
                  <a:lnTo>
                    <a:pt x="1624" y="296"/>
                  </a:lnTo>
                  <a:lnTo>
                    <a:pt x="1673" y="246"/>
                  </a:lnTo>
                  <a:lnTo>
                    <a:pt x="1772" y="246"/>
                  </a:lnTo>
                  <a:lnTo>
                    <a:pt x="1870" y="345"/>
                  </a:lnTo>
                  <a:lnTo>
                    <a:pt x="1870" y="394"/>
                  </a:lnTo>
                  <a:lnTo>
                    <a:pt x="1870" y="443"/>
                  </a:lnTo>
                  <a:lnTo>
                    <a:pt x="1870" y="493"/>
                  </a:lnTo>
                  <a:lnTo>
                    <a:pt x="1870" y="542"/>
                  </a:lnTo>
                  <a:lnTo>
                    <a:pt x="1919" y="591"/>
                  </a:lnTo>
                  <a:lnTo>
                    <a:pt x="1870" y="591"/>
                  </a:lnTo>
                  <a:lnTo>
                    <a:pt x="1821" y="591"/>
                  </a:lnTo>
                  <a:lnTo>
                    <a:pt x="1821" y="591"/>
                  </a:lnTo>
                  <a:lnTo>
                    <a:pt x="1772" y="640"/>
                  </a:lnTo>
                  <a:lnTo>
                    <a:pt x="1772" y="690"/>
                  </a:lnTo>
                  <a:lnTo>
                    <a:pt x="1722" y="640"/>
                  </a:lnTo>
                  <a:lnTo>
                    <a:pt x="1673" y="640"/>
                  </a:lnTo>
                  <a:lnTo>
                    <a:pt x="1624" y="640"/>
                  </a:lnTo>
                  <a:lnTo>
                    <a:pt x="1575" y="690"/>
                  </a:lnTo>
                  <a:lnTo>
                    <a:pt x="1525" y="640"/>
                  </a:lnTo>
                  <a:lnTo>
                    <a:pt x="1476" y="640"/>
                  </a:lnTo>
                  <a:lnTo>
                    <a:pt x="1378" y="690"/>
                  </a:lnTo>
                  <a:lnTo>
                    <a:pt x="1230" y="690"/>
                  </a:lnTo>
                  <a:lnTo>
                    <a:pt x="1181" y="640"/>
                  </a:lnTo>
                  <a:lnTo>
                    <a:pt x="1181" y="591"/>
                  </a:lnTo>
                  <a:lnTo>
                    <a:pt x="1181" y="542"/>
                  </a:lnTo>
                  <a:lnTo>
                    <a:pt x="1181" y="591"/>
                  </a:lnTo>
                  <a:lnTo>
                    <a:pt x="1131" y="640"/>
                  </a:lnTo>
                  <a:lnTo>
                    <a:pt x="1033" y="640"/>
                  </a:lnTo>
                  <a:lnTo>
                    <a:pt x="1033" y="640"/>
                  </a:lnTo>
                  <a:lnTo>
                    <a:pt x="1033" y="690"/>
                  </a:lnTo>
                  <a:lnTo>
                    <a:pt x="1033" y="690"/>
                  </a:lnTo>
                  <a:lnTo>
                    <a:pt x="985" y="690"/>
                  </a:lnTo>
                  <a:lnTo>
                    <a:pt x="985" y="739"/>
                  </a:lnTo>
                  <a:lnTo>
                    <a:pt x="985" y="739"/>
                  </a:lnTo>
                  <a:lnTo>
                    <a:pt x="985" y="788"/>
                  </a:lnTo>
                  <a:lnTo>
                    <a:pt x="934" y="837"/>
                  </a:lnTo>
                  <a:lnTo>
                    <a:pt x="934" y="788"/>
                  </a:lnTo>
                  <a:lnTo>
                    <a:pt x="885" y="739"/>
                  </a:lnTo>
                  <a:lnTo>
                    <a:pt x="837" y="739"/>
                  </a:lnTo>
                  <a:lnTo>
                    <a:pt x="837" y="739"/>
                  </a:lnTo>
                  <a:lnTo>
                    <a:pt x="837" y="788"/>
                  </a:lnTo>
                  <a:lnTo>
                    <a:pt x="837" y="837"/>
                  </a:lnTo>
                  <a:lnTo>
                    <a:pt x="788" y="887"/>
                  </a:lnTo>
                  <a:lnTo>
                    <a:pt x="737" y="887"/>
                  </a:lnTo>
                  <a:lnTo>
                    <a:pt x="737" y="887"/>
                  </a:lnTo>
                  <a:lnTo>
                    <a:pt x="688" y="985"/>
                  </a:lnTo>
                  <a:lnTo>
                    <a:pt x="591" y="1034"/>
                  </a:lnTo>
                  <a:lnTo>
                    <a:pt x="591" y="1082"/>
                  </a:lnTo>
                  <a:lnTo>
                    <a:pt x="591" y="1133"/>
                  </a:lnTo>
                  <a:lnTo>
                    <a:pt x="640" y="1182"/>
                  </a:lnTo>
                  <a:lnTo>
                    <a:pt x="591" y="1230"/>
                  </a:lnTo>
                  <a:lnTo>
                    <a:pt x="591" y="1281"/>
                  </a:lnTo>
                  <a:lnTo>
                    <a:pt x="540" y="1281"/>
                  </a:lnTo>
                  <a:lnTo>
                    <a:pt x="492" y="1281"/>
                  </a:lnTo>
                  <a:lnTo>
                    <a:pt x="443" y="1330"/>
                  </a:lnTo>
                  <a:lnTo>
                    <a:pt x="394" y="1378"/>
                  </a:lnTo>
                  <a:lnTo>
                    <a:pt x="394" y="1427"/>
                  </a:lnTo>
                  <a:lnTo>
                    <a:pt x="394" y="1478"/>
                  </a:lnTo>
                  <a:lnTo>
                    <a:pt x="344" y="1527"/>
                  </a:lnTo>
                  <a:lnTo>
                    <a:pt x="344" y="1527"/>
                  </a:lnTo>
                  <a:lnTo>
                    <a:pt x="295" y="1575"/>
                  </a:lnTo>
                  <a:lnTo>
                    <a:pt x="246" y="1675"/>
                  </a:lnTo>
                  <a:lnTo>
                    <a:pt x="197" y="1772"/>
                  </a:lnTo>
                  <a:lnTo>
                    <a:pt x="246" y="1821"/>
                  </a:lnTo>
                  <a:lnTo>
                    <a:pt x="295" y="1821"/>
                  </a:lnTo>
                  <a:lnTo>
                    <a:pt x="344" y="1821"/>
                  </a:lnTo>
                  <a:lnTo>
                    <a:pt x="344" y="1871"/>
                  </a:lnTo>
                  <a:lnTo>
                    <a:pt x="295" y="1871"/>
                  </a:lnTo>
                  <a:lnTo>
                    <a:pt x="344" y="1920"/>
                  </a:lnTo>
                  <a:lnTo>
                    <a:pt x="394" y="1969"/>
                  </a:lnTo>
                  <a:lnTo>
                    <a:pt x="394" y="1969"/>
                  </a:lnTo>
                  <a:lnTo>
                    <a:pt x="443" y="1969"/>
                  </a:lnTo>
                  <a:lnTo>
                    <a:pt x="394" y="1969"/>
                  </a:lnTo>
                  <a:lnTo>
                    <a:pt x="344" y="1969"/>
                  </a:lnTo>
                  <a:lnTo>
                    <a:pt x="295" y="2018"/>
                  </a:lnTo>
                  <a:lnTo>
                    <a:pt x="344" y="2068"/>
                  </a:lnTo>
                  <a:lnTo>
                    <a:pt x="344" y="2117"/>
                  </a:lnTo>
                  <a:lnTo>
                    <a:pt x="344" y="2117"/>
                  </a:lnTo>
                  <a:lnTo>
                    <a:pt x="295" y="2117"/>
                  </a:lnTo>
                  <a:lnTo>
                    <a:pt x="295" y="2068"/>
                  </a:lnTo>
                  <a:lnTo>
                    <a:pt x="246" y="2018"/>
                  </a:lnTo>
                  <a:lnTo>
                    <a:pt x="197" y="2018"/>
                  </a:lnTo>
                  <a:lnTo>
                    <a:pt x="147" y="2018"/>
                  </a:lnTo>
                  <a:lnTo>
                    <a:pt x="98" y="2018"/>
                  </a:lnTo>
                  <a:lnTo>
                    <a:pt x="98" y="2117"/>
                  </a:lnTo>
                  <a:lnTo>
                    <a:pt x="98" y="2166"/>
                  </a:lnTo>
                  <a:lnTo>
                    <a:pt x="98" y="2117"/>
                  </a:lnTo>
                  <a:lnTo>
                    <a:pt x="98" y="2068"/>
                  </a:lnTo>
                  <a:lnTo>
                    <a:pt x="49" y="2018"/>
                  </a:lnTo>
                  <a:lnTo>
                    <a:pt x="0" y="2018"/>
                  </a:lnTo>
                  <a:lnTo>
                    <a:pt x="0" y="7727"/>
                  </a:lnTo>
                  <a:lnTo>
                    <a:pt x="4626" y="7727"/>
                  </a:lnTo>
                  <a:lnTo>
                    <a:pt x="4626" y="2856"/>
                  </a:lnTo>
                  <a:close/>
                  <a:moveTo>
                    <a:pt x="591" y="443"/>
                  </a:moveTo>
                  <a:lnTo>
                    <a:pt x="688" y="394"/>
                  </a:lnTo>
                  <a:lnTo>
                    <a:pt x="788" y="443"/>
                  </a:lnTo>
                  <a:lnTo>
                    <a:pt x="837" y="443"/>
                  </a:lnTo>
                  <a:lnTo>
                    <a:pt x="837" y="394"/>
                  </a:lnTo>
                  <a:lnTo>
                    <a:pt x="788" y="394"/>
                  </a:lnTo>
                  <a:lnTo>
                    <a:pt x="788" y="394"/>
                  </a:lnTo>
                  <a:lnTo>
                    <a:pt x="737" y="345"/>
                  </a:lnTo>
                  <a:lnTo>
                    <a:pt x="737" y="296"/>
                  </a:lnTo>
                  <a:lnTo>
                    <a:pt x="688" y="296"/>
                  </a:lnTo>
                  <a:lnTo>
                    <a:pt x="688" y="246"/>
                  </a:lnTo>
                  <a:lnTo>
                    <a:pt x="688" y="197"/>
                  </a:lnTo>
                  <a:lnTo>
                    <a:pt x="640" y="197"/>
                  </a:lnTo>
                  <a:lnTo>
                    <a:pt x="640" y="197"/>
                  </a:lnTo>
                  <a:lnTo>
                    <a:pt x="591" y="246"/>
                  </a:lnTo>
                  <a:lnTo>
                    <a:pt x="591" y="296"/>
                  </a:lnTo>
                  <a:lnTo>
                    <a:pt x="591" y="345"/>
                  </a:lnTo>
                  <a:lnTo>
                    <a:pt x="591" y="394"/>
                  </a:lnTo>
                  <a:lnTo>
                    <a:pt x="540" y="345"/>
                  </a:lnTo>
                  <a:lnTo>
                    <a:pt x="540" y="443"/>
                  </a:lnTo>
                  <a:lnTo>
                    <a:pt x="540" y="443"/>
                  </a:lnTo>
                  <a:lnTo>
                    <a:pt x="591" y="443"/>
                  </a:lnTo>
                  <a:close/>
                  <a:moveTo>
                    <a:pt x="1772" y="100"/>
                  </a:moveTo>
                  <a:lnTo>
                    <a:pt x="1821" y="197"/>
                  </a:lnTo>
                  <a:lnTo>
                    <a:pt x="1821" y="148"/>
                  </a:lnTo>
                  <a:lnTo>
                    <a:pt x="1870" y="100"/>
                  </a:lnTo>
                  <a:lnTo>
                    <a:pt x="1821" y="49"/>
                  </a:lnTo>
                  <a:lnTo>
                    <a:pt x="1821" y="0"/>
                  </a:lnTo>
                  <a:lnTo>
                    <a:pt x="1821" y="0"/>
                  </a:lnTo>
                  <a:lnTo>
                    <a:pt x="1821" y="49"/>
                  </a:lnTo>
                  <a:lnTo>
                    <a:pt x="1772" y="49"/>
                  </a:lnTo>
                  <a:lnTo>
                    <a:pt x="1821" y="100"/>
                  </a:lnTo>
                  <a:lnTo>
                    <a:pt x="1772" y="100"/>
                  </a:lnTo>
                  <a:close/>
                  <a:moveTo>
                    <a:pt x="737" y="246"/>
                  </a:moveTo>
                  <a:lnTo>
                    <a:pt x="788" y="345"/>
                  </a:lnTo>
                  <a:lnTo>
                    <a:pt x="837" y="394"/>
                  </a:lnTo>
                  <a:lnTo>
                    <a:pt x="985" y="493"/>
                  </a:lnTo>
                  <a:lnTo>
                    <a:pt x="1181" y="394"/>
                  </a:lnTo>
                  <a:lnTo>
                    <a:pt x="1230" y="296"/>
                  </a:lnTo>
                  <a:lnTo>
                    <a:pt x="1279" y="296"/>
                  </a:lnTo>
                  <a:lnTo>
                    <a:pt x="1279" y="296"/>
                  </a:lnTo>
                  <a:lnTo>
                    <a:pt x="1279" y="246"/>
                  </a:lnTo>
                  <a:lnTo>
                    <a:pt x="1279" y="246"/>
                  </a:lnTo>
                  <a:lnTo>
                    <a:pt x="1279" y="197"/>
                  </a:lnTo>
                  <a:lnTo>
                    <a:pt x="1230" y="197"/>
                  </a:lnTo>
                  <a:lnTo>
                    <a:pt x="1181" y="148"/>
                  </a:lnTo>
                  <a:lnTo>
                    <a:pt x="1181" y="100"/>
                  </a:lnTo>
                  <a:lnTo>
                    <a:pt x="1131" y="148"/>
                  </a:lnTo>
                  <a:lnTo>
                    <a:pt x="1082" y="148"/>
                  </a:lnTo>
                  <a:lnTo>
                    <a:pt x="1033" y="197"/>
                  </a:lnTo>
                  <a:lnTo>
                    <a:pt x="1033" y="197"/>
                  </a:lnTo>
                  <a:lnTo>
                    <a:pt x="985" y="197"/>
                  </a:lnTo>
                  <a:lnTo>
                    <a:pt x="885" y="197"/>
                  </a:lnTo>
                  <a:lnTo>
                    <a:pt x="837" y="197"/>
                  </a:lnTo>
                  <a:lnTo>
                    <a:pt x="788" y="148"/>
                  </a:lnTo>
                  <a:lnTo>
                    <a:pt x="788" y="148"/>
                  </a:lnTo>
                  <a:lnTo>
                    <a:pt x="737" y="100"/>
                  </a:lnTo>
                  <a:lnTo>
                    <a:pt x="737" y="100"/>
                  </a:lnTo>
                  <a:lnTo>
                    <a:pt x="688" y="100"/>
                  </a:lnTo>
                  <a:lnTo>
                    <a:pt x="688" y="148"/>
                  </a:lnTo>
                  <a:lnTo>
                    <a:pt x="737" y="148"/>
                  </a:lnTo>
                  <a:lnTo>
                    <a:pt x="737" y="246"/>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20" name="Freeform 119"/>
            <p:cNvSpPr>
              <a:spLocks noChangeArrowheads="1"/>
            </p:cNvSpPr>
            <p:nvPr/>
          </p:nvSpPr>
          <p:spPr bwMode="auto">
            <a:xfrm>
              <a:off x="6429047" y="1352553"/>
              <a:ext cx="2568576" cy="3392486"/>
            </a:xfrm>
            <a:custGeom>
              <a:avLst/>
              <a:gdLst>
                <a:gd name="T0" fmla="*/ 5957 w 8271"/>
                <a:gd name="T1" fmla="*/ 788 h 10928"/>
                <a:gd name="T2" fmla="*/ 1280 w 8271"/>
                <a:gd name="T3" fmla="*/ 3594 h 10928"/>
                <a:gd name="T4" fmla="*/ 6301 w 8271"/>
                <a:gd name="T5" fmla="*/ 345 h 10928"/>
                <a:gd name="T6" fmla="*/ 50 w 8271"/>
                <a:gd name="T7" fmla="*/ 6054 h 10928"/>
                <a:gd name="T8" fmla="*/ 8073 w 8271"/>
                <a:gd name="T9" fmla="*/ 542 h 10928"/>
                <a:gd name="T10" fmla="*/ 7876 w 8271"/>
                <a:gd name="T11" fmla="*/ 641 h 10928"/>
                <a:gd name="T12" fmla="*/ 7826 w 8271"/>
                <a:gd name="T13" fmla="*/ 739 h 10928"/>
                <a:gd name="T14" fmla="*/ 7826 w 8271"/>
                <a:gd name="T15" fmla="*/ 493 h 10928"/>
                <a:gd name="T16" fmla="*/ 7286 w 8271"/>
                <a:gd name="T17" fmla="*/ 51 h 10928"/>
                <a:gd name="T18" fmla="*/ 7039 w 8271"/>
                <a:gd name="T19" fmla="*/ 197 h 10928"/>
                <a:gd name="T20" fmla="*/ 6842 w 8271"/>
                <a:gd name="T21" fmla="*/ 148 h 10928"/>
                <a:gd name="T22" fmla="*/ 6744 w 8271"/>
                <a:gd name="T23" fmla="*/ 296 h 10928"/>
                <a:gd name="T24" fmla="*/ 6645 w 8271"/>
                <a:gd name="T25" fmla="*/ 345 h 10928"/>
                <a:gd name="T26" fmla="*/ 6596 w 8271"/>
                <a:gd name="T27" fmla="*/ 296 h 10928"/>
                <a:gd name="T28" fmla="*/ 6399 w 8271"/>
                <a:gd name="T29" fmla="*/ 394 h 10928"/>
                <a:gd name="T30" fmla="*/ 6399 w 8271"/>
                <a:gd name="T31" fmla="*/ 641 h 10928"/>
                <a:gd name="T32" fmla="*/ 6251 w 8271"/>
                <a:gd name="T33" fmla="*/ 641 h 10928"/>
                <a:gd name="T34" fmla="*/ 6153 w 8271"/>
                <a:gd name="T35" fmla="*/ 788 h 10928"/>
                <a:gd name="T36" fmla="*/ 6105 w 8271"/>
                <a:gd name="T37" fmla="*/ 788 h 10928"/>
                <a:gd name="T38" fmla="*/ 5908 w 8271"/>
                <a:gd name="T39" fmla="*/ 887 h 10928"/>
                <a:gd name="T40" fmla="*/ 6054 w 8271"/>
                <a:gd name="T41" fmla="*/ 1084 h 10928"/>
                <a:gd name="T42" fmla="*/ 5908 w 8271"/>
                <a:gd name="T43" fmla="*/ 1281 h 10928"/>
                <a:gd name="T44" fmla="*/ 6054 w 8271"/>
                <a:gd name="T45" fmla="*/ 1330 h 10928"/>
                <a:gd name="T46" fmla="*/ 5709 w 8271"/>
                <a:gd name="T47" fmla="*/ 1281 h 10928"/>
                <a:gd name="T48" fmla="*/ 5514 w 8271"/>
                <a:gd name="T49" fmla="*/ 1378 h 10928"/>
                <a:gd name="T50" fmla="*/ 5563 w 8271"/>
                <a:gd name="T51" fmla="*/ 1575 h 10928"/>
                <a:gd name="T52" fmla="*/ 5563 w 8271"/>
                <a:gd name="T53" fmla="*/ 1723 h 10928"/>
                <a:gd name="T54" fmla="*/ 5464 w 8271"/>
                <a:gd name="T55" fmla="*/ 1920 h 10928"/>
                <a:gd name="T56" fmla="*/ 5218 w 8271"/>
                <a:gd name="T57" fmla="*/ 1526 h 10928"/>
                <a:gd name="T58" fmla="*/ 4972 w 8271"/>
                <a:gd name="T59" fmla="*/ 1626 h 10928"/>
                <a:gd name="T60" fmla="*/ 4775 w 8271"/>
                <a:gd name="T61" fmla="*/ 2019 h 10928"/>
                <a:gd name="T62" fmla="*/ 4578 w 8271"/>
                <a:gd name="T63" fmla="*/ 2413 h 10928"/>
                <a:gd name="T64" fmla="*/ 4282 w 8271"/>
                <a:gd name="T65" fmla="*/ 2953 h 10928"/>
                <a:gd name="T66" fmla="*/ 3348 w 8271"/>
                <a:gd name="T67" fmla="*/ 3201 h 10928"/>
                <a:gd name="T68" fmla="*/ 2462 w 8271"/>
                <a:gd name="T69" fmla="*/ 3544 h 10928"/>
                <a:gd name="T70" fmla="*/ 1920 w 8271"/>
                <a:gd name="T71" fmla="*/ 3594 h 10928"/>
                <a:gd name="T72" fmla="*/ 1035 w 8271"/>
                <a:gd name="T73" fmla="*/ 4086 h 10928"/>
                <a:gd name="T74" fmla="*/ 641 w 8271"/>
                <a:gd name="T75" fmla="*/ 4479 h 10928"/>
                <a:gd name="T76" fmla="*/ 493 w 8271"/>
                <a:gd name="T77" fmla="*/ 4382 h 10928"/>
                <a:gd name="T78" fmla="*/ 444 w 8271"/>
                <a:gd name="T79" fmla="*/ 4972 h 10928"/>
                <a:gd name="T80" fmla="*/ 345 w 8271"/>
                <a:gd name="T81" fmla="*/ 5612 h 10928"/>
                <a:gd name="T82" fmla="*/ 690 w 8271"/>
                <a:gd name="T83" fmla="*/ 6448 h 10928"/>
                <a:gd name="T84" fmla="*/ 493 w 8271"/>
                <a:gd name="T85" fmla="*/ 6350 h 10928"/>
                <a:gd name="T86" fmla="*/ 395 w 8271"/>
                <a:gd name="T87" fmla="*/ 6152 h 10928"/>
                <a:gd name="T88" fmla="*/ 444 w 8271"/>
                <a:gd name="T89" fmla="*/ 6399 h 10928"/>
                <a:gd name="T90" fmla="*/ 345 w 8271"/>
                <a:gd name="T91" fmla="*/ 6497 h 10928"/>
                <a:gd name="T92" fmla="*/ 198 w 8271"/>
                <a:gd name="T93" fmla="*/ 6399 h 10928"/>
                <a:gd name="T94" fmla="*/ 592 w 8271"/>
                <a:gd name="T95" fmla="*/ 6990 h 10928"/>
                <a:gd name="T96" fmla="*/ 887 w 8271"/>
                <a:gd name="T97" fmla="*/ 7678 h 10928"/>
                <a:gd name="T98" fmla="*/ 1084 w 8271"/>
                <a:gd name="T99" fmla="*/ 8466 h 10928"/>
                <a:gd name="T100" fmla="*/ 1477 w 8271"/>
                <a:gd name="T101" fmla="*/ 9549 h 10928"/>
                <a:gd name="T102" fmla="*/ 1380 w 8271"/>
                <a:gd name="T103" fmla="*/ 10140 h 10928"/>
                <a:gd name="T104" fmla="*/ 1084 w 8271"/>
                <a:gd name="T105" fmla="*/ 10434 h 10928"/>
                <a:gd name="T106" fmla="*/ 1577 w 8271"/>
                <a:gd name="T107" fmla="*/ 10779 h 10928"/>
                <a:gd name="T108" fmla="*/ 2561 w 8271"/>
                <a:gd name="T109" fmla="*/ 10927 h 10928"/>
                <a:gd name="T110" fmla="*/ 3397 w 8271"/>
                <a:gd name="T111" fmla="*/ 10582 h 10928"/>
                <a:gd name="T112" fmla="*/ 4085 w 8271"/>
                <a:gd name="T113" fmla="*/ 10337 h 10928"/>
                <a:gd name="T114" fmla="*/ 5169 w 8271"/>
                <a:gd name="T115" fmla="*/ 10337 h 10928"/>
                <a:gd name="T116" fmla="*/ 5709 w 8271"/>
                <a:gd name="T117" fmla="*/ 10091 h 10928"/>
                <a:gd name="T118" fmla="*/ 6448 w 8271"/>
                <a:gd name="T119" fmla="*/ 9647 h 10928"/>
                <a:gd name="T120" fmla="*/ 7580 w 8271"/>
                <a:gd name="T121" fmla="*/ 9450 h 10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71" h="10928">
                  <a:moveTo>
                    <a:pt x="5957" y="838"/>
                  </a:moveTo>
                  <a:lnTo>
                    <a:pt x="6005" y="838"/>
                  </a:lnTo>
                  <a:lnTo>
                    <a:pt x="6005" y="838"/>
                  </a:lnTo>
                  <a:lnTo>
                    <a:pt x="6005" y="838"/>
                  </a:lnTo>
                  <a:lnTo>
                    <a:pt x="6005" y="788"/>
                  </a:lnTo>
                  <a:lnTo>
                    <a:pt x="6005" y="788"/>
                  </a:lnTo>
                  <a:lnTo>
                    <a:pt x="5957" y="788"/>
                  </a:lnTo>
                  <a:lnTo>
                    <a:pt x="5957" y="788"/>
                  </a:lnTo>
                  <a:lnTo>
                    <a:pt x="5957" y="838"/>
                  </a:lnTo>
                  <a:close/>
                  <a:moveTo>
                    <a:pt x="1280" y="3643"/>
                  </a:moveTo>
                  <a:lnTo>
                    <a:pt x="1329" y="3594"/>
                  </a:lnTo>
                  <a:lnTo>
                    <a:pt x="1329" y="3594"/>
                  </a:lnTo>
                  <a:lnTo>
                    <a:pt x="1329" y="3544"/>
                  </a:lnTo>
                  <a:lnTo>
                    <a:pt x="1280" y="3594"/>
                  </a:lnTo>
                  <a:lnTo>
                    <a:pt x="1232" y="3643"/>
                  </a:lnTo>
                  <a:lnTo>
                    <a:pt x="1232" y="3643"/>
                  </a:lnTo>
                  <a:lnTo>
                    <a:pt x="1280" y="3643"/>
                  </a:lnTo>
                  <a:close/>
                  <a:moveTo>
                    <a:pt x="6301" y="444"/>
                  </a:moveTo>
                  <a:lnTo>
                    <a:pt x="6301" y="394"/>
                  </a:lnTo>
                  <a:lnTo>
                    <a:pt x="6301" y="394"/>
                  </a:lnTo>
                  <a:lnTo>
                    <a:pt x="6301" y="345"/>
                  </a:lnTo>
                  <a:lnTo>
                    <a:pt x="6301" y="394"/>
                  </a:lnTo>
                  <a:lnTo>
                    <a:pt x="6251" y="444"/>
                  </a:lnTo>
                  <a:lnTo>
                    <a:pt x="6301" y="444"/>
                  </a:lnTo>
                  <a:close/>
                  <a:moveTo>
                    <a:pt x="148" y="6251"/>
                  </a:moveTo>
                  <a:lnTo>
                    <a:pt x="148" y="6202"/>
                  </a:lnTo>
                  <a:lnTo>
                    <a:pt x="99" y="6202"/>
                  </a:lnTo>
                  <a:lnTo>
                    <a:pt x="50" y="6054"/>
                  </a:lnTo>
                  <a:lnTo>
                    <a:pt x="50" y="6054"/>
                  </a:lnTo>
                  <a:lnTo>
                    <a:pt x="0" y="6054"/>
                  </a:lnTo>
                  <a:lnTo>
                    <a:pt x="50" y="6152"/>
                  </a:lnTo>
                  <a:lnTo>
                    <a:pt x="148" y="6350"/>
                  </a:lnTo>
                  <a:lnTo>
                    <a:pt x="148" y="6300"/>
                  </a:lnTo>
                  <a:lnTo>
                    <a:pt x="148" y="6251"/>
                  </a:lnTo>
                  <a:close/>
                  <a:moveTo>
                    <a:pt x="8073" y="542"/>
                  </a:moveTo>
                  <a:lnTo>
                    <a:pt x="8073" y="542"/>
                  </a:lnTo>
                  <a:lnTo>
                    <a:pt x="8023" y="542"/>
                  </a:lnTo>
                  <a:lnTo>
                    <a:pt x="7974" y="542"/>
                  </a:lnTo>
                  <a:lnTo>
                    <a:pt x="7974" y="591"/>
                  </a:lnTo>
                  <a:lnTo>
                    <a:pt x="7925" y="591"/>
                  </a:lnTo>
                  <a:lnTo>
                    <a:pt x="7925" y="591"/>
                  </a:lnTo>
                  <a:lnTo>
                    <a:pt x="7876" y="641"/>
                  </a:lnTo>
                  <a:lnTo>
                    <a:pt x="7826" y="641"/>
                  </a:lnTo>
                  <a:lnTo>
                    <a:pt x="7826" y="690"/>
                  </a:lnTo>
                  <a:lnTo>
                    <a:pt x="7876" y="739"/>
                  </a:lnTo>
                  <a:lnTo>
                    <a:pt x="7876" y="788"/>
                  </a:lnTo>
                  <a:lnTo>
                    <a:pt x="7876" y="788"/>
                  </a:lnTo>
                  <a:lnTo>
                    <a:pt x="7876" y="788"/>
                  </a:lnTo>
                  <a:lnTo>
                    <a:pt x="7826" y="739"/>
                  </a:lnTo>
                  <a:lnTo>
                    <a:pt x="7826" y="788"/>
                  </a:lnTo>
                  <a:lnTo>
                    <a:pt x="7777" y="788"/>
                  </a:lnTo>
                  <a:lnTo>
                    <a:pt x="7777" y="690"/>
                  </a:lnTo>
                  <a:lnTo>
                    <a:pt x="7826" y="591"/>
                  </a:lnTo>
                  <a:lnTo>
                    <a:pt x="7826" y="542"/>
                  </a:lnTo>
                  <a:lnTo>
                    <a:pt x="7876" y="493"/>
                  </a:lnTo>
                  <a:lnTo>
                    <a:pt x="7826" y="493"/>
                  </a:lnTo>
                  <a:lnTo>
                    <a:pt x="7680" y="394"/>
                  </a:lnTo>
                  <a:lnTo>
                    <a:pt x="7629" y="296"/>
                  </a:lnTo>
                  <a:lnTo>
                    <a:pt x="7580" y="248"/>
                  </a:lnTo>
                  <a:lnTo>
                    <a:pt x="7532" y="197"/>
                  </a:lnTo>
                  <a:lnTo>
                    <a:pt x="7481" y="148"/>
                  </a:lnTo>
                  <a:lnTo>
                    <a:pt x="7383" y="100"/>
                  </a:lnTo>
                  <a:lnTo>
                    <a:pt x="7286" y="51"/>
                  </a:lnTo>
                  <a:lnTo>
                    <a:pt x="7235" y="0"/>
                  </a:lnTo>
                  <a:lnTo>
                    <a:pt x="7187" y="0"/>
                  </a:lnTo>
                  <a:lnTo>
                    <a:pt x="7138" y="0"/>
                  </a:lnTo>
                  <a:lnTo>
                    <a:pt x="7138" y="51"/>
                  </a:lnTo>
                  <a:lnTo>
                    <a:pt x="7138" y="100"/>
                  </a:lnTo>
                  <a:lnTo>
                    <a:pt x="7087" y="148"/>
                  </a:lnTo>
                  <a:lnTo>
                    <a:pt x="7039" y="197"/>
                  </a:lnTo>
                  <a:lnTo>
                    <a:pt x="6990" y="148"/>
                  </a:lnTo>
                  <a:lnTo>
                    <a:pt x="6941" y="148"/>
                  </a:lnTo>
                  <a:lnTo>
                    <a:pt x="6892" y="148"/>
                  </a:lnTo>
                  <a:lnTo>
                    <a:pt x="6892" y="197"/>
                  </a:lnTo>
                  <a:lnTo>
                    <a:pt x="6842" y="197"/>
                  </a:lnTo>
                  <a:lnTo>
                    <a:pt x="6842" y="197"/>
                  </a:lnTo>
                  <a:lnTo>
                    <a:pt x="6842" y="148"/>
                  </a:lnTo>
                  <a:lnTo>
                    <a:pt x="6793" y="100"/>
                  </a:lnTo>
                  <a:lnTo>
                    <a:pt x="6744" y="100"/>
                  </a:lnTo>
                  <a:lnTo>
                    <a:pt x="6793" y="148"/>
                  </a:lnTo>
                  <a:lnTo>
                    <a:pt x="6793" y="197"/>
                  </a:lnTo>
                  <a:lnTo>
                    <a:pt x="6793" y="197"/>
                  </a:lnTo>
                  <a:lnTo>
                    <a:pt x="6744" y="248"/>
                  </a:lnTo>
                  <a:lnTo>
                    <a:pt x="6744" y="296"/>
                  </a:lnTo>
                  <a:lnTo>
                    <a:pt x="6744" y="296"/>
                  </a:lnTo>
                  <a:lnTo>
                    <a:pt x="6744" y="394"/>
                  </a:lnTo>
                  <a:lnTo>
                    <a:pt x="6695" y="394"/>
                  </a:lnTo>
                  <a:lnTo>
                    <a:pt x="6695" y="444"/>
                  </a:lnTo>
                  <a:lnTo>
                    <a:pt x="6645" y="444"/>
                  </a:lnTo>
                  <a:lnTo>
                    <a:pt x="6645" y="394"/>
                  </a:lnTo>
                  <a:lnTo>
                    <a:pt x="6645" y="345"/>
                  </a:lnTo>
                  <a:lnTo>
                    <a:pt x="6596" y="345"/>
                  </a:lnTo>
                  <a:lnTo>
                    <a:pt x="6596" y="394"/>
                  </a:lnTo>
                  <a:lnTo>
                    <a:pt x="6596" y="394"/>
                  </a:lnTo>
                  <a:lnTo>
                    <a:pt x="6547" y="394"/>
                  </a:lnTo>
                  <a:lnTo>
                    <a:pt x="6547" y="394"/>
                  </a:lnTo>
                  <a:lnTo>
                    <a:pt x="6547" y="345"/>
                  </a:lnTo>
                  <a:lnTo>
                    <a:pt x="6596" y="296"/>
                  </a:lnTo>
                  <a:lnTo>
                    <a:pt x="6547" y="248"/>
                  </a:lnTo>
                  <a:lnTo>
                    <a:pt x="6547" y="248"/>
                  </a:lnTo>
                  <a:lnTo>
                    <a:pt x="6547" y="296"/>
                  </a:lnTo>
                  <a:lnTo>
                    <a:pt x="6498" y="394"/>
                  </a:lnTo>
                  <a:lnTo>
                    <a:pt x="6498" y="394"/>
                  </a:lnTo>
                  <a:lnTo>
                    <a:pt x="6448" y="394"/>
                  </a:lnTo>
                  <a:lnTo>
                    <a:pt x="6399" y="394"/>
                  </a:lnTo>
                  <a:lnTo>
                    <a:pt x="6350" y="444"/>
                  </a:lnTo>
                  <a:lnTo>
                    <a:pt x="6350" y="444"/>
                  </a:lnTo>
                  <a:lnTo>
                    <a:pt x="6301" y="493"/>
                  </a:lnTo>
                  <a:lnTo>
                    <a:pt x="6301" y="542"/>
                  </a:lnTo>
                  <a:lnTo>
                    <a:pt x="6350" y="591"/>
                  </a:lnTo>
                  <a:lnTo>
                    <a:pt x="6350" y="591"/>
                  </a:lnTo>
                  <a:lnTo>
                    <a:pt x="6399" y="641"/>
                  </a:lnTo>
                  <a:lnTo>
                    <a:pt x="6399" y="690"/>
                  </a:lnTo>
                  <a:lnTo>
                    <a:pt x="6399" y="690"/>
                  </a:lnTo>
                  <a:lnTo>
                    <a:pt x="6350" y="690"/>
                  </a:lnTo>
                  <a:lnTo>
                    <a:pt x="6301" y="641"/>
                  </a:lnTo>
                  <a:lnTo>
                    <a:pt x="6251" y="641"/>
                  </a:lnTo>
                  <a:lnTo>
                    <a:pt x="6251" y="641"/>
                  </a:lnTo>
                  <a:lnTo>
                    <a:pt x="6251" y="641"/>
                  </a:lnTo>
                  <a:lnTo>
                    <a:pt x="6251" y="690"/>
                  </a:lnTo>
                  <a:lnTo>
                    <a:pt x="6202" y="690"/>
                  </a:lnTo>
                  <a:lnTo>
                    <a:pt x="6153" y="690"/>
                  </a:lnTo>
                  <a:lnTo>
                    <a:pt x="6153" y="739"/>
                  </a:lnTo>
                  <a:lnTo>
                    <a:pt x="6153" y="739"/>
                  </a:lnTo>
                  <a:lnTo>
                    <a:pt x="6153" y="788"/>
                  </a:lnTo>
                  <a:lnTo>
                    <a:pt x="6153" y="788"/>
                  </a:lnTo>
                  <a:lnTo>
                    <a:pt x="6251" y="788"/>
                  </a:lnTo>
                  <a:lnTo>
                    <a:pt x="6251" y="788"/>
                  </a:lnTo>
                  <a:lnTo>
                    <a:pt x="6251" y="838"/>
                  </a:lnTo>
                  <a:lnTo>
                    <a:pt x="6251" y="887"/>
                  </a:lnTo>
                  <a:lnTo>
                    <a:pt x="6202" y="887"/>
                  </a:lnTo>
                  <a:lnTo>
                    <a:pt x="6202" y="838"/>
                  </a:lnTo>
                  <a:lnTo>
                    <a:pt x="6105" y="788"/>
                  </a:lnTo>
                  <a:lnTo>
                    <a:pt x="6054" y="788"/>
                  </a:lnTo>
                  <a:lnTo>
                    <a:pt x="6054" y="788"/>
                  </a:lnTo>
                  <a:lnTo>
                    <a:pt x="6054" y="838"/>
                  </a:lnTo>
                  <a:lnTo>
                    <a:pt x="6054" y="838"/>
                  </a:lnTo>
                  <a:lnTo>
                    <a:pt x="6005" y="887"/>
                  </a:lnTo>
                  <a:lnTo>
                    <a:pt x="5957" y="887"/>
                  </a:lnTo>
                  <a:lnTo>
                    <a:pt x="5908" y="887"/>
                  </a:lnTo>
                  <a:lnTo>
                    <a:pt x="5908" y="985"/>
                  </a:lnTo>
                  <a:lnTo>
                    <a:pt x="5908" y="1035"/>
                  </a:lnTo>
                  <a:lnTo>
                    <a:pt x="5957" y="1084"/>
                  </a:lnTo>
                  <a:lnTo>
                    <a:pt x="5957" y="1133"/>
                  </a:lnTo>
                  <a:lnTo>
                    <a:pt x="6005" y="1084"/>
                  </a:lnTo>
                  <a:lnTo>
                    <a:pt x="6054" y="1035"/>
                  </a:lnTo>
                  <a:lnTo>
                    <a:pt x="6054" y="1084"/>
                  </a:lnTo>
                  <a:lnTo>
                    <a:pt x="6005" y="1133"/>
                  </a:lnTo>
                  <a:lnTo>
                    <a:pt x="6005" y="1181"/>
                  </a:lnTo>
                  <a:lnTo>
                    <a:pt x="6005" y="1232"/>
                  </a:lnTo>
                  <a:lnTo>
                    <a:pt x="5957" y="1232"/>
                  </a:lnTo>
                  <a:lnTo>
                    <a:pt x="5908" y="1181"/>
                  </a:lnTo>
                  <a:lnTo>
                    <a:pt x="5908" y="1232"/>
                  </a:lnTo>
                  <a:lnTo>
                    <a:pt x="5908" y="1281"/>
                  </a:lnTo>
                  <a:lnTo>
                    <a:pt x="5908" y="1330"/>
                  </a:lnTo>
                  <a:lnTo>
                    <a:pt x="5957" y="1330"/>
                  </a:lnTo>
                  <a:lnTo>
                    <a:pt x="6005" y="1330"/>
                  </a:lnTo>
                  <a:lnTo>
                    <a:pt x="6054" y="1330"/>
                  </a:lnTo>
                  <a:lnTo>
                    <a:pt x="6105" y="1330"/>
                  </a:lnTo>
                  <a:lnTo>
                    <a:pt x="6105" y="1378"/>
                  </a:lnTo>
                  <a:lnTo>
                    <a:pt x="6054" y="1330"/>
                  </a:lnTo>
                  <a:lnTo>
                    <a:pt x="5957" y="1378"/>
                  </a:lnTo>
                  <a:lnTo>
                    <a:pt x="5957" y="1330"/>
                  </a:lnTo>
                  <a:lnTo>
                    <a:pt x="5857" y="1330"/>
                  </a:lnTo>
                  <a:lnTo>
                    <a:pt x="5809" y="1330"/>
                  </a:lnTo>
                  <a:lnTo>
                    <a:pt x="5760" y="1281"/>
                  </a:lnTo>
                  <a:lnTo>
                    <a:pt x="5709" y="1281"/>
                  </a:lnTo>
                  <a:lnTo>
                    <a:pt x="5709" y="1281"/>
                  </a:lnTo>
                  <a:lnTo>
                    <a:pt x="5660" y="1330"/>
                  </a:lnTo>
                  <a:lnTo>
                    <a:pt x="5612" y="1330"/>
                  </a:lnTo>
                  <a:lnTo>
                    <a:pt x="5563" y="1232"/>
                  </a:lnTo>
                  <a:lnTo>
                    <a:pt x="5514" y="1232"/>
                  </a:lnTo>
                  <a:lnTo>
                    <a:pt x="5514" y="1281"/>
                  </a:lnTo>
                  <a:lnTo>
                    <a:pt x="5514" y="1330"/>
                  </a:lnTo>
                  <a:lnTo>
                    <a:pt x="5514" y="1378"/>
                  </a:lnTo>
                  <a:lnTo>
                    <a:pt x="5514" y="1378"/>
                  </a:lnTo>
                  <a:lnTo>
                    <a:pt x="5464" y="1378"/>
                  </a:lnTo>
                  <a:lnTo>
                    <a:pt x="5464" y="1429"/>
                  </a:lnTo>
                  <a:lnTo>
                    <a:pt x="5464" y="1429"/>
                  </a:lnTo>
                  <a:lnTo>
                    <a:pt x="5514" y="1478"/>
                  </a:lnTo>
                  <a:lnTo>
                    <a:pt x="5563" y="1526"/>
                  </a:lnTo>
                  <a:lnTo>
                    <a:pt x="5563" y="1575"/>
                  </a:lnTo>
                  <a:lnTo>
                    <a:pt x="5612" y="1575"/>
                  </a:lnTo>
                  <a:lnTo>
                    <a:pt x="5612" y="1575"/>
                  </a:lnTo>
                  <a:lnTo>
                    <a:pt x="5660" y="1626"/>
                  </a:lnTo>
                  <a:lnTo>
                    <a:pt x="5612" y="1674"/>
                  </a:lnTo>
                  <a:lnTo>
                    <a:pt x="5612" y="1723"/>
                  </a:lnTo>
                  <a:lnTo>
                    <a:pt x="5612" y="1723"/>
                  </a:lnTo>
                  <a:lnTo>
                    <a:pt x="5563" y="1723"/>
                  </a:lnTo>
                  <a:lnTo>
                    <a:pt x="5514" y="1674"/>
                  </a:lnTo>
                  <a:lnTo>
                    <a:pt x="5514" y="1674"/>
                  </a:lnTo>
                  <a:lnTo>
                    <a:pt x="5514" y="1674"/>
                  </a:lnTo>
                  <a:lnTo>
                    <a:pt x="5514" y="1723"/>
                  </a:lnTo>
                  <a:lnTo>
                    <a:pt x="5514" y="1772"/>
                  </a:lnTo>
                  <a:lnTo>
                    <a:pt x="5464" y="1871"/>
                  </a:lnTo>
                  <a:lnTo>
                    <a:pt x="5464" y="1920"/>
                  </a:lnTo>
                  <a:lnTo>
                    <a:pt x="5464" y="1920"/>
                  </a:lnTo>
                  <a:lnTo>
                    <a:pt x="5464" y="1920"/>
                  </a:lnTo>
                  <a:lnTo>
                    <a:pt x="5415" y="1871"/>
                  </a:lnTo>
                  <a:lnTo>
                    <a:pt x="5366" y="1821"/>
                  </a:lnTo>
                  <a:lnTo>
                    <a:pt x="5316" y="1674"/>
                  </a:lnTo>
                  <a:lnTo>
                    <a:pt x="5267" y="1575"/>
                  </a:lnTo>
                  <a:lnTo>
                    <a:pt x="5218" y="1526"/>
                  </a:lnTo>
                  <a:lnTo>
                    <a:pt x="5169" y="1378"/>
                  </a:lnTo>
                  <a:lnTo>
                    <a:pt x="5169" y="1378"/>
                  </a:lnTo>
                  <a:lnTo>
                    <a:pt x="5120" y="1429"/>
                  </a:lnTo>
                  <a:lnTo>
                    <a:pt x="5070" y="1526"/>
                  </a:lnTo>
                  <a:lnTo>
                    <a:pt x="5070" y="1575"/>
                  </a:lnTo>
                  <a:lnTo>
                    <a:pt x="4972" y="1575"/>
                  </a:lnTo>
                  <a:lnTo>
                    <a:pt x="4972" y="1626"/>
                  </a:lnTo>
                  <a:lnTo>
                    <a:pt x="4923" y="1674"/>
                  </a:lnTo>
                  <a:lnTo>
                    <a:pt x="4873" y="1674"/>
                  </a:lnTo>
                  <a:lnTo>
                    <a:pt x="4824" y="1723"/>
                  </a:lnTo>
                  <a:lnTo>
                    <a:pt x="4775" y="1821"/>
                  </a:lnTo>
                  <a:lnTo>
                    <a:pt x="4775" y="1871"/>
                  </a:lnTo>
                  <a:lnTo>
                    <a:pt x="4775" y="1969"/>
                  </a:lnTo>
                  <a:lnTo>
                    <a:pt x="4775" y="2019"/>
                  </a:lnTo>
                  <a:lnTo>
                    <a:pt x="4824" y="2166"/>
                  </a:lnTo>
                  <a:lnTo>
                    <a:pt x="4824" y="2166"/>
                  </a:lnTo>
                  <a:lnTo>
                    <a:pt x="4873" y="2216"/>
                  </a:lnTo>
                  <a:lnTo>
                    <a:pt x="4873" y="2216"/>
                  </a:lnTo>
                  <a:lnTo>
                    <a:pt x="4824" y="2265"/>
                  </a:lnTo>
                  <a:lnTo>
                    <a:pt x="4676" y="2363"/>
                  </a:lnTo>
                  <a:lnTo>
                    <a:pt x="4578" y="2413"/>
                  </a:lnTo>
                  <a:lnTo>
                    <a:pt x="4578" y="2462"/>
                  </a:lnTo>
                  <a:lnTo>
                    <a:pt x="4530" y="2511"/>
                  </a:lnTo>
                  <a:lnTo>
                    <a:pt x="4479" y="2610"/>
                  </a:lnTo>
                  <a:lnTo>
                    <a:pt x="4479" y="2659"/>
                  </a:lnTo>
                  <a:lnTo>
                    <a:pt x="4430" y="2756"/>
                  </a:lnTo>
                  <a:lnTo>
                    <a:pt x="4333" y="2856"/>
                  </a:lnTo>
                  <a:lnTo>
                    <a:pt x="4282" y="2953"/>
                  </a:lnTo>
                  <a:lnTo>
                    <a:pt x="4185" y="3004"/>
                  </a:lnTo>
                  <a:lnTo>
                    <a:pt x="4085" y="3053"/>
                  </a:lnTo>
                  <a:lnTo>
                    <a:pt x="3889" y="3101"/>
                  </a:lnTo>
                  <a:lnTo>
                    <a:pt x="3742" y="3150"/>
                  </a:lnTo>
                  <a:lnTo>
                    <a:pt x="3545" y="3201"/>
                  </a:lnTo>
                  <a:lnTo>
                    <a:pt x="3446" y="3201"/>
                  </a:lnTo>
                  <a:lnTo>
                    <a:pt x="3348" y="3201"/>
                  </a:lnTo>
                  <a:lnTo>
                    <a:pt x="3200" y="3201"/>
                  </a:lnTo>
                  <a:lnTo>
                    <a:pt x="3003" y="3347"/>
                  </a:lnTo>
                  <a:lnTo>
                    <a:pt x="2855" y="3347"/>
                  </a:lnTo>
                  <a:lnTo>
                    <a:pt x="2707" y="3397"/>
                  </a:lnTo>
                  <a:lnTo>
                    <a:pt x="2659" y="3397"/>
                  </a:lnTo>
                  <a:lnTo>
                    <a:pt x="2561" y="3495"/>
                  </a:lnTo>
                  <a:lnTo>
                    <a:pt x="2462" y="3544"/>
                  </a:lnTo>
                  <a:lnTo>
                    <a:pt x="2314" y="3594"/>
                  </a:lnTo>
                  <a:lnTo>
                    <a:pt x="2265" y="3594"/>
                  </a:lnTo>
                  <a:lnTo>
                    <a:pt x="2167" y="3544"/>
                  </a:lnTo>
                  <a:lnTo>
                    <a:pt x="2117" y="3544"/>
                  </a:lnTo>
                  <a:lnTo>
                    <a:pt x="2019" y="3544"/>
                  </a:lnTo>
                  <a:lnTo>
                    <a:pt x="1970" y="3544"/>
                  </a:lnTo>
                  <a:lnTo>
                    <a:pt x="1920" y="3594"/>
                  </a:lnTo>
                  <a:lnTo>
                    <a:pt x="1625" y="3741"/>
                  </a:lnTo>
                  <a:lnTo>
                    <a:pt x="1526" y="3791"/>
                  </a:lnTo>
                  <a:lnTo>
                    <a:pt x="1477" y="3840"/>
                  </a:lnTo>
                  <a:lnTo>
                    <a:pt x="1380" y="3889"/>
                  </a:lnTo>
                  <a:lnTo>
                    <a:pt x="1329" y="3986"/>
                  </a:lnTo>
                  <a:lnTo>
                    <a:pt x="1183" y="4037"/>
                  </a:lnTo>
                  <a:lnTo>
                    <a:pt x="1035" y="4086"/>
                  </a:lnTo>
                  <a:lnTo>
                    <a:pt x="936" y="4135"/>
                  </a:lnTo>
                  <a:lnTo>
                    <a:pt x="887" y="4185"/>
                  </a:lnTo>
                  <a:lnTo>
                    <a:pt x="789" y="4382"/>
                  </a:lnTo>
                  <a:lnTo>
                    <a:pt x="789" y="4382"/>
                  </a:lnTo>
                  <a:lnTo>
                    <a:pt x="739" y="4431"/>
                  </a:lnTo>
                  <a:lnTo>
                    <a:pt x="690" y="4479"/>
                  </a:lnTo>
                  <a:lnTo>
                    <a:pt x="641" y="4479"/>
                  </a:lnTo>
                  <a:lnTo>
                    <a:pt x="641" y="4382"/>
                  </a:lnTo>
                  <a:lnTo>
                    <a:pt x="641" y="4331"/>
                  </a:lnTo>
                  <a:lnTo>
                    <a:pt x="641" y="4185"/>
                  </a:lnTo>
                  <a:lnTo>
                    <a:pt x="641" y="4135"/>
                  </a:lnTo>
                  <a:lnTo>
                    <a:pt x="592" y="4185"/>
                  </a:lnTo>
                  <a:lnTo>
                    <a:pt x="542" y="4185"/>
                  </a:lnTo>
                  <a:lnTo>
                    <a:pt x="493" y="4382"/>
                  </a:lnTo>
                  <a:lnTo>
                    <a:pt x="395" y="4579"/>
                  </a:lnTo>
                  <a:lnTo>
                    <a:pt x="444" y="4627"/>
                  </a:lnTo>
                  <a:lnTo>
                    <a:pt x="493" y="4676"/>
                  </a:lnTo>
                  <a:lnTo>
                    <a:pt x="493" y="4776"/>
                  </a:lnTo>
                  <a:lnTo>
                    <a:pt x="444" y="4824"/>
                  </a:lnTo>
                  <a:lnTo>
                    <a:pt x="444" y="4873"/>
                  </a:lnTo>
                  <a:lnTo>
                    <a:pt x="444" y="4972"/>
                  </a:lnTo>
                  <a:lnTo>
                    <a:pt x="345" y="5119"/>
                  </a:lnTo>
                  <a:lnTo>
                    <a:pt x="296" y="5169"/>
                  </a:lnTo>
                  <a:lnTo>
                    <a:pt x="296" y="5316"/>
                  </a:lnTo>
                  <a:lnTo>
                    <a:pt x="296" y="5366"/>
                  </a:lnTo>
                  <a:lnTo>
                    <a:pt x="296" y="5464"/>
                  </a:lnTo>
                  <a:lnTo>
                    <a:pt x="345" y="5563"/>
                  </a:lnTo>
                  <a:lnTo>
                    <a:pt x="345" y="5612"/>
                  </a:lnTo>
                  <a:lnTo>
                    <a:pt x="395" y="5760"/>
                  </a:lnTo>
                  <a:lnTo>
                    <a:pt x="493" y="5858"/>
                  </a:lnTo>
                  <a:lnTo>
                    <a:pt x="592" y="6054"/>
                  </a:lnTo>
                  <a:lnTo>
                    <a:pt x="690" y="6202"/>
                  </a:lnTo>
                  <a:lnTo>
                    <a:pt x="690" y="6251"/>
                  </a:lnTo>
                  <a:lnTo>
                    <a:pt x="690" y="6350"/>
                  </a:lnTo>
                  <a:lnTo>
                    <a:pt x="690" y="6448"/>
                  </a:lnTo>
                  <a:lnTo>
                    <a:pt x="690" y="6448"/>
                  </a:lnTo>
                  <a:lnTo>
                    <a:pt x="641" y="6497"/>
                  </a:lnTo>
                  <a:lnTo>
                    <a:pt x="592" y="6448"/>
                  </a:lnTo>
                  <a:lnTo>
                    <a:pt x="542" y="6399"/>
                  </a:lnTo>
                  <a:lnTo>
                    <a:pt x="493" y="6300"/>
                  </a:lnTo>
                  <a:lnTo>
                    <a:pt x="493" y="6300"/>
                  </a:lnTo>
                  <a:lnTo>
                    <a:pt x="493" y="6350"/>
                  </a:lnTo>
                  <a:lnTo>
                    <a:pt x="444" y="6350"/>
                  </a:lnTo>
                  <a:lnTo>
                    <a:pt x="444" y="6350"/>
                  </a:lnTo>
                  <a:lnTo>
                    <a:pt x="444" y="6350"/>
                  </a:lnTo>
                  <a:lnTo>
                    <a:pt x="395" y="6300"/>
                  </a:lnTo>
                  <a:lnTo>
                    <a:pt x="444" y="6300"/>
                  </a:lnTo>
                  <a:lnTo>
                    <a:pt x="444" y="6202"/>
                  </a:lnTo>
                  <a:lnTo>
                    <a:pt x="395" y="6152"/>
                  </a:lnTo>
                  <a:lnTo>
                    <a:pt x="345" y="6103"/>
                  </a:lnTo>
                  <a:lnTo>
                    <a:pt x="296" y="6054"/>
                  </a:lnTo>
                  <a:lnTo>
                    <a:pt x="247" y="6103"/>
                  </a:lnTo>
                  <a:lnTo>
                    <a:pt x="247" y="6152"/>
                  </a:lnTo>
                  <a:lnTo>
                    <a:pt x="345" y="6251"/>
                  </a:lnTo>
                  <a:lnTo>
                    <a:pt x="345" y="6350"/>
                  </a:lnTo>
                  <a:lnTo>
                    <a:pt x="444" y="6399"/>
                  </a:lnTo>
                  <a:lnTo>
                    <a:pt x="444" y="6399"/>
                  </a:lnTo>
                  <a:lnTo>
                    <a:pt x="493" y="6448"/>
                  </a:lnTo>
                  <a:lnTo>
                    <a:pt x="493" y="6547"/>
                  </a:lnTo>
                  <a:lnTo>
                    <a:pt x="444" y="6547"/>
                  </a:lnTo>
                  <a:lnTo>
                    <a:pt x="444" y="6596"/>
                  </a:lnTo>
                  <a:lnTo>
                    <a:pt x="345" y="6547"/>
                  </a:lnTo>
                  <a:lnTo>
                    <a:pt x="345" y="6497"/>
                  </a:lnTo>
                  <a:lnTo>
                    <a:pt x="296" y="6399"/>
                  </a:lnTo>
                  <a:lnTo>
                    <a:pt x="247" y="6350"/>
                  </a:lnTo>
                  <a:lnTo>
                    <a:pt x="247" y="6300"/>
                  </a:lnTo>
                  <a:lnTo>
                    <a:pt x="247" y="6350"/>
                  </a:lnTo>
                  <a:lnTo>
                    <a:pt x="247" y="6399"/>
                  </a:lnTo>
                  <a:lnTo>
                    <a:pt x="247" y="6399"/>
                  </a:lnTo>
                  <a:lnTo>
                    <a:pt x="198" y="6399"/>
                  </a:lnTo>
                  <a:lnTo>
                    <a:pt x="198" y="6399"/>
                  </a:lnTo>
                  <a:lnTo>
                    <a:pt x="148" y="6350"/>
                  </a:lnTo>
                  <a:lnTo>
                    <a:pt x="148" y="6350"/>
                  </a:lnTo>
                  <a:lnTo>
                    <a:pt x="198" y="6399"/>
                  </a:lnTo>
                  <a:lnTo>
                    <a:pt x="247" y="6497"/>
                  </a:lnTo>
                  <a:lnTo>
                    <a:pt x="444" y="6694"/>
                  </a:lnTo>
                  <a:lnTo>
                    <a:pt x="592" y="6990"/>
                  </a:lnTo>
                  <a:lnTo>
                    <a:pt x="641" y="7088"/>
                  </a:lnTo>
                  <a:lnTo>
                    <a:pt x="641" y="7284"/>
                  </a:lnTo>
                  <a:lnTo>
                    <a:pt x="641" y="7335"/>
                  </a:lnTo>
                  <a:lnTo>
                    <a:pt x="739" y="7481"/>
                  </a:lnTo>
                  <a:lnTo>
                    <a:pt x="838" y="7581"/>
                  </a:lnTo>
                  <a:lnTo>
                    <a:pt x="887" y="7629"/>
                  </a:lnTo>
                  <a:lnTo>
                    <a:pt x="887" y="7678"/>
                  </a:lnTo>
                  <a:lnTo>
                    <a:pt x="887" y="7777"/>
                  </a:lnTo>
                  <a:lnTo>
                    <a:pt x="1035" y="7875"/>
                  </a:lnTo>
                  <a:lnTo>
                    <a:pt x="1084" y="8023"/>
                  </a:lnTo>
                  <a:lnTo>
                    <a:pt x="1084" y="8072"/>
                  </a:lnTo>
                  <a:lnTo>
                    <a:pt x="1084" y="8171"/>
                  </a:lnTo>
                  <a:lnTo>
                    <a:pt x="1084" y="8368"/>
                  </a:lnTo>
                  <a:lnTo>
                    <a:pt x="1084" y="8466"/>
                  </a:lnTo>
                  <a:lnTo>
                    <a:pt x="1132" y="8614"/>
                  </a:lnTo>
                  <a:lnTo>
                    <a:pt x="1183" y="8762"/>
                  </a:lnTo>
                  <a:lnTo>
                    <a:pt x="1232" y="8811"/>
                  </a:lnTo>
                  <a:lnTo>
                    <a:pt x="1329" y="9007"/>
                  </a:lnTo>
                  <a:lnTo>
                    <a:pt x="1429" y="9204"/>
                  </a:lnTo>
                  <a:lnTo>
                    <a:pt x="1477" y="9304"/>
                  </a:lnTo>
                  <a:lnTo>
                    <a:pt x="1477" y="9549"/>
                  </a:lnTo>
                  <a:lnTo>
                    <a:pt x="1477" y="9647"/>
                  </a:lnTo>
                  <a:lnTo>
                    <a:pt x="1429" y="9647"/>
                  </a:lnTo>
                  <a:lnTo>
                    <a:pt x="1429" y="9697"/>
                  </a:lnTo>
                  <a:lnTo>
                    <a:pt x="1429" y="9894"/>
                  </a:lnTo>
                  <a:lnTo>
                    <a:pt x="1429" y="9992"/>
                  </a:lnTo>
                  <a:lnTo>
                    <a:pt x="1380" y="10041"/>
                  </a:lnTo>
                  <a:lnTo>
                    <a:pt x="1380" y="10140"/>
                  </a:lnTo>
                  <a:lnTo>
                    <a:pt x="1280" y="10189"/>
                  </a:lnTo>
                  <a:lnTo>
                    <a:pt x="1183" y="10189"/>
                  </a:lnTo>
                  <a:lnTo>
                    <a:pt x="1132" y="10189"/>
                  </a:lnTo>
                  <a:lnTo>
                    <a:pt x="1084" y="10140"/>
                  </a:lnTo>
                  <a:lnTo>
                    <a:pt x="1084" y="10288"/>
                  </a:lnTo>
                  <a:lnTo>
                    <a:pt x="1084" y="10386"/>
                  </a:lnTo>
                  <a:lnTo>
                    <a:pt x="1084" y="10434"/>
                  </a:lnTo>
                  <a:lnTo>
                    <a:pt x="1084" y="10534"/>
                  </a:lnTo>
                  <a:lnTo>
                    <a:pt x="1132" y="10582"/>
                  </a:lnTo>
                  <a:lnTo>
                    <a:pt x="1183" y="10534"/>
                  </a:lnTo>
                  <a:lnTo>
                    <a:pt x="1232" y="10534"/>
                  </a:lnTo>
                  <a:lnTo>
                    <a:pt x="1380" y="10582"/>
                  </a:lnTo>
                  <a:lnTo>
                    <a:pt x="1477" y="10631"/>
                  </a:lnTo>
                  <a:lnTo>
                    <a:pt x="1577" y="10779"/>
                  </a:lnTo>
                  <a:lnTo>
                    <a:pt x="1723" y="10828"/>
                  </a:lnTo>
                  <a:lnTo>
                    <a:pt x="1871" y="10878"/>
                  </a:lnTo>
                  <a:lnTo>
                    <a:pt x="2068" y="10927"/>
                  </a:lnTo>
                  <a:lnTo>
                    <a:pt x="2167" y="10927"/>
                  </a:lnTo>
                  <a:lnTo>
                    <a:pt x="2413" y="10927"/>
                  </a:lnTo>
                  <a:lnTo>
                    <a:pt x="2462" y="10927"/>
                  </a:lnTo>
                  <a:lnTo>
                    <a:pt x="2561" y="10927"/>
                  </a:lnTo>
                  <a:lnTo>
                    <a:pt x="2610" y="10878"/>
                  </a:lnTo>
                  <a:lnTo>
                    <a:pt x="2707" y="10878"/>
                  </a:lnTo>
                  <a:lnTo>
                    <a:pt x="2904" y="10779"/>
                  </a:lnTo>
                  <a:lnTo>
                    <a:pt x="3101" y="10631"/>
                  </a:lnTo>
                  <a:lnTo>
                    <a:pt x="3200" y="10631"/>
                  </a:lnTo>
                  <a:lnTo>
                    <a:pt x="3249" y="10631"/>
                  </a:lnTo>
                  <a:lnTo>
                    <a:pt x="3397" y="10582"/>
                  </a:lnTo>
                  <a:lnTo>
                    <a:pt x="3446" y="10434"/>
                  </a:lnTo>
                  <a:lnTo>
                    <a:pt x="3495" y="10386"/>
                  </a:lnTo>
                  <a:lnTo>
                    <a:pt x="3594" y="10386"/>
                  </a:lnTo>
                  <a:lnTo>
                    <a:pt x="3742" y="10337"/>
                  </a:lnTo>
                  <a:lnTo>
                    <a:pt x="3889" y="10386"/>
                  </a:lnTo>
                  <a:lnTo>
                    <a:pt x="3939" y="10337"/>
                  </a:lnTo>
                  <a:lnTo>
                    <a:pt x="4085" y="10337"/>
                  </a:lnTo>
                  <a:lnTo>
                    <a:pt x="4382" y="10288"/>
                  </a:lnTo>
                  <a:lnTo>
                    <a:pt x="4530" y="10337"/>
                  </a:lnTo>
                  <a:lnTo>
                    <a:pt x="4676" y="10288"/>
                  </a:lnTo>
                  <a:lnTo>
                    <a:pt x="4727" y="10337"/>
                  </a:lnTo>
                  <a:lnTo>
                    <a:pt x="4775" y="10386"/>
                  </a:lnTo>
                  <a:lnTo>
                    <a:pt x="5070" y="10337"/>
                  </a:lnTo>
                  <a:lnTo>
                    <a:pt x="5169" y="10337"/>
                  </a:lnTo>
                  <a:lnTo>
                    <a:pt x="5218" y="10337"/>
                  </a:lnTo>
                  <a:lnTo>
                    <a:pt x="5316" y="10386"/>
                  </a:lnTo>
                  <a:lnTo>
                    <a:pt x="5366" y="10337"/>
                  </a:lnTo>
                  <a:lnTo>
                    <a:pt x="5464" y="10337"/>
                  </a:lnTo>
                  <a:lnTo>
                    <a:pt x="5514" y="10288"/>
                  </a:lnTo>
                  <a:lnTo>
                    <a:pt x="5660" y="10189"/>
                  </a:lnTo>
                  <a:lnTo>
                    <a:pt x="5709" y="10091"/>
                  </a:lnTo>
                  <a:lnTo>
                    <a:pt x="5760" y="9943"/>
                  </a:lnTo>
                  <a:lnTo>
                    <a:pt x="5809" y="9894"/>
                  </a:lnTo>
                  <a:lnTo>
                    <a:pt x="5908" y="9844"/>
                  </a:lnTo>
                  <a:lnTo>
                    <a:pt x="5957" y="9844"/>
                  </a:lnTo>
                  <a:lnTo>
                    <a:pt x="6105" y="9795"/>
                  </a:lnTo>
                  <a:lnTo>
                    <a:pt x="6350" y="9697"/>
                  </a:lnTo>
                  <a:lnTo>
                    <a:pt x="6448" y="9647"/>
                  </a:lnTo>
                  <a:lnTo>
                    <a:pt x="6498" y="9598"/>
                  </a:lnTo>
                  <a:lnTo>
                    <a:pt x="6695" y="9500"/>
                  </a:lnTo>
                  <a:lnTo>
                    <a:pt x="6793" y="9500"/>
                  </a:lnTo>
                  <a:lnTo>
                    <a:pt x="7138" y="9500"/>
                  </a:lnTo>
                  <a:lnTo>
                    <a:pt x="7286" y="9500"/>
                  </a:lnTo>
                  <a:lnTo>
                    <a:pt x="7383" y="9500"/>
                  </a:lnTo>
                  <a:lnTo>
                    <a:pt x="7580" y="9450"/>
                  </a:lnTo>
                  <a:lnTo>
                    <a:pt x="7777" y="9401"/>
                  </a:lnTo>
                  <a:lnTo>
                    <a:pt x="8023" y="9304"/>
                  </a:lnTo>
                  <a:lnTo>
                    <a:pt x="8220" y="9204"/>
                  </a:lnTo>
                  <a:lnTo>
                    <a:pt x="8270" y="9204"/>
                  </a:lnTo>
                  <a:lnTo>
                    <a:pt x="8270" y="591"/>
                  </a:lnTo>
                  <a:lnTo>
                    <a:pt x="8073" y="542"/>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grpSp>
      <p:grpSp>
        <p:nvGrpSpPr>
          <p:cNvPr id="78" name="Group 77"/>
          <p:cNvGrpSpPr/>
          <p:nvPr/>
        </p:nvGrpSpPr>
        <p:grpSpPr>
          <a:xfrm>
            <a:off x="6963166" y="1594294"/>
            <a:ext cx="589264" cy="471411"/>
            <a:chOff x="1079403" y="714937"/>
            <a:chExt cx="6480179" cy="5349875"/>
          </a:xfrm>
          <a:solidFill>
            <a:schemeClr val="bg2"/>
          </a:solidFill>
          <a:effectLst>
            <a:outerShdw blurRad="50800" dist="38100" dir="2700000" algn="tl" rotWithShape="0">
              <a:prstClr val="black">
                <a:alpha val="40000"/>
              </a:prstClr>
            </a:outerShdw>
          </a:effectLst>
        </p:grpSpPr>
        <p:sp>
          <p:nvSpPr>
            <p:cNvPr id="97" name="Freeform 96"/>
            <p:cNvSpPr>
              <a:spLocks noChangeArrowheads="1"/>
            </p:cNvSpPr>
            <p:nvPr/>
          </p:nvSpPr>
          <p:spPr bwMode="auto">
            <a:xfrm>
              <a:off x="7046913" y="4760913"/>
              <a:ext cx="106362" cy="122237"/>
            </a:xfrm>
            <a:custGeom>
              <a:avLst/>
              <a:gdLst>
                <a:gd name="T0" fmla="*/ 345 w 346"/>
                <a:gd name="T1" fmla="*/ 99 h 395"/>
                <a:gd name="T2" fmla="*/ 296 w 346"/>
                <a:gd name="T3" fmla="*/ 99 h 395"/>
                <a:gd name="T4" fmla="*/ 246 w 346"/>
                <a:gd name="T5" fmla="*/ 99 h 395"/>
                <a:gd name="T6" fmla="*/ 197 w 346"/>
                <a:gd name="T7" fmla="*/ 99 h 395"/>
                <a:gd name="T8" fmla="*/ 197 w 346"/>
                <a:gd name="T9" fmla="*/ 148 h 395"/>
                <a:gd name="T10" fmla="*/ 197 w 346"/>
                <a:gd name="T11" fmla="*/ 197 h 395"/>
                <a:gd name="T12" fmla="*/ 197 w 346"/>
                <a:gd name="T13" fmla="*/ 197 h 395"/>
                <a:gd name="T14" fmla="*/ 148 w 346"/>
                <a:gd name="T15" fmla="*/ 246 h 395"/>
                <a:gd name="T16" fmla="*/ 148 w 346"/>
                <a:gd name="T17" fmla="*/ 345 h 395"/>
                <a:gd name="T18" fmla="*/ 148 w 346"/>
                <a:gd name="T19" fmla="*/ 394 h 395"/>
                <a:gd name="T20" fmla="*/ 100 w 346"/>
                <a:gd name="T21" fmla="*/ 394 h 395"/>
                <a:gd name="T22" fmla="*/ 49 w 346"/>
                <a:gd name="T23" fmla="*/ 345 h 395"/>
                <a:gd name="T24" fmla="*/ 49 w 346"/>
                <a:gd name="T25" fmla="*/ 296 h 395"/>
                <a:gd name="T26" fmla="*/ 49 w 346"/>
                <a:gd name="T27" fmla="*/ 296 h 395"/>
                <a:gd name="T28" fmla="*/ 0 w 346"/>
                <a:gd name="T29" fmla="*/ 296 h 395"/>
                <a:gd name="T30" fmla="*/ 0 w 346"/>
                <a:gd name="T31" fmla="*/ 246 h 395"/>
                <a:gd name="T32" fmla="*/ 0 w 346"/>
                <a:gd name="T33" fmla="*/ 197 h 395"/>
                <a:gd name="T34" fmla="*/ 49 w 346"/>
                <a:gd name="T35" fmla="*/ 99 h 395"/>
                <a:gd name="T36" fmla="*/ 148 w 346"/>
                <a:gd name="T37" fmla="*/ 0 h 395"/>
                <a:gd name="T38" fmla="*/ 197 w 346"/>
                <a:gd name="T39" fmla="*/ 0 h 395"/>
                <a:gd name="T40" fmla="*/ 197 w 346"/>
                <a:gd name="T41" fmla="*/ 49 h 395"/>
                <a:gd name="T42" fmla="*/ 246 w 346"/>
                <a:gd name="T43" fmla="*/ 49 h 395"/>
                <a:gd name="T44" fmla="*/ 345 w 346"/>
                <a:gd name="T45" fmla="*/ 9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6" h="395">
                  <a:moveTo>
                    <a:pt x="345" y="99"/>
                  </a:moveTo>
                  <a:lnTo>
                    <a:pt x="296" y="99"/>
                  </a:lnTo>
                  <a:lnTo>
                    <a:pt x="246" y="99"/>
                  </a:lnTo>
                  <a:lnTo>
                    <a:pt x="197" y="99"/>
                  </a:lnTo>
                  <a:lnTo>
                    <a:pt x="197" y="148"/>
                  </a:lnTo>
                  <a:lnTo>
                    <a:pt x="197" y="197"/>
                  </a:lnTo>
                  <a:lnTo>
                    <a:pt x="197" y="197"/>
                  </a:lnTo>
                  <a:lnTo>
                    <a:pt x="148" y="246"/>
                  </a:lnTo>
                  <a:lnTo>
                    <a:pt x="148" y="345"/>
                  </a:lnTo>
                  <a:lnTo>
                    <a:pt x="148" y="394"/>
                  </a:lnTo>
                  <a:lnTo>
                    <a:pt x="100" y="394"/>
                  </a:lnTo>
                  <a:lnTo>
                    <a:pt x="49" y="345"/>
                  </a:lnTo>
                  <a:lnTo>
                    <a:pt x="49" y="296"/>
                  </a:lnTo>
                  <a:lnTo>
                    <a:pt x="49" y="296"/>
                  </a:lnTo>
                  <a:lnTo>
                    <a:pt x="0" y="296"/>
                  </a:lnTo>
                  <a:lnTo>
                    <a:pt x="0" y="246"/>
                  </a:lnTo>
                  <a:lnTo>
                    <a:pt x="0" y="197"/>
                  </a:lnTo>
                  <a:lnTo>
                    <a:pt x="49" y="99"/>
                  </a:lnTo>
                  <a:lnTo>
                    <a:pt x="148" y="0"/>
                  </a:lnTo>
                  <a:lnTo>
                    <a:pt x="197" y="0"/>
                  </a:lnTo>
                  <a:lnTo>
                    <a:pt x="197" y="49"/>
                  </a:lnTo>
                  <a:lnTo>
                    <a:pt x="246" y="49"/>
                  </a:lnTo>
                  <a:lnTo>
                    <a:pt x="345" y="99"/>
                  </a:lnTo>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98" name="Freeform 97"/>
            <p:cNvSpPr>
              <a:spLocks noChangeArrowheads="1"/>
            </p:cNvSpPr>
            <p:nvPr/>
          </p:nvSpPr>
          <p:spPr bwMode="auto">
            <a:xfrm>
              <a:off x="6014938" y="5421876"/>
              <a:ext cx="733427" cy="642936"/>
            </a:xfrm>
            <a:custGeom>
              <a:avLst/>
              <a:gdLst>
                <a:gd name="T0" fmla="*/ 50 w 2363"/>
                <a:gd name="T1" fmla="*/ 49 h 2067"/>
                <a:gd name="T2" fmla="*/ 0 w 2363"/>
                <a:gd name="T3" fmla="*/ 197 h 2067"/>
                <a:gd name="T4" fmla="*/ 99 w 2363"/>
                <a:gd name="T5" fmla="*/ 246 h 2067"/>
                <a:gd name="T6" fmla="*/ 493 w 2363"/>
                <a:gd name="T7" fmla="*/ 442 h 2067"/>
                <a:gd name="T8" fmla="*/ 444 w 2363"/>
                <a:gd name="T9" fmla="*/ 491 h 2067"/>
                <a:gd name="T10" fmla="*/ 2117 w 2363"/>
                <a:gd name="T11" fmla="*/ 343 h 2067"/>
                <a:gd name="T12" fmla="*/ 2265 w 2363"/>
                <a:gd name="T13" fmla="*/ 294 h 2067"/>
                <a:gd name="T14" fmla="*/ 2265 w 2363"/>
                <a:gd name="T15" fmla="*/ 197 h 2067"/>
                <a:gd name="T16" fmla="*/ 2019 w 2363"/>
                <a:gd name="T17" fmla="*/ 146 h 2067"/>
                <a:gd name="T18" fmla="*/ 1723 w 2363"/>
                <a:gd name="T19" fmla="*/ 1918 h 2067"/>
                <a:gd name="T20" fmla="*/ 1674 w 2363"/>
                <a:gd name="T21" fmla="*/ 1969 h 2067"/>
                <a:gd name="T22" fmla="*/ 1772 w 2363"/>
                <a:gd name="T23" fmla="*/ 1969 h 2067"/>
                <a:gd name="T24" fmla="*/ 2265 w 2363"/>
                <a:gd name="T25" fmla="*/ 1230 h 2067"/>
                <a:gd name="T26" fmla="*/ 2265 w 2363"/>
                <a:gd name="T27" fmla="*/ 984 h 2067"/>
                <a:gd name="T28" fmla="*/ 2265 w 2363"/>
                <a:gd name="T29" fmla="*/ 688 h 2067"/>
                <a:gd name="T30" fmla="*/ 2019 w 2363"/>
                <a:gd name="T31" fmla="*/ 688 h 2067"/>
                <a:gd name="T32" fmla="*/ 1822 w 2363"/>
                <a:gd name="T33" fmla="*/ 737 h 2067"/>
                <a:gd name="T34" fmla="*/ 1575 w 2363"/>
                <a:gd name="T35" fmla="*/ 737 h 2067"/>
                <a:gd name="T36" fmla="*/ 1477 w 2363"/>
                <a:gd name="T37" fmla="*/ 787 h 2067"/>
                <a:gd name="T38" fmla="*/ 1132 w 2363"/>
                <a:gd name="T39" fmla="*/ 787 h 2067"/>
                <a:gd name="T40" fmla="*/ 887 w 2363"/>
                <a:gd name="T41" fmla="*/ 688 h 2067"/>
                <a:gd name="T42" fmla="*/ 738 w 2363"/>
                <a:gd name="T43" fmla="*/ 591 h 2067"/>
                <a:gd name="T44" fmla="*/ 444 w 2363"/>
                <a:gd name="T45" fmla="*/ 540 h 2067"/>
                <a:gd name="T46" fmla="*/ 444 w 2363"/>
                <a:gd name="T47" fmla="*/ 885 h 2067"/>
                <a:gd name="T48" fmla="*/ 690 w 2363"/>
                <a:gd name="T49" fmla="*/ 1230 h 2067"/>
                <a:gd name="T50" fmla="*/ 738 w 2363"/>
                <a:gd name="T51" fmla="*/ 1328 h 2067"/>
                <a:gd name="T52" fmla="*/ 787 w 2363"/>
                <a:gd name="T53" fmla="*/ 1476 h 2067"/>
                <a:gd name="T54" fmla="*/ 838 w 2363"/>
                <a:gd name="T55" fmla="*/ 1721 h 2067"/>
                <a:gd name="T56" fmla="*/ 984 w 2363"/>
                <a:gd name="T57" fmla="*/ 1869 h 2067"/>
                <a:gd name="T58" fmla="*/ 1181 w 2363"/>
                <a:gd name="T59" fmla="*/ 1918 h 2067"/>
                <a:gd name="T60" fmla="*/ 1083 w 2363"/>
                <a:gd name="T61" fmla="*/ 1969 h 2067"/>
                <a:gd name="T62" fmla="*/ 1428 w 2363"/>
                <a:gd name="T63" fmla="*/ 2066 h 2067"/>
                <a:gd name="T64" fmla="*/ 1625 w 2363"/>
                <a:gd name="T65" fmla="*/ 1918 h 2067"/>
                <a:gd name="T66" fmla="*/ 1674 w 2363"/>
                <a:gd name="T67" fmla="*/ 1869 h 2067"/>
                <a:gd name="T68" fmla="*/ 1772 w 2363"/>
                <a:gd name="T69" fmla="*/ 1772 h 2067"/>
                <a:gd name="T70" fmla="*/ 1822 w 2363"/>
                <a:gd name="T71" fmla="*/ 1721 h 2067"/>
                <a:gd name="T72" fmla="*/ 1920 w 2363"/>
                <a:gd name="T73" fmla="*/ 1672 h 2067"/>
                <a:gd name="T74" fmla="*/ 2019 w 2363"/>
                <a:gd name="T75" fmla="*/ 1772 h 2067"/>
                <a:gd name="T76" fmla="*/ 2019 w 2363"/>
                <a:gd name="T77" fmla="*/ 1869 h 2067"/>
                <a:gd name="T78" fmla="*/ 2068 w 2363"/>
                <a:gd name="T79" fmla="*/ 1575 h 2067"/>
                <a:gd name="T80" fmla="*/ 2117 w 2363"/>
                <a:gd name="T81" fmla="*/ 1378 h 2067"/>
                <a:gd name="T82" fmla="*/ 2216 w 2363"/>
                <a:gd name="T83" fmla="*/ 1230 h 2067"/>
                <a:gd name="T84" fmla="*/ 2265 w 2363"/>
                <a:gd name="T85" fmla="*/ 1279 h 2067"/>
                <a:gd name="T86" fmla="*/ 2265 w 2363"/>
                <a:gd name="T87" fmla="*/ 1378 h 2067"/>
                <a:gd name="T88" fmla="*/ 2265 w 2363"/>
                <a:gd name="T89" fmla="*/ 394 h 2067"/>
                <a:gd name="T90" fmla="*/ 2165 w 2363"/>
                <a:gd name="T91" fmla="*/ 442 h 2067"/>
                <a:gd name="T92" fmla="*/ 2362 w 2363"/>
                <a:gd name="T93" fmla="*/ 442 h 2067"/>
                <a:gd name="T94" fmla="*/ 1772 w 2363"/>
                <a:gd name="T95" fmla="*/ 1821 h 2067"/>
                <a:gd name="T96" fmla="*/ 1822 w 2363"/>
                <a:gd name="T97" fmla="*/ 1821 h 2067"/>
                <a:gd name="T98" fmla="*/ 2165 w 2363"/>
                <a:gd name="T99" fmla="*/ 491 h 2067"/>
                <a:gd name="T100" fmla="*/ 2165 w 2363"/>
                <a:gd name="T101" fmla="*/ 1524 h 2067"/>
                <a:gd name="T102" fmla="*/ 2165 w 2363"/>
                <a:gd name="T103" fmla="*/ 1624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63" h="2067">
                  <a:moveTo>
                    <a:pt x="148" y="98"/>
                  </a:moveTo>
                  <a:lnTo>
                    <a:pt x="99" y="49"/>
                  </a:lnTo>
                  <a:lnTo>
                    <a:pt x="50" y="0"/>
                  </a:lnTo>
                  <a:lnTo>
                    <a:pt x="50" y="0"/>
                  </a:lnTo>
                  <a:lnTo>
                    <a:pt x="50" y="49"/>
                  </a:lnTo>
                  <a:lnTo>
                    <a:pt x="0" y="49"/>
                  </a:lnTo>
                  <a:lnTo>
                    <a:pt x="0" y="98"/>
                  </a:lnTo>
                  <a:lnTo>
                    <a:pt x="0" y="146"/>
                  </a:lnTo>
                  <a:lnTo>
                    <a:pt x="0" y="146"/>
                  </a:lnTo>
                  <a:lnTo>
                    <a:pt x="0" y="197"/>
                  </a:lnTo>
                  <a:lnTo>
                    <a:pt x="0" y="246"/>
                  </a:lnTo>
                  <a:lnTo>
                    <a:pt x="0" y="294"/>
                  </a:lnTo>
                  <a:lnTo>
                    <a:pt x="50" y="294"/>
                  </a:lnTo>
                  <a:lnTo>
                    <a:pt x="99" y="246"/>
                  </a:lnTo>
                  <a:lnTo>
                    <a:pt x="99" y="246"/>
                  </a:lnTo>
                  <a:lnTo>
                    <a:pt x="148" y="197"/>
                  </a:lnTo>
                  <a:lnTo>
                    <a:pt x="99" y="146"/>
                  </a:lnTo>
                  <a:lnTo>
                    <a:pt x="148" y="98"/>
                  </a:lnTo>
                  <a:close/>
                  <a:moveTo>
                    <a:pt x="444" y="491"/>
                  </a:moveTo>
                  <a:lnTo>
                    <a:pt x="493" y="442"/>
                  </a:lnTo>
                  <a:lnTo>
                    <a:pt x="444" y="442"/>
                  </a:lnTo>
                  <a:lnTo>
                    <a:pt x="444" y="442"/>
                  </a:lnTo>
                  <a:lnTo>
                    <a:pt x="444" y="491"/>
                  </a:lnTo>
                  <a:lnTo>
                    <a:pt x="444" y="540"/>
                  </a:lnTo>
                  <a:lnTo>
                    <a:pt x="444" y="491"/>
                  </a:lnTo>
                  <a:close/>
                  <a:moveTo>
                    <a:pt x="2068" y="146"/>
                  </a:moveTo>
                  <a:lnTo>
                    <a:pt x="2068" y="197"/>
                  </a:lnTo>
                  <a:lnTo>
                    <a:pt x="2068" y="246"/>
                  </a:lnTo>
                  <a:lnTo>
                    <a:pt x="2117" y="294"/>
                  </a:lnTo>
                  <a:lnTo>
                    <a:pt x="2117" y="343"/>
                  </a:lnTo>
                  <a:lnTo>
                    <a:pt x="2165" y="343"/>
                  </a:lnTo>
                  <a:lnTo>
                    <a:pt x="2165" y="343"/>
                  </a:lnTo>
                  <a:lnTo>
                    <a:pt x="2216" y="343"/>
                  </a:lnTo>
                  <a:lnTo>
                    <a:pt x="2265" y="294"/>
                  </a:lnTo>
                  <a:lnTo>
                    <a:pt x="2265" y="294"/>
                  </a:lnTo>
                  <a:lnTo>
                    <a:pt x="2265" y="294"/>
                  </a:lnTo>
                  <a:lnTo>
                    <a:pt x="2265" y="246"/>
                  </a:lnTo>
                  <a:lnTo>
                    <a:pt x="2265" y="246"/>
                  </a:lnTo>
                  <a:lnTo>
                    <a:pt x="2265" y="197"/>
                  </a:lnTo>
                  <a:lnTo>
                    <a:pt x="2265" y="197"/>
                  </a:lnTo>
                  <a:lnTo>
                    <a:pt x="2216" y="197"/>
                  </a:lnTo>
                  <a:lnTo>
                    <a:pt x="2117" y="98"/>
                  </a:lnTo>
                  <a:lnTo>
                    <a:pt x="2068" y="98"/>
                  </a:lnTo>
                  <a:lnTo>
                    <a:pt x="2019" y="146"/>
                  </a:lnTo>
                  <a:lnTo>
                    <a:pt x="2019" y="146"/>
                  </a:lnTo>
                  <a:lnTo>
                    <a:pt x="2019" y="197"/>
                  </a:lnTo>
                  <a:lnTo>
                    <a:pt x="2068" y="146"/>
                  </a:lnTo>
                  <a:close/>
                  <a:moveTo>
                    <a:pt x="1772" y="1918"/>
                  </a:moveTo>
                  <a:lnTo>
                    <a:pt x="1723" y="1918"/>
                  </a:lnTo>
                  <a:lnTo>
                    <a:pt x="1723" y="1918"/>
                  </a:lnTo>
                  <a:lnTo>
                    <a:pt x="1723" y="1969"/>
                  </a:lnTo>
                  <a:lnTo>
                    <a:pt x="1723" y="1969"/>
                  </a:lnTo>
                  <a:lnTo>
                    <a:pt x="1674" y="1969"/>
                  </a:lnTo>
                  <a:lnTo>
                    <a:pt x="1674" y="1969"/>
                  </a:lnTo>
                  <a:lnTo>
                    <a:pt x="1674" y="1969"/>
                  </a:lnTo>
                  <a:lnTo>
                    <a:pt x="1674" y="1969"/>
                  </a:lnTo>
                  <a:lnTo>
                    <a:pt x="1674" y="2017"/>
                  </a:lnTo>
                  <a:lnTo>
                    <a:pt x="1723" y="2017"/>
                  </a:lnTo>
                  <a:lnTo>
                    <a:pt x="1772" y="2017"/>
                  </a:lnTo>
                  <a:lnTo>
                    <a:pt x="1772" y="1969"/>
                  </a:lnTo>
                  <a:lnTo>
                    <a:pt x="1772" y="1918"/>
                  </a:lnTo>
                  <a:close/>
                  <a:moveTo>
                    <a:pt x="2313" y="1279"/>
                  </a:moveTo>
                  <a:lnTo>
                    <a:pt x="2265" y="1279"/>
                  </a:lnTo>
                  <a:lnTo>
                    <a:pt x="2265" y="1279"/>
                  </a:lnTo>
                  <a:lnTo>
                    <a:pt x="2265" y="1230"/>
                  </a:lnTo>
                  <a:lnTo>
                    <a:pt x="2265" y="1230"/>
                  </a:lnTo>
                  <a:lnTo>
                    <a:pt x="2265" y="1131"/>
                  </a:lnTo>
                  <a:lnTo>
                    <a:pt x="2265" y="1082"/>
                  </a:lnTo>
                  <a:lnTo>
                    <a:pt x="2265" y="1033"/>
                  </a:lnTo>
                  <a:lnTo>
                    <a:pt x="2265" y="984"/>
                  </a:lnTo>
                  <a:lnTo>
                    <a:pt x="2265" y="934"/>
                  </a:lnTo>
                  <a:lnTo>
                    <a:pt x="2265" y="836"/>
                  </a:lnTo>
                  <a:lnTo>
                    <a:pt x="2265" y="836"/>
                  </a:lnTo>
                  <a:lnTo>
                    <a:pt x="2265" y="787"/>
                  </a:lnTo>
                  <a:lnTo>
                    <a:pt x="2265" y="688"/>
                  </a:lnTo>
                  <a:lnTo>
                    <a:pt x="2216" y="639"/>
                  </a:lnTo>
                  <a:lnTo>
                    <a:pt x="2117" y="639"/>
                  </a:lnTo>
                  <a:lnTo>
                    <a:pt x="2117" y="639"/>
                  </a:lnTo>
                  <a:lnTo>
                    <a:pt x="2068" y="688"/>
                  </a:lnTo>
                  <a:lnTo>
                    <a:pt x="2019" y="688"/>
                  </a:lnTo>
                  <a:lnTo>
                    <a:pt x="1920" y="639"/>
                  </a:lnTo>
                  <a:lnTo>
                    <a:pt x="1920" y="688"/>
                  </a:lnTo>
                  <a:lnTo>
                    <a:pt x="1871" y="737"/>
                  </a:lnTo>
                  <a:lnTo>
                    <a:pt x="1822" y="737"/>
                  </a:lnTo>
                  <a:lnTo>
                    <a:pt x="1822" y="737"/>
                  </a:lnTo>
                  <a:lnTo>
                    <a:pt x="1772" y="688"/>
                  </a:lnTo>
                  <a:lnTo>
                    <a:pt x="1723" y="688"/>
                  </a:lnTo>
                  <a:lnTo>
                    <a:pt x="1723" y="737"/>
                  </a:lnTo>
                  <a:lnTo>
                    <a:pt x="1674" y="737"/>
                  </a:lnTo>
                  <a:lnTo>
                    <a:pt x="1575" y="737"/>
                  </a:lnTo>
                  <a:lnTo>
                    <a:pt x="1575" y="737"/>
                  </a:lnTo>
                  <a:lnTo>
                    <a:pt x="1526" y="737"/>
                  </a:lnTo>
                  <a:lnTo>
                    <a:pt x="1526" y="787"/>
                  </a:lnTo>
                  <a:lnTo>
                    <a:pt x="1526" y="836"/>
                  </a:lnTo>
                  <a:lnTo>
                    <a:pt x="1477" y="787"/>
                  </a:lnTo>
                  <a:lnTo>
                    <a:pt x="1477" y="787"/>
                  </a:lnTo>
                  <a:lnTo>
                    <a:pt x="1428" y="787"/>
                  </a:lnTo>
                  <a:lnTo>
                    <a:pt x="1378" y="787"/>
                  </a:lnTo>
                  <a:lnTo>
                    <a:pt x="1231" y="836"/>
                  </a:lnTo>
                  <a:lnTo>
                    <a:pt x="1132" y="787"/>
                  </a:lnTo>
                  <a:lnTo>
                    <a:pt x="984" y="737"/>
                  </a:lnTo>
                  <a:lnTo>
                    <a:pt x="984" y="737"/>
                  </a:lnTo>
                  <a:lnTo>
                    <a:pt x="935" y="688"/>
                  </a:lnTo>
                  <a:lnTo>
                    <a:pt x="935" y="688"/>
                  </a:lnTo>
                  <a:lnTo>
                    <a:pt x="887" y="688"/>
                  </a:lnTo>
                  <a:lnTo>
                    <a:pt x="838" y="639"/>
                  </a:lnTo>
                  <a:lnTo>
                    <a:pt x="838" y="639"/>
                  </a:lnTo>
                  <a:lnTo>
                    <a:pt x="787" y="639"/>
                  </a:lnTo>
                  <a:lnTo>
                    <a:pt x="738" y="639"/>
                  </a:lnTo>
                  <a:lnTo>
                    <a:pt x="738" y="591"/>
                  </a:lnTo>
                  <a:lnTo>
                    <a:pt x="690" y="591"/>
                  </a:lnTo>
                  <a:lnTo>
                    <a:pt x="641" y="639"/>
                  </a:lnTo>
                  <a:lnTo>
                    <a:pt x="590" y="639"/>
                  </a:lnTo>
                  <a:lnTo>
                    <a:pt x="493" y="591"/>
                  </a:lnTo>
                  <a:lnTo>
                    <a:pt x="444" y="540"/>
                  </a:lnTo>
                  <a:lnTo>
                    <a:pt x="444" y="639"/>
                  </a:lnTo>
                  <a:lnTo>
                    <a:pt x="394" y="737"/>
                  </a:lnTo>
                  <a:lnTo>
                    <a:pt x="394" y="787"/>
                  </a:lnTo>
                  <a:lnTo>
                    <a:pt x="444" y="836"/>
                  </a:lnTo>
                  <a:lnTo>
                    <a:pt x="444" y="885"/>
                  </a:lnTo>
                  <a:lnTo>
                    <a:pt x="444" y="934"/>
                  </a:lnTo>
                  <a:lnTo>
                    <a:pt x="444" y="934"/>
                  </a:lnTo>
                  <a:lnTo>
                    <a:pt x="542" y="1082"/>
                  </a:lnTo>
                  <a:lnTo>
                    <a:pt x="590" y="1131"/>
                  </a:lnTo>
                  <a:lnTo>
                    <a:pt x="690" y="1230"/>
                  </a:lnTo>
                  <a:lnTo>
                    <a:pt x="690" y="1279"/>
                  </a:lnTo>
                  <a:lnTo>
                    <a:pt x="690" y="1328"/>
                  </a:lnTo>
                  <a:lnTo>
                    <a:pt x="738" y="1328"/>
                  </a:lnTo>
                  <a:lnTo>
                    <a:pt x="738" y="1328"/>
                  </a:lnTo>
                  <a:lnTo>
                    <a:pt x="738" y="1328"/>
                  </a:lnTo>
                  <a:lnTo>
                    <a:pt x="738" y="1378"/>
                  </a:lnTo>
                  <a:lnTo>
                    <a:pt x="838" y="1427"/>
                  </a:lnTo>
                  <a:lnTo>
                    <a:pt x="838" y="1427"/>
                  </a:lnTo>
                  <a:lnTo>
                    <a:pt x="838" y="1476"/>
                  </a:lnTo>
                  <a:lnTo>
                    <a:pt x="787" y="1476"/>
                  </a:lnTo>
                  <a:lnTo>
                    <a:pt x="787" y="1427"/>
                  </a:lnTo>
                  <a:lnTo>
                    <a:pt x="690" y="1378"/>
                  </a:lnTo>
                  <a:lnTo>
                    <a:pt x="690" y="1476"/>
                  </a:lnTo>
                  <a:lnTo>
                    <a:pt x="690" y="1524"/>
                  </a:lnTo>
                  <a:lnTo>
                    <a:pt x="838" y="1721"/>
                  </a:lnTo>
                  <a:lnTo>
                    <a:pt x="838" y="1721"/>
                  </a:lnTo>
                  <a:lnTo>
                    <a:pt x="887" y="1721"/>
                  </a:lnTo>
                  <a:lnTo>
                    <a:pt x="887" y="1772"/>
                  </a:lnTo>
                  <a:lnTo>
                    <a:pt x="935" y="1821"/>
                  </a:lnTo>
                  <a:lnTo>
                    <a:pt x="984" y="1869"/>
                  </a:lnTo>
                  <a:lnTo>
                    <a:pt x="1035" y="1918"/>
                  </a:lnTo>
                  <a:lnTo>
                    <a:pt x="1083" y="1918"/>
                  </a:lnTo>
                  <a:lnTo>
                    <a:pt x="1132" y="1918"/>
                  </a:lnTo>
                  <a:lnTo>
                    <a:pt x="1181" y="1918"/>
                  </a:lnTo>
                  <a:lnTo>
                    <a:pt x="1181" y="1918"/>
                  </a:lnTo>
                  <a:lnTo>
                    <a:pt x="1181" y="1918"/>
                  </a:lnTo>
                  <a:lnTo>
                    <a:pt x="1132" y="1918"/>
                  </a:lnTo>
                  <a:lnTo>
                    <a:pt x="1083" y="1969"/>
                  </a:lnTo>
                  <a:lnTo>
                    <a:pt x="1083" y="1969"/>
                  </a:lnTo>
                  <a:lnTo>
                    <a:pt x="1083" y="1969"/>
                  </a:lnTo>
                  <a:lnTo>
                    <a:pt x="1132" y="2017"/>
                  </a:lnTo>
                  <a:lnTo>
                    <a:pt x="1181" y="2017"/>
                  </a:lnTo>
                  <a:lnTo>
                    <a:pt x="1280" y="2017"/>
                  </a:lnTo>
                  <a:lnTo>
                    <a:pt x="1378" y="2017"/>
                  </a:lnTo>
                  <a:lnTo>
                    <a:pt x="1428" y="2066"/>
                  </a:lnTo>
                  <a:lnTo>
                    <a:pt x="1526" y="2066"/>
                  </a:lnTo>
                  <a:lnTo>
                    <a:pt x="1526" y="2066"/>
                  </a:lnTo>
                  <a:lnTo>
                    <a:pt x="1575" y="2017"/>
                  </a:lnTo>
                  <a:lnTo>
                    <a:pt x="1625" y="1969"/>
                  </a:lnTo>
                  <a:lnTo>
                    <a:pt x="1625" y="1918"/>
                  </a:lnTo>
                  <a:lnTo>
                    <a:pt x="1625" y="1918"/>
                  </a:lnTo>
                  <a:lnTo>
                    <a:pt x="1575" y="1869"/>
                  </a:lnTo>
                  <a:lnTo>
                    <a:pt x="1575" y="1869"/>
                  </a:lnTo>
                  <a:lnTo>
                    <a:pt x="1625" y="1821"/>
                  </a:lnTo>
                  <a:lnTo>
                    <a:pt x="1674" y="1869"/>
                  </a:lnTo>
                  <a:lnTo>
                    <a:pt x="1723" y="1869"/>
                  </a:lnTo>
                  <a:lnTo>
                    <a:pt x="1723" y="1821"/>
                  </a:lnTo>
                  <a:lnTo>
                    <a:pt x="1723" y="1772"/>
                  </a:lnTo>
                  <a:lnTo>
                    <a:pt x="1723" y="1772"/>
                  </a:lnTo>
                  <a:lnTo>
                    <a:pt x="1772" y="1772"/>
                  </a:lnTo>
                  <a:lnTo>
                    <a:pt x="1772" y="1721"/>
                  </a:lnTo>
                  <a:lnTo>
                    <a:pt x="1772" y="1721"/>
                  </a:lnTo>
                  <a:lnTo>
                    <a:pt x="1772" y="1672"/>
                  </a:lnTo>
                  <a:lnTo>
                    <a:pt x="1772" y="1672"/>
                  </a:lnTo>
                  <a:lnTo>
                    <a:pt x="1822" y="1721"/>
                  </a:lnTo>
                  <a:lnTo>
                    <a:pt x="1822" y="1772"/>
                  </a:lnTo>
                  <a:lnTo>
                    <a:pt x="1871" y="1772"/>
                  </a:lnTo>
                  <a:lnTo>
                    <a:pt x="1871" y="1721"/>
                  </a:lnTo>
                  <a:lnTo>
                    <a:pt x="1871" y="1672"/>
                  </a:lnTo>
                  <a:lnTo>
                    <a:pt x="1920" y="1672"/>
                  </a:lnTo>
                  <a:lnTo>
                    <a:pt x="1969" y="1672"/>
                  </a:lnTo>
                  <a:lnTo>
                    <a:pt x="2019" y="1721"/>
                  </a:lnTo>
                  <a:lnTo>
                    <a:pt x="2019" y="1721"/>
                  </a:lnTo>
                  <a:lnTo>
                    <a:pt x="2019" y="1772"/>
                  </a:lnTo>
                  <a:lnTo>
                    <a:pt x="2019" y="1772"/>
                  </a:lnTo>
                  <a:lnTo>
                    <a:pt x="1969" y="1772"/>
                  </a:lnTo>
                  <a:lnTo>
                    <a:pt x="1920" y="1772"/>
                  </a:lnTo>
                  <a:lnTo>
                    <a:pt x="1969" y="1821"/>
                  </a:lnTo>
                  <a:lnTo>
                    <a:pt x="2019" y="1869"/>
                  </a:lnTo>
                  <a:lnTo>
                    <a:pt x="2019" y="1869"/>
                  </a:lnTo>
                  <a:lnTo>
                    <a:pt x="2068" y="1869"/>
                  </a:lnTo>
                  <a:lnTo>
                    <a:pt x="2117" y="1821"/>
                  </a:lnTo>
                  <a:lnTo>
                    <a:pt x="2117" y="1721"/>
                  </a:lnTo>
                  <a:lnTo>
                    <a:pt x="2068" y="1672"/>
                  </a:lnTo>
                  <a:lnTo>
                    <a:pt x="2068" y="1575"/>
                  </a:lnTo>
                  <a:lnTo>
                    <a:pt x="2068" y="1524"/>
                  </a:lnTo>
                  <a:lnTo>
                    <a:pt x="2117" y="1524"/>
                  </a:lnTo>
                  <a:lnTo>
                    <a:pt x="2117" y="1476"/>
                  </a:lnTo>
                  <a:lnTo>
                    <a:pt x="2117" y="1427"/>
                  </a:lnTo>
                  <a:lnTo>
                    <a:pt x="2117" y="1378"/>
                  </a:lnTo>
                  <a:lnTo>
                    <a:pt x="2165" y="1328"/>
                  </a:lnTo>
                  <a:lnTo>
                    <a:pt x="2165" y="1279"/>
                  </a:lnTo>
                  <a:lnTo>
                    <a:pt x="2216" y="1279"/>
                  </a:lnTo>
                  <a:lnTo>
                    <a:pt x="2165" y="1279"/>
                  </a:lnTo>
                  <a:lnTo>
                    <a:pt x="2216" y="1230"/>
                  </a:lnTo>
                  <a:lnTo>
                    <a:pt x="2216" y="1230"/>
                  </a:lnTo>
                  <a:lnTo>
                    <a:pt x="2216" y="1279"/>
                  </a:lnTo>
                  <a:lnTo>
                    <a:pt x="2216" y="1279"/>
                  </a:lnTo>
                  <a:lnTo>
                    <a:pt x="2216" y="1279"/>
                  </a:lnTo>
                  <a:lnTo>
                    <a:pt x="2265" y="1279"/>
                  </a:lnTo>
                  <a:lnTo>
                    <a:pt x="2265" y="1328"/>
                  </a:lnTo>
                  <a:lnTo>
                    <a:pt x="2265" y="1328"/>
                  </a:lnTo>
                  <a:lnTo>
                    <a:pt x="2265" y="1378"/>
                  </a:lnTo>
                  <a:lnTo>
                    <a:pt x="2265" y="1378"/>
                  </a:lnTo>
                  <a:lnTo>
                    <a:pt x="2265" y="1378"/>
                  </a:lnTo>
                  <a:lnTo>
                    <a:pt x="2313" y="1378"/>
                  </a:lnTo>
                  <a:lnTo>
                    <a:pt x="2265" y="1328"/>
                  </a:lnTo>
                  <a:lnTo>
                    <a:pt x="2313" y="1279"/>
                  </a:lnTo>
                  <a:close/>
                  <a:moveTo>
                    <a:pt x="2313" y="394"/>
                  </a:moveTo>
                  <a:lnTo>
                    <a:pt x="2265" y="394"/>
                  </a:lnTo>
                  <a:lnTo>
                    <a:pt x="2216" y="394"/>
                  </a:lnTo>
                  <a:lnTo>
                    <a:pt x="2165" y="394"/>
                  </a:lnTo>
                  <a:lnTo>
                    <a:pt x="2117" y="394"/>
                  </a:lnTo>
                  <a:lnTo>
                    <a:pt x="2117" y="442"/>
                  </a:lnTo>
                  <a:lnTo>
                    <a:pt x="2165" y="442"/>
                  </a:lnTo>
                  <a:lnTo>
                    <a:pt x="2216" y="442"/>
                  </a:lnTo>
                  <a:lnTo>
                    <a:pt x="2265" y="442"/>
                  </a:lnTo>
                  <a:lnTo>
                    <a:pt x="2313" y="491"/>
                  </a:lnTo>
                  <a:lnTo>
                    <a:pt x="2313" y="491"/>
                  </a:lnTo>
                  <a:lnTo>
                    <a:pt x="2362" y="442"/>
                  </a:lnTo>
                  <a:lnTo>
                    <a:pt x="2313" y="394"/>
                  </a:lnTo>
                  <a:close/>
                  <a:moveTo>
                    <a:pt x="1772" y="1821"/>
                  </a:moveTo>
                  <a:lnTo>
                    <a:pt x="1772" y="1821"/>
                  </a:lnTo>
                  <a:lnTo>
                    <a:pt x="1772" y="1821"/>
                  </a:lnTo>
                  <a:lnTo>
                    <a:pt x="1772" y="1821"/>
                  </a:lnTo>
                  <a:lnTo>
                    <a:pt x="1772" y="1869"/>
                  </a:lnTo>
                  <a:lnTo>
                    <a:pt x="1772" y="1869"/>
                  </a:lnTo>
                  <a:lnTo>
                    <a:pt x="1772" y="1869"/>
                  </a:lnTo>
                  <a:lnTo>
                    <a:pt x="1822" y="1869"/>
                  </a:lnTo>
                  <a:lnTo>
                    <a:pt x="1822" y="1821"/>
                  </a:lnTo>
                  <a:lnTo>
                    <a:pt x="1772" y="1821"/>
                  </a:lnTo>
                  <a:close/>
                  <a:moveTo>
                    <a:pt x="2216" y="491"/>
                  </a:moveTo>
                  <a:lnTo>
                    <a:pt x="2216" y="491"/>
                  </a:lnTo>
                  <a:lnTo>
                    <a:pt x="2216" y="491"/>
                  </a:lnTo>
                  <a:lnTo>
                    <a:pt x="2165" y="491"/>
                  </a:lnTo>
                  <a:lnTo>
                    <a:pt x="2165" y="491"/>
                  </a:lnTo>
                  <a:lnTo>
                    <a:pt x="2216" y="540"/>
                  </a:lnTo>
                  <a:lnTo>
                    <a:pt x="2216" y="491"/>
                  </a:lnTo>
                  <a:close/>
                  <a:moveTo>
                    <a:pt x="2165" y="1575"/>
                  </a:moveTo>
                  <a:lnTo>
                    <a:pt x="2165" y="1524"/>
                  </a:lnTo>
                  <a:lnTo>
                    <a:pt x="2117" y="1575"/>
                  </a:lnTo>
                  <a:lnTo>
                    <a:pt x="2117" y="1575"/>
                  </a:lnTo>
                  <a:lnTo>
                    <a:pt x="2117" y="1624"/>
                  </a:lnTo>
                  <a:lnTo>
                    <a:pt x="2117" y="1624"/>
                  </a:lnTo>
                  <a:lnTo>
                    <a:pt x="2165" y="1624"/>
                  </a:lnTo>
                  <a:lnTo>
                    <a:pt x="2165" y="1575"/>
                  </a:lnTo>
                  <a:lnTo>
                    <a:pt x="2216" y="1575"/>
                  </a:lnTo>
                  <a:lnTo>
                    <a:pt x="2165" y="1575"/>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99" name="Freeform 98"/>
            <p:cNvSpPr>
              <a:spLocks noChangeArrowheads="1"/>
            </p:cNvSpPr>
            <p:nvPr/>
          </p:nvSpPr>
          <p:spPr bwMode="auto">
            <a:xfrm>
              <a:off x="5556155" y="4534465"/>
              <a:ext cx="1420815" cy="825501"/>
            </a:xfrm>
            <a:custGeom>
              <a:avLst/>
              <a:gdLst>
                <a:gd name="T0" fmla="*/ 2117 w 4578"/>
                <a:gd name="T1" fmla="*/ 2313 h 2659"/>
                <a:gd name="T2" fmla="*/ 3692 w 4578"/>
                <a:gd name="T3" fmla="*/ 1378 h 2659"/>
                <a:gd name="T4" fmla="*/ 3593 w 4578"/>
                <a:gd name="T5" fmla="*/ 1033 h 2659"/>
                <a:gd name="T6" fmla="*/ 3396 w 4578"/>
                <a:gd name="T7" fmla="*/ 1033 h 2659"/>
                <a:gd name="T8" fmla="*/ 3298 w 4578"/>
                <a:gd name="T9" fmla="*/ 984 h 2659"/>
                <a:gd name="T10" fmla="*/ 3199 w 4578"/>
                <a:gd name="T11" fmla="*/ 1033 h 2659"/>
                <a:gd name="T12" fmla="*/ 3002 w 4578"/>
                <a:gd name="T13" fmla="*/ 1083 h 2659"/>
                <a:gd name="T14" fmla="*/ 2756 w 4578"/>
                <a:gd name="T15" fmla="*/ 1033 h 2659"/>
                <a:gd name="T16" fmla="*/ 2460 w 4578"/>
                <a:gd name="T17" fmla="*/ 1033 h 2659"/>
                <a:gd name="T18" fmla="*/ 2166 w 4578"/>
                <a:gd name="T19" fmla="*/ 935 h 2659"/>
                <a:gd name="T20" fmla="*/ 2018 w 4578"/>
                <a:gd name="T21" fmla="*/ 1033 h 2659"/>
                <a:gd name="T22" fmla="*/ 1969 w 4578"/>
                <a:gd name="T23" fmla="*/ 1083 h 2659"/>
                <a:gd name="T24" fmla="*/ 1723 w 4578"/>
                <a:gd name="T25" fmla="*/ 935 h 2659"/>
                <a:gd name="T26" fmla="*/ 1378 w 4578"/>
                <a:gd name="T27" fmla="*/ 738 h 2659"/>
                <a:gd name="T28" fmla="*/ 1279 w 4578"/>
                <a:gd name="T29" fmla="*/ 590 h 2659"/>
                <a:gd name="T30" fmla="*/ 1230 w 4578"/>
                <a:gd name="T31" fmla="*/ 442 h 2659"/>
                <a:gd name="T32" fmla="*/ 936 w 4578"/>
                <a:gd name="T33" fmla="*/ 344 h 2659"/>
                <a:gd name="T34" fmla="*/ 885 w 4578"/>
                <a:gd name="T35" fmla="*/ 344 h 2659"/>
                <a:gd name="T36" fmla="*/ 788 w 4578"/>
                <a:gd name="T37" fmla="*/ 344 h 2659"/>
                <a:gd name="T38" fmla="*/ 688 w 4578"/>
                <a:gd name="T39" fmla="*/ 148 h 2659"/>
                <a:gd name="T40" fmla="*/ 591 w 4578"/>
                <a:gd name="T41" fmla="*/ 99 h 2659"/>
                <a:gd name="T42" fmla="*/ 295 w 4578"/>
                <a:gd name="T43" fmla="*/ 99 h 2659"/>
                <a:gd name="T44" fmla="*/ 49 w 4578"/>
                <a:gd name="T45" fmla="*/ 48 h 2659"/>
                <a:gd name="T46" fmla="*/ 0 w 4578"/>
                <a:gd name="T47" fmla="*/ 2067 h 2659"/>
                <a:gd name="T48" fmla="*/ 246 w 4578"/>
                <a:gd name="T49" fmla="*/ 2264 h 2659"/>
                <a:gd name="T50" fmla="*/ 591 w 4578"/>
                <a:gd name="T51" fmla="*/ 2264 h 2659"/>
                <a:gd name="T52" fmla="*/ 936 w 4578"/>
                <a:gd name="T53" fmla="*/ 2362 h 2659"/>
                <a:gd name="T54" fmla="*/ 1279 w 4578"/>
                <a:gd name="T55" fmla="*/ 2461 h 2659"/>
                <a:gd name="T56" fmla="*/ 1723 w 4578"/>
                <a:gd name="T57" fmla="*/ 2214 h 2659"/>
                <a:gd name="T58" fmla="*/ 1821 w 4578"/>
                <a:gd name="T59" fmla="*/ 2116 h 2659"/>
                <a:gd name="T60" fmla="*/ 1821 w 4578"/>
                <a:gd name="T61" fmla="*/ 2067 h 2659"/>
                <a:gd name="T62" fmla="*/ 2117 w 4578"/>
                <a:gd name="T63" fmla="*/ 2116 h 2659"/>
                <a:gd name="T64" fmla="*/ 1920 w 4578"/>
                <a:gd name="T65" fmla="*/ 2214 h 2659"/>
                <a:gd name="T66" fmla="*/ 2166 w 4578"/>
                <a:gd name="T67" fmla="*/ 2264 h 2659"/>
                <a:gd name="T68" fmla="*/ 2314 w 4578"/>
                <a:gd name="T69" fmla="*/ 2165 h 2659"/>
                <a:gd name="T70" fmla="*/ 2263 w 4578"/>
                <a:gd name="T71" fmla="*/ 2313 h 2659"/>
                <a:gd name="T72" fmla="*/ 2411 w 4578"/>
                <a:gd name="T73" fmla="*/ 2362 h 2659"/>
                <a:gd name="T74" fmla="*/ 2559 w 4578"/>
                <a:gd name="T75" fmla="*/ 2510 h 2659"/>
                <a:gd name="T76" fmla="*/ 2756 w 4578"/>
                <a:gd name="T77" fmla="*/ 2608 h 2659"/>
                <a:gd name="T78" fmla="*/ 2805 w 4578"/>
                <a:gd name="T79" fmla="*/ 2608 h 2659"/>
                <a:gd name="T80" fmla="*/ 2756 w 4578"/>
                <a:gd name="T81" fmla="*/ 2510 h 2659"/>
                <a:gd name="T82" fmla="*/ 2707 w 4578"/>
                <a:gd name="T83" fmla="*/ 2411 h 2659"/>
                <a:gd name="T84" fmla="*/ 3298 w 4578"/>
                <a:gd name="T85" fmla="*/ 2165 h 2659"/>
                <a:gd name="T86" fmla="*/ 3741 w 4578"/>
                <a:gd name="T87" fmla="*/ 1968 h 2659"/>
                <a:gd name="T88" fmla="*/ 4380 w 4578"/>
                <a:gd name="T89" fmla="*/ 1919 h 2659"/>
                <a:gd name="T90" fmla="*/ 4577 w 4578"/>
                <a:gd name="T91" fmla="*/ 1771 h 2659"/>
                <a:gd name="T92" fmla="*/ 2214 w 4578"/>
                <a:gd name="T93" fmla="*/ 2214 h 2659"/>
                <a:gd name="T94" fmla="*/ 2314 w 4578"/>
                <a:gd name="T95" fmla="*/ 2214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78" h="2659">
                  <a:moveTo>
                    <a:pt x="2214" y="2313"/>
                  </a:moveTo>
                  <a:lnTo>
                    <a:pt x="2214" y="2313"/>
                  </a:lnTo>
                  <a:lnTo>
                    <a:pt x="2166" y="2264"/>
                  </a:lnTo>
                  <a:lnTo>
                    <a:pt x="2117" y="2313"/>
                  </a:lnTo>
                  <a:lnTo>
                    <a:pt x="2214" y="2313"/>
                  </a:lnTo>
                  <a:close/>
                  <a:moveTo>
                    <a:pt x="3692" y="1426"/>
                  </a:moveTo>
                  <a:lnTo>
                    <a:pt x="3641" y="1426"/>
                  </a:lnTo>
                  <a:lnTo>
                    <a:pt x="3692" y="1378"/>
                  </a:lnTo>
                  <a:lnTo>
                    <a:pt x="3692" y="1329"/>
                  </a:lnTo>
                  <a:lnTo>
                    <a:pt x="3641" y="1280"/>
                  </a:lnTo>
                  <a:lnTo>
                    <a:pt x="3593" y="1132"/>
                  </a:lnTo>
                  <a:lnTo>
                    <a:pt x="3593" y="1033"/>
                  </a:lnTo>
                  <a:lnTo>
                    <a:pt x="3544" y="1033"/>
                  </a:lnTo>
                  <a:lnTo>
                    <a:pt x="3445" y="984"/>
                  </a:lnTo>
                  <a:lnTo>
                    <a:pt x="3445" y="984"/>
                  </a:lnTo>
                  <a:lnTo>
                    <a:pt x="3396" y="1033"/>
                  </a:lnTo>
                  <a:lnTo>
                    <a:pt x="3347" y="1033"/>
                  </a:lnTo>
                  <a:lnTo>
                    <a:pt x="3347" y="984"/>
                  </a:lnTo>
                  <a:lnTo>
                    <a:pt x="3298" y="984"/>
                  </a:lnTo>
                  <a:lnTo>
                    <a:pt x="3298" y="984"/>
                  </a:lnTo>
                  <a:lnTo>
                    <a:pt x="3248" y="1033"/>
                  </a:lnTo>
                  <a:lnTo>
                    <a:pt x="3248" y="1033"/>
                  </a:lnTo>
                  <a:lnTo>
                    <a:pt x="3248" y="1033"/>
                  </a:lnTo>
                  <a:lnTo>
                    <a:pt x="3199" y="1033"/>
                  </a:lnTo>
                  <a:lnTo>
                    <a:pt x="3150" y="1033"/>
                  </a:lnTo>
                  <a:lnTo>
                    <a:pt x="3150" y="1033"/>
                  </a:lnTo>
                  <a:lnTo>
                    <a:pt x="3101" y="1083"/>
                  </a:lnTo>
                  <a:lnTo>
                    <a:pt x="3002" y="1083"/>
                  </a:lnTo>
                  <a:lnTo>
                    <a:pt x="2953" y="1033"/>
                  </a:lnTo>
                  <a:lnTo>
                    <a:pt x="2854" y="1033"/>
                  </a:lnTo>
                  <a:lnTo>
                    <a:pt x="2805" y="1033"/>
                  </a:lnTo>
                  <a:lnTo>
                    <a:pt x="2756" y="1033"/>
                  </a:lnTo>
                  <a:lnTo>
                    <a:pt x="2756" y="1033"/>
                  </a:lnTo>
                  <a:lnTo>
                    <a:pt x="2657" y="1033"/>
                  </a:lnTo>
                  <a:lnTo>
                    <a:pt x="2608" y="1033"/>
                  </a:lnTo>
                  <a:lnTo>
                    <a:pt x="2460" y="1033"/>
                  </a:lnTo>
                  <a:lnTo>
                    <a:pt x="2411" y="984"/>
                  </a:lnTo>
                  <a:lnTo>
                    <a:pt x="2363" y="935"/>
                  </a:lnTo>
                  <a:lnTo>
                    <a:pt x="2263" y="935"/>
                  </a:lnTo>
                  <a:lnTo>
                    <a:pt x="2166" y="935"/>
                  </a:lnTo>
                  <a:lnTo>
                    <a:pt x="2117" y="935"/>
                  </a:lnTo>
                  <a:lnTo>
                    <a:pt x="2066" y="984"/>
                  </a:lnTo>
                  <a:lnTo>
                    <a:pt x="2018" y="984"/>
                  </a:lnTo>
                  <a:lnTo>
                    <a:pt x="2018" y="1033"/>
                  </a:lnTo>
                  <a:lnTo>
                    <a:pt x="2018" y="1033"/>
                  </a:lnTo>
                  <a:lnTo>
                    <a:pt x="2018" y="1083"/>
                  </a:lnTo>
                  <a:lnTo>
                    <a:pt x="2018" y="1083"/>
                  </a:lnTo>
                  <a:lnTo>
                    <a:pt x="1969" y="1083"/>
                  </a:lnTo>
                  <a:lnTo>
                    <a:pt x="1870" y="1083"/>
                  </a:lnTo>
                  <a:lnTo>
                    <a:pt x="1821" y="1033"/>
                  </a:lnTo>
                  <a:lnTo>
                    <a:pt x="1772" y="984"/>
                  </a:lnTo>
                  <a:lnTo>
                    <a:pt x="1723" y="935"/>
                  </a:lnTo>
                  <a:lnTo>
                    <a:pt x="1673" y="886"/>
                  </a:lnTo>
                  <a:lnTo>
                    <a:pt x="1624" y="836"/>
                  </a:lnTo>
                  <a:lnTo>
                    <a:pt x="1526" y="787"/>
                  </a:lnTo>
                  <a:lnTo>
                    <a:pt x="1378" y="738"/>
                  </a:lnTo>
                  <a:lnTo>
                    <a:pt x="1329" y="689"/>
                  </a:lnTo>
                  <a:lnTo>
                    <a:pt x="1329" y="639"/>
                  </a:lnTo>
                  <a:lnTo>
                    <a:pt x="1279" y="639"/>
                  </a:lnTo>
                  <a:lnTo>
                    <a:pt x="1279" y="590"/>
                  </a:lnTo>
                  <a:lnTo>
                    <a:pt x="1230" y="590"/>
                  </a:lnTo>
                  <a:lnTo>
                    <a:pt x="1230" y="590"/>
                  </a:lnTo>
                  <a:lnTo>
                    <a:pt x="1230" y="541"/>
                  </a:lnTo>
                  <a:lnTo>
                    <a:pt x="1230" y="442"/>
                  </a:lnTo>
                  <a:lnTo>
                    <a:pt x="1181" y="393"/>
                  </a:lnTo>
                  <a:lnTo>
                    <a:pt x="1132" y="393"/>
                  </a:lnTo>
                  <a:lnTo>
                    <a:pt x="1033" y="344"/>
                  </a:lnTo>
                  <a:lnTo>
                    <a:pt x="936" y="344"/>
                  </a:lnTo>
                  <a:lnTo>
                    <a:pt x="936" y="296"/>
                  </a:lnTo>
                  <a:lnTo>
                    <a:pt x="936" y="296"/>
                  </a:lnTo>
                  <a:lnTo>
                    <a:pt x="885" y="296"/>
                  </a:lnTo>
                  <a:lnTo>
                    <a:pt x="885" y="344"/>
                  </a:lnTo>
                  <a:lnTo>
                    <a:pt x="836" y="393"/>
                  </a:lnTo>
                  <a:lnTo>
                    <a:pt x="836" y="393"/>
                  </a:lnTo>
                  <a:lnTo>
                    <a:pt x="788" y="393"/>
                  </a:lnTo>
                  <a:lnTo>
                    <a:pt x="788" y="344"/>
                  </a:lnTo>
                  <a:lnTo>
                    <a:pt x="739" y="296"/>
                  </a:lnTo>
                  <a:lnTo>
                    <a:pt x="688" y="245"/>
                  </a:lnTo>
                  <a:lnTo>
                    <a:pt x="739" y="196"/>
                  </a:lnTo>
                  <a:lnTo>
                    <a:pt x="688" y="148"/>
                  </a:lnTo>
                  <a:lnTo>
                    <a:pt x="688" y="148"/>
                  </a:lnTo>
                  <a:lnTo>
                    <a:pt x="639" y="148"/>
                  </a:lnTo>
                  <a:lnTo>
                    <a:pt x="639" y="99"/>
                  </a:lnTo>
                  <a:lnTo>
                    <a:pt x="591" y="99"/>
                  </a:lnTo>
                  <a:lnTo>
                    <a:pt x="491" y="48"/>
                  </a:lnTo>
                  <a:lnTo>
                    <a:pt x="394" y="48"/>
                  </a:lnTo>
                  <a:lnTo>
                    <a:pt x="345" y="48"/>
                  </a:lnTo>
                  <a:lnTo>
                    <a:pt x="295" y="99"/>
                  </a:lnTo>
                  <a:lnTo>
                    <a:pt x="246" y="99"/>
                  </a:lnTo>
                  <a:lnTo>
                    <a:pt x="148" y="48"/>
                  </a:lnTo>
                  <a:lnTo>
                    <a:pt x="98" y="48"/>
                  </a:lnTo>
                  <a:lnTo>
                    <a:pt x="49" y="48"/>
                  </a:lnTo>
                  <a:lnTo>
                    <a:pt x="0" y="0"/>
                  </a:lnTo>
                  <a:lnTo>
                    <a:pt x="0" y="0"/>
                  </a:lnTo>
                  <a:lnTo>
                    <a:pt x="0" y="0"/>
                  </a:lnTo>
                  <a:lnTo>
                    <a:pt x="0" y="2067"/>
                  </a:lnTo>
                  <a:lnTo>
                    <a:pt x="0" y="2067"/>
                  </a:lnTo>
                  <a:lnTo>
                    <a:pt x="98" y="2116"/>
                  </a:lnTo>
                  <a:lnTo>
                    <a:pt x="197" y="2214"/>
                  </a:lnTo>
                  <a:lnTo>
                    <a:pt x="246" y="2264"/>
                  </a:lnTo>
                  <a:lnTo>
                    <a:pt x="295" y="2264"/>
                  </a:lnTo>
                  <a:lnTo>
                    <a:pt x="394" y="2165"/>
                  </a:lnTo>
                  <a:lnTo>
                    <a:pt x="491" y="2214"/>
                  </a:lnTo>
                  <a:lnTo>
                    <a:pt x="591" y="2264"/>
                  </a:lnTo>
                  <a:lnTo>
                    <a:pt x="688" y="2214"/>
                  </a:lnTo>
                  <a:lnTo>
                    <a:pt x="739" y="2264"/>
                  </a:lnTo>
                  <a:lnTo>
                    <a:pt x="836" y="2264"/>
                  </a:lnTo>
                  <a:lnTo>
                    <a:pt x="936" y="2362"/>
                  </a:lnTo>
                  <a:lnTo>
                    <a:pt x="1082" y="2362"/>
                  </a:lnTo>
                  <a:lnTo>
                    <a:pt x="1132" y="2411"/>
                  </a:lnTo>
                  <a:lnTo>
                    <a:pt x="1181" y="2461"/>
                  </a:lnTo>
                  <a:lnTo>
                    <a:pt x="1279" y="2461"/>
                  </a:lnTo>
                  <a:lnTo>
                    <a:pt x="1378" y="2461"/>
                  </a:lnTo>
                  <a:lnTo>
                    <a:pt x="1427" y="2411"/>
                  </a:lnTo>
                  <a:lnTo>
                    <a:pt x="1575" y="2264"/>
                  </a:lnTo>
                  <a:lnTo>
                    <a:pt x="1723" y="2214"/>
                  </a:lnTo>
                  <a:lnTo>
                    <a:pt x="1772" y="2214"/>
                  </a:lnTo>
                  <a:lnTo>
                    <a:pt x="1821" y="2214"/>
                  </a:lnTo>
                  <a:lnTo>
                    <a:pt x="1870" y="2165"/>
                  </a:lnTo>
                  <a:lnTo>
                    <a:pt x="1821" y="2116"/>
                  </a:lnTo>
                  <a:lnTo>
                    <a:pt x="1821" y="2116"/>
                  </a:lnTo>
                  <a:lnTo>
                    <a:pt x="1723" y="2116"/>
                  </a:lnTo>
                  <a:lnTo>
                    <a:pt x="1772" y="2116"/>
                  </a:lnTo>
                  <a:lnTo>
                    <a:pt x="1821" y="2067"/>
                  </a:lnTo>
                  <a:lnTo>
                    <a:pt x="2018" y="2017"/>
                  </a:lnTo>
                  <a:lnTo>
                    <a:pt x="2066" y="2017"/>
                  </a:lnTo>
                  <a:lnTo>
                    <a:pt x="2066" y="2067"/>
                  </a:lnTo>
                  <a:lnTo>
                    <a:pt x="2117" y="2116"/>
                  </a:lnTo>
                  <a:lnTo>
                    <a:pt x="2066" y="2165"/>
                  </a:lnTo>
                  <a:lnTo>
                    <a:pt x="2066" y="2165"/>
                  </a:lnTo>
                  <a:lnTo>
                    <a:pt x="2018" y="2214"/>
                  </a:lnTo>
                  <a:lnTo>
                    <a:pt x="1920" y="2214"/>
                  </a:lnTo>
                  <a:lnTo>
                    <a:pt x="1920" y="2214"/>
                  </a:lnTo>
                  <a:lnTo>
                    <a:pt x="1969" y="2264"/>
                  </a:lnTo>
                  <a:lnTo>
                    <a:pt x="2018" y="2313"/>
                  </a:lnTo>
                  <a:lnTo>
                    <a:pt x="2166" y="2264"/>
                  </a:lnTo>
                  <a:lnTo>
                    <a:pt x="2166" y="2214"/>
                  </a:lnTo>
                  <a:lnTo>
                    <a:pt x="2214" y="2165"/>
                  </a:lnTo>
                  <a:lnTo>
                    <a:pt x="2263" y="2165"/>
                  </a:lnTo>
                  <a:lnTo>
                    <a:pt x="2314" y="2165"/>
                  </a:lnTo>
                  <a:lnTo>
                    <a:pt x="2314" y="2214"/>
                  </a:lnTo>
                  <a:lnTo>
                    <a:pt x="2314" y="2264"/>
                  </a:lnTo>
                  <a:lnTo>
                    <a:pt x="2314" y="2264"/>
                  </a:lnTo>
                  <a:lnTo>
                    <a:pt x="2263" y="2313"/>
                  </a:lnTo>
                  <a:lnTo>
                    <a:pt x="2263" y="2313"/>
                  </a:lnTo>
                  <a:lnTo>
                    <a:pt x="2314" y="2362"/>
                  </a:lnTo>
                  <a:lnTo>
                    <a:pt x="2363" y="2362"/>
                  </a:lnTo>
                  <a:lnTo>
                    <a:pt x="2411" y="2362"/>
                  </a:lnTo>
                  <a:lnTo>
                    <a:pt x="2460" y="2411"/>
                  </a:lnTo>
                  <a:lnTo>
                    <a:pt x="2511" y="2461"/>
                  </a:lnTo>
                  <a:lnTo>
                    <a:pt x="2511" y="2510"/>
                  </a:lnTo>
                  <a:lnTo>
                    <a:pt x="2559" y="2510"/>
                  </a:lnTo>
                  <a:lnTo>
                    <a:pt x="2608" y="2461"/>
                  </a:lnTo>
                  <a:lnTo>
                    <a:pt x="2657" y="2510"/>
                  </a:lnTo>
                  <a:lnTo>
                    <a:pt x="2707" y="2559"/>
                  </a:lnTo>
                  <a:lnTo>
                    <a:pt x="2756" y="2608"/>
                  </a:lnTo>
                  <a:lnTo>
                    <a:pt x="2756" y="2608"/>
                  </a:lnTo>
                  <a:lnTo>
                    <a:pt x="2756" y="2658"/>
                  </a:lnTo>
                  <a:lnTo>
                    <a:pt x="2805" y="2608"/>
                  </a:lnTo>
                  <a:lnTo>
                    <a:pt x="2805" y="2608"/>
                  </a:lnTo>
                  <a:lnTo>
                    <a:pt x="2805" y="2559"/>
                  </a:lnTo>
                  <a:lnTo>
                    <a:pt x="2805" y="2461"/>
                  </a:lnTo>
                  <a:lnTo>
                    <a:pt x="2805" y="2461"/>
                  </a:lnTo>
                  <a:lnTo>
                    <a:pt x="2756" y="2510"/>
                  </a:lnTo>
                  <a:lnTo>
                    <a:pt x="2707" y="2461"/>
                  </a:lnTo>
                  <a:lnTo>
                    <a:pt x="2657" y="2461"/>
                  </a:lnTo>
                  <a:lnTo>
                    <a:pt x="2657" y="2411"/>
                  </a:lnTo>
                  <a:lnTo>
                    <a:pt x="2707" y="2411"/>
                  </a:lnTo>
                  <a:lnTo>
                    <a:pt x="2756" y="2411"/>
                  </a:lnTo>
                  <a:lnTo>
                    <a:pt x="2805" y="2411"/>
                  </a:lnTo>
                  <a:lnTo>
                    <a:pt x="3002" y="2411"/>
                  </a:lnTo>
                  <a:lnTo>
                    <a:pt x="3298" y="2165"/>
                  </a:lnTo>
                  <a:lnTo>
                    <a:pt x="3396" y="2067"/>
                  </a:lnTo>
                  <a:lnTo>
                    <a:pt x="3544" y="2017"/>
                  </a:lnTo>
                  <a:lnTo>
                    <a:pt x="3641" y="1968"/>
                  </a:lnTo>
                  <a:lnTo>
                    <a:pt x="3741" y="1968"/>
                  </a:lnTo>
                  <a:lnTo>
                    <a:pt x="4086" y="1919"/>
                  </a:lnTo>
                  <a:lnTo>
                    <a:pt x="4232" y="1968"/>
                  </a:lnTo>
                  <a:lnTo>
                    <a:pt x="4331" y="1919"/>
                  </a:lnTo>
                  <a:lnTo>
                    <a:pt x="4380" y="1919"/>
                  </a:lnTo>
                  <a:lnTo>
                    <a:pt x="4479" y="1871"/>
                  </a:lnTo>
                  <a:lnTo>
                    <a:pt x="4528" y="1820"/>
                  </a:lnTo>
                  <a:lnTo>
                    <a:pt x="4577" y="1820"/>
                  </a:lnTo>
                  <a:lnTo>
                    <a:pt x="4577" y="1771"/>
                  </a:lnTo>
                  <a:lnTo>
                    <a:pt x="3692" y="1426"/>
                  </a:lnTo>
                  <a:close/>
                  <a:moveTo>
                    <a:pt x="2314" y="2214"/>
                  </a:moveTo>
                  <a:lnTo>
                    <a:pt x="2263" y="2214"/>
                  </a:lnTo>
                  <a:lnTo>
                    <a:pt x="2214" y="2214"/>
                  </a:lnTo>
                  <a:lnTo>
                    <a:pt x="2214" y="2214"/>
                  </a:lnTo>
                  <a:lnTo>
                    <a:pt x="2214" y="2264"/>
                  </a:lnTo>
                  <a:lnTo>
                    <a:pt x="2214" y="2264"/>
                  </a:lnTo>
                  <a:lnTo>
                    <a:pt x="2314" y="2214"/>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00" name="Freeform 99"/>
            <p:cNvSpPr>
              <a:spLocks noChangeArrowheads="1"/>
            </p:cNvSpPr>
            <p:nvPr/>
          </p:nvSpPr>
          <p:spPr bwMode="auto">
            <a:xfrm>
              <a:off x="5556156" y="3604189"/>
              <a:ext cx="2001835" cy="1482725"/>
            </a:xfrm>
            <a:custGeom>
              <a:avLst/>
              <a:gdLst>
                <a:gd name="T0" fmla="*/ 6349 w 6449"/>
                <a:gd name="T1" fmla="*/ 48 h 4774"/>
                <a:gd name="T2" fmla="*/ 6004 w 6449"/>
                <a:gd name="T3" fmla="*/ 97 h 4774"/>
                <a:gd name="T4" fmla="*/ 5857 w 6449"/>
                <a:gd name="T5" fmla="*/ 97 h 4774"/>
                <a:gd name="T6" fmla="*/ 5610 w 6449"/>
                <a:gd name="T7" fmla="*/ 197 h 4774"/>
                <a:gd name="T8" fmla="*/ 5610 w 6449"/>
                <a:gd name="T9" fmla="*/ 393 h 4774"/>
                <a:gd name="T10" fmla="*/ 5512 w 6449"/>
                <a:gd name="T11" fmla="*/ 393 h 4774"/>
                <a:gd name="T12" fmla="*/ 5316 w 6449"/>
                <a:gd name="T13" fmla="*/ 491 h 4774"/>
                <a:gd name="T14" fmla="*/ 5168 w 6449"/>
                <a:gd name="T15" fmla="*/ 345 h 4774"/>
                <a:gd name="T16" fmla="*/ 5070 w 6449"/>
                <a:gd name="T17" fmla="*/ 245 h 4774"/>
                <a:gd name="T18" fmla="*/ 4676 w 6449"/>
                <a:gd name="T19" fmla="*/ 197 h 4774"/>
                <a:gd name="T20" fmla="*/ 4380 w 6449"/>
                <a:gd name="T21" fmla="*/ 197 h 4774"/>
                <a:gd name="T22" fmla="*/ 4183 w 6449"/>
                <a:gd name="T23" fmla="*/ 345 h 4774"/>
                <a:gd name="T24" fmla="*/ 4086 w 6449"/>
                <a:gd name="T25" fmla="*/ 442 h 4774"/>
                <a:gd name="T26" fmla="*/ 98 w 6449"/>
                <a:gd name="T27" fmla="*/ 3050 h 4774"/>
                <a:gd name="T28" fmla="*/ 345 w 6449"/>
                <a:gd name="T29" fmla="*/ 3050 h 4774"/>
                <a:gd name="T30" fmla="*/ 639 w 6449"/>
                <a:gd name="T31" fmla="*/ 3101 h 4774"/>
                <a:gd name="T32" fmla="*/ 739 w 6449"/>
                <a:gd name="T33" fmla="*/ 3198 h 4774"/>
                <a:gd name="T34" fmla="*/ 788 w 6449"/>
                <a:gd name="T35" fmla="*/ 3395 h 4774"/>
                <a:gd name="T36" fmla="*/ 885 w 6449"/>
                <a:gd name="T37" fmla="*/ 3298 h 4774"/>
                <a:gd name="T38" fmla="*/ 1033 w 6449"/>
                <a:gd name="T39" fmla="*/ 3346 h 4774"/>
                <a:gd name="T40" fmla="*/ 1230 w 6449"/>
                <a:gd name="T41" fmla="*/ 3543 h 4774"/>
                <a:gd name="T42" fmla="*/ 1279 w 6449"/>
                <a:gd name="T43" fmla="*/ 3641 h 4774"/>
                <a:gd name="T44" fmla="*/ 1526 w 6449"/>
                <a:gd name="T45" fmla="*/ 3789 h 4774"/>
                <a:gd name="T46" fmla="*/ 1772 w 6449"/>
                <a:gd name="T47" fmla="*/ 3986 h 4774"/>
                <a:gd name="T48" fmla="*/ 2018 w 6449"/>
                <a:gd name="T49" fmla="*/ 4085 h 4774"/>
                <a:gd name="T50" fmla="*/ 2018 w 6449"/>
                <a:gd name="T51" fmla="*/ 3986 h 4774"/>
                <a:gd name="T52" fmla="*/ 2263 w 6449"/>
                <a:gd name="T53" fmla="*/ 3937 h 4774"/>
                <a:gd name="T54" fmla="*/ 2608 w 6449"/>
                <a:gd name="T55" fmla="*/ 4035 h 4774"/>
                <a:gd name="T56" fmla="*/ 2805 w 6449"/>
                <a:gd name="T57" fmla="*/ 4035 h 4774"/>
                <a:gd name="T58" fmla="*/ 3101 w 6449"/>
                <a:gd name="T59" fmla="*/ 4085 h 4774"/>
                <a:gd name="T60" fmla="*/ 3248 w 6449"/>
                <a:gd name="T61" fmla="*/ 4035 h 4774"/>
                <a:gd name="T62" fmla="*/ 3298 w 6449"/>
                <a:gd name="T63" fmla="*/ 3986 h 4774"/>
                <a:gd name="T64" fmla="*/ 3445 w 6449"/>
                <a:gd name="T65" fmla="*/ 3986 h 4774"/>
                <a:gd name="T66" fmla="*/ 3593 w 6449"/>
                <a:gd name="T67" fmla="*/ 4134 h 4774"/>
                <a:gd name="T68" fmla="*/ 3641 w 6449"/>
                <a:gd name="T69" fmla="*/ 4428 h 4774"/>
                <a:gd name="T70" fmla="*/ 4577 w 6449"/>
                <a:gd name="T71" fmla="*/ 4725 h 4774"/>
                <a:gd name="T72" fmla="*/ 4626 w 6449"/>
                <a:gd name="T73" fmla="*/ 4380 h 4774"/>
                <a:gd name="T74" fmla="*/ 4676 w 6449"/>
                <a:gd name="T75" fmla="*/ 3986 h 4774"/>
                <a:gd name="T76" fmla="*/ 4922 w 6449"/>
                <a:gd name="T77" fmla="*/ 3641 h 4774"/>
                <a:gd name="T78" fmla="*/ 4971 w 6449"/>
                <a:gd name="T79" fmla="*/ 3592 h 4774"/>
                <a:gd name="T80" fmla="*/ 5020 w 6449"/>
                <a:gd name="T81" fmla="*/ 3543 h 4774"/>
                <a:gd name="T82" fmla="*/ 5020 w 6449"/>
                <a:gd name="T83" fmla="*/ 3395 h 4774"/>
                <a:gd name="T84" fmla="*/ 5168 w 6449"/>
                <a:gd name="T85" fmla="*/ 3101 h 4774"/>
                <a:gd name="T86" fmla="*/ 5216 w 6449"/>
                <a:gd name="T87" fmla="*/ 3002 h 4774"/>
                <a:gd name="T88" fmla="*/ 5267 w 6449"/>
                <a:gd name="T89" fmla="*/ 2904 h 4774"/>
                <a:gd name="T90" fmla="*/ 5364 w 6449"/>
                <a:gd name="T91" fmla="*/ 2756 h 4774"/>
                <a:gd name="T92" fmla="*/ 5464 w 6449"/>
                <a:gd name="T93" fmla="*/ 2608 h 4774"/>
                <a:gd name="T94" fmla="*/ 5709 w 6449"/>
                <a:gd name="T95" fmla="*/ 2362 h 4774"/>
                <a:gd name="T96" fmla="*/ 5758 w 6449"/>
                <a:gd name="T97" fmla="*/ 2313 h 4774"/>
                <a:gd name="T98" fmla="*/ 5906 w 6449"/>
                <a:gd name="T99" fmla="*/ 2165 h 4774"/>
                <a:gd name="T100" fmla="*/ 6103 w 6449"/>
                <a:gd name="T101" fmla="*/ 1672 h 4774"/>
                <a:gd name="T102" fmla="*/ 6152 w 6449"/>
                <a:gd name="T103" fmla="*/ 1329 h 4774"/>
                <a:gd name="T104" fmla="*/ 6300 w 6449"/>
                <a:gd name="T105" fmla="*/ 885 h 4774"/>
                <a:gd name="T106" fmla="*/ 6448 w 6449"/>
                <a:gd name="T107" fmla="*/ 345 h 4774"/>
                <a:gd name="T108" fmla="*/ 4232 w 6449"/>
                <a:gd name="T109" fmla="*/ 3691 h 4774"/>
                <a:gd name="T110" fmla="*/ 4183 w 6449"/>
                <a:gd name="T111" fmla="*/ 3789 h 4774"/>
                <a:gd name="T112" fmla="*/ 4086 w 6449"/>
                <a:gd name="T113" fmla="*/ 3986 h 4774"/>
                <a:gd name="T114" fmla="*/ 3986 w 6449"/>
                <a:gd name="T115" fmla="*/ 3888 h 4774"/>
                <a:gd name="T116" fmla="*/ 4134 w 6449"/>
                <a:gd name="T117" fmla="*/ 3592 h 4774"/>
                <a:gd name="T118" fmla="*/ 4331 w 6449"/>
                <a:gd name="T119" fmla="*/ 369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49" h="4774">
                  <a:moveTo>
                    <a:pt x="6448" y="197"/>
                  </a:moveTo>
                  <a:lnTo>
                    <a:pt x="6448" y="48"/>
                  </a:lnTo>
                  <a:lnTo>
                    <a:pt x="6398" y="0"/>
                  </a:lnTo>
                  <a:lnTo>
                    <a:pt x="6349" y="48"/>
                  </a:lnTo>
                  <a:lnTo>
                    <a:pt x="6251" y="48"/>
                  </a:lnTo>
                  <a:lnTo>
                    <a:pt x="6201" y="97"/>
                  </a:lnTo>
                  <a:lnTo>
                    <a:pt x="6054" y="97"/>
                  </a:lnTo>
                  <a:lnTo>
                    <a:pt x="6004" y="97"/>
                  </a:lnTo>
                  <a:lnTo>
                    <a:pt x="5955" y="48"/>
                  </a:lnTo>
                  <a:lnTo>
                    <a:pt x="5955" y="97"/>
                  </a:lnTo>
                  <a:lnTo>
                    <a:pt x="5906" y="48"/>
                  </a:lnTo>
                  <a:lnTo>
                    <a:pt x="5857" y="97"/>
                  </a:lnTo>
                  <a:lnTo>
                    <a:pt x="5807" y="97"/>
                  </a:lnTo>
                  <a:lnTo>
                    <a:pt x="5758" y="148"/>
                  </a:lnTo>
                  <a:lnTo>
                    <a:pt x="5709" y="148"/>
                  </a:lnTo>
                  <a:lnTo>
                    <a:pt x="5610" y="197"/>
                  </a:lnTo>
                  <a:lnTo>
                    <a:pt x="5661" y="245"/>
                  </a:lnTo>
                  <a:lnTo>
                    <a:pt x="5661" y="294"/>
                  </a:lnTo>
                  <a:lnTo>
                    <a:pt x="5661" y="393"/>
                  </a:lnTo>
                  <a:lnTo>
                    <a:pt x="5610" y="393"/>
                  </a:lnTo>
                  <a:lnTo>
                    <a:pt x="5561" y="393"/>
                  </a:lnTo>
                  <a:lnTo>
                    <a:pt x="5561" y="442"/>
                  </a:lnTo>
                  <a:lnTo>
                    <a:pt x="5512" y="393"/>
                  </a:lnTo>
                  <a:lnTo>
                    <a:pt x="5512" y="393"/>
                  </a:lnTo>
                  <a:lnTo>
                    <a:pt x="5413" y="393"/>
                  </a:lnTo>
                  <a:lnTo>
                    <a:pt x="5413" y="442"/>
                  </a:lnTo>
                  <a:lnTo>
                    <a:pt x="5364" y="491"/>
                  </a:lnTo>
                  <a:lnTo>
                    <a:pt x="5316" y="491"/>
                  </a:lnTo>
                  <a:lnTo>
                    <a:pt x="5316" y="491"/>
                  </a:lnTo>
                  <a:lnTo>
                    <a:pt x="5267" y="442"/>
                  </a:lnTo>
                  <a:lnTo>
                    <a:pt x="5267" y="393"/>
                  </a:lnTo>
                  <a:lnTo>
                    <a:pt x="5168" y="345"/>
                  </a:lnTo>
                  <a:lnTo>
                    <a:pt x="5168" y="345"/>
                  </a:lnTo>
                  <a:lnTo>
                    <a:pt x="5168" y="294"/>
                  </a:lnTo>
                  <a:lnTo>
                    <a:pt x="5119" y="294"/>
                  </a:lnTo>
                  <a:lnTo>
                    <a:pt x="5070" y="245"/>
                  </a:lnTo>
                  <a:lnTo>
                    <a:pt x="4971" y="245"/>
                  </a:lnTo>
                  <a:lnTo>
                    <a:pt x="4873" y="245"/>
                  </a:lnTo>
                  <a:lnTo>
                    <a:pt x="4774" y="197"/>
                  </a:lnTo>
                  <a:lnTo>
                    <a:pt x="4676" y="197"/>
                  </a:lnTo>
                  <a:lnTo>
                    <a:pt x="4528" y="245"/>
                  </a:lnTo>
                  <a:lnTo>
                    <a:pt x="4429" y="245"/>
                  </a:lnTo>
                  <a:lnTo>
                    <a:pt x="4429" y="197"/>
                  </a:lnTo>
                  <a:lnTo>
                    <a:pt x="4380" y="197"/>
                  </a:lnTo>
                  <a:lnTo>
                    <a:pt x="4331" y="245"/>
                  </a:lnTo>
                  <a:lnTo>
                    <a:pt x="4331" y="245"/>
                  </a:lnTo>
                  <a:lnTo>
                    <a:pt x="4282" y="294"/>
                  </a:lnTo>
                  <a:lnTo>
                    <a:pt x="4183" y="345"/>
                  </a:lnTo>
                  <a:lnTo>
                    <a:pt x="4134" y="393"/>
                  </a:lnTo>
                  <a:lnTo>
                    <a:pt x="4134" y="393"/>
                  </a:lnTo>
                  <a:lnTo>
                    <a:pt x="4086" y="442"/>
                  </a:lnTo>
                  <a:lnTo>
                    <a:pt x="4086" y="442"/>
                  </a:lnTo>
                  <a:lnTo>
                    <a:pt x="0" y="442"/>
                  </a:lnTo>
                  <a:lnTo>
                    <a:pt x="0" y="3002"/>
                  </a:lnTo>
                  <a:lnTo>
                    <a:pt x="49" y="3050"/>
                  </a:lnTo>
                  <a:lnTo>
                    <a:pt x="98" y="3050"/>
                  </a:lnTo>
                  <a:lnTo>
                    <a:pt x="148" y="3050"/>
                  </a:lnTo>
                  <a:lnTo>
                    <a:pt x="246" y="3101"/>
                  </a:lnTo>
                  <a:lnTo>
                    <a:pt x="295" y="3101"/>
                  </a:lnTo>
                  <a:lnTo>
                    <a:pt x="345" y="3050"/>
                  </a:lnTo>
                  <a:lnTo>
                    <a:pt x="394" y="3050"/>
                  </a:lnTo>
                  <a:lnTo>
                    <a:pt x="491" y="3050"/>
                  </a:lnTo>
                  <a:lnTo>
                    <a:pt x="591" y="3101"/>
                  </a:lnTo>
                  <a:lnTo>
                    <a:pt x="639" y="3101"/>
                  </a:lnTo>
                  <a:lnTo>
                    <a:pt x="639" y="3150"/>
                  </a:lnTo>
                  <a:lnTo>
                    <a:pt x="688" y="3150"/>
                  </a:lnTo>
                  <a:lnTo>
                    <a:pt x="688" y="3150"/>
                  </a:lnTo>
                  <a:lnTo>
                    <a:pt x="739" y="3198"/>
                  </a:lnTo>
                  <a:lnTo>
                    <a:pt x="688" y="3247"/>
                  </a:lnTo>
                  <a:lnTo>
                    <a:pt x="739" y="3298"/>
                  </a:lnTo>
                  <a:lnTo>
                    <a:pt x="788" y="3346"/>
                  </a:lnTo>
                  <a:lnTo>
                    <a:pt x="788" y="3395"/>
                  </a:lnTo>
                  <a:lnTo>
                    <a:pt x="836" y="3395"/>
                  </a:lnTo>
                  <a:lnTo>
                    <a:pt x="836" y="3395"/>
                  </a:lnTo>
                  <a:lnTo>
                    <a:pt x="885" y="3346"/>
                  </a:lnTo>
                  <a:lnTo>
                    <a:pt x="885" y="3298"/>
                  </a:lnTo>
                  <a:lnTo>
                    <a:pt x="936" y="3298"/>
                  </a:lnTo>
                  <a:lnTo>
                    <a:pt x="936" y="3298"/>
                  </a:lnTo>
                  <a:lnTo>
                    <a:pt x="936" y="3346"/>
                  </a:lnTo>
                  <a:lnTo>
                    <a:pt x="1033" y="3346"/>
                  </a:lnTo>
                  <a:lnTo>
                    <a:pt x="1132" y="3395"/>
                  </a:lnTo>
                  <a:lnTo>
                    <a:pt x="1181" y="3395"/>
                  </a:lnTo>
                  <a:lnTo>
                    <a:pt x="1230" y="3444"/>
                  </a:lnTo>
                  <a:lnTo>
                    <a:pt x="1230" y="3543"/>
                  </a:lnTo>
                  <a:lnTo>
                    <a:pt x="1230" y="3592"/>
                  </a:lnTo>
                  <a:lnTo>
                    <a:pt x="1230" y="3592"/>
                  </a:lnTo>
                  <a:lnTo>
                    <a:pt x="1279" y="3592"/>
                  </a:lnTo>
                  <a:lnTo>
                    <a:pt x="1279" y="3641"/>
                  </a:lnTo>
                  <a:lnTo>
                    <a:pt x="1329" y="3641"/>
                  </a:lnTo>
                  <a:lnTo>
                    <a:pt x="1329" y="3691"/>
                  </a:lnTo>
                  <a:lnTo>
                    <a:pt x="1378" y="3740"/>
                  </a:lnTo>
                  <a:lnTo>
                    <a:pt x="1526" y="3789"/>
                  </a:lnTo>
                  <a:lnTo>
                    <a:pt x="1624" y="3838"/>
                  </a:lnTo>
                  <a:lnTo>
                    <a:pt x="1673" y="3888"/>
                  </a:lnTo>
                  <a:lnTo>
                    <a:pt x="1723" y="3937"/>
                  </a:lnTo>
                  <a:lnTo>
                    <a:pt x="1772" y="3986"/>
                  </a:lnTo>
                  <a:lnTo>
                    <a:pt x="1821" y="4035"/>
                  </a:lnTo>
                  <a:lnTo>
                    <a:pt x="1870" y="4085"/>
                  </a:lnTo>
                  <a:lnTo>
                    <a:pt x="1969" y="4085"/>
                  </a:lnTo>
                  <a:lnTo>
                    <a:pt x="2018" y="4085"/>
                  </a:lnTo>
                  <a:lnTo>
                    <a:pt x="2018" y="4085"/>
                  </a:lnTo>
                  <a:lnTo>
                    <a:pt x="2018" y="4035"/>
                  </a:lnTo>
                  <a:lnTo>
                    <a:pt x="2018" y="4035"/>
                  </a:lnTo>
                  <a:lnTo>
                    <a:pt x="2018" y="3986"/>
                  </a:lnTo>
                  <a:lnTo>
                    <a:pt x="2066" y="3986"/>
                  </a:lnTo>
                  <a:lnTo>
                    <a:pt x="2117" y="3937"/>
                  </a:lnTo>
                  <a:lnTo>
                    <a:pt x="2166" y="3937"/>
                  </a:lnTo>
                  <a:lnTo>
                    <a:pt x="2263" y="3937"/>
                  </a:lnTo>
                  <a:lnTo>
                    <a:pt x="2363" y="3937"/>
                  </a:lnTo>
                  <a:lnTo>
                    <a:pt x="2411" y="3986"/>
                  </a:lnTo>
                  <a:lnTo>
                    <a:pt x="2460" y="4035"/>
                  </a:lnTo>
                  <a:lnTo>
                    <a:pt x="2608" y="4035"/>
                  </a:lnTo>
                  <a:lnTo>
                    <a:pt x="2657" y="4035"/>
                  </a:lnTo>
                  <a:lnTo>
                    <a:pt x="2756" y="4035"/>
                  </a:lnTo>
                  <a:lnTo>
                    <a:pt x="2756" y="4035"/>
                  </a:lnTo>
                  <a:lnTo>
                    <a:pt x="2805" y="4035"/>
                  </a:lnTo>
                  <a:lnTo>
                    <a:pt x="2854" y="4035"/>
                  </a:lnTo>
                  <a:lnTo>
                    <a:pt x="2953" y="4035"/>
                  </a:lnTo>
                  <a:lnTo>
                    <a:pt x="3002" y="4085"/>
                  </a:lnTo>
                  <a:lnTo>
                    <a:pt x="3101" y="4085"/>
                  </a:lnTo>
                  <a:lnTo>
                    <a:pt x="3150" y="4035"/>
                  </a:lnTo>
                  <a:lnTo>
                    <a:pt x="3150" y="4035"/>
                  </a:lnTo>
                  <a:lnTo>
                    <a:pt x="3199" y="4035"/>
                  </a:lnTo>
                  <a:lnTo>
                    <a:pt x="3248" y="4035"/>
                  </a:lnTo>
                  <a:lnTo>
                    <a:pt x="3248" y="4035"/>
                  </a:lnTo>
                  <a:lnTo>
                    <a:pt x="3248" y="4035"/>
                  </a:lnTo>
                  <a:lnTo>
                    <a:pt x="3298" y="3986"/>
                  </a:lnTo>
                  <a:lnTo>
                    <a:pt x="3298" y="3986"/>
                  </a:lnTo>
                  <a:lnTo>
                    <a:pt x="3347" y="3986"/>
                  </a:lnTo>
                  <a:lnTo>
                    <a:pt x="3347" y="4035"/>
                  </a:lnTo>
                  <a:lnTo>
                    <a:pt x="3396" y="4035"/>
                  </a:lnTo>
                  <a:lnTo>
                    <a:pt x="3445" y="3986"/>
                  </a:lnTo>
                  <a:lnTo>
                    <a:pt x="3445" y="3986"/>
                  </a:lnTo>
                  <a:lnTo>
                    <a:pt x="3544" y="4035"/>
                  </a:lnTo>
                  <a:lnTo>
                    <a:pt x="3593" y="4035"/>
                  </a:lnTo>
                  <a:lnTo>
                    <a:pt x="3593" y="4134"/>
                  </a:lnTo>
                  <a:lnTo>
                    <a:pt x="3641" y="4282"/>
                  </a:lnTo>
                  <a:lnTo>
                    <a:pt x="3692" y="4331"/>
                  </a:lnTo>
                  <a:lnTo>
                    <a:pt x="3692" y="4380"/>
                  </a:lnTo>
                  <a:lnTo>
                    <a:pt x="3641" y="4428"/>
                  </a:lnTo>
                  <a:lnTo>
                    <a:pt x="3692" y="4428"/>
                  </a:lnTo>
                  <a:lnTo>
                    <a:pt x="4577" y="4773"/>
                  </a:lnTo>
                  <a:lnTo>
                    <a:pt x="4577" y="4773"/>
                  </a:lnTo>
                  <a:lnTo>
                    <a:pt x="4577" y="4725"/>
                  </a:lnTo>
                  <a:lnTo>
                    <a:pt x="4626" y="4676"/>
                  </a:lnTo>
                  <a:lnTo>
                    <a:pt x="4577" y="4576"/>
                  </a:lnTo>
                  <a:lnTo>
                    <a:pt x="4577" y="4479"/>
                  </a:lnTo>
                  <a:lnTo>
                    <a:pt x="4626" y="4380"/>
                  </a:lnTo>
                  <a:lnTo>
                    <a:pt x="4626" y="4331"/>
                  </a:lnTo>
                  <a:lnTo>
                    <a:pt x="4676" y="4232"/>
                  </a:lnTo>
                  <a:lnTo>
                    <a:pt x="4676" y="4085"/>
                  </a:lnTo>
                  <a:lnTo>
                    <a:pt x="4676" y="3986"/>
                  </a:lnTo>
                  <a:lnTo>
                    <a:pt x="4725" y="3937"/>
                  </a:lnTo>
                  <a:lnTo>
                    <a:pt x="4774" y="3838"/>
                  </a:lnTo>
                  <a:lnTo>
                    <a:pt x="4823" y="3789"/>
                  </a:lnTo>
                  <a:lnTo>
                    <a:pt x="4922" y="3641"/>
                  </a:lnTo>
                  <a:lnTo>
                    <a:pt x="4922" y="3592"/>
                  </a:lnTo>
                  <a:lnTo>
                    <a:pt x="4922" y="3592"/>
                  </a:lnTo>
                  <a:lnTo>
                    <a:pt x="4971" y="3592"/>
                  </a:lnTo>
                  <a:lnTo>
                    <a:pt x="4971" y="3592"/>
                  </a:lnTo>
                  <a:lnTo>
                    <a:pt x="4971" y="3543"/>
                  </a:lnTo>
                  <a:lnTo>
                    <a:pt x="4971" y="3543"/>
                  </a:lnTo>
                  <a:lnTo>
                    <a:pt x="5020" y="3494"/>
                  </a:lnTo>
                  <a:lnTo>
                    <a:pt x="5020" y="3543"/>
                  </a:lnTo>
                  <a:lnTo>
                    <a:pt x="5020" y="3494"/>
                  </a:lnTo>
                  <a:lnTo>
                    <a:pt x="5020" y="3494"/>
                  </a:lnTo>
                  <a:lnTo>
                    <a:pt x="5020" y="3444"/>
                  </a:lnTo>
                  <a:lnTo>
                    <a:pt x="5020" y="3395"/>
                  </a:lnTo>
                  <a:lnTo>
                    <a:pt x="5070" y="3247"/>
                  </a:lnTo>
                  <a:lnTo>
                    <a:pt x="5070" y="3198"/>
                  </a:lnTo>
                  <a:lnTo>
                    <a:pt x="5119" y="3150"/>
                  </a:lnTo>
                  <a:lnTo>
                    <a:pt x="5168" y="3101"/>
                  </a:lnTo>
                  <a:lnTo>
                    <a:pt x="5267" y="3002"/>
                  </a:lnTo>
                  <a:lnTo>
                    <a:pt x="5216" y="3002"/>
                  </a:lnTo>
                  <a:lnTo>
                    <a:pt x="5216" y="3002"/>
                  </a:lnTo>
                  <a:lnTo>
                    <a:pt x="5216" y="3002"/>
                  </a:lnTo>
                  <a:lnTo>
                    <a:pt x="5216" y="3002"/>
                  </a:lnTo>
                  <a:lnTo>
                    <a:pt x="5267" y="3002"/>
                  </a:lnTo>
                  <a:lnTo>
                    <a:pt x="5267" y="2953"/>
                  </a:lnTo>
                  <a:lnTo>
                    <a:pt x="5267" y="2904"/>
                  </a:lnTo>
                  <a:lnTo>
                    <a:pt x="5316" y="2853"/>
                  </a:lnTo>
                  <a:lnTo>
                    <a:pt x="5267" y="2805"/>
                  </a:lnTo>
                  <a:lnTo>
                    <a:pt x="5316" y="2756"/>
                  </a:lnTo>
                  <a:lnTo>
                    <a:pt x="5364" y="2756"/>
                  </a:lnTo>
                  <a:lnTo>
                    <a:pt x="5364" y="2707"/>
                  </a:lnTo>
                  <a:lnTo>
                    <a:pt x="5364" y="2657"/>
                  </a:lnTo>
                  <a:lnTo>
                    <a:pt x="5413" y="2657"/>
                  </a:lnTo>
                  <a:lnTo>
                    <a:pt x="5464" y="2608"/>
                  </a:lnTo>
                  <a:lnTo>
                    <a:pt x="5464" y="2559"/>
                  </a:lnTo>
                  <a:lnTo>
                    <a:pt x="5561" y="2411"/>
                  </a:lnTo>
                  <a:lnTo>
                    <a:pt x="5610" y="2411"/>
                  </a:lnTo>
                  <a:lnTo>
                    <a:pt x="5709" y="2362"/>
                  </a:lnTo>
                  <a:lnTo>
                    <a:pt x="5758" y="2362"/>
                  </a:lnTo>
                  <a:lnTo>
                    <a:pt x="5709" y="2313"/>
                  </a:lnTo>
                  <a:lnTo>
                    <a:pt x="5709" y="2313"/>
                  </a:lnTo>
                  <a:lnTo>
                    <a:pt x="5758" y="2313"/>
                  </a:lnTo>
                  <a:lnTo>
                    <a:pt x="5758" y="2263"/>
                  </a:lnTo>
                  <a:lnTo>
                    <a:pt x="5807" y="2263"/>
                  </a:lnTo>
                  <a:lnTo>
                    <a:pt x="5906" y="2214"/>
                  </a:lnTo>
                  <a:lnTo>
                    <a:pt x="5906" y="2165"/>
                  </a:lnTo>
                  <a:lnTo>
                    <a:pt x="5906" y="2116"/>
                  </a:lnTo>
                  <a:lnTo>
                    <a:pt x="5906" y="2017"/>
                  </a:lnTo>
                  <a:lnTo>
                    <a:pt x="6054" y="1869"/>
                  </a:lnTo>
                  <a:lnTo>
                    <a:pt x="6103" y="1672"/>
                  </a:lnTo>
                  <a:lnTo>
                    <a:pt x="6152" y="1575"/>
                  </a:lnTo>
                  <a:lnTo>
                    <a:pt x="6152" y="1526"/>
                  </a:lnTo>
                  <a:lnTo>
                    <a:pt x="6201" y="1427"/>
                  </a:lnTo>
                  <a:lnTo>
                    <a:pt x="6152" y="1329"/>
                  </a:lnTo>
                  <a:lnTo>
                    <a:pt x="6152" y="1230"/>
                  </a:lnTo>
                  <a:lnTo>
                    <a:pt x="6251" y="1033"/>
                  </a:lnTo>
                  <a:lnTo>
                    <a:pt x="6251" y="935"/>
                  </a:lnTo>
                  <a:lnTo>
                    <a:pt x="6300" y="885"/>
                  </a:lnTo>
                  <a:lnTo>
                    <a:pt x="6349" y="688"/>
                  </a:lnTo>
                  <a:lnTo>
                    <a:pt x="6349" y="590"/>
                  </a:lnTo>
                  <a:lnTo>
                    <a:pt x="6398" y="442"/>
                  </a:lnTo>
                  <a:lnTo>
                    <a:pt x="6448" y="345"/>
                  </a:lnTo>
                  <a:lnTo>
                    <a:pt x="6448" y="245"/>
                  </a:lnTo>
                  <a:lnTo>
                    <a:pt x="6448" y="197"/>
                  </a:lnTo>
                  <a:close/>
                  <a:moveTo>
                    <a:pt x="4282" y="3691"/>
                  </a:moveTo>
                  <a:lnTo>
                    <a:pt x="4232" y="3691"/>
                  </a:lnTo>
                  <a:lnTo>
                    <a:pt x="4183" y="3691"/>
                  </a:lnTo>
                  <a:lnTo>
                    <a:pt x="4183" y="3740"/>
                  </a:lnTo>
                  <a:lnTo>
                    <a:pt x="4183" y="3789"/>
                  </a:lnTo>
                  <a:lnTo>
                    <a:pt x="4183" y="3789"/>
                  </a:lnTo>
                  <a:lnTo>
                    <a:pt x="4134" y="3838"/>
                  </a:lnTo>
                  <a:lnTo>
                    <a:pt x="4134" y="3937"/>
                  </a:lnTo>
                  <a:lnTo>
                    <a:pt x="4134" y="3986"/>
                  </a:lnTo>
                  <a:lnTo>
                    <a:pt x="4086" y="3986"/>
                  </a:lnTo>
                  <a:lnTo>
                    <a:pt x="4035" y="3937"/>
                  </a:lnTo>
                  <a:lnTo>
                    <a:pt x="4035" y="3888"/>
                  </a:lnTo>
                  <a:lnTo>
                    <a:pt x="4035" y="3888"/>
                  </a:lnTo>
                  <a:lnTo>
                    <a:pt x="3986" y="3888"/>
                  </a:lnTo>
                  <a:lnTo>
                    <a:pt x="3986" y="3838"/>
                  </a:lnTo>
                  <a:lnTo>
                    <a:pt x="3986" y="3789"/>
                  </a:lnTo>
                  <a:lnTo>
                    <a:pt x="4035" y="3691"/>
                  </a:lnTo>
                  <a:lnTo>
                    <a:pt x="4134" y="3592"/>
                  </a:lnTo>
                  <a:lnTo>
                    <a:pt x="4183" y="3592"/>
                  </a:lnTo>
                  <a:lnTo>
                    <a:pt x="4183" y="3641"/>
                  </a:lnTo>
                  <a:lnTo>
                    <a:pt x="4232" y="3641"/>
                  </a:lnTo>
                  <a:lnTo>
                    <a:pt x="4331" y="3691"/>
                  </a:lnTo>
                  <a:lnTo>
                    <a:pt x="4282" y="3691"/>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01" name="Freeform 100"/>
            <p:cNvSpPr>
              <a:spLocks noChangeArrowheads="1"/>
            </p:cNvSpPr>
            <p:nvPr/>
          </p:nvSpPr>
          <p:spPr bwMode="auto">
            <a:xfrm>
              <a:off x="3646389" y="3267637"/>
              <a:ext cx="1909766" cy="1911347"/>
            </a:xfrm>
            <a:custGeom>
              <a:avLst/>
              <a:gdLst>
                <a:gd name="T0" fmla="*/ 4429 w 6153"/>
                <a:gd name="T1" fmla="*/ 4972 h 6154"/>
                <a:gd name="T2" fmla="*/ 4281 w 6153"/>
                <a:gd name="T3" fmla="*/ 4922 h 6154"/>
                <a:gd name="T4" fmla="*/ 3887 w 6153"/>
                <a:gd name="T5" fmla="*/ 5070 h 6154"/>
                <a:gd name="T6" fmla="*/ 4135 w 6153"/>
                <a:gd name="T7" fmla="*/ 5119 h 6154"/>
                <a:gd name="T8" fmla="*/ 4331 w 6153"/>
                <a:gd name="T9" fmla="*/ 5169 h 6154"/>
                <a:gd name="T10" fmla="*/ 4528 w 6153"/>
                <a:gd name="T11" fmla="*/ 5021 h 6154"/>
                <a:gd name="T12" fmla="*/ 4626 w 6153"/>
                <a:gd name="T13" fmla="*/ 4972 h 6154"/>
                <a:gd name="T14" fmla="*/ 0 w 6153"/>
                <a:gd name="T15" fmla="*/ 0 h 6154"/>
                <a:gd name="T16" fmla="*/ 591 w 6153"/>
                <a:gd name="T17" fmla="*/ 2855 h 6154"/>
                <a:gd name="T18" fmla="*/ 1082 w 6153"/>
                <a:gd name="T19" fmla="*/ 2807 h 6154"/>
                <a:gd name="T20" fmla="*/ 1624 w 6153"/>
                <a:gd name="T21" fmla="*/ 3052 h 6154"/>
                <a:gd name="T22" fmla="*/ 2166 w 6153"/>
                <a:gd name="T23" fmla="*/ 3150 h 6154"/>
                <a:gd name="T24" fmla="*/ 2460 w 6153"/>
                <a:gd name="T25" fmla="*/ 3200 h 6154"/>
                <a:gd name="T26" fmla="*/ 2657 w 6153"/>
                <a:gd name="T27" fmla="*/ 3446 h 6154"/>
                <a:gd name="T28" fmla="*/ 2706 w 6153"/>
                <a:gd name="T29" fmla="*/ 3643 h 6154"/>
                <a:gd name="T30" fmla="*/ 3002 w 6153"/>
                <a:gd name="T31" fmla="*/ 3791 h 6154"/>
                <a:gd name="T32" fmla="*/ 3199 w 6153"/>
                <a:gd name="T33" fmla="*/ 4086 h 6154"/>
                <a:gd name="T34" fmla="*/ 3297 w 6153"/>
                <a:gd name="T35" fmla="*/ 4382 h 6154"/>
                <a:gd name="T36" fmla="*/ 3199 w 6153"/>
                <a:gd name="T37" fmla="*/ 4331 h 6154"/>
                <a:gd name="T38" fmla="*/ 3199 w 6153"/>
                <a:gd name="T39" fmla="*/ 4382 h 6154"/>
                <a:gd name="T40" fmla="*/ 3347 w 6153"/>
                <a:gd name="T41" fmla="*/ 4479 h 6154"/>
                <a:gd name="T42" fmla="*/ 3544 w 6153"/>
                <a:gd name="T43" fmla="*/ 4578 h 6154"/>
                <a:gd name="T44" fmla="*/ 3544 w 6153"/>
                <a:gd name="T45" fmla="*/ 4430 h 6154"/>
                <a:gd name="T46" fmla="*/ 3642 w 6153"/>
                <a:gd name="T47" fmla="*/ 4282 h 6154"/>
                <a:gd name="T48" fmla="*/ 3986 w 6153"/>
                <a:gd name="T49" fmla="*/ 3988 h 6154"/>
                <a:gd name="T50" fmla="*/ 4232 w 6153"/>
                <a:gd name="T51" fmla="*/ 3889 h 6154"/>
                <a:gd name="T52" fmla="*/ 4429 w 6153"/>
                <a:gd name="T53" fmla="*/ 3544 h 6154"/>
                <a:gd name="T54" fmla="*/ 4528 w 6153"/>
                <a:gd name="T55" fmla="*/ 3397 h 6154"/>
                <a:gd name="T56" fmla="*/ 4528 w 6153"/>
                <a:gd name="T57" fmla="*/ 3692 h 6154"/>
                <a:gd name="T58" fmla="*/ 4478 w 6153"/>
                <a:gd name="T59" fmla="*/ 3937 h 6154"/>
                <a:gd name="T60" fmla="*/ 4331 w 6153"/>
                <a:gd name="T61" fmla="*/ 4282 h 6154"/>
                <a:gd name="T62" fmla="*/ 4281 w 6153"/>
                <a:gd name="T63" fmla="*/ 4528 h 6154"/>
                <a:gd name="T64" fmla="*/ 4135 w 6153"/>
                <a:gd name="T65" fmla="*/ 4528 h 6154"/>
                <a:gd name="T66" fmla="*/ 4183 w 6153"/>
                <a:gd name="T67" fmla="*/ 4725 h 6154"/>
                <a:gd name="T68" fmla="*/ 4478 w 6153"/>
                <a:gd name="T69" fmla="*/ 4676 h 6154"/>
                <a:gd name="T70" fmla="*/ 4626 w 6153"/>
                <a:gd name="T71" fmla="*/ 4234 h 6154"/>
                <a:gd name="T72" fmla="*/ 4823 w 6153"/>
                <a:gd name="T73" fmla="*/ 4430 h 6154"/>
                <a:gd name="T74" fmla="*/ 4774 w 6153"/>
                <a:gd name="T75" fmla="*/ 4824 h 6154"/>
                <a:gd name="T76" fmla="*/ 4872 w 6153"/>
                <a:gd name="T77" fmla="*/ 4922 h 6154"/>
                <a:gd name="T78" fmla="*/ 5068 w 6153"/>
                <a:gd name="T79" fmla="*/ 4824 h 6154"/>
                <a:gd name="T80" fmla="*/ 5265 w 6153"/>
                <a:gd name="T81" fmla="*/ 4775 h 6154"/>
                <a:gd name="T82" fmla="*/ 5265 w 6153"/>
                <a:gd name="T83" fmla="*/ 4922 h 6154"/>
                <a:gd name="T84" fmla="*/ 5168 w 6153"/>
                <a:gd name="T85" fmla="*/ 4922 h 6154"/>
                <a:gd name="T86" fmla="*/ 5265 w 6153"/>
                <a:gd name="T87" fmla="*/ 5021 h 6154"/>
                <a:gd name="T88" fmla="*/ 5561 w 6153"/>
                <a:gd name="T89" fmla="*/ 5464 h 6154"/>
                <a:gd name="T90" fmla="*/ 5513 w 6153"/>
                <a:gd name="T91" fmla="*/ 5709 h 6154"/>
                <a:gd name="T92" fmla="*/ 5856 w 6153"/>
                <a:gd name="T93" fmla="*/ 6103 h 6154"/>
                <a:gd name="T94" fmla="*/ 6152 w 6153"/>
                <a:gd name="T95" fmla="*/ 4086 h 6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53" h="6154">
                  <a:moveTo>
                    <a:pt x="4577" y="4972"/>
                  </a:moveTo>
                  <a:lnTo>
                    <a:pt x="4528" y="4972"/>
                  </a:lnTo>
                  <a:lnTo>
                    <a:pt x="4429" y="4972"/>
                  </a:lnTo>
                  <a:lnTo>
                    <a:pt x="4429" y="4972"/>
                  </a:lnTo>
                  <a:lnTo>
                    <a:pt x="4429" y="4922"/>
                  </a:lnTo>
                  <a:lnTo>
                    <a:pt x="4380" y="4922"/>
                  </a:lnTo>
                  <a:lnTo>
                    <a:pt x="4380" y="4922"/>
                  </a:lnTo>
                  <a:lnTo>
                    <a:pt x="4281" y="4922"/>
                  </a:lnTo>
                  <a:lnTo>
                    <a:pt x="4135" y="4922"/>
                  </a:lnTo>
                  <a:lnTo>
                    <a:pt x="3938" y="4972"/>
                  </a:lnTo>
                  <a:lnTo>
                    <a:pt x="3887" y="5021"/>
                  </a:lnTo>
                  <a:lnTo>
                    <a:pt x="3887" y="5070"/>
                  </a:lnTo>
                  <a:lnTo>
                    <a:pt x="3887" y="5070"/>
                  </a:lnTo>
                  <a:lnTo>
                    <a:pt x="3986" y="5119"/>
                  </a:lnTo>
                  <a:lnTo>
                    <a:pt x="4035" y="5119"/>
                  </a:lnTo>
                  <a:lnTo>
                    <a:pt x="4135" y="5119"/>
                  </a:lnTo>
                  <a:lnTo>
                    <a:pt x="4183" y="5119"/>
                  </a:lnTo>
                  <a:lnTo>
                    <a:pt x="4232" y="5119"/>
                  </a:lnTo>
                  <a:lnTo>
                    <a:pt x="4281" y="5119"/>
                  </a:lnTo>
                  <a:lnTo>
                    <a:pt x="4331" y="5169"/>
                  </a:lnTo>
                  <a:lnTo>
                    <a:pt x="4429" y="5119"/>
                  </a:lnTo>
                  <a:lnTo>
                    <a:pt x="4429" y="5070"/>
                  </a:lnTo>
                  <a:lnTo>
                    <a:pt x="4429" y="5070"/>
                  </a:lnTo>
                  <a:lnTo>
                    <a:pt x="4528" y="5021"/>
                  </a:lnTo>
                  <a:lnTo>
                    <a:pt x="4626" y="5070"/>
                  </a:lnTo>
                  <a:lnTo>
                    <a:pt x="4626" y="5070"/>
                  </a:lnTo>
                  <a:lnTo>
                    <a:pt x="4675" y="5021"/>
                  </a:lnTo>
                  <a:lnTo>
                    <a:pt x="4626" y="4972"/>
                  </a:lnTo>
                  <a:lnTo>
                    <a:pt x="4577" y="4972"/>
                  </a:lnTo>
                  <a:close/>
                  <a:moveTo>
                    <a:pt x="6152" y="1526"/>
                  </a:moveTo>
                  <a:lnTo>
                    <a:pt x="6152" y="0"/>
                  </a:lnTo>
                  <a:lnTo>
                    <a:pt x="0" y="0"/>
                  </a:lnTo>
                  <a:lnTo>
                    <a:pt x="0" y="2904"/>
                  </a:lnTo>
                  <a:lnTo>
                    <a:pt x="98" y="2904"/>
                  </a:lnTo>
                  <a:lnTo>
                    <a:pt x="295" y="2855"/>
                  </a:lnTo>
                  <a:lnTo>
                    <a:pt x="591" y="2855"/>
                  </a:lnTo>
                  <a:lnTo>
                    <a:pt x="934" y="2855"/>
                  </a:lnTo>
                  <a:lnTo>
                    <a:pt x="985" y="2855"/>
                  </a:lnTo>
                  <a:lnTo>
                    <a:pt x="1033" y="2807"/>
                  </a:lnTo>
                  <a:lnTo>
                    <a:pt x="1082" y="2807"/>
                  </a:lnTo>
                  <a:lnTo>
                    <a:pt x="1181" y="2807"/>
                  </a:lnTo>
                  <a:lnTo>
                    <a:pt x="1230" y="2807"/>
                  </a:lnTo>
                  <a:lnTo>
                    <a:pt x="1378" y="2904"/>
                  </a:lnTo>
                  <a:lnTo>
                    <a:pt x="1624" y="3052"/>
                  </a:lnTo>
                  <a:lnTo>
                    <a:pt x="1722" y="3052"/>
                  </a:lnTo>
                  <a:lnTo>
                    <a:pt x="1870" y="3052"/>
                  </a:lnTo>
                  <a:lnTo>
                    <a:pt x="1919" y="3052"/>
                  </a:lnTo>
                  <a:lnTo>
                    <a:pt x="2166" y="3150"/>
                  </a:lnTo>
                  <a:lnTo>
                    <a:pt x="2263" y="3150"/>
                  </a:lnTo>
                  <a:lnTo>
                    <a:pt x="2312" y="3150"/>
                  </a:lnTo>
                  <a:lnTo>
                    <a:pt x="2411" y="3150"/>
                  </a:lnTo>
                  <a:lnTo>
                    <a:pt x="2460" y="3200"/>
                  </a:lnTo>
                  <a:lnTo>
                    <a:pt x="2509" y="3249"/>
                  </a:lnTo>
                  <a:lnTo>
                    <a:pt x="2706" y="3347"/>
                  </a:lnTo>
                  <a:lnTo>
                    <a:pt x="2706" y="3397"/>
                  </a:lnTo>
                  <a:lnTo>
                    <a:pt x="2657" y="3446"/>
                  </a:lnTo>
                  <a:lnTo>
                    <a:pt x="2657" y="3446"/>
                  </a:lnTo>
                  <a:lnTo>
                    <a:pt x="2608" y="3446"/>
                  </a:lnTo>
                  <a:lnTo>
                    <a:pt x="2657" y="3544"/>
                  </a:lnTo>
                  <a:lnTo>
                    <a:pt x="2706" y="3643"/>
                  </a:lnTo>
                  <a:lnTo>
                    <a:pt x="2854" y="3692"/>
                  </a:lnTo>
                  <a:lnTo>
                    <a:pt x="2953" y="3692"/>
                  </a:lnTo>
                  <a:lnTo>
                    <a:pt x="2953" y="3741"/>
                  </a:lnTo>
                  <a:lnTo>
                    <a:pt x="3002" y="3791"/>
                  </a:lnTo>
                  <a:lnTo>
                    <a:pt x="3002" y="3889"/>
                  </a:lnTo>
                  <a:lnTo>
                    <a:pt x="3100" y="3988"/>
                  </a:lnTo>
                  <a:lnTo>
                    <a:pt x="3150" y="4037"/>
                  </a:lnTo>
                  <a:lnTo>
                    <a:pt x="3199" y="4086"/>
                  </a:lnTo>
                  <a:lnTo>
                    <a:pt x="3248" y="4134"/>
                  </a:lnTo>
                  <a:lnTo>
                    <a:pt x="3248" y="4185"/>
                  </a:lnTo>
                  <a:lnTo>
                    <a:pt x="3248" y="4282"/>
                  </a:lnTo>
                  <a:lnTo>
                    <a:pt x="3297" y="4382"/>
                  </a:lnTo>
                  <a:lnTo>
                    <a:pt x="3297" y="4382"/>
                  </a:lnTo>
                  <a:lnTo>
                    <a:pt x="3248" y="4382"/>
                  </a:lnTo>
                  <a:lnTo>
                    <a:pt x="3248" y="4382"/>
                  </a:lnTo>
                  <a:lnTo>
                    <a:pt x="3199" y="4331"/>
                  </a:lnTo>
                  <a:lnTo>
                    <a:pt x="3150" y="4331"/>
                  </a:lnTo>
                  <a:lnTo>
                    <a:pt x="3150" y="4382"/>
                  </a:lnTo>
                  <a:lnTo>
                    <a:pt x="3150" y="4382"/>
                  </a:lnTo>
                  <a:lnTo>
                    <a:pt x="3199" y="4382"/>
                  </a:lnTo>
                  <a:lnTo>
                    <a:pt x="3199" y="4382"/>
                  </a:lnTo>
                  <a:lnTo>
                    <a:pt x="3248" y="4430"/>
                  </a:lnTo>
                  <a:lnTo>
                    <a:pt x="3297" y="4430"/>
                  </a:lnTo>
                  <a:lnTo>
                    <a:pt x="3347" y="4479"/>
                  </a:lnTo>
                  <a:lnTo>
                    <a:pt x="3396" y="4578"/>
                  </a:lnTo>
                  <a:lnTo>
                    <a:pt x="3445" y="4528"/>
                  </a:lnTo>
                  <a:lnTo>
                    <a:pt x="3493" y="4528"/>
                  </a:lnTo>
                  <a:lnTo>
                    <a:pt x="3544" y="4578"/>
                  </a:lnTo>
                  <a:lnTo>
                    <a:pt x="3593" y="4578"/>
                  </a:lnTo>
                  <a:lnTo>
                    <a:pt x="3593" y="4578"/>
                  </a:lnTo>
                  <a:lnTo>
                    <a:pt x="3544" y="4479"/>
                  </a:lnTo>
                  <a:lnTo>
                    <a:pt x="3544" y="4430"/>
                  </a:lnTo>
                  <a:lnTo>
                    <a:pt x="3544" y="4430"/>
                  </a:lnTo>
                  <a:lnTo>
                    <a:pt x="3544" y="4382"/>
                  </a:lnTo>
                  <a:lnTo>
                    <a:pt x="3593" y="4382"/>
                  </a:lnTo>
                  <a:lnTo>
                    <a:pt x="3642" y="4282"/>
                  </a:lnTo>
                  <a:lnTo>
                    <a:pt x="3790" y="4086"/>
                  </a:lnTo>
                  <a:lnTo>
                    <a:pt x="3838" y="4086"/>
                  </a:lnTo>
                  <a:lnTo>
                    <a:pt x="3938" y="4037"/>
                  </a:lnTo>
                  <a:lnTo>
                    <a:pt x="3986" y="3988"/>
                  </a:lnTo>
                  <a:lnTo>
                    <a:pt x="4084" y="3937"/>
                  </a:lnTo>
                  <a:lnTo>
                    <a:pt x="4135" y="3937"/>
                  </a:lnTo>
                  <a:lnTo>
                    <a:pt x="4183" y="3937"/>
                  </a:lnTo>
                  <a:lnTo>
                    <a:pt x="4232" y="3889"/>
                  </a:lnTo>
                  <a:lnTo>
                    <a:pt x="4281" y="3791"/>
                  </a:lnTo>
                  <a:lnTo>
                    <a:pt x="4331" y="3692"/>
                  </a:lnTo>
                  <a:lnTo>
                    <a:pt x="4380" y="3594"/>
                  </a:lnTo>
                  <a:lnTo>
                    <a:pt x="4429" y="3544"/>
                  </a:lnTo>
                  <a:lnTo>
                    <a:pt x="4528" y="3495"/>
                  </a:lnTo>
                  <a:lnTo>
                    <a:pt x="4528" y="3397"/>
                  </a:lnTo>
                  <a:lnTo>
                    <a:pt x="4528" y="3347"/>
                  </a:lnTo>
                  <a:lnTo>
                    <a:pt x="4528" y="3397"/>
                  </a:lnTo>
                  <a:lnTo>
                    <a:pt x="4577" y="3446"/>
                  </a:lnTo>
                  <a:lnTo>
                    <a:pt x="4626" y="3643"/>
                  </a:lnTo>
                  <a:lnTo>
                    <a:pt x="4577" y="3643"/>
                  </a:lnTo>
                  <a:lnTo>
                    <a:pt x="4528" y="3692"/>
                  </a:lnTo>
                  <a:lnTo>
                    <a:pt x="4528" y="3741"/>
                  </a:lnTo>
                  <a:lnTo>
                    <a:pt x="4577" y="3791"/>
                  </a:lnTo>
                  <a:lnTo>
                    <a:pt x="4577" y="3889"/>
                  </a:lnTo>
                  <a:lnTo>
                    <a:pt x="4478" y="3937"/>
                  </a:lnTo>
                  <a:lnTo>
                    <a:pt x="4429" y="3988"/>
                  </a:lnTo>
                  <a:lnTo>
                    <a:pt x="4331" y="4185"/>
                  </a:lnTo>
                  <a:lnTo>
                    <a:pt x="4331" y="4234"/>
                  </a:lnTo>
                  <a:lnTo>
                    <a:pt x="4331" y="4282"/>
                  </a:lnTo>
                  <a:lnTo>
                    <a:pt x="4331" y="4331"/>
                  </a:lnTo>
                  <a:lnTo>
                    <a:pt x="4331" y="4382"/>
                  </a:lnTo>
                  <a:lnTo>
                    <a:pt x="4331" y="4479"/>
                  </a:lnTo>
                  <a:lnTo>
                    <a:pt x="4281" y="4528"/>
                  </a:lnTo>
                  <a:lnTo>
                    <a:pt x="4281" y="4528"/>
                  </a:lnTo>
                  <a:lnTo>
                    <a:pt x="4232" y="4528"/>
                  </a:lnTo>
                  <a:lnTo>
                    <a:pt x="4183" y="4578"/>
                  </a:lnTo>
                  <a:lnTo>
                    <a:pt x="4135" y="4528"/>
                  </a:lnTo>
                  <a:lnTo>
                    <a:pt x="4035" y="4725"/>
                  </a:lnTo>
                  <a:lnTo>
                    <a:pt x="4084" y="4725"/>
                  </a:lnTo>
                  <a:lnTo>
                    <a:pt x="4135" y="4725"/>
                  </a:lnTo>
                  <a:lnTo>
                    <a:pt x="4183" y="4725"/>
                  </a:lnTo>
                  <a:lnTo>
                    <a:pt x="4232" y="4676"/>
                  </a:lnTo>
                  <a:lnTo>
                    <a:pt x="4331" y="4676"/>
                  </a:lnTo>
                  <a:lnTo>
                    <a:pt x="4380" y="4676"/>
                  </a:lnTo>
                  <a:lnTo>
                    <a:pt x="4478" y="4676"/>
                  </a:lnTo>
                  <a:lnTo>
                    <a:pt x="4528" y="4479"/>
                  </a:lnTo>
                  <a:lnTo>
                    <a:pt x="4577" y="4331"/>
                  </a:lnTo>
                  <a:lnTo>
                    <a:pt x="4626" y="4234"/>
                  </a:lnTo>
                  <a:lnTo>
                    <a:pt x="4626" y="4234"/>
                  </a:lnTo>
                  <a:lnTo>
                    <a:pt x="4675" y="4185"/>
                  </a:lnTo>
                  <a:lnTo>
                    <a:pt x="4725" y="4234"/>
                  </a:lnTo>
                  <a:lnTo>
                    <a:pt x="4774" y="4331"/>
                  </a:lnTo>
                  <a:lnTo>
                    <a:pt x="4823" y="4430"/>
                  </a:lnTo>
                  <a:lnTo>
                    <a:pt x="4872" y="4479"/>
                  </a:lnTo>
                  <a:lnTo>
                    <a:pt x="4872" y="4627"/>
                  </a:lnTo>
                  <a:lnTo>
                    <a:pt x="4823" y="4775"/>
                  </a:lnTo>
                  <a:lnTo>
                    <a:pt x="4774" y="4824"/>
                  </a:lnTo>
                  <a:lnTo>
                    <a:pt x="4725" y="4824"/>
                  </a:lnTo>
                  <a:lnTo>
                    <a:pt x="4725" y="4922"/>
                  </a:lnTo>
                  <a:lnTo>
                    <a:pt x="4823" y="4922"/>
                  </a:lnTo>
                  <a:lnTo>
                    <a:pt x="4872" y="4922"/>
                  </a:lnTo>
                  <a:lnTo>
                    <a:pt x="4971" y="4873"/>
                  </a:lnTo>
                  <a:lnTo>
                    <a:pt x="5020" y="4873"/>
                  </a:lnTo>
                  <a:lnTo>
                    <a:pt x="5068" y="4873"/>
                  </a:lnTo>
                  <a:lnTo>
                    <a:pt x="5068" y="4824"/>
                  </a:lnTo>
                  <a:lnTo>
                    <a:pt x="5119" y="4824"/>
                  </a:lnTo>
                  <a:lnTo>
                    <a:pt x="5168" y="4775"/>
                  </a:lnTo>
                  <a:lnTo>
                    <a:pt x="5217" y="4775"/>
                  </a:lnTo>
                  <a:lnTo>
                    <a:pt x="5265" y="4775"/>
                  </a:lnTo>
                  <a:lnTo>
                    <a:pt x="5265" y="4824"/>
                  </a:lnTo>
                  <a:lnTo>
                    <a:pt x="5316" y="4824"/>
                  </a:lnTo>
                  <a:lnTo>
                    <a:pt x="5265" y="4824"/>
                  </a:lnTo>
                  <a:lnTo>
                    <a:pt x="5265" y="4922"/>
                  </a:lnTo>
                  <a:lnTo>
                    <a:pt x="5265" y="4922"/>
                  </a:lnTo>
                  <a:lnTo>
                    <a:pt x="5217" y="4873"/>
                  </a:lnTo>
                  <a:lnTo>
                    <a:pt x="5168" y="4873"/>
                  </a:lnTo>
                  <a:lnTo>
                    <a:pt x="5168" y="4922"/>
                  </a:lnTo>
                  <a:lnTo>
                    <a:pt x="5119" y="4873"/>
                  </a:lnTo>
                  <a:lnTo>
                    <a:pt x="5119" y="4922"/>
                  </a:lnTo>
                  <a:lnTo>
                    <a:pt x="5168" y="4972"/>
                  </a:lnTo>
                  <a:lnTo>
                    <a:pt x="5265" y="5021"/>
                  </a:lnTo>
                  <a:lnTo>
                    <a:pt x="5365" y="5119"/>
                  </a:lnTo>
                  <a:lnTo>
                    <a:pt x="5413" y="5169"/>
                  </a:lnTo>
                  <a:lnTo>
                    <a:pt x="5513" y="5316"/>
                  </a:lnTo>
                  <a:lnTo>
                    <a:pt x="5561" y="5464"/>
                  </a:lnTo>
                  <a:lnTo>
                    <a:pt x="5561" y="5512"/>
                  </a:lnTo>
                  <a:lnTo>
                    <a:pt x="5513" y="5563"/>
                  </a:lnTo>
                  <a:lnTo>
                    <a:pt x="5513" y="5660"/>
                  </a:lnTo>
                  <a:lnTo>
                    <a:pt x="5513" y="5709"/>
                  </a:lnTo>
                  <a:lnTo>
                    <a:pt x="5513" y="5760"/>
                  </a:lnTo>
                  <a:lnTo>
                    <a:pt x="5561" y="5809"/>
                  </a:lnTo>
                  <a:lnTo>
                    <a:pt x="5758" y="5957"/>
                  </a:lnTo>
                  <a:lnTo>
                    <a:pt x="5856" y="6103"/>
                  </a:lnTo>
                  <a:lnTo>
                    <a:pt x="5955" y="6153"/>
                  </a:lnTo>
                  <a:lnTo>
                    <a:pt x="6152" y="6153"/>
                  </a:lnTo>
                  <a:lnTo>
                    <a:pt x="6152" y="4086"/>
                  </a:lnTo>
                  <a:lnTo>
                    <a:pt x="6152" y="4086"/>
                  </a:lnTo>
                  <a:lnTo>
                    <a:pt x="6152" y="4086"/>
                  </a:lnTo>
                  <a:lnTo>
                    <a:pt x="6152" y="1526"/>
                  </a:lnTo>
                  <a:close/>
                </a:path>
              </a:pathLst>
            </a:custGeom>
            <a:solidFill>
              <a:schemeClr val="tx2"/>
            </a:solidFill>
            <a:ln w="9525">
              <a:solidFill>
                <a:srgbClr val="FFFFFF"/>
              </a:solidFill>
              <a:round/>
              <a:headEnd/>
              <a:tailEnd/>
            </a:ln>
          </p:spPr>
          <p:txBody>
            <a:bodyPr anchor="ctr"/>
            <a:lstStyle/>
            <a:p>
              <a:pPr>
                <a:defRPr/>
              </a:pPr>
              <a:endParaRPr lang="en-US" sz="1841" dirty="0">
                <a:ea typeface="ＭＳ Ｐゴシック" charset="-128"/>
              </a:endParaRPr>
            </a:p>
          </p:txBody>
        </p:sp>
        <p:sp>
          <p:nvSpPr>
            <p:cNvPr id="102" name="Freeform 101"/>
            <p:cNvSpPr>
              <a:spLocks noChangeArrowheads="1"/>
            </p:cNvSpPr>
            <p:nvPr/>
          </p:nvSpPr>
          <p:spPr bwMode="auto">
            <a:xfrm>
              <a:off x="5083081" y="714937"/>
              <a:ext cx="2476501" cy="3040059"/>
            </a:xfrm>
            <a:custGeom>
              <a:avLst/>
              <a:gdLst>
                <a:gd name="T0" fmla="*/ 6103 w 7975"/>
                <a:gd name="T1" fmla="*/ 6201 h 9794"/>
                <a:gd name="T2" fmla="*/ 6793 w 7975"/>
                <a:gd name="T3" fmla="*/ 7037 h 9794"/>
                <a:gd name="T4" fmla="*/ 6694 w 7975"/>
                <a:gd name="T5" fmla="*/ 6890 h 9794"/>
                <a:gd name="T6" fmla="*/ 5660 w 7975"/>
                <a:gd name="T7" fmla="*/ 5265 h 9794"/>
                <a:gd name="T8" fmla="*/ 7777 w 7975"/>
                <a:gd name="T9" fmla="*/ 7972 h 9794"/>
                <a:gd name="T10" fmla="*/ 7777 w 7975"/>
                <a:gd name="T11" fmla="*/ 7579 h 9794"/>
                <a:gd name="T12" fmla="*/ 7727 w 7975"/>
                <a:gd name="T13" fmla="*/ 7824 h 9794"/>
                <a:gd name="T14" fmla="*/ 7875 w 7975"/>
                <a:gd name="T15" fmla="*/ 9056 h 9794"/>
                <a:gd name="T16" fmla="*/ 7875 w 7975"/>
                <a:gd name="T17" fmla="*/ 8859 h 9794"/>
                <a:gd name="T18" fmla="*/ 7875 w 7975"/>
                <a:gd name="T19" fmla="*/ 8809 h 9794"/>
                <a:gd name="T20" fmla="*/ 787 w 7975"/>
                <a:gd name="T21" fmla="*/ 3592 h 9794"/>
                <a:gd name="T22" fmla="*/ 739 w 7975"/>
                <a:gd name="T23" fmla="*/ 3347 h 9794"/>
                <a:gd name="T24" fmla="*/ 639 w 7975"/>
                <a:gd name="T25" fmla="*/ 3347 h 9794"/>
                <a:gd name="T26" fmla="*/ 7777 w 7975"/>
                <a:gd name="T27" fmla="*/ 8908 h 9794"/>
                <a:gd name="T28" fmla="*/ 7678 w 7975"/>
                <a:gd name="T29" fmla="*/ 8120 h 9794"/>
                <a:gd name="T30" fmla="*/ 7432 w 7975"/>
                <a:gd name="T31" fmla="*/ 7627 h 9794"/>
                <a:gd name="T32" fmla="*/ 7087 w 7975"/>
                <a:gd name="T33" fmla="*/ 7234 h 9794"/>
                <a:gd name="T34" fmla="*/ 6645 w 7975"/>
                <a:gd name="T35" fmla="*/ 6988 h 9794"/>
                <a:gd name="T36" fmla="*/ 6448 w 7975"/>
                <a:gd name="T37" fmla="*/ 6349 h 9794"/>
                <a:gd name="T38" fmla="*/ 6202 w 7975"/>
                <a:gd name="T39" fmla="*/ 6300 h 9794"/>
                <a:gd name="T40" fmla="*/ 6103 w 7975"/>
                <a:gd name="T41" fmla="*/ 6397 h 9794"/>
                <a:gd name="T42" fmla="*/ 5857 w 7975"/>
                <a:gd name="T43" fmla="*/ 6004 h 9794"/>
                <a:gd name="T44" fmla="*/ 5561 w 7975"/>
                <a:gd name="T45" fmla="*/ 5561 h 9794"/>
                <a:gd name="T46" fmla="*/ 5512 w 7975"/>
                <a:gd name="T47" fmla="*/ 5265 h 9794"/>
                <a:gd name="T48" fmla="*/ 5070 w 7975"/>
                <a:gd name="T49" fmla="*/ 5068 h 9794"/>
                <a:gd name="T50" fmla="*/ 4774 w 7975"/>
                <a:gd name="T51" fmla="*/ 4822 h 9794"/>
                <a:gd name="T52" fmla="*/ 4380 w 7975"/>
                <a:gd name="T53" fmla="*/ 4674 h 9794"/>
                <a:gd name="T54" fmla="*/ 4085 w 7975"/>
                <a:gd name="T55" fmla="*/ 4232 h 9794"/>
                <a:gd name="T56" fmla="*/ 3986 w 7975"/>
                <a:gd name="T57" fmla="*/ 3544 h 9794"/>
                <a:gd name="T58" fmla="*/ 3789 w 7975"/>
                <a:gd name="T59" fmla="*/ 3199 h 9794"/>
                <a:gd name="T60" fmla="*/ 3692 w 7975"/>
                <a:gd name="T61" fmla="*/ 2608 h 9794"/>
                <a:gd name="T62" fmla="*/ 3347 w 7975"/>
                <a:gd name="T63" fmla="*/ 2214 h 9794"/>
                <a:gd name="T64" fmla="*/ 2953 w 7975"/>
                <a:gd name="T65" fmla="*/ 2214 h 9794"/>
                <a:gd name="T66" fmla="*/ 2805 w 7975"/>
                <a:gd name="T67" fmla="*/ 1573 h 9794"/>
                <a:gd name="T68" fmla="*/ 2608 w 7975"/>
                <a:gd name="T69" fmla="*/ 1181 h 9794"/>
                <a:gd name="T70" fmla="*/ 2510 w 7975"/>
                <a:gd name="T71" fmla="*/ 934 h 9794"/>
                <a:gd name="T72" fmla="*/ 2411 w 7975"/>
                <a:gd name="T73" fmla="*/ 491 h 9794"/>
                <a:gd name="T74" fmla="*/ 2214 w 7975"/>
                <a:gd name="T75" fmla="*/ 443 h 9794"/>
                <a:gd name="T76" fmla="*/ 2017 w 7975"/>
                <a:gd name="T77" fmla="*/ 1033 h 9794"/>
                <a:gd name="T78" fmla="*/ 1969 w 7975"/>
                <a:gd name="T79" fmla="*/ 1328 h 9794"/>
                <a:gd name="T80" fmla="*/ 1920 w 7975"/>
                <a:gd name="T81" fmla="*/ 1427 h 9794"/>
                <a:gd name="T82" fmla="*/ 1821 w 7975"/>
                <a:gd name="T83" fmla="*/ 2066 h 9794"/>
                <a:gd name="T84" fmla="*/ 1772 w 7975"/>
                <a:gd name="T85" fmla="*/ 2854 h 9794"/>
                <a:gd name="T86" fmla="*/ 1477 w 7975"/>
                <a:gd name="T87" fmla="*/ 3690 h 9794"/>
                <a:gd name="T88" fmla="*/ 984 w 7975"/>
                <a:gd name="T89" fmla="*/ 3887 h 9794"/>
                <a:gd name="T90" fmla="*/ 493 w 7975"/>
                <a:gd name="T91" fmla="*/ 3544 h 9794"/>
                <a:gd name="T92" fmla="*/ 0 w 7975"/>
                <a:gd name="T93" fmla="*/ 3347 h 9794"/>
                <a:gd name="T94" fmla="*/ 5660 w 7975"/>
                <a:gd name="T95" fmla="*/ 9695 h 9794"/>
                <a:gd name="T96" fmla="*/ 5955 w 7975"/>
                <a:gd name="T97" fmla="*/ 9547 h 9794"/>
                <a:gd name="T98" fmla="*/ 6645 w 7975"/>
                <a:gd name="T99" fmla="*/ 9596 h 9794"/>
                <a:gd name="T100" fmla="*/ 6842 w 7975"/>
                <a:gd name="T101" fmla="*/ 9793 h 9794"/>
                <a:gd name="T102" fmla="*/ 7087 w 7975"/>
                <a:gd name="T103" fmla="*/ 9695 h 9794"/>
                <a:gd name="T104" fmla="*/ 7284 w 7975"/>
                <a:gd name="T105" fmla="*/ 9450 h 9794"/>
                <a:gd name="T106" fmla="*/ 7580 w 7975"/>
                <a:gd name="T107" fmla="*/ 9399 h 9794"/>
                <a:gd name="T108" fmla="*/ 5612 w 7975"/>
                <a:gd name="T109" fmla="*/ 5216 h 9794"/>
                <a:gd name="T110" fmla="*/ 5612 w 7975"/>
                <a:gd name="T111" fmla="*/ 5216 h 9794"/>
                <a:gd name="T112" fmla="*/ 4134 w 7975"/>
                <a:gd name="T113" fmla="*/ 4232 h 9794"/>
                <a:gd name="T114" fmla="*/ 4233 w 7975"/>
                <a:gd name="T115" fmla="*/ 4232 h 9794"/>
                <a:gd name="T116" fmla="*/ 2214 w 7975"/>
                <a:gd name="T117" fmla="*/ 49 h 9794"/>
                <a:gd name="T118" fmla="*/ 2117 w 7975"/>
                <a:gd name="T119" fmla="*/ 394 h 9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75" h="9794">
                  <a:moveTo>
                    <a:pt x="6399" y="6300"/>
                  </a:moveTo>
                  <a:lnTo>
                    <a:pt x="6448" y="6300"/>
                  </a:lnTo>
                  <a:lnTo>
                    <a:pt x="6399" y="6249"/>
                  </a:lnTo>
                  <a:lnTo>
                    <a:pt x="6399" y="6249"/>
                  </a:lnTo>
                  <a:lnTo>
                    <a:pt x="6399" y="6300"/>
                  </a:lnTo>
                  <a:close/>
                  <a:moveTo>
                    <a:pt x="6103" y="6249"/>
                  </a:moveTo>
                  <a:lnTo>
                    <a:pt x="6103" y="6201"/>
                  </a:lnTo>
                  <a:lnTo>
                    <a:pt x="6103" y="6152"/>
                  </a:lnTo>
                  <a:lnTo>
                    <a:pt x="6103" y="6201"/>
                  </a:lnTo>
                  <a:lnTo>
                    <a:pt x="6054" y="6201"/>
                  </a:lnTo>
                  <a:lnTo>
                    <a:pt x="6103" y="6249"/>
                  </a:lnTo>
                  <a:close/>
                  <a:moveTo>
                    <a:pt x="6793" y="7037"/>
                  </a:moveTo>
                  <a:lnTo>
                    <a:pt x="6793" y="7037"/>
                  </a:lnTo>
                  <a:lnTo>
                    <a:pt x="6793" y="7037"/>
                  </a:lnTo>
                  <a:lnTo>
                    <a:pt x="6793" y="6988"/>
                  </a:lnTo>
                  <a:lnTo>
                    <a:pt x="6793" y="6988"/>
                  </a:lnTo>
                  <a:lnTo>
                    <a:pt x="6793" y="6939"/>
                  </a:lnTo>
                  <a:lnTo>
                    <a:pt x="6742" y="6939"/>
                  </a:lnTo>
                  <a:lnTo>
                    <a:pt x="6742" y="6939"/>
                  </a:lnTo>
                  <a:lnTo>
                    <a:pt x="6742" y="6890"/>
                  </a:lnTo>
                  <a:lnTo>
                    <a:pt x="6694" y="6890"/>
                  </a:lnTo>
                  <a:lnTo>
                    <a:pt x="6694" y="6939"/>
                  </a:lnTo>
                  <a:lnTo>
                    <a:pt x="6742" y="7037"/>
                  </a:lnTo>
                  <a:lnTo>
                    <a:pt x="6793" y="7037"/>
                  </a:lnTo>
                  <a:close/>
                  <a:moveTo>
                    <a:pt x="5612" y="5265"/>
                  </a:moveTo>
                  <a:lnTo>
                    <a:pt x="5660" y="5265"/>
                  </a:lnTo>
                  <a:lnTo>
                    <a:pt x="5660" y="5265"/>
                  </a:lnTo>
                  <a:lnTo>
                    <a:pt x="5660" y="5265"/>
                  </a:lnTo>
                  <a:lnTo>
                    <a:pt x="5612" y="5216"/>
                  </a:lnTo>
                  <a:lnTo>
                    <a:pt x="5612" y="5216"/>
                  </a:lnTo>
                  <a:lnTo>
                    <a:pt x="5612" y="5265"/>
                  </a:lnTo>
                  <a:close/>
                  <a:moveTo>
                    <a:pt x="7727" y="8070"/>
                  </a:moveTo>
                  <a:lnTo>
                    <a:pt x="7727" y="8070"/>
                  </a:lnTo>
                  <a:lnTo>
                    <a:pt x="7727" y="8021"/>
                  </a:lnTo>
                  <a:lnTo>
                    <a:pt x="7777" y="7972"/>
                  </a:lnTo>
                  <a:lnTo>
                    <a:pt x="7875" y="7727"/>
                  </a:lnTo>
                  <a:lnTo>
                    <a:pt x="7875" y="7678"/>
                  </a:lnTo>
                  <a:lnTo>
                    <a:pt x="7826" y="7627"/>
                  </a:lnTo>
                  <a:lnTo>
                    <a:pt x="7826" y="7530"/>
                  </a:lnTo>
                  <a:lnTo>
                    <a:pt x="7826" y="7530"/>
                  </a:lnTo>
                  <a:lnTo>
                    <a:pt x="7777" y="7530"/>
                  </a:lnTo>
                  <a:lnTo>
                    <a:pt x="7777" y="7579"/>
                  </a:lnTo>
                  <a:lnTo>
                    <a:pt x="7777" y="7579"/>
                  </a:lnTo>
                  <a:lnTo>
                    <a:pt x="7777" y="7579"/>
                  </a:lnTo>
                  <a:lnTo>
                    <a:pt x="7826" y="7627"/>
                  </a:lnTo>
                  <a:lnTo>
                    <a:pt x="7777" y="7678"/>
                  </a:lnTo>
                  <a:lnTo>
                    <a:pt x="7777" y="7727"/>
                  </a:lnTo>
                  <a:lnTo>
                    <a:pt x="7678" y="7776"/>
                  </a:lnTo>
                  <a:lnTo>
                    <a:pt x="7727" y="7824"/>
                  </a:lnTo>
                  <a:lnTo>
                    <a:pt x="7727" y="7875"/>
                  </a:lnTo>
                  <a:lnTo>
                    <a:pt x="7678" y="7924"/>
                  </a:lnTo>
                  <a:lnTo>
                    <a:pt x="7678" y="7972"/>
                  </a:lnTo>
                  <a:lnTo>
                    <a:pt x="7678" y="8070"/>
                  </a:lnTo>
                  <a:lnTo>
                    <a:pt x="7727" y="8070"/>
                  </a:lnTo>
                  <a:close/>
                  <a:moveTo>
                    <a:pt x="7875" y="8957"/>
                  </a:moveTo>
                  <a:lnTo>
                    <a:pt x="7875" y="9056"/>
                  </a:lnTo>
                  <a:lnTo>
                    <a:pt x="7875" y="9056"/>
                  </a:lnTo>
                  <a:lnTo>
                    <a:pt x="7924" y="9056"/>
                  </a:lnTo>
                  <a:lnTo>
                    <a:pt x="7974" y="8957"/>
                  </a:lnTo>
                  <a:lnTo>
                    <a:pt x="7924" y="8908"/>
                  </a:lnTo>
                  <a:lnTo>
                    <a:pt x="7924" y="8908"/>
                  </a:lnTo>
                  <a:lnTo>
                    <a:pt x="7875" y="8957"/>
                  </a:lnTo>
                  <a:close/>
                  <a:moveTo>
                    <a:pt x="7875" y="8859"/>
                  </a:moveTo>
                  <a:lnTo>
                    <a:pt x="7924" y="8859"/>
                  </a:lnTo>
                  <a:lnTo>
                    <a:pt x="7875" y="8809"/>
                  </a:lnTo>
                  <a:lnTo>
                    <a:pt x="7924" y="8711"/>
                  </a:lnTo>
                  <a:lnTo>
                    <a:pt x="7924" y="8711"/>
                  </a:lnTo>
                  <a:lnTo>
                    <a:pt x="7875" y="8760"/>
                  </a:lnTo>
                  <a:lnTo>
                    <a:pt x="7875" y="8760"/>
                  </a:lnTo>
                  <a:lnTo>
                    <a:pt x="7875" y="8809"/>
                  </a:lnTo>
                  <a:lnTo>
                    <a:pt x="7875" y="8859"/>
                  </a:lnTo>
                  <a:close/>
                  <a:moveTo>
                    <a:pt x="739" y="3592"/>
                  </a:moveTo>
                  <a:lnTo>
                    <a:pt x="690" y="3641"/>
                  </a:lnTo>
                  <a:lnTo>
                    <a:pt x="739" y="3641"/>
                  </a:lnTo>
                  <a:lnTo>
                    <a:pt x="739" y="3641"/>
                  </a:lnTo>
                  <a:lnTo>
                    <a:pt x="787" y="3641"/>
                  </a:lnTo>
                  <a:lnTo>
                    <a:pt x="787" y="3592"/>
                  </a:lnTo>
                  <a:lnTo>
                    <a:pt x="739" y="3592"/>
                  </a:lnTo>
                  <a:close/>
                  <a:moveTo>
                    <a:pt x="639" y="3444"/>
                  </a:moveTo>
                  <a:lnTo>
                    <a:pt x="639" y="3444"/>
                  </a:lnTo>
                  <a:lnTo>
                    <a:pt x="690" y="3444"/>
                  </a:lnTo>
                  <a:lnTo>
                    <a:pt x="690" y="3396"/>
                  </a:lnTo>
                  <a:lnTo>
                    <a:pt x="739" y="3396"/>
                  </a:lnTo>
                  <a:lnTo>
                    <a:pt x="739" y="3347"/>
                  </a:lnTo>
                  <a:lnTo>
                    <a:pt x="787" y="3347"/>
                  </a:lnTo>
                  <a:lnTo>
                    <a:pt x="836" y="3347"/>
                  </a:lnTo>
                  <a:lnTo>
                    <a:pt x="787" y="3296"/>
                  </a:lnTo>
                  <a:lnTo>
                    <a:pt x="787" y="3296"/>
                  </a:lnTo>
                  <a:lnTo>
                    <a:pt x="739" y="3296"/>
                  </a:lnTo>
                  <a:lnTo>
                    <a:pt x="639" y="3296"/>
                  </a:lnTo>
                  <a:lnTo>
                    <a:pt x="639" y="3347"/>
                  </a:lnTo>
                  <a:lnTo>
                    <a:pt x="591" y="3396"/>
                  </a:lnTo>
                  <a:lnTo>
                    <a:pt x="591" y="3444"/>
                  </a:lnTo>
                  <a:lnTo>
                    <a:pt x="591" y="3444"/>
                  </a:lnTo>
                  <a:lnTo>
                    <a:pt x="639" y="3444"/>
                  </a:lnTo>
                  <a:close/>
                  <a:moveTo>
                    <a:pt x="7924" y="9154"/>
                  </a:moveTo>
                  <a:lnTo>
                    <a:pt x="7875" y="9105"/>
                  </a:lnTo>
                  <a:lnTo>
                    <a:pt x="7777" y="8908"/>
                  </a:lnTo>
                  <a:lnTo>
                    <a:pt x="7727" y="8809"/>
                  </a:lnTo>
                  <a:lnTo>
                    <a:pt x="7777" y="8711"/>
                  </a:lnTo>
                  <a:lnTo>
                    <a:pt x="7727" y="8366"/>
                  </a:lnTo>
                  <a:lnTo>
                    <a:pt x="7777" y="8169"/>
                  </a:lnTo>
                  <a:lnTo>
                    <a:pt x="7727" y="8169"/>
                  </a:lnTo>
                  <a:lnTo>
                    <a:pt x="7678" y="8120"/>
                  </a:lnTo>
                  <a:lnTo>
                    <a:pt x="7678" y="8120"/>
                  </a:lnTo>
                  <a:lnTo>
                    <a:pt x="7629" y="8021"/>
                  </a:lnTo>
                  <a:lnTo>
                    <a:pt x="7629" y="7924"/>
                  </a:lnTo>
                  <a:lnTo>
                    <a:pt x="7580" y="7824"/>
                  </a:lnTo>
                  <a:lnTo>
                    <a:pt x="7481" y="7776"/>
                  </a:lnTo>
                  <a:lnTo>
                    <a:pt x="7481" y="7727"/>
                  </a:lnTo>
                  <a:lnTo>
                    <a:pt x="7432" y="7678"/>
                  </a:lnTo>
                  <a:lnTo>
                    <a:pt x="7432" y="7627"/>
                  </a:lnTo>
                  <a:lnTo>
                    <a:pt x="7383" y="7579"/>
                  </a:lnTo>
                  <a:lnTo>
                    <a:pt x="7333" y="7530"/>
                  </a:lnTo>
                  <a:lnTo>
                    <a:pt x="7333" y="7530"/>
                  </a:lnTo>
                  <a:lnTo>
                    <a:pt x="7235" y="7481"/>
                  </a:lnTo>
                  <a:lnTo>
                    <a:pt x="7187" y="7431"/>
                  </a:lnTo>
                  <a:lnTo>
                    <a:pt x="7136" y="7284"/>
                  </a:lnTo>
                  <a:lnTo>
                    <a:pt x="7087" y="7234"/>
                  </a:lnTo>
                  <a:lnTo>
                    <a:pt x="6990" y="7185"/>
                  </a:lnTo>
                  <a:lnTo>
                    <a:pt x="6939" y="7185"/>
                  </a:lnTo>
                  <a:lnTo>
                    <a:pt x="6890" y="7185"/>
                  </a:lnTo>
                  <a:lnTo>
                    <a:pt x="6793" y="7087"/>
                  </a:lnTo>
                  <a:lnTo>
                    <a:pt x="6742" y="7087"/>
                  </a:lnTo>
                  <a:lnTo>
                    <a:pt x="6694" y="7037"/>
                  </a:lnTo>
                  <a:lnTo>
                    <a:pt x="6645" y="6988"/>
                  </a:lnTo>
                  <a:lnTo>
                    <a:pt x="6596" y="6939"/>
                  </a:lnTo>
                  <a:lnTo>
                    <a:pt x="6596" y="6890"/>
                  </a:lnTo>
                  <a:lnTo>
                    <a:pt x="6546" y="6742"/>
                  </a:lnTo>
                  <a:lnTo>
                    <a:pt x="6546" y="6594"/>
                  </a:lnTo>
                  <a:lnTo>
                    <a:pt x="6546" y="6446"/>
                  </a:lnTo>
                  <a:lnTo>
                    <a:pt x="6497" y="6349"/>
                  </a:lnTo>
                  <a:lnTo>
                    <a:pt x="6448" y="6349"/>
                  </a:lnTo>
                  <a:lnTo>
                    <a:pt x="6448" y="6349"/>
                  </a:lnTo>
                  <a:lnTo>
                    <a:pt x="6448" y="6397"/>
                  </a:lnTo>
                  <a:lnTo>
                    <a:pt x="6448" y="6446"/>
                  </a:lnTo>
                  <a:lnTo>
                    <a:pt x="6399" y="6446"/>
                  </a:lnTo>
                  <a:lnTo>
                    <a:pt x="6349" y="6397"/>
                  </a:lnTo>
                  <a:lnTo>
                    <a:pt x="6251" y="6349"/>
                  </a:lnTo>
                  <a:lnTo>
                    <a:pt x="6202" y="6300"/>
                  </a:lnTo>
                  <a:lnTo>
                    <a:pt x="6202" y="6249"/>
                  </a:lnTo>
                  <a:lnTo>
                    <a:pt x="6152" y="6249"/>
                  </a:lnTo>
                  <a:lnTo>
                    <a:pt x="6152" y="6249"/>
                  </a:lnTo>
                  <a:lnTo>
                    <a:pt x="6103" y="6300"/>
                  </a:lnTo>
                  <a:lnTo>
                    <a:pt x="6152" y="6397"/>
                  </a:lnTo>
                  <a:lnTo>
                    <a:pt x="6152" y="6446"/>
                  </a:lnTo>
                  <a:lnTo>
                    <a:pt x="6103" y="6397"/>
                  </a:lnTo>
                  <a:lnTo>
                    <a:pt x="6054" y="6349"/>
                  </a:lnTo>
                  <a:lnTo>
                    <a:pt x="6005" y="6349"/>
                  </a:lnTo>
                  <a:lnTo>
                    <a:pt x="6005" y="6397"/>
                  </a:lnTo>
                  <a:lnTo>
                    <a:pt x="5955" y="6300"/>
                  </a:lnTo>
                  <a:lnTo>
                    <a:pt x="5955" y="6300"/>
                  </a:lnTo>
                  <a:lnTo>
                    <a:pt x="5906" y="6152"/>
                  </a:lnTo>
                  <a:lnTo>
                    <a:pt x="5857" y="6004"/>
                  </a:lnTo>
                  <a:lnTo>
                    <a:pt x="5857" y="5955"/>
                  </a:lnTo>
                  <a:lnTo>
                    <a:pt x="5808" y="5856"/>
                  </a:lnTo>
                  <a:lnTo>
                    <a:pt x="5758" y="5807"/>
                  </a:lnTo>
                  <a:lnTo>
                    <a:pt x="5758" y="5758"/>
                  </a:lnTo>
                  <a:lnTo>
                    <a:pt x="5758" y="5709"/>
                  </a:lnTo>
                  <a:lnTo>
                    <a:pt x="5660" y="5610"/>
                  </a:lnTo>
                  <a:lnTo>
                    <a:pt x="5561" y="5561"/>
                  </a:lnTo>
                  <a:lnTo>
                    <a:pt x="5512" y="5512"/>
                  </a:lnTo>
                  <a:lnTo>
                    <a:pt x="5463" y="5413"/>
                  </a:lnTo>
                  <a:lnTo>
                    <a:pt x="5512" y="5364"/>
                  </a:lnTo>
                  <a:lnTo>
                    <a:pt x="5512" y="5364"/>
                  </a:lnTo>
                  <a:lnTo>
                    <a:pt x="5561" y="5364"/>
                  </a:lnTo>
                  <a:lnTo>
                    <a:pt x="5561" y="5315"/>
                  </a:lnTo>
                  <a:lnTo>
                    <a:pt x="5512" y="5265"/>
                  </a:lnTo>
                  <a:lnTo>
                    <a:pt x="5415" y="5216"/>
                  </a:lnTo>
                  <a:lnTo>
                    <a:pt x="5364" y="5167"/>
                  </a:lnTo>
                  <a:lnTo>
                    <a:pt x="5315" y="5167"/>
                  </a:lnTo>
                  <a:lnTo>
                    <a:pt x="5218" y="5119"/>
                  </a:lnTo>
                  <a:lnTo>
                    <a:pt x="5167" y="5068"/>
                  </a:lnTo>
                  <a:lnTo>
                    <a:pt x="5119" y="5068"/>
                  </a:lnTo>
                  <a:lnTo>
                    <a:pt x="5070" y="5068"/>
                  </a:lnTo>
                  <a:lnTo>
                    <a:pt x="5021" y="5019"/>
                  </a:lnTo>
                  <a:lnTo>
                    <a:pt x="4971" y="5019"/>
                  </a:lnTo>
                  <a:lnTo>
                    <a:pt x="4922" y="4922"/>
                  </a:lnTo>
                  <a:lnTo>
                    <a:pt x="4873" y="4871"/>
                  </a:lnTo>
                  <a:lnTo>
                    <a:pt x="4824" y="4822"/>
                  </a:lnTo>
                  <a:lnTo>
                    <a:pt x="4824" y="4822"/>
                  </a:lnTo>
                  <a:lnTo>
                    <a:pt x="4774" y="4822"/>
                  </a:lnTo>
                  <a:lnTo>
                    <a:pt x="4725" y="4822"/>
                  </a:lnTo>
                  <a:lnTo>
                    <a:pt x="4676" y="4822"/>
                  </a:lnTo>
                  <a:lnTo>
                    <a:pt x="4676" y="4774"/>
                  </a:lnTo>
                  <a:lnTo>
                    <a:pt x="4627" y="4725"/>
                  </a:lnTo>
                  <a:lnTo>
                    <a:pt x="4528" y="4725"/>
                  </a:lnTo>
                  <a:lnTo>
                    <a:pt x="4430" y="4725"/>
                  </a:lnTo>
                  <a:lnTo>
                    <a:pt x="4380" y="4674"/>
                  </a:lnTo>
                  <a:lnTo>
                    <a:pt x="4331" y="4626"/>
                  </a:lnTo>
                  <a:lnTo>
                    <a:pt x="4282" y="4577"/>
                  </a:lnTo>
                  <a:lnTo>
                    <a:pt x="4233" y="4528"/>
                  </a:lnTo>
                  <a:lnTo>
                    <a:pt x="4233" y="4429"/>
                  </a:lnTo>
                  <a:lnTo>
                    <a:pt x="4282" y="4380"/>
                  </a:lnTo>
                  <a:lnTo>
                    <a:pt x="4183" y="4380"/>
                  </a:lnTo>
                  <a:lnTo>
                    <a:pt x="4085" y="4232"/>
                  </a:lnTo>
                  <a:lnTo>
                    <a:pt x="4085" y="4183"/>
                  </a:lnTo>
                  <a:lnTo>
                    <a:pt x="4134" y="4084"/>
                  </a:lnTo>
                  <a:lnTo>
                    <a:pt x="4134" y="3887"/>
                  </a:lnTo>
                  <a:lnTo>
                    <a:pt x="4134" y="3789"/>
                  </a:lnTo>
                  <a:lnTo>
                    <a:pt x="4037" y="3641"/>
                  </a:lnTo>
                  <a:lnTo>
                    <a:pt x="4037" y="3544"/>
                  </a:lnTo>
                  <a:lnTo>
                    <a:pt x="3986" y="3544"/>
                  </a:lnTo>
                  <a:lnTo>
                    <a:pt x="3986" y="3544"/>
                  </a:lnTo>
                  <a:lnTo>
                    <a:pt x="3889" y="3444"/>
                  </a:lnTo>
                  <a:lnTo>
                    <a:pt x="3840" y="3396"/>
                  </a:lnTo>
                  <a:lnTo>
                    <a:pt x="3840" y="3347"/>
                  </a:lnTo>
                  <a:lnTo>
                    <a:pt x="3789" y="3296"/>
                  </a:lnTo>
                  <a:lnTo>
                    <a:pt x="3789" y="3248"/>
                  </a:lnTo>
                  <a:lnTo>
                    <a:pt x="3789" y="3199"/>
                  </a:lnTo>
                  <a:lnTo>
                    <a:pt x="3789" y="3099"/>
                  </a:lnTo>
                  <a:lnTo>
                    <a:pt x="3789" y="3002"/>
                  </a:lnTo>
                  <a:lnTo>
                    <a:pt x="3740" y="2903"/>
                  </a:lnTo>
                  <a:lnTo>
                    <a:pt x="3740" y="2805"/>
                  </a:lnTo>
                  <a:lnTo>
                    <a:pt x="3740" y="2706"/>
                  </a:lnTo>
                  <a:lnTo>
                    <a:pt x="3740" y="2657"/>
                  </a:lnTo>
                  <a:lnTo>
                    <a:pt x="3692" y="2608"/>
                  </a:lnTo>
                  <a:lnTo>
                    <a:pt x="3740" y="2559"/>
                  </a:lnTo>
                  <a:lnTo>
                    <a:pt x="3740" y="2509"/>
                  </a:lnTo>
                  <a:lnTo>
                    <a:pt x="3692" y="2460"/>
                  </a:lnTo>
                  <a:lnTo>
                    <a:pt x="3592" y="2460"/>
                  </a:lnTo>
                  <a:lnTo>
                    <a:pt x="3544" y="2411"/>
                  </a:lnTo>
                  <a:lnTo>
                    <a:pt x="3396" y="2312"/>
                  </a:lnTo>
                  <a:lnTo>
                    <a:pt x="3347" y="2214"/>
                  </a:lnTo>
                  <a:lnTo>
                    <a:pt x="3298" y="2166"/>
                  </a:lnTo>
                  <a:lnTo>
                    <a:pt x="3249" y="2166"/>
                  </a:lnTo>
                  <a:lnTo>
                    <a:pt x="3150" y="2214"/>
                  </a:lnTo>
                  <a:lnTo>
                    <a:pt x="3101" y="2263"/>
                  </a:lnTo>
                  <a:lnTo>
                    <a:pt x="3052" y="2263"/>
                  </a:lnTo>
                  <a:lnTo>
                    <a:pt x="2953" y="2263"/>
                  </a:lnTo>
                  <a:lnTo>
                    <a:pt x="2953" y="2214"/>
                  </a:lnTo>
                  <a:lnTo>
                    <a:pt x="2904" y="2115"/>
                  </a:lnTo>
                  <a:lnTo>
                    <a:pt x="2904" y="2018"/>
                  </a:lnTo>
                  <a:lnTo>
                    <a:pt x="2855" y="1969"/>
                  </a:lnTo>
                  <a:lnTo>
                    <a:pt x="2855" y="1918"/>
                  </a:lnTo>
                  <a:lnTo>
                    <a:pt x="2855" y="1772"/>
                  </a:lnTo>
                  <a:lnTo>
                    <a:pt x="2805" y="1673"/>
                  </a:lnTo>
                  <a:lnTo>
                    <a:pt x="2805" y="1573"/>
                  </a:lnTo>
                  <a:lnTo>
                    <a:pt x="2805" y="1476"/>
                  </a:lnTo>
                  <a:lnTo>
                    <a:pt x="2756" y="1378"/>
                  </a:lnTo>
                  <a:lnTo>
                    <a:pt x="2756" y="1328"/>
                  </a:lnTo>
                  <a:lnTo>
                    <a:pt x="2707" y="1279"/>
                  </a:lnTo>
                  <a:lnTo>
                    <a:pt x="2707" y="1230"/>
                  </a:lnTo>
                  <a:lnTo>
                    <a:pt x="2658" y="1181"/>
                  </a:lnTo>
                  <a:lnTo>
                    <a:pt x="2608" y="1181"/>
                  </a:lnTo>
                  <a:lnTo>
                    <a:pt x="2608" y="1131"/>
                  </a:lnTo>
                  <a:lnTo>
                    <a:pt x="2608" y="1082"/>
                  </a:lnTo>
                  <a:lnTo>
                    <a:pt x="2608" y="1082"/>
                  </a:lnTo>
                  <a:lnTo>
                    <a:pt x="2658" y="984"/>
                  </a:lnTo>
                  <a:lnTo>
                    <a:pt x="2608" y="984"/>
                  </a:lnTo>
                  <a:lnTo>
                    <a:pt x="2559" y="984"/>
                  </a:lnTo>
                  <a:lnTo>
                    <a:pt x="2510" y="934"/>
                  </a:lnTo>
                  <a:lnTo>
                    <a:pt x="2510" y="934"/>
                  </a:lnTo>
                  <a:lnTo>
                    <a:pt x="2462" y="836"/>
                  </a:lnTo>
                  <a:lnTo>
                    <a:pt x="2462" y="737"/>
                  </a:lnTo>
                  <a:lnTo>
                    <a:pt x="2462" y="688"/>
                  </a:lnTo>
                  <a:lnTo>
                    <a:pt x="2462" y="639"/>
                  </a:lnTo>
                  <a:lnTo>
                    <a:pt x="2462" y="591"/>
                  </a:lnTo>
                  <a:lnTo>
                    <a:pt x="2411" y="491"/>
                  </a:lnTo>
                  <a:lnTo>
                    <a:pt x="2314" y="443"/>
                  </a:lnTo>
                  <a:lnTo>
                    <a:pt x="2314" y="394"/>
                  </a:lnTo>
                  <a:lnTo>
                    <a:pt x="2362" y="394"/>
                  </a:lnTo>
                  <a:lnTo>
                    <a:pt x="2314" y="343"/>
                  </a:lnTo>
                  <a:lnTo>
                    <a:pt x="2265" y="343"/>
                  </a:lnTo>
                  <a:lnTo>
                    <a:pt x="2265" y="394"/>
                  </a:lnTo>
                  <a:lnTo>
                    <a:pt x="2214" y="443"/>
                  </a:lnTo>
                  <a:lnTo>
                    <a:pt x="2117" y="491"/>
                  </a:lnTo>
                  <a:lnTo>
                    <a:pt x="2117" y="639"/>
                  </a:lnTo>
                  <a:lnTo>
                    <a:pt x="2068" y="836"/>
                  </a:lnTo>
                  <a:lnTo>
                    <a:pt x="2017" y="984"/>
                  </a:lnTo>
                  <a:lnTo>
                    <a:pt x="2017" y="984"/>
                  </a:lnTo>
                  <a:lnTo>
                    <a:pt x="2017" y="1033"/>
                  </a:lnTo>
                  <a:lnTo>
                    <a:pt x="2017" y="1033"/>
                  </a:lnTo>
                  <a:lnTo>
                    <a:pt x="1969" y="984"/>
                  </a:lnTo>
                  <a:lnTo>
                    <a:pt x="1920" y="1082"/>
                  </a:lnTo>
                  <a:lnTo>
                    <a:pt x="1871" y="1181"/>
                  </a:lnTo>
                  <a:lnTo>
                    <a:pt x="1871" y="1279"/>
                  </a:lnTo>
                  <a:lnTo>
                    <a:pt x="1920" y="1279"/>
                  </a:lnTo>
                  <a:lnTo>
                    <a:pt x="1920" y="1328"/>
                  </a:lnTo>
                  <a:lnTo>
                    <a:pt x="1969" y="1328"/>
                  </a:lnTo>
                  <a:lnTo>
                    <a:pt x="1969" y="1328"/>
                  </a:lnTo>
                  <a:lnTo>
                    <a:pt x="1969" y="1378"/>
                  </a:lnTo>
                  <a:lnTo>
                    <a:pt x="2017" y="1378"/>
                  </a:lnTo>
                  <a:lnTo>
                    <a:pt x="2017" y="1427"/>
                  </a:lnTo>
                  <a:lnTo>
                    <a:pt x="1969" y="1427"/>
                  </a:lnTo>
                  <a:lnTo>
                    <a:pt x="1920" y="1427"/>
                  </a:lnTo>
                  <a:lnTo>
                    <a:pt x="1920" y="1427"/>
                  </a:lnTo>
                  <a:lnTo>
                    <a:pt x="1821" y="1525"/>
                  </a:lnTo>
                  <a:lnTo>
                    <a:pt x="1871" y="1673"/>
                  </a:lnTo>
                  <a:lnTo>
                    <a:pt x="1821" y="1772"/>
                  </a:lnTo>
                  <a:lnTo>
                    <a:pt x="1821" y="1821"/>
                  </a:lnTo>
                  <a:lnTo>
                    <a:pt x="1772" y="1918"/>
                  </a:lnTo>
                  <a:lnTo>
                    <a:pt x="1772" y="2018"/>
                  </a:lnTo>
                  <a:lnTo>
                    <a:pt x="1821" y="2066"/>
                  </a:lnTo>
                  <a:lnTo>
                    <a:pt x="1821" y="2115"/>
                  </a:lnTo>
                  <a:lnTo>
                    <a:pt x="1821" y="2214"/>
                  </a:lnTo>
                  <a:lnTo>
                    <a:pt x="1772" y="2263"/>
                  </a:lnTo>
                  <a:lnTo>
                    <a:pt x="1821" y="2460"/>
                  </a:lnTo>
                  <a:lnTo>
                    <a:pt x="1871" y="2608"/>
                  </a:lnTo>
                  <a:lnTo>
                    <a:pt x="1821" y="2657"/>
                  </a:lnTo>
                  <a:lnTo>
                    <a:pt x="1772" y="2854"/>
                  </a:lnTo>
                  <a:lnTo>
                    <a:pt x="1723" y="3002"/>
                  </a:lnTo>
                  <a:lnTo>
                    <a:pt x="1723" y="3099"/>
                  </a:lnTo>
                  <a:lnTo>
                    <a:pt x="1723" y="3199"/>
                  </a:lnTo>
                  <a:lnTo>
                    <a:pt x="1674" y="3296"/>
                  </a:lnTo>
                  <a:lnTo>
                    <a:pt x="1624" y="3396"/>
                  </a:lnTo>
                  <a:lnTo>
                    <a:pt x="1526" y="3592"/>
                  </a:lnTo>
                  <a:lnTo>
                    <a:pt x="1477" y="3690"/>
                  </a:lnTo>
                  <a:lnTo>
                    <a:pt x="1427" y="3789"/>
                  </a:lnTo>
                  <a:lnTo>
                    <a:pt x="1329" y="3838"/>
                  </a:lnTo>
                  <a:lnTo>
                    <a:pt x="1280" y="3887"/>
                  </a:lnTo>
                  <a:lnTo>
                    <a:pt x="1132" y="3937"/>
                  </a:lnTo>
                  <a:lnTo>
                    <a:pt x="1033" y="3937"/>
                  </a:lnTo>
                  <a:lnTo>
                    <a:pt x="984" y="3937"/>
                  </a:lnTo>
                  <a:lnTo>
                    <a:pt x="984" y="3887"/>
                  </a:lnTo>
                  <a:lnTo>
                    <a:pt x="836" y="3838"/>
                  </a:lnTo>
                  <a:lnTo>
                    <a:pt x="739" y="3789"/>
                  </a:lnTo>
                  <a:lnTo>
                    <a:pt x="639" y="3739"/>
                  </a:lnTo>
                  <a:lnTo>
                    <a:pt x="591" y="3690"/>
                  </a:lnTo>
                  <a:lnTo>
                    <a:pt x="591" y="3641"/>
                  </a:lnTo>
                  <a:lnTo>
                    <a:pt x="542" y="3592"/>
                  </a:lnTo>
                  <a:lnTo>
                    <a:pt x="493" y="3544"/>
                  </a:lnTo>
                  <a:lnTo>
                    <a:pt x="394" y="3493"/>
                  </a:lnTo>
                  <a:lnTo>
                    <a:pt x="296" y="3493"/>
                  </a:lnTo>
                  <a:lnTo>
                    <a:pt x="246" y="3493"/>
                  </a:lnTo>
                  <a:lnTo>
                    <a:pt x="99" y="3444"/>
                  </a:lnTo>
                  <a:lnTo>
                    <a:pt x="49" y="3396"/>
                  </a:lnTo>
                  <a:lnTo>
                    <a:pt x="0" y="3347"/>
                  </a:lnTo>
                  <a:lnTo>
                    <a:pt x="0" y="3347"/>
                  </a:lnTo>
                  <a:lnTo>
                    <a:pt x="0" y="8218"/>
                  </a:lnTo>
                  <a:lnTo>
                    <a:pt x="1526" y="8218"/>
                  </a:lnTo>
                  <a:lnTo>
                    <a:pt x="1526" y="9744"/>
                  </a:lnTo>
                  <a:lnTo>
                    <a:pt x="5612" y="9744"/>
                  </a:lnTo>
                  <a:lnTo>
                    <a:pt x="5612" y="9744"/>
                  </a:lnTo>
                  <a:lnTo>
                    <a:pt x="5660" y="9695"/>
                  </a:lnTo>
                  <a:lnTo>
                    <a:pt x="5660" y="9695"/>
                  </a:lnTo>
                  <a:lnTo>
                    <a:pt x="5709" y="9647"/>
                  </a:lnTo>
                  <a:lnTo>
                    <a:pt x="5808" y="9596"/>
                  </a:lnTo>
                  <a:lnTo>
                    <a:pt x="5857" y="9547"/>
                  </a:lnTo>
                  <a:lnTo>
                    <a:pt x="5857" y="9547"/>
                  </a:lnTo>
                  <a:lnTo>
                    <a:pt x="5906" y="9499"/>
                  </a:lnTo>
                  <a:lnTo>
                    <a:pt x="5955" y="9499"/>
                  </a:lnTo>
                  <a:lnTo>
                    <a:pt x="5955" y="9547"/>
                  </a:lnTo>
                  <a:lnTo>
                    <a:pt x="6054" y="9547"/>
                  </a:lnTo>
                  <a:lnTo>
                    <a:pt x="6202" y="9499"/>
                  </a:lnTo>
                  <a:lnTo>
                    <a:pt x="6300" y="9499"/>
                  </a:lnTo>
                  <a:lnTo>
                    <a:pt x="6399" y="9547"/>
                  </a:lnTo>
                  <a:lnTo>
                    <a:pt x="6497" y="9547"/>
                  </a:lnTo>
                  <a:lnTo>
                    <a:pt x="6596" y="9547"/>
                  </a:lnTo>
                  <a:lnTo>
                    <a:pt x="6645" y="9596"/>
                  </a:lnTo>
                  <a:lnTo>
                    <a:pt x="6694" y="9596"/>
                  </a:lnTo>
                  <a:lnTo>
                    <a:pt x="6694" y="9647"/>
                  </a:lnTo>
                  <a:lnTo>
                    <a:pt x="6694" y="9647"/>
                  </a:lnTo>
                  <a:lnTo>
                    <a:pt x="6793" y="9695"/>
                  </a:lnTo>
                  <a:lnTo>
                    <a:pt x="6793" y="9744"/>
                  </a:lnTo>
                  <a:lnTo>
                    <a:pt x="6842" y="9793"/>
                  </a:lnTo>
                  <a:lnTo>
                    <a:pt x="6842" y="9793"/>
                  </a:lnTo>
                  <a:lnTo>
                    <a:pt x="6890" y="9793"/>
                  </a:lnTo>
                  <a:lnTo>
                    <a:pt x="6939" y="9744"/>
                  </a:lnTo>
                  <a:lnTo>
                    <a:pt x="6939" y="9695"/>
                  </a:lnTo>
                  <a:lnTo>
                    <a:pt x="7038" y="9695"/>
                  </a:lnTo>
                  <a:lnTo>
                    <a:pt x="7038" y="9695"/>
                  </a:lnTo>
                  <a:lnTo>
                    <a:pt x="7087" y="9744"/>
                  </a:lnTo>
                  <a:lnTo>
                    <a:pt x="7087" y="9695"/>
                  </a:lnTo>
                  <a:lnTo>
                    <a:pt x="7136" y="9695"/>
                  </a:lnTo>
                  <a:lnTo>
                    <a:pt x="7187" y="9695"/>
                  </a:lnTo>
                  <a:lnTo>
                    <a:pt x="7187" y="9596"/>
                  </a:lnTo>
                  <a:lnTo>
                    <a:pt x="7187" y="9547"/>
                  </a:lnTo>
                  <a:lnTo>
                    <a:pt x="7136" y="9499"/>
                  </a:lnTo>
                  <a:lnTo>
                    <a:pt x="7235" y="9450"/>
                  </a:lnTo>
                  <a:lnTo>
                    <a:pt x="7284" y="9450"/>
                  </a:lnTo>
                  <a:lnTo>
                    <a:pt x="7333" y="9399"/>
                  </a:lnTo>
                  <a:lnTo>
                    <a:pt x="7383" y="9399"/>
                  </a:lnTo>
                  <a:lnTo>
                    <a:pt x="7432" y="9350"/>
                  </a:lnTo>
                  <a:lnTo>
                    <a:pt x="7481" y="9399"/>
                  </a:lnTo>
                  <a:lnTo>
                    <a:pt x="7481" y="9350"/>
                  </a:lnTo>
                  <a:lnTo>
                    <a:pt x="7530" y="9399"/>
                  </a:lnTo>
                  <a:lnTo>
                    <a:pt x="7580" y="9399"/>
                  </a:lnTo>
                  <a:lnTo>
                    <a:pt x="7727" y="9399"/>
                  </a:lnTo>
                  <a:lnTo>
                    <a:pt x="7777" y="9350"/>
                  </a:lnTo>
                  <a:lnTo>
                    <a:pt x="7875" y="9350"/>
                  </a:lnTo>
                  <a:lnTo>
                    <a:pt x="7924" y="9302"/>
                  </a:lnTo>
                  <a:lnTo>
                    <a:pt x="7924" y="9253"/>
                  </a:lnTo>
                  <a:lnTo>
                    <a:pt x="7924" y="9154"/>
                  </a:lnTo>
                  <a:close/>
                  <a:moveTo>
                    <a:pt x="5612" y="5216"/>
                  </a:moveTo>
                  <a:lnTo>
                    <a:pt x="5612" y="5167"/>
                  </a:lnTo>
                  <a:lnTo>
                    <a:pt x="5612" y="5167"/>
                  </a:lnTo>
                  <a:lnTo>
                    <a:pt x="5612" y="5167"/>
                  </a:lnTo>
                  <a:lnTo>
                    <a:pt x="5561" y="5167"/>
                  </a:lnTo>
                  <a:lnTo>
                    <a:pt x="5561" y="5216"/>
                  </a:lnTo>
                  <a:lnTo>
                    <a:pt x="5561" y="5216"/>
                  </a:lnTo>
                  <a:lnTo>
                    <a:pt x="5612" y="5216"/>
                  </a:lnTo>
                  <a:close/>
                  <a:moveTo>
                    <a:pt x="2117" y="49"/>
                  </a:moveTo>
                  <a:lnTo>
                    <a:pt x="2117" y="49"/>
                  </a:lnTo>
                  <a:lnTo>
                    <a:pt x="2117" y="0"/>
                  </a:lnTo>
                  <a:lnTo>
                    <a:pt x="2068" y="49"/>
                  </a:lnTo>
                  <a:lnTo>
                    <a:pt x="2117" y="98"/>
                  </a:lnTo>
                  <a:lnTo>
                    <a:pt x="2117" y="49"/>
                  </a:lnTo>
                  <a:close/>
                  <a:moveTo>
                    <a:pt x="4134" y="4232"/>
                  </a:moveTo>
                  <a:lnTo>
                    <a:pt x="4183" y="4281"/>
                  </a:lnTo>
                  <a:lnTo>
                    <a:pt x="4233" y="4331"/>
                  </a:lnTo>
                  <a:lnTo>
                    <a:pt x="4233" y="4331"/>
                  </a:lnTo>
                  <a:lnTo>
                    <a:pt x="4282" y="4331"/>
                  </a:lnTo>
                  <a:lnTo>
                    <a:pt x="4282" y="4281"/>
                  </a:lnTo>
                  <a:lnTo>
                    <a:pt x="4233" y="4281"/>
                  </a:lnTo>
                  <a:lnTo>
                    <a:pt x="4233" y="4232"/>
                  </a:lnTo>
                  <a:lnTo>
                    <a:pt x="4233" y="4232"/>
                  </a:lnTo>
                  <a:lnTo>
                    <a:pt x="4233" y="4232"/>
                  </a:lnTo>
                  <a:lnTo>
                    <a:pt x="4183" y="4232"/>
                  </a:lnTo>
                  <a:lnTo>
                    <a:pt x="4134" y="4232"/>
                  </a:lnTo>
                  <a:close/>
                  <a:moveTo>
                    <a:pt x="2165" y="146"/>
                  </a:moveTo>
                  <a:lnTo>
                    <a:pt x="2214" y="98"/>
                  </a:lnTo>
                  <a:lnTo>
                    <a:pt x="2214" y="49"/>
                  </a:lnTo>
                  <a:lnTo>
                    <a:pt x="2165" y="49"/>
                  </a:lnTo>
                  <a:lnTo>
                    <a:pt x="2117" y="98"/>
                  </a:lnTo>
                  <a:lnTo>
                    <a:pt x="2165" y="98"/>
                  </a:lnTo>
                  <a:lnTo>
                    <a:pt x="2165" y="146"/>
                  </a:lnTo>
                  <a:close/>
                  <a:moveTo>
                    <a:pt x="2117" y="343"/>
                  </a:moveTo>
                  <a:lnTo>
                    <a:pt x="2117" y="343"/>
                  </a:lnTo>
                  <a:lnTo>
                    <a:pt x="2117" y="394"/>
                  </a:lnTo>
                  <a:lnTo>
                    <a:pt x="2117" y="394"/>
                  </a:lnTo>
                  <a:lnTo>
                    <a:pt x="2165" y="343"/>
                  </a:lnTo>
                  <a:lnTo>
                    <a:pt x="2165" y="295"/>
                  </a:lnTo>
                  <a:lnTo>
                    <a:pt x="2117" y="343"/>
                  </a:lnTo>
                  <a:close/>
                </a:path>
              </a:pathLst>
            </a:custGeom>
            <a:solidFill>
              <a:schemeClr val="bg2"/>
            </a:solidFill>
            <a:ln w="9525">
              <a:solidFill>
                <a:srgbClr val="FFFFFF"/>
              </a:solidFill>
              <a:round/>
              <a:headEnd/>
              <a:tailEnd/>
            </a:ln>
          </p:spPr>
          <p:txBody>
            <a:bodyPr anchor="ctr"/>
            <a:lstStyle/>
            <a:p>
              <a:pPr>
                <a:defRPr/>
              </a:pPr>
              <a:endParaRPr lang="en-US" sz="1841" dirty="0">
                <a:ea typeface="ＭＳ Ｐゴシック" charset="-128"/>
              </a:endParaRPr>
            </a:p>
          </p:txBody>
        </p:sp>
        <p:sp>
          <p:nvSpPr>
            <p:cNvPr id="103" name="Freeform 102"/>
            <p:cNvSpPr>
              <a:spLocks noChangeArrowheads="1"/>
            </p:cNvSpPr>
            <p:nvPr/>
          </p:nvSpPr>
          <p:spPr bwMode="auto">
            <a:xfrm>
              <a:off x="3646389" y="867334"/>
              <a:ext cx="1436692" cy="2400303"/>
            </a:xfrm>
            <a:custGeom>
              <a:avLst/>
              <a:gdLst>
                <a:gd name="T0" fmla="*/ 4035 w 4627"/>
                <a:gd name="T1" fmla="*/ 2412 h 7728"/>
                <a:gd name="T2" fmla="*/ 3938 w 4627"/>
                <a:gd name="T3" fmla="*/ 100 h 7728"/>
                <a:gd name="T4" fmla="*/ 3887 w 4627"/>
                <a:gd name="T5" fmla="*/ 197 h 7728"/>
                <a:gd name="T6" fmla="*/ 4135 w 4627"/>
                <a:gd name="T7" fmla="*/ 2412 h 7728"/>
                <a:gd name="T8" fmla="*/ 4035 w 4627"/>
                <a:gd name="T9" fmla="*/ 1675 h 7728"/>
                <a:gd name="T10" fmla="*/ 4035 w 4627"/>
                <a:gd name="T11" fmla="*/ 1478 h 7728"/>
                <a:gd name="T12" fmla="*/ 3986 w 4627"/>
                <a:gd name="T13" fmla="*/ 1478 h 7728"/>
                <a:gd name="T14" fmla="*/ 3838 w 4627"/>
                <a:gd name="T15" fmla="*/ 1427 h 7728"/>
                <a:gd name="T16" fmla="*/ 3790 w 4627"/>
                <a:gd name="T17" fmla="*/ 1675 h 7728"/>
                <a:gd name="T18" fmla="*/ 4084 w 4627"/>
                <a:gd name="T19" fmla="*/ 1624 h 7728"/>
                <a:gd name="T20" fmla="*/ 3838 w 4627"/>
                <a:gd name="T21" fmla="*/ 246 h 7728"/>
                <a:gd name="T22" fmla="*/ 3838 w 4627"/>
                <a:gd name="T23" fmla="*/ 2412 h 7728"/>
                <a:gd name="T24" fmla="*/ 3690 w 4627"/>
                <a:gd name="T25" fmla="*/ 1427 h 7728"/>
                <a:gd name="T26" fmla="*/ 3741 w 4627"/>
                <a:gd name="T27" fmla="*/ 1427 h 7728"/>
                <a:gd name="T28" fmla="*/ 4478 w 4627"/>
                <a:gd name="T29" fmla="*/ 2708 h 7728"/>
                <a:gd name="T30" fmla="*/ 4084 w 4627"/>
                <a:gd name="T31" fmla="*/ 2511 h 7728"/>
                <a:gd name="T32" fmla="*/ 3938 w 4627"/>
                <a:gd name="T33" fmla="*/ 2412 h 7728"/>
                <a:gd name="T34" fmla="*/ 3741 w 4627"/>
                <a:gd name="T35" fmla="*/ 2314 h 7728"/>
                <a:gd name="T36" fmla="*/ 3297 w 4627"/>
                <a:gd name="T37" fmla="*/ 1969 h 7728"/>
                <a:gd name="T38" fmla="*/ 3544 w 4627"/>
                <a:gd name="T39" fmla="*/ 1624 h 7728"/>
                <a:gd name="T40" fmla="*/ 3690 w 4627"/>
                <a:gd name="T41" fmla="*/ 1133 h 7728"/>
                <a:gd name="T42" fmla="*/ 3887 w 4627"/>
                <a:gd name="T43" fmla="*/ 985 h 7728"/>
                <a:gd name="T44" fmla="*/ 3938 w 4627"/>
                <a:gd name="T45" fmla="*/ 640 h 7728"/>
                <a:gd name="T46" fmla="*/ 3741 w 4627"/>
                <a:gd name="T47" fmla="*/ 640 h 7728"/>
                <a:gd name="T48" fmla="*/ 3593 w 4627"/>
                <a:gd name="T49" fmla="*/ 640 h 7728"/>
                <a:gd name="T50" fmla="*/ 3445 w 4627"/>
                <a:gd name="T51" fmla="*/ 591 h 7728"/>
                <a:gd name="T52" fmla="*/ 3544 w 4627"/>
                <a:gd name="T53" fmla="*/ 443 h 7728"/>
                <a:gd name="T54" fmla="*/ 3199 w 4627"/>
                <a:gd name="T55" fmla="*/ 640 h 7728"/>
                <a:gd name="T56" fmla="*/ 2756 w 4627"/>
                <a:gd name="T57" fmla="*/ 542 h 7728"/>
                <a:gd name="T58" fmla="*/ 2312 w 4627"/>
                <a:gd name="T59" fmla="*/ 443 h 7728"/>
                <a:gd name="T60" fmla="*/ 2018 w 4627"/>
                <a:gd name="T61" fmla="*/ 246 h 7728"/>
                <a:gd name="T62" fmla="*/ 1673 w 4627"/>
                <a:gd name="T63" fmla="*/ 100 h 7728"/>
                <a:gd name="T64" fmla="*/ 1525 w 4627"/>
                <a:gd name="T65" fmla="*/ 100 h 7728"/>
                <a:gd name="T66" fmla="*/ 1673 w 4627"/>
                <a:gd name="T67" fmla="*/ 246 h 7728"/>
                <a:gd name="T68" fmla="*/ 1870 w 4627"/>
                <a:gd name="T69" fmla="*/ 542 h 7728"/>
                <a:gd name="T70" fmla="*/ 1772 w 4627"/>
                <a:gd name="T71" fmla="*/ 690 h 7728"/>
                <a:gd name="T72" fmla="*/ 1476 w 4627"/>
                <a:gd name="T73" fmla="*/ 640 h 7728"/>
                <a:gd name="T74" fmla="*/ 1181 w 4627"/>
                <a:gd name="T75" fmla="*/ 591 h 7728"/>
                <a:gd name="T76" fmla="*/ 985 w 4627"/>
                <a:gd name="T77" fmla="*/ 690 h 7728"/>
                <a:gd name="T78" fmla="*/ 885 w 4627"/>
                <a:gd name="T79" fmla="*/ 739 h 7728"/>
                <a:gd name="T80" fmla="*/ 737 w 4627"/>
                <a:gd name="T81" fmla="*/ 887 h 7728"/>
                <a:gd name="T82" fmla="*/ 640 w 4627"/>
                <a:gd name="T83" fmla="*/ 1182 h 7728"/>
                <a:gd name="T84" fmla="*/ 394 w 4627"/>
                <a:gd name="T85" fmla="*/ 1378 h 7728"/>
                <a:gd name="T86" fmla="*/ 246 w 4627"/>
                <a:gd name="T87" fmla="*/ 1675 h 7728"/>
                <a:gd name="T88" fmla="*/ 295 w 4627"/>
                <a:gd name="T89" fmla="*/ 1871 h 7728"/>
                <a:gd name="T90" fmla="*/ 344 w 4627"/>
                <a:gd name="T91" fmla="*/ 1969 h 7728"/>
                <a:gd name="T92" fmla="*/ 295 w 4627"/>
                <a:gd name="T93" fmla="*/ 2068 h 7728"/>
                <a:gd name="T94" fmla="*/ 98 w 4627"/>
                <a:gd name="T95" fmla="*/ 2166 h 7728"/>
                <a:gd name="T96" fmla="*/ 4626 w 4627"/>
                <a:gd name="T97" fmla="*/ 7727 h 7728"/>
                <a:gd name="T98" fmla="*/ 837 w 4627"/>
                <a:gd name="T99" fmla="*/ 394 h 7728"/>
                <a:gd name="T100" fmla="*/ 688 w 4627"/>
                <a:gd name="T101" fmla="*/ 246 h 7728"/>
                <a:gd name="T102" fmla="*/ 591 w 4627"/>
                <a:gd name="T103" fmla="*/ 345 h 7728"/>
                <a:gd name="T104" fmla="*/ 1772 w 4627"/>
                <a:gd name="T105" fmla="*/ 100 h 7728"/>
                <a:gd name="T106" fmla="*/ 1821 w 4627"/>
                <a:gd name="T107" fmla="*/ 0 h 7728"/>
                <a:gd name="T108" fmla="*/ 788 w 4627"/>
                <a:gd name="T109" fmla="*/ 345 h 7728"/>
                <a:gd name="T110" fmla="*/ 1279 w 4627"/>
                <a:gd name="T111" fmla="*/ 296 h 7728"/>
                <a:gd name="T112" fmla="*/ 1181 w 4627"/>
                <a:gd name="T113" fmla="*/ 100 h 7728"/>
                <a:gd name="T114" fmla="*/ 885 w 4627"/>
                <a:gd name="T115" fmla="*/ 197 h 7728"/>
                <a:gd name="T116" fmla="*/ 688 w 4627"/>
                <a:gd name="T117" fmla="*/ 100 h 7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27" h="7728">
                  <a:moveTo>
                    <a:pt x="4035" y="2412"/>
                  </a:moveTo>
                  <a:lnTo>
                    <a:pt x="4035" y="2363"/>
                  </a:lnTo>
                  <a:lnTo>
                    <a:pt x="4035" y="2363"/>
                  </a:lnTo>
                  <a:lnTo>
                    <a:pt x="4035" y="2314"/>
                  </a:lnTo>
                  <a:lnTo>
                    <a:pt x="4035" y="2363"/>
                  </a:lnTo>
                  <a:lnTo>
                    <a:pt x="4035" y="2412"/>
                  </a:lnTo>
                  <a:close/>
                  <a:moveTo>
                    <a:pt x="3887" y="197"/>
                  </a:moveTo>
                  <a:lnTo>
                    <a:pt x="3986" y="100"/>
                  </a:lnTo>
                  <a:lnTo>
                    <a:pt x="3986" y="0"/>
                  </a:lnTo>
                  <a:lnTo>
                    <a:pt x="3986" y="49"/>
                  </a:lnTo>
                  <a:lnTo>
                    <a:pt x="3986" y="49"/>
                  </a:lnTo>
                  <a:lnTo>
                    <a:pt x="3938" y="100"/>
                  </a:lnTo>
                  <a:lnTo>
                    <a:pt x="3938" y="100"/>
                  </a:lnTo>
                  <a:lnTo>
                    <a:pt x="3938" y="148"/>
                  </a:lnTo>
                  <a:lnTo>
                    <a:pt x="3887" y="197"/>
                  </a:lnTo>
                  <a:lnTo>
                    <a:pt x="3838" y="197"/>
                  </a:lnTo>
                  <a:lnTo>
                    <a:pt x="3838" y="246"/>
                  </a:lnTo>
                  <a:lnTo>
                    <a:pt x="3887" y="197"/>
                  </a:lnTo>
                  <a:close/>
                  <a:moveTo>
                    <a:pt x="4084" y="2462"/>
                  </a:moveTo>
                  <a:lnTo>
                    <a:pt x="4084" y="2462"/>
                  </a:lnTo>
                  <a:lnTo>
                    <a:pt x="4135" y="2511"/>
                  </a:lnTo>
                  <a:lnTo>
                    <a:pt x="4135" y="2462"/>
                  </a:lnTo>
                  <a:lnTo>
                    <a:pt x="4135" y="2462"/>
                  </a:lnTo>
                  <a:lnTo>
                    <a:pt x="4135" y="2412"/>
                  </a:lnTo>
                  <a:lnTo>
                    <a:pt x="4084" y="2363"/>
                  </a:lnTo>
                  <a:lnTo>
                    <a:pt x="4084" y="2412"/>
                  </a:lnTo>
                  <a:lnTo>
                    <a:pt x="4084" y="2412"/>
                  </a:lnTo>
                  <a:lnTo>
                    <a:pt x="4084" y="2412"/>
                  </a:lnTo>
                  <a:lnTo>
                    <a:pt x="4084" y="2462"/>
                  </a:lnTo>
                  <a:close/>
                  <a:moveTo>
                    <a:pt x="4035" y="1675"/>
                  </a:moveTo>
                  <a:lnTo>
                    <a:pt x="3986" y="1624"/>
                  </a:lnTo>
                  <a:lnTo>
                    <a:pt x="3986" y="1624"/>
                  </a:lnTo>
                  <a:lnTo>
                    <a:pt x="3986" y="1575"/>
                  </a:lnTo>
                  <a:lnTo>
                    <a:pt x="3986" y="1527"/>
                  </a:lnTo>
                  <a:lnTo>
                    <a:pt x="3986" y="1527"/>
                  </a:lnTo>
                  <a:lnTo>
                    <a:pt x="4035" y="1478"/>
                  </a:lnTo>
                  <a:lnTo>
                    <a:pt x="4035" y="1478"/>
                  </a:lnTo>
                  <a:lnTo>
                    <a:pt x="4035" y="1427"/>
                  </a:lnTo>
                  <a:lnTo>
                    <a:pt x="4035" y="1427"/>
                  </a:lnTo>
                  <a:lnTo>
                    <a:pt x="4035" y="1427"/>
                  </a:lnTo>
                  <a:lnTo>
                    <a:pt x="3986" y="1478"/>
                  </a:lnTo>
                  <a:lnTo>
                    <a:pt x="3986" y="1478"/>
                  </a:lnTo>
                  <a:lnTo>
                    <a:pt x="3938" y="1478"/>
                  </a:lnTo>
                  <a:lnTo>
                    <a:pt x="3938" y="1427"/>
                  </a:lnTo>
                  <a:lnTo>
                    <a:pt x="3938" y="1378"/>
                  </a:lnTo>
                  <a:lnTo>
                    <a:pt x="3938" y="1378"/>
                  </a:lnTo>
                  <a:lnTo>
                    <a:pt x="3887" y="1427"/>
                  </a:lnTo>
                  <a:lnTo>
                    <a:pt x="3838" y="1427"/>
                  </a:lnTo>
                  <a:lnTo>
                    <a:pt x="3790" y="1478"/>
                  </a:lnTo>
                  <a:lnTo>
                    <a:pt x="3790" y="1575"/>
                  </a:lnTo>
                  <a:lnTo>
                    <a:pt x="3790" y="1624"/>
                  </a:lnTo>
                  <a:lnTo>
                    <a:pt x="3790" y="1624"/>
                  </a:lnTo>
                  <a:lnTo>
                    <a:pt x="3741" y="1675"/>
                  </a:lnTo>
                  <a:lnTo>
                    <a:pt x="3790" y="1675"/>
                  </a:lnTo>
                  <a:lnTo>
                    <a:pt x="3838" y="1675"/>
                  </a:lnTo>
                  <a:lnTo>
                    <a:pt x="3938" y="1675"/>
                  </a:lnTo>
                  <a:lnTo>
                    <a:pt x="3986" y="1675"/>
                  </a:lnTo>
                  <a:lnTo>
                    <a:pt x="4035" y="1723"/>
                  </a:lnTo>
                  <a:lnTo>
                    <a:pt x="4084" y="1675"/>
                  </a:lnTo>
                  <a:lnTo>
                    <a:pt x="4084" y="1624"/>
                  </a:lnTo>
                  <a:lnTo>
                    <a:pt x="4084" y="1624"/>
                  </a:lnTo>
                  <a:lnTo>
                    <a:pt x="4035" y="1675"/>
                  </a:lnTo>
                  <a:close/>
                  <a:moveTo>
                    <a:pt x="3790" y="296"/>
                  </a:moveTo>
                  <a:lnTo>
                    <a:pt x="3838" y="296"/>
                  </a:lnTo>
                  <a:lnTo>
                    <a:pt x="3838" y="246"/>
                  </a:lnTo>
                  <a:lnTo>
                    <a:pt x="3838" y="246"/>
                  </a:lnTo>
                  <a:lnTo>
                    <a:pt x="3741" y="296"/>
                  </a:lnTo>
                  <a:lnTo>
                    <a:pt x="3690" y="345"/>
                  </a:lnTo>
                  <a:lnTo>
                    <a:pt x="3741" y="345"/>
                  </a:lnTo>
                  <a:lnTo>
                    <a:pt x="3790" y="296"/>
                  </a:lnTo>
                  <a:close/>
                  <a:moveTo>
                    <a:pt x="3838" y="2363"/>
                  </a:moveTo>
                  <a:lnTo>
                    <a:pt x="3838" y="2412"/>
                  </a:lnTo>
                  <a:lnTo>
                    <a:pt x="3838" y="2412"/>
                  </a:lnTo>
                  <a:lnTo>
                    <a:pt x="3887" y="2412"/>
                  </a:lnTo>
                  <a:lnTo>
                    <a:pt x="3887" y="2363"/>
                  </a:lnTo>
                  <a:lnTo>
                    <a:pt x="3887" y="2363"/>
                  </a:lnTo>
                  <a:lnTo>
                    <a:pt x="3838" y="2363"/>
                  </a:lnTo>
                  <a:close/>
                  <a:moveTo>
                    <a:pt x="3690" y="1427"/>
                  </a:moveTo>
                  <a:lnTo>
                    <a:pt x="3642" y="1427"/>
                  </a:lnTo>
                  <a:lnTo>
                    <a:pt x="3642" y="1427"/>
                  </a:lnTo>
                  <a:lnTo>
                    <a:pt x="3642" y="1478"/>
                  </a:lnTo>
                  <a:lnTo>
                    <a:pt x="3690" y="1478"/>
                  </a:lnTo>
                  <a:lnTo>
                    <a:pt x="3690" y="1478"/>
                  </a:lnTo>
                  <a:lnTo>
                    <a:pt x="3741" y="1427"/>
                  </a:lnTo>
                  <a:lnTo>
                    <a:pt x="3741" y="1427"/>
                  </a:lnTo>
                  <a:lnTo>
                    <a:pt x="3690" y="1378"/>
                  </a:lnTo>
                  <a:lnTo>
                    <a:pt x="3690" y="1427"/>
                  </a:lnTo>
                  <a:close/>
                  <a:moveTo>
                    <a:pt x="4626" y="2856"/>
                  </a:moveTo>
                  <a:lnTo>
                    <a:pt x="4577" y="2805"/>
                  </a:lnTo>
                  <a:lnTo>
                    <a:pt x="4478" y="2708"/>
                  </a:lnTo>
                  <a:lnTo>
                    <a:pt x="4380" y="2659"/>
                  </a:lnTo>
                  <a:lnTo>
                    <a:pt x="4232" y="2608"/>
                  </a:lnTo>
                  <a:lnTo>
                    <a:pt x="4183" y="2560"/>
                  </a:lnTo>
                  <a:lnTo>
                    <a:pt x="4135" y="2560"/>
                  </a:lnTo>
                  <a:lnTo>
                    <a:pt x="4084" y="2511"/>
                  </a:lnTo>
                  <a:lnTo>
                    <a:pt x="4084" y="2511"/>
                  </a:lnTo>
                  <a:lnTo>
                    <a:pt x="3986" y="2511"/>
                  </a:lnTo>
                  <a:lnTo>
                    <a:pt x="3938" y="2511"/>
                  </a:lnTo>
                  <a:lnTo>
                    <a:pt x="3938" y="2462"/>
                  </a:lnTo>
                  <a:lnTo>
                    <a:pt x="3938" y="2462"/>
                  </a:lnTo>
                  <a:lnTo>
                    <a:pt x="3938" y="2412"/>
                  </a:lnTo>
                  <a:lnTo>
                    <a:pt x="3938" y="2412"/>
                  </a:lnTo>
                  <a:lnTo>
                    <a:pt x="3938" y="2412"/>
                  </a:lnTo>
                  <a:lnTo>
                    <a:pt x="3887" y="2412"/>
                  </a:lnTo>
                  <a:lnTo>
                    <a:pt x="3887" y="2412"/>
                  </a:lnTo>
                  <a:lnTo>
                    <a:pt x="3838" y="2412"/>
                  </a:lnTo>
                  <a:lnTo>
                    <a:pt x="3741" y="2363"/>
                  </a:lnTo>
                  <a:lnTo>
                    <a:pt x="3741" y="2314"/>
                  </a:lnTo>
                  <a:lnTo>
                    <a:pt x="3690" y="2265"/>
                  </a:lnTo>
                  <a:lnTo>
                    <a:pt x="3593" y="2215"/>
                  </a:lnTo>
                  <a:lnTo>
                    <a:pt x="3493" y="2166"/>
                  </a:lnTo>
                  <a:lnTo>
                    <a:pt x="3347" y="2068"/>
                  </a:lnTo>
                  <a:lnTo>
                    <a:pt x="3297" y="2018"/>
                  </a:lnTo>
                  <a:lnTo>
                    <a:pt x="3297" y="1969"/>
                  </a:lnTo>
                  <a:lnTo>
                    <a:pt x="3297" y="1920"/>
                  </a:lnTo>
                  <a:lnTo>
                    <a:pt x="3297" y="1871"/>
                  </a:lnTo>
                  <a:lnTo>
                    <a:pt x="3347" y="1871"/>
                  </a:lnTo>
                  <a:lnTo>
                    <a:pt x="3445" y="1723"/>
                  </a:lnTo>
                  <a:lnTo>
                    <a:pt x="3493" y="1675"/>
                  </a:lnTo>
                  <a:lnTo>
                    <a:pt x="3544" y="1624"/>
                  </a:lnTo>
                  <a:lnTo>
                    <a:pt x="3544" y="1527"/>
                  </a:lnTo>
                  <a:lnTo>
                    <a:pt x="3593" y="1478"/>
                  </a:lnTo>
                  <a:lnTo>
                    <a:pt x="3544" y="1378"/>
                  </a:lnTo>
                  <a:lnTo>
                    <a:pt x="3544" y="1182"/>
                  </a:lnTo>
                  <a:lnTo>
                    <a:pt x="3690" y="1133"/>
                  </a:lnTo>
                  <a:lnTo>
                    <a:pt x="3690" y="1133"/>
                  </a:lnTo>
                  <a:lnTo>
                    <a:pt x="3741" y="1133"/>
                  </a:lnTo>
                  <a:lnTo>
                    <a:pt x="3790" y="1133"/>
                  </a:lnTo>
                  <a:lnTo>
                    <a:pt x="3790" y="1182"/>
                  </a:lnTo>
                  <a:lnTo>
                    <a:pt x="3838" y="1133"/>
                  </a:lnTo>
                  <a:lnTo>
                    <a:pt x="3887" y="1034"/>
                  </a:lnTo>
                  <a:lnTo>
                    <a:pt x="3887" y="985"/>
                  </a:lnTo>
                  <a:lnTo>
                    <a:pt x="3838" y="936"/>
                  </a:lnTo>
                  <a:lnTo>
                    <a:pt x="3887" y="936"/>
                  </a:lnTo>
                  <a:lnTo>
                    <a:pt x="4084" y="690"/>
                  </a:lnTo>
                  <a:lnTo>
                    <a:pt x="4035" y="640"/>
                  </a:lnTo>
                  <a:lnTo>
                    <a:pt x="4035" y="640"/>
                  </a:lnTo>
                  <a:lnTo>
                    <a:pt x="3938" y="640"/>
                  </a:lnTo>
                  <a:lnTo>
                    <a:pt x="3887" y="591"/>
                  </a:lnTo>
                  <a:lnTo>
                    <a:pt x="3887" y="493"/>
                  </a:lnTo>
                  <a:lnTo>
                    <a:pt x="3838" y="493"/>
                  </a:lnTo>
                  <a:lnTo>
                    <a:pt x="3741" y="591"/>
                  </a:lnTo>
                  <a:lnTo>
                    <a:pt x="3741" y="640"/>
                  </a:lnTo>
                  <a:lnTo>
                    <a:pt x="3741" y="640"/>
                  </a:lnTo>
                  <a:lnTo>
                    <a:pt x="3741" y="690"/>
                  </a:lnTo>
                  <a:lnTo>
                    <a:pt x="3741" y="739"/>
                  </a:lnTo>
                  <a:lnTo>
                    <a:pt x="3690" y="739"/>
                  </a:lnTo>
                  <a:lnTo>
                    <a:pt x="3642" y="739"/>
                  </a:lnTo>
                  <a:lnTo>
                    <a:pt x="3593" y="690"/>
                  </a:lnTo>
                  <a:lnTo>
                    <a:pt x="3593" y="640"/>
                  </a:lnTo>
                  <a:lnTo>
                    <a:pt x="3544" y="591"/>
                  </a:lnTo>
                  <a:lnTo>
                    <a:pt x="3493" y="640"/>
                  </a:lnTo>
                  <a:lnTo>
                    <a:pt x="3493" y="640"/>
                  </a:lnTo>
                  <a:lnTo>
                    <a:pt x="3445" y="640"/>
                  </a:lnTo>
                  <a:lnTo>
                    <a:pt x="3445" y="640"/>
                  </a:lnTo>
                  <a:lnTo>
                    <a:pt x="3445" y="591"/>
                  </a:lnTo>
                  <a:lnTo>
                    <a:pt x="3493" y="542"/>
                  </a:lnTo>
                  <a:lnTo>
                    <a:pt x="3544" y="542"/>
                  </a:lnTo>
                  <a:lnTo>
                    <a:pt x="3544" y="493"/>
                  </a:lnTo>
                  <a:lnTo>
                    <a:pt x="3493" y="493"/>
                  </a:lnTo>
                  <a:lnTo>
                    <a:pt x="3493" y="493"/>
                  </a:lnTo>
                  <a:lnTo>
                    <a:pt x="3544" y="443"/>
                  </a:lnTo>
                  <a:lnTo>
                    <a:pt x="3544" y="443"/>
                  </a:lnTo>
                  <a:lnTo>
                    <a:pt x="3493" y="493"/>
                  </a:lnTo>
                  <a:lnTo>
                    <a:pt x="3445" y="493"/>
                  </a:lnTo>
                  <a:lnTo>
                    <a:pt x="3347" y="542"/>
                  </a:lnTo>
                  <a:lnTo>
                    <a:pt x="3248" y="591"/>
                  </a:lnTo>
                  <a:lnTo>
                    <a:pt x="3199" y="640"/>
                  </a:lnTo>
                  <a:lnTo>
                    <a:pt x="3100" y="640"/>
                  </a:lnTo>
                  <a:lnTo>
                    <a:pt x="3002" y="591"/>
                  </a:lnTo>
                  <a:lnTo>
                    <a:pt x="3002" y="542"/>
                  </a:lnTo>
                  <a:lnTo>
                    <a:pt x="2953" y="542"/>
                  </a:lnTo>
                  <a:lnTo>
                    <a:pt x="2854" y="542"/>
                  </a:lnTo>
                  <a:lnTo>
                    <a:pt x="2756" y="542"/>
                  </a:lnTo>
                  <a:lnTo>
                    <a:pt x="2756" y="542"/>
                  </a:lnTo>
                  <a:lnTo>
                    <a:pt x="2706" y="542"/>
                  </a:lnTo>
                  <a:lnTo>
                    <a:pt x="2657" y="493"/>
                  </a:lnTo>
                  <a:lnTo>
                    <a:pt x="2509" y="443"/>
                  </a:lnTo>
                  <a:lnTo>
                    <a:pt x="2363" y="443"/>
                  </a:lnTo>
                  <a:lnTo>
                    <a:pt x="2312" y="443"/>
                  </a:lnTo>
                  <a:lnTo>
                    <a:pt x="2263" y="394"/>
                  </a:lnTo>
                  <a:lnTo>
                    <a:pt x="2215" y="394"/>
                  </a:lnTo>
                  <a:lnTo>
                    <a:pt x="2166" y="394"/>
                  </a:lnTo>
                  <a:lnTo>
                    <a:pt x="2115" y="345"/>
                  </a:lnTo>
                  <a:lnTo>
                    <a:pt x="2067" y="246"/>
                  </a:lnTo>
                  <a:lnTo>
                    <a:pt x="2018" y="246"/>
                  </a:lnTo>
                  <a:lnTo>
                    <a:pt x="1969" y="197"/>
                  </a:lnTo>
                  <a:lnTo>
                    <a:pt x="1919" y="246"/>
                  </a:lnTo>
                  <a:lnTo>
                    <a:pt x="1870" y="296"/>
                  </a:lnTo>
                  <a:lnTo>
                    <a:pt x="1821" y="197"/>
                  </a:lnTo>
                  <a:lnTo>
                    <a:pt x="1722" y="148"/>
                  </a:lnTo>
                  <a:lnTo>
                    <a:pt x="1673" y="100"/>
                  </a:lnTo>
                  <a:lnTo>
                    <a:pt x="1673" y="148"/>
                  </a:lnTo>
                  <a:lnTo>
                    <a:pt x="1624" y="148"/>
                  </a:lnTo>
                  <a:lnTo>
                    <a:pt x="1624" y="197"/>
                  </a:lnTo>
                  <a:lnTo>
                    <a:pt x="1575" y="148"/>
                  </a:lnTo>
                  <a:lnTo>
                    <a:pt x="1525" y="100"/>
                  </a:lnTo>
                  <a:lnTo>
                    <a:pt x="1525" y="100"/>
                  </a:lnTo>
                  <a:lnTo>
                    <a:pt x="1427" y="148"/>
                  </a:lnTo>
                  <a:lnTo>
                    <a:pt x="1427" y="148"/>
                  </a:lnTo>
                  <a:lnTo>
                    <a:pt x="1525" y="197"/>
                  </a:lnTo>
                  <a:lnTo>
                    <a:pt x="1575" y="246"/>
                  </a:lnTo>
                  <a:lnTo>
                    <a:pt x="1624" y="296"/>
                  </a:lnTo>
                  <a:lnTo>
                    <a:pt x="1673" y="246"/>
                  </a:lnTo>
                  <a:lnTo>
                    <a:pt x="1772" y="246"/>
                  </a:lnTo>
                  <a:lnTo>
                    <a:pt x="1870" y="345"/>
                  </a:lnTo>
                  <a:lnTo>
                    <a:pt x="1870" y="394"/>
                  </a:lnTo>
                  <a:lnTo>
                    <a:pt x="1870" y="443"/>
                  </a:lnTo>
                  <a:lnTo>
                    <a:pt x="1870" y="493"/>
                  </a:lnTo>
                  <a:lnTo>
                    <a:pt x="1870" y="542"/>
                  </a:lnTo>
                  <a:lnTo>
                    <a:pt x="1919" y="591"/>
                  </a:lnTo>
                  <a:lnTo>
                    <a:pt x="1870" y="591"/>
                  </a:lnTo>
                  <a:lnTo>
                    <a:pt x="1821" y="591"/>
                  </a:lnTo>
                  <a:lnTo>
                    <a:pt x="1821" y="591"/>
                  </a:lnTo>
                  <a:lnTo>
                    <a:pt x="1772" y="640"/>
                  </a:lnTo>
                  <a:lnTo>
                    <a:pt x="1772" y="690"/>
                  </a:lnTo>
                  <a:lnTo>
                    <a:pt x="1722" y="640"/>
                  </a:lnTo>
                  <a:lnTo>
                    <a:pt x="1673" y="640"/>
                  </a:lnTo>
                  <a:lnTo>
                    <a:pt x="1624" y="640"/>
                  </a:lnTo>
                  <a:lnTo>
                    <a:pt x="1575" y="690"/>
                  </a:lnTo>
                  <a:lnTo>
                    <a:pt x="1525" y="640"/>
                  </a:lnTo>
                  <a:lnTo>
                    <a:pt x="1476" y="640"/>
                  </a:lnTo>
                  <a:lnTo>
                    <a:pt x="1378" y="690"/>
                  </a:lnTo>
                  <a:lnTo>
                    <a:pt x="1230" y="690"/>
                  </a:lnTo>
                  <a:lnTo>
                    <a:pt x="1181" y="640"/>
                  </a:lnTo>
                  <a:lnTo>
                    <a:pt x="1181" y="591"/>
                  </a:lnTo>
                  <a:lnTo>
                    <a:pt x="1181" y="542"/>
                  </a:lnTo>
                  <a:lnTo>
                    <a:pt x="1181" y="591"/>
                  </a:lnTo>
                  <a:lnTo>
                    <a:pt x="1131" y="640"/>
                  </a:lnTo>
                  <a:lnTo>
                    <a:pt x="1033" y="640"/>
                  </a:lnTo>
                  <a:lnTo>
                    <a:pt x="1033" y="640"/>
                  </a:lnTo>
                  <a:lnTo>
                    <a:pt x="1033" y="690"/>
                  </a:lnTo>
                  <a:lnTo>
                    <a:pt x="1033" y="690"/>
                  </a:lnTo>
                  <a:lnTo>
                    <a:pt x="985" y="690"/>
                  </a:lnTo>
                  <a:lnTo>
                    <a:pt x="985" y="739"/>
                  </a:lnTo>
                  <a:lnTo>
                    <a:pt x="985" y="739"/>
                  </a:lnTo>
                  <a:lnTo>
                    <a:pt x="985" y="788"/>
                  </a:lnTo>
                  <a:lnTo>
                    <a:pt x="934" y="837"/>
                  </a:lnTo>
                  <a:lnTo>
                    <a:pt x="934" y="788"/>
                  </a:lnTo>
                  <a:lnTo>
                    <a:pt x="885" y="739"/>
                  </a:lnTo>
                  <a:lnTo>
                    <a:pt x="837" y="739"/>
                  </a:lnTo>
                  <a:lnTo>
                    <a:pt x="837" y="739"/>
                  </a:lnTo>
                  <a:lnTo>
                    <a:pt x="837" y="788"/>
                  </a:lnTo>
                  <a:lnTo>
                    <a:pt x="837" y="837"/>
                  </a:lnTo>
                  <a:lnTo>
                    <a:pt x="788" y="887"/>
                  </a:lnTo>
                  <a:lnTo>
                    <a:pt x="737" y="887"/>
                  </a:lnTo>
                  <a:lnTo>
                    <a:pt x="737" y="887"/>
                  </a:lnTo>
                  <a:lnTo>
                    <a:pt x="688" y="985"/>
                  </a:lnTo>
                  <a:lnTo>
                    <a:pt x="591" y="1034"/>
                  </a:lnTo>
                  <a:lnTo>
                    <a:pt x="591" y="1082"/>
                  </a:lnTo>
                  <a:lnTo>
                    <a:pt x="591" y="1133"/>
                  </a:lnTo>
                  <a:lnTo>
                    <a:pt x="640" y="1182"/>
                  </a:lnTo>
                  <a:lnTo>
                    <a:pt x="591" y="1230"/>
                  </a:lnTo>
                  <a:lnTo>
                    <a:pt x="591" y="1281"/>
                  </a:lnTo>
                  <a:lnTo>
                    <a:pt x="540" y="1281"/>
                  </a:lnTo>
                  <a:lnTo>
                    <a:pt x="492" y="1281"/>
                  </a:lnTo>
                  <a:lnTo>
                    <a:pt x="443" y="1330"/>
                  </a:lnTo>
                  <a:lnTo>
                    <a:pt x="394" y="1378"/>
                  </a:lnTo>
                  <a:lnTo>
                    <a:pt x="394" y="1427"/>
                  </a:lnTo>
                  <a:lnTo>
                    <a:pt x="394" y="1478"/>
                  </a:lnTo>
                  <a:lnTo>
                    <a:pt x="344" y="1527"/>
                  </a:lnTo>
                  <a:lnTo>
                    <a:pt x="344" y="1527"/>
                  </a:lnTo>
                  <a:lnTo>
                    <a:pt x="295" y="1575"/>
                  </a:lnTo>
                  <a:lnTo>
                    <a:pt x="246" y="1675"/>
                  </a:lnTo>
                  <a:lnTo>
                    <a:pt x="197" y="1772"/>
                  </a:lnTo>
                  <a:lnTo>
                    <a:pt x="246" y="1821"/>
                  </a:lnTo>
                  <a:lnTo>
                    <a:pt x="295" y="1821"/>
                  </a:lnTo>
                  <a:lnTo>
                    <a:pt x="344" y="1821"/>
                  </a:lnTo>
                  <a:lnTo>
                    <a:pt x="344" y="1871"/>
                  </a:lnTo>
                  <a:lnTo>
                    <a:pt x="295" y="1871"/>
                  </a:lnTo>
                  <a:lnTo>
                    <a:pt x="344" y="1920"/>
                  </a:lnTo>
                  <a:lnTo>
                    <a:pt x="394" y="1969"/>
                  </a:lnTo>
                  <a:lnTo>
                    <a:pt x="394" y="1969"/>
                  </a:lnTo>
                  <a:lnTo>
                    <a:pt x="443" y="1969"/>
                  </a:lnTo>
                  <a:lnTo>
                    <a:pt x="394" y="1969"/>
                  </a:lnTo>
                  <a:lnTo>
                    <a:pt x="344" y="1969"/>
                  </a:lnTo>
                  <a:lnTo>
                    <a:pt x="295" y="2018"/>
                  </a:lnTo>
                  <a:lnTo>
                    <a:pt x="344" y="2068"/>
                  </a:lnTo>
                  <a:lnTo>
                    <a:pt x="344" y="2117"/>
                  </a:lnTo>
                  <a:lnTo>
                    <a:pt x="344" y="2117"/>
                  </a:lnTo>
                  <a:lnTo>
                    <a:pt x="295" y="2117"/>
                  </a:lnTo>
                  <a:lnTo>
                    <a:pt x="295" y="2068"/>
                  </a:lnTo>
                  <a:lnTo>
                    <a:pt x="246" y="2018"/>
                  </a:lnTo>
                  <a:lnTo>
                    <a:pt x="197" y="2018"/>
                  </a:lnTo>
                  <a:lnTo>
                    <a:pt x="147" y="2018"/>
                  </a:lnTo>
                  <a:lnTo>
                    <a:pt x="98" y="2018"/>
                  </a:lnTo>
                  <a:lnTo>
                    <a:pt x="98" y="2117"/>
                  </a:lnTo>
                  <a:lnTo>
                    <a:pt x="98" y="2166"/>
                  </a:lnTo>
                  <a:lnTo>
                    <a:pt x="98" y="2117"/>
                  </a:lnTo>
                  <a:lnTo>
                    <a:pt x="98" y="2068"/>
                  </a:lnTo>
                  <a:lnTo>
                    <a:pt x="49" y="2018"/>
                  </a:lnTo>
                  <a:lnTo>
                    <a:pt x="0" y="2018"/>
                  </a:lnTo>
                  <a:lnTo>
                    <a:pt x="0" y="7727"/>
                  </a:lnTo>
                  <a:lnTo>
                    <a:pt x="4626" y="7727"/>
                  </a:lnTo>
                  <a:lnTo>
                    <a:pt x="4626" y="2856"/>
                  </a:lnTo>
                  <a:close/>
                  <a:moveTo>
                    <a:pt x="591" y="443"/>
                  </a:moveTo>
                  <a:lnTo>
                    <a:pt x="688" y="394"/>
                  </a:lnTo>
                  <a:lnTo>
                    <a:pt x="788" y="443"/>
                  </a:lnTo>
                  <a:lnTo>
                    <a:pt x="837" y="443"/>
                  </a:lnTo>
                  <a:lnTo>
                    <a:pt x="837" y="394"/>
                  </a:lnTo>
                  <a:lnTo>
                    <a:pt x="788" y="394"/>
                  </a:lnTo>
                  <a:lnTo>
                    <a:pt x="788" y="394"/>
                  </a:lnTo>
                  <a:lnTo>
                    <a:pt x="737" y="345"/>
                  </a:lnTo>
                  <a:lnTo>
                    <a:pt x="737" y="296"/>
                  </a:lnTo>
                  <a:lnTo>
                    <a:pt x="688" y="296"/>
                  </a:lnTo>
                  <a:lnTo>
                    <a:pt x="688" y="246"/>
                  </a:lnTo>
                  <a:lnTo>
                    <a:pt x="688" y="197"/>
                  </a:lnTo>
                  <a:lnTo>
                    <a:pt x="640" y="197"/>
                  </a:lnTo>
                  <a:lnTo>
                    <a:pt x="640" y="197"/>
                  </a:lnTo>
                  <a:lnTo>
                    <a:pt x="591" y="246"/>
                  </a:lnTo>
                  <a:lnTo>
                    <a:pt x="591" y="296"/>
                  </a:lnTo>
                  <a:lnTo>
                    <a:pt x="591" y="345"/>
                  </a:lnTo>
                  <a:lnTo>
                    <a:pt x="591" y="394"/>
                  </a:lnTo>
                  <a:lnTo>
                    <a:pt x="540" y="345"/>
                  </a:lnTo>
                  <a:lnTo>
                    <a:pt x="540" y="443"/>
                  </a:lnTo>
                  <a:lnTo>
                    <a:pt x="540" y="443"/>
                  </a:lnTo>
                  <a:lnTo>
                    <a:pt x="591" y="443"/>
                  </a:lnTo>
                  <a:close/>
                  <a:moveTo>
                    <a:pt x="1772" y="100"/>
                  </a:moveTo>
                  <a:lnTo>
                    <a:pt x="1821" y="197"/>
                  </a:lnTo>
                  <a:lnTo>
                    <a:pt x="1821" y="148"/>
                  </a:lnTo>
                  <a:lnTo>
                    <a:pt x="1870" y="100"/>
                  </a:lnTo>
                  <a:lnTo>
                    <a:pt x="1821" y="49"/>
                  </a:lnTo>
                  <a:lnTo>
                    <a:pt x="1821" y="0"/>
                  </a:lnTo>
                  <a:lnTo>
                    <a:pt x="1821" y="0"/>
                  </a:lnTo>
                  <a:lnTo>
                    <a:pt x="1821" y="49"/>
                  </a:lnTo>
                  <a:lnTo>
                    <a:pt x="1772" y="49"/>
                  </a:lnTo>
                  <a:lnTo>
                    <a:pt x="1821" y="100"/>
                  </a:lnTo>
                  <a:lnTo>
                    <a:pt x="1772" y="100"/>
                  </a:lnTo>
                  <a:close/>
                  <a:moveTo>
                    <a:pt x="737" y="246"/>
                  </a:moveTo>
                  <a:lnTo>
                    <a:pt x="788" y="345"/>
                  </a:lnTo>
                  <a:lnTo>
                    <a:pt x="837" y="394"/>
                  </a:lnTo>
                  <a:lnTo>
                    <a:pt x="985" y="493"/>
                  </a:lnTo>
                  <a:lnTo>
                    <a:pt x="1181" y="394"/>
                  </a:lnTo>
                  <a:lnTo>
                    <a:pt x="1230" y="296"/>
                  </a:lnTo>
                  <a:lnTo>
                    <a:pt x="1279" y="296"/>
                  </a:lnTo>
                  <a:lnTo>
                    <a:pt x="1279" y="296"/>
                  </a:lnTo>
                  <a:lnTo>
                    <a:pt x="1279" y="246"/>
                  </a:lnTo>
                  <a:lnTo>
                    <a:pt x="1279" y="246"/>
                  </a:lnTo>
                  <a:lnTo>
                    <a:pt x="1279" y="197"/>
                  </a:lnTo>
                  <a:lnTo>
                    <a:pt x="1230" y="197"/>
                  </a:lnTo>
                  <a:lnTo>
                    <a:pt x="1181" y="148"/>
                  </a:lnTo>
                  <a:lnTo>
                    <a:pt x="1181" y="100"/>
                  </a:lnTo>
                  <a:lnTo>
                    <a:pt x="1131" y="148"/>
                  </a:lnTo>
                  <a:lnTo>
                    <a:pt x="1082" y="148"/>
                  </a:lnTo>
                  <a:lnTo>
                    <a:pt x="1033" y="197"/>
                  </a:lnTo>
                  <a:lnTo>
                    <a:pt x="1033" y="197"/>
                  </a:lnTo>
                  <a:lnTo>
                    <a:pt x="985" y="197"/>
                  </a:lnTo>
                  <a:lnTo>
                    <a:pt x="885" y="197"/>
                  </a:lnTo>
                  <a:lnTo>
                    <a:pt x="837" y="197"/>
                  </a:lnTo>
                  <a:lnTo>
                    <a:pt x="788" y="148"/>
                  </a:lnTo>
                  <a:lnTo>
                    <a:pt x="788" y="148"/>
                  </a:lnTo>
                  <a:lnTo>
                    <a:pt x="737" y="100"/>
                  </a:lnTo>
                  <a:lnTo>
                    <a:pt x="737" y="100"/>
                  </a:lnTo>
                  <a:lnTo>
                    <a:pt x="688" y="100"/>
                  </a:lnTo>
                  <a:lnTo>
                    <a:pt x="688" y="148"/>
                  </a:lnTo>
                  <a:lnTo>
                    <a:pt x="737" y="148"/>
                  </a:lnTo>
                  <a:lnTo>
                    <a:pt x="737" y="246"/>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04" name="Freeform 103"/>
            <p:cNvSpPr>
              <a:spLocks noChangeArrowheads="1"/>
            </p:cNvSpPr>
            <p:nvPr/>
          </p:nvSpPr>
          <p:spPr bwMode="auto">
            <a:xfrm>
              <a:off x="1079403" y="1310252"/>
              <a:ext cx="2568577" cy="3392489"/>
            </a:xfrm>
            <a:custGeom>
              <a:avLst/>
              <a:gdLst>
                <a:gd name="T0" fmla="*/ 5957 w 8271"/>
                <a:gd name="T1" fmla="*/ 788 h 10928"/>
                <a:gd name="T2" fmla="*/ 1280 w 8271"/>
                <a:gd name="T3" fmla="*/ 3594 h 10928"/>
                <a:gd name="T4" fmla="*/ 6301 w 8271"/>
                <a:gd name="T5" fmla="*/ 345 h 10928"/>
                <a:gd name="T6" fmla="*/ 50 w 8271"/>
                <a:gd name="T7" fmla="*/ 6054 h 10928"/>
                <a:gd name="T8" fmla="*/ 8073 w 8271"/>
                <a:gd name="T9" fmla="*/ 542 h 10928"/>
                <a:gd name="T10" fmla="*/ 7876 w 8271"/>
                <a:gd name="T11" fmla="*/ 641 h 10928"/>
                <a:gd name="T12" fmla="*/ 7826 w 8271"/>
                <a:gd name="T13" fmla="*/ 739 h 10928"/>
                <a:gd name="T14" fmla="*/ 7826 w 8271"/>
                <a:gd name="T15" fmla="*/ 493 h 10928"/>
                <a:gd name="T16" fmla="*/ 7286 w 8271"/>
                <a:gd name="T17" fmla="*/ 51 h 10928"/>
                <a:gd name="T18" fmla="*/ 7039 w 8271"/>
                <a:gd name="T19" fmla="*/ 197 h 10928"/>
                <a:gd name="T20" fmla="*/ 6842 w 8271"/>
                <a:gd name="T21" fmla="*/ 148 h 10928"/>
                <a:gd name="T22" fmla="*/ 6744 w 8271"/>
                <a:gd name="T23" fmla="*/ 296 h 10928"/>
                <a:gd name="T24" fmla="*/ 6645 w 8271"/>
                <a:gd name="T25" fmla="*/ 345 h 10928"/>
                <a:gd name="T26" fmla="*/ 6596 w 8271"/>
                <a:gd name="T27" fmla="*/ 296 h 10928"/>
                <a:gd name="T28" fmla="*/ 6399 w 8271"/>
                <a:gd name="T29" fmla="*/ 394 h 10928"/>
                <a:gd name="T30" fmla="*/ 6399 w 8271"/>
                <a:gd name="T31" fmla="*/ 641 h 10928"/>
                <a:gd name="T32" fmla="*/ 6251 w 8271"/>
                <a:gd name="T33" fmla="*/ 641 h 10928"/>
                <a:gd name="T34" fmla="*/ 6153 w 8271"/>
                <a:gd name="T35" fmla="*/ 788 h 10928"/>
                <a:gd name="T36" fmla="*/ 6105 w 8271"/>
                <a:gd name="T37" fmla="*/ 788 h 10928"/>
                <a:gd name="T38" fmla="*/ 5908 w 8271"/>
                <a:gd name="T39" fmla="*/ 887 h 10928"/>
                <a:gd name="T40" fmla="*/ 6054 w 8271"/>
                <a:gd name="T41" fmla="*/ 1084 h 10928"/>
                <a:gd name="T42" fmla="*/ 5908 w 8271"/>
                <a:gd name="T43" fmla="*/ 1281 h 10928"/>
                <a:gd name="T44" fmla="*/ 6054 w 8271"/>
                <a:gd name="T45" fmla="*/ 1330 h 10928"/>
                <a:gd name="T46" fmla="*/ 5709 w 8271"/>
                <a:gd name="T47" fmla="*/ 1281 h 10928"/>
                <a:gd name="T48" fmla="*/ 5514 w 8271"/>
                <a:gd name="T49" fmla="*/ 1378 h 10928"/>
                <a:gd name="T50" fmla="*/ 5563 w 8271"/>
                <a:gd name="T51" fmla="*/ 1575 h 10928"/>
                <a:gd name="T52" fmla="*/ 5563 w 8271"/>
                <a:gd name="T53" fmla="*/ 1723 h 10928"/>
                <a:gd name="T54" fmla="*/ 5464 w 8271"/>
                <a:gd name="T55" fmla="*/ 1920 h 10928"/>
                <a:gd name="T56" fmla="*/ 5218 w 8271"/>
                <a:gd name="T57" fmla="*/ 1526 h 10928"/>
                <a:gd name="T58" fmla="*/ 4972 w 8271"/>
                <a:gd name="T59" fmla="*/ 1626 h 10928"/>
                <a:gd name="T60" fmla="*/ 4775 w 8271"/>
                <a:gd name="T61" fmla="*/ 2019 h 10928"/>
                <a:gd name="T62" fmla="*/ 4578 w 8271"/>
                <a:gd name="T63" fmla="*/ 2413 h 10928"/>
                <a:gd name="T64" fmla="*/ 4282 w 8271"/>
                <a:gd name="T65" fmla="*/ 2953 h 10928"/>
                <a:gd name="T66" fmla="*/ 3348 w 8271"/>
                <a:gd name="T67" fmla="*/ 3201 h 10928"/>
                <a:gd name="T68" fmla="*/ 2462 w 8271"/>
                <a:gd name="T69" fmla="*/ 3544 h 10928"/>
                <a:gd name="T70" fmla="*/ 1920 w 8271"/>
                <a:gd name="T71" fmla="*/ 3594 h 10928"/>
                <a:gd name="T72" fmla="*/ 1035 w 8271"/>
                <a:gd name="T73" fmla="*/ 4086 h 10928"/>
                <a:gd name="T74" fmla="*/ 641 w 8271"/>
                <a:gd name="T75" fmla="*/ 4479 h 10928"/>
                <a:gd name="T76" fmla="*/ 493 w 8271"/>
                <a:gd name="T77" fmla="*/ 4382 h 10928"/>
                <a:gd name="T78" fmla="*/ 444 w 8271"/>
                <a:gd name="T79" fmla="*/ 4972 h 10928"/>
                <a:gd name="T80" fmla="*/ 345 w 8271"/>
                <a:gd name="T81" fmla="*/ 5612 h 10928"/>
                <a:gd name="T82" fmla="*/ 690 w 8271"/>
                <a:gd name="T83" fmla="*/ 6448 h 10928"/>
                <a:gd name="T84" fmla="*/ 493 w 8271"/>
                <a:gd name="T85" fmla="*/ 6350 h 10928"/>
                <a:gd name="T86" fmla="*/ 395 w 8271"/>
                <a:gd name="T87" fmla="*/ 6152 h 10928"/>
                <a:gd name="T88" fmla="*/ 444 w 8271"/>
                <a:gd name="T89" fmla="*/ 6399 h 10928"/>
                <a:gd name="T90" fmla="*/ 345 w 8271"/>
                <a:gd name="T91" fmla="*/ 6497 h 10928"/>
                <a:gd name="T92" fmla="*/ 198 w 8271"/>
                <a:gd name="T93" fmla="*/ 6399 h 10928"/>
                <a:gd name="T94" fmla="*/ 592 w 8271"/>
                <a:gd name="T95" fmla="*/ 6990 h 10928"/>
                <a:gd name="T96" fmla="*/ 887 w 8271"/>
                <a:gd name="T97" fmla="*/ 7678 h 10928"/>
                <a:gd name="T98" fmla="*/ 1084 w 8271"/>
                <a:gd name="T99" fmla="*/ 8466 h 10928"/>
                <a:gd name="T100" fmla="*/ 1477 w 8271"/>
                <a:gd name="T101" fmla="*/ 9549 h 10928"/>
                <a:gd name="T102" fmla="*/ 1380 w 8271"/>
                <a:gd name="T103" fmla="*/ 10140 h 10928"/>
                <a:gd name="T104" fmla="*/ 1084 w 8271"/>
                <a:gd name="T105" fmla="*/ 10434 h 10928"/>
                <a:gd name="T106" fmla="*/ 1577 w 8271"/>
                <a:gd name="T107" fmla="*/ 10779 h 10928"/>
                <a:gd name="T108" fmla="*/ 2561 w 8271"/>
                <a:gd name="T109" fmla="*/ 10927 h 10928"/>
                <a:gd name="T110" fmla="*/ 3397 w 8271"/>
                <a:gd name="T111" fmla="*/ 10582 h 10928"/>
                <a:gd name="T112" fmla="*/ 4085 w 8271"/>
                <a:gd name="T113" fmla="*/ 10337 h 10928"/>
                <a:gd name="T114" fmla="*/ 5169 w 8271"/>
                <a:gd name="T115" fmla="*/ 10337 h 10928"/>
                <a:gd name="T116" fmla="*/ 5709 w 8271"/>
                <a:gd name="T117" fmla="*/ 10091 h 10928"/>
                <a:gd name="T118" fmla="*/ 6448 w 8271"/>
                <a:gd name="T119" fmla="*/ 9647 h 10928"/>
                <a:gd name="T120" fmla="*/ 7580 w 8271"/>
                <a:gd name="T121" fmla="*/ 9450 h 10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71" h="10928">
                  <a:moveTo>
                    <a:pt x="5957" y="838"/>
                  </a:moveTo>
                  <a:lnTo>
                    <a:pt x="6005" y="838"/>
                  </a:lnTo>
                  <a:lnTo>
                    <a:pt x="6005" y="838"/>
                  </a:lnTo>
                  <a:lnTo>
                    <a:pt x="6005" y="838"/>
                  </a:lnTo>
                  <a:lnTo>
                    <a:pt x="6005" y="788"/>
                  </a:lnTo>
                  <a:lnTo>
                    <a:pt x="6005" y="788"/>
                  </a:lnTo>
                  <a:lnTo>
                    <a:pt x="5957" y="788"/>
                  </a:lnTo>
                  <a:lnTo>
                    <a:pt x="5957" y="788"/>
                  </a:lnTo>
                  <a:lnTo>
                    <a:pt x="5957" y="838"/>
                  </a:lnTo>
                  <a:close/>
                  <a:moveTo>
                    <a:pt x="1280" y="3643"/>
                  </a:moveTo>
                  <a:lnTo>
                    <a:pt x="1329" y="3594"/>
                  </a:lnTo>
                  <a:lnTo>
                    <a:pt x="1329" y="3594"/>
                  </a:lnTo>
                  <a:lnTo>
                    <a:pt x="1329" y="3544"/>
                  </a:lnTo>
                  <a:lnTo>
                    <a:pt x="1280" y="3594"/>
                  </a:lnTo>
                  <a:lnTo>
                    <a:pt x="1232" y="3643"/>
                  </a:lnTo>
                  <a:lnTo>
                    <a:pt x="1232" y="3643"/>
                  </a:lnTo>
                  <a:lnTo>
                    <a:pt x="1280" y="3643"/>
                  </a:lnTo>
                  <a:close/>
                  <a:moveTo>
                    <a:pt x="6301" y="444"/>
                  </a:moveTo>
                  <a:lnTo>
                    <a:pt x="6301" y="394"/>
                  </a:lnTo>
                  <a:lnTo>
                    <a:pt x="6301" y="394"/>
                  </a:lnTo>
                  <a:lnTo>
                    <a:pt x="6301" y="345"/>
                  </a:lnTo>
                  <a:lnTo>
                    <a:pt x="6301" y="394"/>
                  </a:lnTo>
                  <a:lnTo>
                    <a:pt x="6251" y="444"/>
                  </a:lnTo>
                  <a:lnTo>
                    <a:pt x="6301" y="444"/>
                  </a:lnTo>
                  <a:close/>
                  <a:moveTo>
                    <a:pt x="148" y="6251"/>
                  </a:moveTo>
                  <a:lnTo>
                    <a:pt x="148" y="6202"/>
                  </a:lnTo>
                  <a:lnTo>
                    <a:pt x="99" y="6202"/>
                  </a:lnTo>
                  <a:lnTo>
                    <a:pt x="50" y="6054"/>
                  </a:lnTo>
                  <a:lnTo>
                    <a:pt x="50" y="6054"/>
                  </a:lnTo>
                  <a:lnTo>
                    <a:pt x="0" y="6054"/>
                  </a:lnTo>
                  <a:lnTo>
                    <a:pt x="50" y="6152"/>
                  </a:lnTo>
                  <a:lnTo>
                    <a:pt x="148" y="6350"/>
                  </a:lnTo>
                  <a:lnTo>
                    <a:pt x="148" y="6300"/>
                  </a:lnTo>
                  <a:lnTo>
                    <a:pt x="148" y="6251"/>
                  </a:lnTo>
                  <a:close/>
                  <a:moveTo>
                    <a:pt x="8073" y="542"/>
                  </a:moveTo>
                  <a:lnTo>
                    <a:pt x="8073" y="542"/>
                  </a:lnTo>
                  <a:lnTo>
                    <a:pt x="8023" y="542"/>
                  </a:lnTo>
                  <a:lnTo>
                    <a:pt x="7974" y="542"/>
                  </a:lnTo>
                  <a:lnTo>
                    <a:pt x="7974" y="591"/>
                  </a:lnTo>
                  <a:lnTo>
                    <a:pt x="7925" y="591"/>
                  </a:lnTo>
                  <a:lnTo>
                    <a:pt x="7925" y="591"/>
                  </a:lnTo>
                  <a:lnTo>
                    <a:pt x="7876" y="641"/>
                  </a:lnTo>
                  <a:lnTo>
                    <a:pt x="7826" y="641"/>
                  </a:lnTo>
                  <a:lnTo>
                    <a:pt x="7826" y="690"/>
                  </a:lnTo>
                  <a:lnTo>
                    <a:pt x="7876" y="739"/>
                  </a:lnTo>
                  <a:lnTo>
                    <a:pt x="7876" y="788"/>
                  </a:lnTo>
                  <a:lnTo>
                    <a:pt x="7876" y="788"/>
                  </a:lnTo>
                  <a:lnTo>
                    <a:pt x="7876" y="788"/>
                  </a:lnTo>
                  <a:lnTo>
                    <a:pt x="7826" y="739"/>
                  </a:lnTo>
                  <a:lnTo>
                    <a:pt x="7826" y="788"/>
                  </a:lnTo>
                  <a:lnTo>
                    <a:pt x="7777" y="788"/>
                  </a:lnTo>
                  <a:lnTo>
                    <a:pt x="7777" y="690"/>
                  </a:lnTo>
                  <a:lnTo>
                    <a:pt x="7826" y="591"/>
                  </a:lnTo>
                  <a:lnTo>
                    <a:pt x="7826" y="542"/>
                  </a:lnTo>
                  <a:lnTo>
                    <a:pt x="7876" y="493"/>
                  </a:lnTo>
                  <a:lnTo>
                    <a:pt x="7826" y="493"/>
                  </a:lnTo>
                  <a:lnTo>
                    <a:pt x="7680" y="394"/>
                  </a:lnTo>
                  <a:lnTo>
                    <a:pt x="7629" y="296"/>
                  </a:lnTo>
                  <a:lnTo>
                    <a:pt x="7580" y="248"/>
                  </a:lnTo>
                  <a:lnTo>
                    <a:pt x="7532" y="197"/>
                  </a:lnTo>
                  <a:lnTo>
                    <a:pt x="7481" y="148"/>
                  </a:lnTo>
                  <a:lnTo>
                    <a:pt x="7383" y="100"/>
                  </a:lnTo>
                  <a:lnTo>
                    <a:pt x="7286" y="51"/>
                  </a:lnTo>
                  <a:lnTo>
                    <a:pt x="7235" y="0"/>
                  </a:lnTo>
                  <a:lnTo>
                    <a:pt x="7187" y="0"/>
                  </a:lnTo>
                  <a:lnTo>
                    <a:pt x="7138" y="0"/>
                  </a:lnTo>
                  <a:lnTo>
                    <a:pt x="7138" y="51"/>
                  </a:lnTo>
                  <a:lnTo>
                    <a:pt x="7138" y="100"/>
                  </a:lnTo>
                  <a:lnTo>
                    <a:pt x="7087" y="148"/>
                  </a:lnTo>
                  <a:lnTo>
                    <a:pt x="7039" y="197"/>
                  </a:lnTo>
                  <a:lnTo>
                    <a:pt x="6990" y="148"/>
                  </a:lnTo>
                  <a:lnTo>
                    <a:pt x="6941" y="148"/>
                  </a:lnTo>
                  <a:lnTo>
                    <a:pt x="6892" y="148"/>
                  </a:lnTo>
                  <a:lnTo>
                    <a:pt x="6892" y="197"/>
                  </a:lnTo>
                  <a:lnTo>
                    <a:pt x="6842" y="197"/>
                  </a:lnTo>
                  <a:lnTo>
                    <a:pt x="6842" y="197"/>
                  </a:lnTo>
                  <a:lnTo>
                    <a:pt x="6842" y="148"/>
                  </a:lnTo>
                  <a:lnTo>
                    <a:pt x="6793" y="100"/>
                  </a:lnTo>
                  <a:lnTo>
                    <a:pt x="6744" y="100"/>
                  </a:lnTo>
                  <a:lnTo>
                    <a:pt x="6793" y="148"/>
                  </a:lnTo>
                  <a:lnTo>
                    <a:pt x="6793" y="197"/>
                  </a:lnTo>
                  <a:lnTo>
                    <a:pt x="6793" y="197"/>
                  </a:lnTo>
                  <a:lnTo>
                    <a:pt x="6744" y="248"/>
                  </a:lnTo>
                  <a:lnTo>
                    <a:pt x="6744" y="296"/>
                  </a:lnTo>
                  <a:lnTo>
                    <a:pt x="6744" y="296"/>
                  </a:lnTo>
                  <a:lnTo>
                    <a:pt x="6744" y="394"/>
                  </a:lnTo>
                  <a:lnTo>
                    <a:pt x="6695" y="394"/>
                  </a:lnTo>
                  <a:lnTo>
                    <a:pt x="6695" y="444"/>
                  </a:lnTo>
                  <a:lnTo>
                    <a:pt x="6645" y="444"/>
                  </a:lnTo>
                  <a:lnTo>
                    <a:pt x="6645" y="394"/>
                  </a:lnTo>
                  <a:lnTo>
                    <a:pt x="6645" y="345"/>
                  </a:lnTo>
                  <a:lnTo>
                    <a:pt x="6596" y="345"/>
                  </a:lnTo>
                  <a:lnTo>
                    <a:pt x="6596" y="394"/>
                  </a:lnTo>
                  <a:lnTo>
                    <a:pt x="6596" y="394"/>
                  </a:lnTo>
                  <a:lnTo>
                    <a:pt x="6547" y="394"/>
                  </a:lnTo>
                  <a:lnTo>
                    <a:pt x="6547" y="394"/>
                  </a:lnTo>
                  <a:lnTo>
                    <a:pt x="6547" y="345"/>
                  </a:lnTo>
                  <a:lnTo>
                    <a:pt x="6596" y="296"/>
                  </a:lnTo>
                  <a:lnTo>
                    <a:pt x="6547" y="248"/>
                  </a:lnTo>
                  <a:lnTo>
                    <a:pt x="6547" y="248"/>
                  </a:lnTo>
                  <a:lnTo>
                    <a:pt x="6547" y="296"/>
                  </a:lnTo>
                  <a:lnTo>
                    <a:pt x="6498" y="394"/>
                  </a:lnTo>
                  <a:lnTo>
                    <a:pt x="6498" y="394"/>
                  </a:lnTo>
                  <a:lnTo>
                    <a:pt x="6448" y="394"/>
                  </a:lnTo>
                  <a:lnTo>
                    <a:pt x="6399" y="394"/>
                  </a:lnTo>
                  <a:lnTo>
                    <a:pt x="6350" y="444"/>
                  </a:lnTo>
                  <a:lnTo>
                    <a:pt x="6350" y="444"/>
                  </a:lnTo>
                  <a:lnTo>
                    <a:pt x="6301" y="493"/>
                  </a:lnTo>
                  <a:lnTo>
                    <a:pt x="6301" y="542"/>
                  </a:lnTo>
                  <a:lnTo>
                    <a:pt x="6350" y="591"/>
                  </a:lnTo>
                  <a:lnTo>
                    <a:pt x="6350" y="591"/>
                  </a:lnTo>
                  <a:lnTo>
                    <a:pt x="6399" y="641"/>
                  </a:lnTo>
                  <a:lnTo>
                    <a:pt x="6399" y="690"/>
                  </a:lnTo>
                  <a:lnTo>
                    <a:pt x="6399" y="690"/>
                  </a:lnTo>
                  <a:lnTo>
                    <a:pt x="6350" y="690"/>
                  </a:lnTo>
                  <a:lnTo>
                    <a:pt x="6301" y="641"/>
                  </a:lnTo>
                  <a:lnTo>
                    <a:pt x="6251" y="641"/>
                  </a:lnTo>
                  <a:lnTo>
                    <a:pt x="6251" y="641"/>
                  </a:lnTo>
                  <a:lnTo>
                    <a:pt x="6251" y="641"/>
                  </a:lnTo>
                  <a:lnTo>
                    <a:pt x="6251" y="690"/>
                  </a:lnTo>
                  <a:lnTo>
                    <a:pt x="6202" y="690"/>
                  </a:lnTo>
                  <a:lnTo>
                    <a:pt x="6153" y="690"/>
                  </a:lnTo>
                  <a:lnTo>
                    <a:pt x="6153" y="739"/>
                  </a:lnTo>
                  <a:lnTo>
                    <a:pt x="6153" y="739"/>
                  </a:lnTo>
                  <a:lnTo>
                    <a:pt x="6153" y="788"/>
                  </a:lnTo>
                  <a:lnTo>
                    <a:pt x="6153" y="788"/>
                  </a:lnTo>
                  <a:lnTo>
                    <a:pt x="6251" y="788"/>
                  </a:lnTo>
                  <a:lnTo>
                    <a:pt x="6251" y="788"/>
                  </a:lnTo>
                  <a:lnTo>
                    <a:pt x="6251" y="838"/>
                  </a:lnTo>
                  <a:lnTo>
                    <a:pt x="6251" y="887"/>
                  </a:lnTo>
                  <a:lnTo>
                    <a:pt x="6202" y="887"/>
                  </a:lnTo>
                  <a:lnTo>
                    <a:pt x="6202" y="838"/>
                  </a:lnTo>
                  <a:lnTo>
                    <a:pt x="6105" y="788"/>
                  </a:lnTo>
                  <a:lnTo>
                    <a:pt x="6054" y="788"/>
                  </a:lnTo>
                  <a:lnTo>
                    <a:pt x="6054" y="788"/>
                  </a:lnTo>
                  <a:lnTo>
                    <a:pt x="6054" y="838"/>
                  </a:lnTo>
                  <a:lnTo>
                    <a:pt x="6054" y="838"/>
                  </a:lnTo>
                  <a:lnTo>
                    <a:pt x="6005" y="887"/>
                  </a:lnTo>
                  <a:lnTo>
                    <a:pt x="5957" y="887"/>
                  </a:lnTo>
                  <a:lnTo>
                    <a:pt x="5908" y="887"/>
                  </a:lnTo>
                  <a:lnTo>
                    <a:pt x="5908" y="985"/>
                  </a:lnTo>
                  <a:lnTo>
                    <a:pt x="5908" y="1035"/>
                  </a:lnTo>
                  <a:lnTo>
                    <a:pt x="5957" y="1084"/>
                  </a:lnTo>
                  <a:lnTo>
                    <a:pt x="5957" y="1133"/>
                  </a:lnTo>
                  <a:lnTo>
                    <a:pt x="6005" y="1084"/>
                  </a:lnTo>
                  <a:lnTo>
                    <a:pt x="6054" y="1035"/>
                  </a:lnTo>
                  <a:lnTo>
                    <a:pt x="6054" y="1084"/>
                  </a:lnTo>
                  <a:lnTo>
                    <a:pt x="6005" y="1133"/>
                  </a:lnTo>
                  <a:lnTo>
                    <a:pt x="6005" y="1181"/>
                  </a:lnTo>
                  <a:lnTo>
                    <a:pt x="6005" y="1232"/>
                  </a:lnTo>
                  <a:lnTo>
                    <a:pt x="5957" y="1232"/>
                  </a:lnTo>
                  <a:lnTo>
                    <a:pt x="5908" y="1181"/>
                  </a:lnTo>
                  <a:lnTo>
                    <a:pt x="5908" y="1232"/>
                  </a:lnTo>
                  <a:lnTo>
                    <a:pt x="5908" y="1281"/>
                  </a:lnTo>
                  <a:lnTo>
                    <a:pt x="5908" y="1330"/>
                  </a:lnTo>
                  <a:lnTo>
                    <a:pt x="5957" y="1330"/>
                  </a:lnTo>
                  <a:lnTo>
                    <a:pt x="6005" y="1330"/>
                  </a:lnTo>
                  <a:lnTo>
                    <a:pt x="6054" y="1330"/>
                  </a:lnTo>
                  <a:lnTo>
                    <a:pt x="6105" y="1330"/>
                  </a:lnTo>
                  <a:lnTo>
                    <a:pt x="6105" y="1378"/>
                  </a:lnTo>
                  <a:lnTo>
                    <a:pt x="6054" y="1330"/>
                  </a:lnTo>
                  <a:lnTo>
                    <a:pt x="5957" y="1378"/>
                  </a:lnTo>
                  <a:lnTo>
                    <a:pt x="5957" y="1330"/>
                  </a:lnTo>
                  <a:lnTo>
                    <a:pt x="5857" y="1330"/>
                  </a:lnTo>
                  <a:lnTo>
                    <a:pt x="5809" y="1330"/>
                  </a:lnTo>
                  <a:lnTo>
                    <a:pt x="5760" y="1281"/>
                  </a:lnTo>
                  <a:lnTo>
                    <a:pt x="5709" y="1281"/>
                  </a:lnTo>
                  <a:lnTo>
                    <a:pt x="5709" y="1281"/>
                  </a:lnTo>
                  <a:lnTo>
                    <a:pt x="5660" y="1330"/>
                  </a:lnTo>
                  <a:lnTo>
                    <a:pt x="5612" y="1330"/>
                  </a:lnTo>
                  <a:lnTo>
                    <a:pt x="5563" y="1232"/>
                  </a:lnTo>
                  <a:lnTo>
                    <a:pt x="5514" y="1232"/>
                  </a:lnTo>
                  <a:lnTo>
                    <a:pt x="5514" y="1281"/>
                  </a:lnTo>
                  <a:lnTo>
                    <a:pt x="5514" y="1330"/>
                  </a:lnTo>
                  <a:lnTo>
                    <a:pt x="5514" y="1378"/>
                  </a:lnTo>
                  <a:lnTo>
                    <a:pt x="5514" y="1378"/>
                  </a:lnTo>
                  <a:lnTo>
                    <a:pt x="5464" y="1378"/>
                  </a:lnTo>
                  <a:lnTo>
                    <a:pt x="5464" y="1429"/>
                  </a:lnTo>
                  <a:lnTo>
                    <a:pt x="5464" y="1429"/>
                  </a:lnTo>
                  <a:lnTo>
                    <a:pt x="5514" y="1478"/>
                  </a:lnTo>
                  <a:lnTo>
                    <a:pt x="5563" y="1526"/>
                  </a:lnTo>
                  <a:lnTo>
                    <a:pt x="5563" y="1575"/>
                  </a:lnTo>
                  <a:lnTo>
                    <a:pt x="5612" y="1575"/>
                  </a:lnTo>
                  <a:lnTo>
                    <a:pt x="5612" y="1575"/>
                  </a:lnTo>
                  <a:lnTo>
                    <a:pt x="5660" y="1626"/>
                  </a:lnTo>
                  <a:lnTo>
                    <a:pt x="5612" y="1674"/>
                  </a:lnTo>
                  <a:lnTo>
                    <a:pt x="5612" y="1723"/>
                  </a:lnTo>
                  <a:lnTo>
                    <a:pt x="5612" y="1723"/>
                  </a:lnTo>
                  <a:lnTo>
                    <a:pt x="5563" y="1723"/>
                  </a:lnTo>
                  <a:lnTo>
                    <a:pt x="5514" y="1674"/>
                  </a:lnTo>
                  <a:lnTo>
                    <a:pt x="5514" y="1674"/>
                  </a:lnTo>
                  <a:lnTo>
                    <a:pt x="5514" y="1674"/>
                  </a:lnTo>
                  <a:lnTo>
                    <a:pt x="5514" y="1723"/>
                  </a:lnTo>
                  <a:lnTo>
                    <a:pt x="5514" y="1772"/>
                  </a:lnTo>
                  <a:lnTo>
                    <a:pt x="5464" y="1871"/>
                  </a:lnTo>
                  <a:lnTo>
                    <a:pt x="5464" y="1920"/>
                  </a:lnTo>
                  <a:lnTo>
                    <a:pt x="5464" y="1920"/>
                  </a:lnTo>
                  <a:lnTo>
                    <a:pt x="5464" y="1920"/>
                  </a:lnTo>
                  <a:lnTo>
                    <a:pt x="5415" y="1871"/>
                  </a:lnTo>
                  <a:lnTo>
                    <a:pt x="5366" y="1821"/>
                  </a:lnTo>
                  <a:lnTo>
                    <a:pt x="5316" y="1674"/>
                  </a:lnTo>
                  <a:lnTo>
                    <a:pt x="5267" y="1575"/>
                  </a:lnTo>
                  <a:lnTo>
                    <a:pt x="5218" y="1526"/>
                  </a:lnTo>
                  <a:lnTo>
                    <a:pt x="5169" y="1378"/>
                  </a:lnTo>
                  <a:lnTo>
                    <a:pt x="5169" y="1378"/>
                  </a:lnTo>
                  <a:lnTo>
                    <a:pt x="5120" y="1429"/>
                  </a:lnTo>
                  <a:lnTo>
                    <a:pt x="5070" y="1526"/>
                  </a:lnTo>
                  <a:lnTo>
                    <a:pt x="5070" y="1575"/>
                  </a:lnTo>
                  <a:lnTo>
                    <a:pt x="4972" y="1575"/>
                  </a:lnTo>
                  <a:lnTo>
                    <a:pt x="4972" y="1626"/>
                  </a:lnTo>
                  <a:lnTo>
                    <a:pt x="4923" y="1674"/>
                  </a:lnTo>
                  <a:lnTo>
                    <a:pt x="4873" y="1674"/>
                  </a:lnTo>
                  <a:lnTo>
                    <a:pt x="4824" y="1723"/>
                  </a:lnTo>
                  <a:lnTo>
                    <a:pt x="4775" y="1821"/>
                  </a:lnTo>
                  <a:lnTo>
                    <a:pt x="4775" y="1871"/>
                  </a:lnTo>
                  <a:lnTo>
                    <a:pt x="4775" y="1969"/>
                  </a:lnTo>
                  <a:lnTo>
                    <a:pt x="4775" y="2019"/>
                  </a:lnTo>
                  <a:lnTo>
                    <a:pt x="4824" y="2166"/>
                  </a:lnTo>
                  <a:lnTo>
                    <a:pt x="4824" y="2166"/>
                  </a:lnTo>
                  <a:lnTo>
                    <a:pt x="4873" y="2216"/>
                  </a:lnTo>
                  <a:lnTo>
                    <a:pt x="4873" y="2216"/>
                  </a:lnTo>
                  <a:lnTo>
                    <a:pt x="4824" y="2265"/>
                  </a:lnTo>
                  <a:lnTo>
                    <a:pt x="4676" y="2363"/>
                  </a:lnTo>
                  <a:lnTo>
                    <a:pt x="4578" y="2413"/>
                  </a:lnTo>
                  <a:lnTo>
                    <a:pt x="4578" y="2462"/>
                  </a:lnTo>
                  <a:lnTo>
                    <a:pt x="4530" y="2511"/>
                  </a:lnTo>
                  <a:lnTo>
                    <a:pt x="4479" y="2610"/>
                  </a:lnTo>
                  <a:lnTo>
                    <a:pt x="4479" y="2659"/>
                  </a:lnTo>
                  <a:lnTo>
                    <a:pt x="4430" y="2756"/>
                  </a:lnTo>
                  <a:lnTo>
                    <a:pt x="4333" y="2856"/>
                  </a:lnTo>
                  <a:lnTo>
                    <a:pt x="4282" y="2953"/>
                  </a:lnTo>
                  <a:lnTo>
                    <a:pt x="4185" y="3004"/>
                  </a:lnTo>
                  <a:lnTo>
                    <a:pt x="4085" y="3053"/>
                  </a:lnTo>
                  <a:lnTo>
                    <a:pt x="3889" y="3101"/>
                  </a:lnTo>
                  <a:lnTo>
                    <a:pt x="3742" y="3150"/>
                  </a:lnTo>
                  <a:lnTo>
                    <a:pt x="3545" y="3201"/>
                  </a:lnTo>
                  <a:lnTo>
                    <a:pt x="3446" y="3201"/>
                  </a:lnTo>
                  <a:lnTo>
                    <a:pt x="3348" y="3201"/>
                  </a:lnTo>
                  <a:lnTo>
                    <a:pt x="3200" y="3201"/>
                  </a:lnTo>
                  <a:lnTo>
                    <a:pt x="3003" y="3347"/>
                  </a:lnTo>
                  <a:lnTo>
                    <a:pt x="2855" y="3347"/>
                  </a:lnTo>
                  <a:lnTo>
                    <a:pt x="2707" y="3397"/>
                  </a:lnTo>
                  <a:lnTo>
                    <a:pt x="2659" y="3397"/>
                  </a:lnTo>
                  <a:lnTo>
                    <a:pt x="2561" y="3495"/>
                  </a:lnTo>
                  <a:lnTo>
                    <a:pt x="2462" y="3544"/>
                  </a:lnTo>
                  <a:lnTo>
                    <a:pt x="2314" y="3594"/>
                  </a:lnTo>
                  <a:lnTo>
                    <a:pt x="2265" y="3594"/>
                  </a:lnTo>
                  <a:lnTo>
                    <a:pt x="2167" y="3544"/>
                  </a:lnTo>
                  <a:lnTo>
                    <a:pt x="2117" y="3544"/>
                  </a:lnTo>
                  <a:lnTo>
                    <a:pt x="2019" y="3544"/>
                  </a:lnTo>
                  <a:lnTo>
                    <a:pt x="1970" y="3544"/>
                  </a:lnTo>
                  <a:lnTo>
                    <a:pt x="1920" y="3594"/>
                  </a:lnTo>
                  <a:lnTo>
                    <a:pt x="1625" y="3741"/>
                  </a:lnTo>
                  <a:lnTo>
                    <a:pt x="1526" y="3791"/>
                  </a:lnTo>
                  <a:lnTo>
                    <a:pt x="1477" y="3840"/>
                  </a:lnTo>
                  <a:lnTo>
                    <a:pt x="1380" y="3889"/>
                  </a:lnTo>
                  <a:lnTo>
                    <a:pt x="1329" y="3986"/>
                  </a:lnTo>
                  <a:lnTo>
                    <a:pt x="1183" y="4037"/>
                  </a:lnTo>
                  <a:lnTo>
                    <a:pt x="1035" y="4086"/>
                  </a:lnTo>
                  <a:lnTo>
                    <a:pt x="936" y="4135"/>
                  </a:lnTo>
                  <a:lnTo>
                    <a:pt x="887" y="4185"/>
                  </a:lnTo>
                  <a:lnTo>
                    <a:pt x="789" y="4382"/>
                  </a:lnTo>
                  <a:lnTo>
                    <a:pt x="789" y="4382"/>
                  </a:lnTo>
                  <a:lnTo>
                    <a:pt x="739" y="4431"/>
                  </a:lnTo>
                  <a:lnTo>
                    <a:pt x="690" y="4479"/>
                  </a:lnTo>
                  <a:lnTo>
                    <a:pt x="641" y="4479"/>
                  </a:lnTo>
                  <a:lnTo>
                    <a:pt x="641" y="4382"/>
                  </a:lnTo>
                  <a:lnTo>
                    <a:pt x="641" y="4331"/>
                  </a:lnTo>
                  <a:lnTo>
                    <a:pt x="641" y="4185"/>
                  </a:lnTo>
                  <a:lnTo>
                    <a:pt x="641" y="4135"/>
                  </a:lnTo>
                  <a:lnTo>
                    <a:pt x="592" y="4185"/>
                  </a:lnTo>
                  <a:lnTo>
                    <a:pt x="542" y="4185"/>
                  </a:lnTo>
                  <a:lnTo>
                    <a:pt x="493" y="4382"/>
                  </a:lnTo>
                  <a:lnTo>
                    <a:pt x="395" y="4579"/>
                  </a:lnTo>
                  <a:lnTo>
                    <a:pt x="444" y="4627"/>
                  </a:lnTo>
                  <a:lnTo>
                    <a:pt x="493" y="4676"/>
                  </a:lnTo>
                  <a:lnTo>
                    <a:pt x="493" y="4776"/>
                  </a:lnTo>
                  <a:lnTo>
                    <a:pt x="444" y="4824"/>
                  </a:lnTo>
                  <a:lnTo>
                    <a:pt x="444" y="4873"/>
                  </a:lnTo>
                  <a:lnTo>
                    <a:pt x="444" y="4972"/>
                  </a:lnTo>
                  <a:lnTo>
                    <a:pt x="345" y="5119"/>
                  </a:lnTo>
                  <a:lnTo>
                    <a:pt x="296" y="5169"/>
                  </a:lnTo>
                  <a:lnTo>
                    <a:pt x="296" y="5316"/>
                  </a:lnTo>
                  <a:lnTo>
                    <a:pt x="296" y="5366"/>
                  </a:lnTo>
                  <a:lnTo>
                    <a:pt x="296" y="5464"/>
                  </a:lnTo>
                  <a:lnTo>
                    <a:pt x="345" y="5563"/>
                  </a:lnTo>
                  <a:lnTo>
                    <a:pt x="345" y="5612"/>
                  </a:lnTo>
                  <a:lnTo>
                    <a:pt x="395" y="5760"/>
                  </a:lnTo>
                  <a:lnTo>
                    <a:pt x="493" y="5858"/>
                  </a:lnTo>
                  <a:lnTo>
                    <a:pt x="592" y="6054"/>
                  </a:lnTo>
                  <a:lnTo>
                    <a:pt x="690" y="6202"/>
                  </a:lnTo>
                  <a:lnTo>
                    <a:pt x="690" y="6251"/>
                  </a:lnTo>
                  <a:lnTo>
                    <a:pt x="690" y="6350"/>
                  </a:lnTo>
                  <a:lnTo>
                    <a:pt x="690" y="6448"/>
                  </a:lnTo>
                  <a:lnTo>
                    <a:pt x="690" y="6448"/>
                  </a:lnTo>
                  <a:lnTo>
                    <a:pt x="641" y="6497"/>
                  </a:lnTo>
                  <a:lnTo>
                    <a:pt x="592" y="6448"/>
                  </a:lnTo>
                  <a:lnTo>
                    <a:pt x="542" y="6399"/>
                  </a:lnTo>
                  <a:lnTo>
                    <a:pt x="493" y="6300"/>
                  </a:lnTo>
                  <a:lnTo>
                    <a:pt x="493" y="6300"/>
                  </a:lnTo>
                  <a:lnTo>
                    <a:pt x="493" y="6350"/>
                  </a:lnTo>
                  <a:lnTo>
                    <a:pt x="444" y="6350"/>
                  </a:lnTo>
                  <a:lnTo>
                    <a:pt x="444" y="6350"/>
                  </a:lnTo>
                  <a:lnTo>
                    <a:pt x="444" y="6350"/>
                  </a:lnTo>
                  <a:lnTo>
                    <a:pt x="395" y="6300"/>
                  </a:lnTo>
                  <a:lnTo>
                    <a:pt x="444" y="6300"/>
                  </a:lnTo>
                  <a:lnTo>
                    <a:pt x="444" y="6202"/>
                  </a:lnTo>
                  <a:lnTo>
                    <a:pt x="395" y="6152"/>
                  </a:lnTo>
                  <a:lnTo>
                    <a:pt x="345" y="6103"/>
                  </a:lnTo>
                  <a:lnTo>
                    <a:pt x="296" y="6054"/>
                  </a:lnTo>
                  <a:lnTo>
                    <a:pt x="247" y="6103"/>
                  </a:lnTo>
                  <a:lnTo>
                    <a:pt x="247" y="6152"/>
                  </a:lnTo>
                  <a:lnTo>
                    <a:pt x="345" y="6251"/>
                  </a:lnTo>
                  <a:lnTo>
                    <a:pt x="345" y="6350"/>
                  </a:lnTo>
                  <a:lnTo>
                    <a:pt x="444" y="6399"/>
                  </a:lnTo>
                  <a:lnTo>
                    <a:pt x="444" y="6399"/>
                  </a:lnTo>
                  <a:lnTo>
                    <a:pt x="493" y="6448"/>
                  </a:lnTo>
                  <a:lnTo>
                    <a:pt x="493" y="6547"/>
                  </a:lnTo>
                  <a:lnTo>
                    <a:pt x="444" y="6547"/>
                  </a:lnTo>
                  <a:lnTo>
                    <a:pt x="444" y="6596"/>
                  </a:lnTo>
                  <a:lnTo>
                    <a:pt x="345" y="6547"/>
                  </a:lnTo>
                  <a:lnTo>
                    <a:pt x="345" y="6497"/>
                  </a:lnTo>
                  <a:lnTo>
                    <a:pt x="296" y="6399"/>
                  </a:lnTo>
                  <a:lnTo>
                    <a:pt x="247" y="6350"/>
                  </a:lnTo>
                  <a:lnTo>
                    <a:pt x="247" y="6300"/>
                  </a:lnTo>
                  <a:lnTo>
                    <a:pt x="247" y="6350"/>
                  </a:lnTo>
                  <a:lnTo>
                    <a:pt x="247" y="6399"/>
                  </a:lnTo>
                  <a:lnTo>
                    <a:pt x="247" y="6399"/>
                  </a:lnTo>
                  <a:lnTo>
                    <a:pt x="198" y="6399"/>
                  </a:lnTo>
                  <a:lnTo>
                    <a:pt x="198" y="6399"/>
                  </a:lnTo>
                  <a:lnTo>
                    <a:pt x="148" y="6350"/>
                  </a:lnTo>
                  <a:lnTo>
                    <a:pt x="148" y="6350"/>
                  </a:lnTo>
                  <a:lnTo>
                    <a:pt x="198" y="6399"/>
                  </a:lnTo>
                  <a:lnTo>
                    <a:pt x="247" y="6497"/>
                  </a:lnTo>
                  <a:lnTo>
                    <a:pt x="444" y="6694"/>
                  </a:lnTo>
                  <a:lnTo>
                    <a:pt x="592" y="6990"/>
                  </a:lnTo>
                  <a:lnTo>
                    <a:pt x="641" y="7088"/>
                  </a:lnTo>
                  <a:lnTo>
                    <a:pt x="641" y="7284"/>
                  </a:lnTo>
                  <a:lnTo>
                    <a:pt x="641" y="7335"/>
                  </a:lnTo>
                  <a:lnTo>
                    <a:pt x="739" y="7481"/>
                  </a:lnTo>
                  <a:lnTo>
                    <a:pt x="838" y="7581"/>
                  </a:lnTo>
                  <a:lnTo>
                    <a:pt x="887" y="7629"/>
                  </a:lnTo>
                  <a:lnTo>
                    <a:pt x="887" y="7678"/>
                  </a:lnTo>
                  <a:lnTo>
                    <a:pt x="887" y="7777"/>
                  </a:lnTo>
                  <a:lnTo>
                    <a:pt x="1035" y="7875"/>
                  </a:lnTo>
                  <a:lnTo>
                    <a:pt x="1084" y="8023"/>
                  </a:lnTo>
                  <a:lnTo>
                    <a:pt x="1084" y="8072"/>
                  </a:lnTo>
                  <a:lnTo>
                    <a:pt x="1084" y="8171"/>
                  </a:lnTo>
                  <a:lnTo>
                    <a:pt x="1084" y="8368"/>
                  </a:lnTo>
                  <a:lnTo>
                    <a:pt x="1084" y="8466"/>
                  </a:lnTo>
                  <a:lnTo>
                    <a:pt x="1132" y="8614"/>
                  </a:lnTo>
                  <a:lnTo>
                    <a:pt x="1183" y="8762"/>
                  </a:lnTo>
                  <a:lnTo>
                    <a:pt x="1232" y="8811"/>
                  </a:lnTo>
                  <a:lnTo>
                    <a:pt x="1329" y="9007"/>
                  </a:lnTo>
                  <a:lnTo>
                    <a:pt x="1429" y="9204"/>
                  </a:lnTo>
                  <a:lnTo>
                    <a:pt x="1477" y="9304"/>
                  </a:lnTo>
                  <a:lnTo>
                    <a:pt x="1477" y="9549"/>
                  </a:lnTo>
                  <a:lnTo>
                    <a:pt x="1477" y="9647"/>
                  </a:lnTo>
                  <a:lnTo>
                    <a:pt x="1429" y="9647"/>
                  </a:lnTo>
                  <a:lnTo>
                    <a:pt x="1429" y="9697"/>
                  </a:lnTo>
                  <a:lnTo>
                    <a:pt x="1429" y="9894"/>
                  </a:lnTo>
                  <a:lnTo>
                    <a:pt x="1429" y="9992"/>
                  </a:lnTo>
                  <a:lnTo>
                    <a:pt x="1380" y="10041"/>
                  </a:lnTo>
                  <a:lnTo>
                    <a:pt x="1380" y="10140"/>
                  </a:lnTo>
                  <a:lnTo>
                    <a:pt x="1280" y="10189"/>
                  </a:lnTo>
                  <a:lnTo>
                    <a:pt x="1183" y="10189"/>
                  </a:lnTo>
                  <a:lnTo>
                    <a:pt x="1132" y="10189"/>
                  </a:lnTo>
                  <a:lnTo>
                    <a:pt x="1084" y="10140"/>
                  </a:lnTo>
                  <a:lnTo>
                    <a:pt x="1084" y="10288"/>
                  </a:lnTo>
                  <a:lnTo>
                    <a:pt x="1084" y="10386"/>
                  </a:lnTo>
                  <a:lnTo>
                    <a:pt x="1084" y="10434"/>
                  </a:lnTo>
                  <a:lnTo>
                    <a:pt x="1084" y="10534"/>
                  </a:lnTo>
                  <a:lnTo>
                    <a:pt x="1132" y="10582"/>
                  </a:lnTo>
                  <a:lnTo>
                    <a:pt x="1183" y="10534"/>
                  </a:lnTo>
                  <a:lnTo>
                    <a:pt x="1232" y="10534"/>
                  </a:lnTo>
                  <a:lnTo>
                    <a:pt x="1380" y="10582"/>
                  </a:lnTo>
                  <a:lnTo>
                    <a:pt x="1477" y="10631"/>
                  </a:lnTo>
                  <a:lnTo>
                    <a:pt x="1577" y="10779"/>
                  </a:lnTo>
                  <a:lnTo>
                    <a:pt x="1723" y="10828"/>
                  </a:lnTo>
                  <a:lnTo>
                    <a:pt x="1871" y="10878"/>
                  </a:lnTo>
                  <a:lnTo>
                    <a:pt x="2068" y="10927"/>
                  </a:lnTo>
                  <a:lnTo>
                    <a:pt x="2167" y="10927"/>
                  </a:lnTo>
                  <a:lnTo>
                    <a:pt x="2413" y="10927"/>
                  </a:lnTo>
                  <a:lnTo>
                    <a:pt x="2462" y="10927"/>
                  </a:lnTo>
                  <a:lnTo>
                    <a:pt x="2561" y="10927"/>
                  </a:lnTo>
                  <a:lnTo>
                    <a:pt x="2610" y="10878"/>
                  </a:lnTo>
                  <a:lnTo>
                    <a:pt x="2707" y="10878"/>
                  </a:lnTo>
                  <a:lnTo>
                    <a:pt x="2904" y="10779"/>
                  </a:lnTo>
                  <a:lnTo>
                    <a:pt x="3101" y="10631"/>
                  </a:lnTo>
                  <a:lnTo>
                    <a:pt x="3200" y="10631"/>
                  </a:lnTo>
                  <a:lnTo>
                    <a:pt x="3249" y="10631"/>
                  </a:lnTo>
                  <a:lnTo>
                    <a:pt x="3397" y="10582"/>
                  </a:lnTo>
                  <a:lnTo>
                    <a:pt x="3446" y="10434"/>
                  </a:lnTo>
                  <a:lnTo>
                    <a:pt x="3495" y="10386"/>
                  </a:lnTo>
                  <a:lnTo>
                    <a:pt x="3594" y="10386"/>
                  </a:lnTo>
                  <a:lnTo>
                    <a:pt x="3742" y="10337"/>
                  </a:lnTo>
                  <a:lnTo>
                    <a:pt x="3889" y="10386"/>
                  </a:lnTo>
                  <a:lnTo>
                    <a:pt x="3939" y="10337"/>
                  </a:lnTo>
                  <a:lnTo>
                    <a:pt x="4085" y="10337"/>
                  </a:lnTo>
                  <a:lnTo>
                    <a:pt x="4382" y="10288"/>
                  </a:lnTo>
                  <a:lnTo>
                    <a:pt x="4530" y="10337"/>
                  </a:lnTo>
                  <a:lnTo>
                    <a:pt x="4676" y="10288"/>
                  </a:lnTo>
                  <a:lnTo>
                    <a:pt x="4727" y="10337"/>
                  </a:lnTo>
                  <a:lnTo>
                    <a:pt x="4775" y="10386"/>
                  </a:lnTo>
                  <a:lnTo>
                    <a:pt x="5070" y="10337"/>
                  </a:lnTo>
                  <a:lnTo>
                    <a:pt x="5169" y="10337"/>
                  </a:lnTo>
                  <a:lnTo>
                    <a:pt x="5218" y="10337"/>
                  </a:lnTo>
                  <a:lnTo>
                    <a:pt x="5316" y="10386"/>
                  </a:lnTo>
                  <a:lnTo>
                    <a:pt x="5366" y="10337"/>
                  </a:lnTo>
                  <a:lnTo>
                    <a:pt x="5464" y="10337"/>
                  </a:lnTo>
                  <a:lnTo>
                    <a:pt x="5514" y="10288"/>
                  </a:lnTo>
                  <a:lnTo>
                    <a:pt x="5660" y="10189"/>
                  </a:lnTo>
                  <a:lnTo>
                    <a:pt x="5709" y="10091"/>
                  </a:lnTo>
                  <a:lnTo>
                    <a:pt x="5760" y="9943"/>
                  </a:lnTo>
                  <a:lnTo>
                    <a:pt x="5809" y="9894"/>
                  </a:lnTo>
                  <a:lnTo>
                    <a:pt x="5908" y="9844"/>
                  </a:lnTo>
                  <a:lnTo>
                    <a:pt x="5957" y="9844"/>
                  </a:lnTo>
                  <a:lnTo>
                    <a:pt x="6105" y="9795"/>
                  </a:lnTo>
                  <a:lnTo>
                    <a:pt x="6350" y="9697"/>
                  </a:lnTo>
                  <a:lnTo>
                    <a:pt x="6448" y="9647"/>
                  </a:lnTo>
                  <a:lnTo>
                    <a:pt x="6498" y="9598"/>
                  </a:lnTo>
                  <a:lnTo>
                    <a:pt x="6695" y="9500"/>
                  </a:lnTo>
                  <a:lnTo>
                    <a:pt x="6793" y="9500"/>
                  </a:lnTo>
                  <a:lnTo>
                    <a:pt x="7138" y="9500"/>
                  </a:lnTo>
                  <a:lnTo>
                    <a:pt x="7286" y="9500"/>
                  </a:lnTo>
                  <a:lnTo>
                    <a:pt x="7383" y="9500"/>
                  </a:lnTo>
                  <a:lnTo>
                    <a:pt x="7580" y="9450"/>
                  </a:lnTo>
                  <a:lnTo>
                    <a:pt x="7777" y="9401"/>
                  </a:lnTo>
                  <a:lnTo>
                    <a:pt x="8023" y="9304"/>
                  </a:lnTo>
                  <a:lnTo>
                    <a:pt x="8220" y="9204"/>
                  </a:lnTo>
                  <a:lnTo>
                    <a:pt x="8270" y="9204"/>
                  </a:lnTo>
                  <a:lnTo>
                    <a:pt x="8270" y="591"/>
                  </a:lnTo>
                  <a:lnTo>
                    <a:pt x="8073" y="542"/>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grpSp>
      <p:grpSp>
        <p:nvGrpSpPr>
          <p:cNvPr id="79" name="Group 78"/>
          <p:cNvGrpSpPr/>
          <p:nvPr/>
        </p:nvGrpSpPr>
        <p:grpSpPr>
          <a:xfrm>
            <a:off x="5705768" y="1597334"/>
            <a:ext cx="589264" cy="471411"/>
            <a:chOff x="8797282" y="757238"/>
            <a:chExt cx="6480181" cy="5349875"/>
          </a:xfrm>
          <a:solidFill>
            <a:schemeClr val="bg2"/>
          </a:solidFill>
          <a:effectLst>
            <a:outerShdw blurRad="50800" dist="38100" dir="2700000" algn="tl" rotWithShape="0">
              <a:prstClr val="black">
                <a:alpha val="40000"/>
              </a:prstClr>
            </a:outerShdw>
          </a:effectLst>
        </p:grpSpPr>
        <p:sp>
          <p:nvSpPr>
            <p:cNvPr id="90" name="Freeform 89"/>
            <p:cNvSpPr>
              <a:spLocks noChangeArrowheads="1"/>
            </p:cNvSpPr>
            <p:nvPr/>
          </p:nvSpPr>
          <p:spPr bwMode="auto">
            <a:xfrm>
              <a:off x="13732825" y="5464177"/>
              <a:ext cx="733427" cy="642936"/>
            </a:xfrm>
            <a:custGeom>
              <a:avLst/>
              <a:gdLst>
                <a:gd name="T0" fmla="*/ 50 w 2363"/>
                <a:gd name="T1" fmla="*/ 49 h 2067"/>
                <a:gd name="T2" fmla="*/ 0 w 2363"/>
                <a:gd name="T3" fmla="*/ 197 h 2067"/>
                <a:gd name="T4" fmla="*/ 99 w 2363"/>
                <a:gd name="T5" fmla="*/ 246 h 2067"/>
                <a:gd name="T6" fmla="*/ 493 w 2363"/>
                <a:gd name="T7" fmla="*/ 442 h 2067"/>
                <a:gd name="T8" fmla="*/ 444 w 2363"/>
                <a:gd name="T9" fmla="*/ 491 h 2067"/>
                <a:gd name="T10" fmla="*/ 2117 w 2363"/>
                <a:gd name="T11" fmla="*/ 343 h 2067"/>
                <a:gd name="T12" fmla="*/ 2265 w 2363"/>
                <a:gd name="T13" fmla="*/ 294 h 2067"/>
                <a:gd name="T14" fmla="*/ 2265 w 2363"/>
                <a:gd name="T15" fmla="*/ 197 h 2067"/>
                <a:gd name="T16" fmla="*/ 2019 w 2363"/>
                <a:gd name="T17" fmla="*/ 146 h 2067"/>
                <a:gd name="T18" fmla="*/ 1723 w 2363"/>
                <a:gd name="T19" fmla="*/ 1918 h 2067"/>
                <a:gd name="T20" fmla="*/ 1674 w 2363"/>
                <a:gd name="T21" fmla="*/ 1969 h 2067"/>
                <a:gd name="T22" fmla="*/ 1772 w 2363"/>
                <a:gd name="T23" fmla="*/ 1969 h 2067"/>
                <a:gd name="T24" fmla="*/ 2265 w 2363"/>
                <a:gd name="T25" fmla="*/ 1230 h 2067"/>
                <a:gd name="T26" fmla="*/ 2265 w 2363"/>
                <a:gd name="T27" fmla="*/ 984 h 2067"/>
                <a:gd name="T28" fmla="*/ 2265 w 2363"/>
                <a:gd name="T29" fmla="*/ 688 h 2067"/>
                <a:gd name="T30" fmla="*/ 2019 w 2363"/>
                <a:gd name="T31" fmla="*/ 688 h 2067"/>
                <a:gd name="T32" fmla="*/ 1822 w 2363"/>
                <a:gd name="T33" fmla="*/ 737 h 2067"/>
                <a:gd name="T34" fmla="*/ 1575 w 2363"/>
                <a:gd name="T35" fmla="*/ 737 h 2067"/>
                <a:gd name="T36" fmla="*/ 1477 w 2363"/>
                <a:gd name="T37" fmla="*/ 787 h 2067"/>
                <a:gd name="T38" fmla="*/ 1132 w 2363"/>
                <a:gd name="T39" fmla="*/ 787 h 2067"/>
                <a:gd name="T40" fmla="*/ 887 w 2363"/>
                <a:gd name="T41" fmla="*/ 688 h 2067"/>
                <a:gd name="T42" fmla="*/ 738 w 2363"/>
                <a:gd name="T43" fmla="*/ 591 h 2067"/>
                <a:gd name="T44" fmla="*/ 444 w 2363"/>
                <a:gd name="T45" fmla="*/ 540 h 2067"/>
                <a:gd name="T46" fmla="*/ 444 w 2363"/>
                <a:gd name="T47" fmla="*/ 885 h 2067"/>
                <a:gd name="T48" fmla="*/ 690 w 2363"/>
                <a:gd name="T49" fmla="*/ 1230 h 2067"/>
                <a:gd name="T50" fmla="*/ 738 w 2363"/>
                <a:gd name="T51" fmla="*/ 1328 h 2067"/>
                <a:gd name="T52" fmla="*/ 787 w 2363"/>
                <a:gd name="T53" fmla="*/ 1476 h 2067"/>
                <a:gd name="T54" fmla="*/ 838 w 2363"/>
                <a:gd name="T55" fmla="*/ 1721 h 2067"/>
                <a:gd name="T56" fmla="*/ 984 w 2363"/>
                <a:gd name="T57" fmla="*/ 1869 h 2067"/>
                <a:gd name="T58" fmla="*/ 1181 w 2363"/>
                <a:gd name="T59" fmla="*/ 1918 h 2067"/>
                <a:gd name="T60" fmla="*/ 1083 w 2363"/>
                <a:gd name="T61" fmla="*/ 1969 h 2067"/>
                <a:gd name="T62" fmla="*/ 1428 w 2363"/>
                <a:gd name="T63" fmla="*/ 2066 h 2067"/>
                <a:gd name="T64" fmla="*/ 1625 w 2363"/>
                <a:gd name="T65" fmla="*/ 1918 h 2067"/>
                <a:gd name="T66" fmla="*/ 1674 w 2363"/>
                <a:gd name="T67" fmla="*/ 1869 h 2067"/>
                <a:gd name="T68" fmla="*/ 1772 w 2363"/>
                <a:gd name="T69" fmla="*/ 1772 h 2067"/>
                <a:gd name="T70" fmla="*/ 1822 w 2363"/>
                <a:gd name="T71" fmla="*/ 1721 h 2067"/>
                <a:gd name="T72" fmla="*/ 1920 w 2363"/>
                <a:gd name="T73" fmla="*/ 1672 h 2067"/>
                <a:gd name="T74" fmla="*/ 2019 w 2363"/>
                <a:gd name="T75" fmla="*/ 1772 h 2067"/>
                <a:gd name="T76" fmla="*/ 2019 w 2363"/>
                <a:gd name="T77" fmla="*/ 1869 h 2067"/>
                <a:gd name="T78" fmla="*/ 2068 w 2363"/>
                <a:gd name="T79" fmla="*/ 1575 h 2067"/>
                <a:gd name="T80" fmla="*/ 2117 w 2363"/>
                <a:gd name="T81" fmla="*/ 1378 h 2067"/>
                <a:gd name="T82" fmla="*/ 2216 w 2363"/>
                <a:gd name="T83" fmla="*/ 1230 h 2067"/>
                <a:gd name="T84" fmla="*/ 2265 w 2363"/>
                <a:gd name="T85" fmla="*/ 1279 h 2067"/>
                <a:gd name="T86" fmla="*/ 2265 w 2363"/>
                <a:gd name="T87" fmla="*/ 1378 h 2067"/>
                <a:gd name="T88" fmla="*/ 2265 w 2363"/>
                <a:gd name="T89" fmla="*/ 394 h 2067"/>
                <a:gd name="T90" fmla="*/ 2165 w 2363"/>
                <a:gd name="T91" fmla="*/ 442 h 2067"/>
                <a:gd name="T92" fmla="*/ 2362 w 2363"/>
                <a:gd name="T93" fmla="*/ 442 h 2067"/>
                <a:gd name="T94" fmla="*/ 1772 w 2363"/>
                <a:gd name="T95" fmla="*/ 1821 h 2067"/>
                <a:gd name="T96" fmla="*/ 1822 w 2363"/>
                <a:gd name="T97" fmla="*/ 1821 h 2067"/>
                <a:gd name="T98" fmla="*/ 2165 w 2363"/>
                <a:gd name="T99" fmla="*/ 491 h 2067"/>
                <a:gd name="T100" fmla="*/ 2165 w 2363"/>
                <a:gd name="T101" fmla="*/ 1524 h 2067"/>
                <a:gd name="T102" fmla="*/ 2165 w 2363"/>
                <a:gd name="T103" fmla="*/ 1624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63" h="2067">
                  <a:moveTo>
                    <a:pt x="148" y="98"/>
                  </a:moveTo>
                  <a:lnTo>
                    <a:pt x="99" y="49"/>
                  </a:lnTo>
                  <a:lnTo>
                    <a:pt x="50" y="0"/>
                  </a:lnTo>
                  <a:lnTo>
                    <a:pt x="50" y="0"/>
                  </a:lnTo>
                  <a:lnTo>
                    <a:pt x="50" y="49"/>
                  </a:lnTo>
                  <a:lnTo>
                    <a:pt x="0" y="49"/>
                  </a:lnTo>
                  <a:lnTo>
                    <a:pt x="0" y="98"/>
                  </a:lnTo>
                  <a:lnTo>
                    <a:pt x="0" y="146"/>
                  </a:lnTo>
                  <a:lnTo>
                    <a:pt x="0" y="146"/>
                  </a:lnTo>
                  <a:lnTo>
                    <a:pt x="0" y="197"/>
                  </a:lnTo>
                  <a:lnTo>
                    <a:pt x="0" y="246"/>
                  </a:lnTo>
                  <a:lnTo>
                    <a:pt x="0" y="294"/>
                  </a:lnTo>
                  <a:lnTo>
                    <a:pt x="50" y="294"/>
                  </a:lnTo>
                  <a:lnTo>
                    <a:pt x="99" y="246"/>
                  </a:lnTo>
                  <a:lnTo>
                    <a:pt x="99" y="246"/>
                  </a:lnTo>
                  <a:lnTo>
                    <a:pt x="148" y="197"/>
                  </a:lnTo>
                  <a:lnTo>
                    <a:pt x="99" y="146"/>
                  </a:lnTo>
                  <a:lnTo>
                    <a:pt x="148" y="98"/>
                  </a:lnTo>
                  <a:close/>
                  <a:moveTo>
                    <a:pt x="444" y="491"/>
                  </a:moveTo>
                  <a:lnTo>
                    <a:pt x="493" y="442"/>
                  </a:lnTo>
                  <a:lnTo>
                    <a:pt x="444" y="442"/>
                  </a:lnTo>
                  <a:lnTo>
                    <a:pt x="444" y="442"/>
                  </a:lnTo>
                  <a:lnTo>
                    <a:pt x="444" y="491"/>
                  </a:lnTo>
                  <a:lnTo>
                    <a:pt x="444" y="540"/>
                  </a:lnTo>
                  <a:lnTo>
                    <a:pt x="444" y="491"/>
                  </a:lnTo>
                  <a:close/>
                  <a:moveTo>
                    <a:pt x="2068" y="146"/>
                  </a:moveTo>
                  <a:lnTo>
                    <a:pt x="2068" y="197"/>
                  </a:lnTo>
                  <a:lnTo>
                    <a:pt x="2068" y="246"/>
                  </a:lnTo>
                  <a:lnTo>
                    <a:pt x="2117" y="294"/>
                  </a:lnTo>
                  <a:lnTo>
                    <a:pt x="2117" y="343"/>
                  </a:lnTo>
                  <a:lnTo>
                    <a:pt x="2165" y="343"/>
                  </a:lnTo>
                  <a:lnTo>
                    <a:pt x="2165" y="343"/>
                  </a:lnTo>
                  <a:lnTo>
                    <a:pt x="2216" y="343"/>
                  </a:lnTo>
                  <a:lnTo>
                    <a:pt x="2265" y="294"/>
                  </a:lnTo>
                  <a:lnTo>
                    <a:pt x="2265" y="294"/>
                  </a:lnTo>
                  <a:lnTo>
                    <a:pt x="2265" y="294"/>
                  </a:lnTo>
                  <a:lnTo>
                    <a:pt x="2265" y="246"/>
                  </a:lnTo>
                  <a:lnTo>
                    <a:pt x="2265" y="246"/>
                  </a:lnTo>
                  <a:lnTo>
                    <a:pt x="2265" y="197"/>
                  </a:lnTo>
                  <a:lnTo>
                    <a:pt x="2265" y="197"/>
                  </a:lnTo>
                  <a:lnTo>
                    <a:pt x="2216" y="197"/>
                  </a:lnTo>
                  <a:lnTo>
                    <a:pt x="2117" y="98"/>
                  </a:lnTo>
                  <a:lnTo>
                    <a:pt x="2068" y="98"/>
                  </a:lnTo>
                  <a:lnTo>
                    <a:pt x="2019" y="146"/>
                  </a:lnTo>
                  <a:lnTo>
                    <a:pt x="2019" y="146"/>
                  </a:lnTo>
                  <a:lnTo>
                    <a:pt x="2019" y="197"/>
                  </a:lnTo>
                  <a:lnTo>
                    <a:pt x="2068" y="146"/>
                  </a:lnTo>
                  <a:close/>
                  <a:moveTo>
                    <a:pt x="1772" y="1918"/>
                  </a:moveTo>
                  <a:lnTo>
                    <a:pt x="1723" y="1918"/>
                  </a:lnTo>
                  <a:lnTo>
                    <a:pt x="1723" y="1918"/>
                  </a:lnTo>
                  <a:lnTo>
                    <a:pt x="1723" y="1969"/>
                  </a:lnTo>
                  <a:lnTo>
                    <a:pt x="1723" y="1969"/>
                  </a:lnTo>
                  <a:lnTo>
                    <a:pt x="1674" y="1969"/>
                  </a:lnTo>
                  <a:lnTo>
                    <a:pt x="1674" y="1969"/>
                  </a:lnTo>
                  <a:lnTo>
                    <a:pt x="1674" y="1969"/>
                  </a:lnTo>
                  <a:lnTo>
                    <a:pt x="1674" y="1969"/>
                  </a:lnTo>
                  <a:lnTo>
                    <a:pt x="1674" y="2017"/>
                  </a:lnTo>
                  <a:lnTo>
                    <a:pt x="1723" y="2017"/>
                  </a:lnTo>
                  <a:lnTo>
                    <a:pt x="1772" y="2017"/>
                  </a:lnTo>
                  <a:lnTo>
                    <a:pt x="1772" y="1969"/>
                  </a:lnTo>
                  <a:lnTo>
                    <a:pt x="1772" y="1918"/>
                  </a:lnTo>
                  <a:close/>
                  <a:moveTo>
                    <a:pt x="2313" y="1279"/>
                  </a:moveTo>
                  <a:lnTo>
                    <a:pt x="2265" y="1279"/>
                  </a:lnTo>
                  <a:lnTo>
                    <a:pt x="2265" y="1279"/>
                  </a:lnTo>
                  <a:lnTo>
                    <a:pt x="2265" y="1230"/>
                  </a:lnTo>
                  <a:lnTo>
                    <a:pt x="2265" y="1230"/>
                  </a:lnTo>
                  <a:lnTo>
                    <a:pt x="2265" y="1131"/>
                  </a:lnTo>
                  <a:lnTo>
                    <a:pt x="2265" y="1082"/>
                  </a:lnTo>
                  <a:lnTo>
                    <a:pt x="2265" y="1033"/>
                  </a:lnTo>
                  <a:lnTo>
                    <a:pt x="2265" y="984"/>
                  </a:lnTo>
                  <a:lnTo>
                    <a:pt x="2265" y="934"/>
                  </a:lnTo>
                  <a:lnTo>
                    <a:pt x="2265" y="836"/>
                  </a:lnTo>
                  <a:lnTo>
                    <a:pt x="2265" y="836"/>
                  </a:lnTo>
                  <a:lnTo>
                    <a:pt x="2265" y="787"/>
                  </a:lnTo>
                  <a:lnTo>
                    <a:pt x="2265" y="688"/>
                  </a:lnTo>
                  <a:lnTo>
                    <a:pt x="2216" y="639"/>
                  </a:lnTo>
                  <a:lnTo>
                    <a:pt x="2117" y="639"/>
                  </a:lnTo>
                  <a:lnTo>
                    <a:pt x="2117" y="639"/>
                  </a:lnTo>
                  <a:lnTo>
                    <a:pt x="2068" y="688"/>
                  </a:lnTo>
                  <a:lnTo>
                    <a:pt x="2019" y="688"/>
                  </a:lnTo>
                  <a:lnTo>
                    <a:pt x="1920" y="639"/>
                  </a:lnTo>
                  <a:lnTo>
                    <a:pt x="1920" y="688"/>
                  </a:lnTo>
                  <a:lnTo>
                    <a:pt x="1871" y="737"/>
                  </a:lnTo>
                  <a:lnTo>
                    <a:pt x="1822" y="737"/>
                  </a:lnTo>
                  <a:lnTo>
                    <a:pt x="1822" y="737"/>
                  </a:lnTo>
                  <a:lnTo>
                    <a:pt x="1772" y="688"/>
                  </a:lnTo>
                  <a:lnTo>
                    <a:pt x="1723" y="688"/>
                  </a:lnTo>
                  <a:lnTo>
                    <a:pt x="1723" y="737"/>
                  </a:lnTo>
                  <a:lnTo>
                    <a:pt x="1674" y="737"/>
                  </a:lnTo>
                  <a:lnTo>
                    <a:pt x="1575" y="737"/>
                  </a:lnTo>
                  <a:lnTo>
                    <a:pt x="1575" y="737"/>
                  </a:lnTo>
                  <a:lnTo>
                    <a:pt x="1526" y="737"/>
                  </a:lnTo>
                  <a:lnTo>
                    <a:pt x="1526" y="787"/>
                  </a:lnTo>
                  <a:lnTo>
                    <a:pt x="1526" y="836"/>
                  </a:lnTo>
                  <a:lnTo>
                    <a:pt x="1477" y="787"/>
                  </a:lnTo>
                  <a:lnTo>
                    <a:pt x="1477" y="787"/>
                  </a:lnTo>
                  <a:lnTo>
                    <a:pt x="1428" y="787"/>
                  </a:lnTo>
                  <a:lnTo>
                    <a:pt x="1378" y="787"/>
                  </a:lnTo>
                  <a:lnTo>
                    <a:pt x="1231" y="836"/>
                  </a:lnTo>
                  <a:lnTo>
                    <a:pt x="1132" y="787"/>
                  </a:lnTo>
                  <a:lnTo>
                    <a:pt x="984" y="737"/>
                  </a:lnTo>
                  <a:lnTo>
                    <a:pt x="984" y="737"/>
                  </a:lnTo>
                  <a:lnTo>
                    <a:pt x="935" y="688"/>
                  </a:lnTo>
                  <a:lnTo>
                    <a:pt x="935" y="688"/>
                  </a:lnTo>
                  <a:lnTo>
                    <a:pt x="887" y="688"/>
                  </a:lnTo>
                  <a:lnTo>
                    <a:pt x="838" y="639"/>
                  </a:lnTo>
                  <a:lnTo>
                    <a:pt x="838" y="639"/>
                  </a:lnTo>
                  <a:lnTo>
                    <a:pt x="787" y="639"/>
                  </a:lnTo>
                  <a:lnTo>
                    <a:pt x="738" y="639"/>
                  </a:lnTo>
                  <a:lnTo>
                    <a:pt x="738" y="591"/>
                  </a:lnTo>
                  <a:lnTo>
                    <a:pt x="690" y="591"/>
                  </a:lnTo>
                  <a:lnTo>
                    <a:pt x="641" y="639"/>
                  </a:lnTo>
                  <a:lnTo>
                    <a:pt x="590" y="639"/>
                  </a:lnTo>
                  <a:lnTo>
                    <a:pt x="493" y="591"/>
                  </a:lnTo>
                  <a:lnTo>
                    <a:pt x="444" y="540"/>
                  </a:lnTo>
                  <a:lnTo>
                    <a:pt x="444" y="639"/>
                  </a:lnTo>
                  <a:lnTo>
                    <a:pt x="394" y="737"/>
                  </a:lnTo>
                  <a:lnTo>
                    <a:pt x="394" y="787"/>
                  </a:lnTo>
                  <a:lnTo>
                    <a:pt x="444" y="836"/>
                  </a:lnTo>
                  <a:lnTo>
                    <a:pt x="444" y="885"/>
                  </a:lnTo>
                  <a:lnTo>
                    <a:pt x="444" y="934"/>
                  </a:lnTo>
                  <a:lnTo>
                    <a:pt x="444" y="934"/>
                  </a:lnTo>
                  <a:lnTo>
                    <a:pt x="542" y="1082"/>
                  </a:lnTo>
                  <a:lnTo>
                    <a:pt x="590" y="1131"/>
                  </a:lnTo>
                  <a:lnTo>
                    <a:pt x="690" y="1230"/>
                  </a:lnTo>
                  <a:lnTo>
                    <a:pt x="690" y="1279"/>
                  </a:lnTo>
                  <a:lnTo>
                    <a:pt x="690" y="1328"/>
                  </a:lnTo>
                  <a:lnTo>
                    <a:pt x="738" y="1328"/>
                  </a:lnTo>
                  <a:lnTo>
                    <a:pt x="738" y="1328"/>
                  </a:lnTo>
                  <a:lnTo>
                    <a:pt x="738" y="1328"/>
                  </a:lnTo>
                  <a:lnTo>
                    <a:pt x="738" y="1378"/>
                  </a:lnTo>
                  <a:lnTo>
                    <a:pt x="838" y="1427"/>
                  </a:lnTo>
                  <a:lnTo>
                    <a:pt x="838" y="1427"/>
                  </a:lnTo>
                  <a:lnTo>
                    <a:pt x="838" y="1476"/>
                  </a:lnTo>
                  <a:lnTo>
                    <a:pt x="787" y="1476"/>
                  </a:lnTo>
                  <a:lnTo>
                    <a:pt x="787" y="1427"/>
                  </a:lnTo>
                  <a:lnTo>
                    <a:pt x="690" y="1378"/>
                  </a:lnTo>
                  <a:lnTo>
                    <a:pt x="690" y="1476"/>
                  </a:lnTo>
                  <a:lnTo>
                    <a:pt x="690" y="1524"/>
                  </a:lnTo>
                  <a:lnTo>
                    <a:pt x="838" y="1721"/>
                  </a:lnTo>
                  <a:lnTo>
                    <a:pt x="838" y="1721"/>
                  </a:lnTo>
                  <a:lnTo>
                    <a:pt x="887" y="1721"/>
                  </a:lnTo>
                  <a:lnTo>
                    <a:pt x="887" y="1772"/>
                  </a:lnTo>
                  <a:lnTo>
                    <a:pt x="935" y="1821"/>
                  </a:lnTo>
                  <a:lnTo>
                    <a:pt x="984" y="1869"/>
                  </a:lnTo>
                  <a:lnTo>
                    <a:pt x="1035" y="1918"/>
                  </a:lnTo>
                  <a:lnTo>
                    <a:pt x="1083" y="1918"/>
                  </a:lnTo>
                  <a:lnTo>
                    <a:pt x="1132" y="1918"/>
                  </a:lnTo>
                  <a:lnTo>
                    <a:pt x="1181" y="1918"/>
                  </a:lnTo>
                  <a:lnTo>
                    <a:pt x="1181" y="1918"/>
                  </a:lnTo>
                  <a:lnTo>
                    <a:pt x="1181" y="1918"/>
                  </a:lnTo>
                  <a:lnTo>
                    <a:pt x="1132" y="1918"/>
                  </a:lnTo>
                  <a:lnTo>
                    <a:pt x="1083" y="1969"/>
                  </a:lnTo>
                  <a:lnTo>
                    <a:pt x="1083" y="1969"/>
                  </a:lnTo>
                  <a:lnTo>
                    <a:pt x="1083" y="1969"/>
                  </a:lnTo>
                  <a:lnTo>
                    <a:pt x="1132" y="2017"/>
                  </a:lnTo>
                  <a:lnTo>
                    <a:pt x="1181" y="2017"/>
                  </a:lnTo>
                  <a:lnTo>
                    <a:pt x="1280" y="2017"/>
                  </a:lnTo>
                  <a:lnTo>
                    <a:pt x="1378" y="2017"/>
                  </a:lnTo>
                  <a:lnTo>
                    <a:pt x="1428" y="2066"/>
                  </a:lnTo>
                  <a:lnTo>
                    <a:pt x="1526" y="2066"/>
                  </a:lnTo>
                  <a:lnTo>
                    <a:pt x="1526" y="2066"/>
                  </a:lnTo>
                  <a:lnTo>
                    <a:pt x="1575" y="2017"/>
                  </a:lnTo>
                  <a:lnTo>
                    <a:pt x="1625" y="1969"/>
                  </a:lnTo>
                  <a:lnTo>
                    <a:pt x="1625" y="1918"/>
                  </a:lnTo>
                  <a:lnTo>
                    <a:pt x="1625" y="1918"/>
                  </a:lnTo>
                  <a:lnTo>
                    <a:pt x="1575" y="1869"/>
                  </a:lnTo>
                  <a:lnTo>
                    <a:pt x="1575" y="1869"/>
                  </a:lnTo>
                  <a:lnTo>
                    <a:pt x="1625" y="1821"/>
                  </a:lnTo>
                  <a:lnTo>
                    <a:pt x="1674" y="1869"/>
                  </a:lnTo>
                  <a:lnTo>
                    <a:pt x="1723" y="1869"/>
                  </a:lnTo>
                  <a:lnTo>
                    <a:pt x="1723" y="1821"/>
                  </a:lnTo>
                  <a:lnTo>
                    <a:pt x="1723" y="1772"/>
                  </a:lnTo>
                  <a:lnTo>
                    <a:pt x="1723" y="1772"/>
                  </a:lnTo>
                  <a:lnTo>
                    <a:pt x="1772" y="1772"/>
                  </a:lnTo>
                  <a:lnTo>
                    <a:pt x="1772" y="1721"/>
                  </a:lnTo>
                  <a:lnTo>
                    <a:pt x="1772" y="1721"/>
                  </a:lnTo>
                  <a:lnTo>
                    <a:pt x="1772" y="1672"/>
                  </a:lnTo>
                  <a:lnTo>
                    <a:pt x="1772" y="1672"/>
                  </a:lnTo>
                  <a:lnTo>
                    <a:pt x="1822" y="1721"/>
                  </a:lnTo>
                  <a:lnTo>
                    <a:pt x="1822" y="1772"/>
                  </a:lnTo>
                  <a:lnTo>
                    <a:pt x="1871" y="1772"/>
                  </a:lnTo>
                  <a:lnTo>
                    <a:pt x="1871" y="1721"/>
                  </a:lnTo>
                  <a:lnTo>
                    <a:pt x="1871" y="1672"/>
                  </a:lnTo>
                  <a:lnTo>
                    <a:pt x="1920" y="1672"/>
                  </a:lnTo>
                  <a:lnTo>
                    <a:pt x="1969" y="1672"/>
                  </a:lnTo>
                  <a:lnTo>
                    <a:pt x="2019" y="1721"/>
                  </a:lnTo>
                  <a:lnTo>
                    <a:pt x="2019" y="1721"/>
                  </a:lnTo>
                  <a:lnTo>
                    <a:pt x="2019" y="1772"/>
                  </a:lnTo>
                  <a:lnTo>
                    <a:pt x="2019" y="1772"/>
                  </a:lnTo>
                  <a:lnTo>
                    <a:pt x="1969" y="1772"/>
                  </a:lnTo>
                  <a:lnTo>
                    <a:pt x="1920" y="1772"/>
                  </a:lnTo>
                  <a:lnTo>
                    <a:pt x="1969" y="1821"/>
                  </a:lnTo>
                  <a:lnTo>
                    <a:pt x="2019" y="1869"/>
                  </a:lnTo>
                  <a:lnTo>
                    <a:pt x="2019" y="1869"/>
                  </a:lnTo>
                  <a:lnTo>
                    <a:pt x="2068" y="1869"/>
                  </a:lnTo>
                  <a:lnTo>
                    <a:pt x="2117" y="1821"/>
                  </a:lnTo>
                  <a:lnTo>
                    <a:pt x="2117" y="1721"/>
                  </a:lnTo>
                  <a:lnTo>
                    <a:pt x="2068" y="1672"/>
                  </a:lnTo>
                  <a:lnTo>
                    <a:pt x="2068" y="1575"/>
                  </a:lnTo>
                  <a:lnTo>
                    <a:pt x="2068" y="1524"/>
                  </a:lnTo>
                  <a:lnTo>
                    <a:pt x="2117" y="1524"/>
                  </a:lnTo>
                  <a:lnTo>
                    <a:pt x="2117" y="1476"/>
                  </a:lnTo>
                  <a:lnTo>
                    <a:pt x="2117" y="1427"/>
                  </a:lnTo>
                  <a:lnTo>
                    <a:pt x="2117" y="1378"/>
                  </a:lnTo>
                  <a:lnTo>
                    <a:pt x="2165" y="1328"/>
                  </a:lnTo>
                  <a:lnTo>
                    <a:pt x="2165" y="1279"/>
                  </a:lnTo>
                  <a:lnTo>
                    <a:pt x="2216" y="1279"/>
                  </a:lnTo>
                  <a:lnTo>
                    <a:pt x="2165" y="1279"/>
                  </a:lnTo>
                  <a:lnTo>
                    <a:pt x="2216" y="1230"/>
                  </a:lnTo>
                  <a:lnTo>
                    <a:pt x="2216" y="1230"/>
                  </a:lnTo>
                  <a:lnTo>
                    <a:pt x="2216" y="1279"/>
                  </a:lnTo>
                  <a:lnTo>
                    <a:pt x="2216" y="1279"/>
                  </a:lnTo>
                  <a:lnTo>
                    <a:pt x="2216" y="1279"/>
                  </a:lnTo>
                  <a:lnTo>
                    <a:pt x="2265" y="1279"/>
                  </a:lnTo>
                  <a:lnTo>
                    <a:pt x="2265" y="1328"/>
                  </a:lnTo>
                  <a:lnTo>
                    <a:pt x="2265" y="1328"/>
                  </a:lnTo>
                  <a:lnTo>
                    <a:pt x="2265" y="1378"/>
                  </a:lnTo>
                  <a:lnTo>
                    <a:pt x="2265" y="1378"/>
                  </a:lnTo>
                  <a:lnTo>
                    <a:pt x="2265" y="1378"/>
                  </a:lnTo>
                  <a:lnTo>
                    <a:pt x="2313" y="1378"/>
                  </a:lnTo>
                  <a:lnTo>
                    <a:pt x="2265" y="1328"/>
                  </a:lnTo>
                  <a:lnTo>
                    <a:pt x="2313" y="1279"/>
                  </a:lnTo>
                  <a:close/>
                  <a:moveTo>
                    <a:pt x="2313" y="394"/>
                  </a:moveTo>
                  <a:lnTo>
                    <a:pt x="2265" y="394"/>
                  </a:lnTo>
                  <a:lnTo>
                    <a:pt x="2216" y="394"/>
                  </a:lnTo>
                  <a:lnTo>
                    <a:pt x="2165" y="394"/>
                  </a:lnTo>
                  <a:lnTo>
                    <a:pt x="2117" y="394"/>
                  </a:lnTo>
                  <a:lnTo>
                    <a:pt x="2117" y="442"/>
                  </a:lnTo>
                  <a:lnTo>
                    <a:pt x="2165" y="442"/>
                  </a:lnTo>
                  <a:lnTo>
                    <a:pt x="2216" y="442"/>
                  </a:lnTo>
                  <a:lnTo>
                    <a:pt x="2265" y="442"/>
                  </a:lnTo>
                  <a:lnTo>
                    <a:pt x="2313" y="491"/>
                  </a:lnTo>
                  <a:lnTo>
                    <a:pt x="2313" y="491"/>
                  </a:lnTo>
                  <a:lnTo>
                    <a:pt x="2362" y="442"/>
                  </a:lnTo>
                  <a:lnTo>
                    <a:pt x="2313" y="394"/>
                  </a:lnTo>
                  <a:close/>
                  <a:moveTo>
                    <a:pt x="1772" y="1821"/>
                  </a:moveTo>
                  <a:lnTo>
                    <a:pt x="1772" y="1821"/>
                  </a:lnTo>
                  <a:lnTo>
                    <a:pt x="1772" y="1821"/>
                  </a:lnTo>
                  <a:lnTo>
                    <a:pt x="1772" y="1821"/>
                  </a:lnTo>
                  <a:lnTo>
                    <a:pt x="1772" y="1869"/>
                  </a:lnTo>
                  <a:lnTo>
                    <a:pt x="1772" y="1869"/>
                  </a:lnTo>
                  <a:lnTo>
                    <a:pt x="1772" y="1869"/>
                  </a:lnTo>
                  <a:lnTo>
                    <a:pt x="1822" y="1869"/>
                  </a:lnTo>
                  <a:lnTo>
                    <a:pt x="1822" y="1821"/>
                  </a:lnTo>
                  <a:lnTo>
                    <a:pt x="1772" y="1821"/>
                  </a:lnTo>
                  <a:close/>
                  <a:moveTo>
                    <a:pt x="2216" y="491"/>
                  </a:moveTo>
                  <a:lnTo>
                    <a:pt x="2216" y="491"/>
                  </a:lnTo>
                  <a:lnTo>
                    <a:pt x="2216" y="491"/>
                  </a:lnTo>
                  <a:lnTo>
                    <a:pt x="2165" y="491"/>
                  </a:lnTo>
                  <a:lnTo>
                    <a:pt x="2165" y="491"/>
                  </a:lnTo>
                  <a:lnTo>
                    <a:pt x="2216" y="540"/>
                  </a:lnTo>
                  <a:lnTo>
                    <a:pt x="2216" y="491"/>
                  </a:lnTo>
                  <a:close/>
                  <a:moveTo>
                    <a:pt x="2165" y="1575"/>
                  </a:moveTo>
                  <a:lnTo>
                    <a:pt x="2165" y="1524"/>
                  </a:lnTo>
                  <a:lnTo>
                    <a:pt x="2117" y="1575"/>
                  </a:lnTo>
                  <a:lnTo>
                    <a:pt x="2117" y="1575"/>
                  </a:lnTo>
                  <a:lnTo>
                    <a:pt x="2117" y="1624"/>
                  </a:lnTo>
                  <a:lnTo>
                    <a:pt x="2117" y="1624"/>
                  </a:lnTo>
                  <a:lnTo>
                    <a:pt x="2165" y="1624"/>
                  </a:lnTo>
                  <a:lnTo>
                    <a:pt x="2165" y="1575"/>
                  </a:lnTo>
                  <a:lnTo>
                    <a:pt x="2216" y="1575"/>
                  </a:lnTo>
                  <a:lnTo>
                    <a:pt x="2165" y="1575"/>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91" name="Freeform 90"/>
            <p:cNvSpPr>
              <a:spLocks noChangeArrowheads="1"/>
            </p:cNvSpPr>
            <p:nvPr/>
          </p:nvSpPr>
          <p:spPr bwMode="auto">
            <a:xfrm>
              <a:off x="13274036" y="4576766"/>
              <a:ext cx="1420816" cy="825501"/>
            </a:xfrm>
            <a:custGeom>
              <a:avLst/>
              <a:gdLst>
                <a:gd name="T0" fmla="*/ 2117 w 4578"/>
                <a:gd name="T1" fmla="*/ 2313 h 2659"/>
                <a:gd name="T2" fmla="*/ 3692 w 4578"/>
                <a:gd name="T3" fmla="*/ 1378 h 2659"/>
                <a:gd name="T4" fmla="*/ 3593 w 4578"/>
                <a:gd name="T5" fmla="*/ 1033 h 2659"/>
                <a:gd name="T6" fmla="*/ 3396 w 4578"/>
                <a:gd name="T7" fmla="*/ 1033 h 2659"/>
                <a:gd name="T8" fmla="*/ 3298 w 4578"/>
                <a:gd name="T9" fmla="*/ 984 h 2659"/>
                <a:gd name="T10" fmla="*/ 3199 w 4578"/>
                <a:gd name="T11" fmla="*/ 1033 h 2659"/>
                <a:gd name="T12" fmla="*/ 3002 w 4578"/>
                <a:gd name="T13" fmla="*/ 1083 h 2659"/>
                <a:gd name="T14" fmla="*/ 2756 w 4578"/>
                <a:gd name="T15" fmla="*/ 1033 h 2659"/>
                <a:gd name="T16" fmla="*/ 2460 w 4578"/>
                <a:gd name="T17" fmla="*/ 1033 h 2659"/>
                <a:gd name="T18" fmla="*/ 2166 w 4578"/>
                <a:gd name="T19" fmla="*/ 935 h 2659"/>
                <a:gd name="T20" fmla="*/ 2018 w 4578"/>
                <a:gd name="T21" fmla="*/ 1033 h 2659"/>
                <a:gd name="T22" fmla="*/ 1969 w 4578"/>
                <a:gd name="T23" fmla="*/ 1083 h 2659"/>
                <a:gd name="T24" fmla="*/ 1723 w 4578"/>
                <a:gd name="T25" fmla="*/ 935 h 2659"/>
                <a:gd name="T26" fmla="*/ 1378 w 4578"/>
                <a:gd name="T27" fmla="*/ 738 h 2659"/>
                <a:gd name="T28" fmla="*/ 1279 w 4578"/>
                <a:gd name="T29" fmla="*/ 590 h 2659"/>
                <a:gd name="T30" fmla="*/ 1230 w 4578"/>
                <a:gd name="T31" fmla="*/ 442 h 2659"/>
                <a:gd name="T32" fmla="*/ 936 w 4578"/>
                <a:gd name="T33" fmla="*/ 344 h 2659"/>
                <a:gd name="T34" fmla="*/ 885 w 4578"/>
                <a:gd name="T35" fmla="*/ 344 h 2659"/>
                <a:gd name="T36" fmla="*/ 788 w 4578"/>
                <a:gd name="T37" fmla="*/ 344 h 2659"/>
                <a:gd name="T38" fmla="*/ 688 w 4578"/>
                <a:gd name="T39" fmla="*/ 148 h 2659"/>
                <a:gd name="T40" fmla="*/ 591 w 4578"/>
                <a:gd name="T41" fmla="*/ 99 h 2659"/>
                <a:gd name="T42" fmla="*/ 295 w 4578"/>
                <a:gd name="T43" fmla="*/ 99 h 2659"/>
                <a:gd name="T44" fmla="*/ 49 w 4578"/>
                <a:gd name="T45" fmla="*/ 48 h 2659"/>
                <a:gd name="T46" fmla="*/ 0 w 4578"/>
                <a:gd name="T47" fmla="*/ 2067 h 2659"/>
                <a:gd name="T48" fmla="*/ 246 w 4578"/>
                <a:gd name="T49" fmla="*/ 2264 h 2659"/>
                <a:gd name="T50" fmla="*/ 591 w 4578"/>
                <a:gd name="T51" fmla="*/ 2264 h 2659"/>
                <a:gd name="T52" fmla="*/ 936 w 4578"/>
                <a:gd name="T53" fmla="*/ 2362 h 2659"/>
                <a:gd name="T54" fmla="*/ 1279 w 4578"/>
                <a:gd name="T55" fmla="*/ 2461 h 2659"/>
                <a:gd name="T56" fmla="*/ 1723 w 4578"/>
                <a:gd name="T57" fmla="*/ 2214 h 2659"/>
                <a:gd name="T58" fmla="*/ 1821 w 4578"/>
                <a:gd name="T59" fmla="*/ 2116 h 2659"/>
                <a:gd name="T60" fmla="*/ 1821 w 4578"/>
                <a:gd name="T61" fmla="*/ 2067 h 2659"/>
                <a:gd name="T62" fmla="*/ 2117 w 4578"/>
                <a:gd name="T63" fmla="*/ 2116 h 2659"/>
                <a:gd name="T64" fmla="*/ 1920 w 4578"/>
                <a:gd name="T65" fmla="*/ 2214 h 2659"/>
                <a:gd name="T66" fmla="*/ 2166 w 4578"/>
                <a:gd name="T67" fmla="*/ 2264 h 2659"/>
                <a:gd name="T68" fmla="*/ 2314 w 4578"/>
                <a:gd name="T69" fmla="*/ 2165 h 2659"/>
                <a:gd name="T70" fmla="*/ 2263 w 4578"/>
                <a:gd name="T71" fmla="*/ 2313 h 2659"/>
                <a:gd name="T72" fmla="*/ 2411 w 4578"/>
                <a:gd name="T73" fmla="*/ 2362 h 2659"/>
                <a:gd name="T74" fmla="*/ 2559 w 4578"/>
                <a:gd name="T75" fmla="*/ 2510 h 2659"/>
                <a:gd name="T76" fmla="*/ 2756 w 4578"/>
                <a:gd name="T77" fmla="*/ 2608 h 2659"/>
                <a:gd name="T78" fmla="*/ 2805 w 4578"/>
                <a:gd name="T79" fmla="*/ 2608 h 2659"/>
                <a:gd name="T80" fmla="*/ 2756 w 4578"/>
                <a:gd name="T81" fmla="*/ 2510 h 2659"/>
                <a:gd name="T82" fmla="*/ 2707 w 4578"/>
                <a:gd name="T83" fmla="*/ 2411 h 2659"/>
                <a:gd name="T84" fmla="*/ 3298 w 4578"/>
                <a:gd name="T85" fmla="*/ 2165 h 2659"/>
                <a:gd name="T86" fmla="*/ 3741 w 4578"/>
                <a:gd name="T87" fmla="*/ 1968 h 2659"/>
                <a:gd name="T88" fmla="*/ 4380 w 4578"/>
                <a:gd name="T89" fmla="*/ 1919 h 2659"/>
                <a:gd name="T90" fmla="*/ 4577 w 4578"/>
                <a:gd name="T91" fmla="*/ 1771 h 2659"/>
                <a:gd name="T92" fmla="*/ 2214 w 4578"/>
                <a:gd name="T93" fmla="*/ 2214 h 2659"/>
                <a:gd name="T94" fmla="*/ 2314 w 4578"/>
                <a:gd name="T95" fmla="*/ 2214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78" h="2659">
                  <a:moveTo>
                    <a:pt x="2214" y="2313"/>
                  </a:moveTo>
                  <a:lnTo>
                    <a:pt x="2214" y="2313"/>
                  </a:lnTo>
                  <a:lnTo>
                    <a:pt x="2166" y="2264"/>
                  </a:lnTo>
                  <a:lnTo>
                    <a:pt x="2117" y="2313"/>
                  </a:lnTo>
                  <a:lnTo>
                    <a:pt x="2214" y="2313"/>
                  </a:lnTo>
                  <a:close/>
                  <a:moveTo>
                    <a:pt x="3692" y="1426"/>
                  </a:moveTo>
                  <a:lnTo>
                    <a:pt x="3641" y="1426"/>
                  </a:lnTo>
                  <a:lnTo>
                    <a:pt x="3692" y="1378"/>
                  </a:lnTo>
                  <a:lnTo>
                    <a:pt x="3692" y="1329"/>
                  </a:lnTo>
                  <a:lnTo>
                    <a:pt x="3641" y="1280"/>
                  </a:lnTo>
                  <a:lnTo>
                    <a:pt x="3593" y="1132"/>
                  </a:lnTo>
                  <a:lnTo>
                    <a:pt x="3593" y="1033"/>
                  </a:lnTo>
                  <a:lnTo>
                    <a:pt x="3544" y="1033"/>
                  </a:lnTo>
                  <a:lnTo>
                    <a:pt x="3445" y="984"/>
                  </a:lnTo>
                  <a:lnTo>
                    <a:pt x="3445" y="984"/>
                  </a:lnTo>
                  <a:lnTo>
                    <a:pt x="3396" y="1033"/>
                  </a:lnTo>
                  <a:lnTo>
                    <a:pt x="3347" y="1033"/>
                  </a:lnTo>
                  <a:lnTo>
                    <a:pt x="3347" y="984"/>
                  </a:lnTo>
                  <a:lnTo>
                    <a:pt x="3298" y="984"/>
                  </a:lnTo>
                  <a:lnTo>
                    <a:pt x="3298" y="984"/>
                  </a:lnTo>
                  <a:lnTo>
                    <a:pt x="3248" y="1033"/>
                  </a:lnTo>
                  <a:lnTo>
                    <a:pt x="3248" y="1033"/>
                  </a:lnTo>
                  <a:lnTo>
                    <a:pt x="3248" y="1033"/>
                  </a:lnTo>
                  <a:lnTo>
                    <a:pt x="3199" y="1033"/>
                  </a:lnTo>
                  <a:lnTo>
                    <a:pt x="3150" y="1033"/>
                  </a:lnTo>
                  <a:lnTo>
                    <a:pt x="3150" y="1033"/>
                  </a:lnTo>
                  <a:lnTo>
                    <a:pt x="3101" y="1083"/>
                  </a:lnTo>
                  <a:lnTo>
                    <a:pt x="3002" y="1083"/>
                  </a:lnTo>
                  <a:lnTo>
                    <a:pt x="2953" y="1033"/>
                  </a:lnTo>
                  <a:lnTo>
                    <a:pt x="2854" y="1033"/>
                  </a:lnTo>
                  <a:lnTo>
                    <a:pt x="2805" y="1033"/>
                  </a:lnTo>
                  <a:lnTo>
                    <a:pt x="2756" y="1033"/>
                  </a:lnTo>
                  <a:lnTo>
                    <a:pt x="2756" y="1033"/>
                  </a:lnTo>
                  <a:lnTo>
                    <a:pt x="2657" y="1033"/>
                  </a:lnTo>
                  <a:lnTo>
                    <a:pt x="2608" y="1033"/>
                  </a:lnTo>
                  <a:lnTo>
                    <a:pt x="2460" y="1033"/>
                  </a:lnTo>
                  <a:lnTo>
                    <a:pt x="2411" y="984"/>
                  </a:lnTo>
                  <a:lnTo>
                    <a:pt x="2363" y="935"/>
                  </a:lnTo>
                  <a:lnTo>
                    <a:pt x="2263" y="935"/>
                  </a:lnTo>
                  <a:lnTo>
                    <a:pt x="2166" y="935"/>
                  </a:lnTo>
                  <a:lnTo>
                    <a:pt x="2117" y="935"/>
                  </a:lnTo>
                  <a:lnTo>
                    <a:pt x="2066" y="984"/>
                  </a:lnTo>
                  <a:lnTo>
                    <a:pt x="2018" y="984"/>
                  </a:lnTo>
                  <a:lnTo>
                    <a:pt x="2018" y="1033"/>
                  </a:lnTo>
                  <a:lnTo>
                    <a:pt x="2018" y="1033"/>
                  </a:lnTo>
                  <a:lnTo>
                    <a:pt x="2018" y="1083"/>
                  </a:lnTo>
                  <a:lnTo>
                    <a:pt x="2018" y="1083"/>
                  </a:lnTo>
                  <a:lnTo>
                    <a:pt x="1969" y="1083"/>
                  </a:lnTo>
                  <a:lnTo>
                    <a:pt x="1870" y="1083"/>
                  </a:lnTo>
                  <a:lnTo>
                    <a:pt x="1821" y="1033"/>
                  </a:lnTo>
                  <a:lnTo>
                    <a:pt x="1772" y="984"/>
                  </a:lnTo>
                  <a:lnTo>
                    <a:pt x="1723" y="935"/>
                  </a:lnTo>
                  <a:lnTo>
                    <a:pt x="1673" y="886"/>
                  </a:lnTo>
                  <a:lnTo>
                    <a:pt x="1624" y="836"/>
                  </a:lnTo>
                  <a:lnTo>
                    <a:pt x="1526" y="787"/>
                  </a:lnTo>
                  <a:lnTo>
                    <a:pt x="1378" y="738"/>
                  </a:lnTo>
                  <a:lnTo>
                    <a:pt x="1329" y="689"/>
                  </a:lnTo>
                  <a:lnTo>
                    <a:pt x="1329" y="639"/>
                  </a:lnTo>
                  <a:lnTo>
                    <a:pt x="1279" y="639"/>
                  </a:lnTo>
                  <a:lnTo>
                    <a:pt x="1279" y="590"/>
                  </a:lnTo>
                  <a:lnTo>
                    <a:pt x="1230" y="590"/>
                  </a:lnTo>
                  <a:lnTo>
                    <a:pt x="1230" y="590"/>
                  </a:lnTo>
                  <a:lnTo>
                    <a:pt x="1230" y="541"/>
                  </a:lnTo>
                  <a:lnTo>
                    <a:pt x="1230" y="442"/>
                  </a:lnTo>
                  <a:lnTo>
                    <a:pt x="1181" y="393"/>
                  </a:lnTo>
                  <a:lnTo>
                    <a:pt x="1132" y="393"/>
                  </a:lnTo>
                  <a:lnTo>
                    <a:pt x="1033" y="344"/>
                  </a:lnTo>
                  <a:lnTo>
                    <a:pt x="936" y="344"/>
                  </a:lnTo>
                  <a:lnTo>
                    <a:pt x="936" y="296"/>
                  </a:lnTo>
                  <a:lnTo>
                    <a:pt x="936" y="296"/>
                  </a:lnTo>
                  <a:lnTo>
                    <a:pt x="885" y="296"/>
                  </a:lnTo>
                  <a:lnTo>
                    <a:pt x="885" y="344"/>
                  </a:lnTo>
                  <a:lnTo>
                    <a:pt x="836" y="393"/>
                  </a:lnTo>
                  <a:lnTo>
                    <a:pt x="836" y="393"/>
                  </a:lnTo>
                  <a:lnTo>
                    <a:pt x="788" y="393"/>
                  </a:lnTo>
                  <a:lnTo>
                    <a:pt x="788" y="344"/>
                  </a:lnTo>
                  <a:lnTo>
                    <a:pt x="739" y="296"/>
                  </a:lnTo>
                  <a:lnTo>
                    <a:pt x="688" y="245"/>
                  </a:lnTo>
                  <a:lnTo>
                    <a:pt x="739" y="196"/>
                  </a:lnTo>
                  <a:lnTo>
                    <a:pt x="688" y="148"/>
                  </a:lnTo>
                  <a:lnTo>
                    <a:pt x="688" y="148"/>
                  </a:lnTo>
                  <a:lnTo>
                    <a:pt x="639" y="148"/>
                  </a:lnTo>
                  <a:lnTo>
                    <a:pt x="639" y="99"/>
                  </a:lnTo>
                  <a:lnTo>
                    <a:pt x="591" y="99"/>
                  </a:lnTo>
                  <a:lnTo>
                    <a:pt x="491" y="48"/>
                  </a:lnTo>
                  <a:lnTo>
                    <a:pt x="394" y="48"/>
                  </a:lnTo>
                  <a:lnTo>
                    <a:pt x="345" y="48"/>
                  </a:lnTo>
                  <a:lnTo>
                    <a:pt x="295" y="99"/>
                  </a:lnTo>
                  <a:lnTo>
                    <a:pt x="246" y="99"/>
                  </a:lnTo>
                  <a:lnTo>
                    <a:pt x="148" y="48"/>
                  </a:lnTo>
                  <a:lnTo>
                    <a:pt x="98" y="48"/>
                  </a:lnTo>
                  <a:lnTo>
                    <a:pt x="49" y="48"/>
                  </a:lnTo>
                  <a:lnTo>
                    <a:pt x="0" y="0"/>
                  </a:lnTo>
                  <a:lnTo>
                    <a:pt x="0" y="0"/>
                  </a:lnTo>
                  <a:lnTo>
                    <a:pt x="0" y="0"/>
                  </a:lnTo>
                  <a:lnTo>
                    <a:pt x="0" y="2067"/>
                  </a:lnTo>
                  <a:lnTo>
                    <a:pt x="0" y="2067"/>
                  </a:lnTo>
                  <a:lnTo>
                    <a:pt x="98" y="2116"/>
                  </a:lnTo>
                  <a:lnTo>
                    <a:pt x="197" y="2214"/>
                  </a:lnTo>
                  <a:lnTo>
                    <a:pt x="246" y="2264"/>
                  </a:lnTo>
                  <a:lnTo>
                    <a:pt x="295" y="2264"/>
                  </a:lnTo>
                  <a:lnTo>
                    <a:pt x="394" y="2165"/>
                  </a:lnTo>
                  <a:lnTo>
                    <a:pt x="491" y="2214"/>
                  </a:lnTo>
                  <a:lnTo>
                    <a:pt x="591" y="2264"/>
                  </a:lnTo>
                  <a:lnTo>
                    <a:pt x="688" y="2214"/>
                  </a:lnTo>
                  <a:lnTo>
                    <a:pt x="739" y="2264"/>
                  </a:lnTo>
                  <a:lnTo>
                    <a:pt x="836" y="2264"/>
                  </a:lnTo>
                  <a:lnTo>
                    <a:pt x="936" y="2362"/>
                  </a:lnTo>
                  <a:lnTo>
                    <a:pt x="1082" y="2362"/>
                  </a:lnTo>
                  <a:lnTo>
                    <a:pt x="1132" y="2411"/>
                  </a:lnTo>
                  <a:lnTo>
                    <a:pt x="1181" y="2461"/>
                  </a:lnTo>
                  <a:lnTo>
                    <a:pt x="1279" y="2461"/>
                  </a:lnTo>
                  <a:lnTo>
                    <a:pt x="1378" y="2461"/>
                  </a:lnTo>
                  <a:lnTo>
                    <a:pt x="1427" y="2411"/>
                  </a:lnTo>
                  <a:lnTo>
                    <a:pt x="1575" y="2264"/>
                  </a:lnTo>
                  <a:lnTo>
                    <a:pt x="1723" y="2214"/>
                  </a:lnTo>
                  <a:lnTo>
                    <a:pt x="1772" y="2214"/>
                  </a:lnTo>
                  <a:lnTo>
                    <a:pt x="1821" y="2214"/>
                  </a:lnTo>
                  <a:lnTo>
                    <a:pt x="1870" y="2165"/>
                  </a:lnTo>
                  <a:lnTo>
                    <a:pt x="1821" y="2116"/>
                  </a:lnTo>
                  <a:lnTo>
                    <a:pt x="1821" y="2116"/>
                  </a:lnTo>
                  <a:lnTo>
                    <a:pt x="1723" y="2116"/>
                  </a:lnTo>
                  <a:lnTo>
                    <a:pt x="1772" y="2116"/>
                  </a:lnTo>
                  <a:lnTo>
                    <a:pt x="1821" y="2067"/>
                  </a:lnTo>
                  <a:lnTo>
                    <a:pt x="2018" y="2017"/>
                  </a:lnTo>
                  <a:lnTo>
                    <a:pt x="2066" y="2017"/>
                  </a:lnTo>
                  <a:lnTo>
                    <a:pt x="2066" y="2067"/>
                  </a:lnTo>
                  <a:lnTo>
                    <a:pt x="2117" y="2116"/>
                  </a:lnTo>
                  <a:lnTo>
                    <a:pt x="2066" y="2165"/>
                  </a:lnTo>
                  <a:lnTo>
                    <a:pt x="2066" y="2165"/>
                  </a:lnTo>
                  <a:lnTo>
                    <a:pt x="2018" y="2214"/>
                  </a:lnTo>
                  <a:lnTo>
                    <a:pt x="1920" y="2214"/>
                  </a:lnTo>
                  <a:lnTo>
                    <a:pt x="1920" y="2214"/>
                  </a:lnTo>
                  <a:lnTo>
                    <a:pt x="1969" y="2264"/>
                  </a:lnTo>
                  <a:lnTo>
                    <a:pt x="2018" y="2313"/>
                  </a:lnTo>
                  <a:lnTo>
                    <a:pt x="2166" y="2264"/>
                  </a:lnTo>
                  <a:lnTo>
                    <a:pt x="2166" y="2214"/>
                  </a:lnTo>
                  <a:lnTo>
                    <a:pt x="2214" y="2165"/>
                  </a:lnTo>
                  <a:lnTo>
                    <a:pt x="2263" y="2165"/>
                  </a:lnTo>
                  <a:lnTo>
                    <a:pt x="2314" y="2165"/>
                  </a:lnTo>
                  <a:lnTo>
                    <a:pt x="2314" y="2214"/>
                  </a:lnTo>
                  <a:lnTo>
                    <a:pt x="2314" y="2264"/>
                  </a:lnTo>
                  <a:lnTo>
                    <a:pt x="2314" y="2264"/>
                  </a:lnTo>
                  <a:lnTo>
                    <a:pt x="2263" y="2313"/>
                  </a:lnTo>
                  <a:lnTo>
                    <a:pt x="2263" y="2313"/>
                  </a:lnTo>
                  <a:lnTo>
                    <a:pt x="2314" y="2362"/>
                  </a:lnTo>
                  <a:lnTo>
                    <a:pt x="2363" y="2362"/>
                  </a:lnTo>
                  <a:lnTo>
                    <a:pt x="2411" y="2362"/>
                  </a:lnTo>
                  <a:lnTo>
                    <a:pt x="2460" y="2411"/>
                  </a:lnTo>
                  <a:lnTo>
                    <a:pt x="2511" y="2461"/>
                  </a:lnTo>
                  <a:lnTo>
                    <a:pt x="2511" y="2510"/>
                  </a:lnTo>
                  <a:lnTo>
                    <a:pt x="2559" y="2510"/>
                  </a:lnTo>
                  <a:lnTo>
                    <a:pt x="2608" y="2461"/>
                  </a:lnTo>
                  <a:lnTo>
                    <a:pt x="2657" y="2510"/>
                  </a:lnTo>
                  <a:lnTo>
                    <a:pt x="2707" y="2559"/>
                  </a:lnTo>
                  <a:lnTo>
                    <a:pt x="2756" y="2608"/>
                  </a:lnTo>
                  <a:lnTo>
                    <a:pt x="2756" y="2608"/>
                  </a:lnTo>
                  <a:lnTo>
                    <a:pt x="2756" y="2658"/>
                  </a:lnTo>
                  <a:lnTo>
                    <a:pt x="2805" y="2608"/>
                  </a:lnTo>
                  <a:lnTo>
                    <a:pt x="2805" y="2608"/>
                  </a:lnTo>
                  <a:lnTo>
                    <a:pt x="2805" y="2559"/>
                  </a:lnTo>
                  <a:lnTo>
                    <a:pt x="2805" y="2461"/>
                  </a:lnTo>
                  <a:lnTo>
                    <a:pt x="2805" y="2461"/>
                  </a:lnTo>
                  <a:lnTo>
                    <a:pt x="2756" y="2510"/>
                  </a:lnTo>
                  <a:lnTo>
                    <a:pt x="2707" y="2461"/>
                  </a:lnTo>
                  <a:lnTo>
                    <a:pt x="2657" y="2461"/>
                  </a:lnTo>
                  <a:lnTo>
                    <a:pt x="2657" y="2411"/>
                  </a:lnTo>
                  <a:lnTo>
                    <a:pt x="2707" y="2411"/>
                  </a:lnTo>
                  <a:lnTo>
                    <a:pt x="2756" y="2411"/>
                  </a:lnTo>
                  <a:lnTo>
                    <a:pt x="2805" y="2411"/>
                  </a:lnTo>
                  <a:lnTo>
                    <a:pt x="3002" y="2411"/>
                  </a:lnTo>
                  <a:lnTo>
                    <a:pt x="3298" y="2165"/>
                  </a:lnTo>
                  <a:lnTo>
                    <a:pt x="3396" y="2067"/>
                  </a:lnTo>
                  <a:lnTo>
                    <a:pt x="3544" y="2017"/>
                  </a:lnTo>
                  <a:lnTo>
                    <a:pt x="3641" y="1968"/>
                  </a:lnTo>
                  <a:lnTo>
                    <a:pt x="3741" y="1968"/>
                  </a:lnTo>
                  <a:lnTo>
                    <a:pt x="4086" y="1919"/>
                  </a:lnTo>
                  <a:lnTo>
                    <a:pt x="4232" y="1968"/>
                  </a:lnTo>
                  <a:lnTo>
                    <a:pt x="4331" y="1919"/>
                  </a:lnTo>
                  <a:lnTo>
                    <a:pt x="4380" y="1919"/>
                  </a:lnTo>
                  <a:lnTo>
                    <a:pt x="4479" y="1871"/>
                  </a:lnTo>
                  <a:lnTo>
                    <a:pt x="4528" y="1820"/>
                  </a:lnTo>
                  <a:lnTo>
                    <a:pt x="4577" y="1820"/>
                  </a:lnTo>
                  <a:lnTo>
                    <a:pt x="4577" y="1771"/>
                  </a:lnTo>
                  <a:lnTo>
                    <a:pt x="3692" y="1426"/>
                  </a:lnTo>
                  <a:close/>
                  <a:moveTo>
                    <a:pt x="2314" y="2214"/>
                  </a:moveTo>
                  <a:lnTo>
                    <a:pt x="2263" y="2214"/>
                  </a:lnTo>
                  <a:lnTo>
                    <a:pt x="2214" y="2214"/>
                  </a:lnTo>
                  <a:lnTo>
                    <a:pt x="2214" y="2214"/>
                  </a:lnTo>
                  <a:lnTo>
                    <a:pt x="2214" y="2264"/>
                  </a:lnTo>
                  <a:lnTo>
                    <a:pt x="2214" y="2264"/>
                  </a:lnTo>
                  <a:lnTo>
                    <a:pt x="2314" y="2214"/>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92" name="Freeform 91"/>
            <p:cNvSpPr>
              <a:spLocks noChangeArrowheads="1"/>
            </p:cNvSpPr>
            <p:nvPr/>
          </p:nvSpPr>
          <p:spPr bwMode="auto">
            <a:xfrm>
              <a:off x="13274029" y="3646490"/>
              <a:ext cx="2001836" cy="1482725"/>
            </a:xfrm>
            <a:custGeom>
              <a:avLst/>
              <a:gdLst>
                <a:gd name="T0" fmla="*/ 6349 w 6449"/>
                <a:gd name="T1" fmla="*/ 48 h 4774"/>
                <a:gd name="T2" fmla="*/ 6004 w 6449"/>
                <a:gd name="T3" fmla="*/ 97 h 4774"/>
                <a:gd name="T4" fmla="*/ 5857 w 6449"/>
                <a:gd name="T5" fmla="*/ 97 h 4774"/>
                <a:gd name="T6" fmla="*/ 5610 w 6449"/>
                <a:gd name="T7" fmla="*/ 197 h 4774"/>
                <a:gd name="T8" fmla="*/ 5610 w 6449"/>
                <a:gd name="T9" fmla="*/ 393 h 4774"/>
                <a:gd name="T10" fmla="*/ 5512 w 6449"/>
                <a:gd name="T11" fmla="*/ 393 h 4774"/>
                <a:gd name="T12" fmla="*/ 5316 w 6449"/>
                <a:gd name="T13" fmla="*/ 491 h 4774"/>
                <a:gd name="T14" fmla="*/ 5168 w 6449"/>
                <a:gd name="T15" fmla="*/ 345 h 4774"/>
                <a:gd name="T16" fmla="*/ 5070 w 6449"/>
                <a:gd name="T17" fmla="*/ 245 h 4774"/>
                <a:gd name="T18" fmla="*/ 4676 w 6449"/>
                <a:gd name="T19" fmla="*/ 197 h 4774"/>
                <a:gd name="T20" fmla="*/ 4380 w 6449"/>
                <a:gd name="T21" fmla="*/ 197 h 4774"/>
                <a:gd name="T22" fmla="*/ 4183 w 6449"/>
                <a:gd name="T23" fmla="*/ 345 h 4774"/>
                <a:gd name="T24" fmla="*/ 4086 w 6449"/>
                <a:gd name="T25" fmla="*/ 442 h 4774"/>
                <a:gd name="T26" fmla="*/ 98 w 6449"/>
                <a:gd name="T27" fmla="*/ 3050 h 4774"/>
                <a:gd name="T28" fmla="*/ 345 w 6449"/>
                <a:gd name="T29" fmla="*/ 3050 h 4774"/>
                <a:gd name="T30" fmla="*/ 639 w 6449"/>
                <a:gd name="T31" fmla="*/ 3101 h 4774"/>
                <a:gd name="T32" fmla="*/ 739 w 6449"/>
                <a:gd name="T33" fmla="*/ 3198 h 4774"/>
                <a:gd name="T34" fmla="*/ 788 w 6449"/>
                <a:gd name="T35" fmla="*/ 3395 h 4774"/>
                <a:gd name="T36" fmla="*/ 885 w 6449"/>
                <a:gd name="T37" fmla="*/ 3298 h 4774"/>
                <a:gd name="T38" fmla="*/ 1033 w 6449"/>
                <a:gd name="T39" fmla="*/ 3346 h 4774"/>
                <a:gd name="T40" fmla="*/ 1230 w 6449"/>
                <a:gd name="T41" fmla="*/ 3543 h 4774"/>
                <a:gd name="T42" fmla="*/ 1279 w 6449"/>
                <a:gd name="T43" fmla="*/ 3641 h 4774"/>
                <a:gd name="T44" fmla="*/ 1526 w 6449"/>
                <a:gd name="T45" fmla="*/ 3789 h 4774"/>
                <a:gd name="T46" fmla="*/ 1772 w 6449"/>
                <a:gd name="T47" fmla="*/ 3986 h 4774"/>
                <a:gd name="T48" fmla="*/ 2018 w 6449"/>
                <a:gd name="T49" fmla="*/ 4085 h 4774"/>
                <a:gd name="T50" fmla="*/ 2018 w 6449"/>
                <a:gd name="T51" fmla="*/ 3986 h 4774"/>
                <a:gd name="T52" fmla="*/ 2263 w 6449"/>
                <a:gd name="T53" fmla="*/ 3937 h 4774"/>
                <a:gd name="T54" fmla="*/ 2608 w 6449"/>
                <a:gd name="T55" fmla="*/ 4035 h 4774"/>
                <a:gd name="T56" fmla="*/ 2805 w 6449"/>
                <a:gd name="T57" fmla="*/ 4035 h 4774"/>
                <a:gd name="T58" fmla="*/ 3101 w 6449"/>
                <a:gd name="T59" fmla="*/ 4085 h 4774"/>
                <a:gd name="T60" fmla="*/ 3248 w 6449"/>
                <a:gd name="T61" fmla="*/ 4035 h 4774"/>
                <a:gd name="T62" fmla="*/ 3298 w 6449"/>
                <a:gd name="T63" fmla="*/ 3986 h 4774"/>
                <a:gd name="T64" fmla="*/ 3445 w 6449"/>
                <a:gd name="T65" fmla="*/ 3986 h 4774"/>
                <a:gd name="T66" fmla="*/ 3593 w 6449"/>
                <a:gd name="T67" fmla="*/ 4134 h 4774"/>
                <a:gd name="T68" fmla="*/ 3641 w 6449"/>
                <a:gd name="T69" fmla="*/ 4428 h 4774"/>
                <a:gd name="T70" fmla="*/ 4577 w 6449"/>
                <a:gd name="T71" fmla="*/ 4725 h 4774"/>
                <a:gd name="T72" fmla="*/ 4626 w 6449"/>
                <a:gd name="T73" fmla="*/ 4380 h 4774"/>
                <a:gd name="T74" fmla="*/ 4676 w 6449"/>
                <a:gd name="T75" fmla="*/ 3986 h 4774"/>
                <a:gd name="T76" fmla="*/ 4922 w 6449"/>
                <a:gd name="T77" fmla="*/ 3641 h 4774"/>
                <a:gd name="T78" fmla="*/ 4971 w 6449"/>
                <a:gd name="T79" fmla="*/ 3592 h 4774"/>
                <a:gd name="T80" fmla="*/ 5020 w 6449"/>
                <a:gd name="T81" fmla="*/ 3543 h 4774"/>
                <a:gd name="T82" fmla="*/ 5020 w 6449"/>
                <a:gd name="T83" fmla="*/ 3395 h 4774"/>
                <a:gd name="T84" fmla="*/ 5168 w 6449"/>
                <a:gd name="T85" fmla="*/ 3101 h 4774"/>
                <a:gd name="T86" fmla="*/ 5216 w 6449"/>
                <a:gd name="T87" fmla="*/ 3002 h 4774"/>
                <a:gd name="T88" fmla="*/ 5267 w 6449"/>
                <a:gd name="T89" fmla="*/ 2904 h 4774"/>
                <a:gd name="T90" fmla="*/ 5364 w 6449"/>
                <a:gd name="T91" fmla="*/ 2756 h 4774"/>
                <a:gd name="T92" fmla="*/ 5464 w 6449"/>
                <a:gd name="T93" fmla="*/ 2608 h 4774"/>
                <a:gd name="T94" fmla="*/ 5709 w 6449"/>
                <a:gd name="T95" fmla="*/ 2362 h 4774"/>
                <a:gd name="T96" fmla="*/ 5758 w 6449"/>
                <a:gd name="T97" fmla="*/ 2313 h 4774"/>
                <a:gd name="T98" fmla="*/ 5906 w 6449"/>
                <a:gd name="T99" fmla="*/ 2165 h 4774"/>
                <a:gd name="T100" fmla="*/ 6103 w 6449"/>
                <a:gd name="T101" fmla="*/ 1672 h 4774"/>
                <a:gd name="T102" fmla="*/ 6152 w 6449"/>
                <a:gd name="T103" fmla="*/ 1329 h 4774"/>
                <a:gd name="T104" fmla="*/ 6300 w 6449"/>
                <a:gd name="T105" fmla="*/ 885 h 4774"/>
                <a:gd name="T106" fmla="*/ 6448 w 6449"/>
                <a:gd name="T107" fmla="*/ 345 h 4774"/>
                <a:gd name="T108" fmla="*/ 4232 w 6449"/>
                <a:gd name="T109" fmla="*/ 3691 h 4774"/>
                <a:gd name="T110" fmla="*/ 4183 w 6449"/>
                <a:gd name="T111" fmla="*/ 3789 h 4774"/>
                <a:gd name="T112" fmla="*/ 4086 w 6449"/>
                <a:gd name="T113" fmla="*/ 3986 h 4774"/>
                <a:gd name="T114" fmla="*/ 3986 w 6449"/>
                <a:gd name="T115" fmla="*/ 3888 h 4774"/>
                <a:gd name="T116" fmla="*/ 4134 w 6449"/>
                <a:gd name="T117" fmla="*/ 3592 h 4774"/>
                <a:gd name="T118" fmla="*/ 4331 w 6449"/>
                <a:gd name="T119" fmla="*/ 369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49" h="4774">
                  <a:moveTo>
                    <a:pt x="6448" y="197"/>
                  </a:moveTo>
                  <a:lnTo>
                    <a:pt x="6448" y="48"/>
                  </a:lnTo>
                  <a:lnTo>
                    <a:pt x="6398" y="0"/>
                  </a:lnTo>
                  <a:lnTo>
                    <a:pt x="6349" y="48"/>
                  </a:lnTo>
                  <a:lnTo>
                    <a:pt x="6251" y="48"/>
                  </a:lnTo>
                  <a:lnTo>
                    <a:pt x="6201" y="97"/>
                  </a:lnTo>
                  <a:lnTo>
                    <a:pt x="6054" y="97"/>
                  </a:lnTo>
                  <a:lnTo>
                    <a:pt x="6004" y="97"/>
                  </a:lnTo>
                  <a:lnTo>
                    <a:pt x="5955" y="48"/>
                  </a:lnTo>
                  <a:lnTo>
                    <a:pt x="5955" y="97"/>
                  </a:lnTo>
                  <a:lnTo>
                    <a:pt x="5906" y="48"/>
                  </a:lnTo>
                  <a:lnTo>
                    <a:pt x="5857" y="97"/>
                  </a:lnTo>
                  <a:lnTo>
                    <a:pt x="5807" y="97"/>
                  </a:lnTo>
                  <a:lnTo>
                    <a:pt x="5758" y="148"/>
                  </a:lnTo>
                  <a:lnTo>
                    <a:pt x="5709" y="148"/>
                  </a:lnTo>
                  <a:lnTo>
                    <a:pt x="5610" y="197"/>
                  </a:lnTo>
                  <a:lnTo>
                    <a:pt x="5661" y="245"/>
                  </a:lnTo>
                  <a:lnTo>
                    <a:pt x="5661" y="294"/>
                  </a:lnTo>
                  <a:lnTo>
                    <a:pt x="5661" y="393"/>
                  </a:lnTo>
                  <a:lnTo>
                    <a:pt x="5610" y="393"/>
                  </a:lnTo>
                  <a:lnTo>
                    <a:pt x="5561" y="393"/>
                  </a:lnTo>
                  <a:lnTo>
                    <a:pt x="5561" y="442"/>
                  </a:lnTo>
                  <a:lnTo>
                    <a:pt x="5512" y="393"/>
                  </a:lnTo>
                  <a:lnTo>
                    <a:pt x="5512" y="393"/>
                  </a:lnTo>
                  <a:lnTo>
                    <a:pt x="5413" y="393"/>
                  </a:lnTo>
                  <a:lnTo>
                    <a:pt x="5413" y="442"/>
                  </a:lnTo>
                  <a:lnTo>
                    <a:pt x="5364" y="491"/>
                  </a:lnTo>
                  <a:lnTo>
                    <a:pt x="5316" y="491"/>
                  </a:lnTo>
                  <a:lnTo>
                    <a:pt x="5316" y="491"/>
                  </a:lnTo>
                  <a:lnTo>
                    <a:pt x="5267" y="442"/>
                  </a:lnTo>
                  <a:lnTo>
                    <a:pt x="5267" y="393"/>
                  </a:lnTo>
                  <a:lnTo>
                    <a:pt x="5168" y="345"/>
                  </a:lnTo>
                  <a:lnTo>
                    <a:pt x="5168" y="345"/>
                  </a:lnTo>
                  <a:lnTo>
                    <a:pt x="5168" y="294"/>
                  </a:lnTo>
                  <a:lnTo>
                    <a:pt x="5119" y="294"/>
                  </a:lnTo>
                  <a:lnTo>
                    <a:pt x="5070" y="245"/>
                  </a:lnTo>
                  <a:lnTo>
                    <a:pt x="4971" y="245"/>
                  </a:lnTo>
                  <a:lnTo>
                    <a:pt x="4873" y="245"/>
                  </a:lnTo>
                  <a:lnTo>
                    <a:pt x="4774" y="197"/>
                  </a:lnTo>
                  <a:lnTo>
                    <a:pt x="4676" y="197"/>
                  </a:lnTo>
                  <a:lnTo>
                    <a:pt x="4528" y="245"/>
                  </a:lnTo>
                  <a:lnTo>
                    <a:pt x="4429" y="245"/>
                  </a:lnTo>
                  <a:lnTo>
                    <a:pt x="4429" y="197"/>
                  </a:lnTo>
                  <a:lnTo>
                    <a:pt x="4380" y="197"/>
                  </a:lnTo>
                  <a:lnTo>
                    <a:pt x="4331" y="245"/>
                  </a:lnTo>
                  <a:lnTo>
                    <a:pt x="4331" y="245"/>
                  </a:lnTo>
                  <a:lnTo>
                    <a:pt x="4282" y="294"/>
                  </a:lnTo>
                  <a:lnTo>
                    <a:pt x="4183" y="345"/>
                  </a:lnTo>
                  <a:lnTo>
                    <a:pt x="4134" y="393"/>
                  </a:lnTo>
                  <a:lnTo>
                    <a:pt x="4134" y="393"/>
                  </a:lnTo>
                  <a:lnTo>
                    <a:pt x="4086" y="442"/>
                  </a:lnTo>
                  <a:lnTo>
                    <a:pt x="4086" y="442"/>
                  </a:lnTo>
                  <a:lnTo>
                    <a:pt x="0" y="442"/>
                  </a:lnTo>
                  <a:lnTo>
                    <a:pt x="0" y="3002"/>
                  </a:lnTo>
                  <a:lnTo>
                    <a:pt x="49" y="3050"/>
                  </a:lnTo>
                  <a:lnTo>
                    <a:pt x="98" y="3050"/>
                  </a:lnTo>
                  <a:lnTo>
                    <a:pt x="148" y="3050"/>
                  </a:lnTo>
                  <a:lnTo>
                    <a:pt x="246" y="3101"/>
                  </a:lnTo>
                  <a:lnTo>
                    <a:pt x="295" y="3101"/>
                  </a:lnTo>
                  <a:lnTo>
                    <a:pt x="345" y="3050"/>
                  </a:lnTo>
                  <a:lnTo>
                    <a:pt x="394" y="3050"/>
                  </a:lnTo>
                  <a:lnTo>
                    <a:pt x="491" y="3050"/>
                  </a:lnTo>
                  <a:lnTo>
                    <a:pt x="591" y="3101"/>
                  </a:lnTo>
                  <a:lnTo>
                    <a:pt x="639" y="3101"/>
                  </a:lnTo>
                  <a:lnTo>
                    <a:pt x="639" y="3150"/>
                  </a:lnTo>
                  <a:lnTo>
                    <a:pt x="688" y="3150"/>
                  </a:lnTo>
                  <a:lnTo>
                    <a:pt x="688" y="3150"/>
                  </a:lnTo>
                  <a:lnTo>
                    <a:pt x="739" y="3198"/>
                  </a:lnTo>
                  <a:lnTo>
                    <a:pt x="688" y="3247"/>
                  </a:lnTo>
                  <a:lnTo>
                    <a:pt x="739" y="3298"/>
                  </a:lnTo>
                  <a:lnTo>
                    <a:pt x="788" y="3346"/>
                  </a:lnTo>
                  <a:lnTo>
                    <a:pt x="788" y="3395"/>
                  </a:lnTo>
                  <a:lnTo>
                    <a:pt x="836" y="3395"/>
                  </a:lnTo>
                  <a:lnTo>
                    <a:pt x="836" y="3395"/>
                  </a:lnTo>
                  <a:lnTo>
                    <a:pt x="885" y="3346"/>
                  </a:lnTo>
                  <a:lnTo>
                    <a:pt x="885" y="3298"/>
                  </a:lnTo>
                  <a:lnTo>
                    <a:pt x="936" y="3298"/>
                  </a:lnTo>
                  <a:lnTo>
                    <a:pt x="936" y="3298"/>
                  </a:lnTo>
                  <a:lnTo>
                    <a:pt x="936" y="3346"/>
                  </a:lnTo>
                  <a:lnTo>
                    <a:pt x="1033" y="3346"/>
                  </a:lnTo>
                  <a:lnTo>
                    <a:pt x="1132" y="3395"/>
                  </a:lnTo>
                  <a:lnTo>
                    <a:pt x="1181" y="3395"/>
                  </a:lnTo>
                  <a:lnTo>
                    <a:pt x="1230" y="3444"/>
                  </a:lnTo>
                  <a:lnTo>
                    <a:pt x="1230" y="3543"/>
                  </a:lnTo>
                  <a:lnTo>
                    <a:pt x="1230" y="3592"/>
                  </a:lnTo>
                  <a:lnTo>
                    <a:pt x="1230" y="3592"/>
                  </a:lnTo>
                  <a:lnTo>
                    <a:pt x="1279" y="3592"/>
                  </a:lnTo>
                  <a:lnTo>
                    <a:pt x="1279" y="3641"/>
                  </a:lnTo>
                  <a:lnTo>
                    <a:pt x="1329" y="3641"/>
                  </a:lnTo>
                  <a:lnTo>
                    <a:pt x="1329" y="3691"/>
                  </a:lnTo>
                  <a:lnTo>
                    <a:pt x="1378" y="3740"/>
                  </a:lnTo>
                  <a:lnTo>
                    <a:pt x="1526" y="3789"/>
                  </a:lnTo>
                  <a:lnTo>
                    <a:pt x="1624" y="3838"/>
                  </a:lnTo>
                  <a:lnTo>
                    <a:pt x="1673" y="3888"/>
                  </a:lnTo>
                  <a:lnTo>
                    <a:pt x="1723" y="3937"/>
                  </a:lnTo>
                  <a:lnTo>
                    <a:pt x="1772" y="3986"/>
                  </a:lnTo>
                  <a:lnTo>
                    <a:pt x="1821" y="4035"/>
                  </a:lnTo>
                  <a:lnTo>
                    <a:pt x="1870" y="4085"/>
                  </a:lnTo>
                  <a:lnTo>
                    <a:pt x="1969" y="4085"/>
                  </a:lnTo>
                  <a:lnTo>
                    <a:pt x="2018" y="4085"/>
                  </a:lnTo>
                  <a:lnTo>
                    <a:pt x="2018" y="4085"/>
                  </a:lnTo>
                  <a:lnTo>
                    <a:pt x="2018" y="4035"/>
                  </a:lnTo>
                  <a:lnTo>
                    <a:pt x="2018" y="4035"/>
                  </a:lnTo>
                  <a:lnTo>
                    <a:pt x="2018" y="3986"/>
                  </a:lnTo>
                  <a:lnTo>
                    <a:pt x="2066" y="3986"/>
                  </a:lnTo>
                  <a:lnTo>
                    <a:pt x="2117" y="3937"/>
                  </a:lnTo>
                  <a:lnTo>
                    <a:pt x="2166" y="3937"/>
                  </a:lnTo>
                  <a:lnTo>
                    <a:pt x="2263" y="3937"/>
                  </a:lnTo>
                  <a:lnTo>
                    <a:pt x="2363" y="3937"/>
                  </a:lnTo>
                  <a:lnTo>
                    <a:pt x="2411" y="3986"/>
                  </a:lnTo>
                  <a:lnTo>
                    <a:pt x="2460" y="4035"/>
                  </a:lnTo>
                  <a:lnTo>
                    <a:pt x="2608" y="4035"/>
                  </a:lnTo>
                  <a:lnTo>
                    <a:pt x="2657" y="4035"/>
                  </a:lnTo>
                  <a:lnTo>
                    <a:pt x="2756" y="4035"/>
                  </a:lnTo>
                  <a:lnTo>
                    <a:pt x="2756" y="4035"/>
                  </a:lnTo>
                  <a:lnTo>
                    <a:pt x="2805" y="4035"/>
                  </a:lnTo>
                  <a:lnTo>
                    <a:pt x="2854" y="4035"/>
                  </a:lnTo>
                  <a:lnTo>
                    <a:pt x="2953" y="4035"/>
                  </a:lnTo>
                  <a:lnTo>
                    <a:pt x="3002" y="4085"/>
                  </a:lnTo>
                  <a:lnTo>
                    <a:pt x="3101" y="4085"/>
                  </a:lnTo>
                  <a:lnTo>
                    <a:pt x="3150" y="4035"/>
                  </a:lnTo>
                  <a:lnTo>
                    <a:pt x="3150" y="4035"/>
                  </a:lnTo>
                  <a:lnTo>
                    <a:pt x="3199" y="4035"/>
                  </a:lnTo>
                  <a:lnTo>
                    <a:pt x="3248" y="4035"/>
                  </a:lnTo>
                  <a:lnTo>
                    <a:pt x="3248" y="4035"/>
                  </a:lnTo>
                  <a:lnTo>
                    <a:pt x="3248" y="4035"/>
                  </a:lnTo>
                  <a:lnTo>
                    <a:pt x="3298" y="3986"/>
                  </a:lnTo>
                  <a:lnTo>
                    <a:pt x="3298" y="3986"/>
                  </a:lnTo>
                  <a:lnTo>
                    <a:pt x="3347" y="3986"/>
                  </a:lnTo>
                  <a:lnTo>
                    <a:pt x="3347" y="4035"/>
                  </a:lnTo>
                  <a:lnTo>
                    <a:pt x="3396" y="4035"/>
                  </a:lnTo>
                  <a:lnTo>
                    <a:pt x="3445" y="3986"/>
                  </a:lnTo>
                  <a:lnTo>
                    <a:pt x="3445" y="3986"/>
                  </a:lnTo>
                  <a:lnTo>
                    <a:pt x="3544" y="4035"/>
                  </a:lnTo>
                  <a:lnTo>
                    <a:pt x="3593" y="4035"/>
                  </a:lnTo>
                  <a:lnTo>
                    <a:pt x="3593" y="4134"/>
                  </a:lnTo>
                  <a:lnTo>
                    <a:pt x="3641" y="4282"/>
                  </a:lnTo>
                  <a:lnTo>
                    <a:pt x="3692" y="4331"/>
                  </a:lnTo>
                  <a:lnTo>
                    <a:pt x="3692" y="4380"/>
                  </a:lnTo>
                  <a:lnTo>
                    <a:pt x="3641" y="4428"/>
                  </a:lnTo>
                  <a:lnTo>
                    <a:pt x="3692" y="4428"/>
                  </a:lnTo>
                  <a:lnTo>
                    <a:pt x="4577" y="4773"/>
                  </a:lnTo>
                  <a:lnTo>
                    <a:pt x="4577" y="4773"/>
                  </a:lnTo>
                  <a:lnTo>
                    <a:pt x="4577" y="4725"/>
                  </a:lnTo>
                  <a:lnTo>
                    <a:pt x="4626" y="4676"/>
                  </a:lnTo>
                  <a:lnTo>
                    <a:pt x="4577" y="4576"/>
                  </a:lnTo>
                  <a:lnTo>
                    <a:pt x="4577" y="4479"/>
                  </a:lnTo>
                  <a:lnTo>
                    <a:pt x="4626" y="4380"/>
                  </a:lnTo>
                  <a:lnTo>
                    <a:pt x="4626" y="4331"/>
                  </a:lnTo>
                  <a:lnTo>
                    <a:pt x="4676" y="4232"/>
                  </a:lnTo>
                  <a:lnTo>
                    <a:pt x="4676" y="4085"/>
                  </a:lnTo>
                  <a:lnTo>
                    <a:pt x="4676" y="3986"/>
                  </a:lnTo>
                  <a:lnTo>
                    <a:pt x="4725" y="3937"/>
                  </a:lnTo>
                  <a:lnTo>
                    <a:pt x="4774" y="3838"/>
                  </a:lnTo>
                  <a:lnTo>
                    <a:pt x="4823" y="3789"/>
                  </a:lnTo>
                  <a:lnTo>
                    <a:pt x="4922" y="3641"/>
                  </a:lnTo>
                  <a:lnTo>
                    <a:pt x="4922" y="3592"/>
                  </a:lnTo>
                  <a:lnTo>
                    <a:pt x="4922" y="3592"/>
                  </a:lnTo>
                  <a:lnTo>
                    <a:pt x="4971" y="3592"/>
                  </a:lnTo>
                  <a:lnTo>
                    <a:pt x="4971" y="3592"/>
                  </a:lnTo>
                  <a:lnTo>
                    <a:pt x="4971" y="3543"/>
                  </a:lnTo>
                  <a:lnTo>
                    <a:pt x="4971" y="3543"/>
                  </a:lnTo>
                  <a:lnTo>
                    <a:pt x="5020" y="3494"/>
                  </a:lnTo>
                  <a:lnTo>
                    <a:pt x="5020" y="3543"/>
                  </a:lnTo>
                  <a:lnTo>
                    <a:pt x="5020" y="3494"/>
                  </a:lnTo>
                  <a:lnTo>
                    <a:pt x="5020" y="3494"/>
                  </a:lnTo>
                  <a:lnTo>
                    <a:pt x="5020" y="3444"/>
                  </a:lnTo>
                  <a:lnTo>
                    <a:pt x="5020" y="3395"/>
                  </a:lnTo>
                  <a:lnTo>
                    <a:pt x="5070" y="3247"/>
                  </a:lnTo>
                  <a:lnTo>
                    <a:pt x="5070" y="3198"/>
                  </a:lnTo>
                  <a:lnTo>
                    <a:pt x="5119" y="3150"/>
                  </a:lnTo>
                  <a:lnTo>
                    <a:pt x="5168" y="3101"/>
                  </a:lnTo>
                  <a:lnTo>
                    <a:pt x="5267" y="3002"/>
                  </a:lnTo>
                  <a:lnTo>
                    <a:pt x="5216" y="3002"/>
                  </a:lnTo>
                  <a:lnTo>
                    <a:pt x="5216" y="3002"/>
                  </a:lnTo>
                  <a:lnTo>
                    <a:pt x="5216" y="3002"/>
                  </a:lnTo>
                  <a:lnTo>
                    <a:pt x="5216" y="3002"/>
                  </a:lnTo>
                  <a:lnTo>
                    <a:pt x="5267" y="3002"/>
                  </a:lnTo>
                  <a:lnTo>
                    <a:pt x="5267" y="2953"/>
                  </a:lnTo>
                  <a:lnTo>
                    <a:pt x="5267" y="2904"/>
                  </a:lnTo>
                  <a:lnTo>
                    <a:pt x="5316" y="2853"/>
                  </a:lnTo>
                  <a:lnTo>
                    <a:pt x="5267" y="2805"/>
                  </a:lnTo>
                  <a:lnTo>
                    <a:pt x="5316" y="2756"/>
                  </a:lnTo>
                  <a:lnTo>
                    <a:pt x="5364" y="2756"/>
                  </a:lnTo>
                  <a:lnTo>
                    <a:pt x="5364" y="2707"/>
                  </a:lnTo>
                  <a:lnTo>
                    <a:pt x="5364" y="2657"/>
                  </a:lnTo>
                  <a:lnTo>
                    <a:pt x="5413" y="2657"/>
                  </a:lnTo>
                  <a:lnTo>
                    <a:pt x="5464" y="2608"/>
                  </a:lnTo>
                  <a:lnTo>
                    <a:pt x="5464" y="2559"/>
                  </a:lnTo>
                  <a:lnTo>
                    <a:pt x="5561" y="2411"/>
                  </a:lnTo>
                  <a:lnTo>
                    <a:pt x="5610" y="2411"/>
                  </a:lnTo>
                  <a:lnTo>
                    <a:pt x="5709" y="2362"/>
                  </a:lnTo>
                  <a:lnTo>
                    <a:pt x="5758" y="2362"/>
                  </a:lnTo>
                  <a:lnTo>
                    <a:pt x="5709" y="2313"/>
                  </a:lnTo>
                  <a:lnTo>
                    <a:pt x="5709" y="2313"/>
                  </a:lnTo>
                  <a:lnTo>
                    <a:pt x="5758" y="2313"/>
                  </a:lnTo>
                  <a:lnTo>
                    <a:pt x="5758" y="2263"/>
                  </a:lnTo>
                  <a:lnTo>
                    <a:pt x="5807" y="2263"/>
                  </a:lnTo>
                  <a:lnTo>
                    <a:pt x="5906" y="2214"/>
                  </a:lnTo>
                  <a:lnTo>
                    <a:pt x="5906" y="2165"/>
                  </a:lnTo>
                  <a:lnTo>
                    <a:pt x="5906" y="2116"/>
                  </a:lnTo>
                  <a:lnTo>
                    <a:pt x="5906" y="2017"/>
                  </a:lnTo>
                  <a:lnTo>
                    <a:pt x="6054" y="1869"/>
                  </a:lnTo>
                  <a:lnTo>
                    <a:pt x="6103" y="1672"/>
                  </a:lnTo>
                  <a:lnTo>
                    <a:pt x="6152" y="1575"/>
                  </a:lnTo>
                  <a:lnTo>
                    <a:pt x="6152" y="1526"/>
                  </a:lnTo>
                  <a:lnTo>
                    <a:pt x="6201" y="1427"/>
                  </a:lnTo>
                  <a:lnTo>
                    <a:pt x="6152" y="1329"/>
                  </a:lnTo>
                  <a:lnTo>
                    <a:pt x="6152" y="1230"/>
                  </a:lnTo>
                  <a:lnTo>
                    <a:pt x="6251" y="1033"/>
                  </a:lnTo>
                  <a:lnTo>
                    <a:pt x="6251" y="935"/>
                  </a:lnTo>
                  <a:lnTo>
                    <a:pt x="6300" y="885"/>
                  </a:lnTo>
                  <a:lnTo>
                    <a:pt x="6349" y="688"/>
                  </a:lnTo>
                  <a:lnTo>
                    <a:pt x="6349" y="590"/>
                  </a:lnTo>
                  <a:lnTo>
                    <a:pt x="6398" y="442"/>
                  </a:lnTo>
                  <a:lnTo>
                    <a:pt x="6448" y="345"/>
                  </a:lnTo>
                  <a:lnTo>
                    <a:pt x="6448" y="245"/>
                  </a:lnTo>
                  <a:lnTo>
                    <a:pt x="6448" y="197"/>
                  </a:lnTo>
                  <a:close/>
                  <a:moveTo>
                    <a:pt x="4282" y="3691"/>
                  </a:moveTo>
                  <a:lnTo>
                    <a:pt x="4232" y="3691"/>
                  </a:lnTo>
                  <a:lnTo>
                    <a:pt x="4183" y="3691"/>
                  </a:lnTo>
                  <a:lnTo>
                    <a:pt x="4183" y="3740"/>
                  </a:lnTo>
                  <a:lnTo>
                    <a:pt x="4183" y="3789"/>
                  </a:lnTo>
                  <a:lnTo>
                    <a:pt x="4183" y="3789"/>
                  </a:lnTo>
                  <a:lnTo>
                    <a:pt x="4134" y="3838"/>
                  </a:lnTo>
                  <a:lnTo>
                    <a:pt x="4134" y="3937"/>
                  </a:lnTo>
                  <a:lnTo>
                    <a:pt x="4134" y="3986"/>
                  </a:lnTo>
                  <a:lnTo>
                    <a:pt x="4086" y="3986"/>
                  </a:lnTo>
                  <a:lnTo>
                    <a:pt x="4035" y="3937"/>
                  </a:lnTo>
                  <a:lnTo>
                    <a:pt x="4035" y="3888"/>
                  </a:lnTo>
                  <a:lnTo>
                    <a:pt x="4035" y="3888"/>
                  </a:lnTo>
                  <a:lnTo>
                    <a:pt x="3986" y="3888"/>
                  </a:lnTo>
                  <a:lnTo>
                    <a:pt x="3986" y="3838"/>
                  </a:lnTo>
                  <a:lnTo>
                    <a:pt x="3986" y="3789"/>
                  </a:lnTo>
                  <a:lnTo>
                    <a:pt x="4035" y="3691"/>
                  </a:lnTo>
                  <a:lnTo>
                    <a:pt x="4134" y="3592"/>
                  </a:lnTo>
                  <a:lnTo>
                    <a:pt x="4183" y="3592"/>
                  </a:lnTo>
                  <a:lnTo>
                    <a:pt x="4183" y="3641"/>
                  </a:lnTo>
                  <a:lnTo>
                    <a:pt x="4232" y="3641"/>
                  </a:lnTo>
                  <a:lnTo>
                    <a:pt x="4331" y="3691"/>
                  </a:lnTo>
                  <a:lnTo>
                    <a:pt x="4282" y="3691"/>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93" name="Freeform 92"/>
            <p:cNvSpPr>
              <a:spLocks noChangeArrowheads="1"/>
            </p:cNvSpPr>
            <p:nvPr/>
          </p:nvSpPr>
          <p:spPr bwMode="auto">
            <a:xfrm>
              <a:off x="11364269" y="3309938"/>
              <a:ext cx="1909767" cy="1911347"/>
            </a:xfrm>
            <a:custGeom>
              <a:avLst/>
              <a:gdLst>
                <a:gd name="T0" fmla="*/ 4429 w 6153"/>
                <a:gd name="T1" fmla="*/ 4972 h 6154"/>
                <a:gd name="T2" fmla="*/ 4281 w 6153"/>
                <a:gd name="T3" fmla="*/ 4922 h 6154"/>
                <a:gd name="T4" fmla="*/ 3887 w 6153"/>
                <a:gd name="T5" fmla="*/ 5070 h 6154"/>
                <a:gd name="T6" fmla="*/ 4135 w 6153"/>
                <a:gd name="T7" fmla="*/ 5119 h 6154"/>
                <a:gd name="T8" fmla="*/ 4331 w 6153"/>
                <a:gd name="T9" fmla="*/ 5169 h 6154"/>
                <a:gd name="T10" fmla="*/ 4528 w 6153"/>
                <a:gd name="T11" fmla="*/ 5021 h 6154"/>
                <a:gd name="T12" fmla="*/ 4626 w 6153"/>
                <a:gd name="T13" fmla="*/ 4972 h 6154"/>
                <a:gd name="T14" fmla="*/ 0 w 6153"/>
                <a:gd name="T15" fmla="*/ 0 h 6154"/>
                <a:gd name="T16" fmla="*/ 591 w 6153"/>
                <a:gd name="T17" fmla="*/ 2855 h 6154"/>
                <a:gd name="T18" fmla="*/ 1082 w 6153"/>
                <a:gd name="T19" fmla="*/ 2807 h 6154"/>
                <a:gd name="T20" fmla="*/ 1624 w 6153"/>
                <a:gd name="T21" fmla="*/ 3052 h 6154"/>
                <a:gd name="T22" fmla="*/ 2166 w 6153"/>
                <a:gd name="T23" fmla="*/ 3150 h 6154"/>
                <a:gd name="T24" fmla="*/ 2460 w 6153"/>
                <a:gd name="T25" fmla="*/ 3200 h 6154"/>
                <a:gd name="T26" fmla="*/ 2657 w 6153"/>
                <a:gd name="T27" fmla="*/ 3446 h 6154"/>
                <a:gd name="T28" fmla="*/ 2706 w 6153"/>
                <a:gd name="T29" fmla="*/ 3643 h 6154"/>
                <a:gd name="T30" fmla="*/ 3002 w 6153"/>
                <a:gd name="T31" fmla="*/ 3791 h 6154"/>
                <a:gd name="T32" fmla="*/ 3199 w 6153"/>
                <a:gd name="T33" fmla="*/ 4086 h 6154"/>
                <a:gd name="T34" fmla="*/ 3297 w 6153"/>
                <a:gd name="T35" fmla="*/ 4382 h 6154"/>
                <a:gd name="T36" fmla="*/ 3199 w 6153"/>
                <a:gd name="T37" fmla="*/ 4331 h 6154"/>
                <a:gd name="T38" fmla="*/ 3199 w 6153"/>
                <a:gd name="T39" fmla="*/ 4382 h 6154"/>
                <a:gd name="T40" fmla="*/ 3347 w 6153"/>
                <a:gd name="T41" fmla="*/ 4479 h 6154"/>
                <a:gd name="T42" fmla="*/ 3544 w 6153"/>
                <a:gd name="T43" fmla="*/ 4578 h 6154"/>
                <a:gd name="T44" fmla="*/ 3544 w 6153"/>
                <a:gd name="T45" fmla="*/ 4430 h 6154"/>
                <a:gd name="T46" fmla="*/ 3642 w 6153"/>
                <a:gd name="T47" fmla="*/ 4282 h 6154"/>
                <a:gd name="T48" fmla="*/ 3986 w 6153"/>
                <a:gd name="T49" fmla="*/ 3988 h 6154"/>
                <a:gd name="T50" fmla="*/ 4232 w 6153"/>
                <a:gd name="T51" fmla="*/ 3889 h 6154"/>
                <a:gd name="T52" fmla="*/ 4429 w 6153"/>
                <a:gd name="T53" fmla="*/ 3544 h 6154"/>
                <a:gd name="T54" fmla="*/ 4528 w 6153"/>
                <a:gd name="T55" fmla="*/ 3397 h 6154"/>
                <a:gd name="T56" fmla="*/ 4528 w 6153"/>
                <a:gd name="T57" fmla="*/ 3692 h 6154"/>
                <a:gd name="T58" fmla="*/ 4478 w 6153"/>
                <a:gd name="T59" fmla="*/ 3937 h 6154"/>
                <a:gd name="T60" fmla="*/ 4331 w 6153"/>
                <a:gd name="T61" fmla="*/ 4282 h 6154"/>
                <a:gd name="T62" fmla="*/ 4281 w 6153"/>
                <a:gd name="T63" fmla="*/ 4528 h 6154"/>
                <a:gd name="T64" fmla="*/ 4135 w 6153"/>
                <a:gd name="T65" fmla="*/ 4528 h 6154"/>
                <a:gd name="T66" fmla="*/ 4183 w 6153"/>
                <a:gd name="T67" fmla="*/ 4725 h 6154"/>
                <a:gd name="T68" fmla="*/ 4478 w 6153"/>
                <a:gd name="T69" fmla="*/ 4676 h 6154"/>
                <a:gd name="T70" fmla="*/ 4626 w 6153"/>
                <a:gd name="T71" fmla="*/ 4234 h 6154"/>
                <a:gd name="T72" fmla="*/ 4823 w 6153"/>
                <a:gd name="T73" fmla="*/ 4430 h 6154"/>
                <a:gd name="T74" fmla="*/ 4774 w 6153"/>
                <a:gd name="T75" fmla="*/ 4824 h 6154"/>
                <a:gd name="T76" fmla="*/ 4872 w 6153"/>
                <a:gd name="T77" fmla="*/ 4922 h 6154"/>
                <a:gd name="T78" fmla="*/ 5068 w 6153"/>
                <a:gd name="T79" fmla="*/ 4824 h 6154"/>
                <a:gd name="T80" fmla="*/ 5265 w 6153"/>
                <a:gd name="T81" fmla="*/ 4775 h 6154"/>
                <a:gd name="T82" fmla="*/ 5265 w 6153"/>
                <a:gd name="T83" fmla="*/ 4922 h 6154"/>
                <a:gd name="T84" fmla="*/ 5168 w 6153"/>
                <a:gd name="T85" fmla="*/ 4922 h 6154"/>
                <a:gd name="T86" fmla="*/ 5265 w 6153"/>
                <a:gd name="T87" fmla="*/ 5021 h 6154"/>
                <a:gd name="T88" fmla="*/ 5561 w 6153"/>
                <a:gd name="T89" fmla="*/ 5464 h 6154"/>
                <a:gd name="T90" fmla="*/ 5513 w 6153"/>
                <a:gd name="T91" fmla="*/ 5709 h 6154"/>
                <a:gd name="T92" fmla="*/ 5856 w 6153"/>
                <a:gd name="T93" fmla="*/ 6103 h 6154"/>
                <a:gd name="T94" fmla="*/ 6152 w 6153"/>
                <a:gd name="T95" fmla="*/ 4086 h 6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53" h="6154">
                  <a:moveTo>
                    <a:pt x="4577" y="4972"/>
                  </a:moveTo>
                  <a:lnTo>
                    <a:pt x="4528" y="4972"/>
                  </a:lnTo>
                  <a:lnTo>
                    <a:pt x="4429" y="4972"/>
                  </a:lnTo>
                  <a:lnTo>
                    <a:pt x="4429" y="4972"/>
                  </a:lnTo>
                  <a:lnTo>
                    <a:pt x="4429" y="4922"/>
                  </a:lnTo>
                  <a:lnTo>
                    <a:pt x="4380" y="4922"/>
                  </a:lnTo>
                  <a:lnTo>
                    <a:pt x="4380" y="4922"/>
                  </a:lnTo>
                  <a:lnTo>
                    <a:pt x="4281" y="4922"/>
                  </a:lnTo>
                  <a:lnTo>
                    <a:pt x="4135" y="4922"/>
                  </a:lnTo>
                  <a:lnTo>
                    <a:pt x="3938" y="4972"/>
                  </a:lnTo>
                  <a:lnTo>
                    <a:pt x="3887" y="5021"/>
                  </a:lnTo>
                  <a:lnTo>
                    <a:pt x="3887" y="5070"/>
                  </a:lnTo>
                  <a:lnTo>
                    <a:pt x="3887" y="5070"/>
                  </a:lnTo>
                  <a:lnTo>
                    <a:pt x="3986" y="5119"/>
                  </a:lnTo>
                  <a:lnTo>
                    <a:pt x="4035" y="5119"/>
                  </a:lnTo>
                  <a:lnTo>
                    <a:pt x="4135" y="5119"/>
                  </a:lnTo>
                  <a:lnTo>
                    <a:pt x="4183" y="5119"/>
                  </a:lnTo>
                  <a:lnTo>
                    <a:pt x="4232" y="5119"/>
                  </a:lnTo>
                  <a:lnTo>
                    <a:pt x="4281" y="5119"/>
                  </a:lnTo>
                  <a:lnTo>
                    <a:pt x="4331" y="5169"/>
                  </a:lnTo>
                  <a:lnTo>
                    <a:pt x="4429" y="5119"/>
                  </a:lnTo>
                  <a:lnTo>
                    <a:pt x="4429" y="5070"/>
                  </a:lnTo>
                  <a:lnTo>
                    <a:pt x="4429" y="5070"/>
                  </a:lnTo>
                  <a:lnTo>
                    <a:pt x="4528" y="5021"/>
                  </a:lnTo>
                  <a:lnTo>
                    <a:pt x="4626" y="5070"/>
                  </a:lnTo>
                  <a:lnTo>
                    <a:pt x="4626" y="5070"/>
                  </a:lnTo>
                  <a:lnTo>
                    <a:pt x="4675" y="5021"/>
                  </a:lnTo>
                  <a:lnTo>
                    <a:pt x="4626" y="4972"/>
                  </a:lnTo>
                  <a:lnTo>
                    <a:pt x="4577" y="4972"/>
                  </a:lnTo>
                  <a:close/>
                  <a:moveTo>
                    <a:pt x="6152" y="1526"/>
                  </a:moveTo>
                  <a:lnTo>
                    <a:pt x="6152" y="0"/>
                  </a:lnTo>
                  <a:lnTo>
                    <a:pt x="0" y="0"/>
                  </a:lnTo>
                  <a:lnTo>
                    <a:pt x="0" y="2904"/>
                  </a:lnTo>
                  <a:lnTo>
                    <a:pt x="98" y="2904"/>
                  </a:lnTo>
                  <a:lnTo>
                    <a:pt x="295" y="2855"/>
                  </a:lnTo>
                  <a:lnTo>
                    <a:pt x="591" y="2855"/>
                  </a:lnTo>
                  <a:lnTo>
                    <a:pt x="934" y="2855"/>
                  </a:lnTo>
                  <a:lnTo>
                    <a:pt x="985" y="2855"/>
                  </a:lnTo>
                  <a:lnTo>
                    <a:pt x="1033" y="2807"/>
                  </a:lnTo>
                  <a:lnTo>
                    <a:pt x="1082" y="2807"/>
                  </a:lnTo>
                  <a:lnTo>
                    <a:pt x="1181" y="2807"/>
                  </a:lnTo>
                  <a:lnTo>
                    <a:pt x="1230" y="2807"/>
                  </a:lnTo>
                  <a:lnTo>
                    <a:pt x="1378" y="2904"/>
                  </a:lnTo>
                  <a:lnTo>
                    <a:pt x="1624" y="3052"/>
                  </a:lnTo>
                  <a:lnTo>
                    <a:pt x="1722" y="3052"/>
                  </a:lnTo>
                  <a:lnTo>
                    <a:pt x="1870" y="3052"/>
                  </a:lnTo>
                  <a:lnTo>
                    <a:pt x="1919" y="3052"/>
                  </a:lnTo>
                  <a:lnTo>
                    <a:pt x="2166" y="3150"/>
                  </a:lnTo>
                  <a:lnTo>
                    <a:pt x="2263" y="3150"/>
                  </a:lnTo>
                  <a:lnTo>
                    <a:pt x="2312" y="3150"/>
                  </a:lnTo>
                  <a:lnTo>
                    <a:pt x="2411" y="3150"/>
                  </a:lnTo>
                  <a:lnTo>
                    <a:pt x="2460" y="3200"/>
                  </a:lnTo>
                  <a:lnTo>
                    <a:pt x="2509" y="3249"/>
                  </a:lnTo>
                  <a:lnTo>
                    <a:pt x="2706" y="3347"/>
                  </a:lnTo>
                  <a:lnTo>
                    <a:pt x="2706" y="3397"/>
                  </a:lnTo>
                  <a:lnTo>
                    <a:pt x="2657" y="3446"/>
                  </a:lnTo>
                  <a:lnTo>
                    <a:pt x="2657" y="3446"/>
                  </a:lnTo>
                  <a:lnTo>
                    <a:pt x="2608" y="3446"/>
                  </a:lnTo>
                  <a:lnTo>
                    <a:pt x="2657" y="3544"/>
                  </a:lnTo>
                  <a:lnTo>
                    <a:pt x="2706" y="3643"/>
                  </a:lnTo>
                  <a:lnTo>
                    <a:pt x="2854" y="3692"/>
                  </a:lnTo>
                  <a:lnTo>
                    <a:pt x="2953" y="3692"/>
                  </a:lnTo>
                  <a:lnTo>
                    <a:pt x="2953" y="3741"/>
                  </a:lnTo>
                  <a:lnTo>
                    <a:pt x="3002" y="3791"/>
                  </a:lnTo>
                  <a:lnTo>
                    <a:pt x="3002" y="3889"/>
                  </a:lnTo>
                  <a:lnTo>
                    <a:pt x="3100" y="3988"/>
                  </a:lnTo>
                  <a:lnTo>
                    <a:pt x="3150" y="4037"/>
                  </a:lnTo>
                  <a:lnTo>
                    <a:pt x="3199" y="4086"/>
                  </a:lnTo>
                  <a:lnTo>
                    <a:pt x="3248" y="4134"/>
                  </a:lnTo>
                  <a:lnTo>
                    <a:pt x="3248" y="4185"/>
                  </a:lnTo>
                  <a:lnTo>
                    <a:pt x="3248" y="4282"/>
                  </a:lnTo>
                  <a:lnTo>
                    <a:pt x="3297" y="4382"/>
                  </a:lnTo>
                  <a:lnTo>
                    <a:pt x="3297" y="4382"/>
                  </a:lnTo>
                  <a:lnTo>
                    <a:pt x="3248" y="4382"/>
                  </a:lnTo>
                  <a:lnTo>
                    <a:pt x="3248" y="4382"/>
                  </a:lnTo>
                  <a:lnTo>
                    <a:pt x="3199" y="4331"/>
                  </a:lnTo>
                  <a:lnTo>
                    <a:pt x="3150" y="4331"/>
                  </a:lnTo>
                  <a:lnTo>
                    <a:pt x="3150" y="4382"/>
                  </a:lnTo>
                  <a:lnTo>
                    <a:pt x="3150" y="4382"/>
                  </a:lnTo>
                  <a:lnTo>
                    <a:pt x="3199" y="4382"/>
                  </a:lnTo>
                  <a:lnTo>
                    <a:pt x="3199" y="4382"/>
                  </a:lnTo>
                  <a:lnTo>
                    <a:pt x="3248" y="4430"/>
                  </a:lnTo>
                  <a:lnTo>
                    <a:pt x="3297" y="4430"/>
                  </a:lnTo>
                  <a:lnTo>
                    <a:pt x="3347" y="4479"/>
                  </a:lnTo>
                  <a:lnTo>
                    <a:pt x="3396" y="4578"/>
                  </a:lnTo>
                  <a:lnTo>
                    <a:pt x="3445" y="4528"/>
                  </a:lnTo>
                  <a:lnTo>
                    <a:pt x="3493" y="4528"/>
                  </a:lnTo>
                  <a:lnTo>
                    <a:pt x="3544" y="4578"/>
                  </a:lnTo>
                  <a:lnTo>
                    <a:pt x="3593" y="4578"/>
                  </a:lnTo>
                  <a:lnTo>
                    <a:pt x="3593" y="4578"/>
                  </a:lnTo>
                  <a:lnTo>
                    <a:pt x="3544" y="4479"/>
                  </a:lnTo>
                  <a:lnTo>
                    <a:pt x="3544" y="4430"/>
                  </a:lnTo>
                  <a:lnTo>
                    <a:pt x="3544" y="4430"/>
                  </a:lnTo>
                  <a:lnTo>
                    <a:pt x="3544" y="4382"/>
                  </a:lnTo>
                  <a:lnTo>
                    <a:pt x="3593" y="4382"/>
                  </a:lnTo>
                  <a:lnTo>
                    <a:pt x="3642" y="4282"/>
                  </a:lnTo>
                  <a:lnTo>
                    <a:pt x="3790" y="4086"/>
                  </a:lnTo>
                  <a:lnTo>
                    <a:pt x="3838" y="4086"/>
                  </a:lnTo>
                  <a:lnTo>
                    <a:pt x="3938" y="4037"/>
                  </a:lnTo>
                  <a:lnTo>
                    <a:pt x="3986" y="3988"/>
                  </a:lnTo>
                  <a:lnTo>
                    <a:pt x="4084" y="3937"/>
                  </a:lnTo>
                  <a:lnTo>
                    <a:pt x="4135" y="3937"/>
                  </a:lnTo>
                  <a:lnTo>
                    <a:pt x="4183" y="3937"/>
                  </a:lnTo>
                  <a:lnTo>
                    <a:pt x="4232" y="3889"/>
                  </a:lnTo>
                  <a:lnTo>
                    <a:pt x="4281" y="3791"/>
                  </a:lnTo>
                  <a:lnTo>
                    <a:pt x="4331" y="3692"/>
                  </a:lnTo>
                  <a:lnTo>
                    <a:pt x="4380" y="3594"/>
                  </a:lnTo>
                  <a:lnTo>
                    <a:pt x="4429" y="3544"/>
                  </a:lnTo>
                  <a:lnTo>
                    <a:pt x="4528" y="3495"/>
                  </a:lnTo>
                  <a:lnTo>
                    <a:pt x="4528" y="3397"/>
                  </a:lnTo>
                  <a:lnTo>
                    <a:pt x="4528" y="3347"/>
                  </a:lnTo>
                  <a:lnTo>
                    <a:pt x="4528" y="3397"/>
                  </a:lnTo>
                  <a:lnTo>
                    <a:pt x="4577" y="3446"/>
                  </a:lnTo>
                  <a:lnTo>
                    <a:pt x="4626" y="3643"/>
                  </a:lnTo>
                  <a:lnTo>
                    <a:pt x="4577" y="3643"/>
                  </a:lnTo>
                  <a:lnTo>
                    <a:pt x="4528" y="3692"/>
                  </a:lnTo>
                  <a:lnTo>
                    <a:pt x="4528" y="3741"/>
                  </a:lnTo>
                  <a:lnTo>
                    <a:pt x="4577" y="3791"/>
                  </a:lnTo>
                  <a:lnTo>
                    <a:pt x="4577" y="3889"/>
                  </a:lnTo>
                  <a:lnTo>
                    <a:pt x="4478" y="3937"/>
                  </a:lnTo>
                  <a:lnTo>
                    <a:pt x="4429" y="3988"/>
                  </a:lnTo>
                  <a:lnTo>
                    <a:pt x="4331" y="4185"/>
                  </a:lnTo>
                  <a:lnTo>
                    <a:pt x="4331" y="4234"/>
                  </a:lnTo>
                  <a:lnTo>
                    <a:pt x="4331" y="4282"/>
                  </a:lnTo>
                  <a:lnTo>
                    <a:pt x="4331" y="4331"/>
                  </a:lnTo>
                  <a:lnTo>
                    <a:pt x="4331" y="4382"/>
                  </a:lnTo>
                  <a:lnTo>
                    <a:pt x="4331" y="4479"/>
                  </a:lnTo>
                  <a:lnTo>
                    <a:pt x="4281" y="4528"/>
                  </a:lnTo>
                  <a:lnTo>
                    <a:pt x="4281" y="4528"/>
                  </a:lnTo>
                  <a:lnTo>
                    <a:pt x="4232" y="4528"/>
                  </a:lnTo>
                  <a:lnTo>
                    <a:pt x="4183" y="4578"/>
                  </a:lnTo>
                  <a:lnTo>
                    <a:pt x="4135" y="4528"/>
                  </a:lnTo>
                  <a:lnTo>
                    <a:pt x="4035" y="4725"/>
                  </a:lnTo>
                  <a:lnTo>
                    <a:pt x="4084" y="4725"/>
                  </a:lnTo>
                  <a:lnTo>
                    <a:pt x="4135" y="4725"/>
                  </a:lnTo>
                  <a:lnTo>
                    <a:pt x="4183" y="4725"/>
                  </a:lnTo>
                  <a:lnTo>
                    <a:pt x="4232" y="4676"/>
                  </a:lnTo>
                  <a:lnTo>
                    <a:pt x="4331" y="4676"/>
                  </a:lnTo>
                  <a:lnTo>
                    <a:pt x="4380" y="4676"/>
                  </a:lnTo>
                  <a:lnTo>
                    <a:pt x="4478" y="4676"/>
                  </a:lnTo>
                  <a:lnTo>
                    <a:pt x="4528" y="4479"/>
                  </a:lnTo>
                  <a:lnTo>
                    <a:pt x="4577" y="4331"/>
                  </a:lnTo>
                  <a:lnTo>
                    <a:pt x="4626" y="4234"/>
                  </a:lnTo>
                  <a:lnTo>
                    <a:pt x="4626" y="4234"/>
                  </a:lnTo>
                  <a:lnTo>
                    <a:pt x="4675" y="4185"/>
                  </a:lnTo>
                  <a:lnTo>
                    <a:pt x="4725" y="4234"/>
                  </a:lnTo>
                  <a:lnTo>
                    <a:pt x="4774" y="4331"/>
                  </a:lnTo>
                  <a:lnTo>
                    <a:pt x="4823" y="4430"/>
                  </a:lnTo>
                  <a:lnTo>
                    <a:pt x="4872" y="4479"/>
                  </a:lnTo>
                  <a:lnTo>
                    <a:pt x="4872" y="4627"/>
                  </a:lnTo>
                  <a:lnTo>
                    <a:pt x="4823" y="4775"/>
                  </a:lnTo>
                  <a:lnTo>
                    <a:pt x="4774" y="4824"/>
                  </a:lnTo>
                  <a:lnTo>
                    <a:pt x="4725" y="4824"/>
                  </a:lnTo>
                  <a:lnTo>
                    <a:pt x="4725" y="4922"/>
                  </a:lnTo>
                  <a:lnTo>
                    <a:pt x="4823" y="4922"/>
                  </a:lnTo>
                  <a:lnTo>
                    <a:pt x="4872" y="4922"/>
                  </a:lnTo>
                  <a:lnTo>
                    <a:pt x="4971" y="4873"/>
                  </a:lnTo>
                  <a:lnTo>
                    <a:pt x="5020" y="4873"/>
                  </a:lnTo>
                  <a:lnTo>
                    <a:pt x="5068" y="4873"/>
                  </a:lnTo>
                  <a:lnTo>
                    <a:pt x="5068" y="4824"/>
                  </a:lnTo>
                  <a:lnTo>
                    <a:pt x="5119" y="4824"/>
                  </a:lnTo>
                  <a:lnTo>
                    <a:pt x="5168" y="4775"/>
                  </a:lnTo>
                  <a:lnTo>
                    <a:pt x="5217" y="4775"/>
                  </a:lnTo>
                  <a:lnTo>
                    <a:pt x="5265" y="4775"/>
                  </a:lnTo>
                  <a:lnTo>
                    <a:pt x="5265" y="4824"/>
                  </a:lnTo>
                  <a:lnTo>
                    <a:pt x="5316" y="4824"/>
                  </a:lnTo>
                  <a:lnTo>
                    <a:pt x="5265" y="4824"/>
                  </a:lnTo>
                  <a:lnTo>
                    <a:pt x="5265" y="4922"/>
                  </a:lnTo>
                  <a:lnTo>
                    <a:pt x="5265" y="4922"/>
                  </a:lnTo>
                  <a:lnTo>
                    <a:pt x="5217" y="4873"/>
                  </a:lnTo>
                  <a:lnTo>
                    <a:pt x="5168" y="4873"/>
                  </a:lnTo>
                  <a:lnTo>
                    <a:pt x="5168" y="4922"/>
                  </a:lnTo>
                  <a:lnTo>
                    <a:pt x="5119" y="4873"/>
                  </a:lnTo>
                  <a:lnTo>
                    <a:pt x="5119" y="4922"/>
                  </a:lnTo>
                  <a:lnTo>
                    <a:pt x="5168" y="4972"/>
                  </a:lnTo>
                  <a:lnTo>
                    <a:pt x="5265" y="5021"/>
                  </a:lnTo>
                  <a:lnTo>
                    <a:pt x="5365" y="5119"/>
                  </a:lnTo>
                  <a:lnTo>
                    <a:pt x="5413" y="5169"/>
                  </a:lnTo>
                  <a:lnTo>
                    <a:pt x="5513" y="5316"/>
                  </a:lnTo>
                  <a:lnTo>
                    <a:pt x="5561" y="5464"/>
                  </a:lnTo>
                  <a:lnTo>
                    <a:pt x="5561" y="5512"/>
                  </a:lnTo>
                  <a:lnTo>
                    <a:pt x="5513" y="5563"/>
                  </a:lnTo>
                  <a:lnTo>
                    <a:pt x="5513" y="5660"/>
                  </a:lnTo>
                  <a:lnTo>
                    <a:pt x="5513" y="5709"/>
                  </a:lnTo>
                  <a:lnTo>
                    <a:pt x="5513" y="5760"/>
                  </a:lnTo>
                  <a:lnTo>
                    <a:pt x="5561" y="5809"/>
                  </a:lnTo>
                  <a:lnTo>
                    <a:pt x="5758" y="5957"/>
                  </a:lnTo>
                  <a:lnTo>
                    <a:pt x="5856" y="6103"/>
                  </a:lnTo>
                  <a:lnTo>
                    <a:pt x="5955" y="6153"/>
                  </a:lnTo>
                  <a:lnTo>
                    <a:pt x="6152" y="6153"/>
                  </a:lnTo>
                  <a:lnTo>
                    <a:pt x="6152" y="4086"/>
                  </a:lnTo>
                  <a:lnTo>
                    <a:pt x="6152" y="4086"/>
                  </a:lnTo>
                  <a:lnTo>
                    <a:pt x="6152" y="4086"/>
                  </a:lnTo>
                  <a:lnTo>
                    <a:pt x="6152" y="1526"/>
                  </a:lnTo>
                  <a:close/>
                </a:path>
              </a:pathLst>
            </a:custGeom>
            <a:solidFill>
              <a:schemeClr val="bg2"/>
            </a:solidFill>
            <a:ln w="9525">
              <a:solidFill>
                <a:srgbClr val="FFFFFF"/>
              </a:solidFill>
              <a:round/>
              <a:headEnd/>
              <a:tailEnd/>
            </a:ln>
          </p:spPr>
          <p:txBody>
            <a:bodyPr anchor="ctr"/>
            <a:lstStyle/>
            <a:p>
              <a:pPr>
                <a:defRPr/>
              </a:pPr>
              <a:endParaRPr lang="en-US" sz="1841" dirty="0">
                <a:ea typeface="ＭＳ Ｐゴシック" charset="-128"/>
              </a:endParaRPr>
            </a:p>
          </p:txBody>
        </p:sp>
        <p:sp>
          <p:nvSpPr>
            <p:cNvPr id="94" name="Freeform 93"/>
            <p:cNvSpPr>
              <a:spLocks noChangeArrowheads="1"/>
            </p:cNvSpPr>
            <p:nvPr/>
          </p:nvSpPr>
          <p:spPr bwMode="auto">
            <a:xfrm>
              <a:off x="12800961" y="757238"/>
              <a:ext cx="2476502" cy="3040059"/>
            </a:xfrm>
            <a:custGeom>
              <a:avLst/>
              <a:gdLst>
                <a:gd name="T0" fmla="*/ 6103 w 7975"/>
                <a:gd name="T1" fmla="*/ 6201 h 9794"/>
                <a:gd name="T2" fmla="*/ 6793 w 7975"/>
                <a:gd name="T3" fmla="*/ 7037 h 9794"/>
                <a:gd name="T4" fmla="*/ 6694 w 7975"/>
                <a:gd name="T5" fmla="*/ 6890 h 9794"/>
                <a:gd name="T6" fmla="*/ 5660 w 7975"/>
                <a:gd name="T7" fmla="*/ 5265 h 9794"/>
                <a:gd name="T8" fmla="*/ 7777 w 7975"/>
                <a:gd name="T9" fmla="*/ 7972 h 9794"/>
                <a:gd name="T10" fmla="*/ 7777 w 7975"/>
                <a:gd name="T11" fmla="*/ 7579 h 9794"/>
                <a:gd name="T12" fmla="*/ 7727 w 7975"/>
                <a:gd name="T13" fmla="*/ 7824 h 9794"/>
                <a:gd name="T14" fmla="*/ 7875 w 7975"/>
                <a:gd name="T15" fmla="*/ 9056 h 9794"/>
                <a:gd name="T16" fmla="*/ 7875 w 7975"/>
                <a:gd name="T17" fmla="*/ 8859 h 9794"/>
                <a:gd name="T18" fmla="*/ 7875 w 7975"/>
                <a:gd name="T19" fmla="*/ 8809 h 9794"/>
                <a:gd name="T20" fmla="*/ 787 w 7975"/>
                <a:gd name="T21" fmla="*/ 3592 h 9794"/>
                <a:gd name="T22" fmla="*/ 739 w 7975"/>
                <a:gd name="T23" fmla="*/ 3347 h 9794"/>
                <a:gd name="T24" fmla="*/ 639 w 7975"/>
                <a:gd name="T25" fmla="*/ 3347 h 9794"/>
                <a:gd name="T26" fmla="*/ 7777 w 7975"/>
                <a:gd name="T27" fmla="*/ 8908 h 9794"/>
                <a:gd name="T28" fmla="*/ 7678 w 7975"/>
                <a:gd name="T29" fmla="*/ 8120 h 9794"/>
                <a:gd name="T30" fmla="*/ 7432 w 7975"/>
                <a:gd name="T31" fmla="*/ 7627 h 9794"/>
                <a:gd name="T32" fmla="*/ 7087 w 7975"/>
                <a:gd name="T33" fmla="*/ 7234 h 9794"/>
                <a:gd name="T34" fmla="*/ 6645 w 7975"/>
                <a:gd name="T35" fmla="*/ 6988 h 9794"/>
                <a:gd name="T36" fmla="*/ 6448 w 7975"/>
                <a:gd name="T37" fmla="*/ 6349 h 9794"/>
                <a:gd name="T38" fmla="*/ 6202 w 7975"/>
                <a:gd name="T39" fmla="*/ 6300 h 9794"/>
                <a:gd name="T40" fmla="*/ 6103 w 7975"/>
                <a:gd name="T41" fmla="*/ 6397 h 9794"/>
                <a:gd name="T42" fmla="*/ 5857 w 7975"/>
                <a:gd name="T43" fmla="*/ 6004 h 9794"/>
                <a:gd name="T44" fmla="*/ 5561 w 7975"/>
                <a:gd name="T45" fmla="*/ 5561 h 9794"/>
                <a:gd name="T46" fmla="*/ 5512 w 7975"/>
                <a:gd name="T47" fmla="*/ 5265 h 9794"/>
                <a:gd name="T48" fmla="*/ 5070 w 7975"/>
                <a:gd name="T49" fmla="*/ 5068 h 9794"/>
                <a:gd name="T50" fmla="*/ 4774 w 7975"/>
                <a:gd name="T51" fmla="*/ 4822 h 9794"/>
                <a:gd name="T52" fmla="*/ 4380 w 7975"/>
                <a:gd name="T53" fmla="*/ 4674 h 9794"/>
                <a:gd name="T54" fmla="*/ 4085 w 7975"/>
                <a:gd name="T55" fmla="*/ 4232 h 9794"/>
                <a:gd name="T56" fmla="*/ 3986 w 7975"/>
                <a:gd name="T57" fmla="*/ 3544 h 9794"/>
                <a:gd name="T58" fmla="*/ 3789 w 7975"/>
                <a:gd name="T59" fmla="*/ 3199 h 9794"/>
                <a:gd name="T60" fmla="*/ 3692 w 7975"/>
                <a:gd name="T61" fmla="*/ 2608 h 9794"/>
                <a:gd name="T62" fmla="*/ 3347 w 7975"/>
                <a:gd name="T63" fmla="*/ 2214 h 9794"/>
                <a:gd name="T64" fmla="*/ 2953 w 7975"/>
                <a:gd name="T65" fmla="*/ 2214 h 9794"/>
                <a:gd name="T66" fmla="*/ 2805 w 7975"/>
                <a:gd name="T67" fmla="*/ 1573 h 9794"/>
                <a:gd name="T68" fmla="*/ 2608 w 7975"/>
                <a:gd name="T69" fmla="*/ 1181 h 9794"/>
                <a:gd name="T70" fmla="*/ 2510 w 7975"/>
                <a:gd name="T71" fmla="*/ 934 h 9794"/>
                <a:gd name="T72" fmla="*/ 2411 w 7975"/>
                <a:gd name="T73" fmla="*/ 491 h 9794"/>
                <a:gd name="T74" fmla="*/ 2214 w 7975"/>
                <a:gd name="T75" fmla="*/ 443 h 9794"/>
                <a:gd name="T76" fmla="*/ 2017 w 7975"/>
                <a:gd name="T77" fmla="*/ 1033 h 9794"/>
                <a:gd name="T78" fmla="*/ 1969 w 7975"/>
                <a:gd name="T79" fmla="*/ 1328 h 9794"/>
                <a:gd name="T80" fmla="*/ 1920 w 7975"/>
                <a:gd name="T81" fmla="*/ 1427 h 9794"/>
                <a:gd name="T82" fmla="*/ 1821 w 7975"/>
                <a:gd name="T83" fmla="*/ 2066 h 9794"/>
                <a:gd name="T84" fmla="*/ 1772 w 7975"/>
                <a:gd name="T85" fmla="*/ 2854 h 9794"/>
                <a:gd name="T86" fmla="*/ 1477 w 7975"/>
                <a:gd name="T87" fmla="*/ 3690 h 9794"/>
                <a:gd name="T88" fmla="*/ 984 w 7975"/>
                <a:gd name="T89" fmla="*/ 3887 h 9794"/>
                <a:gd name="T90" fmla="*/ 493 w 7975"/>
                <a:gd name="T91" fmla="*/ 3544 h 9794"/>
                <a:gd name="T92" fmla="*/ 0 w 7975"/>
                <a:gd name="T93" fmla="*/ 3347 h 9794"/>
                <a:gd name="T94" fmla="*/ 5660 w 7975"/>
                <a:gd name="T95" fmla="*/ 9695 h 9794"/>
                <a:gd name="T96" fmla="*/ 5955 w 7975"/>
                <a:gd name="T97" fmla="*/ 9547 h 9794"/>
                <a:gd name="T98" fmla="*/ 6645 w 7975"/>
                <a:gd name="T99" fmla="*/ 9596 h 9794"/>
                <a:gd name="T100" fmla="*/ 6842 w 7975"/>
                <a:gd name="T101" fmla="*/ 9793 h 9794"/>
                <a:gd name="T102" fmla="*/ 7087 w 7975"/>
                <a:gd name="T103" fmla="*/ 9695 h 9794"/>
                <a:gd name="T104" fmla="*/ 7284 w 7975"/>
                <a:gd name="T105" fmla="*/ 9450 h 9794"/>
                <a:gd name="T106" fmla="*/ 7580 w 7975"/>
                <a:gd name="T107" fmla="*/ 9399 h 9794"/>
                <a:gd name="T108" fmla="*/ 5612 w 7975"/>
                <a:gd name="T109" fmla="*/ 5216 h 9794"/>
                <a:gd name="T110" fmla="*/ 5612 w 7975"/>
                <a:gd name="T111" fmla="*/ 5216 h 9794"/>
                <a:gd name="T112" fmla="*/ 4134 w 7975"/>
                <a:gd name="T113" fmla="*/ 4232 h 9794"/>
                <a:gd name="T114" fmla="*/ 4233 w 7975"/>
                <a:gd name="T115" fmla="*/ 4232 h 9794"/>
                <a:gd name="T116" fmla="*/ 2214 w 7975"/>
                <a:gd name="T117" fmla="*/ 49 h 9794"/>
                <a:gd name="T118" fmla="*/ 2117 w 7975"/>
                <a:gd name="T119" fmla="*/ 394 h 9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75" h="9794">
                  <a:moveTo>
                    <a:pt x="6399" y="6300"/>
                  </a:moveTo>
                  <a:lnTo>
                    <a:pt x="6448" y="6300"/>
                  </a:lnTo>
                  <a:lnTo>
                    <a:pt x="6399" y="6249"/>
                  </a:lnTo>
                  <a:lnTo>
                    <a:pt x="6399" y="6249"/>
                  </a:lnTo>
                  <a:lnTo>
                    <a:pt x="6399" y="6300"/>
                  </a:lnTo>
                  <a:close/>
                  <a:moveTo>
                    <a:pt x="6103" y="6249"/>
                  </a:moveTo>
                  <a:lnTo>
                    <a:pt x="6103" y="6201"/>
                  </a:lnTo>
                  <a:lnTo>
                    <a:pt x="6103" y="6152"/>
                  </a:lnTo>
                  <a:lnTo>
                    <a:pt x="6103" y="6201"/>
                  </a:lnTo>
                  <a:lnTo>
                    <a:pt x="6054" y="6201"/>
                  </a:lnTo>
                  <a:lnTo>
                    <a:pt x="6103" y="6249"/>
                  </a:lnTo>
                  <a:close/>
                  <a:moveTo>
                    <a:pt x="6793" y="7037"/>
                  </a:moveTo>
                  <a:lnTo>
                    <a:pt x="6793" y="7037"/>
                  </a:lnTo>
                  <a:lnTo>
                    <a:pt x="6793" y="7037"/>
                  </a:lnTo>
                  <a:lnTo>
                    <a:pt x="6793" y="6988"/>
                  </a:lnTo>
                  <a:lnTo>
                    <a:pt x="6793" y="6988"/>
                  </a:lnTo>
                  <a:lnTo>
                    <a:pt x="6793" y="6939"/>
                  </a:lnTo>
                  <a:lnTo>
                    <a:pt x="6742" y="6939"/>
                  </a:lnTo>
                  <a:lnTo>
                    <a:pt x="6742" y="6939"/>
                  </a:lnTo>
                  <a:lnTo>
                    <a:pt x="6742" y="6890"/>
                  </a:lnTo>
                  <a:lnTo>
                    <a:pt x="6694" y="6890"/>
                  </a:lnTo>
                  <a:lnTo>
                    <a:pt x="6694" y="6939"/>
                  </a:lnTo>
                  <a:lnTo>
                    <a:pt x="6742" y="7037"/>
                  </a:lnTo>
                  <a:lnTo>
                    <a:pt x="6793" y="7037"/>
                  </a:lnTo>
                  <a:close/>
                  <a:moveTo>
                    <a:pt x="5612" y="5265"/>
                  </a:moveTo>
                  <a:lnTo>
                    <a:pt x="5660" y="5265"/>
                  </a:lnTo>
                  <a:lnTo>
                    <a:pt x="5660" y="5265"/>
                  </a:lnTo>
                  <a:lnTo>
                    <a:pt x="5660" y="5265"/>
                  </a:lnTo>
                  <a:lnTo>
                    <a:pt x="5612" y="5216"/>
                  </a:lnTo>
                  <a:lnTo>
                    <a:pt x="5612" y="5216"/>
                  </a:lnTo>
                  <a:lnTo>
                    <a:pt x="5612" y="5265"/>
                  </a:lnTo>
                  <a:close/>
                  <a:moveTo>
                    <a:pt x="7727" y="8070"/>
                  </a:moveTo>
                  <a:lnTo>
                    <a:pt x="7727" y="8070"/>
                  </a:lnTo>
                  <a:lnTo>
                    <a:pt x="7727" y="8021"/>
                  </a:lnTo>
                  <a:lnTo>
                    <a:pt x="7777" y="7972"/>
                  </a:lnTo>
                  <a:lnTo>
                    <a:pt x="7875" y="7727"/>
                  </a:lnTo>
                  <a:lnTo>
                    <a:pt x="7875" y="7678"/>
                  </a:lnTo>
                  <a:lnTo>
                    <a:pt x="7826" y="7627"/>
                  </a:lnTo>
                  <a:lnTo>
                    <a:pt x="7826" y="7530"/>
                  </a:lnTo>
                  <a:lnTo>
                    <a:pt x="7826" y="7530"/>
                  </a:lnTo>
                  <a:lnTo>
                    <a:pt x="7777" y="7530"/>
                  </a:lnTo>
                  <a:lnTo>
                    <a:pt x="7777" y="7579"/>
                  </a:lnTo>
                  <a:lnTo>
                    <a:pt x="7777" y="7579"/>
                  </a:lnTo>
                  <a:lnTo>
                    <a:pt x="7777" y="7579"/>
                  </a:lnTo>
                  <a:lnTo>
                    <a:pt x="7826" y="7627"/>
                  </a:lnTo>
                  <a:lnTo>
                    <a:pt x="7777" y="7678"/>
                  </a:lnTo>
                  <a:lnTo>
                    <a:pt x="7777" y="7727"/>
                  </a:lnTo>
                  <a:lnTo>
                    <a:pt x="7678" y="7776"/>
                  </a:lnTo>
                  <a:lnTo>
                    <a:pt x="7727" y="7824"/>
                  </a:lnTo>
                  <a:lnTo>
                    <a:pt x="7727" y="7875"/>
                  </a:lnTo>
                  <a:lnTo>
                    <a:pt x="7678" y="7924"/>
                  </a:lnTo>
                  <a:lnTo>
                    <a:pt x="7678" y="7972"/>
                  </a:lnTo>
                  <a:lnTo>
                    <a:pt x="7678" y="8070"/>
                  </a:lnTo>
                  <a:lnTo>
                    <a:pt x="7727" y="8070"/>
                  </a:lnTo>
                  <a:close/>
                  <a:moveTo>
                    <a:pt x="7875" y="8957"/>
                  </a:moveTo>
                  <a:lnTo>
                    <a:pt x="7875" y="9056"/>
                  </a:lnTo>
                  <a:lnTo>
                    <a:pt x="7875" y="9056"/>
                  </a:lnTo>
                  <a:lnTo>
                    <a:pt x="7924" y="9056"/>
                  </a:lnTo>
                  <a:lnTo>
                    <a:pt x="7974" y="8957"/>
                  </a:lnTo>
                  <a:lnTo>
                    <a:pt x="7924" y="8908"/>
                  </a:lnTo>
                  <a:lnTo>
                    <a:pt x="7924" y="8908"/>
                  </a:lnTo>
                  <a:lnTo>
                    <a:pt x="7875" y="8957"/>
                  </a:lnTo>
                  <a:close/>
                  <a:moveTo>
                    <a:pt x="7875" y="8859"/>
                  </a:moveTo>
                  <a:lnTo>
                    <a:pt x="7924" y="8859"/>
                  </a:lnTo>
                  <a:lnTo>
                    <a:pt x="7875" y="8809"/>
                  </a:lnTo>
                  <a:lnTo>
                    <a:pt x="7924" y="8711"/>
                  </a:lnTo>
                  <a:lnTo>
                    <a:pt x="7924" y="8711"/>
                  </a:lnTo>
                  <a:lnTo>
                    <a:pt x="7875" y="8760"/>
                  </a:lnTo>
                  <a:lnTo>
                    <a:pt x="7875" y="8760"/>
                  </a:lnTo>
                  <a:lnTo>
                    <a:pt x="7875" y="8809"/>
                  </a:lnTo>
                  <a:lnTo>
                    <a:pt x="7875" y="8859"/>
                  </a:lnTo>
                  <a:close/>
                  <a:moveTo>
                    <a:pt x="739" y="3592"/>
                  </a:moveTo>
                  <a:lnTo>
                    <a:pt x="690" y="3641"/>
                  </a:lnTo>
                  <a:lnTo>
                    <a:pt x="739" y="3641"/>
                  </a:lnTo>
                  <a:lnTo>
                    <a:pt x="739" y="3641"/>
                  </a:lnTo>
                  <a:lnTo>
                    <a:pt x="787" y="3641"/>
                  </a:lnTo>
                  <a:lnTo>
                    <a:pt x="787" y="3592"/>
                  </a:lnTo>
                  <a:lnTo>
                    <a:pt x="739" y="3592"/>
                  </a:lnTo>
                  <a:close/>
                  <a:moveTo>
                    <a:pt x="639" y="3444"/>
                  </a:moveTo>
                  <a:lnTo>
                    <a:pt x="639" y="3444"/>
                  </a:lnTo>
                  <a:lnTo>
                    <a:pt x="690" y="3444"/>
                  </a:lnTo>
                  <a:lnTo>
                    <a:pt x="690" y="3396"/>
                  </a:lnTo>
                  <a:lnTo>
                    <a:pt x="739" y="3396"/>
                  </a:lnTo>
                  <a:lnTo>
                    <a:pt x="739" y="3347"/>
                  </a:lnTo>
                  <a:lnTo>
                    <a:pt x="787" y="3347"/>
                  </a:lnTo>
                  <a:lnTo>
                    <a:pt x="836" y="3347"/>
                  </a:lnTo>
                  <a:lnTo>
                    <a:pt x="787" y="3296"/>
                  </a:lnTo>
                  <a:lnTo>
                    <a:pt x="787" y="3296"/>
                  </a:lnTo>
                  <a:lnTo>
                    <a:pt x="739" y="3296"/>
                  </a:lnTo>
                  <a:lnTo>
                    <a:pt x="639" y="3296"/>
                  </a:lnTo>
                  <a:lnTo>
                    <a:pt x="639" y="3347"/>
                  </a:lnTo>
                  <a:lnTo>
                    <a:pt x="591" y="3396"/>
                  </a:lnTo>
                  <a:lnTo>
                    <a:pt x="591" y="3444"/>
                  </a:lnTo>
                  <a:lnTo>
                    <a:pt x="591" y="3444"/>
                  </a:lnTo>
                  <a:lnTo>
                    <a:pt x="639" y="3444"/>
                  </a:lnTo>
                  <a:close/>
                  <a:moveTo>
                    <a:pt x="7924" y="9154"/>
                  </a:moveTo>
                  <a:lnTo>
                    <a:pt x="7875" y="9105"/>
                  </a:lnTo>
                  <a:lnTo>
                    <a:pt x="7777" y="8908"/>
                  </a:lnTo>
                  <a:lnTo>
                    <a:pt x="7727" y="8809"/>
                  </a:lnTo>
                  <a:lnTo>
                    <a:pt x="7777" y="8711"/>
                  </a:lnTo>
                  <a:lnTo>
                    <a:pt x="7727" y="8366"/>
                  </a:lnTo>
                  <a:lnTo>
                    <a:pt x="7777" y="8169"/>
                  </a:lnTo>
                  <a:lnTo>
                    <a:pt x="7727" y="8169"/>
                  </a:lnTo>
                  <a:lnTo>
                    <a:pt x="7678" y="8120"/>
                  </a:lnTo>
                  <a:lnTo>
                    <a:pt x="7678" y="8120"/>
                  </a:lnTo>
                  <a:lnTo>
                    <a:pt x="7629" y="8021"/>
                  </a:lnTo>
                  <a:lnTo>
                    <a:pt x="7629" y="7924"/>
                  </a:lnTo>
                  <a:lnTo>
                    <a:pt x="7580" y="7824"/>
                  </a:lnTo>
                  <a:lnTo>
                    <a:pt x="7481" y="7776"/>
                  </a:lnTo>
                  <a:lnTo>
                    <a:pt x="7481" y="7727"/>
                  </a:lnTo>
                  <a:lnTo>
                    <a:pt x="7432" y="7678"/>
                  </a:lnTo>
                  <a:lnTo>
                    <a:pt x="7432" y="7627"/>
                  </a:lnTo>
                  <a:lnTo>
                    <a:pt x="7383" y="7579"/>
                  </a:lnTo>
                  <a:lnTo>
                    <a:pt x="7333" y="7530"/>
                  </a:lnTo>
                  <a:lnTo>
                    <a:pt x="7333" y="7530"/>
                  </a:lnTo>
                  <a:lnTo>
                    <a:pt x="7235" y="7481"/>
                  </a:lnTo>
                  <a:lnTo>
                    <a:pt x="7187" y="7431"/>
                  </a:lnTo>
                  <a:lnTo>
                    <a:pt x="7136" y="7284"/>
                  </a:lnTo>
                  <a:lnTo>
                    <a:pt x="7087" y="7234"/>
                  </a:lnTo>
                  <a:lnTo>
                    <a:pt x="6990" y="7185"/>
                  </a:lnTo>
                  <a:lnTo>
                    <a:pt x="6939" y="7185"/>
                  </a:lnTo>
                  <a:lnTo>
                    <a:pt x="6890" y="7185"/>
                  </a:lnTo>
                  <a:lnTo>
                    <a:pt x="6793" y="7087"/>
                  </a:lnTo>
                  <a:lnTo>
                    <a:pt x="6742" y="7087"/>
                  </a:lnTo>
                  <a:lnTo>
                    <a:pt x="6694" y="7037"/>
                  </a:lnTo>
                  <a:lnTo>
                    <a:pt x="6645" y="6988"/>
                  </a:lnTo>
                  <a:lnTo>
                    <a:pt x="6596" y="6939"/>
                  </a:lnTo>
                  <a:lnTo>
                    <a:pt x="6596" y="6890"/>
                  </a:lnTo>
                  <a:lnTo>
                    <a:pt x="6546" y="6742"/>
                  </a:lnTo>
                  <a:lnTo>
                    <a:pt x="6546" y="6594"/>
                  </a:lnTo>
                  <a:lnTo>
                    <a:pt x="6546" y="6446"/>
                  </a:lnTo>
                  <a:lnTo>
                    <a:pt x="6497" y="6349"/>
                  </a:lnTo>
                  <a:lnTo>
                    <a:pt x="6448" y="6349"/>
                  </a:lnTo>
                  <a:lnTo>
                    <a:pt x="6448" y="6349"/>
                  </a:lnTo>
                  <a:lnTo>
                    <a:pt x="6448" y="6397"/>
                  </a:lnTo>
                  <a:lnTo>
                    <a:pt x="6448" y="6446"/>
                  </a:lnTo>
                  <a:lnTo>
                    <a:pt x="6399" y="6446"/>
                  </a:lnTo>
                  <a:lnTo>
                    <a:pt x="6349" y="6397"/>
                  </a:lnTo>
                  <a:lnTo>
                    <a:pt x="6251" y="6349"/>
                  </a:lnTo>
                  <a:lnTo>
                    <a:pt x="6202" y="6300"/>
                  </a:lnTo>
                  <a:lnTo>
                    <a:pt x="6202" y="6249"/>
                  </a:lnTo>
                  <a:lnTo>
                    <a:pt x="6152" y="6249"/>
                  </a:lnTo>
                  <a:lnTo>
                    <a:pt x="6152" y="6249"/>
                  </a:lnTo>
                  <a:lnTo>
                    <a:pt x="6103" y="6300"/>
                  </a:lnTo>
                  <a:lnTo>
                    <a:pt x="6152" y="6397"/>
                  </a:lnTo>
                  <a:lnTo>
                    <a:pt x="6152" y="6446"/>
                  </a:lnTo>
                  <a:lnTo>
                    <a:pt x="6103" y="6397"/>
                  </a:lnTo>
                  <a:lnTo>
                    <a:pt x="6054" y="6349"/>
                  </a:lnTo>
                  <a:lnTo>
                    <a:pt x="6005" y="6349"/>
                  </a:lnTo>
                  <a:lnTo>
                    <a:pt x="6005" y="6397"/>
                  </a:lnTo>
                  <a:lnTo>
                    <a:pt x="5955" y="6300"/>
                  </a:lnTo>
                  <a:lnTo>
                    <a:pt x="5955" y="6300"/>
                  </a:lnTo>
                  <a:lnTo>
                    <a:pt x="5906" y="6152"/>
                  </a:lnTo>
                  <a:lnTo>
                    <a:pt x="5857" y="6004"/>
                  </a:lnTo>
                  <a:lnTo>
                    <a:pt x="5857" y="5955"/>
                  </a:lnTo>
                  <a:lnTo>
                    <a:pt x="5808" y="5856"/>
                  </a:lnTo>
                  <a:lnTo>
                    <a:pt x="5758" y="5807"/>
                  </a:lnTo>
                  <a:lnTo>
                    <a:pt x="5758" y="5758"/>
                  </a:lnTo>
                  <a:lnTo>
                    <a:pt x="5758" y="5709"/>
                  </a:lnTo>
                  <a:lnTo>
                    <a:pt x="5660" y="5610"/>
                  </a:lnTo>
                  <a:lnTo>
                    <a:pt x="5561" y="5561"/>
                  </a:lnTo>
                  <a:lnTo>
                    <a:pt x="5512" y="5512"/>
                  </a:lnTo>
                  <a:lnTo>
                    <a:pt x="5463" y="5413"/>
                  </a:lnTo>
                  <a:lnTo>
                    <a:pt x="5512" y="5364"/>
                  </a:lnTo>
                  <a:lnTo>
                    <a:pt x="5512" y="5364"/>
                  </a:lnTo>
                  <a:lnTo>
                    <a:pt x="5561" y="5364"/>
                  </a:lnTo>
                  <a:lnTo>
                    <a:pt x="5561" y="5315"/>
                  </a:lnTo>
                  <a:lnTo>
                    <a:pt x="5512" y="5265"/>
                  </a:lnTo>
                  <a:lnTo>
                    <a:pt x="5415" y="5216"/>
                  </a:lnTo>
                  <a:lnTo>
                    <a:pt x="5364" y="5167"/>
                  </a:lnTo>
                  <a:lnTo>
                    <a:pt x="5315" y="5167"/>
                  </a:lnTo>
                  <a:lnTo>
                    <a:pt x="5218" y="5119"/>
                  </a:lnTo>
                  <a:lnTo>
                    <a:pt x="5167" y="5068"/>
                  </a:lnTo>
                  <a:lnTo>
                    <a:pt x="5119" y="5068"/>
                  </a:lnTo>
                  <a:lnTo>
                    <a:pt x="5070" y="5068"/>
                  </a:lnTo>
                  <a:lnTo>
                    <a:pt x="5021" y="5019"/>
                  </a:lnTo>
                  <a:lnTo>
                    <a:pt x="4971" y="5019"/>
                  </a:lnTo>
                  <a:lnTo>
                    <a:pt x="4922" y="4922"/>
                  </a:lnTo>
                  <a:lnTo>
                    <a:pt x="4873" y="4871"/>
                  </a:lnTo>
                  <a:lnTo>
                    <a:pt x="4824" y="4822"/>
                  </a:lnTo>
                  <a:lnTo>
                    <a:pt x="4824" y="4822"/>
                  </a:lnTo>
                  <a:lnTo>
                    <a:pt x="4774" y="4822"/>
                  </a:lnTo>
                  <a:lnTo>
                    <a:pt x="4725" y="4822"/>
                  </a:lnTo>
                  <a:lnTo>
                    <a:pt x="4676" y="4822"/>
                  </a:lnTo>
                  <a:lnTo>
                    <a:pt x="4676" y="4774"/>
                  </a:lnTo>
                  <a:lnTo>
                    <a:pt x="4627" y="4725"/>
                  </a:lnTo>
                  <a:lnTo>
                    <a:pt x="4528" y="4725"/>
                  </a:lnTo>
                  <a:lnTo>
                    <a:pt x="4430" y="4725"/>
                  </a:lnTo>
                  <a:lnTo>
                    <a:pt x="4380" y="4674"/>
                  </a:lnTo>
                  <a:lnTo>
                    <a:pt x="4331" y="4626"/>
                  </a:lnTo>
                  <a:lnTo>
                    <a:pt x="4282" y="4577"/>
                  </a:lnTo>
                  <a:lnTo>
                    <a:pt x="4233" y="4528"/>
                  </a:lnTo>
                  <a:lnTo>
                    <a:pt x="4233" y="4429"/>
                  </a:lnTo>
                  <a:lnTo>
                    <a:pt x="4282" y="4380"/>
                  </a:lnTo>
                  <a:lnTo>
                    <a:pt x="4183" y="4380"/>
                  </a:lnTo>
                  <a:lnTo>
                    <a:pt x="4085" y="4232"/>
                  </a:lnTo>
                  <a:lnTo>
                    <a:pt x="4085" y="4183"/>
                  </a:lnTo>
                  <a:lnTo>
                    <a:pt x="4134" y="4084"/>
                  </a:lnTo>
                  <a:lnTo>
                    <a:pt x="4134" y="3887"/>
                  </a:lnTo>
                  <a:lnTo>
                    <a:pt x="4134" y="3789"/>
                  </a:lnTo>
                  <a:lnTo>
                    <a:pt x="4037" y="3641"/>
                  </a:lnTo>
                  <a:lnTo>
                    <a:pt x="4037" y="3544"/>
                  </a:lnTo>
                  <a:lnTo>
                    <a:pt x="3986" y="3544"/>
                  </a:lnTo>
                  <a:lnTo>
                    <a:pt x="3986" y="3544"/>
                  </a:lnTo>
                  <a:lnTo>
                    <a:pt x="3889" y="3444"/>
                  </a:lnTo>
                  <a:lnTo>
                    <a:pt x="3840" y="3396"/>
                  </a:lnTo>
                  <a:lnTo>
                    <a:pt x="3840" y="3347"/>
                  </a:lnTo>
                  <a:lnTo>
                    <a:pt x="3789" y="3296"/>
                  </a:lnTo>
                  <a:lnTo>
                    <a:pt x="3789" y="3248"/>
                  </a:lnTo>
                  <a:lnTo>
                    <a:pt x="3789" y="3199"/>
                  </a:lnTo>
                  <a:lnTo>
                    <a:pt x="3789" y="3099"/>
                  </a:lnTo>
                  <a:lnTo>
                    <a:pt x="3789" y="3002"/>
                  </a:lnTo>
                  <a:lnTo>
                    <a:pt x="3740" y="2903"/>
                  </a:lnTo>
                  <a:lnTo>
                    <a:pt x="3740" y="2805"/>
                  </a:lnTo>
                  <a:lnTo>
                    <a:pt x="3740" y="2706"/>
                  </a:lnTo>
                  <a:lnTo>
                    <a:pt x="3740" y="2657"/>
                  </a:lnTo>
                  <a:lnTo>
                    <a:pt x="3692" y="2608"/>
                  </a:lnTo>
                  <a:lnTo>
                    <a:pt x="3740" y="2559"/>
                  </a:lnTo>
                  <a:lnTo>
                    <a:pt x="3740" y="2509"/>
                  </a:lnTo>
                  <a:lnTo>
                    <a:pt x="3692" y="2460"/>
                  </a:lnTo>
                  <a:lnTo>
                    <a:pt x="3592" y="2460"/>
                  </a:lnTo>
                  <a:lnTo>
                    <a:pt x="3544" y="2411"/>
                  </a:lnTo>
                  <a:lnTo>
                    <a:pt x="3396" y="2312"/>
                  </a:lnTo>
                  <a:lnTo>
                    <a:pt x="3347" y="2214"/>
                  </a:lnTo>
                  <a:lnTo>
                    <a:pt x="3298" y="2166"/>
                  </a:lnTo>
                  <a:lnTo>
                    <a:pt x="3249" y="2166"/>
                  </a:lnTo>
                  <a:lnTo>
                    <a:pt x="3150" y="2214"/>
                  </a:lnTo>
                  <a:lnTo>
                    <a:pt x="3101" y="2263"/>
                  </a:lnTo>
                  <a:lnTo>
                    <a:pt x="3052" y="2263"/>
                  </a:lnTo>
                  <a:lnTo>
                    <a:pt x="2953" y="2263"/>
                  </a:lnTo>
                  <a:lnTo>
                    <a:pt x="2953" y="2214"/>
                  </a:lnTo>
                  <a:lnTo>
                    <a:pt x="2904" y="2115"/>
                  </a:lnTo>
                  <a:lnTo>
                    <a:pt x="2904" y="2018"/>
                  </a:lnTo>
                  <a:lnTo>
                    <a:pt x="2855" y="1969"/>
                  </a:lnTo>
                  <a:lnTo>
                    <a:pt x="2855" y="1918"/>
                  </a:lnTo>
                  <a:lnTo>
                    <a:pt x="2855" y="1772"/>
                  </a:lnTo>
                  <a:lnTo>
                    <a:pt x="2805" y="1673"/>
                  </a:lnTo>
                  <a:lnTo>
                    <a:pt x="2805" y="1573"/>
                  </a:lnTo>
                  <a:lnTo>
                    <a:pt x="2805" y="1476"/>
                  </a:lnTo>
                  <a:lnTo>
                    <a:pt x="2756" y="1378"/>
                  </a:lnTo>
                  <a:lnTo>
                    <a:pt x="2756" y="1328"/>
                  </a:lnTo>
                  <a:lnTo>
                    <a:pt x="2707" y="1279"/>
                  </a:lnTo>
                  <a:lnTo>
                    <a:pt x="2707" y="1230"/>
                  </a:lnTo>
                  <a:lnTo>
                    <a:pt x="2658" y="1181"/>
                  </a:lnTo>
                  <a:lnTo>
                    <a:pt x="2608" y="1181"/>
                  </a:lnTo>
                  <a:lnTo>
                    <a:pt x="2608" y="1131"/>
                  </a:lnTo>
                  <a:lnTo>
                    <a:pt x="2608" y="1082"/>
                  </a:lnTo>
                  <a:lnTo>
                    <a:pt x="2608" y="1082"/>
                  </a:lnTo>
                  <a:lnTo>
                    <a:pt x="2658" y="984"/>
                  </a:lnTo>
                  <a:lnTo>
                    <a:pt x="2608" y="984"/>
                  </a:lnTo>
                  <a:lnTo>
                    <a:pt x="2559" y="984"/>
                  </a:lnTo>
                  <a:lnTo>
                    <a:pt x="2510" y="934"/>
                  </a:lnTo>
                  <a:lnTo>
                    <a:pt x="2510" y="934"/>
                  </a:lnTo>
                  <a:lnTo>
                    <a:pt x="2462" y="836"/>
                  </a:lnTo>
                  <a:lnTo>
                    <a:pt x="2462" y="737"/>
                  </a:lnTo>
                  <a:lnTo>
                    <a:pt x="2462" y="688"/>
                  </a:lnTo>
                  <a:lnTo>
                    <a:pt x="2462" y="639"/>
                  </a:lnTo>
                  <a:lnTo>
                    <a:pt x="2462" y="591"/>
                  </a:lnTo>
                  <a:lnTo>
                    <a:pt x="2411" y="491"/>
                  </a:lnTo>
                  <a:lnTo>
                    <a:pt x="2314" y="443"/>
                  </a:lnTo>
                  <a:lnTo>
                    <a:pt x="2314" y="394"/>
                  </a:lnTo>
                  <a:lnTo>
                    <a:pt x="2362" y="394"/>
                  </a:lnTo>
                  <a:lnTo>
                    <a:pt x="2314" y="343"/>
                  </a:lnTo>
                  <a:lnTo>
                    <a:pt x="2265" y="343"/>
                  </a:lnTo>
                  <a:lnTo>
                    <a:pt x="2265" y="394"/>
                  </a:lnTo>
                  <a:lnTo>
                    <a:pt x="2214" y="443"/>
                  </a:lnTo>
                  <a:lnTo>
                    <a:pt x="2117" y="491"/>
                  </a:lnTo>
                  <a:lnTo>
                    <a:pt x="2117" y="639"/>
                  </a:lnTo>
                  <a:lnTo>
                    <a:pt x="2068" y="836"/>
                  </a:lnTo>
                  <a:lnTo>
                    <a:pt x="2017" y="984"/>
                  </a:lnTo>
                  <a:lnTo>
                    <a:pt x="2017" y="984"/>
                  </a:lnTo>
                  <a:lnTo>
                    <a:pt x="2017" y="1033"/>
                  </a:lnTo>
                  <a:lnTo>
                    <a:pt x="2017" y="1033"/>
                  </a:lnTo>
                  <a:lnTo>
                    <a:pt x="1969" y="984"/>
                  </a:lnTo>
                  <a:lnTo>
                    <a:pt x="1920" y="1082"/>
                  </a:lnTo>
                  <a:lnTo>
                    <a:pt x="1871" y="1181"/>
                  </a:lnTo>
                  <a:lnTo>
                    <a:pt x="1871" y="1279"/>
                  </a:lnTo>
                  <a:lnTo>
                    <a:pt x="1920" y="1279"/>
                  </a:lnTo>
                  <a:lnTo>
                    <a:pt x="1920" y="1328"/>
                  </a:lnTo>
                  <a:lnTo>
                    <a:pt x="1969" y="1328"/>
                  </a:lnTo>
                  <a:lnTo>
                    <a:pt x="1969" y="1328"/>
                  </a:lnTo>
                  <a:lnTo>
                    <a:pt x="1969" y="1378"/>
                  </a:lnTo>
                  <a:lnTo>
                    <a:pt x="2017" y="1378"/>
                  </a:lnTo>
                  <a:lnTo>
                    <a:pt x="2017" y="1427"/>
                  </a:lnTo>
                  <a:lnTo>
                    <a:pt x="1969" y="1427"/>
                  </a:lnTo>
                  <a:lnTo>
                    <a:pt x="1920" y="1427"/>
                  </a:lnTo>
                  <a:lnTo>
                    <a:pt x="1920" y="1427"/>
                  </a:lnTo>
                  <a:lnTo>
                    <a:pt x="1821" y="1525"/>
                  </a:lnTo>
                  <a:lnTo>
                    <a:pt x="1871" y="1673"/>
                  </a:lnTo>
                  <a:lnTo>
                    <a:pt x="1821" y="1772"/>
                  </a:lnTo>
                  <a:lnTo>
                    <a:pt x="1821" y="1821"/>
                  </a:lnTo>
                  <a:lnTo>
                    <a:pt x="1772" y="1918"/>
                  </a:lnTo>
                  <a:lnTo>
                    <a:pt x="1772" y="2018"/>
                  </a:lnTo>
                  <a:lnTo>
                    <a:pt x="1821" y="2066"/>
                  </a:lnTo>
                  <a:lnTo>
                    <a:pt x="1821" y="2115"/>
                  </a:lnTo>
                  <a:lnTo>
                    <a:pt x="1821" y="2214"/>
                  </a:lnTo>
                  <a:lnTo>
                    <a:pt x="1772" y="2263"/>
                  </a:lnTo>
                  <a:lnTo>
                    <a:pt x="1821" y="2460"/>
                  </a:lnTo>
                  <a:lnTo>
                    <a:pt x="1871" y="2608"/>
                  </a:lnTo>
                  <a:lnTo>
                    <a:pt x="1821" y="2657"/>
                  </a:lnTo>
                  <a:lnTo>
                    <a:pt x="1772" y="2854"/>
                  </a:lnTo>
                  <a:lnTo>
                    <a:pt x="1723" y="3002"/>
                  </a:lnTo>
                  <a:lnTo>
                    <a:pt x="1723" y="3099"/>
                  </a:lnTo>
                  <a:lnTo>
                    <a:pt x="1723" y="3199"/>
                  </a:lnTo>
                  <a:lnTo>
                    <a:pt x="1674" y="3296"/>
                  </a:lnTo>
                  <a:lnTo>
                    <a:pt x="1624" y="3396"/>
                  </a:lnTo>
                  <a:lnTo>
                    <a:pt x="1526" y="3592"/>
                  </a:lnTo>
                  <a:lnTo>
                    <a:pt x="1477" y="3690"/>
                  </a:lnTo>
                  <a:lnTo>
                    <a:pt x="1427" y="3789"/>
                  </a:lnTo>
                  <a:lnTo>
                    <a:pt x="1329" y="3838"/>
                  </a:lnTo>
                  <a:lnTo>
                    <a:pt x="1280" y="3887"/>
                  </a:lnTo>
                  <a:lnTo>
                    <a:pt x="1132" y="3937"/>
                  </a:lnTo>
                  <a:lnTo>
                    <a:pt x="1033" y="3937"/>
                  </a:lnTo>
                  <a:lnTo>
                    <a:pt x="984" y="3937"/>
                  </a:lnTo>
                  <a:lnTo>
                    <a:pt x="984" y="3887"/>
                  </a:lnTo>
                  <a:lnTo>
                    <a:pt x="836" y="3838"/>
                  </a:lnTo>
                  <a:lnTo>
                    <a:pt x="739" y="3789"/>
                  </a:lnTo>
                  <a:lnTo>
                    <a:pt x="639" y="3739"/>
                  </a:lnTo>
                  <a:lnTo>
                    <a:pt x="591" y="3690"/>
                  </a:lnTo>
                  <a:lnTo>
                    <a:pt x="591" y="3641"/>
                  </a:lnTo>
                  <a:lnTo>
                    <a:pt x="542" y="3592"/>
                  </a:lnTo>
                  <a:lnTo>
                    <a:pt x="493" y="3544"/>
                  </a:lnTo>
                  <a:lnTo>
                    <a:pt x="394" y="3493"/>
                  </a:lnTo>
                  <a:lnTo>
                    <a:pt x="296" y="3493"/>
                  </a:lnTo>
                  <a:lnTo>
                    <a:pt x="246" y="3493"/>
                  </a:lnTo>
                  <a:lnTo>
                    <a:pt x="99" y="3444"/>
                  </a:lnTo>
                  <a:lnTo>
                    <a:pt x="49" y="3396"/>
                  </a:lnTo>
                  <a:lnTo>
                    <a:pt x="0" y="3347"/>
                  </a:lnTo>
                  <a:lnTo>
                    <a:pt x="0" y="3347"/>
                  </a:lnTo>
                  <a:lnTo>
                    <a:pt x="0" y="8218"/>
                  </a:lnTo>
                  <a:lnTo>
                    <a:pt x="1526" y="8218"/>
                  </a:lnTo>
                  <a:lnTo>
                    <a:pt x="1526" y="9744"/>
                  </a:lnTo>
                  <a:lnTo>
                    <a:pt x="5612" y="9744"/>
                  </a:lnTo>
                  <a:lnTo>
                    <a:pt x="5612" y="9744"/>
                  </a:lnTo>
                  <a:lnTo>
                    <a:pt x="5660" y="9695"/>
                  </a:lnTo>
                  <a:lnTo>
                    <a:pt x="5660" y="9695"/>
                  </a:lnTo>
                  <a:lnTo>
                    <a:pt x="5709" y="9647"/>
                  </a:lnTo>
                  <a:lnTo>
                    <a:pt x="5808" y="9596"/>
                  </a:lnTo>
                  <a:lnTo>
                    <a:pt x="5857" y="9547"/>
                  </a:lnTo>
                  <a:lnTo>
                    <a:pt x="5857" y="9547"/>
                  </a:lnTo>
                  <a:lnTo>
                    <a:pt x="5906" y="9499"/>
                  </a:lnTo>
                  <a:lnTo>
                    <a:pt x="5955" y="9499"/>
                  </a:lnTo>
                  <a:lnTo>
                    <a:pt x="5955" y="9547"/>
                  </a:lnTo>
                  <a:lnTo>
                    <a:pt x="6054" y="9547"/>
                  </a:lnTo>
                  <a:lnTo>
                    <a:pt x="6202" y="9499"/>
                  </a:lnTo>
                  <a:lnTo>
                    <a:pt x="6300" y="9499"/>
                  </a:lnTo>
                  <a:lnTo>
                    <a:pt x="6399" y="9547"/>
                  </a:lnTo>
                  <a:lnTo>
                    <a:pt x="6497" y="9547"/>
                  </a:lnTo>
                  <a:lnTo>
                    <a:pt x="6596" y="9547"/>
                  </a:lnTo>
                  <a:lnTo>
                    <a:pt x="6645" y="9596"/>
                  </a:lnTo>
                  <a:lnTo>
                    <a:pt x="6694" y="9596"/>
                  </a:lnTo>
                  <a:lnTo>
                    <a:pt x="6694" y="9647"/>
                  </a:lnTo>
                  <a:lnTo>
                    <a:pt x="6694" y="9647"/>
                  </a:lnTo>
                  <a:lnTo>
                    <a:pt x="6793" y="9695"/>
                  </a:lnTo>
                  <a:lnTo>
                    <a:pt x="6793" y="9744"/>
                  </a:lnTo>
                  <a:lnTo>
                    <a:pt x="6842" y="9793"/>
                  </a:lnTo>
                  <a:lnTo>
                    <a:pt x="6842" y="9793"/>
                  </a:lnTo>
                  <a:lnTo>
                    <a:pt x="6890" y="9793"/>
                  </a:lnTo>
                  <a:lnTo>
                    <a:pt x="6939" y="9744"/>
                  </a:lnTo>
                  <a:lnTo>
                    <a:pt x="6939" y="9695"/>
                  </a:lnTo>
                  <a:lnTo>
                    <a:pt x="7038" y="9695"/>
                  </a:lnTo>
                  <a:lnTo>
                    <a:pt x="7038" y="9695"/>
                  </a:lnTo>
                  <a:lnTo>
                    <a:pt x="7087" y="9744"/>
                  </a:lnTo>
                  <a:lnTo>
                    <a:pt x="7087" y="9695"/>
                  </a:lnTo>
                  <a:lnTo>
                    <a:pt x="7136" y="9695"/>
                  </a:lnTo>
                  <a:lnTo>
                    <a:pt x="7187" y="9695"/>
                  </a:lnTo>
                  <a:lnTo>
                    <a:pt x="7187" y="9596"/>
                  </a:lnTo>
                  <a:lnTo>
                    <a:pt x="7187" y="9547"/>
                  </a:lnTo>
                  <a:lnTo>
                    <a:pt x="7136" y="9499"/>
                  </a:lnTo>
                  <a:lnTo>
                    <a:pt x="7235" y="9450"/>
                  </a:lnTo>
                  <a:lnTo>
                    <a:pt x="7284" y="9450"/>
                  </a:lnTo>
                  <a:lnTo>
                    <a:pt x="7333" y="9399"/>
                  </a:lnTo>
                  <a:lnTo>
                    <a:pt x="7383" y="9399"/>
                  </a:lnTo>
                  <a:lnTo>
                    <a:pt x="7432" y="9350"/>
                  </a:lnTo>
                  <a:lnTo>
                    <a:pt x="7481" y="9399"/>
                  </a:lnTo>
                  <a:lnTo>
                    <a:pt x="7481" y="9350"/>
                  </a:lnTo>
                  <a:lnTo>
                    <a:pt x="7530" y="9399"/>
                  </a:lnTo>
                  <a:lnTo>
                    <a:pt x="7580" y="9399"/>
                  </a:lnTo>
                  <a:lnTo>
                    <a:pt x="7727" y="9399"/>
                  </a:lnTo>
                  <a:lnTo>
                    <a:pt x="7777" y="9350"/>
                  </a:lnTo>
                  <a:lnTo>
                    <a:pt x="7875" y="9350"/>
                  </a:lnTo>
                  <a:lnTo>
                    <a:pt x="7924" y="9302"/>
                  </a:lnTo>
                  <a:lnTo>
                    <a:pt x="7924" y="9253"/>
                  </a:lnTo>
                  <a:lnTo>
                    <a:pt x="7924" y="9154"/>
                  </a:lnTo>
                  <a:close/>
                  <a:moveTo>
                    <a:pt x="5612" y="5216"/>
                  </a:moveTo>
                  <a:lnTo>
                    <a:pt x="5612" y="5167"/>
                  </a:lnTo>
                  <a:lnTo>
                    <a:pt x="5612" y="5167"/>
                  </a:lnTo>
                  <a:lnTo>
                    <a:pt x="5612" y="5167"/>
                  </a:lnTo>
                  <a:lnTo>
                    <a:pt x="5561" y="5167"/>
                  </a:lnTo>
                  <a:lnTo>
                    <a:pt x="5561" y="5216"/>
                  </a:lnTo>
                  <a:lnTo>
                    <a:pt x="5561" y="5216"/>
                  </a:lnTo>
                  <a:lnTo>
                    <a:pt x="5612" y="5216"/>
                  </a:lnTo>
                  <a:close/>
                  <a:moveTo>
                    <a:pt x="2117" y="49"/>
                  </a:moveTo>
                  <a:lnTo>
                    <a:pt x="2117" y="49"/>
                  </a:lnTo>
                  <a:lnTo>
                    <a:pt x="2117" y="0"/>
                  </a:lnTo>
                  <a:lnTo>
                    <a:pt x="2068" y="49"/>
                  </a:lnTo>
                  <a:lnTo>
                    <a:pt x="2117" y="98"/>
                  </a:lnTo>
                  <a:lnTo>
                    <a:pt x="2117" y="49"/>
                  </a:lnTo>
                  <a:close/>
                  <a:moveTo>
                    <a:pt x="4134" y="4232"/>
                  </a:moveTo>
                  <a:lnTo>
                    <a:pt x="4183" y="4281"/>
                  </a:lnTo>
                  <a:lnTo>
                    <a:pt x="4233" y="4331"/>
                  </a:lnTo>
                  <a:lnTo>
                    <a:pt x="4233" y="4331"/>
                  </a:lnTo>
                  <a:lnTo>
                    <a:pt x="4282" y="4331"/>
                  </a:lnTo>
                  <a:lnTo>
                    <a:pt x="4282" y="4281"/>
                  </a:lnTo>
                  <a:lnTo>
                    <a:pt x="4233" y="4281"/>
                  </a:lnTo>
                  <a:lnTo>
                    <a:pt x="4233" y="4232"/>
                  </a:lnTo>
                  <a:lnTo>
                    <a:pt x="4233" y="4232"/>
                  </a:lnTo>
                  <a:lnTo>
                    <a:pt x="4233" y="4232"/>
                  </a:lnTo>
                  <a:lnTo>
                    <a:pt x="4183" y="4232"/>
                  </a:lnTo>
                  <a:lnTo>
                    <a:pt x="4134" y="4232"/>
                  </a:lnTo>
                  <a:close/>
                  <a:moveTo>
                    <a:pt x="2165" y="146"/>
                  </a:moveTo>
                  <a:lnTo>
                    <a:pt x="2214" y="98"/>
                  </a:lnTo>
                  <a:lnTo>
                    <a:pt x="2214" y="49"/>
                  </a:lnTo>
                  <a:lnTo>
                    <a:pt x="2165" y="49"/>
                  </a:lnTo>
                  <a:lnTo>
                    <a:pt x="2117" y="98"/>
                  </a:lnTo>
                  <a:lnTo>
                    <a:pt x="2165" y="98"/>
                  </a:lnTo>
                  <a:lnTo>
                    <a:pt x="2165" y="146"/>
                  </a:lnTo>
                  <a:close/>
                  <a:moveTo>
                    <a:pt x="2117" y="343"/>
                  </a:moveTo>
                  <a:lnTo>
                    <a:pt x="2117" y="343"/>
                  </a:lnTo>
                  <a:lnTo>
                    <a:pt x="2117" y="394"/>
                  </a:lnTo>
                  <a:lnTo>
                    <a:pt x="2117" y="394"/>
                  </a:lnTo>
                  <a:lnTo>
                    <a:pt x="2165" y="343"/>
                  </a:lnTo>
                  <a:lnTo>
                    <a:pt x="2165" y="295"/>
                  </a:lnTo>
                  <a:lnTo>
                    <a:pt x="2117" y="343"/>
                  </a:lnTo>
                  <a:close/>
                </a:path>
              </a:pathLst>
            </a:custGeom>
            <a:solidFill>
              <a:schemeClr val="bg2"/>
            </a:solidFill>
            <a:ln w="9525">
              <a:solidFill>
                <a:srgbClr val="FFFFFF"/>
              </a:solidFill>
              <a:round/>
              <a:headEnd/>
              <a:tailEnd/>
            </a:ln>
          </p:spPr>
          <p:txBody>
            <a:bodyPr anchor="ctr"/>
            <a:lstStyle/>
            <a:p>
              <a:pPr>
                <a:defRPr/>
              </a:pPr>
              <a:endParaRPr lang="en-US" sz="1841" dirty="0">
                <a:ea typeface="ＭＳ Ｐゴシック" charset="-128"/>
              </a:endParaRPr>
            </a:p>
          </p:txBody>
        </p:sp>
        <p:sp>
          <p:nvSpPr>
            <p:cNvPr id="95" name="Freeform 94"/>
            <p:cNvSpPr>
              <a:spLocks noChangeArrowheads="1"/>
            </p:cNvSpPr>
            <p:nvPr/>
          </p:nvSpPr>
          <p:spPr bwMode="auto">
            <a:xfrm>
              <a:off x="11364269" y="909635"/>
              <a:ext cx="1436692" cy="2400303"/>
            </a:xfrm>
            <a:custGeom>
              <a:avLst/>
              <a:gdLst>
                <a:gd name="T0" fmla="*/ 4035 w 4627"/>
                <a:gd name="T1" fmla="*/ 2412 h 7728"/>
                <a:gd name="T2" fmla="*/ 3938 w 4627"/>
                <a:gd name="T3" fmla="*/ 100 h 7728"/>
                <a:gd name="T4" fmla="*/ 3887 w 4627"/>
                <a:gd name="T5" fmla="*/ 197 h 7728"/>
                <a:gd name="T6" fmla="*/ 4135 w 4627"/>
                <a:gd name="T7" fmla="*/ 2412 h 7728"/>
                <a:gd name="T8" fmla="*/ 4035 w 4627"/>
                <a:gd name="T9" fmla="*/ 1675 h 7728"/>
                <a:gd name="T10" fmla="*/ 4035 w 4627"/>
                <a:gd name="T11" fmla="*/ 1478 h 7728"/>
                <a:gd name="T12" fmla="*/ 3986 w 4627"/>
                <a:gd name="T13" fmla="*/ 1478 h 7728"/>
                <a:gd name="T14" fmla="*/ 3838 w 4627"/>
                <a:gd name="T15" fmla="*/ 1427 h 7728"/>
                <a:gd name="T16" fmla="*/ 3790 w 4627"/>
                <a:gd name="T17" fmla="*/ 1675 h 7728"/>
                <a:gd name="T18" fmla="*/ 4084 w 4627"/>
                <a:gd name="T19" fmla="*/ 1624 h 7728"/>
                <a:gd name="T20" fmla="*/ 3838 w 4627"/>
                <a:gd name="T21" fmla="*/ 246 h 7728"/>
                <a:gd name="T22" fmla="*/ 3838 w 4627"/>
                <a:gd name="T23" fmla="*/ 2412 h 7728"/>
                <a:gd name="T24" fmla="*/ 3690 w 4627"/>
                <a:gd name="T25" fmla="*/ 1427 h 7728"/>
                <a:gd name="T26" fmla="*/ 3741 w 4627"/>
                <a:gd name="T27" fmla="*/ 1427 h 7728"/>
                <a:gd name="T28" fmla="*/ 4478 w 4627"/>
                <a:gd name="T29" fmla="*/ 2708 h 7728"/>
                <a:gd name="T30" fmla="*/ 4084 w 4627"/>
                <a:gd name="T31" fmla="*/ 2511 h 7728"/>
                <a:gd name="T32" fmla="*/ 3938 w 4627"/>
                <a:gd name="T33" fmla="*/ 2412 h 7728"/>
                <a:gd name="T34" fmla="*/ 3741 w 4627"/>
                <a:gd name="T35" fmla="*/ 2314 h 7728"/>
                <a:gd name="T36" fmla="*/ 3297 w 4627"/>
                <a:gd name="T37" fmla="*/ 1969 h 7728"/>
                <a:gd name="T38" fmla="*/ 3544 w 4627"/>
                <a:gd name="T39" fmla="*/ 1624 h 7728"/>
                <a:gd name="T40" fmla="*/ 3690 w 4627"/>
                <a:gd name="T41" fmla="*/ 1133 h 7728"/>
                <a:gd name="T42" fmla="*/ 3887 w 4627"/>
                <a:gd name="T43" fmla="*/ 985 h 7728"/>
                <a:gd name="T44" fmla="*/ 3938 w 4627"/>
                <a:gd name="T45" fmla="*/ 640 h 7728"/>
                <a:gd name="T46" fmla="*/ 3741 w 4627"/>
                <a:gd name="T47" fmla="*/ 640 h 7728"/>
                <a:gd name="T48" fmla="*/ 3593 w 4627"/>
                <a:gd name="T49" fmla="*/ 640 h 7728"/>
                <a:gd name="T50" fmla="*/ 3445 w 4627"/>
                <a:gd name="T51" fmla="*/ 591 h 7728"/>
                <a:gd name="T52" fmla="*/ 3544 w 4627"/>
                <a:gd name="T53" fmla="*/ 443 h 7728"/>
                <a:gd name="T54" fmla="*/ 3199 w 4627"/>
                <a:gd name="T55" fmla="*/ 640 h 7728"/>
                <a:gd name="T56" fmla="*/ 2756 w 4627"/>
                <a:gd name="T57" fmla="*/ 542 h 7728"/>
                <a:gd name="T58" fmla="*/ 2312 w 4627"/>
                <a:gd name="T59" fmla="*/ 443 h 7728"/>
                <a:gd name="T60" fmla="*/ 2018 w 4627"/>
                <a:gd name="T61" fmla="*/ 246 h 7728"/>
                <a:gd name="T62" fmla="*/ 1673 w 4627"/>
                <a:gd name="T63" fmla="*/ 100 h 7728"/>
                <a:gd name="T64" fmla="*/ 1525 w 4627"/>
                <a:gd name="T65" fmla="*/ 100 h 7728"/>
                <a:gd name="T66" fmla="*/ 1673 w 4627"/>
                <a:gd name="T67" fmla="*/ 246 h 7728"/>
                <a:gd name="T68" fmla="*/ 1870 w 4627"/>
                <a:gd name="T69" fmla="*/ 542 h 7728"/>
                <a:gd name="T70" fmla="*/ 1772 w 4627"/>
                <a:gd name="T71" fmla="*/ 690 h 7728"/>
                <a:gd name="T72" fmla="*/ 1476 w 4627"/>
                <a:gd name="T73" fmla="*/ 640 h 7728"/>
                <a:gd name="T74" fmla="*/ 1181 w 4627"/>
                <a:gd name="T75" fmla="*/ 591 h 7728"/>
                <a:gd name="T76" fmla="*/ 985 w 4627"/>
                <a:gd name="T77" fmla="*/ 690 h 7728"/>
                <a:gd name="T78" fmla="*/ 885 w 4627"/>
                <a:gd name="T79" fmla="*/ 739 h 7728"/>
                <a:gd name="T80" fmla="*/ 737 w 4627"/>
                <a:gd name="T81" fmla="*/ 887 h 7728"/>
                <a:gd name="T82" fmla="*/ 640 w 4627"/>
                <a:gd name="T83" fmla="*/ 1182 h 7728"/>
                <a:gd name="T84" fmla="*/ 394 w 4627"/>
                <a:gd name="T85" fmla="*/ 1378 h 7728"/>
                <a:gd name="T86" fmla="*/ 246 w 4627"/>
                <a:gd name="T87" fmla="*/ 1675 h 7728"/>
                <a:gd name="T88" fmla="*/ 295 w 4627"/>
                <a:gd name="T89" fmla="*/ 1871 h 7728"/>
                <a:gd name="T90" fmla="*/ 344 w 4627"/>
                <a:gd name="T91" fmla="*/ 1969 h 7728"/>
                <a:gd name="T92" fmla="*/ 295 w 4627"/>
                <a:gd name="T93" fmla="*/ 2068 h 7728"/>
                <a:gd name="T94" fmla="*/ 98 w 4627"/>
                <a:gd name="T95" fmla="*/ 2166 h 7728"/>
                <a:gd name="T96" fmla="*/ 4626 w 4627"/>
                <a:gd name="T97" fmla="*/ 7727 h 7728"/>
                <a:gd name="T98" fmla="*/ 837 w 4627"/>
                <a:gd name="T99" fmla="*/ 394 h 7728"/>
                <a:gd name="T100" fmla="*/ 688 w 4627"/>
                <a:gd name="T101" fmla="*/ 246 h 7728"/>
                <a:gd name="T102" fmla="*/ 591 w 4627"/>
                <a:gd name="T103" fmla="*/ 345 h 7728"/>
                <a:gd name="T104" fmla="*/ 1772 w 4627"/>
                <a:gd name="T105" fmla="*/ 100 h 7728"/>
                <a:gd name="T106" fmla="*/ 1821 w 4627"/>
                <a:gd name="T107" fmla="*/ 0 h 7728"/>
                <a:gd name="T108" fmla="*/ 788 w 4627"/>
                <a:gd name="T109" fmla="*/ 345 h 7728"/>
                <a:gd name="T110" fmla="*/ 1279 w 4627"/>
                <a:gd name="T111" fmla="*/ 296 h 7728"/>
                <a:gd name="T112" fmla="*/ 1181 w 4627"/>
                <a:gd name="T113" fmla="*/ 100 h 7728"/>
                <a:gd name="T114" fmla="*/ 885 w 4627"/>
                <a:gd name="T115" fmla="*/ 197 h 7728"/>
                <a:gd name="T116" fmla="*/ 688 w 4627"/>
                <a:gd name="T117" fmla="*/ 100 h 7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27" h="7728">
                  <a:moveTo>
                    <a:pt x="4035" y="2412"/>
                  </a:moveTo>
                  <a:lnTo>
                    <a:pt x="4035" y="2363"/>
                  </a:lnTo>
                  <a:lnTo>
                    <a:pt x="4035" y="2363"/>
                  </a:lnTo>
                  <a:lnTo>
                    <a:pt x="4035" y="2314"/>
                  </a:lnTo>
                  <a:lnTo>
                    <a:pt x="4035" y="2363"/>
                  </a:lnTo>
                  <a:lnTo>
                    <a:pt x="4035" y="2412"/>
                  </a:lnTo>
                  <a:close/>
                  <a:moveTo>
                    <a:pt x="3887" y="197"/>
                  </a:moveTo>
                  <a:lnTo>
                    <a:pt x="3986" y="100"/>
                  </a:lnTo>
                  <a:lnTo>
                    <a:pt x="3986" y="0"/>
                  </a:lnTo>
                  <a:lnTo>
                    <a:pt x="3986" y="49"/>
                  </a:lnTo>
                  <a:lnTo>
                    <a:pt x="3986" y="49"/>
                  </a:lnTo>
                  <a:lnTo>
                    <a:pt x="3938" y="100"/>
                  </a:lnTo>
                  <a:lnTo>
                    <a:pt x="3938" y="100"/>
                  </a:lnTo>
                  <a:lnTo>
                    <a:pt x="3938" y="148"/>
                  </a:lnTo>
                  <a:lnTo>
                    <a:pt x="3887" y="197"/>
                  </a:lnTo>
                  <a:lnTo>
                    <a:pt x="3838" y="197"/>
                  </a:lnTo>
                  <a:lnTo>
                    <a:pt x="3838" y="246"/>
                  </a:lnTo>
                  <a:lnTo>
                    <a:pt x="3887" y="197"/>
                  </a:lnTo>
                  <a:close/>
                  <a:moveTo>
                    <a:pt x="4084" y="2462"/>
                  </a:moveTo>
                  <a:lnTo>
                    <a:pt x="4084" y="2462"/>
                  </a:lnTo>
                  <a:lnTo>
                    <a:pt x="4135" y="2511"/>
                  </a:lnTo>
                  <a:lnTo>
                    <a:pt x="4135" y="2462"/>
                  </a:lnTo>
                  <a:lnTo>
                    <a:pt x="4135" y="2462"/>
                  </a:lnTo>
                  <a:lnTo>
                    <a:pt x="4135" y="2412"/>
                  </a:lnTo>
                  <a:lnTo>
                    <a:pt x="4084" y="2363"/>
                  </a:lnTo>
                  <a:lnTo>
                    <a:pt x="4084" y="2412"/>
                  </a:lnTo>
                  <a:lnTo>
                    <a:pt x="4084" y="2412"/>
                  </a:lnTo>
                  <a:lnTo>
                    <a:pt x="4084" y="2412"/>
                  </a:lnTo>
                  <a:lnTo>
                    <a:pt x="4084" y="2462"/>
                  </a:lnTo>
                  <a:close/>
                  <a:moveTo>
                    <a:pt x="4035" y="1675"/>
                  </a:moveTo>
                  <a:lnTo>
                    <a:pt x="3986" y="1624"/>
                  </a:lnTo>
                  <a:lnTo>
                    <a:pt x="3986" y="1624"/>
                  </a:lnTo>
                  <a:lnTo>
                    <a:pt x="3986" y="1575"/>
                  </a:lnTo>
                  <a:lnTo>
                    <a:pt x="3986" y="1527"/>
                  </a:lnTo>
                  <a:lnTo>
                    <a:pt x="3986" y="1527"/>
                  </a:lnTo>
                  <a:lnTo>
                    <a:pt x="4035" y="1478"/>
                  </a:lnTo>
                  <a:lnTo>
                    <a:pt x="4035" y="1478"/>
                  </a:lnTo>
                  <a:lnTo>
                    <a:pt x="4035" y="1427"/>
                  </a:lnTo>
                  <a:lnTo>
                    <a:pt x="4035" y="1427"/>
                  </a:lnTo>
                  <a:lnTo>
                    <a:pt x="4035" y="1427"/>
                  </a:lnTo>
                  <a:lnTo>
                    <a:pt x="3986" y="1478"/>
                  </a:lnTo>
                  <a:lnTo>
                    <a:pt x="3986" y="1478"/>
                  </a:lnTo>
                  <a:lnTo>
                    <a:pt x="3938" y="1478"/>
                  </a:lnTo>
                  <a:lnTo>
                    <a:pt x="3938" y="1427"/>
                  </a:lnTo>
                  <a:lnTo>
                    <a:pt x="3938" y="1378"/>
                  </a:lnTo>
                  <a:lnTo>
                    <a:pt x="3938" y="1378"/>
                  </a:lnTo>
                  <a:lnTo>
                    <a:pt x="3887" y="1427"/>
                  </a:lnTo>
                  <a:lnTo>
                    <a:pt x="3838" y="1427"/>
                  </a:lnTo>
                  <a:lnTo>
                    <a:pt x="3790" y="1478"/>
                  </a:lnTo>
                  <a:lnTo>
                    <a:pt x="3790" y="1575"/>
                  </a:lnTo>
                  <a:lnTo>
                    <a:pt x="3790" y="1624"/>
                  </a:lnTo>
                  <a:lnTo>
                    <a:pt x="3790" y="1624"/>
                  </a:lnTo>
                  <a:lnTo>
                    <a:pt x="3741" y="1675"/>
                  </a:lnTo>
                  <a:lnTo>
                    <a:pt x="3790" y="1675"/>
                  </a:lnTo>
                  <a:lnTo>
                    <a:pt x="3838" y="1675"/>
                  </a:lnTo>
                  <a:lnTo>
                    <a:pt x="3938" y="1675"/>
                  </a:lnTo>
                  <a:lnTo>
                    <a:pt x="3986" y="1675"/>
                  </a:lnTo>
                  <a:lnTo>
                    <a:pt x="4035" y="1723"/>
                  </a:lnTo>
                  <a:lnTo>
                    <a:pt x="4084" y="1675"/>
                  </a:lnTo>
                  <a:lnTo>
                    <a:pt x="4084" y="1624"/>
                  </a:lnTo>
                  <a:lnTo>
                    <a:pt x="4084" y="1624"/>
                  </a:lnTo>
                  <a:lnTo>
                    <a:pt x="4035" y="1675"/>
                  </a:lnTo>
                  <a:close/>
                  <a:moveTo>
                    <a:pt x="3790" y="296"/>
                  </a:moveTo>
                  <a:lnTo>
                    <a:pt x="3838" y="296"/>
                  </a:lnTo>
                  <a:lnTo>
                    <a:pt x="3838" y="246"/>
                  </a:lnTo>
                  <a:lnTo>
                    <a:pt x="3838" y="246"/>
                  </a:lnTo>
                  <a:lnTo>
                    <a:pt x="3741" y="296"/>
                  </a:lnTo>
                  <a:lnTo>
                    <a:pt x="3690" y="345"/>
                  </a:lnTo>
                  <a:lnTo>
                    <a:pt x="3741" y="345"/>
                  </a:lnTo>
                  <a:lnTo>
                    <a:pt x="3790" y="296"/>
                  </a:lnTo>
                  <a:close/>
                  <a:moveTo>
                    <a:pt x="3838" y="2363"/>
                  </a:moveTo>
                  <a:lnTo>
                    <a:pt x="3838" y="2412"/>
                  </a:lnTo>
                  <a:lnTo>
                    <a:pt x="3838" y="2412"/>
                  </a:lnTo>
                  <a:lnTo>
                    <a:pt x="3887" y="2412"/>
                  </a:lnTo>
                  <a:lnTo>
                    <a:pt x="3887" y="2363"/>
                  </a:lnTo>
                  <a:lnTo>
                    <a:pt x="3887" y="2363"/>
                  </a:lnTo>
                  <a:lnTo>
                    <a:pt x="3838" y="2363"/>
                  </a:lnTo>
                  <a:close/>
                  <a:moveTo>
                    <a:pt x="3690" y="1427"/>
                  </a:moveTo>
                  <a:lnTo>
                    <a:pt x="3642" y="1427"/>
                  </a:lnTo>
                  <a:lnTo>
                    <a:pt x="3642" y="1427"/>
                  </a:lnTo>
                  <a:lnTo>
                    <a:pt x="3642" y="1478"/>
                  </a:lnTo>
                  <a:lnTo>
                    <a:pt x="3690" y="1478"/>
                  </a:lnTo>
                  <a:lnTo>
                    <a:pt x="3690" y="1478"/>
                  </a:lnTo>
                  <a:lnTo>
                    <a:pt x="3741" y="1427"/>
                  </a:lnTo>
                  <a:lnTo>
                    <a:pt x="3741" y="1427"/>
                  </a:lnTo>
                  <a:lnTo>
                    <a:pt x="3690" y="1378"/>
                  </a:lnTo>
                  <a:lnTo>
                    <a:pt x="3690" y="1427"/>
                  </a:lnTo>
                  <a:close/>
                  <a:moveTo>
                    <a:pt x="4626" y="2856"/>
                  </a:moveTo>
                  <a:lnTo>
                    <a:pt x="4577" y="2805"/>
                  </a:lnTo>
                  <a:lnTo>
                    <a:pt x="4478" y="2708"/>
                  </a:lnTo>
                  <a:lnTo>
                    <a:pt x="4380" y="2659"/>
                  </a:lnTo>
                  <a:lnTo>
                    <a:pt x="4232" y="2608"/>
                  </a:lnTo>
                  <a:lnTo>
                    <a:pt x="4183" y="2560"/>
                  </a:lnTo>
                  <a:lnTo>
                    <a:pt x="4135" y="2560"/>
                  </a:lnTo>
                  <a:lnTo>
                    <a:pt x="4084" y="2511"/>
                  </a:lnTo>
                  <a:lnTo>
                    <a:pt x="4084" y="2511"/>
                  </a:lnTo>
                  <a:lnTo>
                    <a:pt x="3986" y="2511"/>
                  </a:lnTo>
                  <a:lnTo>
                    <a:pt x="3938" y="2511"/>
                  </a:lnTo>
                  <a:lnTo>
                    <a:pt x="3938" y="2462"/>
                  </a:lnTo>
                  <a:lnTo>
                    <a:pt x="3938" y="2462"/>
                  </a:lnTo>
                  <a:lnTo>
                    <a:pt x="3938" y="2412"/>
                  </a:lnTo>
                  <a:lnTo>
                    <a:pt x="3938" y="2412"/>
                  </a:lnTo>
                  <a:lnTo>
                    <a:pt x="3938" y="2412"/>
                  </a:lnTo>
                  <a:lnTo>
                    <a:pt x="3887" y="2412"/>
                  </a:lnTo>
                  <a:lnTo>
                    <a:pt x="3887" y="2412"/>
                  </a:lnTo>
                  <a:lnTo>
                    <a:pt x="3838" y="2412"/>
                  </a:lnTo>
                  <a:lnTo>
                    <a:pt x="3741" y="2363"/>
                  </a:lnTo>
                  <a:lnTo>
                    <a:pt x="3741" y="2314"/>
                  </a:lnTo>
                  <a:lnTo>
                    <a:pt x="3690" y="2265"/>
                  </a:lnTo>
                  <a:lnTo>
                    <a:pt x="3593" y="2215"/>
                  </a:lnTo>
                  <a:lnTo>
                    <a:pt x="3493" y="2166"/>
                  </a:lnTo>
                  <a:lnTo>
                    <a:pt x="3347" y="2068"/>
                  </a:lnTo>
                  <a:lnTo>
                    <a:pt x="3297" y="2018"/>
                  </a:lnTo>
                  <a:lnTo>
                    <a:pt x="3297" y="1969"/>
                  </a:lnTo>
                  <a:lnTo>
                    <a:pt x="3297" y="1920"/>
                  </a:lnTo>
                  <a:lnTo>
                    <a:pt x="3297" y="1871"/>
                  </a:lnTo>
                  <a:lnTo>
                    <a:pt x="3347" y="1871"/>
                  </a:lnTo>
                  <a:lnTo>
                    <a:pt x="3445" y="1723"/>
                  </a:lnTo>
                  <a:lnTo>
                    <a:pt x="3493" y="1675"/>
                  </a:lnTo>
                  <a:lnTo>
                    <a:pt x="3544" y="1624"/>
                  </a:lnTo>
                  <a:lnTo>
                    <a:pt x="3544" y="1527"/>
                  </a:lnTo>
                  <a:lnTo>
                    <a:pt x="3593" y="1478"/>
                  </a:lnTo>
                  <a:lnTo>
                    <a:pt x="3544" y="1378"/>
                  </a:lnTo>
                  <a:lnTo>
                    <a:pt x="3544" y="1182"/>
                  </a:lnTo>
                  <a:lnTo>
                    <a:pt x="3690" y="1133"/>
                  </a:lnTo>
                  <a:lnTo>
                    <a:pt x="3690" y="1133"/>
                  </a:lnTo>
                  <a:lnTo>
                    <a:pt x="3741" y="1133"/>
                  </a:lnTo>
                  <a:lnTo>
                    <a:pt x="3790" y="1133"/>
                  </a:lnTo>
                  <a:lnTo>
                    <a:pt x="3790" y="1182"/>
                  </a:lnTo>
                  <a:lnTo>
                    <a:pt x="3838" y="1133"/>
                  </a:lnTo>
                  <a:lnTo>
                    <a:pt x="3887" y="1034"/>
                  </a:lnTo>
                  <a:lnTo>
                    <a:pt x="3887" y="985"/>
                  </a:lnTo>
                  <a:lnTo>
                    <a:pt x="3838" y="936"/>
                  </a:lnTo>
                  <a:lnTo>
                    <a:pt x="3887" y="936"/>
                  </a:lnTo>
                  <a:lnTo>
                    <a:pt x="4084" y="690"/>
                  </a:lnTo>
                  <a:lnTo>
                    <a:pt x="4035" y="640"/>
                  </a:lnTo>
                  <a:lnTo>
                    <a:pt x="4035" y="640"/>
                  </a:lnTo>
                  <a:lnTo>
                    <a:pt x="3938" y="640"/>
                  </a:lnTo>
                  <a:lnTo>
                    <a:pt x="3887" y="591"/>
                  </a:lnTo>
                  <a:lnTo>
                    <a:pt x="3887" y="493"/>
                  </a:lnTo>
                  <a:lnTo>
                    <a:pt x="3838" y="493"/>
                  </a:lnTo>
                  <a:lnTo>
                    <a:pt x="3741" y="591"/>
                  </a:lnTo>
                  <a:lnTo>
                    <a:pt x="3741" y="640"/>
                  </a:lnTo>
                  <a:lnTo>
                    <a:pt x="3741" y="640"/>
                  </a:lnTo>
                  <a:lnTo>
                    <a:pt x="3741" y="690"/>
                  </a:lnTo>
                  <a:lnTo>
                    <a:pt x="3741" y="739"/>
                  </a:lnTo>
                  <a:lnTo>
                    <a:pt x="3690" y="739"/>
                  </a:lnTo>
                  <a:lnTo>
                    <a:pt x="3642" y="739"/>
                  </a:lnTo>
                  <a:lnTo>
                    <a:pt x="3593" y="690"/>
                  </a:lnTo>
                  <a:lnTo>
                    <a:pt x="3593" y="640"/>
                  </a:lnTo>
                  <a:lnTo>
                    <a:pt x="3544" y="591"/>
                  </a:lnTo>
                  <a:lnTo>
                    <a:pt x="3493" y="640"/>
                  </a:lnTo>
                  <a:lnTo>
                    <a:pt x="3493" y="640"/>
                  </a:lnTo>
                  <a:lnTo>
                    <a:pt x="3445" y="640"/>
                  </a:lnTo>
                  <a:lnTo>
                    <a:pt x="3445" y="640"/>
                  </a:lnTo>
                  <a:lnTo>
                    <a:pt x="3445" y="591"/>
                  </a:lnTo>
                  <a:lnTo>
                    <a:pt x="3493" y="542"/>
                  </a:lnTo>
                  <a:lnTo>
                    <a:pt x="3544" y="542"/>
                  </a:lnTo>
                  <a:lnTo>
                    <a:pt x="3544" y="493"/>
                  </a:lnTo>
                  <a:lnTo>
                    <a:pt x="3493" y="493"/>
                  </a:lnTo>
                  <a:lnTo>
                    <a:pt x="3493" y="493"/>
                  </a:lnTo>
                  <a:lnTo>
                    <a:pt x="3544" y="443"/>
                  </a:lnTo>
                  <a:lnTo>
                    <a:pt x="3544" y="443"/>
                  </a:lnTo>
                  <a:lnTo>
                    <a:pt x="3493" y="493"/>
                  </a:lnTo>
                  <a:lnTo>
                    <a:pt x="3445" y="493"/>
                  </a:lnTo>
                  <a:lnTo>
                    <a:pt x="3347" y="542"/>
                  </a:lnTo>
                  <a:lnTo>
                    <a:pt x="3248" y="591"/>
                  </a:lnTo>
                  <a:lnTo>
                    <a:pt x="3199" y="640"/>
                  </a:lnTo>
                  <a:lnTo>
                    <a:pt x="3100" y="640"/>
                  </a:lnTo>
                  <a:lnTo>
                    <a:pt x="3002" y="591"/>
                  </a:lnTo>
                  <a:lnTo>
                    <a:pt x="3002" y="542"/>
                  </a:lnTo>
                  <a:lnTo>
                    <a:pt x="2953" y="542"/>
                  </a:lnTo>
                  <a:lnTo>
                    <a:pt x="2854" y="542"/>
                  </a:lnTo>
                  <a:lnTo>
                    <a:pt x="2756" y="542"/>
                  </a:lnTo>
                  <a:lnTo>
                    <a:pt x="2756" y="542"/>
                  </a:lnTo>
                  <a:lnTo>
                    <a:pt x="2706" y="542"/>
                  </a:lnTo>
                  <a:lnTo>
                    <a:pt x="2657" y="493"/>
                  </a:lnTo>
                  <a:lnTo>
                    <a:pt x="2509" y="443"/>
                  </a:lnTo>
                  <a:lnTo>
                    <a:pt x="2363" y="443"/>
                  </a:lnTo>
                  <a:lnTo>
                    <a:pt x="2312" y="443"/>
                  </a:lnTo>
                  <a:lnTo>
                    <a:pt x="2263" y="394"/>
                  </a:lnTo>
                  <a:lnTo>
                    <a:pt x="2215" y="394"/>
                  </a:lnTo>
                  <a:lnTo>
                    <a:pt x="2166" y="394"/>
                  </a:lnTo>
                  <a:lnTo>
                    <a:pt x="2115" y="345"/>
                  </a:lnTo>
                  <a:lnTo>
                    <a:pt x="2067" y="246"/>
                  </a:lnTo>
                  <a:lnTo>
                    <a:pt x="2018" y="246"/>
                  </a:lnTo>
                  <a:lnTo>
                    <a:pt x="1969" y="197"/>
                  </a:lnTo>
                  <a:lnTo>
                    <a:pt x="1919" y="246"/>
                  </a:lnTo>
                  <a:lnTo>
                    <a:pt x="1870" y="296"/>
                  </a:lnTo>
                  <a:lnTo>
                    <a:pt x="1821" y="197"/>
                  </a:lnTo>
                  <a:lnTo>
                    <a:pt x="1722" y="148"/>
                  </a:lnTo>
                  <a:lnTo>
                    <a:pt x="1673" y="100"/>
                  </a:lnTo>
                  <a:lnTo>
                    <a:pt x="1673" y="148"/>
                  </a:lnTo>
                  <a:lnTo>
                    <a:pt x="1624" y="148"/>
                  </a:lnTo>
                  <a:lnTo>
                    <a:pt x="1624" y="197"/>
                  </a:lnTo>
                  <a:lnTo>
                    <a:pt x="1575" y="148"/>
                  </a:lnTo>
                  <a:lnTo>
                    <a:pt x="1525" y="100"/>
                  </a:lnTo>
                  <a:lnTo>
                    <a:pt x="1525" y="100"/>
                  </a:lnTo>
                  <a:lnTo>
                    <a:pt x="1427" y="148"/>
                  </a:lnTo>
                  <a:lnTo>
                    <a:pt x="1427" y="148"/>
                  </a:lnTo>
                  <a:lnTo>
                    <a:pt x="1525" y="197"/>
                  </a:lnTo>
                  <a:lnTo>
                    <a:pt x="1575" y="246"/>
                  </a:lnTo>
                  <a:lnTo>
                    <a:pt x="1624" y="296"/>
                  </a:lnTo>
                  <a:lnTo>
                    <a:pt x="1673" y="246"/>
                  </a:lnTo>
                  <a:lnTo>
                    <a:pt x="1772" y="246"/>
                  </a:lnTo>
                  <a:lnTo>
                    <a:pt x="1870" y="345"/>
                  </a:lnTo>
                  <a:lnTo>
                    <a:pt x="1870" y="394"/>
                  </a:lnTo>
                  <a:lnTo>
                    <a:pt x="1870" y="443"/>
                  </a:lnTo>
                  <a:lnTo>
                    <a:pt x="1870" y="493"/>
                  </a:lnTo>
                  <a:lnTo>
                    <a:pt x="1870" y="542"/>
                  </a:lnTo>
                  <a:lnTo>
                    <a:pt x="1919" y="591"/>
                  </a:lnTo>
                  <a:lnTo>
                    <a:pt x="1870" y="591"/>
                  </a:lnTo>
                  <a:lnTo>
                    <a:pt x="1821" y="591"/>
                  </a:lnTo>
                  <a:lnTo>
                    <a:pt x="1821" y="591"/>
                  </a:lnTo>
                  <a:lnTo>
                    <a:pt x="1772" y="640"/>
                  </a:lnTo>
                  <a:lnTo>
                    <a:pt x="1772" y="690"/>
                  </a:lnTo>
                  <a:lnTo>
                    <a:pt x="1722" y="640"/>
                  </a:lnTo>
                  <a:lnTo>
                    <a:pt x="1673" y="640"/>
                  </a:lnTo>
                  <a:lnTo>
                    <a:pt x="1624" y="640"/>
                  </a:lnTo>
                  <a:lnTo>
                    <a:pt x="1575" y="690"/>
                  </a:lnTo>
                  <a:lnTo>
                    <a:pt x="1525" y="640"/>
                  </a:lnTo>
                  <a:lnTo>
                    <a:pt x="1476" y="640"/>
                  </a:lnTo>
                  <a:lnTo>
                    <a:pt x="1378" y="690"/>
                  </a:lnTo>
                  <a:lnTo>
                    <a:pt x="1230" y="690"/>
                  </a:lnTo>
                  <a:lnTo>
                    <a:pt x="1181" y="640"/>
                  </a:lnTo>
                  <a:lnTo>
                    <a:pt x="1181" y="591"/>
                  </a:lnTo>
                  <a:lnTo>
                    <a:pt x="1181" y="542"/>
                  </a:lnTo>
                  <a:lnTo>
                    <a:pt x="1181" y="591"/>
                  </a:lnTo>
                  <a:lnTo>
                    <a:pt x="1131" y="640"/>
                  </a:lnTo>
                  <a:lnTo>
                    <a:pt x="1033" y="640"/>
                  </a:lnTo>
                  <a:lnTo>
                    <a:pt x="1033" y="640"/>
                  </a:lnTo>
                  <a:lnTo>
                    <a:pt x="1033" y="690"/>
                  </a:lnTo>
                  <a:lnTo>
                    <a:pt x="1033" y="690"/>
                  </a:lnTo>
                  <a:lnTo>
                    <a:pt x="985" y="690"/>
                  </a:lnTo>
                  <a:lnTo>
                    <a:pt x="985" y="739"/>
                  </a:lnTo>
                  <a:lnTo>
                    <a:pt x="985" y="739"/>
                  </a:lnTo>
                  <a:lnTo>
                    <a:pt x="985" y="788"/>
                  </a:lnTo>
                  <a:lnTo>
                    <a:pt x="934" y="837"/>
                  </a:lnTo>
                  <a:lnTo>
                    <a:pt x="934" y="788"/>
                  </a:lnTo>
                  <a:lnTo>
                    <a:pt x="885" y="739"/>
                  </a:lnTo>
                  <a:lnTo>
                    <a:pt x="837" y="739"/>
                  </a:lnTo>
                  <a:lnTo>
                    <a:pt x="837" y="739"/>
                  </a:lnTo>
                  <a:lnTo>
                    <a:pt x="837" y="788"/>
                  </a:lnTo>
                  <a:lnTo>
                    <a:pt x="837" y="837"/>
                  </a:lnTo>
                  <a:lnTo>
                    <a:pt x="788" y="887"/>
                  </a:lnTo>
                  <a:lnTo>
                    <a:pt x="737" y="887"/>
                  </a:lnTo>
                  <a:lnTo>
                    <a:pt x="737" y="887"/>
                  </a:lnTo>
                  <a:lnTo>
                    <a:pt x="688" y="985"/>
                  </a:lnTo>
                  <a:lnTo>
                    <a:pt x="591" y="1034"/>
                  </a:lnTo>
                  <a:lnTo>
                    <a:pt x="591" y="1082"/>
                  </a:lnTo>
                  <a:lnTo>
                    <a:pt x="591" y="1133"/>
                  </a:lnTo>
                  <a:lnTo>
                    <a:pt x="640" y="1182"/>
                  </a:lnTo>
                  <a:lnTo>
                    <a:pt x="591" y="1230"/>
                  </a:lnTo>
                  <a:lnTo>
                    <a:pt x="591" y="1281"/>
                  </a:lnTo>
                  <a:lnTo>
                    <a:pt x="540" y="1281"/>
                  </a:lnTo>
                  <a:lnTo>
                    <a:pt x="492" y="1281"/>
                  </a:lnTo>
                  <a:lnTo>
                    <a:pt x="443" y="1330"/>
                  </a:lnTo>
                  <a:lnTo>
                    <a:pt x="394" y="1378"/>
                  </a:lnTo>
                  <a:lnTo>
                    <a:pt x="394" y="1427"/>
                  </a:lnTo>
                  <a:lnTo>
                    <a:pt x="394" y="1478"/>
                  </a:lnTo>
                  <a:lnTo>
                    <a:pt x="344" y="1527"/>
                  </a:lnTo>
                  <a:lnTo>
                    <a:pt x="344" y="1527"/>
                  </a:lnTo>
                  <a:lnTo>
                    <a:pt x="295" y="1575"/>
                  </a:lnTo>
                  <a:lnTo>
                    <a:pt x="246" y="1675"/>
                  </a:lnTo>
                  <a:lnTo>
                    <a:pt x="197" y="1772"/>
                  </a:lnTo>
                  <a:lnTo>
                    <a:pt x="246" y="1821"/>
                  </a:lnTo>
                  <a:lnTo>
                    <a:pt x="295" y="1821"/>
                  </a:lnTo>
                  <a:lnTo>
                    <a:pt x="344" y="1821"/>
                  </a:lnTo>
                  <a:lnTo>
                    <a:pt x="344" y="1871"/>
                  </a:lnTo>
                  <a:lnTo>
                    <a:pt x="295" y="1871"/>
                  </a:lnTo>
                  <a:lnTo>
                    <a:pt x="344" y="1920"/>
                  </a:lnTo>
                  <a:lnTo>
                    <a:pt x="394" y="1969"/>
                  </a:lnTo>
                  <a:lnTo>
                    <a:pt x="394" y="1969"/>
                  </a:lnTo>
                  <a:lnTo>
                    <a:pt x="443" y="1969"/>
                  </a:lnTo>
                  <a:lnTo>
                    <a:pt x="394" y="1969"/>
                  </a:lnTo>
                  <a:lnTo>
                    <a:pt x="344" y="1969"/>
                  </a:lnTo>
                  <a:lnTo>
                    <a:pt x="295" y="2018"/>
                  </a:lnTo>
                  <a:lnTo>
                    <a:pt x="344" y="2068"/>
                  </a:lnTo>
                  <a:lnTo>
                    <a:pt x="344" y="2117"/>
                  </a:lnTo>
                  <a:lnTo>
                    <a:pt x="344" y="2117"/>
                  </a:lnTo>
                  <a:lnTo>
                    <a:pt x="295" y="2117"/>
                  </a:lnTo>
                  <a:lnTo>
                    <a:pt x="295" y="2068"/>
                  </a:lnTo>
                  <a:lnTo>
                    <a:pt x="246" y="2018"/>
                  </a:lnTo>
                  <a:lnTo>
                    <a:pt x="197" y="2018"/>
                  </a:lnTo>
                  <a:lnTo>
                    <a:pt x="147" y="2018"/>
                  </a:lnTo>
                  <a:lnTo>
                    <a:pt x="98" y="2018"/>
                  </a:lnTo>
                  <a:lnTo>
                    <a:pt x="98" y="2117"/>
                  </a:lnTo>
                  <a:lnTo>
                    <a:pt x="98" y="2166"/>
                  </a:lnTo>
                  <a:lnTo>
                    <a:pt x="98" y="2117"/>
                  </a:lnTo>
                  <a:lnTo>
                    <a:pt x="98" y="2068"/>
                  </a:lnTo>
                  <a:lnTo>
                    <a:pt x="49" y="2018"/>
                  </a:lnTo>
                  <a:lnTo>
                    <a:pt x="0" y="2018"/>
                  </a:lnTo>
                  <a:lnTo>
                    <a:pt x="0" y="7727"/>
                  </a:lnTo>
                  <a:lnTo>
                    <a:pt x="4626" y="7727"/>
                  </a:lnTo>
                  <a:lnTo>
                    <a:pt x="4626" y="2856"/>
                  </a:lnTo>
                  <a:close/>
                  <a:moveTo>
                    <a:pt x="591" y="443"/>
                  </a:moveTo>
                  <a:lnTo>
                    <a:pt x="688" y="394"/>
                  </a:lnTo>
                  <a:lnTo>
                    <a:pt x="788" y="443"/>
                  </a:lnTo>
                  <a:lnTo>
                    <a:pt x="837" y="443"/>
                  </a:lnTo>
                  <a:lnTo>
                    <a:pt x="837" y="394"/>
                  </a:lnTo>
                  <a:lnTo>
                    <a:pt x="788" y="394"/>
                  </a:lnTo>
                  <a:lnTo>
                    <a:pt x="788" y="394"/>
                  </a:lnTo>
                  <a:lnTo>
                    <a:pt x="737" y="345"/>
                  </a:lnTo>
                  <a:lnTo>
                    <a:pt x="737" y="296"/>
                  </a:lnTo>
                  <a:lnTo>
                    <a:pt x="688" y="296"/>
                  </a:lnTo>
                  <a:lnTo>
                    <a:pt x="688" y="246"/>
                  </a:lnTo>
                  <a:lnTo>
                    <a:pt x="688" y="197"/>
                  </a:lnTo>
                  <a:lnTo>
                    <a:pt x="640" y="197"/>
                  </a:lnTo>
                  <a:lnTo>
                    <a:pt x="640" y="197"/>
                  </a:lnTo>
                  <a:lnTo>
                    <a:pt x="591" y="246"/>
                  </a:lnTo>
                  <a:lnTo>
                    <a:pt x="591" y="296"/>
                  </a:lnTo>
                  <a:lnTo>
                    <a:pt x="591" y="345"/>
                  </a:lnTo>
                  <a:lnTo>
                    <a:pt x="591" y="394"/>
                  </a:lnTo>
                  <a:lnTo>
                    <a:pt x="540" y="345"/>
                  </a:lnTo>
                  <a:lnTo>
                    <a:pt x="540" y="443"/>
                  </a:lnTo>
                  <a:lnTo>
                    <a:pt x="540" y="443"/>
                  </a:lnTo>
                  <a:lnTo>
                    <a:pt x="591" y="443"/>
                  </a:lnTo>
                  <a:close/>
                  <a:moveTo>
                    <a:pt x="1772" y="100"/>
                  </a:moveTo>
                  <a:lnTo>
                    <a:pt x="1821" y="197"/>
                  </a:lnTo>
                  <a:lnTo>
                    <a:pt x="1821" y="148"/>
                  </a:lnTo>
                  <a:lnTo>
                    <a:pt x="1870" y="100"/>
                  </a:lnTo>
                  <a:lnTo>
                    <a:pt x="1821" y="49"/>
                  </a:lnTo>
                  <a:lnTo>
                    <a:pt x="1821" y="0"/>
                  </a:lnTo>
                  <a:lnTo>
                    <a:pt x="1821" y="0"/>
                  </a:lnTo>
                  <a:lnTo>
                    <a:pt x="1821" y="49"/>
                  </a:lnTo>
                  <a:lnTo>
                    <a:pt x="1772" y="49"/>
                  </a:lnTo>
                  <a:lnTo>
                    <a:pt x="1821" y="100"/>
                  </a:lnTo>
                  <a:lnTo>
                    <a:pt x="1772" y="100"/>
                  </a:lnTo>
                  <a:close/>
                  <a:moveTo>
                    <a:pt x="737" y="246"/>
                  </a:moveTo>
                  <a:lnTo>
                    <a:pt x="788" y="345"/>
                  </a:lnTo>
                  <a:lnTo>
                    <a:pt x="837" y="394"/>
                  </a:lnTo>
                  <a:lnTo>
                    <a:pt x="985" y="493"/>
                  </a:lnTo>
                  <a:lnTo>
                    <a:pt x="1181" y="394"/>
                  </a:lnTo>
                  <a:lnTo>
                    <a:pt x="1230" y="296"/>
                  </a:lnTo>
                  <a:lnTo>
                    <a:pt x="1279" y="296"/>
                  </a:lnTo>
                  <a:lnTo>
                    <a:pt x="1279" y="296"/>
                  </a:lnTo>
                  <a:lnTo>
                    <a:pt x="1279" y="246"/>
                  </a:lnTo>
                  <a:lnTo>
                    <a:pt x="1279" y="246"/>
                  </a:lnTo>
                  <a:lnTo>
                    <a:pt x="1279" y="197"/>
                  </a:lnTo>
                  <a:lnTo>
                    <a:pt x="1230" y="197"/>
                  </a:lnTo>
                  <a:lnTo>
                    <a:pt x="1181" y="148"/>
                  </a:lnTo>
                  <a:lnTo>
                    <a:pt x="1181" y="100"/>
                  </a:lnTo>
                  <a:lnTo>
                    <a:pt x="1131" y="148"/>
                  </a:lnTo>
                  <a:lnTo>
                    <a:pt x="1082" y="148"/>
                  </a:lnTo>
                  <a:lnTo>
                    <a:pt x="1033" y="197"/>
                  </a:lnTo>
                  <a:lnTo>
                    <a:pt x="1033" y="197"/>
                  </a:lnTo>
                  <a:lnTo>
                    <a:pt x="985" y="197"/>
                  </a:lnTo>
                  <a:lnTo>
                    <a:pt x="885" y="197"/>
                  </a:lnTo>
                  <a:lnTo>
                    <a:pt x="837" y="197"/>
                  </a:lnTo>
                  <a:lnTo>
                    <a:pt x="788" y="148"/>
                  </a:lnTo>
                  <a:lnTo>
                    <a:pt x="788" y="148"/>
                  </a:lnTo>
                  <a:lnTo>
                    <a:pt x="737" y="100"/>
                  </a:lnTo>
                  <a:lnTo>
                    <a:pt x="737" y="100"/>
                  </a:lnTo>
                  <a:lnTo>
                    <a:pt x="688" y="100"/>
                  </a:lnTo>
                  <a:lnTo>
                    <a:pt x="688" y="148"/>
                  </a:lnTo>
                  <a:lnTo>
                    <a:pt x="737" y="148"/>
                  </a:lnTo>
                  <a:lnTo>
                    <a:pt x="737" y="246"/>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96" name="Freeform 95"/>
            <p:cNvSpPr>
              <a:spLocks noChangeArrowheads="1"/>
            </p:cNvSpPr>
            <p:nvPr/>
          </p:nvSpPr>
          <p:spPr bwMode="auto">
            <a:xfrm>
              <a:off x="8797282" y="1352553"/>
              <a:ext cx="2568578" cy="3392489"/>
            </a:xfrm>
            <a:custGeom>
              <a:avLst/>
              <a:gdLst>
                <a:gd name="T0" fmla="*/ 5957 w 8271"/>
                <a:gd name="T1" fmla="*/ 788 h 10928"/>
                <a:gd name="T2" fmla="*/ 1280 w 8271"/>
                <a:gd name="T3" fmla="*/ 3594 h 10928"/>
                <a:gd name="T4" fmla="*/ 6301 w 8271"/>
                <a:gd name="T5" fmla="*/ 345 h 10928"/>
                <a:gd name="T6" fmla="*/ 50 w 8271"/>
                <a:gd name="T7" fmla="*/ 6054 h 10928"/>
                <a:gd name="T8" fmla="*/ 8073 w 8271"/>
                <a:gd name="T9" fmla="*/ 542 h 10928"/>
                <a:gd name="T10" fmla="*/ 7876 w 8271"/>
                <a:gd name="T11" fmla="*/ 641 h 10928"/>
                <a:gd name="T12" fmla="*/ 7826 w 8271"/>
                <a:gd name="T13" fmla="*/ 739 h 10928"/>
                <a:gd name="T14" fmla="*/ 7826 w 8271"/>
                <a:gd name="T15" fmla="*/ 493 h 10928"/>
                <a:gd name="T16" fmla="*/ 7286 w 8271"/>
                <a:gd name="T17" fmla="*/ 51 h 10928"/>
                <a:gd name="T18" fmla="*/ 7039 w 8271"/>
                <a:gd name="T19" fmla="*/ 197 h 10928"/>
                <a:gd name="T20" fmla="*/ 6842 w 8271"/>
                <a:gd name="T21" fmla="*/ 148 h 10928"/>
                <a:gd name="T22" fmla="*/ 6744 w 8271"/>
                <a:gd name="T23" fmla="*/ 296 h 10928"/>
                <a:gd name="T24" fmla="*/ 6645 w 8271"/>
                <a:gd name="T25" fmla="*/ 345 h 10928"/>
                <a:gd name="T26" fmla="*/ 6596 w 8271"/>
                <a:gd name="T27" fmla="*/ 296 h 10928"/>
                <a:gd name="T28" fmla="*/ 6399 w 8271"/>
                <a:gd name="T29" fmla="*/ 394 h 10928"/>
                <a:gd name="T30" fmla="*/ 6399 w 8271"/>
                <a:gd name="T31" fmla="*/ 641 h 10928"/>
                <a:gd name="T32" fmla="*/ 6251 w 8271"/>
                <a:gd name="T33" fmla="*/ 641 h 10928"/>
                <a:gd name="T34" fmla="*/ 6153 w 8271"/>
                <a:gd name="T35" fmla="*/ 788 h 10928"/>
                <a:gd name="T36" fmla="*/ 6105 w 8271"/>
                <a:gd name="T37" fmla="*/ 788 h 10928"/>
                <a:gd name="T38" fmla="*/ 5908 w 8271"/>
                <a:gd name="T39" fmla="*/ 887 h 10928"/>
                <a:gd name="T40" fmla="*/ 6054 w 8271"/>
                <a:gd name="T41" fmla="*/ 1084 h 10928"/>
                <a:gd name="T42" fmla="*/ 5908 w 8271"/>
                <a:gd name="T43" fmla="*/ 1281 h 10928"/>
                <a:gd name="T44" fmla="*/ 6054 w 8271"/>
                <a:gd name="T45" fmla="*/ 1330 h 10928"/>
                <a:gd name="T46" fmla="*/ 5709 w 8271"/>
                <a:gd name="T47" fmla="*/ 1281 h 10928"/>
                <a:gd name="T48" fmla="*/ 5514 w 8271"/>
                <a:gd name="T49" fmla="*/ 1378 h 10928"/>
                <a:gd name="T50" fmla="*/ 5563 w 8271"/>
                <a:gd name="T51" fmla="*/ 1575 h 10928"/>
                <a:gd name="T52" fmla="*/ 5563 w 8271"/>
                <a:gd name="T53" fmla="*/ 1723 h 10928"/>
                <a:gd name="T54" fmla="*/ 5464 w 8271"/>
                <a:gd name="T55" fmla="*/ 1920 h 10928"/>
                <a:gd name="T56" fmla="*/ 5218 w 8271"/>
                <a:gd name="T57" fmla="*/ 1526 h 10928"/>
                <a:gd name="T58" fmla="*/ 4972 w 8271"/>
                <a:gd name="T59" fmla="*/ 1626 h 10928"/>
                <a:gd name="T60" fmla="*/ 4775 w 8271"/>
                <a:gd name="T61" fmla="*/ 2019 h 10928"/>
                <a:gd name="T62" fmla="*/ 4578 w 8271"/>
                <a:gd name="T63" fmla="*/ 2413 h 10928"/>
                <a:gd name="T64" fmla="*/ 4282 w 8271"/>
                <a:gd name="T65" fmla="*/ 2953 h 10928"/>
                <a:gd name="T66" fmla="*/ 3348 w 8271"/>
                <a:gd name="T67" fmla="*/ 3201 h 10928"/>
                <a:gd name="T68" fmla="*/ 2462 w 8271"/>
                <a:gd name="T69" fmla="*/ 3544 h 10928"/>
                <a:gd name="T70" fmla="*/ 1920 w 8271"/>
                <a:gd name="T71" fmla="*/ 3594 h 10928"/>
                <a:gd name="T72" fmla="*/ 1035 w 8271"/>
                <a:gd name="T73" fmla="*/ 4086 h 10928"/>
                <a:gd name="T74" fmla="*/ 641 w 8271"/>
                <a:gd name="T75" fmla="*/ 4479 h 10928"/>
                <a:gd name="T76" fmla="*/ 493 w 8271"/>
                <a:gd name="T77" fmla="*/ 4382 h 10928"/>
                <a:gd name="T78" fmla="*/ 444 w 8271"/>
                <a:gd name="T79" fmla="*/ 4972 h 10928"/>
                <a:gd name="T80" fmla="*/ 345 w 8271"/>
                <a:gd name="T81" fmla="*/ 5612 h 10928"/>
                <a:gd name="T82" fmla="*/ 690 w 8271"/>
                <a:gd name="T83" fmla="*/ 6448 h 10928"/>
                <a:gd name="T84" fmla="*/ 493 w 8271"/>
                <a:gd name="T85" fmla="*/ 6350 h 10928"/>
                <a:gd name="T86" fmla="*/ 395 w 8271"/>
                <a:gd name="T87" fmla="*/ 6152 h 10928"/>
                <a:gd name="T88" fmla="*/ 444 w 8271"/>
                <a:gd name="T89" fmla="*/ 6399 h 10928"/>
                <a:gd name="T90" fmla="*/ 345 w 8271"/>
                <a:gd name="T91" fmla="*/ 6497 h 10928"/>
                <a:gd name="T92" fmla="*/ 198 w 8271"/>
                <a:gd name="T93" fmla="*/ 6399 h 10928"/>
                <a:gd name="T94" fmla="*/ 592 w 8271"/>
                <a:gd name="T95" fmla="*/ 6990 h 10928"/>
                <a:gd name="T96" fmla="*/ 887 w 8271"/>
                <a:gd name="T97" fmla="*/ 7678 h 10928"/>
                <a:gd name="T98" fmla="*/ 1084 w 8271"/>
                <a:gd name="T99" fmla="*/ 8466 h 10928"/>
                <a:gd name="T100" fmla="*/ 1477 w 8271"/>
                <a:gd name="T101" fmla="*/ 9549 h 10928"/>
                <a:gd name="T102" fmla="*/ 1380 w 8271"/>
                <a:gd name="T103" fmla="*/ 10140 h 10928"/>
                <a:gd name="T104" fmla="*/ 1084 w 8271"/>
                <a:gd name="T105" fmla="*/ 10434 h 10928"/>
                <a:gd name="T106" fmla="*/ 1577 w 8271"/>
                <a:gd name="T107" fmla="*/ 10779 h 10928"/>
                <a:gd name="T108" fmla="*/ 2561 w 8271"/>
                <a:gd name="T109" fmla="*/ 10927 h 10928"/>
                <a:gd name="T110" fmla="*/ 3397 w 8271"/>
                <a:gd name="T111" fmla="*/ 10582 h 10928"/>
                <a:gd name="T112" fmla="*/ 4085 w 8271"/>
                <a:gd name="T113" fmla="*/ 10337 h 10928"/>
                <a:gd name="T114" fmla="*/ 5169 w 8271"/>
                <a:gd name="T115" fmla="*/ 10337 h 10928"/>
                <a:gd name="T116" fmla="*/ 5709 w 8271"/>
                <a:gd name="T117" fmla="*/ 10091 h 10928"/>
                <a:gd name="T118" fmla="*/ 6448 w 8271"/>
                <a:gd name="T119" fmla="*/ 9647 h 10928"/>
                <a:gd name="T120" fmla="*/ 7580 w 8271"/>
                <a:gd name="T121" fmla="*/ 9450 h 10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71" h="10928">
                  <a:moveTo>
                    <a:pt x="5957" y="838"/>
                  </a:moveTo>
                  <a:lnTo>
                    <a:pt x="6005" y="838"/>
                  </a:lnTo>
                  <a:lnTo>
                    <a:pt x="6005" y="838"/>
                  </a:lnTo>
                  <a:lnTo>
                    <a:pt x="6005" y="838"/>
                  </a:lnTo>
                  <a:lnTo>
                    <a:pt x="6005" y="788"/>
                  </a:lnTo>
                  <a:lnTo>
                    <a:pt x="6005" y="788"/>
                  </a:lnTo>
                  <a:lnTo>
                    <a:pt x="5957" y="788"/>
                  </a:lnTo>
                  <a:lnTo>
                    <a:pt x="5957" y="788"/>
                  </a:lnTo>
                  <a:lnTo>
                    <a:pt x="5957" y="838"/>
                  </a:lnTo>
                  <a:close/>
                  <a:moveTo>
                    <a:pt x="1280" y="3643"/>
                  </a:moveTo>
                  <a:lnTo>
                    <a:pt x="1329" y="3594"/>
                  </a:lnTo>
                  <a:lnTo>
                    <a:pt x="1329" y="3594"/>
                  </a:lnTo>
                  <a:lnTo>
                    <a:pt x="1329" y="3544"/>
                  </a:lnTo>
                  <a:lnTo>
                    <a:pt x="1280" y="3594"/>
                  </a:lnTo>
                  <a:lnTo>
                    <a:pt x="1232" y="3643"/>
                  </a:lnTo>
                  <a:lnTo>
                    <a:pt x="1232" y="3643"/>
                  </a:lnTo>
                  <a:lnTo>
                    <a:pt x="1280" y="3643"/>
                  </a:lnTo>
                  <a:close/>
                  <a:moveTo>
                    <a:pt x="6301" y="444"/>
                  </a:moveTo>
                  <a:lnTo>
                    <a:pt x="6301" y="394"/>
                  </a:lnTo>
                  <a:lnTo>
                    <a:pt x="6301" y="394"/>
                  </a:lnTo>
                  <a:lnTo>
                    <a:pt x="6301" y="345"/>
                  </a:lnTo>
                  <a:lnTo>
                    <a:pt x="6301" y="394"/>
                  </a:lnTo>
                  <a:lnTo>
                    <a:pt x="6251" y="444"/>
                  </a:lnTo>
                  <a:lnTo>
                    <a:pt x="6301" y="444"/>
                  </a:lnTo>
                  <a:close/>
                  <a:moveTo>
                    <a:pt x="148" y="6251"/>
                  </a:moveTo>
                  <a:lnTo>
                    <a:pt x="148" y="6202"/>
                  </a:lnTo>
                  <a:lnTo>
                    <a:pt x="99" y="6202"/>
                  </a:lnTo>
                  <a:lnTo>
                    <a:pt x="50" y="6054"/>
                  </a:lnTo>
                  <a:lnTo>
                    <a:pt x="50" y="6054"/>
                  </a:lnTo>
                  <a:lnTo>
                    <a:pt x="0" y="6054"/>
                  </a:lnTo>
                  <a:lnTo>
                    <a:pt x="50" y="6152"/>
                  </a:lnTo>
                  <a:lnTo>
                    <a:pt x="148" y="6350"/>
                  </a:lnTo>
                  <a:lnTo>
                    <a:pt x="148" y="6300"/>
                  </a:lnTo>
                  <a:lnTo>
                    <a:pt x="148" y="6251"/>
                  </a:lnTo>
                  <a:close/>
                  <a:moveTo>
                    <a:pt x="8073" y="542"/>
                  </a:moveTo>
                  <a:lnTo>
                    <a:pt x="8073" y="542"/>
                  </a:lnTo>
                  <a:lnTo>
                    <a:pt x="8023" y="542"/>
                  </a:lnTo>
                  <a:lnTo>
                    <a:pt x="7974" y="542"/>
                  </a:lnTo>
                  <a:lnTo>
                    <a:pt x="7974" y="591"/>
                  </a:lnTo>
                  <a:lnTo>
                    <a:pt x="7925" y="591"/>
                  </a:lnTo>
                  <a:lnTo>
                    <a:pt x="7925" y="591"/>
                  </a:lnTo>
                  <a:lnTo>
                    <a:pt x="7876" y="641"/>
                  </a:lnTo>
                  <a:lnTo>
                    <a:pt x="7826" y="641"/>
                  </a:lnTo>
                  <a:lnTo>
                    <a:pt x="7826" y="690"/>
                  </a:lnTo>
                  <a:lnTo>
                    <a:pt x="7876" y="739"/>
                  </a:lnTo>
                  <a:lnTo>
                    <a:pt x="7876" y="788"/>
                  </a:lnTo>
                  <a:lnTo>
                    <a:pt x="7876" y="788"/>
                  </a:lnTo>
                  <a:lnTo>
                    <a:pt x="7876" y="788"/>
                  </a:lnTo>
                  <a:lnTo>
                    <a:pt x="7826" y="739"/>
                  </a:lnTo>
                  <a:lnTo>
                    <a:pt x="7826" y="788"/>
                  </a:lnTo>
                  <a:lnTo>
                    <a:pt x="7777" y="788"/>
                  </a:lnTo>
                  <a:lnTo>
                    <a:pt x="7777" y="690"/>
                  </a:lnTo>
                  <a:lnTo>
                    <a:pt x="7826" y="591"/>
                  </a:lnTo>
                  <a:lnTo>
                    <a:pt x="7826" y="542"/>
                  </a:lnTo>
                  <a:lnTo>
                    <a:pt x="7876" y="493"/>
                  </a:lnTo>
                  <a:lnTo>
                    <a:pt x="7826" y="493"/>
                  </a:lnTo>
                  <a:lnTo>
                    <a:pt x="7680" y="394"/>
                  </a:lnTo>
                  <a:lnTo>
                    <a:pt x="7629" y="296"/>
                  </a:lnTo>
                  <a:lnTo>
                    <a:pt x="7580" y="248"/>
                  </a:lnTo>
                  <a:lnTo>
                    <a:pt x="7532" y="197"/>
                  </a:lnTo>
                  <a:lnTo>
                    <a:pt x="7481" y="148"/>
                  </a:lnTo>
                  <a:lnTo>
                    <a:pt x="7383" y="100"/>
                  </a:lnTo>
                  <a:lnTo>
                    <a:pt x="7286" y="51"/>
                  </a:lnTo>
                  <a:lnTo>
                    <a:pt x="7235" y="0"/>
                  </a:lnTo>
                  <a:lnTo>
                    <a:pt x="7187" y="0"/>
                  </a:lnTo>
                  <a:lnTo>
                    <a:pt x="7138" y="0"/>
                  </a:lnTo>
                  <a:lnTo>
                    <a:pt x="7138" y="51"/>
                  </a:lnTo>
                  <a:lnTo>
                    <a:pt x="7138" y="100"/>
                  </a:lnTo>
                  <a:lnTo>
                    <a:pt x="7087" y="148"/>
                  </a:lnTo>
                  <a:lnTo>
                    <a:pt x="7039" y="197"/>
                  </a:lnTo>
                  <a:lnTo>
                    <a:pt x="6990" y="148"/>
                  </a:lnTo>
                  <a:lnTo>
                    <a:pt x="6941" y="148"/>
                  </a:lnTo>
                  <a:lnTo>
                    <a:pt x="6892" y="148"/>
                  </a:lnTo>
                  <a:lnTo>
                    <a:pt x="6892" y="197"/>
                  </a:lnTo>
                  <a:lnTo>
                    <a:pt x="6842" y="197"/>
                  </a:lnTo>
                  <a:lnTo>
                    <a:pt x="6842" y="197"/>
                  </a:lnTo>
                  <a:lnTo>
                    <a:pt x="6842" y="148"/>
                  </a:lnTo>
                  <a:lnTo>
                    <a:pt x="6793" y="100"/>
                  </a:lnTo>
                  <a:lnTo>
                    <a:pt x="6744" y="100"/>
                  </a:lnTo>
                  <a:lnTo>
                    <a:pt x="6793" y="148"/>
                  </a:lnTo>
                  <a:lnTo>
                    <a:pt x="6793" y="197"/>
                  </a:lnTo>
                  <a:lnTo>
                    <a:pt x="6793" y="197"/>
                  </a:lnTo>
                  <a:lnTo>
                    <a:pt x="6744" y="248"/>
                  </a:lnTo>
                  <a:lnTo>
                    <a:pt x="6744" y="296"/>
                  </a:lnTo>
                  <a:lnTo>
                    <a:pt x="6744" y="296"/>
                  </a:lnTo>
                  <a:lnTo>
                    <a:pt x="6744" y="394"/>
                  </a:lnTo>
                  <a:lnTo>
                    <a:pt x="6695" y="394"/>
                  </a:lnTo>
                  <a:lnTo>
                    <a:pt x="6695" y="444"/>
                  </a:lnTo>
                  <a:lnTo>
                    <a:pt x="6645" y="444"/>
                  </a:lnTo>
                  <a:lnTo>
                    <a:pt x="6645" y="394"/>
                  </a:lnTo>
                  <a:lnTo>
                    <a:pt x="6645" y="345"/>
                  </a:lnTo>
                  <a:lnTo>
                    <a:pt x="6596" y="345"/>
                  </a:lnTo>
                  <a:lnTo>
                    <a:pt x="6596" y="394"/>
                  </a:lnTo>
                  <a:lnTo>
                    <a:pt x="6596" y="394"/>
                  </a:lnTo>
                  <a:lnTo>
                    <a:pt x="6547" y="394"/>
                  </a:lnTo>
                  <a:lnTo>
                    <a:pt x="6547" y="394"/>
                  </a:lnTo>
                  <a:lnTo>
                    <a:pt x="6547" y="345"/>
                  </a:lnTo>
                  <a:lnTo>
                    <a:pt x="6596" y="296"/>
                  </a:lnTo>
                  <a:lnTo>
                    <a:pt x="6547" y="248"/>
                  </a:lnTo>
                  <a:lnTo>
                    <a:pt x="6547" y="248"/>
                  </a:lnTo>
                  <a:lnTo>
                    <a:pt x="6547" y="296"/>
                  </a:lnTo>
                  <a:lnTo>
                    <a:pt x="6498" y="394"/>
                  </a:lnTo>
                  <a:lnTo>
                    <a:pt x="6498" y="394"/>
                  </a:lnTo>
                  <a:lnTo>
                    <a:pt x="6448" y="394"/>
                  </a:lnTo>
                  <a:lnTo>
                    <a:pt x="6399" y="394"/>
                  </a:lnTo>
                  <a:lnTo>
                    <a:pt x="6350" y="444"/>
                  </a:lnTo>
                  <a:lnTo>
                    <a:pt x="6350" y="444"/>
                  </a:lnTo>
                  <a:lnTo>
                    <a:pt x="6301" y="493"/>
                  </a:lnTo>
                  <a:lnTo>
                    <a:pt x="6301" y="542"/>
                  </a:lnTo>
                  <a:lnTo>
                    <a:pt x="6350" y="591"/>
                  </a:lnTo>
                  <a:lnTo>
                    <a:pt x="6350" y="591"/>
                  </a:lnTo>
                  <a:lnTo>
                    <a:pt x="6399" y="641"/>
                  </a:lnTo>
                  <a:lnTo>
                    <a:pt x="6399" y="690"/>
                  </a:lnTo>
                  <a:lnTo>
                    <a:pt x="6399" y="690"/>
                  </a:lnTo>
                  <a:lnTo>
                    <a:pt x="6350" y="690"/>
                  </a:lnTo>
                  <a:lnTo>
                    <a:pt x="6301" y="641"/>
                  </a:lnTo>
                  <a:lnTo>
                    <a:pt x="6251" y="641"/>
                  </a:lnTo>
                  <a:lnTo>
                    <a:pt x="6251" y="641"/>
                  </a:lnTo>
                  <a:lnTo>
                    <a:pt x="6251" y="641"/>
                  </a:lnTo>
                  <a:lnTo>
                    <a:pt x="6251" y="690"/>
                  </a:lnTo>
                  <a:lnTo>
                    <a:pt x="6202" y="690"/>
                  </a:lnTo>
                  <a:lnTo>
                    <a:pt x="6153" y="690"/>
                  </a:lnTo>
                  <a:lnTo>
                    <a:pt x="6153" y="739"/>
                  </a:lnTo>
                  <a:lnTo>
                    <a:pt x="6153" y="739"/>
                  </a:lnTo>
                  <a:lnTo>
                    <a:pt x="6153" y="788"/>
                  </a:lnTo>
                  <a:lnTo>
                    <a:pt x="6153" y="788"/>
                  </a:lnTo>
                  <a:lnTo>
                    <a:pt x="6251" y="788"/>
                  </a:lnTo>
                  <a:lnTo>
                    <a:pt x="6251" y="788"/>
                  </a:lnTo>
                  <a:lnTo>
                    <a:pt x="6251" y="838"/>
                  </a:lnTo>
                  <a:lnTo>
                    <a:pt x="6251" y="887"/>
                  </a:lnTo>
                  <a:lnTo>
                    <a:pt x="6202" y="887"/>
                  </a:lnTo>
                  <a:lnTo>
                    <a:pt x="6202" y="838"/>
                  </a:lnTo>
                  <a:lnTo>
                    <a:pt x="6105" y="788"/>
                  </a:lnTo>
                  <a:lnTo>
                    <a:pt x="6054" y="788"/>
                  </a:lnTo>
                  <a:lnTo>
                    <a:pt x="6054" y="788"/>
                  </a:lnTo>
                  <a:lnTo>
                    <a:pt x="6054" y="838"/>
                  </a:lnTo>
                  <a:lnTo>
                    <a:pt x="6054" y="838"/>
                  </a:lnTo>
                  <a:lnTo>
                    <a:pt x="6005" y="887"/>
                  </a:lnTo>
                  <a:lnTo>
                    <a:pt x="5957" y="887"/>
                  </a:lnTo>
                  <a:lnTo>
                    <a:pt x="5908" y="887"/>
                  </a:lnTo>
                  <a:lnTo>
                    <a:pt x="5908" y="985"/>
                  </a:lnTo>
                  <a:lnTo>
                    <a:pt x="5908" y="1035"/>
                  </a:lnTo>
                  <a:lnTo>
                    <a:pt x="5957" y="1084"/>
                  </a:lnTo>
                  <a:lnTo>
                    <a:pt x="5957" y="1133"/>
                  </a:lnTo>
                  <a:lnTo>
                    <a:pt x="6005" y="1084"/>
                  </a:lnTo>
                  <a:lnTo>
                    <a:pt x="6054" y="1035"/>
                  </a:lnTo>
                  <a:lnTo>
                    <a:pt x="6054" y="1084"/>
                  </a:lnTo>
                  <a:lnTo>
                    <a:pt x="6005" y="1133"/>
                  </a:lnTo>
                  <a:lnTo>
                    <a:pt x="6005" y="1181"/>
                  </a:lnTo>
                  <a:lnTo>
                    <a:pt x="6005" y="1232"/>
                  </a:lnTo>
                  <a:lnTo>
                    <a:pt x="5957" y="1232"/>
                  </a:lnTo>
                  <a:lnTo>
                    <a:pt x="5908" y="1181"/>
                  </a:lnTo>
                  <a:lnTo>
                    <a:pt x="5908" y="1232"/>
                  </a:lnTo>
                  <a:lnTo>
                    <a:pt x="5908" y="1281"/>
                  </a:lnTo>
                  <a:lnTo>
                    <a:pt x="5908" y="1330"/>
                  </a:lnTo>
                  <a:lnTo>
                    <a:pt x="5957" y="1330"/>
                  </a:lnTo>
                  <a:lnTo>
                    <a:pt x="6005" y="1330"/>
                  </a:lnTo>
                  <a:lnTo>
                    <a:pt x="6054" y="1330"/>
                  </a:lnTo>
                  <a:lnTo>
                    <a:pt x="6105" y="1330"/>
                  </a:lnTo>
                  <a:lnTo>
                    <a:pt x="6105" y="1378"/>
                  </a:lnTo>
                  <a:lnTo>
                    <a:pt x="6054" y="1330"/>
                  </a:lnTo>
                  <a:lnTo>
                    <a:pt x="5957" y="1378"/>
                  </a:lnTo>
                  <a:lnTo>
                    <a:pt x="5957" y="1330"/>
                  </a:lnTo>
                  <a:lnTo>
                    <a:pt x="5857" y="1330"/>
                  </a:lnTo>
                  <a:lnTo>
                    <a:pt x="5809" y="1330"/>
                  </a:lnTo>
                  <a:lnTo>
                    <a:pt x="5760" y="1281"/>
                  </a:lnTo>
                  <a:lnTo>
                    <a:pt x="5709" y="1281"/>
                  </a:lnTo>
                  <a:lnTo>
                    <a:pt x="5709" y="1281"/>
                  </a:lnTo>
                  <a:lnTo>
                    <a:pt x="5660" y="1330"/>
                  </a:lnTo>
                  <a:lnTo>
                    <a:pt x="5612" y="1330"/>
                  </a:lnTo>
                  <a:lnTo>
                    <a:pt x="5563" y="1232"/>
                  </a:lnTo>
                  <a:lnTo>
                    <a:pt x="5514" y="1232"/>
                  </a:lnTo>
                  <a:lnTo>
                    <a:pt x="5514" y="1281"/>
                  </a:lnTo>
                  <a:lnTo>
                    <a:pt x="5514" y="1330"/>
                  </a:lnTo>
                  <a:lnTo>
                    <a:pt x="5514" y="1378"/>
                  </a:lnTo>
                  <a:lnTo>
                    <a:pt x="5514" y="1378"/>
                  </a:lnTo>
                  <a:lnTo>
                    <a:pt x="5464" y="1378"/>
                  </a:lnTo>
                  <a:lnTo>
                    <a:pt x="5464" y="1429"/>
                  </a:lnTo>
                  <a:lnTo>
                    <a:pt x="5464" y="1429"/>
                  </a:lnTo>
                  <a:lnTo>
                    <a:pt x="5514" y="1478"/>
                  </a:lnTo>
                  <a:lnTo>
                    <a:pt x="5563" y="1526"/>
                  </a:lnTo>
                  <a:lnTo>
                    <a:pt x="5563" y="1575"/>
                  </a:lnTo>
                  <a:lnTo>
                    <a:pt x="5612" y="1575"/>
                  </a:lnTo>
                  <a:lnTo>
                    <a:pt x="5612" y="1575"/>
                  </a:lnTo>
                  <a:lnTo>
                    <a:pt x="5660" y="1626"/>
                  </a:lnTo>
                  <a:lnTo>
                    <a:pt x="5612" y="1674"/>
                  </a:lnTo>
                  <a:lnTo>
                    <a:pt x="5612" y="1723"/>
                  </a:lnTo>
                  <a:lnTo>
                    <a:pt x="5612" y="1723"/>
                  </a:lnTo>
                  <a:lnTo>
                    <a:pt x="5563" y="1723"/>
                  </a:lnTo>
                  <a:lnTo>
                    <a:pt x="5514" y="1674"/>
                  </a:lnTo>
                  <a:lnTo>
                    <a:pt x="5514" y="1674"/>
                  </a:lnTo>
                  <a:lnTo>
                    <a:pt x="5514" y="1674"/>
                  </a:lnTo>
                  <a:lnTo>
                    <a:pt x="5514" y="1723"/>
                  </a:lnTo>
                  <a:lnTo>
                    <a:pt x="5514" y="1772"/>
                  </a:lnTo>
                  <a:lnTo>
                    <a:pt x="5464" y="1871"/>
                  </a:lnTo>
                  <a:lnTo>
                    <a:pt x="5464" y="1920"/>
                  </a:lnTo>
                  <a:lnTo>
                    <a:pt x="5464" y="1920"/>
                  </a:lnTo>
                  <a:lnTo>
                    <a:pt x="5464" y="1920"/>
                  </a:lnTo>
                  <a:lnTo>
                    <a:pt x="5415" y="1871"/>
                  </a:lnTo>
                  <a:lnTo>
                    <a:pt x="5366" y="1821"/>
                  </a:lnTo>
                  <a:lnTo>
                    <a:pt x="5316" y="1674"/>
                  </a:lnTo>
                  <a:lnTo>
                    <a:pt x="5267" y="1575"/>
                  </a:lnTo>
                  <a:lnTo>
                    <a:pt x="5218" y="1526"/>
                  </a:lnTo>
                  <a:lnTo>
                    <a:pt x="5169" y="1378"/>
                  </a:lnTo>
                  <a:lnTo>
                    <a:pt x="5169" y="1378"/>
                  </a:lnTo>
                  <a:lnTo>
                    <a:pt x="5120" y="1429"/>
                  </a:lnTo>
                  <a:lnTo>
                    <a:pt x="5070" y="1526"/>
                  </a:lnTo>
                  <a:lnTo>
                    <a:pt x="5070" y="1575"/>
                  </a:lnTo>
                  <a:lnTo>
                    <a:pt x="4972" y="1575"/>
                  </a:lnTo>
                  <a:lnTo>
                    <a:pt x="4972" y="1626"/>
                  </a:lnTo>
                  <a:lnTo>
                    <a:pt x="4923" y="1674"/>
                  </a:lnTo>
                  <a:lnTo>
                    <a:pt x="4873" y="1674"/>
                  </a:lnTo>
                  <a:lnTo>
                    <a:pt x="4824" y="1723"/>
                  </a:lnTo>
                  <a:lnTo>
                    <a:pt x="4775" y="1821"/>
                  </a:lnTo>
                  <a:lnTo>
                    <a:pt x="4775" y="1871"/>
                  </a:lnTo>
                  <a:lnTo>
                    <a:pt x="4775" y="1969"/>
                  </a:lnTo>
                  <a:lnTo>
                    <a:pt x="4775" y="2019"/>
                  </a:lnTo>
                  <a:lnTo>
                    <a:pt x="4824" y="2166"/>
                  </a:lnTo>
                  <a:lnTo>
                    <a:pt x="4824" y="2166"/>
                  </a:lnTo>
                  <a:lnTo>
                    <a:pt x="4873" y="2216"/>
                  </a:lnTo>
                  <a:lnTo>
                    <a:pt x="4873" y="2216"/>
                  </a:lnTo>
                  <a:lnTo>
                    <a:pt x="4824" y="2265"/>
                  </a:lnTo>
                  <a:lnTo>
                    <a:pt x="4676" y="2363"/>
                  </a:lnTo>
                  <a:lnTo>
                    <a:pt x="4578" y="2413"/>
                  </a:lnTo>
                  <a:lnTo>
                    <a:pt x="4578" y="2462"/>
                  </a:lnTo>
                  <a:lnTo>
                    <a:pt x="4530" y="2511"/>
                  </a:lnTo>
                  <a:lnTo>
                    <a:pt x="4479" y="2610"/>
                  </a:lnTo>
                  <a:lnTo>
                    <a:pt x="4479" y="2659"/>
                  </a:lnTo>
                  <a:lnTo>
                    <a:pt x="4430" y="2756"/>
                  </a:lnTo>
                  <a:lnTo>
                    <a:pt x="4333" y="2856"/>
                  </a:lnTo>
                  <a:lnTo>
                    <a:pt x="4282" y="2953"/>
                  </a:lnTo>
                  <a:lnTo>
                    <a:pt x="4185" y="3004"/>
                  </a:lnTo>
                  <a:lnTo>
                    <a:pt x="4085" y="3053"/>
                  </a:lnTo>
                  <a:lnTo>
                    <a:pt x="3889" y="3101"/>
                  </a:lnTo>
                  <a:lnTo>
                    <a:pt x="3742" y="3150"/>
                  </a:lnTo>
                  <a:lnTo>
                    <a:pt x="3545" y="3201"/>
                  </a:lnTo>
                  <a:lnTo>
                    <a:pt x="3446" y="3201"/>
                  </a:lnTo>
                  <a:lnTo>
                    <a:pt x="3348" y="3201"/>
                  </a:lnTo>
                  <a:lnTo>
                    <a:pt x="3200" y="3201"/>
                  </a:lnTo>
                  <a:lnTo>
                    <a:pt x="3003" y="3347"/>
                  </a:lnTo>
                  <a:lnTo>
                    <a:pt x="2855" y="3347"/>
                  </a:lnTo>
                  <a:lnTo>
                    <a:pt x="2707" y="3397"/>
                  </a:lnTo>
                  <a:lnTo>
                    <a:pt x="2659" y="3397"/>
                  </a:lnTo>
                  <a:lnTo>
                    <a:pt x="2561" y="3495"/>
                  </a:lnTo>
                  <a:lnTo>
                    <a:pt x="2462" y="3544"/>
                  </a:lnTo>
                  <a:lnTo>
                    <a:pt x="2314" y="3594"/>
                  </a:lnTo>
                  <a:lnTo>
                    <a:pt x="2265" y="3594"/>
                  </a:lnTo>
                  <a:lnTo>
                    <a:pt x="2167" y="3544"/>
                  </a:lnTo>
                  <a:lnTo>
                    <a:pt x="2117" y="3544"/>
                  </a:lnTo>
                  <a:lnTo>
                    <a:pt x="2019" y="3544"/>
                  </a:lnTo>
                  <a:lnTo>
                    <a:pt x="1970" y="3544"/>
                  </a:lnTo>
                  <a:lnTo>
                    <a:pt x="1920" y="3594"/>
                  </a:lnTo>
                  <a:lnTo>
                    <a:pt x="1625" y="3741"/>
                  </a:lnTo>
                  <a:lnTo>
                    <a:pt x="1526" y="3791"/>
                  </a:lnTo>
                  <a:lnTo>
                    <a:pt x="1477" y="3840"/>
                  </a:lnTo>
                  <a:lnTo>
                    <a:pt x="1380" y="3889"/>
                  </a:lnTo>
                  <a:lnTo>
                    <a:pt x="1329" y="3986"/>
                  </a:lnTo>
                  <a:lnTo>
                    <a:pt x="1183" y="4037"/>
                  </a:lnTo>
                  <a:lnTo>
                    <a:pt x="1035" y="4086"/>
                  </a:lnTo>
                  <a:lnTo>
                    <a:pt x="936" y="4135"/>
                  </a:lnTo>
                  <a:lnTo>
                    <a:pt x="887" y="4185"/>
                  </a:lnTo>
                  <a:lnTo>
                    <a:pt x="789" y="4382"/>
                  </a:lnTo>
                  <a:lnTo>
                    <a:pt x="789" y="4382"/>
                  </a:lnTo>
                  <a:lnTo>
                    <a:pt x="739" y="4431"/>
                  </a:lnTo>
                  <a:lnTo>
                    <a:pt x="690" y="4479"/>
                  </a:lnTo>
                  <a:lnTo>
                    <a:pt x="641" y="4479"/>
                  </a:lnTo>
                  <a:lnTo>
                    <a:pt x="641" y="4382"/>
                  </a:lnTo>
                  <a:lnTo>
                    <a:pt x="641" y="4331"/>
                  </a:lnTo>
                  <a:lnTo>
                    <a:pt x="641" y="4185"/>
                  </a:lnTo>
                  <a:lnTo>
                    <a:pt x="641" y="4135"/>
                  </a:lnTo>
                  <a:lnTo>
                    <a:pt x="592" y="4185"/>
                  </a:lnTo>
                  <a:lnTo>
                    <a:pt x="542" y="4185"/>
                  </a:lnTo>
                  <a:lnTo>
                    <a:pt x="493" y="4382"/>
                  </a:lnTo>
                  <a:lnTo>
                    <a:pt x="395" y="4579"/>
                  </a:lnTo>
                  <a:lnTo>
                    <a:pt x="444" y="4627"/>
                  </a:lnTo>
                  <a:lnTo>
                    <a:pt x="493" y="4676"/>
                  </a:lnTo>
                  <a:lnTo>
                    <a:pt x="493" y="4776"/>
                  </a:lnTo>
                  <a:lnTo>
                    <a:pt x="444" y="4824"/>
                  </a:lnTo>
                  <a:lnTo>
                    <a:pt x="444" y="4873"/>
                  </a:lnTo>
                  <a:lnTo>
                    <a:pt x="444" y="4972"/>
                  </a:lnTo>
                  <a:lnTo>
                    <a:pt x="345" y="5119"/>
                  </a:lnTo>
                  <a:lnTo>
                    <a:pt x="296" y="5169"/>
                  </a:lnTo>
                  <a:lnTo>
                    <a:pt x="296" y="5316"/>
                  </a:lnTo>
                  <a:lnTo>
                    <a:pt x="296" y="5366"/>
                  </a:lnTo>
                  <a:lnTo>
                    <a:pt x="296" y="5464"/>
                  </a:lnTo>
                  <a:lnTo>
                    <a:pt x="345" y="5563"/>
                  </a:lnTo>
                  <a:lnTo>
                    <a:pt x="345" y="5612"/>
                  </a:lnTo>
                  <a:lnTo>
                    <a:pt x="395" y="5760"/>
                  </a:lnTo>
                  <a:lnTo>
                    <a:pt x="493" y="5858"/>
                  </a:lnTo>
                  <a:lnTo>
                    <a:pt x="592" y="6054"/>
                  </a:lnTo>
                  <a:lnTo>
                    <a:pt x="690" y="6202"/>
                  </a:lnTo>
                  <a:lnTo>
                    <a:pt x="690" y="6251"/>
                  </a:lnTo>
                  <a:lnTo>
                    <a:pt x="690" y="6350"/>
                  </a:lnTo>
                  <a:lnTo>
                    <a:pt x="690" y="6448"/>
                  </a:lnTo>
                  <a:lnTo>
                    <a:pt x="690" y="6448"/>
                  </a:lnTo>
                  <a:lnTo>
                    <a:pt x="641" y="6497"/>
                  </a:lnTo>
                  <a:lnTo>
                    <a:pt x="592" y="6448"/>
                  </a:lnTo>
                  <a:lnTo>
                    <a:pt x="542" y="6399"/>
                  </a:lnTo>
                  <a:lnTo>
                    <a:pt x="493" y="6300"/>
                  </a:lnTo>
                  <a:lnTo>
                    <a:pt x="493" y="6300"/>
                  </a:lnTo>
                  <a:lnTo>
                    <a:pt x="493" y="6350"/>
                  </a:lnTo>
                  <a:lnTo>
                    <a:pt x="444" y="6350"/>
                  </a:lnTo>
                  <a:lnTo>
                    <a:pt x="444" y="6350"/>
                  </a:lnTo>
                  <a:lnTo>
                    <a:pt x="444" y="6350"/>
                  </a:lnTo>
                  <a:lnTo>
                    <a:pt x="395" y="6300"/>
                  </a:lnTo>
                  <a:lnTo>
                    <a:pt x="444" y="6300"/>
                  </a:lnTo>
                  <a:lnTo>
                    <a:pt x="444" y="6202"/>
                  </a:lnTo>
                  <a:lnTo>
                    <a:pt x="395" y="6152"/>
                  </a:lnTo>
                  <a:lnTo>
                    <a:pt x="345" y="6103"/>
                  </a:lnTo>
                  <a:lnTo>
                    <a:pt x="296" y="6054"/>
                  </a:lnTo>
                  <a:lnTo>
                    <a:pt x="247" y="6103"/>
                  </a:lnTo>
                  <a:lnTo>
                    <a:pt x="247" y="6152"/>
                  </a:lnTo>
                  <a:lnTo>
                    <a:pt x="345" y="6251"/>
                  </a:lnTo>
                  <a:lnTo>
                    <a:pt x="345" y="6350"/>
                  </a:lnTo>
                  <a:lnTo>
                    <a:pt x="444" y="6399"/>
                  </a:lnTo>
                  <a:lnTo>
                    <a:pt x="444" y="6399"/>
                  </a:lnTo>
                  <a:lnTo>
                    <a:pt x="493" y="6448"/>
                  </a:lnTo>
                  <a:lnTo>
                    <a:pt x="493" y="6547"/>
                  </a:lnTo>
                  <a:lnTo>
                    <a:pt x="444" y="6547"/>
                  </a:lnTo>
                  <a:lnTo>
                    <a:pt x="444" y="6596"/>
                  </a:lnTo>
                  <a:lnTo>
                    <a:pt x="345" y="6547"/>
                  </a:lnTo>
                  <a:lnTo>
                    <a:pt x="345" y="6497"/>
                  </a:lnTo>
                  <a:lnTo>
                    <a:pt x="296" y="6399"/>
                  </a:lnTo>
                  <a:lnTo>
                    <a:pt x="247" y="6350"/>
                  </a:lnTo>
                  <a:lnTo>
                    <a:pt x="247" y="6300"/>
                  </a:lnTo>
                  <a:lnTo>
                    <a:pt x="247" y="6350"/>
                  </a:lnTo>
                  <a:lnTo>
                    <a:pt x="247" y="6399"/>
                  </a:lnTo>
                  <a:lnTo>
                    <a:pt x="247" y="6399"/>
                  </a:lnTo>
                  <a:lnTo>
                    <a:pt x="198" y="6399"/>
                  </a:lnTo>
                  <a:lnTo>
                    <a:pt x="198" y="6399"/>
                  </a:lnTo>
                  <a:lnTo>
                    <a:pt x="148" y="6350"/>
                  </a:lnTo>
                  <a:lnTo>
                    <a:pt x="148" y="6350"/>
                  </a:lnTo>
                  <a:lnTo>
                    <a:pt x="198" y="6399"/>
                  </a:lnTo>
                  <a:lnTo>
                    <a:pt x="247" y="6497"/>
                  </a:lnTo>
                  <a:lnTo>
                    <a:pt x="444" y="6694"/>
                  </a:lnTo>
                  <a:lnTo>
                    <a:pt x="592" y="6990"/>
                  </a:lnTo>
                  <a:lnTo>
                    <a:pt x="641" y="7088"/>
                  </a:lnTo>
                  <a:lnTo>
                    <a:pt x="641" y="7284"/>
                  </a:lnTo>
                  <a:lnTo>
                    <a:pt x="641" y="7335"/>
                  </a:lnTo>
                  <a:lnTo>
                    <a:pt x="739" y="7481"/>
                  </a:lnTo>
                  <a:lnTo>
                    <a:pt x="838" y="7581"/>
                  </a:lnTo>
                  <a:lnTo>
                    <a:pt x="887" y="7629"/>
                  </a:lnTo>
                  <a:lnTo>
                    <a:pt x="887" y="7678"/>
                  </a:lnTo>
                  <a:lnTo>
                    <a:pt x="887" y="7777"/>
                  </a:lnTo>
                  <a:lnTo>
                    <a:pt x="1035" y="7875"/>
                  </a:lnTo>
                  <a:lnTo>
                    <a:pt x="1084" y="8023"/>
                  </a:lnTo>
                  <a:lnTo>
                    <a:pt x="1084" y="8072"/>
                  </a:lnTo>
                  <a:lnTo>
                    <a:pt x="1084" y="8171"/>
                  </a:lnTo>
                  <a:lnTo>
                    <a:pt x="1084" y="8368"/>
                  </a:lnTo>
                  <a:lnTo>
                    <a:pt x="1084" y="8466"/>
                  </a:lnTo>
                  <a:lnTo>
                    <a:pt x="1132" y="8614"/>
                  </a:lnTo>
                  <a:lnTo>
                    <a:pt x="1183" y="8762"/>
                  </a:lnTo>
                  <a:lnTo>
                    <a:pt x="1232" y="8811"/>
                  </a:lnTo>
                  <a:lnTo>
                    <a:pt x="1329" y="9007"/>
                  </a:lnTo>
                  <a:lnTo>
                    <a:pt x="1429" y="9204"/>
                  </a:lnTo>
                  <a:lnTo>
                    <a:pt x="1477" y="9304"/>
                  </a:lnTo>
                  <a:lnTo>
                    <a:pt x="1477" y="9549"/>
                  </a:lnTo>
                  <a:lnTo>
                    <a:pt x="1477" y="9647"/>
                  </a:lnTo>
                  <a:lnTo>
                    <a:pt x="1429" y="9647"/>
                  </a:lnTo>
                  <a:lnTo>
                    <a:pt x="1429" y="9697"/>
                  </a:lnTo>
                  <a:lnTo>
                    <a:pt x="1429" y="9894"/>
                  </a:lnTo>
                  <a:lnTo>
                    <a:pt x="1429" y="9992"/>
                  </a:lnTo>
                  <a:lnTo>
                    <a:pt x="1380" y="10041"/>
                  </a:lnTo>
                  <a:lnTo>
                    <a:pt x="1380" y="10140"/>
                  </a:lnTo>
                  <a:lnTo>
                    <a:pt x="1280" y="10189"/>
                  </a:lnTo>
                  <a:lnTo>
                    <a:pt x="1183" y="10189"/>
                  </a:lnTo>
                  <a:lnTo>
                    <a:pt x="1132" y="10189"/>
                  </a:lnTo>
                  <a:lnTo>
                    <a:pt x="1084" y="10140"/>
                  </a:lnTo>
                  <a:lnTo>
                    <a:pt x="1084" y="10288"/>
                  </a:lnTo>
                  <a:lnTo>
                    <a:pt x="1084" y="10386"/>
                  </a:lnTo>
                  <a:lnTo>
                    <a:pt x="1084" y="10434"/>
                  </a:lnTo>
                  <a:lnTo>
                    <a:pt x="1084" y="10534"/>
                  </a:lnTo>
                  <a:lnTo>
                    <a:pt x="1132" y="10582"/>
                  </a:lnTo>
                  <a:lnTo>
                    <a:pt x="1183" y="10534"/>
                  </a:lnTo>
                  <a:lnTo>
                    <a:pt x="1232" y="10534"/>
                  </a:lnTo>
                  <a:lnTo>
                    <a:pt x="1380" y="10582"/>
                  </a:lnTo>
                  <a:lnTo>
                    <a:pt x="1477" y="10631"/>
                  </a:lnTo>
                  <a:lnTo>
                    <a:pt x="1577" y="10779"/>
                  </a:lnTo>
                  <a:lnTo>
                    <a:pt x="1723" y="10828"/>
                  </a:lnTo>
                  <a:lnTo>
                    <a:pt x="1871" y="10878"/>
                  </a:lnTo>
                  <a:lnTo>
                    <a:pt x="2068" y="10927"/>
                  </a:lnTo>
                  <a:lnTo>
                    <a:pt x="2167" y="10927"/>
                  </a:lnTo>
                  <a:lnTo>
                    <a:pt x="2413" y="10927"/>
                  </a:lnTo>
                  <a:lnTo>
                    <a:pt x="2462" y="10927"/>
                  </a:lnTo>
                  <a:lnTo>
                    <a:pt x="2561" y="10927"/>
                  </a:lnTo>
                  <a:lnTo>
                    <a:pt x="2610" y="10878"/>
                  </a:lnTo>
                  <a:lnTo>
                    <a:pt x="2707" y="10878"/>
                  </a:lnTo>
                  <a:lnTo>
                    <a:pt x="2904" y="10779"/>
                  </a:lnTo>
                  <a:lnTo>
                    <a:pt x="3101" y="10631"/>
                  </a:lnTo>
                  <a:lnTo>
                    <a:pt x="3200" y="10631"/>
                  </a:lnTo>
                  <a:lnTo>
                    <a:pt x="3249" y="10631"/>
                  </a:lnTo>
                  <a:lnTo>
                    <a:pt x="3397" y="10582"/>
                  </a:lnTo>
                  <a:lnTo>
                    <a:pt x="3446" y="10434"/>
                  </a:lnTo>
                  <a:lnTo>
                    <a:pt x="3495" y="10386"/>
                  </a:lnTo>
                  <a:lnTo>
                    <a:pt x="3594" y="10386"/>
                  </a:lnTo>
                  <a:lnTo>
                    <a:pt x="3742" y="10337"/>
                  </a:lnTo>
                  <a:lnTo>
                    <a:pt x="3889" y="10386"/>
                  </a:lnTo>
                  <a:lnTo>
                    <a:pt x="3939" y="10337"/>
                  </a:lnTo>
                  <a:lnTo>
                    <a:pt x="4085" y="10337"/>
                  </a:lnTo>
                  <a:lnTo>
                    <a:pt x="4382" y="10288"/>
                  </a:lnTo>
                  <a:lnTo>
                    <a:pt x="4530" y="10337"/>
                  </a:lnTo>
                  <a:lnTo>
                    <a:pt x="4676" y="10288"/>
                  </a:lnTo>
                  <a:lnTo>
                    <a:pt x="4727" y="10337"/>
                  </a:lnTo>
                  <a:lnTo>
                    <a:pt x="4775" y="10386"/>
                  </a:lnTo>
                  <a:lnTo>
                    <a:pt x="5070" y="10337"/>
                  </a:lnTo>
                  <a:lnTo>
                    <a:pt x="5169" y="10337"/>
                  </a:lnTo>
                  <a:lnTo>
                    <a:pt x="5218" y="10337"/>
                  </a:lnTo>
                  <a:lnTo>
                    <a:pt x="5316" y="10386"/>
                  </a:lnTo>
                  <a:lnTo>
                    <a:pt x="5366" y="10337"/>
                  </a:lnTo>
                  <a:lnTo>
                    <a:pt x="5464" y="10337"/>
                  </a:lnTo>
                  <a:lnTo>
                    <a:pt x="5514" y="10288"/>
                  </a:lnTo>
                  <a:lnTo>
                    <a:pt x="5660" y="10189"/>
                  </a:lnTo>
                  <a:lnTo>
                    <a:pt x="5709" y="10091"/>
                  </a:lnTo>
                  <a:lnTo>
                    <a:pt x="5760" y="9943"/>
                  </a:lnTo>
                  <a:lnTo>
                    <a:pt x="5809" y="9894"/>
                  </a:lnTo>
                  <a:lnTo>
                    <a:pt x="5908" y="9844"/>
                  </a:lnTo>
                  <a:lnTo>
                    <a:pt x="5957" y="9844"/>
                  </a:lnTo>
                  <a:lnTo>
                    <a:pt x="6105" y="9795"/>
                  </a:lnTo>
                  <a:lnTo>
                    <a:pt x="6350" y="9697"/>
                  </a:lnTo>
                  <a:lnTo>
                    <a:pt x="6448" y="9647"/>
                  </a:lnTo>
                  <a:lnTo>
                    <a:pt x="6498" y="9598"/>
                  </a:lnTo>
                  <a:lnTo>
                    <a:pt x="6695" y="9500"/>
                  </a:lnTo>
                  <a:lnTo>
                    <a:pt x="6793" y="9500"/>
                  </a:lnTo>
                  <a:lnTo>
                    <a:pt x="7138" y="9500"/>
                  </a:lnTo>
                  <a:lnTo>
                    <a:pt x="7286" y="9500"/>
                  </a:lnTo>
                  <a:lnTo>
                    <a:pt x="7383" y="9500"/>
                  </a:lnTo>
                  <a:lnTo>
                    <a:pt x="7580" y="9450"/>
                  </a:lnTo>
                  <a:lnTo>
                    <a:pt x="7777" y="9401"/>
                  </a:lnTo>
                  <a:lnTo>
                    <a:pt x="8023" y="9304"/>
                  </a:lnTo>
                  <a:lnTo>
                    <a:pt x="8220" y="9204"/>
                  </a:lnTo>
                  <a:lnTo>
                    <a:pt x="8270" y="9204"/>
                  </a:lnTo>
                  <a:lnTo>
                    <a:pt x="8270" y="591"/>
                  </a:lnTo>
                  <a:lnTo>
                    <a:pt x="8073" y="542"/>
                  </a:lnTo>
                  <a:close/>
                </a:path>
              </a:pathLst>
            </a:custGeom>
            <a:solidFill>
              <a:schemeClr val="tx2"/>
            </a:solidFill>
            <a:ln w="9525">
              <a:solidFill>
                <a:srgbClr val="FFFFFF"/>
              </a:solidFill>
              <a:round/>
              <a:headEnd/>
              <a:tailEnd/>
            </a:ln>
          </p:spPr>
          <p:txBody>
            <a:bodyPr anchor="ctr"/>
            <a:lstStyle/>
            <a:p>
              <a:pPr>
                <a:defRPr/>
              </a:pPr>
              <a:endParaRPr lang="en-US" sz="1841" dirty="0">
                <a:ea typeface="ＭＳ Ｐゴシック" charset="-128"/>
              </a:endParaRPr>
            </a:p>
          </p:txBody>
        </p:sp>
      </p:grpSp>
      <p:sp>
        <p:nvSpPr>
          <p:cNvPr id="80" name="TextBox 79"/>
          <p:cNvSpPr txBox="1"/>
          <p:nvPr/>
        </p:nvSpPr>
        <p:spPr>
          <a:xfrm>
            <a:off x="2862005" y="1427398"/>
            <a:ext cx="1199538" cy="200376"/>
          </a:xfrm>
          <a:prstGeom prst="rect">
            <a:avLst/>
          </a:prstGeom>
          <a:noFill/>
        </p:spPr>
        <p:txBody>
          <a:bodyPr wrap="square" rtlCol="0">
            <a:spAutoFit/>
          </a:bodyPr>
          <a:lstStyle/>
          <a:p>
            <a:pPr algn="ctr"/>
            <a:r>
              <a:rPr lang="en-AU" sz="702" b="1" dirty="0"/>
              <a:t>Victoria</a:t>
            </a:r>
          </a:p>
        </p:txBody>
      </p:sp>
      <p:sp>
        <p:nvSpPr>
          <p:cNvPr id="81" name="TextBox 80"/>
          <p:cNvSpPr txBox="1"/>
          <p:nvPr/>
        </p:nvSpPr>
        <p:spPr>
          <a:xfrm>
            <a:off x="1597238" y="1427420"/>
            <a:ext cx="1199538" cy="200376"/>
          </a:xfrm>
          <a:prstGeom prst="rect">
            <a:avLst/>
          </a:prstGeom>
          <a:noFill/>
        </p:spPr>
        <p:txBody>
          <a:bodyPr wrap="square" rtlCol="0">
            <a:spAutoFit/>
          </a:bodyPr>
          <a:lstStyle/>
          <a:p>
            <a:pPr algn="ctr"/>
            <a:r>
              <a:rPr lang="en-AU" sz="702" b="1" dirty="0"/>
              <a:t>New South Wales</a:t>
            </a:r>
          </a:p>
        </p:txBody>
      </p:sp>
      <p:sp>
        <p:nvSpPr>
          <p:cNvPr id="82" name="TextBox 81"/>
          <p:cNvSpPr txBox="1"/>
          <p:nvPr/>
        </p:nvSpPr>
        <p:spPr>
          <a:xfrm>
            <a:off x="4126772" y="1427398"/>
            <a:ext cx="1199538" cy="200376"/>
          </a:xfrm>
          <a:prstGeom prst="rect">
            <a:avLst/>
          </a:prstGeom>
          <a:noFill/>
        </p:spPr>
        <p:txBody>
          <a:bodyPr wrap="square" rtlCol="0">
            <a:spAutoFit/>
          </a:bodyPr>
          <a:lstStyle/>
          <a:p>
            <a:pPr algn="ctr"/>
            <a:r>
              <a:rPr lang="en-AU" sz="702" b="1" dirty="0"/>
              <a:t>Queensland</a:t>
            </a:r>
            <a:endParaRPr lang="en-AU" sz="877" b="1" dirty="0"/>
          </a:p>
        </p:txBody>
      </p:sp>
      <p:sp>
        <p:nvSpPr>
          <p:cNvPr id="83" name="TextBox 82"/>
          <p:cNvSpPr txBox="1"/>
          <p:nvPr/>
        </p:nvSpPr>
        <p:spPr>
          <a:xfrm>
            <a:off x="5391539" y="1427420"/>
            <a:ext cx="1199538" cy="200376"/>
          </a:xfrm>
          <a:prstGeom prst="rect">
            <a:avLst/>
          </a:prstGeom>
          <a:noFill/>
        </p:spPr>
        <p:txBody>
          <a:bodyPr wrap="square" rtlCol="0">
            <a:spAutoFit/>
          </a:bodyPr>
          <a:lstStyle/>
          <a:p>
            <a:pPr algn="ctr"/>
            <a:r>
              <a:rPr lang="en-AU" sz="702" b="1" dirty="0"/>
              <a:t>Western Australia</a:t>
            </a:r>
          </a:p>
        </p:txBody>
      </p:sp>
      <p:sp>
        <p:nvSpPr>
          <p:cNvPr id="85" name="TextBox 84"/>
          <p:cNvSpPr txBox="1"/>
          <p:nvPr/>
        </p:nvSpPr>
        <p:spPr>
          <a:xfrm>
            <a:off x="6656306" y="1427420"/>
            <a:ext cx="1199538" cy="200376"/>
          </a:xfrm>
          <a:prstGeom prst="rect">
            <a:avLst/>
          </a:prstGeom>
          <a:noFill/>
        </p:spPr>
        <p:txBody>
          <a:bodyPr wrap="square" rtlCol="0">
            <a:spAutoFit/>
          </a:bodyPr>
          <a:lstStyle/>
          <a:p>
            <a:pPr algn="ctr"/>
            <a:r>
              <a:rPr lang="en-AU" sz="702" b="1" dirty="0"/>
              <a:t>South Australia</a:t>
            </a:r>
          </a:p>
        </p:txBody>
      </p:sp>
      <p:sp>
        <p:nvSpPr>
          <p:cNvPr id="86" name="TextBox 85"/>
          <p:cNvSpPr txBox="1"/>
          <p:nvPr/>
        </p:nvSpPr>
        <p:spPr>
          <a:xfrm>
            <a:off x="6641043" y="5194511"/>
            <a:ext cx="1199538" cy="322360"/>
          </a:xfrm>
          <a:prstGeom prst="rect">
            <a:avLst/>
          </a:prstGeom>
          <a:noFill/>
        </p:spPr>
        <p:txBody>
          <a:bodyPr wrap="square" lIns="31567" tIns="31567" rIns="31567" bIns="31567" rtlCol="0" anchor="ctr" anchorCtr="0">
            <a:noAutofit/>
          </a:bodyPr>
          <a:lstStyle/>
          <a:p>
            <a:pPr algn="ctr"/>
            <a:r>
              <a:rPr lang="en-AU" sz="614" dirty="0"/>
              <a:t>N/A</a:t>
            </a:r>
          </a:p>
        </p:txBody>
      </p:sp>
      <p:sp>
        <p:nvSpPr>
          <p:cNvPr id="149" name="TextBox 148"/>
          <p:cNvSpPr txBox="1"/>
          <p:nvPr/>
        </p:nvSpPr>
        <p:spPr>
          <a:xfrm>
            <a:off x="275881" y="2377934"/>
            <a:ext cx="1476265" cy="335220"/>
          </a:xfrm>
          <a:prstGeom prst="rect">
            <a:avLst/>
          </a:prstGeom>
          <a:noFill/>
        </p:spPr>
        <p:txBody>
          <a:bodyPr wrap="square" rtlCol="0">
            <a:spAutoFit/>
          </a:bodyPr>
          <a:lstStyle/>
          <a:p>
            <a:r>
              <a:rPr lang="en-AU" sz="789" b="1" i="1">
                <a:solidFill>
                  <a:srgbClr val="000000"/>
                </a:solidFill>
              </a:rPr>
              <a:t>Top Rate of Tranfer </a:t>
            </a:r>
            <a:r>
              <a:rPr lang="en-AU" sz="789" b="1" i="1"/>
              <a:t>Duty for all taxpayers</a:t>
            </a:r>
            <a:endParaRPr lang="en-AU" sz="789" b="1" i="1" dirty="0"/>
          </a:p>
        </p:txBody>
      </p:sp>
      <p:sp>
        <p:nvSpPr>
          <p:cNvPr id="150" name="TextBox 149"/>
          <p:cNvSpPr txBox="1"/>
          <p:nvPr/>
        </p:nvSpPr>
        <p:spPr>
          <a:xfrm>
            <a:off x="291182" y="2726017"/>
            <a:ext cx="1034801" cy="456663"/>
          </a:xfrm>
          <a:prstGeom prst="rect">
            <a:avLst/>
          </a:prstGeom>
          <a:noFill/>
        </p:spPr>
        <p:txBody>
          <a:bodyPr wrap="square" rtlCol="0">
            <a:spAutoFit/>
          </a:bodyPr>
          <a:lstStyle/>
          <a:p>
            <a:r>
              <a:rPr lang="en-AU" sz="789" b="1" dirty="0"/>
              <a:t>Additional </a:t>
            </a:r>
          </a:p>
          <a:p>
            <a:r>
              <a:rPr lang="en-AU" sz="789" b="1"/>
              <a:t>Duty payable by foreign persons</a:t>
            </a:r>
            <a:endParaRPr lang="en-AU" sz="789" b="1" dirty="0"/>
          </a:p>
        </p:txBody>
      </p:sp>
      <p:sp>
        <p:nvSpPr>
          <p:cNvPr id="151" name="TextBox 150"/>
          <p:cNvSpPr txBox="1"/>
          <p:nvPr/>
        </p:nvSpPr>
        <p:spPr>
          <a:xfrm>
            <a:off x="286850" y="3198324"/>
            <a:ext cx="1308609" cy="578107"/>
          </a:xfrm>
          <a:prstGeom prst="rect">
            <a:avLst/>
          </a:prstGeom>
          <a:noFill/>
        </p:spPr>
        <p:txBody>
          <a:bodyPr wrap="square" rtlCol="0">
            <a:spAutoFit/>
          </a:bodyPr>
          <a:lstStyle/>
          <a:p>
            <a:r>
              <a:rPr lang="en-AU" sz="789" b="1" dirty="0"/>
              <a:t>Land </a:t>
            </a:r>
          </a:p>
          <a:p>
            <a:r>
              <a:rPr lang="en-AU" sz="789" b="1"/>
              <a:t>Affected for Additional Duty payable foreign persons </a:t>
            </a:r>
            <a:endParaRPr lang="en-AU" sz="789" b="1" dirty="0"/>
          </a:p>
        </p:txBody>
      </p:sp>
      <p:sp>
        <p:nvSpPr>
          <p:cNvPr id="153" name="TextBox 152"/>
          <p:cNvSpPr txBox="1"/>
          <p:nvPr/>
        </p:nvSpPr>
        <p:spPr>
          <a:xfrm>
            <a:off x="323560" y="4861619"/>
            <a:ext cx="1197015" cy="335220"/>
          </a:xfrm>
          <a:prstGeom prst="rect">
            <a:avLst/>
          </a:prstGeom>
          <a:noFill/>
        </p:spPr>
        <p:txBody>
          <a:bodyPr wrap="square" rtlCol="0">
            <a:spAutoFit/>
          </a:bodyPr>
          <a:lstStyle/>
          <a:p>
            <a:r>
              <a:rPr lang="en-AU" sz="789" b="1" dirty="0"/>
              <a:t>Additional </a:t>
            </a:r>
          </a:p>
          <a:p>
            <a:r>
              <a:rPr lang="en-AU" sz="789" b="1" dirty="0"/>
              <a:t>Land Tax</a:t>
            </a:r>
          </a:p>
        </p:txBody>
      </p:sp>
      <p:sp>
        <p:nvSpPr>
          <p:cNvPr id="154" name="TextBox 153"/>
          <p:cNvSpPr txBox="1"/>
          <p:nvPr/>
        </p:nvSpPr>
        <p:spPr>
          <a:xfrm>
            <a:off x="332411" y="5221013"/>
            <a:ext cx="1201710" cy="335220"/>
          </a:xfrm>
          <a:prstGeom prst="rect">
            <a:avLst/>
          </a:prstGeom>
          <a:noFill/>
        </p:spPr>
        <p:txBody>
          <a:bodyPr wrap="square" rtlCol="0">
            <a:spAutoFit/>
          </a:bodyPr>
          <a:lstStyle/>
          <a:p>
            <a:r>
              <a:rPr lang="en-AU" sz="789" b="1" dirty="0"/>
              <a:t>Land </a:t>
            </a:r>
          </a:p>
          <a:p>
            <a:r>
              <a:rPr lang="en-AU" sz="789" b="1" dirty="0"/>
              <a:t>Affected</a:t>
            </a:r>
          </a:p>
        </p:txBody>
      </p:sp>
      <p:grpSp>
        <p:nvGrpSpPr>
          <p:cNvPr id="156" name="Group 155"/>
          <p:cNvGrpSpPr/>
          <p:nvPr/>
        </p:nvGrpSpPr>
        <p:grpSpPr>
          <a:xfrm>
            <a:off x="8283473" y="2753437"/>
            <a:ext cx="477427" cy="400813"/>
            <a:chOff x="1595815" y="1669602"/>
            <a:chExt cx="544351" cy="456997"/>
          </a:xfrm>
        </p:grpSpPr>
        <p:sp>
          <p:nvSpPr>
            <p:cNvPr id="159" name="Oval 158"/>
            <p:cNvSpPr/>
            <p:nvPr/>
          </p:nvSpPr>
          <p:spPr>
            <a:xfrm>
              <a:off x="1595815" y="1669602"/>
              <a:ext cx="533213" cy="45699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31574" bIns="94722" rtlCol="0" anchor="ctr"/>
            <a:lstStyle/>
            <a:p>
              <a:pPr algn="ctr"/>
              <a:endParaRPr lang="en-AU" sz="1403" b="1" dirty="0">
                <a:solidFill>
                  <a:schemeClr val="tx1"/>
                </a:solidFill>
                <a:latin typeface="+mj-lt"/>
              </a:endParaRPr>
            </a:p>
          </p:txBody>
        </p:sp>
        <p:sp>
          <p:nvSpPr>
            <p:cNvPr id="160" name="TextBox 159"/>
            <p:cNvSpPr txBox="1"/>
            <p:nvPr/>
          </p:nvSpPr>
          <p:spPr>
            <a:xfrm>
              <a:off x="1620174" y="1759599"/>
              <a:ext cx="519992" cy="253893"/>
            </a:xfrm>
            <a:prstGeom prst="rect">
              <a:avLst/>
            </a:prstGeom>
            <a:noFill/>
          </p:spPr>
          <p:txBody>
            <a:bodyPr wrap="square" lIns="80188" tIns="40095" rIns="80188" bIns="40095" rtlCol="0">
              <a:spAutoFit/>
            </a:bodyPr>
            <a:lstStyle/>
            <a:p>
              <a:r>
                <a:rPr lang="en-AU" sz="921" b="1" dirty="0">
                  <a:latin typeface="+mj-lt"/>
                </a:rPr>
                <a:t>N/A</a:t>
              </a:r>
            </a:p>
          </p:txBody>
        </p:sp>
      </p:grpSp>
      <p:sp>
        <p:nvSpPr>
          <p:cNvPr id="162" name="Oval 161"/>
          <p:cNvSpPr/>
          <p:nvPr/>
        </p:nvSpPr>
        <p:spPr>
          <a:xfrm>
            <a:off x="9516502" y="2770627"/>
            <a:ext cx="467659" cy="40081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31574" bIns="94722" rtlCol="0" anchor="ctr"/>
          <a:lstStyle/>
          <a:p>
            <a:pPr algn="ctr"/>
            <a:endParaRPr lang="en-AU" sz="1403" b="1" dirty="0">
              <a:solidFill>
                <a:schemeClr val="tx1"/>
              </a:solidFill>
              <a:latin typeface="+mj-lt"/>
            </a:endParaRPr>
          </a:p>
        </p:txBody>
      </p:sp>
      <p:sp>
        <p:nvSpPr>
          <p:cNvPr id="163" name="TextBox 162"/>
          <p:cNvSpPr txBox="1"/>
          <p:nvPr/>
        </p:nvSpPr>
        <p:spPr>
          <a:xfrm>
            <a:off x="9475757" y="2746779"/>
            <a:ext cx="608920" cy="404780"/>
          </a:xfrm>
          <a:prstGeom prst="rect">
            <a:avLst/>
          </a:prstGeom>
          <a:noFill/>
        </p:spPr>
        <p:txBody>
          <a:bodyPr wrap="square" lIns="80188" tIns="40095" rIns="80188" bIns="40095" rtlCol="0">
            <a:spAutoFit/>
          </a:bodyPr>
          <a:lstStyle/>
          <a:p>
            <a:r>
              <a:rPr lang="en-AU" sz="1052" b="1" dirty="0">
                <a:latin typeface="+mj-lt"/>
              </a:rPr>
              <a:t>+8% </a:t>
            </a:r>
          </a:p>
          <a:p>
            <a:r>
              <a:rPr lang="en-AU" sz="1052" b="1" dirty="0">
                <a:latin typeface="+mj-lt"/>
              </a:rPr>
              <a:t>+1.5%</a:t>
            </a:r>
          </a:p>
        </p:txBody>
      </p:sp>
      <p:sp>
        <p:nvSpPr>
          <p:cNvPr id="164" name="TextBox 163"/>
          <p:cNvSpPr txBox="1"/>
          <p:nvPr/>
        </p:nvSpPr>
        <p:spPr>
          <a:xfrm>
            <a:off x="7926348" y="2381952"/>
            <a:ext cx="1200970" cy="227306"/>
          </a:xfrm>
          <a:prstGeom prst="rect">
            <a:avLst/>
          </a:prstGeom>
          <a:noFill/>
        </p:spPr>
        <p:txBody>
          <a:bodyPr wrap="square" rtlCol="0">
            <a:spAutoFit/>
          </a:bodyPr>
          <a:lstStyle/>
          <a:p>
            <a:r>
              <a:rPr lang="en-AU" sz="877" b="1" i="1" dirty="0">
                <a:latin typeface="+mj-lt"/>
              </a:rPr>
              <a:t>4.54% residential</a:t>
            </a:r>
          </a:p>
        </p:txBody>
      </p:sp>
      <p:sp>
        <p:nvSpPr>
          <p:cNvPr id="165" name="TextBox 164"/>
          <p:cNvSpPr txBox="1"/>
          <p:nvPr/>
        </p:nvSpPr>
        <p:spPr>
          <a:xfrm>
            <a:off x="9536608" y="2380798"/>
            <a:ext cx="523223" cy="227306"/>
          </a:xfrm>
          <a:prstGeom prst="rect">
            <a:avLst/>
          </a:prstGeom>
          <a:noFill/>
        </p:spPr>
        <p:txBody>
          <a:bodyPr wrap="square" rtlCol="0">
            <a:spAutoFit/>
          </a:bodyPr>
          <a:lstStyle/>
          <a:p>
            <a:r>
              <a:rPr lang="en-AU" sz="877" b="1" i="1" dirty="0">
                <a:solidFill>
                  <a:srgbClr val="000000"/>
                </a:solidFill>
                <a:latin typeface="+mj-lt"/>
              </a:rPr>
              <a:t>4.</a:t>
            </a:r>
            <a:r>
              <a:rPr lang="en-AU" sz="877" b="1" i="1" dirty="0">
                <a:latin typeface="+mj-lt"/>
              </a:rPr>
              <a:t>5%</a:t>
            </a:r>
          </a:p>
        </p:txBody>
      </p:sp>
      <p:sp>
        <p:nvSpPr>
          <p:cNvPr id="167" name="TextBox 166"/>
          <p:cNvSpPr txBox="1"/>
          <p:nvPr/>
        </p:nvSpPr>
        <p:spPr>
          <a:xfrm>
            <a:off x="9184501" y="3235443"/>
            <a:ext cx="1199538" cy="441935"/>
          </a:xfrm>
          <a:prstGeom prst="rect">
            <a:avLst/>
          </a:prstGeom>
          <a:noFill/>
        </p:spPr>
        <p:txBody>
          <a:bodyPr wrap="square" lIns="31567" tIns="31567" rIns="31567" bIns="31567" rtlCol="0" anchor="ctr" anchorCtr="0">
            <a:noAutofit/>
          </a:bodyPr>
          <a:lstStyle/>
          <a:p>
            <a:pPr algn="ctr"/>
            <a:r>
              <a:rPr lang="en-AU" sz="614" dirty="0"/>
              <a:t>Residential land including development land - with some exceptions.</a:t>
            </a:r>
          </a:p>
          <a:p>
            <a:pPr algn="ctr"/>
            <a:r>
              <a:rPr lang="en-AU" sz="614" dirty="0"/>
              <a:t>Primary production land.</a:t>
            </a:r>
          </a:p>
        </p:txBody>
      </p:sp>
      <p:sp>
        <p:nvSpPr>
          <p:cNvPr id="169" name="Oval 168"/>
          <p:cNvSpPr/>
          <p:nvPr/>
        </p:nvSpPr>
        <p:spPr>
          <a:xfrm>
            <a:off x="8224619" y="4910346"/>
            <a:ext cx="585065" cy="2800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52" b="1">
                <a:solidFill>
                  <a:schemeClr val="tx1"/>
                </a:solidFill>
                <a:latin typeface="+mj-lt"/>
              </a:rPr>
              <a:t>0.75</a:t>
            </a:r>
            <a:r>
              <a:rPr lang="en-AU" sz="1052" b="1" dirty="0">
                <a:solidFill>
                  <a:schemeClr val="tx1"/>
                </a:solidFill>
                <a:latin typeface="+mj-lt"/>
              </a:rPr>
              <a:t>%</a:t>
            </a:r>
          </a:p>
        </p:txBody>
      </p:sp>
      <p:sp>
        <p:nvSpPr>
          <p:cNvPr id="170" name="TextBox 169"/>
          <p:cNvSpPr txBox="1"/>
          <p:nvPr/>
        </p:nvSpPr>
        <p:spPr>
          <a:xfrm>
            <a:off x="7911957" y="5168687"/>
            <a:ext cx="1199538" cy="348184"/>
          </a:xfrm>
          <a:prstGeom prst="rect">
            <a:avLst/>
          </a:prstGeom>
          <a:noFill/>
        </p:spPr>
        <p:txBody>
          <a:bodyPr wrap="square" lIns="31567" tIns="31567" rIns="31567" bIns="31567" rtlCol="0" anchor="ctr" anchorCtr="0">
            <a:noAutofit/>
          </a:bodyPr>
          <a:lstStyle/>
          <a:p>
            <a:pPr algn="ctr"/>
            <a:r>
              <a:rPr lang="en-AU" sz="614" dirty="0"/>
              <a:t>Residential land.</a:t>
            </a:r>
          </a:p>
        </p:txBody>
      </p:sp>
      <p:grpSp>
        <p:nvGrpSpPr>
          <p:cNvPr id="182" name="Group 181"/>
          <p:cNvGrpSpPr/>
          <p:nvPr/>
        </p:nvGrpSpPr>
        <p:grpSpPr>
          <a:xfrm>
            <a:off x="9477965" y="1597405"/>
            <a:ext cx="589264" cy="471411"/>
            <a:chOff x="4503066" y="757238"/>
            <a:chExt cx="6480176" cy="5349875"/>
          </a:xfrm>
          <a:solidFill>
            <a:schemeClr val="bg2"/>
          </a:solidFill>
          <a:effectLst>
            <a:outerShdw blurRad="50800" dist="38100" dir="2700000" algn="tl" rotWithShape="0">
              <a:prstClr val="black">
                <a:alpha val="40000"/>
              </a:prstClr>
            </a:outerShdw>
          </a:effectLst>
        </p:grpSpPr>
        <p:sp>
          <p:nvSpPr>
            <p:cNvPr id="183" name="Freeform 182"/>
            <p:cNvSpPr>
              <a:spLocks noChangeArrowheads="1"/>
            </p:cNvSpPr>
            <p:nvPr/>
          </p:nvSpPr>
          <p:spPr bwMode="auto">
            <a:xfrm>
              <a:off x="9438606" y="5464177"/>
              <a:ext cx="733426" cy="642936"/>
            </a:xfrm>
            <a:custGeom>
              <a:avLst/>
              <a:gdLst>
                <a:gd name="T0" fmla="*/ 50 w 2363"/>
                <a:gd name="T1" fmla="*/ 49 h 2067"/>
                <a:gd name="T2" fmla="*/ 0 w 2363"/>
                <a:gd name="T3" fmla="*/ 197 h 2067"/>
                <a:gd name="T4" fmla="*/ 99 w 2363"/>
                <a:gd name="T5" fmla="*/ 246 h 2067"/>
                <a:gd name="T6" fmla="*/ 493 w 2363"/>
                <a:gd name="T7" fmla="*/ 442 h 2067"/>
                <a:gd name="T8" fmla="*/ 444 w 2363"/>
                <a:gd name="T9" fmla="*/ 491 h 2067"/>
                <a:gd name="T10" fmla="*/ 2117 w 2363"/>
                <a:gd name="T11" fmla="*/ 343 h 2067"/>
                <a:gd name="T12" fmla="*/ 2265 w 2363"/>
                <a:gd name="T13" fmla="*/ 294 h 2067"/>
                <a:gd name="T14" fmla="*/ 2265 w 2363"/>
                <a:gd name="T15" fmla="*/ 197 h 2067"/>
                <a:gd name="T16" fmla="*/ 2019 w 2363"/>
                <a:gd name="T17" fmla="*/ 146 h 2067"/>
                <a:gd name="T18" fmla="*/ 1723 w 2363"/>
                <a:gd name="T19" fmla="*/ 1918 h 2067"/>
                <a:gd name="T20" fmla="*/ 1674 w 2363"/>
                <a:gd name="T21" fmla="*/ 1969 h 2067"/>
                <a:gd name="T22" fmla="*/ 1772 w 2363"/>
                <a:gd name="T23" fmla="*/ 1969 h 2067"/>
                <a:gd name="T24" fmla="*/ 2265 w 2363"/>
                <a:gd name="T25" fmla="*/ 1230 h 2067"/>
                <a:gd name="T26" fmla="*/ 2265 w 2363"/>
                <a:gd name="T27" fmla="*/ 984 h 2067"/>
                <a:gd name="T28" fmla="*/ 2265 w 2363"/>
                <a:gd name="T29" fmla="*/ 688 h 2067"/>
                <a:gd name="T30" fmla="*/ 2019 w 2363"/>
                <a:gd name="T31" fmla="*/ 688 h 2067"/>
                <a:gd name="T32" fmla="*/ 1822 w 2363"/>
                <a:gd name="T33" fmla="*/ 737 h 2067"/>
                <a:gd name="T34" fmla="*/ 1575 w 2363"/>
                <a:gd name="T35" fmla="*/ 737 h 2067"/>
                <a:gd name="T36" fmla="*/ 1477 w 2363"/>
                <a:gd name="T37" fmla="*/ 787 h 2067"/>
                <a:gd name="T38" fmla="*/ 1132 w 2363"/>
                <a:gd name="T39" fmla="*/ 787 h 2067"/>
                <a:gd name="T40" fmla="*/ 887 w 2363"/>
                <a:gd name="T41" fmla="*/ 688 h 2067"/>
                <a:gd name="T42" fmla="*/ 738 w 2363"/>
                <a:gd name="T43" fmla="*/ 591 h 2067"/>
                <a:gd name="T44" fmla="*/ 444 w 2363"/>
                <a:gd name="T45" fmla="*/ 540 h 2067"/>
                <a:gd name="T46" fmla="*/ 444 w 2363"/>
                <a:gd name="T47" fmla="*/ 885 h 2067"/>
                <a:gd name="T48" fmla="*/ 690 w 2363"/>
                <a:gd name="T49" fmla="*/ 1230 h 2067"/>
                <a:gd name="T50" fmla="*/ 738 w 2363"/>
                <a:gd name="T51" fmla="*/ 1328 h 2067"/>
                <a:gd name="T52" fmla="*/ 787 w 2363"/>
                <a:gd name="T53" fmla="*/ 1476 h 2067"/>
                <a:gd name="T54" fmla="*/ 838 w 2363"/>
                <a:gd name="T55" fmla="*/ 1721 h 2067"/>
                <a:gd name="T56" fmla="*/ 984 w 2363"/>
                <a:gd name="T57" fmla="*/ 1869 h 2067"/>
                <a:gd name="T58" fmla="*/ 1181 w 2363"/>
                <a:gd name="T59" fmla="*/ 1918 h 2067"/>
                <a:gd name="T60" fmla="*/ 1083 w 2363"/>
                <a:gd name="T61" fmla="*/ 1969 h 2067"/>
                <a:gd name="T62" fmla="*/ 1428 w 2363"/>
                <a:gd name="T63" fmla="*/ 2066 h 2067"/>
                <a:gd name="T64" fmla="*/ 1625 w 2363"/>
                <a:gd name="T65" fmla="*/ 1918 h 2067"/>
                <a:gd name="T66" fmla="*/ 1674 w 2363"/>
                <a:gd name="T67" fmla="*/ 1869 h 2067"/>
                <a:gd name="T68" fmla="*/ 1772 w 2363"/>
                <a:gd name="T69" fmla="*/ 1772 h 2067"/>
                <a:gd name="T70" fmla="*/ 1822 w 2363"/>
                <a:gd name="T71" fmla="*/ 1721 h 2067"/>
                <a:gd name="T72" fmla="*/ 1920 w 2363"/>
                <a:gd name="T73" fmla="*/ 1672 h 2067"/>
                <a:gd name="T74" fmla="*/ 2019 w 2363"/>
                <a:gd name="T75" fmla="*/ 1772 h 2067"/>
                <a:gd name="T76" fmla="*/ 2019 w 2363"/>
                <a:gd name="T77" fmla="*/ 1869 h 2067"/>
                <a:gd name="T78" fmla="*/ 2068 w 2363"/>
                <a:gd name="T79" fmla="*/ 1575 h 2067"/>
                <a:gd name="T80" fmla="*/ 2117 w 2363"/>
                <a:gd name="T81" fmla="*/ 1378 h 2067"/>
                <a:gd name="T82" fmla="*/ 2216 w 2363"/>
                <a:gd name="T83" fmla="*/ 1230 h 2067"/>
                <a:gd name="T84" fmla="*/ 2265 w 2363"/>
                <a:gd name="T85" fmla="*/ 1279 h 2067"/>
                <a:gd name="T86" fmla="*/ 2265 w 2363"/>
                <a:gd name="T87" fmla="*/ 1378 h 2067"/>
                <a:gd name="T88" fmla="*/ 2265 w 2363"/>
                <a:gd name="T89" fmla="*/ 394 h 2067"/>
                <a:gd name="T90" fmla="*/ 2165 w 2363"/>
                <a:gd name="T91" fmla="*/ 442 h 2067"/>
                <a:gd name="T92" fmla="*/ 2362 w 2363"/>
                <a:gd name="T93" fmla="*/ 442 h 2067"/>
                <a:gd name="T94" fmla="*/ 1772 w 2363"/>
                <a:gd name="T95" fmla="*/ 1821 h 2067"/>
                <a:gd name="T96" fmla="*/ 1822 w 2363"/>
                <a:gd name="T97" fmla="*/ 1821 h 2067"/>
                <a:gd name="T98" fmla="*/ 2165 w 2363"/>
                <a:gd name="T99" fmla="*/ 491 h 2067"/>
                <a:gd name="T100" fmla="*/ 2165 w 2363"/>
                <a:gd name="T101" fmla="*/ 1524 h 2067"/>
                <a:gd name="T102" fmla="*/ 2165 w 2363"/>
                <a:gd name="T103" fmla="*/ 1624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63" h="2067">
                  <a:moveTo>
                    <a:pt x="148" y="98"/>
                  </a:moveTo>
                  <a:lnTo>
                    <a:pt x="99" y="49"/>
                  </a:lnTo>
                  <a:lnTo>
                    <a:pt x="50" y="0"/>
                  </a:lnTo>
                  <a:lnTo>
                    <a:pt x="50" y="0"/>
                  </a:lnTo>
                  <a:lnTo>
                    <a:pt x="50" y="49"/>
                  </a:lnTo>
                  <a:lnTo>
                    <a:pt x="0" y="49"/>
                  </a:lnTo>
                  <a:lnTo>
                    <a:pt x="0" y="98"/>
                  </a:lnTo>
                  <a:lnTo>
                    <a:pt x="0" y="146"/>
                  </a:lnTo>
                  <a:lnTo>
                    <a:pt x="0" y="146"/>
                  </a:lnTo>
                  <a:lnTo>
                    <a:pt x="0" y="197"/>
                  </a:lnTo>
                  <a:lnTo>
                    <a:pt x="0" y="246"/>
                  </a:lnTo>
                  <a:lnTo>
                    <a:pt x="0" y="294"/>
                  </a:lnTo>
                  <a:lnTo>
                    <a:pt x="50" y="294"/>
                  </a:lnTo>
                  <a:lnTo>
                    <a:pt x="99" y="246"/>
                  </a:lnTo>
                  <a:lnTo>
                    <a:pt x="99" y="246"/>
                  </a:lnTo>
                  <a:lnTo>
                    <a:pt x="148" y="197"/>
                  </a:lnTo>
                  <a:lnTo>
                    <a:pt x="99" y="146"/>
                  </a:lnTo>
                  <a:lnTo>
                    <a:pt x="148" y="98"/>
                  </a:lnTo>
                  <a:close/>
                  <a:moveTo>
                    <a:pt x="444" y="491"/>
                  </a:moveTo>
                  <a:lnTo>
                    <a:pt x="493" y="442"/>
                  </a:lnTo>
                  <a:lnTo>
                    <a:pt x="444" y="442"/>
                  </a:lnTo>
                  <a:lnTo>
                    <a:pt x="444" y="442"/>
                  </a:lnTo>
                  <a:lnTo>
                    <a:pt x="444" y="491"/>
                  </a:lnTo>
                  <a:lnTo>
                    <a:pt x="444" y="540"/>
                  </a:lnTo>
                  <a:lnTo>
                    <a:pt x="444" y="491"/>
                  </a:lnTo>
                  <a:close/>
                  <a:moveTo>
                    <a:pt x="2068" y="146"/>
                  </a:moveTo>
                  <a:lnTo>
                    <a:pt x="2068" y="197"/>
                  </a:lnTo>
                  <a:lnTo>
                    <a:pt x="2068" y="246"/>
                  </a:lnTo>
                  <a:lnTo>
                    <a:pt x="2117" y="294"/>
                  </a:lnTo>
                  <a:lnTo>
                    <a:pt x="2117" y="343"/>
                  </a:lnTo>
                  <a:lnTo>
                    <a:pt x="2165" y="343"/>
                  </a:lnTo>
                  <a:lnTo>
                    <a:pt x="2165" y="343"/>
                  </a:lnTo>
                  <a:lnTo>
                    <a:pt x="2216" y="343"/>
                  </a:lnTo>
                  <a:lnTo>
                    <a:pt x="2265" y="294"/>
                  </a:lnTo>
                  <a:lnTo>
                    <a:pt x="2265" y="294"/>
                  </a:lnTo>
                  <a:lnTo>
                    <a:pt x="2265" y="294"/>
                  </a:lnTo>
                  <a:lnTo>
                    <a:pt x="2265" y="246"/>
                  </a:lnTo>
                  <a:lnTo>
                    <a:pt x="2265" y="246"/>
                  </a:lnTo>
                  <a:lnTo>
                    <a:pt x="2265" y="197"/>
                  </a:lnTo>
                  <a:lnTo>
                    <a:pt x="2265" y="197"/>
                  </a:lnTo>
                  <a:lnTo>
                    <a:pt x="2216" y="197"/>
                  </a:lnTo>
                  <a:lnTo>
                    <a:pt x="2117" y="98"/>
                  </a:lnTo>
                  <a:lnTo>
                    <a:pt x="2068" y="98"/>
                  </a:lnTo>
                  <a:lnTo>
                    <a:pt x="2019" y="146"/>
                  </a:lnTo>
                  <a:lnTo>
                    <a:pt x="2019" y="146"/>
                  </a:lnTo>
                  <a:lnTo>
                    <a:pt x="2019" y="197"/>
                  </a:lnTo>
                  <a:lnTo>
                    <a:pt x="2068" y="146"/>
                  </a:lnTo>
                  <a:close/>
                  <a:moveTo>
                    <a:pt x="1772" y="1918"/>
                  </a:moveTo>
                  <a:lnTo>
                    <a:pt x="1723" y="1918"/>
                  </a:lnTo>
                  <a:lnTo>
                    <a:pt x="1723" y="1918"/>
                  </a:lnTo>
                  <a:lnTo>
                    <a:pt x="1723" y="1969"/>
                  </a:lnTo>
                  <a:lnTo>
                    <a:pt x="1723" y="1969"/>
                  </a:lnTo>
                  <a:lnTo>
                    <a:pt x="1674" y="1969"/>
                  </a:lnTo>
                  <a:lnTo>
                    <a:pt x="1674" y="1969"/>
                  </a:lnTo>
                  <a:lnTo>
                    <a:pt x="1674" y="1969"/>
                  </a:lnTo>
                  <a:lnTo>
                    <a:pt x="1674" y="1969"/>
                  </a:lnTo>
                  <a:lnTo>
                    <a:pt x="1674" y="2017"/>
                  </a:lnTo>
                  <a:lnTo>
                    <a:pt x="1723" y="2017"/>
                  </a:lnTo>
                  <a:lnTo>
                    <a:pt x="1772" y="2017"/>
                  </a:lnTo>
                  <a:lnTo>
                    <a:pt x="1772" y="1969"/>
                  </a:lnTo>
                  <a:lnTo>
                    <a:pt x="1772" y="1918"/>
                  </a:lnTo>
                  <a:close/>
                  <a:moveTo>
                    <a:pt x="2313" y="1279"/>
                  </a:moveTo>
                  <a:lnTo>
                    <a:pt x="2265" y="1279"/>
                  </a:lnTo>
                  <a:lnTo>
                    <a:pt x="2265" y="1279"/>
                  </a:lnTo>
                  <a:lnTo>
                    <a:pt x="2265" y="1230"/>
                  </a:lnTo>
                  <a:lnTo>
                    <a:pt x="2265" y="1230"/>
                  </a:lnTo>
                  <a:lnTo>
                    <a:pt x="2265" y="1131"/>
                  </a:lnTo>
                  <a:lnTo>
                    <a:pt x="2265" y="1082"/>
                  </a:lnTo>
                  <a:lnTo>
                    <a:pt x="2265" y="1033"/>
                  </a:lnTo>
                  <a:lnTo>
                    <a:pt x="2265" y="984"/>
                  </a:lnTo>
                  <a:lnTo>
                    <a:pt x="2265" y="934"/>
                  </a:lnTo>
                  <a:lnTo>
                    <a:pt x="2265" y="836"/>
                  </a:lnTo>
                  <a:lnTo>
                    <a:pt x="2265" y="836"/>
                  </a:lnTo>
                  <a:lnTo>
                    <a:pt x="2265" y="787"/>
                  </a:lnTo>
                  <a:lnTo>
                    <a:pt x="2265" y="688"/>
                  </a:lnTo>
                  <a:lnTo>
                    <a:pt x="2216" y="639"/>
                  </a:lnTo>
                  <a:lnTo>
                    <a:pt x="2117" y="639"/>
                  </a:lnTo>
                  <a:lnTo>
                    <a:pt x="2117" y="639"/>
                  </a:lnTo>
                  <a:lnTo>
                    <a:pt x="2068" y="688"/>
                  </a:lnTo>
                  <a:lnTo>
                    <a:pt x="2019" y="688"/>
                  </a:lnTo>
                  <a:lnTo>
                    <a:pt x="1920" y="639"/>
                  </a:lnTo>
                  <a:lnTo>
                    <a:pt x="1920" y="688"/>
                  </a:lnTo>
                  <a:lnTo>
                    <a:pt x="1871" y="737"/>
                  </a:lnTo>
                  <a:lnTo>
                    <a:pt x="1822" y="737"/>
                  </a:lnTo>
                  <a:lnTo>
                    <a:pt x="1822" y="737"/>
                  </a:lnTo>
                  <a:lnTo>
                    <a:pt x="1772" y="688"/>
                  </a:lnTo>
                  <a:lnTo>
                    <a:pt x="1723" y="688"/>
                  </a:lnTo>
                  <a:lnTo>
                    <a:pt x="1723" y="737"/>
                  </a:lnTo>
                  <a:lnTo>
                    <a:pt x="1674" y="737"/>
                  </a:lnTo>
                  <a:lnTo>
                    <a:pt x="1575" y="737"/>
                  </a:lnTo>
                  <a:lnTo>
                    <a:pt x="1575" y="737"/>
                  </a:lnTo>
                  <a:lnTo>
                    <a:pt x="1526" y="737"/>
                  </a:lnTo>
                  <a:lnTo>
                    <a:pt x="1526" y="787"/>
                  </a:lnTo>
                  <a:lnTo>
                    <a:pt x="1526" y="836"/>
                  </a:lnTo>
                  <a:lnTo>
                    <a:pt x="1477" y="787"/>
                  </a:lnTo>
                  <a:lnTo>
                    <a:pt x="1477" y="787"/>
                  </a:lnTo>
                  <a:lnTo>
                    <a:pt x="1428" y="787"/>
                  </a:lnTo>
                  <a:lnTo>
                    <a:pt x="1378" y="787"/>
                  </a:lnTo>
                  <a:lnTo>
                    <a:pt x="1231" y="836"/>
                  </a:lnTo>
                  <a:lnTo>
                    <a:pt x="1132" y="787"/>
                  </a:lnTo>
                  <a:lnTo>
                    <a:pt x="984" y="737"/>
                  </a:lnTo>
                  <a:lnTo>
                    <a:pt x="984" y="737"/>
                  </a:lnTo>
                  <a:lnTo>
                    <a:pt x="935" y="688"/>
                  </a:lnTo>
                  <a:lnTo>
                    <a:pt x="935" y="688"/>
                  </a:lnTo>
                  <a:lnTo>
                    <a:pt x="887" y="688"/>
                  </a:lnTo>
                  <a:lnTo>
                    <a:pt x="838" y="639"/>
                  </a:lnTo>
                  <a:lnTo>
                    <a:pt x="838" y="639"/>
                  </a:lnTo>
                  <a:lnTo>
                    <a:pt x="787" y="639"/>
                  </a:lnTo>
                  <a:lnTo>
                    <a:pt x="738" y="639"/>
                  </a:lnTo>
                  <a:lnTo>
                    <a:pt x="738" y="591"/>
                  </a:lnTo>
                  <a:lnTo>
                    <a:pt x="690" y="591"/>
                  </a:lnTo>
                  <a:lnTo>
                    <a:pt x="641" y="639"/>
                  </a:lnTo>
                  <a:lnTo>
                    <a:pt x="590" y="639"/>
                  </a:lnTo>
                  <a:lnTo>
                    <a:pt x="493" y="591"/>
                  </a:lnTo>
                  <a:lnTo>
                    <a:pt x="444" y="540"/>
                  </a:lnTo>
                  <a:lnTo>
                    <a:pt x="444" y="639"/>
                  </a:lnTo>
                  <a:lnTo>
                    <a:pt x="394" y="737"/>
                  </a:lnTo>
                  <a:lnTo>
                    <a:pt x="394" y="787"/>
                  </a:lnTo>
                  <a:lnTo>
                    <a:pt x="444" y="836"/>
                  </a:lnTo>
                  <a:lnTo>
                    <a:pt x="444" y="885"/>
                  </a:lnTo>
                  <a:lnTo>
                    <a:pt x="444" y="934"/>
                  </a:lnTo>
                  <a:lnTo>
                    <a:pt x="444" y="934"/>
                  </a:lnTo>
                  <a:lnTo>
                    <a:pt x="542" y="1082"/>
                  </a:lnTo>
                  <a:lnTo>
                    <a:pt x="590" y="1131"/>
                  </a:lnTo>
                  <a:lnTo>
                    <a:pt x="690" y="1230"/>
                  </a:lnTo>
                  <a:lnTo>
                    <a:pt x="690" y="1279"/>
                  </a:lnTo>
                  <a:lnTo>
                    <a:pt x="690" y="1328"/>
                  </a:lnTo>
                  <a:lnTo>
                    <a:pt x="738" y="1328"/>
                  </a:lnTo>
                  <a:lnTo>
                    <a:pt x="738" y="1328"/>
                  </a:lnTo>
                  <a:lnTo>
                    <a:pt x="738" y="1328"/>
                  </a:lnTo>
                  <a:lnTo>
                    <a:pt x="738" y="1378"/>
                  </a:lnTo>
                  <a:lnTo>
                    <a:pt x="838" y="1427"/>
                  </a:lnTo>
                  <a:lnTo>
                    <a:pt x="838" y="1427"/>
                  </a:lnTo>
                  <a:lnTo>
                    <a:pt x="838" y="1476"/>
                  </a:lnTo>
                  <a:lnTo>
                    <a:pt x="787" y="1476"/>
                  </a:lnTo>
                  <a:lnTo>
                    <a:pt x="787" y="1427"/>
                  </a:lnTo>
                  <a:lnTo>
                    <a:pt x="690" y="1378"/>
                  </a:lnTo>
                  <a:lnTo>
                    <a:pt x="690" y="1476"/>
                  </a:lnTo>
                  <a:lnTo>
                    <a:pt x="690" y="1524"/>
                  </a:lnTo>
                  <a:lnTo>
                    <a:pt x="838" y="1721"/>
                  </a:lnTo>
                  <a:lnTo>
                    <a:pt x="838" y="1721"/>
                  </a:lnTo>
                  <a:lnTo>
                    <a:pt x="887" y="1721"/>
                  </a:lnTo>
                  <a:lnTo>
                    <a:pt x="887" y="1772"/>
                  </a:lnTo>
                  <a:lnTo>
                    <a:pt x="935" y="1821"/>
                  </a:lnTo>
                  <a:lnTo>
                    <a:pt x="984" y="1869"/>
                  </a:lnTo>
                  <a:lnTo>
                    <a:pt x="1035" y="1918"/>
                  </a:lnTo>
                  <a:lnTo>
                    <a:pt x="1083" y="1918"/>
                  </a:lnTo>
                  <a:lnTo>
                    <a:pt x="1132" y="1918"/>
                  </a:lnTo>
                  <a:lnTo>
                    <a:pt x="1181" y="1918"/>
                  </a:lnTo>
                  <a:lnTo>
                    <a:pt x="1181" y="1918"/>
                  </a:lnTo>
                  <a:lnTo>
                    <a:pt x="1181" y="1918"/>
                  </a:lnTo>
                  <a:lnTo>
                    <a:pt x="1132" y="1918"/>
                  </a:lnTo>
                  <a:lnTo>
                    <a:pt x="1083" y="1969"/>
                  </a:lnTo>
                  <a:lnTo>
                    <a:pt x="1083" y="1969"/>
                  </a:lnTo>
                  <a:lnTo>
                    <a:pt x="1083" y="1969"/>
                  </a:lnTo>
                  <a:lnTo>
                    <a:pt x="1132" y="2017"/>
                  </a:lnTo>
                  <a:lnTo>
                    <a:pt x="1181" y="2017"/>
                  </a:lnTo>
                  <a:lnTo>
                    <a:pt x="1280" y="2017"/>
                  </a:lnTo>
                  <a:lnTo>
                    <a:pt x="1378" y="2017"/>
                  </a:lnTo>
                  <a:lnTo>
                    <a:pt x="1428" y="2066"/>
                  </a:lnTo>
                  <a:lnTo>
                    <a:pt x="1526" y="2066"/>
                  </a:lnTo>
                  <a:lnTo>
                    <a:pt x="1526" y="2066"/>
                  </a:lnTo>
                  <a:lnTo>
                    <a:pt x="1575" y="2017"/>
                  </a:lnTo>
                  <a:lnTo>
                    <a:pt x="1625" y="1969"/>
                  </a:lnTo>
                  <a:lnTo>
                    <a:pt x="1625" y="1918"/>
                  </a:lnTo>
                  <a:lnTo>
                    <a:pt x="1625" y="1918"/>
                  </a:lnTo>
                  <a:lnTo>
                    <a:pt x="1575" y="1869"/>
                  </a:lnTo>
                  <a:lnTo>
                    <a:pt x="1575" y="1869"/>
                  </a:lnTo>
                  <a:lnTo>
                    <a:pt x="1625" y="1821"/>
                  </a:lnTo>
                  <a:lnTo>
                    <a:pt x="1674" y="1869"/>
                  </a:lnTo>
                  <a:lnTo>
                    <a:pt x="1723" y="1869"/>
                  </a:lnTo>
                  <a:lnTo>
                    <a:pt x="1723" y="1821"/>
                  </a:lnTo>
                  <a:lnTo>
                    <a:pt x="1723" y="1772"/>
                  </a:lnTo>
                  <a:lnTo>
                    <a:pt x="1723" y="1772"/>
                  </a:lnTo>
                  <a:lnTo>
                    <a:pt x="1772" y="1772"/>
                  </a:lnTo>
                  <a:lnTo>
                    <a:pt x="1772" y="1721"/>
                  </a:lnTo>
                  <a:lnTo>
                    <a:pt x="1772" y="1721"/>
                  </a:lnTo>
                  <a:lnTo>
                    <a:pt x="1772" y="1672"/>
                  </a:lnTo>
                  <a:lnTo>
                    <a:pt x="1772" y="1672"/>
                  </a:lnTo>
                  <a:lnTo>
                    <a:pt x="1822" y="1721"/>
                  </a:lnTo>
                  <a:lnTo>
                    <a:pt x="1822" y="1772"/>
                  </a:lnTo>
                  <a:lnTo>
                    <a:pt x="1871" y="1772"/>
                  </a:lnTo>
                  <a:lnTo>
                    <a:pt x="1871" y="1721"/>
                  </a:lnTo>
                  <a:lnTo>
                    <a:pt x="1871" y="1672"/>
                  </a:lnTo>
                  <a:lnTo>
                    <a:pt x="1920" y="1672"/>
                  </a:lnTo>
                  <a:lnTo>
                    <a:pt x="1969" y="1672"/>
                  </a:lnTo>
                  <a:lnTo>
                    <a:pt x="2019" y="1721"/>
                  </a:lnTo>
                  <a:lnTo>
                    <a:pt x="2019" y="1721"/>
                  </a:lnTo>
                  <a:lnTo>
                    <a:pt x="2019" y="1772"/>
                  </a:lnTo>
                  <a:lnTo>
                    <a:pt x="2019" y="1772"/>
                  </a:lnTo>
                  <a:lnTo>
                    <a:pt x="1969" y="1772"/>
                  </a:lnTo>
                  <a:lnTo>
                    <a:pt x="1920" y="1772"/>
                  </a:lnTo>
                  <a:lnTo>
                    <a:pt x="1969" y="1821"/>
                  </a:lnTo>
                  <a:lnTo>
                    <a:pt x="2019" y="1869"/>
                  </a:lnTo>
                  <a:lnTo>
                    <a:pt x="2019" y="1869"/>
                  </a:lnTo>
                  <a:lnTo>
                    <a:pt x="2068" y="1869"/>
                  </a:lnTo>
                  <a:lnTo>
                    <a:pt x="2117" y="1821"/>
                  </a:lnTo>
                  <a:lnTo>
                    <a:pt x="2117" y="1721"/>
                  </a:lnTo>
                  <a:lnTo>
                    <a:pt x="2068" y="1672"/>
                  </a:lnTo>
                  <a:lnTo>
                    <a:pt x="2068" y="1575"/>
                  </a:lnTo>
                  <a:lnTo>
                    <a:pt x="2068" y="1524"/>
                  </a:lnTo>
                  <a:lnTo>
                    <a:pt x="2117" y="1524"/>
                  </a:lnTo>
                  <a:lnTo>
                    <a:pt x="2117" y="1476"/>
                  </a:lnTo>
                  <a:lnTo>
                    <a:pt x="2117" y="1427"/>
                  </a:lnTo>
                  <a:lnTo>
                    <a:pt x="2117" y="1378"/>
                  </a:lnTo>
                  <a:lnTo>
                    <a:pt x="2165" y="1328"/>
                  </a:lnTo>
                  <a:lnTo>
                    <a:pt x="2165" y="1279"/>
                  </a:lnTo>
                  <a:lnTo>
                    <a:pt x="2216" y="1279"/>
                  </a:lnTo>
                  <a:lnTo>
                    <a:pt x="2165" y="1279"/>
                  </a:lnTo>
                  <a:lnTo>
                    <a:pt x="2216" y="1230"/>
                  </a:lnTo>
                  <a:lnTo>
                    <a:pt x="2216" y="1230"/>
                  </a:lnTo>
                  <a:lnTo>
                    <a:pt x="2216" y="1279"/>
                  </a:lnTo>
                  <a:lnTo>
                    <a:pt x="2216" y="1279"/>
                  </a:lnTo>
                  <a:lnTo>
                    <a:pt x="2216" y="1279"/>
                  </a:lnTo>
                  <a:lnTo>
                    <a:pt x="2265" y="1279"/>
                  </a:lnTo>
                  <a:lnTo>
                    <a:pt x="2265" y="1328"/>
                  </a:lnTo>
                  <a:lnTo>
                    <a:pt x="2265" y="1328"/>
                  </a:lnTo>
                  <a:lnTo>
                    <a:pt x="2265" y="1378"/>
                  </a:lnTo>
                  <a:lnTo>
                    <a:pt x="2265" y="1378"/>
                  </a:lnTo>
                  <a:lnTo>
                    <a:pt x="2265" y="1378"/>
                  </a:lnTo>
                  <a:lnTo>
                    <a:pt x="2313" y="1378"/>
                  </a:lnTo>
                  <a:lnTo>
                    <a:pt x="2265" y="1328"/>
                  </a:lnTo>
                  <a:lnTo>
                    <a:pt x="2313" y="1279"/>
                  </a:lnTo>
                  <a:close/>
                  <a:moveTo>
                    <a:pt x="2313" y="394"/>
                  </a:moveTo>
                  <a:lnTo>
                    <a:pt x="2265" y="394"/>
                  </a:lnTo>
                  <a:lnTo>
                    <a:pt x="2216" y="394"/>
                  </a:lnTo>
                  <a:lnTo>
                    <a:pt x="2165" y="394"/>
                  </a:lnTo>
                  <a:lnTo>
                    <a:pt x="2117" y="394"/>
                  </a:lnTo>
                  <a:lnTo>
                    <a:pt x="2117" y="442"/>
                  </a:lnTo>
                  <a:lnTo>
                    <a:pt x="2165" y="442"/>
                  </a:lnTo>
                  <a:lnTo>
                    <a:pt x="2216" y="442"/>
                  </a:lnTo>
                  <a:lnTo>
                    <a:pt x="2265" y="442"/>
                  </a:lnTo>
                  <a:lnTo>
                    <a:pt x="2313" y="491"/>
                  </a:lnTo>
                  <a:lnTo>
                    <a:pt x="2313" y="491"/>
                  </a:lnTo>
                  <a:lnTo>
                    <a:pt x="2362" y="442"/>
                  </a:lnTo>
                  <a:lnTo>
                    <a:pt x="2313" y="394"/>
                  </a:lnTo>
                  <a:close/>
                  <a:moveTo>
                    <a:pt x="1772" y="1821"/>
                  </a:moveTo>
                  <a:lnTo>
                    <a:pt x="1772" y="1821"/>
                  </a:lnTo>
                  <a:lnTo>
                    <a:pt x="1772" y="1821"/>
                  </a:lnTo>
                  <a:lnTo>
                    <a:pt x="1772" y="1821"/>
                  </a:lnTo>
                  <a:lnTo>
                    <a:pt x="1772" y="1869"/>
                  </a:lnTo>
                  <a:lnTo>
                    <a:pt x="1772" y="1869"/>
                  </a:lnTo>
                  <a:lnTo>
                    <a:pt x="1772" y="1869"/>
                  </a:lnTo>
                  <a:lnTo>
                    <a:pt x="1822" y="1869"/>
                  </a:lnTo>
                  <a:lnTo>
                    <a:pt x="1822" y="1821"/>
                  </a:lnTo>
                  <a:lnTo>
                    <a:pt x="1772" y="1821"/>
                  </a:lnTo>
                  <a:close/>
                  <a:moveTo>
                    <a:pt x="2216" y="491"/>
                  </a:moveTo>
                  <a:lnTo>
                    <a:pt x="2216" y="491"/>
                  </a:lnTo>
                  <a:lnTo>
                    <a:pt x="2216" y="491"/>
                  </a:lnTo>
                  <a:lnTo>
                    <a:pt x="2165" y="491"/>
                  </a:lnTo>
                  <a:lnTo>
                    <a:pt x="2165" y="491"/>
                  </a:lnTo>
                  <a:lnTo>
                    <a:pt x="2216" y="540"/>
                  </a:lnTo>
                  <a:lnTo>
                    <a:pt x="2216" y="491"/>
                  </a:lnTo>
                  <a:close/>
                  <a:moveTo>
                    <a:pt x="2165" y="1575"/>
                  </a:moveTo>
                  <a:lnTo>
                    <a:pt x="2165" y="1524"/>
                  </a:lnTo>
                  <a:lnTo>
                    <a:pt x="2117" y="1575"/>
                  </a:lnTo>
                  <a:lnTo>
                    <a:pt x="2117" y="1575"/>
                  </a:lnTo>
                  <a:lnTo>
                    <a:pt x="2117" y="1624"/>
                  </a:lnTo>
                  <a:lnTo>
                    <a:pt x="2117" y="1624"/>
                  </a:lnTo>
                  <a:lnTo>
                    <a:pt x="2165" y="1624"/>
                  </a:lnTo>
                  <a:lnTo>
                    <a:pt x="2165" y="1575"/>
                  </a:lnTo>
                  <a:lnTo>
                    <a:pt x="2216" y="1575"/>
                  </a:lnTo>
                  <a:lnTo>
                    <a:pt x="2165" y="1575"/>
                  </a:lnTo>
                  <a:close/>
                </a:path>
              </a:pathLst>
            </a:custGeom>
            <a:solidFill>
              <a:srgbClr val="B4D012"/>
            </a:solidFill>
            <a:ln w="9525">
              <a:solidFill>
                <a:srgbClr val="FFFFFF"/>
              </a:solidFill>
              <a:round/>
              <a:headEnd/>
              <a:tailEnd/>
            </a:ln>
          </p:spPr>
          <p:txBody>
            <a:bodyPr anchor="ctr"/>
            <a:lstStyle/>
            <a:p>
              <a:pPr>
                <a:defRPr/>
              </a:pPr>
              <a:endParaRPr lang="en-US" sz="1841" dirty="0">
                <a:ea typeface="ＭＳ Ｐゴシック" charset="-128"/>
              </a:endParaRPr>
            </a:p>
          </p:txBody>
        </p:sp>
        <p:sp>
          <p:nvSpPr>
            <p:cNvPr id="184" name="Freeform 183"/>
            <p:cNvSpPr>
              <a:spLocks noChangeArrowheads="1"/>
            </p:cNvSpPr>
            <p:nvPr/>
          </p:nvSpPr>
          <p:spPr bwMode="auto">
            <a:xfrm>
              <a:off x="8979816" y="4576766"/>
              <a:ext cx="1420815" cy="825501"/>
            </a:xfrm>
            <a:custGeom>
              <a:avLst/>
              <a:gdLst>
                <a:gd name="T0" fmla="*/ 2117 w 4578"/>
                <a:gd name="T1" fmla="*/ 2313 h 2659"/>
                <a:gd name="T2" fmla="*/ 3692 w 4578"/>
                <a:gd name="T3" fmla="*/ 1378 h 2659"/>
                <a:gd name="T4" fmla="*/ 3593 w 4578"/>
                <a:gd name="T5" fmla="*/ 1033 h 2659"/>
                <a:gd name="T6" fmla="*/ 3396 w 4578"/>
                <a:gd name="T7" fmla="*/ 1033 h 2659"/>
                <a:gd name="T8" fmla="*/ 3298 w 4578"/>
                <a:gd name="T9" fmla="*/ 984 h 2659"/>
                <a:gd name="T10" fmla="*/ 3199 w 4578"/>
                <a:gd name="T11" fmla="*/ 1033 h 2659"/>
                <a:gd name="T12" fmla="*/ 3002 w 4578"/>
                <a:gd name="T13" fmla="*/ 1083 h 2659"/>
                <a:gd name="T14" fmla="*/ 2756 w 4578"/>
                <a:gd name="T15" fmla="*/ 1033 h 2659"/>
                <a:gd name="T16" fmla="*/ 2460 w 4578"/>
                <a:gd name="T17" fmla="*/ 1033 h 2659"/>
                <a:gd name="T18" fmla="*/ 2166 w 4578"/>
                <a:gd name="T19" fmla="*/ 935 h 2659"/>
                <a:gd name="T20" fmla="*/ 2018 w 4578"/>
                <a:gd name="T21" fmla="*/ 1033 h 2659"/>
                <a:gd name="T22" fmla="*/ 1969 w 4578"/>
                <a:gd name="T23" fmla="*/ 1083 h 2659"/>
                <a:gd name="T24" fmla="*/ 1723 w 4578"/>
                <a:gd name="T25" fmla="*/ 935 h 2659"/>
                <a:gd name="T26" fmla="*/ 1378 w 4578"/>
                <a:gd name="T27" fmla="*/ 738 h 2659"/>
                <a:gd name="T28" fmla="*/ 1279 w 4578"/>
                <a:gd name="T29" fmla="*/ 590 h 2659"/>
                <a:gd name="T30" fmla="*/ 1230 w 4578"/>
                <a:gd name="T31" fmla="*/ 442 h 2659"/>
                <a:gd name="T32" fmla="*/ 936 w 4578"/>
                <a:gd name="T33" fmla="*/ 344 h 2659"/>
                <a:gd name="T34" fmla="*/ 885 w 4578"/>
                <a:gd name="T35" fmla="*/ 344 h 2659"/>
                <a:gd name="T36" fmla="*/ 788 w 4578"/>
                <a:gd name="T37" fmla="*/ 344 h 2659"/>
                <a:gd name="T38" fmla="*/ 688 w 4578"/>
                <a:gd name="T39" fmla="*/ 148 h 2659"/>
                <a:gd name="T40" fmla="*/ 591 w 4578"/>
                <a:gd name="T41" fmla="*/ 99 h 2659"/>
                <a:gd name="T42" fmla="*/ 295 w 4578"/>
                <a:gd name="T43" fmla="*/ 99 h 2659"/>
                <a:gd name="T44" fmla="*/ 49 w 4578"/>
                <a:gd name="T45" fmla="*/ 48 h 2659"/>
                <a:gd name="T46" fmla="*/ 0 w 4578"/>
                <a:gd name="T47" fmla="*/ 2067 h 2659"/>
                <a:gd name="T48" fmla="*/ 246 w 4578"/>
                <a:gd name="T49" fmla="*/ 2264 h 2659"/>
                <a:gd name="T50" fmla="*/ 591 w 4578"/>
                <a:gd name="T51" fmla="*/ 2264 h 2659"/>
                <a:gd name="T52" fmla="*/ 936 w 4578"/>
                <a:gd name="T53" fmla="*/ 2362 h 2659"/>
                <a:gd name="T54" fmla="*/ 1279 w 4578"/>
                <a:gd name="T55" fmla="*/ 2461 h 2659"/>
                <a:gd name="T56" fmla="*/ 1723 w 4578"/>
                <a:gd name="T57" fmla="*/ 2214 h 2659"/>
                <a:gd name="T58" fmla="*/ 1821 w 4578"/>
                <a:gd name="T59" fmla="*/ 2116 h 2659"/>
                <a:gd name="T60" fmla="*/ 1821 w 4578"/>
                <a:gd name="T61" fmla="*/ 2067 h 2659"/>
                <a:gd name="T62" fmla="*/ 2117 w 4578"/>
                <a:gd name="T63" fmla="*/ 2116 h 2659"/>
                <a:gd name="T64" fmla="*/ 1920 w 4578"/>
                <a:gd name="T65" fmla="*/ 2214 h 2659"/>
                <a:gd name="T66" fmla="*/ 2166 w 4578"/>
                <a:gd name="T67" fmla="*/ 2264 h 2659"/>
                <a:gd name="T68" fmla="*/ 2314 w 4578"/>
                <a:gd name="T69" fmla="*/ 2165 h 2659"/>
                <a:gd name="T70" fmla="*/ 2263 w 4578"/>
                <a:gd name="T71" fmla="*/ 2313 h 2659"/>
                <a:gd name="T72" fmla="*/ 2411 w 4578"/>
                <a:gd name="T73" fmla="*/ 2362 h 2659"/>
                <a:gd name="T74" fmla="*/ 2559 w 4578"/>
                <a:gd name="T75" fmla="*/ 2510 h 2659"/>
                <a:gd name="T76" fmla="*/ 2756 w 4578"/>
                <a:gd name="T77" fmla="*/ 2608 h 2659"/>
                <a:gd name="T78" fmla="*/ 2805 w 4578"/>
                <a:gd name="T79" fmla="*/ 2608 h 2659"/>
                <a:gd name="T80" fmla="*/ 2756 w 4578"/>
                <a:gd name="T81" fmla="*/ 2510 h 2659"/>
                <a:gd name="T82" fmla="*/ 2707 w 4578"/>
                <a:gd name="T83" fmla="*/ 2411 h 2659"/>
                <a:gd name="T84" fmla="*/ 3298 w 4578"/>
                <a:gd name="T85" fmla="*/ 2165 h 2659"/>
                <a:gd name="T86" fmla="*/ 3741 w 4578"/>
                <a:gd name="T87" fmla="*/ 1968 h 2659"/>
                <a:gd name="T88" fmla="*/ 4380 w 4578"/>
                <a:gd name="T89" fmla="*/ 1919 h 2659"/>
                <a:gd name="T90" fmla="*/ 4577 w 4578"/>
                <a:gd name="T91" fmla="*/ 1771 h 2659"/>
                <a:gd name="T92" fmla="*/ 2214 w 4578"/>
                <a:gd name="T93" fmla="*/ 2214 h 2659"/>
                <a:gd name="T94" fmla="*/ 2314 w 4578"/>
                <a:gd name="T95" fmla="*/ 2214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78" h="2659">
                  <a:moveTo>
                    <a:pt x="2214" y="2313"/>
                  </a:moveTo>
                  <a:lnTo>
                    <a:pt x="2214" y="2313"/>
                  </a:lnTo>
                  <a:lnTo>
                    <a:pt x="2166" y="2264"/>
                  </a:lnTo>
                  <a:lnTo>
                    <a:pt x="2117" y="2313"/>
                  </a:lnTo>
                  <a:lnTo>
                    <a:pt x="2214" y="2313"/>
                  </a:lnTo>
                  <a:close/>
                  <a:moveTo>
                    <a:pt x="3692" y="1426"/>
                  </a:moveTo>
                  <a:lnTo>
                    <a:pt x="3641" y="1426"/>
                  </a:lnTo>
                  <a:lnTo>
                    <a:pt x="3692" y="1378"/>
                  </a:lnTo>
                  <a:lnTo>
                    <a:pt x="3692" y="1329"/>
                  </a:lnTo>
                  <a:lnTo>
                    <a:pt x="3641" y="1280"/>
                  </a:lnTo>
                  <a:lnTo>
                    <a:pt x="3593" y="1132"/>
                  </a:lnTo>
                  <a:lnTo>
                    <a:pt x="3593" y="1033"/>
                  </a:lnTo>
                  <a:lnTo>
                    <a:pt x="3544" y="1033"/>
                  </a:lnTo>
                  <a:lnTo>
                    <a:pt x="3445" y="984"/>
                  </a:lnTo>
                  <a:lnTo>
                    <a:pt x="3445" y="984"/>
                  </a:lnTo>
                  <a:lnTo>
                    <a:pt x="3396" y="1033"/>
                  </a:lnTo>
                  <a:lnTo>
                    <a:pt x="3347" y="1033"/>
                  </a:lnTo>
                  <a:lnTo>
                    <a:pt x="3347" y="984"/>
                  </a:lnTo>
                  <a:lnTo>
                    <a:pt x="3298" y="984"/>
                  </a:lnTo>
                  <a:lnTo>
                    <a:pt x="3298" y="984"/>
                  </a:lnTo>
                  <a:lnTo>
                    <a:pt x="3248" y="1033"/>
                  </a:lnTo>
                  <a:lnTo>
                    <a:pt x="3248" y="1033"/>
                  </a:lnTo>
                  <a:lnTo>
                    <a:pt x="3248" y="1033"/>
                  </a:lnTo>
                  <a:lnTo>
                    <a:pt x="3199" y="1033"/>
                  </a:lnTo>
                  <a:lnTo>
                    <a:pt x="3150" y="1033"/>
                  </a:lnTo>
                  <a:lnTo>
                    <a:pt x="3150" y="1033"/>
                  </a:lnTo>
                  <a:lnTo>
                    <a:pt x="3101" y="1083"/>
                  </a:lnTo>
                  <a:lnTo>
                    <a:pt x="3002" y="1083"/>
                  </a:lnTo>
                  <a:lnTo>
                    <a:pt x="2953" y="1033"/>
                  </a:lnTo>
                  <a:lnTo>
                    <a:pt x="2854" y="1033"/>
                  </a:lnTo>
                  <a:lnTo>
                    <a:pt x="2805" y="1033"/>
                  </a:lnTo>
                  <a:lnTo>
                    <a:pt x="2756" y="1033"/>
                  </a:lnTo>
                  <a:lnTo>
                    <a:pt x="2756" y="1033"/>
                  </a:lnTo>
                  <a:lnTo>
                    <a:pt x="2657" y="1033"/>
                  </a:lnTo>
                  <a:lnTo>
                    <a:pt x="2608" y="1033"/>
                  </a:lnTo>
                  <a:lnTo>
                    <a:pt x="2460" y="1033"/>
                  </a:lnTo>
                  <a:lnTo>
                    <a:pt x="2411" y="984"/>
                  </a:lnTo>
                  <a:lnTo>
                    <a:pt x="2363" y="935"/>
                  </a:lnTo>
                  <a:lnTo>
                    <a:pt x="2263" y="935"/>
                  </a:lnTo>
                  <a:lnTo>
                    <a:pt x="2166" y="935"/>
                  </a:lnTo>
                  <a:lnTo>
                    <a:pt x="2117" y="935"/>
                  </a:lnTo>
                  <a:lnTo>
                    <a:pt x="2066" y="984"/>
                  </a:lnTo>
                  <a:lnTo>
                    <a:pt x="2018" y="984"/>
                  </a:lnTo>
                  <a:lnTo>
                    <a:pt x="2018" y="1033"/>
                  </a:lnTo>
                  <a:lnTo>
                    <a:pt x="2018" y="1033"/>
                  </a:lnTo>
                  <a:lnTo>
                    <a:pt x="2018" y="1083"/>
                  </a:lnTo>
                  <a:lnTo>
                    <a:pt x="2018" y="1083"/>
                  </a:lnTo>
                  <a:lnTo>
                    <a:pt x="1969" y="1083"/>
                  </a:lnTo>
                  <a:lnTo>
                    <a:pt x="1870" y="1083"/>
                  </a:lnTo>
                  <a:lnTo>
                    <a:pt x="1821" y="1033"/>
                  </a:lnTo>
                  <a:lnTo>
                    <a:pt x="1772" y="984"/>
                  </a:lnTo>
                  <a:lnTo>
                    <a:pt x="1723" y="935"/>
                  </a:lnTo>
                  <a:lnTo>
                    <a:pt x="1673" y="886"/>
                  </a:lnTo>
                  <a:lnTo>
                    <a:pt x="1624" y="836"/>
                  </a:lnTo>
                  <a:lnTo>
                    <a:pt x="1526" y="787"/>
                  </a:lnTo>
                  <a:lnTo>
                    <a:pt x="1378" y="738"/>
                  </a:lnTo>
                  <a:lnTo>
                    <a:pt x="1329" y="689"/>
                  </a:lnTo>
                  <a:lnTo>
                    <a:pt x="1329" y="639"/>
                  </a:lnTo>
                  <a:lnTo>
                    <a:pt x="1279" y="639"/>
                  </a:lnTo>
                  <a:lnTo>
                    <a:pt x="1279" y="590"/>
                  </a:lnTo>
                  <a:lnTo>
                    <a:pt x="1230" y="590"/>
                  </a:lnTo>
                  <a:lnTo>
                    <a:pt x="1230" y="590"/>
                  </a:lnTo>
                  <a:lnTo>
                    <a:pt x="1230" y="541"/>
                  </a:lnTo>
                  <a:lnTo>
                    <a:pt x="1230" y="442"/>
                  </a:lnTo>
                  <a:lnTo>
                    <a:pt x="1181" y="393"/>
                  </a:lnTo>
                  <a:lnTo>
                    <a:pt x="1132" y="393"/>
                  </a:lnTo>
                  <a:lnTo>
                    <a:pt x="1033" y="344"/>
                  </a:lnTo>
                  <a:lnTo>
                    <a:pt x="936" y="344"/>
                  </a:lnTo>
                  <a:lnTo>
                    <a:pt x="936" y="296"/>
                  </a:lnTo>
                  <a:lnTo>
                    <a:pt x="936" y="296"/>
                  </a:lnTo>
                  <a:lnTo>
                    <a:pt x="885" y="296"/>
                  </a:lnTo>
                  <a:lnTo>
                    <a:pt x="885" y="344"/>
                  </a:lnTo>
                  <a:lnTo>
                    <a:pt x="836" y="393"/>
                  </a:lnTo>
                  <a:lnTo>
                    <a:pt x="836" y="393"/>
                  </a:lnTo>
                  <a:lnTo>
                    <a:pt x="788" y="393"/>
                  </a:lnTo>
                  <a:lnTo>
                    <a:pt x="788" y="344"/>
                  </a:lnTo>
                  <a:lnTo>
                    <a:pt x="739" y="296"/>
                  </a:lnTo>
                  <a:lnTo>
                    <a:pt x="688" y="245"/>
                  </a:lnTo>
                  <a:lnTo>
                    <a:pt x="739" y="196"/>
                  </a:lnTo>
                  <a:lnTo>
                    <a:pt x="688" y="148"/>
                  </a:lnTo>
                  <a:lnTo>
                    <a:pt x="688" y="148"/>
                  </a:lnTo>
                  <a:lnTo>
                    <a:pt x="639" y="148"/>
                  </a:lnTo>
                  <a:lnTo>
                    <a:pt x="639" y="99"/>
                  </a:lnTo>
                  <a:lnTo>
                    <a:pt x="591" y="99"/>
                  </a:lnTo>
                  <a:lnTo>
                    <a:pt x="491" y="48"/>
                  </a:lnTo>
                  <a:lnTo>
                    <a:pt x="394" y="48"/>
                  </a:lnTo>
                  <a:lnTo>
                    <a:pt x="345" y="48"/>
                  </a:lnTo>
                  <a:lnTo>
                    <a:pt x="295" y="99"/>
                  </a:lnTo>
                  <a:lnTo>
                    <a:pt x="246" y="99"/>
                  </a:lnTo>
                  <a:lnTo>
                    <a:pt x="148" y="48"/>
                  </a:lnTo>
                  <a:lnTo>
                    <a:pt x="98" y="48"/>
                  </a:lnTo>
                  <a:lnTo>
                    <a:pt x="49" y="48"/>
                  </a:lnTo>
                  <a:lnTo>
                    <a:pt x="0" y="0"/>
                  </a:lnTo>
                  <a:lnTo>
                    <a:pt x="0" y="0"/>
                  </a:lnTo>
                  <a:lnTo>
                    <a:pt x="0" y="0"/>
                  </a:lnTo>
                  <a:lnTo>
                    <a:pt x="0" y="2067"/>
                  </a:lnTo>
                  <a:lnTo>
                    <a:pt x="0" y="2067"/>
                  </a:lnTo>
                  <a:lnTo>
                    <a:pt x="98" y="2116"/>
                  </a:lnTo>
                  <a:lnTo>
                    <a:pt x="197" y="2214"/>
                  </a:lnTo>
                  <a:lnTo>
                    <a:pt x="246" y="2264"/>
                  </a:lnTo>
                  <a:lnTo>
                    <a:pt x="295" y="2264"/>
                  </a:lnTo>
                  <a:lnTo>
                    <a:pt x="394" y="2165"/>
                  </a:lnTo>
                  <a:lnTo>
                    <a:pt x="491" y="2214"/>
                  </a:lnTo>
                  <a:lnTo>
                    <a:pt x="591" y="2264"/>
                  </a:lnTo>
                  <a:lnTo>
                    <a:pt x="688" y="2214"/>
                  </a:lnTo>
                  <a:lnTo>
                    <a:pt x="739" y="2264"/>
                  </a:lnTo>
                  <a:lnTo>
                    <a:pt x="836" y="2264"/>
                  </a:lnTo>
                  <a:lnTo>
                    <a:pt x="936" y="2362"/>
                  </a:lnTo>
                  <a:lnTo>
                    <a:pt x="1082" y="2362"/>
                  </a:lnTo>
                  <a:lnTo>
                    <a:pt x="1132" y="2411"/>
                  </a:lnTo>
                  <a:lnTo>
                    <a:pt x="1181" y="2461"/>
                  </a:lnTo>
                  <a:lnTo>
                    <a:pt x="1279" y="2461"/>
                  </a:lnTo>
                  <a:lnTo>
                    <a:pt x="1378" y="2461"/>
                  </a:lnTo>
                  <a:lnTo>
                    <a:pt x="1427" y="2411"/>
                  </a:lnTo>
                  <a:lnTo>
                    <a:pt x="1575" y="2264"/>
                  </a:lnTo>
                  <a:lnTo>
                    <a:pt x="1723" y="2214"/>
                  </a:lnTo>
                  <a:lnTo>
                    <a:pt x="1772" y="2214"/>
                  </a:lnTo>
                  <a:lnTo>
                    <a:pt x="1821" y="2214"/>
                  </a:lnTo>
                  <a:lnTo>
                    <a:pt x="1870" y="2165"/>
                  </a:lnTo>
                  <a:lnTo>
                    <a:pt x="1821" y="2116"/>
                  </a:lnTo>
                  <a:lnTo>
                    <a:pt x="1821" y="2116"/>
                  </a:lnTo>
                  <a:lnTo>
                    <a:pt x="1723" y="2116"/>
                  </a:lnTo>
                  <a:lnTo>
                    <a:pt x="1772" y="2116"/>
                  </a:lnTo>
                  <a:lnTo>
                    <a:pt x="1821" y="2067"/>
                  </a:lnTo>
                  <a:lnTo>
                    <a:pt x="2018" y="2017"/>
                  </a:lnTo>
                  <a:lnTo>
                    <a:pt x="2066" y="2017"/>
                  </a:lnTo>
                  <a:lnTo>
                    <a:pt x="2066" y="2067"/>
                  </a:lnTo>
                  <a:lnTo>
                    <a:pt x="2117" y="2116"/>
                  </a:lnTo>
                  <a:lnTo>
                    <a:pt x="2066" y="2165"/>
                  </a:lnTo>
                  <a:lnTo>
                    <a:pt x="2066" y="2165"/>
                  </a:lnTo>
                  <a:lnTo>
                    <a:pt x="2018" y="2214"/>
                  </a:lnTo>
                  <a:lnTo>
                    <a:pt x="1920" y="2214"/>
                  </a:lnTo>
                  <a:lnTo>
                    <a:pt x="1920" y="2214"/>
                  </a:lnTo>
                  <a:lnTo>
                    <a:pt x="1969" y="2264"/>
                  </a:lnTo>
                  <a:lnTo>
                    <a:pt x="2018" y="2313"/>
                  </a:lnTo>
                  <a:lnTo>
                    <a:pt x="2166" y="2264"/>
                  </a:lnTo>
                  <a:lnTo>
                    <a:pt x="2166" y="2214"/>
                  </a:lnTo>
                  <a:lnTo>
                    <a:pt x="2214" y="2165"/>
                  </a:lnTo>
                  <a:lnTo>
                    <a:pt x="2263" y="2165"/>
                  </a:lnTo>
                  <a:lnTo>
                    <a:pt x="2314" y="2165"/>
                  </a:lnTo>
                  <a:lnTo>
                    <a:pt x="2314" y="2214"/>
                  </a:lnTo>
                  <a:lnTo>
                    <a:pt x="2314" y="2264"/>
                  </a:lnTo>
                  <a:lnTo>
                    <a:pt x="2314" y="2264"/>
                  </a:lnTo>
                  <a:lnTo>
                    <a:pt x="2263" y="2313"/>
                  </a:lnTo>
                  <a:lnTo>
                    <a:pt x="2263" y="2313"/>
                  </a:lnTo>
                  <a:lnTo>
                    <a:pt x="2314" y="2362"/>
                  </a:lnTo>
                  <a:lnTo>
                    <a:pt x="2363" y="2362"/>
                  </a:lnTo>
                  <a:lnTo>
                    <a:pt x="2411" y="2362"/>
                  </a:lnTo>
                  <a:lnTo>
                    <a:pt x="2460" y="2411"/>
                  </a:lnTo>
                  <a:lnTo>
                    <a:pt x="2511" y="2461"/>
                  </a:lnTo>
                  <a:lnTo>
                    <a:pt x="2511" y="2510"/>
                  </a:lnTo>
                  <a:lnTo>
                    <a:pt x="2559" y="2510"/>
                  </a:lnTo>
                  <a:lnTo>
                    <a:pt x="2608" y="2461"/>
                  </a:lnTo>
                  <a:lnTo>
                    <a:pt x="2657" y="2510"/>
                  </a:lnTo>
                  <a:lnTo>
                    <a:pt x="2707" y="2559"/>
                  </a:lnTo>
                  <a:lnTo>
                    <a:pt x="2756" y="2608"/>
                  </a:lnTo>
                  <a:lnTo>
                    <a:pt x="2756" y="2608"/>
                  </a:lnTo>
                  <a:lnTo>
                    <a:pt x="2756" y="2658"/>
                  </a:lnTo>
                  <a:lnTo>
                    <a:pt x="2805" y="2608"/>
                  </a:lnTo>
                  <a:lnTo>
                    <a:pt x="2805" y="2608"/>
                  </a:lnTo>
                  <a:lnTo>
                    <a:pt x="2805" y="2559"/>
                  </a:lnTo>
                  <a:lnTo>
                    <a:pt x="2805" y="2461"/>
                  </a:lnTo>
                  <a:lnTo>
                    <a:pt x="2805" y="2461"/>
                  </a:lnTo>
                  <a:lnTo>
                    <a:pt x="2756" y="2510"/>
                  </a:lnTo>
                  <a:lnTo>
                    <a:pt x="2707" y="2461"/>
                  </a:lnTo>
                  <a:lnTo>
                    <a:pt x="2657" y="2461"/>
                  </a:lnTo>
                  <a:lnTo>
                    <a:pt x="2657" y="2411"/>
                  </a:lnTo>
                  <a:lnTo>
                    <a:pt x="2707" y="2411"/>
                  </a:lnTo>
                  <a:lnTo>
                    <a:pt x="2756" y="2411"/>
                  </a:lnTo>
                  <a:lnTo>
                    <a:pt x="2805" y="2411"/>
                  </a:lnTo>
                  <a:lnTo>
                    <a:pt x="3002" y="2411"/>
                  </a:lnTo>
                  <a:lnTo>
                    <a:pt x="3298" y="2165"/>
                  </a:lnTo>
                  <a:lnTo>
                    <a:pt x="3396" y="2067"/>
                  </a:lnTo>
                  <a:lnTo>
                    <a:pt x="3544" y="2017"/>
                  </a:lnTo>
                  <a:lnTo>
                    <a:pt x="3641" y="1968"/>
                  </a:lnTo>
                  <a:lnTo>
                    <a:pt x="3741" y="1968"/>
                  </a:lnTo>
                  <a:lnTo>
                    <a:pt x="4086" y="1919"/>
                  </a:lnTo>
                  <a:lnTo>
                    <a:pt x="4232" y="1968"/>
                  </a:lnTo>
                  <a:lnTo>
                    <a:pt x="4331" y="1919"/>
                  </a:lnTo>
                  <a:lnTo>
                    <a:pt x="4380" y="1919"/>
                  </a:lnTo>
                  <a:lnTo>
                    <a:pt x="4479" y="1871"/>
                  </a:lnTo>
                  <a:lnTo>
                    <a:pt x="4528" y="1820"/>
                  </a:lnTo>
                  <a:lnTo>
                    <a:pt x="4577" y="1820"/>
                  </a:lnTo>
                  <a:lnTo>
                    <a:pt x="4577" y="1771"/>
                  </a:lnTo>
                  <a:lnTo>
                    <a:pt x="3692" y="1426"/>
                  </a:lnTo>
                  <a:close/>
                  <a:moveTo>
                    <a:pt x="2314" y="2214"/>
                  </a:moveTo>
                  <a:lnTo>
                    <a:pt x="2263" y="2214"/>
                  </a:lnTo>
                  <a:lnTo>
                    <a:pt x="2214" y="2214"/>
                  </a:lnTo>
                  <a:lnTo>
                    <a:pt x="2214" y="2214"/>
                  </a:lnTo>
                  <a:lnTo>
                    <a:pt x="2214" y="2264"/>
                  </a:lnTo>
                  <a:lnTo>
                    <a:pt x="2214" y="2264"/>
                  </a:lnTo>
                  <a:lnTo>
                    <a:pt x="2314" y="2214"/>
                  </a:lnTo>
                  <a:close/>
                </a:path>
              </a:pathLst>
            </a:custGeom>
            <a:solidFill>
              <a:srgbClr val="737164"/>
            </a:solidFill>
            <a:ln w="9525">
              <a:solidFill>
                <a:srgbClr val="FFFFFF"/>
              </a:solidFill>
              <a:round/>
              <a:headEnd/>
              <a:tailEnd/>
            </a:ln>
          </p:spPr>
          <p:txBody>
            <a:bodyPr anchor="ctr"/>
            <a:lstStyle/>
            <a:p>
              <a:pPr>
                <a:defRPr/>
              </a:pPr>
              <a:endParaRPr lang="en-US" sz="1841" dirty="0">
                <a:ea typeface="ＭＳ Ｐゴシック" charset="-128"/>
              </a:endParaRPr>
            </a:p>
          </p:txBody>
        </p:sp>
        <p:sp>
          <p:nvSpPr>
            <p:cNvPr id="185" name="Freeform 184"/>
            <p:cNvSpPr>
              <a:spLocks noChangeArrowheads="1"/>
            </p:cNvSpPr>
            <p:nvPr/>
          </p:nvSpPr>
          <p:spPr bwMode="auto">
            <a:xfrm>
              <a:off x="8979816" y="3646490"/>
              <a:ext cx="2001834" cy="1482725"/>
            </a:xfrm>
            <a:custGeom>
              <a:avLst/>
              <a:gdLst>
                <a:gd name="T0" fmla="*/ 6349 w 6449"/>
                <a:gd name="T1" fmla="*/ 48 h 4774"/>
                <a:gd name="T2" fmla="*/ 6004 w 6449"/>
                <a:gd name="T3" fmla="*/ 97 h 4774"/>
                <a:gd name="T4" fmla="*/ 5857 w 6449"/>
                <a:gd name="T5" fmla="*/ 97 h 4774"/>
                <a:gd name="T6" fmla="*/ 5610 w 6449"/>
                <a:gd name="T7" fmla="*/ 197 h 4774"/>
                <a:gd name="T8" fmla="*/ 5610 w 6449"/>
                <a:gd name="T9" fmla="*/ 393 h 4774"/>
                <a:gd name="T10" fmla="*/ 5512 w 6449"/>
                <a:gd name="T11" fmla="*/ 393 h 4774"/>
                <a:gd name="T12" fmla="*/ 5316 w 6449"/>
                <a:gd name="T13" fmla="*/ 491 h 4774"/>
                <a:gd name="T14" fmla="*/ 5168 w 6449"/>
                <a:gd name="T15" fmla="*/ 345 h 4774"/>
                <a:gd name="T16" fmla="*/ 5070 w 6449"/>
                <a:gd name="T17" fmla="*/ 245 h 4774"/>
                <a:gd name="T18" fmla="*/ 4676 w 6449"/>
                <a:gd name="T19" fmla="*/ 197 h 4774"/>
                <a:gd name="T20" fmla="*/ 4380 w 6449"/>
                <a:gd name="T21" fmla="*/ 197 h 4774"/>
                <a:gd name="T22" fmla="*/ 4183 w 6449"/>
                <a:gd name="T23" fmla="*/ 345 h 4774"/>
                <a:gd name="T24" fmla="*/ 4086 w 6449"/>
                <a:gd name="T25" fmla="*/ 442 h 4774"/>
                <a:gd name="T26" fmla="*/ 98 w 6449"/>
                <a:gd name="T27" fmla="*/ 3050 h 4774"/>
                <a:gd name="T28" fmla="*/ 345 w 6449"/>
                <a:gd name="T29" fmla="*/ 3050 h 4774"/>
                <a:gd name="T30" fmla="*/ 639 w 6449"/>
                <a:gd name="T31" fmla="*/ 3101 h 4774"/>
                <a:gd name="T32" fmla="*/ 739 w 6449"/>
                <a:gd name="T33" fmla="*/ 3198 h 4774"/>
                <a:gd name="T34" fmla="*/ 788 w 6449"/>
                <a:gd name="T35" fmla="*/ 3395 h 4774"/>
                <a:gd name="T36" fmla="*/ 885 w 6449"/>
                <a:gd name="T37" fmla="*/ 3298 h 4774"/>
                <a:gd name="T38" fmla="*/ 1033 w 6449"/>
                <a:gd name="T39" fmla="*/ 3346 h 4774"/>
                <a:gd name="T40" fmla="*/ 1230 w 6449"/>
                <a:gd name="T41" fmla="*/ 3543 h 4774"/>
                <a:gd name="T42" fmla="*/ 1279 w 6449"/>
                <a:gd name="T43" fmla="*/ 3641 h 4774"/>
                <a:gd name="T44" fmla="*/ 1526 w 6449"/>
                <a:gd name="T45" fmla="*/ 3789 h 4774"/>
                <a:gd name="T46" fmla="*/ 1772 w 6449"/>
                <a:gd name="T47" fmla="*/ 3986 h 4774"/>
                <a:gd name="T48" fmla="*/ 2018 w 6449"/>
                <a:gd name="T49" fmla="*/ 4085 h 4774"/>
                <a:gd name="T50" fmla="*/ 2018 w 6449"/>
                <a:gd name="T51" fmla="*/ 3986 h 4774"/>
                <a:gd name="T52" fmla="*/ 2263 w 6449"/>
                <a:gd name="T53" fmla="*/ 3937 h 4774"/>
                <a:gd name="T54" fmla="*/ 2608 w 6449"/>
                <a:gd name="T55" fmla="*/ 4035 h 4774"/>
                <a:gd name="T56" fmla="*/ 2805 w 6449"/>
                <a:gd name="T57" fmla="*/ 4035 h 4774"/>
                <a:gd name="T58" fmla="*/ 3101 w 6449"/>
                <a:gd name="T59" fmla="*/ 4085 h 4774"/>
                <a:gd name="T60" fmla="*/ 3248 w 6449"/>
                <a:gd name="T61" fmla="*/ 4035 h 4774"/>
                <a:gd name="T62" fmla="*/ 3298 w 6449"/>
                <a:gd name="T63" fmla="*/ 3986 h 4774"/>
                <a:gd name="T64" fmla="*/ 3445 w 6449"/>
                <a:gd name="T65" fmla="*/ 3986 h 4774"/>
                <a:gd name="T66" fmla="*/ 3593 w 6449"/>
                <a:gd name="T67" fmla="*/ 4134 h 4774"/>
                <a:gd name="T68" fmla="*/ 3641 w 6449"/>
                <a:gd name="T69" fmla="*/ 4428 h 4774"/>
                <a:gd name="T70" fmla="*/ 4577 w 6449"/>
                <a:gd name="T71" fmla="*/ 4725 h 4774"/>
                <a:gd name="T72" fmla="*/ 4626 w 6449"/>
                <a:gd name="T73" fmla="*/ 4380 h 4774"/>
                <a:gd name="T74" fmla="*/ 4676 w 6449"/>
                <a:gd name="T75" fmla="*/ 3986 h 4774"/>
                <a:gd name="T76" fmla="*/ 4922 w 6449"/>
                <a:gd name="T77" fmla="*/ 3641 h 4774"/>
                <a:gd name="T78" fmla="*/ 4971 w 6449"/>
                <a:gd name="T79" fmla="*/ 3592 h 4774"/>
                <a:gd name="T80" fmla="*/ 5020 w 6449"/>
                <a:gd name="T81" fmla="*/ 3543 h 4774"/>
                <a:gd name="T82" fmla="*/ 5020 w 6449"/>
                <a:gd name="T83" fmla="*/ 3395 h 4774"/>
                <a:gd name="T84" fmla="*/ 5168 w 6449"/>
                <a:gd name="T85" fmla="*/ 3101 h 4774"/>
                <a:gd name="T86" fmla="*/ 5216 w 6449"/>
                <a:gd name="T87" fmla="*/ 3002 h 4774"/>
                <a:gd name="T88" fmla="*/ 5267 w 6449"/>
                <a:gd name="T89" fmla="*/ 2904 h 4774"/>
                <a:gd name="T90" fmla="*/ 5364 w 6449"/>
                <a:gd name="T91" fmla="*/ 2756 h 4774"/>
                <a:gd name="T92" fmla="*/ 5464 w 6449"/>
                <a:gd name="T93" fmla="*/ 2608 h 4774"/>
                <a:gd name="T94" fmla="*/ 5709 w 6449"/>
                <a:gd name="T95" fmla="*/ 2362 h 4774"/>
                <a:gd name="T96" fmla="*/ 5758 w 6449"/>
                <a:gd name="T97" fmla="*/ 2313 h 4774"/>
                <a:gd name="T98" fmla="*/ 5906 w 6449"/>
                <a:gd name="T99" fmla="*/ 2165 h 4774"/>
                <a:gd name="T100" fmla="*/ 6103 w 6449"/>
                <a:gd name="T101" fmla="*/ 1672 h 4774"/>
                <a:gd name="T102" fmla="*/ 6152 w 6449"/>
                <a:gd name="T103" fmla="*/ 1329 h 4774"/>
                <a:gd name="T104" fmla="*/ 6300 w 6449"/>
                <a:gd name="T105" fmla="*/ 885 h 4774"/>
                <a:gd name="T106" fmla="*/ 6448 w 6449"/>
                <a:gd name="T107" fmla="*/ 345 h 4774"/>
                <a:gd name="T108" fmla="*/ 4232 w 6449"/>
                <a:gd name="T109" fmla="*/ 3691 h 4774"/>
                <a:gd name="T110" fmla="*/ 4183 w 6449"/>
                <a:gd name="T111" fmla="*/ 3789 h 4774"/>
                <a:gd name="T112" fmla="*/ 4086 w 6449"/>
                <a:gd name="T113" fmla="*/ 3986 h 4774"/>
                <a:gd name="T114" fmla="*/ 3986 w 6449"/>
                <a:gd name="T115" fmla="*/ 3888 h 4774"/>
                <a:gd name="T116" fmla="*/ 4134 w 6449"/>
                <a:gd name="T117" fmla="*/ 3592 h 4774"/>
                <a:gd name="T118" fmla="*/ 4331 w 6449"/>
                <a:gd name="T119" fmla="*/ 369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49" h="4774">
                  <a:moveTo>
                    <a:pt x="6448" y="197"/>
                  </a:moveTo>
                  <a:lnTo>
                    <a:pt x="6448" y="48"/>
                  </a:lnTo>
                  <a:lnTo>
                    <a:pt x="6398" y="0"/>
                  </a:lnTo>
                  <a:lnTo>
                    <a:pt x="6349" y="48"/>
                  </a:lnTo>
                  <a:lnTo>
                    <a:pt x="6251" y="48"/>
                  </a:lnTo>
                  <a:lnTo>
                    <a:pt x="6201" y="97"/>
                  </a:lnTo>
                  <a:lnTo>
                    <a:pt x="6054" y="97"/>
                  </a:lnTo>
                  <a:lnTo>
                    <a:pt x="6004" y="97"/>
                  </a:lnTo>
                  <a:lnTo>
                    <a:pt x="5955" y="48"/>
                  </a:lnTo>
                  <a:lnTo>
                    <a:pt x="5955" y="97"/>
                  </a:lnTo>
                  <a:lnTo>
                    <a:pt x="5906" y="48"/>
                  </a:lnTo>
                  <a:lnTo>
                    <a:pt x="5857" y="97"/>
                  </a:lnTo>
                  <a:lnTo>
                    <a:pt x="5807" y="97"/>
                  </a:lnTo>
                  <a:lnTo>
                    <a:pt x="5758" y="148"/>
                  </a:lnTo>
                  <a:lnTo>
                    <a:pt x="5709" y="148"/>
                  </a:lnTo>
                  <a:lnTo>
                    <a:pt x="5610" y="197"/>
                  </a:lnTo>
                  <a:lnTo>
                    <a:pt x="5661" y="245"/>
                  </a:lnTo>
                  <a:lnTo>
                    <a:pt x="5661" y="294"/>
                  </a:lnTo>
                  <a:lnTo>
                    <a:pt x="5661" y="393"/>
                  </a:lnTo>
                  <a:lnTo>
                    <a:pt x="5610" y="393"/>
                  </a:lnTo>
                  <a:lnTo>
                    <a:pt x="5561" y="393"/>
                  </a:lnTo>
                  <a:lnTo>
                    <a:pt x="5561" y="442"/>
                  </a:lnTo>
                  <a:lnTo>
                    <a:pt x="5512" y="393"/>
                  </a:lnTo>
                  <a:lnTo>
                    <a:pt x="5512" y="393"/>
                  </a:lnTo>
                  <a:lnTo>
                    <a:pt x="5413" y="393"/>
                  </a:lnTo>
                  <a:lnTo>
                    <a:pt x="5413" y="442"/>
                  </a:lnTo>
                  <a:lnTo>
                    <a:pt x="5364" y="491"/>
                  </a:lnTo>
                  <a:lnTo>
                    <a:pt x="5316" y="491"/>
                  </a:lnTo>
                  <a:lnTo>
                    <a:pt x="5316" y="491"/>
                  </a:lnTo>
                  <a:lnTo>
                    <a:pt x="5267" y="442"/>
                  </a:lnTo>
                  <a:lnTo>
                    <a:pt x="5267" y="393"/>
                  </a:lnTo>
                  <a:lnTo>
                    <a:pt x="5168" y="345"/>
                  </a:lnTo>
                  <a:lnTo>
                    <a:pt x="5168" y="345"/>
                  </a:lnTo>
                  <a:lnTo>
                    <a:pt x="5168" y="294"/>
                  </a:lnTo>
                  <a:lnTo>
                    <a:pt x="5119" y="294"/>
                  </a:lnTo>
                  <a:lnTo>
                    <a:pt x="5070" y="245"/>
                  </a:lnTo>
                  <a:lnTo>
                    <a:pt x="4971" y="245"/>
                  </a:lnTo>
                  <a:lnTo>
                    <a:pt x="4873" y="245"/>
                  </a:lnTo>
                  <a:lnTo>
                    <a:pt x="4774" y="197"/>
                  </a:lnTo>
                  <a:lnTo>
                    <a:pt x="4676" y="197"/>
                  </a:lnTo>
                  <a:lnTo>
                    <a:pt x="4528" y="245"/>
                  </a:lnTo>
                  <a:lnTo>
                    <a:pt x="4429" y="245"/>
                  </a:lnTo>
                  <a:lnTo>
                    <a:pt x="4429" y="197"/>
                  </a:lnTo>
                  <a:lnTo>
                    <a:pt x="4380" y="197"/>
                  </a:lnTo>
                  <a:lnTo>
                    <a:pt x="4331" y="245"/>
                  </a:lnTo>
                  <a:lnTo>
                    <a:pt x="4331" y="245"/>
                  </a:lnTo>
                  <a:lnTo>
                    <a:pt x="4282" y="294"/>
                  </a:lnTo>
                  <a:lnTo>
                    <a:pt x="4183" y="345"/>
                  </a:lnTo>
                  <a:lnTo>
                    <a:pt x="4134" y="393"/>
                  </a:lnTo>
                  <a:lnTo>
                    <a:pt x="4134" y="393"/>
                  </a:lnTo>
                  <a:lnTo>
                    <a:pt x="4086" y="442"/>
                  </a:lnTo>
                  <a:lnTo>
                    <a:pt x="4086" y="442"/>
                  </a:lnTo>
                  <a:lnTo>
                    <a:pt x="0" y="442"/>
                  </a:lnTo>
                  <a:lnTo>
                    <a:pt x="0" y="3002"/>
                  </a:lnTo>
                  <a:lnTo>
                    <a:pt x="49" y="3050"/>
                  </a:lnTo>
                  <a:lnTo>
                    <a:pt x="98" y="3050"/>
                  </a:lnTo>
                  <a:lnTo>
                    <a:pt x="148" y="3050"/>
                  </a:lnTo>
                  <a:lnTo>
                    <a:pt x="246" y="3101"/>
                  </a:lnTo>
                  <a:lnTo>
                    <a:pt x="295" y="3101"/>
                  </a:lnTo>
                  <a:lnTo>
                    <a:pt x="345" y="3050"/>
                  </a:lnTo>
                  <a:lnTo>
                    <a:pt x="394" y="3050"/>
                  </a:lnTo>
                  <a:lnTo>
                    <a:pt x="491" y="3050"/>
                  </a:lnTo>
                  <a:lnTo>
                    <a:pt x="591" y="3101"/>
                  </a:lnTo>
                  <a:lnTo>
                    <a:pt x="639" y="3101"/>
                  </a:lnTo>
                  <a:lnTo>
                    <a:pt x="639" y="3150"/>
                  </a:lnTo>
                  <a:lnTo>
                    <a:pt x="688" y="3150"/>
                  </a:lnTo>
                  <a:lnTo>
                    <a:pt x="688" y="3150"/>
                  </a:lnTo>
                  <a:lnTo>
                    <a:pt x="739" y="3198"/>
                  </a:lnTo>
                  <a:lnTo>
                    <a:pt x="688" y="3247"/>
                  </a:lnTo>
                  <a:lnTo>
                    <a:pt x="739" y="3298"/>
                  </a:lnTo>
                  <a:lnTo>
                    <a:pt x="788" y="3346"/>
                  </a:lnTo>
                  <a:lnTo>
                    <a:pt x="788" y="3395"/>
                  </a:lnTo>
                  <a:lnTo>
                    <a:pt x="836" y="3395"/>
                  </a:lnTo>
                  <a:lnTo>
                    <a:pt x="836" y="3395"/>
                  </a:lnTo>
                  <a:lnTo>
                    <a:pt x="885" y="3346"/>
                  </a:lnTo>
                  <a:lnTo>
                    <a:pt x="885" y="3298"/>
                  </a:lnTo>
                  <a:lnTo>
                    <a:pt x="936" y="3298"/>
                  </a:lnTo>
                  <a:lnTo>
                    <a:pt x="936" y="3298"/>
                  </a:lnTo>
                  <a:lnTo>
                    <a:pt x="936" y="3346"/>
                  </a:lnTo>
                  <a:lnTo>
                    <a:pt x="1033" y="3346"/>
                  </a:lnTo>
                  <a:lnTo>
                    <a:pt x="1132" y="3395"/>
                  </a:lnTo>
                  <a:lnTo>
                    <a:pt x="1181" y="3395"/>
                  </a:lnTo>
                  <a:lnTo>
                    <a:pt x="1230" y="3444"/>
                  </a:lnTo>
                  <a:lnTo>
                    <a:pt x="1230" y="3543"/>
                  </a:lnTo>
                  <a:lnTo>
                    <a:pt x="1230" y="3592"/>
                  </a:lnTo>
                  <a:lnTo>
                    <a:pt x="1230" y="3592"/>
                  </a:lnTo>
                  <a:lnTo>
                    <a:pt x="1279" y="3592"/>
                  </a:lnTo>
                  <a:lnTo>
                    <a:pt x="1279" y="3641"/>
                  </a:lnTo>
                  <a:lnTo>
                    <a:pt x="1329" y="3641"/>
                  </a:lnTo>
                  <a:lnTo>
                    <a:pt x="1329" y="3691"/>
                  </a:lnTo>
                  <a:lnTo>
                    <a:pt x="1378" y="3740"/>
                  </a:lnTo>
                  <a:lnTo>
                    <a:pt x="1526" y="3789"/>
                  </a:lnTo>
                  <a:lnTo>
                    <a:pt x="1624" y="3838"/>
                  </a:lnTo>
                  <a:lnTo>
                    <a:pt x="1673" y="3888"/>
                  </a:lnTo>
                  <a:lnTo>
                    <a:pt x="1723" y="3937"/>
                  </a:lnTo>
                  <a:lnTo>
                    <a:pt x="1772" y="3986"/>
                  </a:lnTo>
                  <a:lnTo>
                    <a:pt x="1821" y="4035"/>
                  </a:lnTo>
                  <a:lnTo>
                    <a:pt x="1870" y="4085"/>
                  </a:lnTo>
                  <a:lnTo>
                    <a:pt x="1969" y="4085"/>
                  </a:lnTo>
                  <a:lnTo>
                    <a:pt x="2018" y="4085"/>
                  </a:lnTo>
                  <a:lnTo>
                    <a:pt x="2018" y="4085"/>
                  </a:lnTo>
                  <a:lnTo>
                    <a:pt x="2018" y="4035"/>
                  </a:lnTo>
                  <a:lnTo>
                    <a:pt x="2018" y="4035"/>
                  </a:lnTo>
                  <a:lnTo>
                    <a:pt x="2018" y="3986"/>
                  </a:lnTo>
                  <a:lnTo>
                    <a:pt x="2066" y="3986"/>
                  </a:lnTo>
                  <a:lnTo>
                    <a:pt x="2117" y="3937"/>
                  </a:lnTo>
                  <a:lnTo>
                    <a:pt x="2166" y="3937"/>
                  </a:lnTo>
                  <a:lnTo>
                    <a:pt x="2263" y="3937"/>
                  </a:lnTo>
                  <a:lnTo>
                    <a:pt x="2363" y="3937"/>
                  </a:lnTo>
                  <a:lnTo>
                    <a:pt x="2411" y="3986"/>
                  </a:lnTo>
                  <a:lnTo>
                    <a:pt x="2460" y="4035"/>
                  </a:lnTo>
                  <a:lnTo>
                    <a:pt x="2608" y="4035"/>
                  </a:lnTo>
                  <a:lnTo>
                    <a:pt x="2657" y="4035"/>
                  </a:lnTo>
                  <a:lnTo>
                    <a:pt x="2756" y="4035"/>
                  </a:lnTo>
                  <a:lnTo>
                    <a:pt x="2756" y="4035"/>
                  </a:lnTo>
                  <a:lnTo>
                    <a:pt x="2805" y="4035"/>
                  </a:lnTo>
                  <a:lnTo>
                    <a:pt x="2854" y="4035"/>
                  </a:lnTo>
                  <a:lnTo>
                    <a:pt x="2953" y="4035"/>
                  </a:lnTo>
                  <a:lnTo>
                    <a:pt x="3002" y="4085"/>
                  </a:lnTo>
                  <a:lnTo>
                    <a:pt x="3101" y="4085"/>
                  </a:lnTo>
                  <a:lnTo>
                    <a:pt x="3150" y="4035"/>
                  </a:lnTo>
                  <a:lnTo>
                    <a:pt x="3150" y="4035"/>
                  </a:lnTo>
                  <a:lnTo>
                    <a:pt x="3199" y="4035"/>
                  </a:lnTo>
                  <a:lnTo>
                    <a:pt x="3248" y="4035"/>
                  </a:lnTo>
                  <a:lnTo>
                    <a:pt x="3248" y="4035"/>
                  </a:lnTo>
                  <a:lnTo>
                    <a:pt x="3248" y="4035"/>
                  </a:lnTo>
                  <a:lnTo>
                    <a:pt x="3298" y="3986"/>
                  </a:lnTo>
                  <a:lnTo>
                    <a:pt x="3298" y="3986"/>
                  </a:lnTo>
                  <a:lnTo>
                    <a:pt x="3347" y="3986"/>
                  </a:lnTo>
                  <a:lnTo>
                    <a:pt x="3347" y="4035"/>
                  </a:lnTo>
                  <a:lnTo>
                    <a:pt x="3396" y="4035"/>
                  </a:lnTo>
                  <a:lnTo>
                    <a:pt x="3445" y="3986"/>
                  </a:lnTo>
                  <a:lnTo>
                    <a:pt x="3445" y="3986"/>
                  </a:lnTo>
                  <a:lnTo>
                    <a:pt x="3544" y="4035"/>
                  </a:lnTo>
                  <a:lnTo>
                    <a:pt x="3593" y="4035"/>
                  </a:lnTo>
                  <a:lnTo>
                    <a:pt x="3593" y="4134"/>
                  </a:lnTo>
                  <a:lnTo>
                    <a:pt x="3641" y="4282"/>
                  </a:lnTo>
                  <a:lnTo>
                    <a:pt x="3692" y="4331"/>
                  </a:lnTo>
                  <a:lnTo>
                    <a:pt x="3692" y="4380"/>
                  </a:lnTo>
                  <a:lnTo>
                    <a:pt x="3641" y="4428"/>
                  </a:lnTo>
                  <a:lnTo>
                    <a:pt x="3692" y="4428"/>
                  </a:lnTo>
                  <a:lnTo>
                    <a:pt x="4577" y="4773"/>
                  </a:lnTo>
                  <a:lnTo>
                    <a:pt x="4577" y="4773"/>
                  </a:lnTo>
                  <a:lnTo>
                    <a:pt x="4577" y="4725"/>
                  </a:lnTo>
                  <a:lnTo>
                    <a:pt x="4626" y="4676"/>
                  </a:lnTo>
                  <a:lnTo>
                    <a:pt x="4577" y="4576"/>
                  </a:lnTo>
                  <a:lnTo>
                    <a:pt x="4577" y="4479"/>
                  </a:lnTo>
                  <a:lnTo>
                    <a:pt x="4626" y="4380"/>
                  </a:lnTo>
                  <a:lnTo>
                    <a:pt x="4626" y="4331"/>
                  </a:lnTo>
                  <a:lnTo>
                    <a:pt x="4676" y="4232"/>
                  </a:lnTo>
                  <a:lnTo>
                    <a:pt x="4676" y="4085"/>
                  </a:lnTo>
                  <a:lnTo>
                    <a:pt x="4676" y="3986"/>
                  </a:lnTo>
                  <a:lnTo>
                    <a:pt x="4725" y="3937"/>
                  </a:lnTo>
                  <a:lnTo>
                    <a:pt x="4774" y="3838"/>
                  </a:lnTo>
                  <a:lnTo>
                    <a:pt x="4823" y="3789"/>
                  </a:lnTo>
                  <a:lnTo>
                    <a:pt x="4922" y="3641"/>
                  </a:lnTo>
                  <a:lnTo>
                    <a:pt x="4922" y="3592"/>
                  </a:lnTo>
                  <a:lnTo>
                    <a:pt x="4922" y="3592"/>
                  </a:lnTo>
                  <a:lnTo>
                    <a:pt x="4971" y="3592"/>
                  </a:lnTo>
                  <a:lnTo>
                    <a:pt x="4971" y="3592"/>
                  </a:lnTo>
                  <a:lnTo>
                    <a:pt x="4971" y="3543"/>
                  </a:lnTo>
                  <a:lnTo>
                    <a:pt x="4971" y="3543"/>
                  </a:lnTo>
                  <a:lnTo>
                    <a:pt x="5020" y="3494"/>
                  </a:lnTo>
                  <a:lnTo>
                    <a:pt x="5020" y="3543"/>
                  </a:lnTo>
                  <a:lnTo>
                    <a:pt x="5020" y="3494"/>
                  </a:lnTo>
                  <a:lnTo>
                    <a:pt x="5020" y="3494"/>
                  </a:lnTo>
                  <a:lnTo>
                    <a:pt x="5020" y="3444"/>
                  </a:lnTo>
                  <a:lnTo>
                    <a:pt x="5020" y="3395"/>
                  </a:lnTo>
                  <a:lnTo>
                    <a:pt x="5070" y="3247"/>
                  </a:lnTo>
                  <a:lnTo>
                    <a:pt x="5070" y="3198"/>
                  </a:lnTo>
                  <a:lnTo>
                    <a:pt x="5119" y="3150"/>
                  </a:lnTo>
                  <a:lnTo>
                    <a:pt x="5168" y="3101"/>
                  </a:lnTo>
                  <a:lnTo>
                    <a:pt x="5267" y="3002"/>
                  </a:lnTo>
                  <a:lnTo>
                    <a:pt x="5216" y="3002"/>
                  </a:lnTo>
                  <a:lnTo>
                    <a:pt x="5216" y="3002"/>
                  </a:lnTo>
                  <a:lnTo>
                    <a:pt x="5216" y="3002"/>
                  </a:lnTo>
                  <a:lnTo>
                    <a:pt x="5216" y="3002"/>
                  </a:lnTo>
                  <a:lnTo>
                    <a:pt x="5267" y="3002"/>
                  </a:lnTo>
                  <a:lnTo>
                    <a:pt x="5267" y="2953"/>
                  </a:lnTo>
                  <a:lnTo>
                    <a:pt x="5267" y="2904"/>
                  </a:lnTo>
                  <a:lnTo>
                    <a:pt x="5316" y="2853"/>
                  </a:lnTo>
                  <a:lnTo>
                    <a:pt x="5267" y="2805"/>
                  </a:lnTo>
                  <a:lnTo>
                    <a:pt x="5316" y="2756"/>
                  </a:lnTo>
                  <a:lnTo>
                    <a:pt x="5364" y="2756"/>
                  </a:lnTo>
                  <a:lnTo>
                    <a:pt x="5364" y="2707"/>
                  </a:lnTo>
                  <a:lnTo>
                    <a:pt x="5364" y="2657"/>
                  </a:lnTo>
                  <a:lnTo>
                    <a:pt x="5413" y="2657"/>
                  </a:lnTo>
                  <a:lnTo>
                    <a:pt x="5464" y="2608"/>
                  </a:lnTo>
                  <a:lnTo>
                    <a:pt x="5464" y="2559"/>
                  </a:lnTo>
                  <a:lnTo>
                    <a:pt x="5561" y="2411"/>
                  </a:lnTo>
                  <a:lnTo>
                    <a:pt x="5610" y="2411"/>
                  </a:lnTo>
                  <a:lnTo>
                    <a:pt x="5709" y="2362"/>
                  </a:lnTo>
                  <a:lnTo>
                    <a:pt x="5758" y="2362"/>
                  </a:lnTo>
                  <a:lnTo>
                    <a:pt x="5709" y="2313"/>
                  </a:lnTo>
                  <a:lnTo>
                    <a:pt x="5709" y="2313"/>
                  </a:lnTo>
                  <a:lnTo>
                    <a:pt x="5758" y="2313"/>
                  </a:lnTo>
                  <a:lnTo>
                    <a:pt x="5758" y="2263"/>
                  </a:lnTo>
                  <a:lnTo>
                    <a:pt x="5807" y="2263"/>
                  </a:lnTo>
                  <a:lnTo>
                    <a:pt x="5906" y="2214"/>
                  </a:lnTo>
                  <a:lnTo>
                    <a:pt x="5906" y="2165"/>
                  </a:lnTo>
                  <a:lnTo>
                    <a:pt x="5906" y="2116"/>
                  </a:lnTo>
                  <a:lnTo>
                    <a:pt x="5906" y="2017"/>
                  </a:lnTo>
                  <a:lnTo>
                    <a:pt x="6054" y="1869"/>
                  </a:lnTo>
                  <a:lnTo>
                    <a:pt x="6103" y="1672"/>
                  </a:lnTo>
                  <a:lnTo>
                    <a:pt x="6152" y="1575"/>
                  </a:lnTo>
                  <a:lnTo>
                    <a:pt x="6152" y="1526"/>
                  </a:lnTo>
                  <a:lnTo>
                    <a:pt x="6201" y="1427"/>
                  </a:lnTo>
                  <a:lnTo>
                    <a:pt x="6152" y="1329"/>
                  </a:lnTo>
                  <a:lnTo>
                    <a:pt x="6152" y="1230"/>
                  </a:lnTo>
                  <a:lnTo>
                    <a:pt x="6251" y="1033"/>
                  </a:lnTo>
                  <a:lnTo>
                    <a:pt x="6251" y="935"/>
                  </a:lnTo>
                  <a:lnTo>
                    <a:pt x="6300" y="885"/>
                  </a:lnTo>
                  <a:lnTo>
                    <a:pt x="6349" y="688"/>
                  </a:lnTo>
                  <a:lnTo>
                    <a:pt x="6349" y="590"/>
                  </a:lnTo>
                  <a:lnTo>
                    <a:pt x="6398" y="442"/>
                  </a:lnTo>
                  <a:lnTo>
                    <a:pt x="6448" y="345"/>
                  </a:lnTo>
                  <a:lnTo>
                    <a:pt x="6448" y="245"/>
                  </a:lnTo>
                  <a:lnTo>
                    <a:pt x="6448" y="197"/>
                  </a:lnTo>
                  <a:close/>
                  <a:moveTo>
                    <a:pt x="4282" y="3691"/>
                  </a:moveTo>
                  <a:lnTo>
                    <a:pt x="4232" y="3691"/>
                  </a:lnTo>
                  <a:lnTo>
                    <a:pt x="4183" y="3691"/>
                  </a:lnTo>
                  <a:lnTo>
                    <a:pt x="4183" y="3740"/>
                  </a:lnTo>
                  <a:lnTo>
                    <a:pt x="4183" y="3789"/>
                  </a:lnTo>
                  <a:lnTo>
                    <a:pt x="4183" y="3789"/>
                  </a:lnTo>
                  <a:lnTo>
                    <a:pt x="4134" y="3838"/>
                  </a:lnTo>
                  <a:lnTo>
                    <a:pt x="4134" y="3937"/>
                  </a:lnTo>
                  <a:lnTo>
                    <a:pt x="4134" y="3986"/>
                  </a:lnTo>
                  <a:lnTo>
                    <a:pt x="4086" y="3986"/>
                  </a:lnTo>
                  <a:lnTo>
                    <a:pt x="4035" y="3937"/>
                  </a:lnTo>
                  <a:lnTo>
                    <a:pt x="4035" y="3888"/>
                  </a:lnTo>
                  <a:lnTo>
                    <a:pt x="4035" y="3888"/>
                  </a:lnTo>
                  <a:lnTo>
                    <a:pt x="3986" y="3888"/>
                  </a:lnTo>
                  <a:lnTo>
                    <a:pt x="3986" y="3838"/>
                  </a:lnTo>
                  <a:lnTo>
                    <a:pt x="3986" y="3789"/>
                  </a:lnTo>
                  <a:lnTo>
                    <a:pt x="4035" y="3691"/>
                  </a:lnTo>
                  <a:lnTo>
                    <a:pt x="4134" y="3592"/>
                  </a:lnTo>
                  <a:lnTo>
                    <a:pt x="4183" y="3592"/>
                  </a:lnTo>
                  <a:lnTo>
                    <a:pt x="4183" y="3641"/>
                  </a:lnTo>
                  <a:lnTo>
                    <a:pt x="4232" y="3641"/>
                  </a:lnTo>
                  <a:lnTo>
                    <a:pt x="4331" y="3691"/>
                  </a:lnTo>
                  <a:lnTo>
                    <a:pt x="4282" y="3691"/>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86" name="Freeform 185"/>
            <p:cNvSpPr>
              <a:spLocks noChangeArrowheads="1"/>
            </p:cNvSpPr>
            <p:nvPr/>
          </p:nvSpPr>
          <p:spPr bwMode="auto">
            <a:xfrm>
              <a:off x="7070051" y="3309938"/>
              <a:ext cx="1909765" cy="1911347"/>
            </a:xfrm>
            <a:custGeom>
              <a:avLst/>
              <a:gdLst>
                <a:gd name="T0" fmla="*/ 4429 w 6153"/>
                <a:gd name="T1" fmla="*/ 4972 h 6154"/>
                <a:gd name="T2" fmla="*/ 4281 w 6153"/>
                <a:gd name="T3" fmla="*/ 4922 h 6154"/>
                <a:gd name="T4" fmla="*/ 3887 w 6153"/>
                <a:gd name="T5" fmla="*/ 5070 h 6154"/>
                <a:gd name="T6" fmla="*/ 4135 w 6153"/>
                <a:gd name="T7" fmla="*/ 5119 h 6154"/>
                <a:gd name="T8" fmla="*/ 4331 w 6153"/>
                <a:gd name="T9" fmla="*/ 5169 h 6154"/>
                <a:gd name="T10" fmla="*/ 4528 w 6153"/>
                <a:gd name="T11" fmla="*/ 5021 h 6154"/>
                <a:gd name="T12" fmla="*/ 4626 w 6153"/>
                <a:gd name="T13" fmla="*/ 4972 h 6154"/>
                <a:gd name="T14" fmla="*/ 0 w 6153"/>
                <a:gd name="T15" fmla="*/ 0 h 6154"/>
                <a:gd name="T16" fmla="*/ 591 w 6153"/>
                <a:gd name="T17" fmla="*/ 2855 h 6154"/>
                <a:gd name="T18" fmla="*/ 1082 w 6153"/>
                <a:gd name="T19" fmla="*/ 2807 h 6154"/>
                <a:gd name="T20" fmla="*/ 1624 w 6153"/>
                <a:gd name="T21" fmla="*/ 3052 h 6154"/>
                <a:gd name="T22" fmla="*/ 2166 w 6153"/>
                <a:gd name="T23" fmla="*/ 3150 h 6154"/>
                <a:gd name="T24" fmla="*/ 2460 w 6153"/>
                <a:gd name="T25" fmla="*/ 3200 h 6154"/>
                <a:gd name="T26" fmla="*/ 2657 w 6153"/>
                <a:gd name="T27" fmla="*/ 3446 h 6154"/>
                <a:gd name="T28" fmla="*/ 2706 w 6153"/>
                <a:gd name="T29" fmla="*/ 3643 h 6154"/>
                <a:gd name="T30" fmla="*/ 3002 w 6153"/>
                <a:gd name="T31" fmla="*/ 3791 h 6154"/>
                <a:gd name="T32" fmla="*/ 3199 w 6153"/>
                <a:gd name="T33" fmla="*/ 4086 h 6154"/>
                <a:gd name="T34" fmla="*/ 3297 w 6153"/>
                <a:gd name="T35" fmla="*/ 4382 h 6154"/>
                <a:gd name="T36" fmla="*/ 3199 w 6153"/>
                <a:gd name="T37" fmla="*/ 4331 h 6154"/>
                <a:gd name="T38" fmla="*/ 3199 w 6153"/>
                <a:gd name="T39" fmla="*/ 4382 h 6154"/>
                <a:gd name="T40" fmla="*/ 3347 w 6153"/>
                <a:gd name="T41" fmla="*/ 4479 h 6154"/>
                <a:gd name="T42" fmla="*/ 3544 w 6153"/>
                <a:gd name="T43" fmla="*/ 4578 h 6154"/>
                <a:gd name="T44" fmla="*/ 3544 w 6153"/>
                <a:gd name="T45" fmla="*/ 4430 h 6154"/>
                <a:gd name="T46" fmla="*/ 3642 w 6153"/>
                <a:gd name="T47" fmla="*/ 4282 h 6154"/>
                <a:gd name="T48" fmla="*/ 3986 w 6153"/>
                <a:gd name="T49" fmla="*/ 3988 h 6154"/>
                <a:gd name="T50" fmla="*/ 4232 w 6153"/>
                <a:gd name="T51" fmla="*/ 3889 h 6154"/>
                <a:gd name="T52" fmla="*/ 4429 w 6153"/>
                <a:gd name="T53" fmla="*/ 3544 h 6154"/>
                <a:gd name="T54" fmla="*/ 4528 w 6153"/>
                <a:gd name="T55" fmla="*/ 3397 h 6154"/>
                <a:gd name="T56" fmla="*/ 4528 w 6153"/>
                <a:gd name="T57" fmla="*/ 3692 h 6154"/>
                <a:gd name="T58" fmla="*/ 4478 w 6153"/>
                <a:gd name="T59" fmla="*/ 3937 h 6154"/>
                <a:gd name="T60" fmla="*/ 4331 w 6153"/>
                <a:gd name="T61" fmla="*/ 4282 h 6154"/>
                <a:gd name="T62" fmla="*/ 4281 w 6153"/>
                <a:gd name="T63" fmla="*/ 4528 h 6154"/>
                <a:gd name="T64" fmla="*/ 4135 w 6153"/>
                <a:gd name="T65" fmla="*/ 4528 h 6154"/>
                <a:gd name="T66" fmla="*/ 4183 w 6153"/>
                <a:gd name="T67" fmla="*/ 4725 h 6154"/>
                <a:gd name="T68" fmla="*/ 4478 w 6153"/>
                <a:gd name="T69" fmla="*/ 4676 h 6154"/>
                <a:gd name="T70" fmla="*/ 4626 w 6153"/>
                <a:gd name="T71" fmla="*/ 4234 h 6154"/>
                <a:gd name="T72" fmla="*/ 4823 w 6153"/>
                <a:gd name="T73" fmla="*/ 4430 h 6154"/>
                <a:gd name="T74" fmla="*/ 4774 w 6153"/>
                <a:gd name="T75" fmla="*/ 4824 h 6154"/>
                <a:gd name="T76" fmla="*/ 4872 w 6153"/>
                <a:gd name="T77" fmla="*/ 4922 h 6154"/>
                <a:gd name="T78" fmla="*/ 5068 w 6153"/>
                <a:gd name="T79" fmla="*/ 4824 h 6154"/>
                <a:gd name="T80" fmla="*/ 5265 w 6153"/>
                <a:gd name="T81" fmla="*/ 4775 h 6154"/>
                <a:gd name="T82" fmla="*/ 5265 w 6153"/>
                <a:gd name="T83" fmla="*/ 4922 h 6154"/>
                <a:gd name="T84" fmla="*/ 5168 w 6153"/>
                <a:gd name="T85" fmla="*/ 4922 h 6154"/>
                <a:gd name="T86" fmla="*/ 5265 w 6153"/>
                <a:gd name="T87" fmla="*/ 5021 h 6154"/>
                <a:gd name="T88" fmla="*/ 5561 w 6153"/>
                <a:gd name="T89" fmla="*/ 5464 h 6154"/>
                <a:gd name="T90" fmla="*/ 5513 w 6153"/>
                <a:gd name="T91" fmla="*/ 5709 h 6154"/>
                <a:gd name="T92" fmla="*/ 5856 w 6153"/>
                <a:gd name="T93" fmla="*/ 6103 h 6154"/>
                <a:gd name="T94" fmla="*/ 6152 w 6153"/>
                <a:gd name="T95" fmla="*/ 4086 h 6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53" h="6154">
                  <a:moveTo>
                    <a:pt x="4577" y="4972"/>
                  </a:moveTo>
                  <a:lnTo>
                    <a:pt x="4528" y="4972"/>
                  </a:lnTo>
                  <a:lnTo>
                    <a:pt x="4429" y="4972"/>
                  </a:lnTo>
                  <a:lnTo>
                    <a:pt x="4429" y="4972"/>
                  </a:lnTo>
                  <a:lnTo>
                    <a:pt x="4429" y="4922"/>
                  </a:lnTo>
                  <a:lnTo>
                    <a:pt x="4380" y="4922"/>
                  </a:lnTo>
                  <a:lnTo>
                    <a:pt x="4380" y="4922"/>
                  </a:lnTo>
                  <a:lnTo>
                    <a:pt x="4281" y="4922"/>
                  </a:lnTo>
                  <a:lnTo>
                    <a:pt x="4135" y="4922"/>
                  </a:lnTo>
                  <a:lnTo>
                    <a:pt x="3938" y="4972"/>
                  </a:lnTo>
                  <a:lnTo>
                    <a:pt x="3887" y="5021"/>
                  </a:lnTo>
                  <a:lnTo>
                    <a:pt x="3887" y="5070"/>
                  </a:lnTo>
                  <a:lnTo>
                    <a:pt x="3887" y="5070"/>
                  </a:lnTo>
                  <a:lnTo>
                    <a:pt x="3986" y="5119"/>
                  </a:lnTo>
                  <a:lnTo>
                    <a:pt x="4035" y="5119"/>
                  </a:lnTo>
                  <a:lnTo>
                    <a:pt x="4135" y="5119"/>
                  </a:lnTo>
                  <a:lnTo>
                    <a:pt x="4183" y="5119"/>
                  </a:lnTo>
                  <a:lnTo>
                    <a:pt x="4232" y="5119"/>
                  </a:lnTo>
                  <a:lnTo>
                    <a:pt x="4281" y="5119"/>
                  </a:lnTo>
                  <a:lnTo>
                    <a:pt x="4331" y="5169"/>
                  </a:lnTo>
                  <a:lnTo>
                    <a:pt x="4429" y="5119"/>
                  </a:lnTo>
                  <a:lnTo>
                    <a:pt x="4429" y="5070"/>
                  </a:lnTo>
                  <a:lnTo>
                    <a:pt x="4429" y="5070"/>
                  </a:lnTo>
                  <a:lnTo>
                    <a:pt x="4528" y="5021"/>
                  </a:lnTo>
                  <a:lnTo>
                    <a:pt x="4626" y="5070"/>
                  </a:lnTo>
                  <a:lnTo>
                    <a:pt x="4626" y="5070"/>
                  </a:lnTo>
                  <a:lnTo>
                    <a:pt x="4675" y="5021"/>
                  </a:lnTo>
                  <a:lnTo>
                    <a:pt x="4626" y="4972"/>
                  </a:lnTo>
                  <a:lnTo>
                    <a:pt x="4577" y="4972"/>
                  </a:lnTo>
                  <a:close/>
                  <a:moveTo>
                    <a:pt x="6152" y="1526"/>
                  </a:moveTo>
                  <a:lnTo>
                    <a:pt x="6152" y="0"/>
                  </a:lnTo>
                  <a:lnTo>
                    <a:pt x="0" y="0"/>
                  </a:lnTo>
                  <a:lnTo>
                    <a:pt x="0" y="2904"/>
                  </a:lnTo>
                  <a:lnTo>
                    <a:pt x="98" y="2904"/>
                  </a:lnTo>
                  <a:lnTo>
                    <a:pt x="295" y="2855"/>
                  </a:lnTo>
                  <a:lnTo>
                    <a:pt x="591" y="2855"/>
                  </a:lnTo>
                  <a:lnTo>
                    <a:pt x="934" y="2855"/>
                  </a:lnTo>
                  <a:lnTo>
                    <a:pt x="985" y="2855"/>
                  </a:lnTo>
                  <a:lnTo>
                    <a:pt x="1033" y="2807"/>
                  </a:lnTo>
                  <a:lnTo>
                    <a:pt x="1082" y="2807"/>
                  </a:lnTo>
                  <a:lnTo>
                    <a:pt x="1181" y="2807"/>
                  </a:lnTo>
                  <a:lnTo>
                    <a:pt x="1230" y="2807"/>
                  </a:lnTo>
                  <a:lnTo>
                    <a:pt x="1378" y="2904"/>
                  </a:lnTo>
                  <a:lnTo>
                    <a:pt x="1624" y="3052"/>
                  </a:lnTo>
                  <a:lnTo>
                    <a:pt x="1722" y="3052"/>
                  </a:lnTo>
                  <a:lnTo>
                    <a:pt x="1870" y="3052"/>
                  </a:lnTo>
                  <a:lnTo>
                    <a:pt x="1919" y="3052"/>
                  </a:lnTo>
                  <a:lnTo>
                    <a:pt x="2166" y="3150"/>
                  </a:lnTo>
                  <a:lnTo>
                    <a:pt x="2263" y="3150"/>
                  </a:lnTo>
                  <a:lnTo>
                    <a:pt x="2312" y="3150"/>
                  </a:lnTo>
                  <a:lnTo>
                    <a:pt x="2411" y="3150"/>
                  </a:lnTo>
                  <a:lnTo>
                    <a:pt x="2460" y="3200"/>
                  </a:lnTo>
                  <a:lnTo>
                    <a:pt x="2509" y="3249"/>
                  </a:lnTo>
                  <a:lnTo>
                    <a:pt x="2706" y="3347"/>
                  </a:lnTo>
                  <a:lnTo>
                    <a:pt x="2706" y="3397"/>
                  </a:lnTo>
                  <a:lnTo>
                    <a:pt x="2657" y="3446"/>
                  </a:lnTo>
                  <a:lnTo>
                    <a:pt x="2657" y="3446"/>
                  </a:lnTo>
                  <a:lnTo>
                    <a:pt x="2608" y="3446"/>
                  </a:lnTo>
                  <a:lnTo>
                    <a:pt x="2657" y="3544"/>
                  </a:lnTo>
                  <a:lnTo>
                    <a:pt x="2706" y="3643"/>
                  </a:lnTo>
                  <a:lnTo>
                    <a:pt x="2854" y="3692"/>
                  </a:lnTo>
                  <a:lnTo>
                    <a:pt x="2953" y="3692"/>
                  </a:lnTo>
                  <a:lnTo>
                    <a:pt x="2953" y="3741"/>
                  </a:lnTo>
                  <a:lnTo>
                    <a:pt x="3002" y="3791"/>
                  </a:lnTo>
                  <a:lnTo>
                    <a:pt x="3002" y="3889"/>
                  </a:lnTo>
                  <a:lnTo>
                    <a:pt x="3100" y="3988"/>
                  </a:lnTo>
                  <a:lnTo>
                    <a:pt x="3150" y="4037"/>
                  </a:lnTo>
                  <a:lnTo>
                    <a:pt x="3199" y="4086"/>
                  </a:lnTo>
                  <a:lnTo>
                    <a:pt x="3248" y="4134"/>
                  </a:lnTo>
                  <a:lnTo>
                    <a:pt x="3248" y="4185"/>
                  </a:lnTo>
                  <a:lnTo>
                    <a:pt x="3248" y="4282"/>
                  </a:lnTo>
                  <a:lnTo>
                    <a:pt x="3297" y="4382"/>
                  </a:lnTo>
                  <a:lnTo>
                    <a:pt x="3297" y="4382"/>
                  </a:lnTo>
                  <a:lnTo>
                    <a:pt x="3248" y="4382"/>
                  </a:lnTo>
                  <a:lnTo>
                    <a:pt x="3248" y="4382"/>
                  </a:lnTo>
                  <a:lnTo>
                    <a:pt x="3199" y="4331"/>
                  </a:lnTo>
                  <a:lnTo>
                    <a:pt x="3150" y="4331"/>
                  </a:lnTo>
                  <a:lnTo>
                    <a:pt x="3150" y="4382"/>
                  </a:lnTo>
                  <a:lnTo>
                    <a:pt x="3150" y="4382"/>
                  </a:lnTo>
                  <a:lnTo>
                    <a:pt x="3199" y="4382"/>
                  </a:lnTo>
                  <a:lnTo>
                    <a:pt x="3199" y="4382"/>
                  </a:lnTo>
                  <a:lnTo>
                    <a:pt x="3248" y="4430"/>
                  </a:lnTo>
                  <a:lnTo>
                    <a:pt x="3297" y="4430"/>
                  </a:lnTo>
                  <a:lnTo>
                    <a:pt x="3347" y="4479"/>
                  </a:lnTo>
                  <a:lnTo>
                    <a:pt x="3396" y="4578"/>
                  </a:lnTo>
                  <a:lnTo>
                    <a:pt x="3445" y="4528"/>
                  </a:lnTo>
                  <a:lnTo>
                    <a:pt x="3493" y="4528"/>
                  </a:lnTo>
                  <a:lnTo>
                    <a:pt x="3544" y="4578"/>
                  </a:lnTo>
                  <a:lnTo>
                    <a:pt x="3593" y="4578"/>
                  </a:lnTo>
                  <a:lnTo>
                    <a:pt x="3593" y="4578"/>
                  </a:lnTo>
                  <a:lnTo>
                    <a:pt x="3544" y="4479"/>
                  </a:lnTo>
                  <a:lnTo>
                    <a:pt x="3544" y="4430"/>
                  </a:lnTo>
                  <a:lnTo>
                    <a:pt x="3544" y="4430"/>
                  </a:lnTo>
                  <a:lnTo>
                    <a:pt x="3544" y="4382"/>
                  </a:lnTo>
                  <a:lnTo>
                    <a:pt x="3593" y="4382"/>
                  </a:lnTo>
                  <a:lnTo>
                    <a:pt x="3642" y="4282"/>
                  </a:lnTo>
                  <a:lnTo>
                    <a:pt x="3790" y="4086"/>
                  </a:lnTo>
                  <a:lnTo>
                    <a:pt x="3838" y="4086"/>
                  </a:lnTo>
                  <a:lnTo>
                    <a:pt x="3938" y="4037"/>
                  </a:lnTo>
                  <a:lnTo>
                    <a:pt x="3986" y="3988"/>
                  </a:lnTo>
                  <a:lnTo>
                    <a:pt x="4084" y="3937"/>
                  </a:lnTo>
                  <a:lnTo>
                    <a:pt x="4135" y="3937"/>
                  </a:lnTo>
                  <a:lnTo>
                    <a:pt x="4183" y="3937"/>
                  </a:lnTo>
                  <a:lnTo>
                    <a:pt x="4232" y="3889"/>
                  </a:lnTo>
                  <a:lnTo>
                    <a:pt x="4281" y="3791"/>
                  </a:lnTo>
                  <a:lnTo>
                    <a:pt x="4331" y="3692"/>
                  </a:lnTo>
                  <a:lnTo>
                    <a:pt x="4380" y="3594"/>
                  </a:lnTo>
                  <a:lnTo>
                    <a:pt x="4429" y="3544"/>
                  </a:lnTo>
                  <a:lnTo>
                    <a:pt x="4528" y="3495"/>
                  </a:lnTo>
                  <a:lnTo>
                    <a:pt x="4528" y="3397"/>
                  </a:lnTo>
                  <a:lnTo>
                    <a:pt x="4528" y="3347"/>
                  </a:lnTo>
                  <a:lnTo>
                    <a:pt x="4528" y="3397"/>
                  </a:lnTo>
                  <a:lnTo>
                    <a:pt x="4577" y="3446"/>
                  </a:lnTo>
                  <a:lnTo>
                    <a:pt x="4626" y="3643"/>
                  </a:lnTo>
                  <a:lnTo>
                    <a:pt x="4577" y="3643"/>
                  </a:lnTo>
                  <a:lnTo>
                    <a:pt x="4528" y="3692"/>
                  </a:lnTo>
                  <a:lnTo>
                    <a:pt x="4528" y="3741"/>
                  </a:lnTo>
                  <a:lnTo>
                    <a:pt x="4577" y="3791"/>
                  </a:lnTo>
                  <a:lnTo>
                    <a:pt x="4577" y="3889"/>
                  </a:lnTo>
                  <a:lnTo>
                    <a:pt x="4478" y="3937"/>
                  </a:lnTo>
                  <a:lnTo>
                    <a:pt x="4429" y="3988"/>
                  </a:lnTo>
                  <a:lnTo>
                    <a:pt x="4331" y="4185"/>
                  </a:lnTo>
                  <a:lnTo>
                    <a:pt x="4331" y="4234"/>
                  </a:lnTo>
                  <a:lnTo>
                    <a:pt x="4331" y="4282"/>
                  </a:lnTo>
                  <a:lnTo>
                    <a:pt x="4331" y="4331"/>
                  </a:lnTo>
                  <a:lnTo>
                    <a:pt x="4331" y="4382"/>
                  </a:lnTo>
                  <a:lnTo>
                    <a:pt x="4331" y="4479"/>
                  </a:lnTo>
                  <a:lnTo>
                    <a:pt x="4281" y="4528"/>
                  </a:lnTo>
                  <a:lnTo>
                    <a:pt x="4281" y="4528"/>
                  </a:lnTo>
                  <a:lnTo>
                    <a:pt x="4232" y="4528"/>
                  </a:lnTo>
                  <a:lnTo>
                    <a:pt x="4183" y="4578"/>
                  </a:lnTo>
                  <a:lnTo>
                    <a:pt x="4135" y="4528"/>
                  </a:lnTo>
                  <a:lnTo>
                    <a:pt x="4035" y="4725"/>
                  </a:lnTo>
                  <a:lnTo>
                    <a:pt x="4084" y="4725"/>
                  </a:lnTo>
                  <a:lnTo>
                    <a:pt x="4135" y="4725"/>
                  </a:lnTo>
                  <a:lnTo>
                    <a:pt x="4183" y="4725"/>
                  </a:lnTo>
                  <a:lnTo>
                    <a:pt x="4232" y="4676"/>
                  </a:lnTo>
                  <a:lnTo>
                    <a:pt x="4331" y="4676"/>
                  </a:lnTo>
                  <a:lnTo>
                    <a:pt x="4380" y="4676"/>
                  </a:lnTo>
                  <a:lnTo>
                    <a:pt x="4478" y="4676"/>
                  </a:lnTo>
                  <a:lnTo>
                    <a:pt x="4528" y="4479"/>
                  </a:lnTo>
                  <a:lnTo>
                    <a:pt x="4577" y="4331"/>
                  </a:lnTo>
                  <a:lnTo>
                    <a:pt x="4626" y="4234"/>
                  </a:lnTo>
                  <a:lnTo>
                    <a:pt x="4626" y="4234"/>
                  </a:lnTo>
                  <a:lnTo>
                    <a:pt x="4675" y="4185"/>
                  </a:lnTo>
                  <a:lnTo>
                    <a:pt x="4725" y="4234"/>
                  </a:lnTo>
                  <a:lnTo>
                    <a:pt x="4774" y="4331"/>
                  </a:lnTo>
                  <a:lnTo>
                    <a:pt x="4823" y="4430"/>
                  </a:lnTo>
                  <a:lnTo>
                    <a:pt x="4872" y="4479"/>
                  </a:lnTo>
                  <a:lnTo>
                    <a:pt x="4872" y="4627"/>
                  </a:lnTo>
                  <a:lnTo>
                    <a:pt x="4823" y="4775"/>
                  </a:lnTo>
                  <a:lnTo>
                    <a:pt x="4774" y="4824"/>
                  </a:lnTo>
                  <a:lnTo>
                    <a:pt x="4725" y="4824"/>
                  </a:lnTo>
                  <a:lnTo>
                    <a:pt x="4725" y="4922"/>
                  </a:lnTo>
                  <a:lnTo>
                    <a:pt x="4823" y="4922"/>
                  </a:lnTo>
                  <a:lnTo>
                    <a:pt x="4872" y="4922"/>
                  </a:lnTo>
                  <a:lnTo>
                    <a:pt x="4971" y="4873"/>
                  </a:lnTo>
                  <a:lnTo>
                    <a:pt x="5020" y="4873"/>
                  </a:lnTo>
                  <a:lnTo>
                    <a:pt x="5068" y="4873"/>
                  </a:lnTo>
                  <a:lnTo>
                    <a:pt x="5068" y="4824"/>
                  </a:lnTo>
                  <a:lnTo>
                    <a:pt x="5119" y="4824"/>
                  </a:lnTo>
                  <a:lnTo>
                    <a:pt x="5168" y="4775"/>
                  </a:lnTo>
                  <a:lnTo>
                    <a:pt x="5217" y="4775"/>
                  </a:lnTo>
                  <a:lnTo>
                    <a:pt x="5265" y="4775"/>
                  </a:lnTo>
                  <a:lnTo>
                    <a:pt x="5265" y="4824"/>
                  </a:lnTo>
                  <a:lnTo>
                    <a:pt x="5316" y="4824"/>
                  </a:lnTo>
                  <a:lnTo>
                    <a:pt x="5265" y="4824"/>
                  </a:lnTo>
                  <a:lnTo>
                    <a:pt x="5265" y="4922"/>
                  </a:lnTo>
                  <a:lnTo>
                    <a:pt x="5265" y="4922"/>
                  </a:lnTo>
                  <a:lnTo>
                    <a:pt x="5217" y="4873"/>
                  </a:lnTo>
                  <a:lnTo>
                    <a:pt x="5168" y="4873"/>
                  </a:lnTo>
                  <a:lnTo>
                    <a:pt x="5168" y="4922"/>
                  </a:lnTo>
                  <a:lnTo>
                    <a:pt x="5119" y="4873"/>
                  </a:lnTo>
                  <a:lnTo>
                    <a:pt x="5119" y="4922"/>
                  </a:lnTo>
                  <a:lnTo>
                    <a:pt x="5168" y="4972"/>
                  </a:lnTo>
                  <a:lnTo>
                    <a:pt x="5265" y="5021"/>
                  </a:lnTo>
                  <a:lnTo>
                    <a:pt x="5365" y="5119"/>
                  </a:lnTo>
                  <a:lnTo>
                    <a:pt x="5413" y="5169"/>
                  </a:lnTo>
                  <a:lnTo>
                    <a:pt x="5513" y="5316"/>
                  </a:lnTo>
                  <a:lnTo>
                    <a:pt x="5561" y="5464"/>
                  </a:lnTo>
                  <a:lnTo>
                    <a:pt x="5561" y="5512"/>
                  </a:lnTo>
                  <a:lnTo>
                    <a:pt x="5513" y="5563"/>
                  </a:lnTo>
                  <a:lnTo>
                    <a:pt x="5513" y="5660"/>
                  </a:lnTo>
                  <a:lnTo>
                    <a:pt x="5513" y="5709"/>
                  </a:lnTo>
                  <a:lnTo>
                    <a:pt x="5513" y="5760"/>
                  </a:lnTo>
                  <a:lnTo>
                    <a:pt x="5561" y="5809"/>
                  </a:lnTo>
                  <a:lnTo>
                    <a:pt x="5758" y="5957"/>
                  </a:lnTo>
                  <a:lnTo>
                    <a:pt x="5856" y="6103"/>
                  </a:lnTo>
                  <a:lnTo>
                    <a:pt x="5955" y="6153"/>
                  </a:lnTo>
                  <a:lnTo>
                    <a:pt x="6152" y="6153"/>
                  </a:lnTo>
                  <a:lnTo>
                    <a:pt x="6152" y="4086"/>
                  </a:lnTo>
                  <a:lnTo>
                    <a:pt x="6152" y="4086"/>
                  </a:lnTo>
                  <a:lnTo>
                    <a:pt x="6152" y="4086"/>
                  </a:lnTo>
                  <a:lnTo>
                    <a:pt x="6152" y="1526"/>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87" name="Freeform 186"/>
            <p:cNvSpPr>
              <a:spLocks noChangeArrowheads="1"/>
            </p:cNvSpPr>
            <p:nvPr/>
          </p:nvSpPr>
          <p:spPr bwMode="auto">
            <a:xfrm>
              <a:off x="8506742" y="757238"/>
              <a:ext cx="2476500" cy="3040059"/>
            </a:xfrm>
            <a:custGeom>
              <a:avLst/>
              <a:gdLst>
                <a:gd name="T0" fmla="*/ 6103 w 7975"/>
                <a:gd name="T1" fmla="*/ 6201 h 9794"/>
                <a:gd name="T2" fmla="*/ 6793 w 7975"/>
                <a:gd name="T3" fmla="*/ 7037 h 9794"/>
                <a:gd name="T4" fmla="*/ 6694 w 7975"/>
                <a:gd name="T5" fmla="*/ 6890 h 9794"/>
                <a:gd name="T6" fmla="*/ 5660 w 7975"/>
                <a:gd name="T7" fmla="*/ 5265 h 9794"/>
                <a:gd name="T8" fmla="*/ 7777 w 7975"/>
                <a:gd name="T9" fmla="*/ 7972 h 9794"/>
                <a:gd name="T10" fmla="*/ 7777 w 7975"/>
                <a:gd name="T11" fmla="*/ 7579 h 9794"/>
                <a:gd name="T12" fmla="*/ 7727 w 7975"/>
                <a:gd name="T13" fmla="*/ 7824 h 9794"/>
                <a:gd name="T14" fmla="*/ 7875 w 7975"/>
                <a:gd name="T15" fmla="*/ 9056 h 9794"/>
                <a:gd name="T16" fmla="*/ 7875 w 7975"/>
                <a:gd name="T17" fmla="*/ 8859 h 9794"/>
                <a:gd name="T18" fmla="*/ 7875 w 7975"/>
                <a:gd name="T19" fmla="*/ 8809 h 9794"/>
                <a:gd name="T20" fmla="*/ 787 w 7975"/>
                <a:gd name="T21" fmla="*/ 3592 h 9794"/>
                <a:gd name="T22" fmla="*/ 739 w 7975"/>
                <a:gd name="T23" fmla="*/ 3347 h 9794"/>
                <a:gd name="T24" fmla="*/ 639 w 7975"/>
                <a:gd name="T25" fmla="*/ 3347 h 9794"/>
                <a:gd name="T26" fmla="*/ 7777 w 7975"/>
                <a:gd name="T27" fmla="*/ 8908 h 9794"/>
                <a:gd name="T28" fmla="*/ 7678 w 7975"/>
                <a:gd name="T29" fmla="*/ 8120 h 9794"/>
                <a:gd name="T30" fmla="*/ 7432 w 7975"/>
                <a:gd name="T31" fmla="*/ 7627 h 9794"/>
                <a:gd name="T32" fmla="*/ 7087 w 7975"/>
                <a:gd name="T33" fmla="*/ 7234 h 9794"/>
                <a:gd name="T34" fmla="*/ 6645 w 7975"/>
                <a:gd name="T35" fmla="*/ 6988 h 9794"/>
                <a:gd name="T36" fmla="*/ 6448 w 7975"/>
                <a:gd name="T37" fmla="*/ 6349 h 9794"/>
                <a:gd name="T38" fmla="*/ 6202 w 7975"/>
                <a:gd name="T39" fmla="*/ 6300 h 9794"/>
                <a:gd name="T40" fmla="*/ 6103 w 7975"/>
                <a:gd name="T41" fmla="*/ 6397 h 9794"/>
                <a:gd name="T42" fmla="*/ 5857 w 7975"/>
                <a:gd name="T43" fmla="*/ 6004 h 9794"/>
                <a:gd name="T44" fmla="*/ 5561 w 7975"/>
                <a:gd name="T45" fmla="*/ 5561 h 9794"/>
                <a:gd name="T46" fmla="*/ 5512 w 7975"/>
                <a:gd name="T47" fmla="*/ 5265 h 9794"/>
                <a:gd name="T48" fmla="*/ 5070 w 7975"/>
                <a:gd name="T49" fmla="*/ 5068 h 9794"/>
                <a:gd name="T50" fmla="*/ 4774 w 7975"/>
                <a:gd name="T51" fmla="*/ 4822 h 9794"/>
                <a:gd name="T52" fmla="*/ 4380 w 7975"/>
                <a:gd name="T53" fmla="*/ 4674 h 9794"/>
                <a:gd name="T54" fmla="*/ 4085 w 7975"/>
                <a:gd name="T55" fmla="*/ 4232 h 9794"/>
                <a:gd name="T56" fmla="*/ 3986 w 7975"/>
                <a:gd name="T57" fmla="*/ 3544 h 9794"/>
                <a:gd name="T58" fmla="*/ 3789 w 7975"/>
                <a:gd name="T59" fmla="*/ 3199 h 9794"/>
                <a:gd name="T60" fmla="*/ 3692 w 7975"/>
                <a:gd name="T61" fmla="*/ 2608 h 9794"/>
                <a:gd name="T62" fmla="*/ 3347 w 7975"/>
                <a:gd name="T63" fmla="*/ 2214 h 9794"/>
                <a:gd name="T64" fmla="*/ 2953 w 7975"/>
                <a:gd name="T65" fmla="*/ 2214 h 9794"/>
                <a:gd name="T66" fmla="*/ 2805 w 7975"/>
                <a:gd name="T67" fmla="*/ 1573 h 9794"/>
                <a:gd name="T68" fmla="*/ 2608 w 7975"/>
                <a:gd name="T69" fmla="*/ 1181 h 9794"/>
                <a:gd name="T70" fmla="*/ 2510 w 7975"/>
                <a:gd name="T71" fmla="*/ 934 h 9794"/>
                <a:gd name="T72" fmla="*/ 2411 w 7975"/>
                <a:gd name="T73" fmla="*/ 491 h 9794"/>
                <a:gd name="T74" fmla="*/ 2214 w 7975"/>
                <a:gd name="T75" fmla="*/ 443 h 9794"/>
                <a:gd name="T76" fmla="*/ 2017 w 7975"/>
                <a:gd name="T77" fmla="*/ 1033 h 9794"/>
                <a:gd name="T78" fmla="*/ 1969 w 7975"/>
                <a:gd name="T79" fmla="*/ 1328 h 9794"/>
                <a:gd name="T80" fmla="*/ 1920 w 7975"/>
                <a:gd name="T81" fmla="*/ 1427 h 9794"/>
                <a:gd name="T82" fmla="*/ 1821 w 7975"/>
                <a:gd name="T83" fmla="*/ 2066 h 9794"/>
                <a:gd name="T84" fmla="*/ 1772 w 7975"/>
                <a:gd name="T85" fmla="*/ 2854 h 9794"/>
                <a:gd name="T86" fmla="*/ 1477 w 7975"/>
                <a:gd name="T87" fmla="*/ 3690 h 9794"/>
                <a:gd name="T88" fmla="*/ 984 w 7975"/>
                <a:gd name="T89" fmla="*/ 3887 h 9794"/>
                <a:gd name="T90" fmla="*/ 493 w 7975"/>
                <a:gd name="T91" fmla="*/ 3544 h 9794"/>
                <a:gd name="T92" fmla="*/ 0 w 7975"/>
                <a:gd name="T93" fmla="*/ 3347 h 9794"/>
                <a:gd name="T94" fmla="*/ 5660 w 7975"/>
                <a:gd name="T95" fmla="*/ 9695 h 9794"/>
                <a:gd name="T96" fmla="*/ 5955 w 7975"/>
                <a:gd name="T97" fmla="*/ 9547 h 9794"/>
                <a:gd name="T98" fmla="*/ 6645 w 7975"/>
                <a:gd name="T99" fmla="*/ 9596 h 9794"/>
                <a:gd name="T100" fmla="*/ 6842 w 7975"/>
                <a:gd name="T101" fmla="*/ 9793 h 9794"/>
                <a:gd name="T102" fmla="*/ 7087 w 7975"/>
                <a:gd name="T103" fmla="*/ 9695 h 9794"/>
                <a:gd name="T104" fmla="*/ 7284 w 7975"/>
                <a:gd name="T105" fmla="*/ 9450 h 9794"/>
                <a:gd name="T106" fmla="*/ 7580 w 7975"/>
                <a:gd name="T107" fmla="*/ 9399 h 9794"/>
                <a:gd name="T108" fmla="*/ 5612 w 7975"/>
                <a:gd name="T109" fmla="*/ 5216 h 9794"/>
                <a:gd name="T110" fmla="*/ 5612 w 7975"/>
                <a:gd name="T111" fmla="*/ 5216 h 9794"/>
                <a:gd name="T112" fmla="*/ 4134 w 7975"/>
                <a:gd name="T113" fmla="*/ 4232 h 9794"/>
                <a:gd name="T114" fmla="*/ 4233 w 7975"/>
                <a:gd name="T115" fmla="*/ 4232 h 9794"/>
                <a:gd name="T116" fmla="*/ 2214 w 7975"/>
                <a:gd name="T117" fmla="*/ 49 h 9794"/>
                <a:gd name="T118" fmla="*/ 2117 w 7975"/>
                <a:gd name="T119" fmla="*/ 394 h 9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75" h="9794">
                  <a:moveTo>
                    <a:pt x="6399" y="6300"/>
                  </a:moveTo>
                  <a:lnTo>
                    <a:pt x="6448" y="6300"/>
                  </a:lnTo>
                  <a:lnTo>
                    <a:pt x="6399" y="6249"/>
                  </a:lnTo>
                  <a:lnTo>
                    <a:pt x="6399" y="6249"/>
                  </a:lnTo>
                  <a:lnTo>
                    <a:pt x="6399" y="6300"/>
                  </a:lnTo>
                  <a:close/>
                  <a:moveTo>
                    <a:pt x="6103" y="6249"/>
                  </a:moveTo>
                  <a:lnTo>
                    <a:pt x="6103" y="6201"/>
                  </a:lnTo>
                  <a:lnTo>
                    <a:pt x="6103" y="6152"/>
                  </a:lnTo>
                  <a:lnTo>
                    <a:pt x="6103" y="6201"/>
                  </a:lnTo>
                  <a:lnTo>
                    <a:pt x="6054" y="6201"/>
                  </a:lnTo>
                  <a:lnTo>
                    <a:pt x="6103" y="6249"/>
                  </a:lnTo>
                  <a:close/>
                  <a:moveTo>
                    <a:pt x="6793" y="7037"/>
                  </a:moveTo>
                  <a:lnTo>
                    <a:pt x="6793" y="7037"/>
                  </a:lnTo>
                  <a:lnTo>
                    <a:pt x="6793" y="7037"/>
                  </a:lnTo>
                  <a:lnTo>
                    <a:pt x="6793" y="6988"/>
                  </a:lnTo>
                  <a:lnTo>
                    <a:pt x="6793" y="6988"/>
                  </a:lnTo>
                  <a:lnTo>
                    <a:pt x="6793" y="6939"/>
                  </a:lnTo>
                  <a:lnTo>
                    <a:pt x="6742" y="6939"/>
                  </a:lnTo>
                  <a:lnTo>
                    <a:pt x="6742" y="6939"/>
                  </a:lnTo>
                  <a:lnTo>
                    <a:pt x="6742" y="6890"/>
                  </a:lnTo>
                  <a:lnTo>
                    <a:pt x="6694" y="6890"/>
                  </a:lnTo>
                  <a:lnTo>
                    <a:pt x="6694" y="6939"/>
                  </a:lnTo>
                  <a:lnTo>
                    <a:pt x="6742" y="7037"/>
                  </a:lnTo>
                  <a:lnTo>
                    <a:pt x="6793" y="7037"/>
                  </a:lnTo>
                  <a:close/>
                  <a:moveTo>
                    <a:pt x="5612" y="5265"/>
                  </a:moveTo>
                  <a:lnTo>
                    <a:pt x="5660" y="5265"/>
                  </a:lnTo>
                  <a:lnTo>
                    <a:pt x="5660" y="5265"/>
                  </a:lnTo>
                  <a:lnTo>
                    <a:pt x="5660" y="5265"/>
                  </a:lnTo>
                  <a:lnTo>
                    <a:pt x="5612" y="5216"/>
                  </a:lnTo>
                  <a:lnTo>
                    <a:pt x="5612" y="5216"/>
                  </a:lnTo>
                  <a:lnTo>
                    <a:pt x="5612" y="5265"/>
                  </a:lnTo>
                  <a:close/>
                  <a:moveTo>
                    <a:pt x="7727" y="8070"/>
                  </a:moveTo>
                  <a:lnTo>
                    <a:pt x="7727" y="8070"/>
                  </a:lnTo>
                  <a:lnTo>
                    <a:pt x="7727" y="8021"/>
                  </a:lnTo>
                  <a:lnTo>
                    <a:pt x="7777" y="7972"/>
                  </a:lnTo>
                  <a:lnTo>
                    <a:pt x="7875" y="7727"/>
                  </a:lnTo>
                  <a:lnTo>
                    <a:pt x="7875" y="7678"/>
                  </a:lnTo>
                  <a:lnTo>
                    <a:pt x="7826" y="7627"/>
                  </a:lnTo>
                  <a:lnTo>
                    <a:pt x="7826" y="7530"/>
                  </a:lnTo>
                  <a:lnTo>
                    <a:pt x="7826" y="7530"/>
                  </a:lnTo>
                  <a:lnTo>
                    <a:pt x="7777" y="7530"/>
                  </a:lnTo>
                  <a:lnTo>
                    <a:pt x="7777" y="7579"/>
                  </a:lnTo>
                  <a:lnTo>
                    <a:pt x="7777" y="7579"/>
                  </a:lnTo>
                  <a:lnTo>
                    <a:pt x="7777" y="7579"/>
                  </a:lnTo>
                  <a:lnTo>
                    <a:pt x="7826" y="7627"/>
                  </a:lnTo>
                  <a:lnTo>
                    <a:pt x="7777" y="7678"/>
                  </a:lnTo>
                  <a:lnTo>
                    <a:pt x="7777" y="7727"/>
                  </a:lnTo>
                  <a:lnTo>
                    <a:pt x="7678" y="7776"/>
                  </a:lnTo>
                  <a:lnTo>
                    <a:pt x="7727" y="7824"/>
                  </a:lnTo>
                  <a:lnTo>
                    <a:pt x="7727" y="7875"/>
                  </a:lnTo>
                  <a:lnTo>
                    <a:pt x="7678" y="7924"/>
                  </a:lnTo>
                  <a:lnTo>
                    <a:pt x="7678" y="7972"/>
                  </a:lnTo>
                  <a:lnTo>
                    <a:pt x="7678" y="8070"/>
                  </a:lnTo>
                  <a:lnTo>
                    <a:pt x="7727" y="8070"/>
                  </a:lnTo>
                  <a:close/>
                  <a:moveTo>
                    <a:pt x="7875" y="8957"/>
                  </a:moveTo>
                  <a:lnTo>
                    <a:pt x="7875" y="9056"/>
                  </a:lnTo>
                  <a:lnTo>
                    <a:pt x="7875" y="9056"/>
                  </a:lnTo>
                  <a:lnTo>
                    <a:pt x="7924" y="9056"/>
                  </a:lnTo>
                  <a:lnTo>
                    <a:pt x="7974" y="8957"/>
                  </a:lnTo>
                  <a:lnTo>
                    <a:pt x="7924" y="8908"/>
                  </a:lnTo>
                  <a:lnTo>
                    <a:pt x="7924" y="8908"/>
                  </a:lnTo>
                  <a:lnTo>
                    <a:pt x="7875" y="8957"/>
                  </a:lnTo>
                  <a:close/>
                  <a:moveTo>
                    <a:pt x="7875" y="8859"/>
                  </a:moveTo>
                  <a:lnTo>
                    <a:pt x="7924" y="8859"/>
                  </a:lnTo>
                  <a:lnTo>
                    <a:pt x="7875" y="8809"/>
                  </a:lnTo>
                  <a:lnTo>
                    <a:pt x="7924" y="8711"/>
                  </a:lnTo>
                  <a:lnTo>
                    <a:pt x="7924" y="8711"/>
                  </a:lnTo>
                  <a:lnTo>
                    <a:pt x="7875" y="8760"/>
                  </a:lnTo>
                  <a:lnTo>
                    <a:pt x="7875" y="8760"/>
                  </a:lnTo>
                  <a:lnTo>
                    <a:pt x="7875" y="8809"/>
                  </a:lnTo>
                  <a:lnTo>
                    <a:pt x="7875" y="8859"/>
                  </a:lnTo>
                  <a:close/>
                  <a:moveTo>
                    <a:pt x="739" y="3592"/>
                  </a:moveTo>
                  <a:lnTo>
                    <a:pt x="690" y="3641"/>
                  </a:lnTo>
                  <a:lnTo>
                    <a:pt x="739" y="3641"/>
                  </a:lnTo>
                  <a:lnTo>
                    <a:pt x="739" y="3641"/>
                  </a:lnTo>
                  <a:lnTo>
                    <a:pt x="787" y="3641"/>
                  </a:lnTo>
                  <a:lnTo>
                    <a:pt x="787" y="3592"/>
                  </a:lnTo>
                  <a:lnTo>
                    <a:pt x="739" y="3592"/>
                  </a:lnTo>
                  <a:close/>
                  <a:moveTo>
                    <a:pt x="639" y="3444"/>
                  </a:moveTo>
                  <a:lnTo>
                    <a:pt x="639" y="3444"/>
                  </a:lnTo>
                  <a:lnTo>
                    <a:pt x="690" y="3444"/>
                  </a:lnTo>
                  <a:lnTo>
                    <a:pt x="690" y="3396"/>
                  </a:lnTo>
                  <a:lnTo>
                    <a:pt x="739" y="3396"/>
                  </a:lnTo>
                  <a:lnTo>
                    <a:pt x="739" y="3347"/>
                  </a:lnTo>
                  <a:lnTo>
                    <a:pt x="787" y="3347"/>
                  </a:lnTo>
                  <a:lnTo>
                    <a:pt x="836" y="3347"/>
                  </a:lnTo>
                  <a:lnTo>
                    <a:pt x="787" y="3296"/>
                  </a:lnTo>
                  <a:lnTo>
                    <a:pt x="787" y="3296"/>
                  </a:lnTo>
                  <a:lnTo>
                    <a:pt x="739" y="3296"/>
                  </a:lnTo>
                  <a:lnTo>
                    <a:pt x="639" y="3296"/>
                  </a:lnTo>
                  <a:lnTo>
                    <a:pt x="639" y="3347"/>
                  </a:lnTo>
                  <a:lnTo>
                    <a:pt x="591" y="3396"/>
                  </a:lnTo>
                  <a:lnTo>
                    <a:pt x="591" y="3444"/>
                  </a:lnTo>
                  <a:lnTo>
                    <a:pt x="591" y="3444"/>
                  </a:lnTo>
                  <a:lnTo>
                    <a:pt x="639" y="3444"/>
                  </a:lnTo>
                  <a:close/>
                  <a:moveTo>
                    <a:pt x="7924" y="9154"/>
                  </a:moveTo>
                  <a:lnTo>
                    <a:pt x="7875" y="9105"/>
                  </a:lnTo>
                  <a:lnTo>
                    <a:pt x="7777" y="8908"/>
                  </a:lnTo>
                  <a:lnTo>
                    <a:pt x="7727" y="8809"/>
                  </a:lnTo>
                  <a:lnTo>
                    <a:pt x="7777" y="8711"/>
                  </a:lnTo>
                  <a:lnTo>
                    <a:pt x="7727" y="8366"/>
                  </a:lnTo>
                  <a:lnTo>
                    <a:pt x="7777" y="8169"/>
                  </a:lnTo>
                  <a:lnTo>
                    <a:pt x="7727" y="8169"/>
                  </a:lnTo>
                  <a:lnTo>
                    <a:pt x="7678" y="8120"/>
                  </a:lnTo>
                  <a:lnTo>
                    <a:pt x="7678" y="8120"/>
                  </a:lnTo>
                  <a:lnTo>
                    <a:pt x="7629" y="8021"/>
                  </a:lnTo>
                  <a:lnTo>
                    <a:pt x="7629" y="7924"/>
                  </a:lnTo>
                  <a:lnTo>
                    <a:pt x="7580" y="7824"/>
                  </a:lnTo>
                  <a:lnTo>
                    <a:pt x="7481" y="7776"/>
                  </a:lnTo>
                  <a:lnTo>
                    <a:pt x="7481" y="7727"/>
                  </a:lnTo>
                  <a:lnTo>
                    <a:pt x="7432" y="7678"/>
                  </a:lnTo>
                  <a:lnTo>
                    <a:pt x="7432" y="7627"/>
                  </a:lnTo>
                  <a:lnTo>
                    <a:pt x="7383" y="7579"/>
                  </a:lnTo>
                  <a:lnTo>
                    <a:pt x="7333" y="7530"/>
                  </a:lnTo>
                  <a:lnTo>
                    <a:pt x="7333" y="7530"/>
                  </a:lnTo>
                  <a:lnTo>
                    <a:pt x="7235" y="7481"/>
                  </a:lnTo>
                  <a:lnTo>
                    <a:pt x="7187" y="7431"/>
                  </a:lnTo>
                  <a:lnTo>
                    <a:pt x="7136" y="7284"/>
                  </a:lnTo>
                  <a:lnTo>
                    <a:pt x="7087" y="7234"/>
                  </a:lnTo>
                  <a:lnTo>
                    <a:pt x="6990" y="7185"/>
                  </a:lnTo>
                  <a:lnTo>
                    <a:pt x="6939" y="7185"/>
                  </a:lnTo>
                  <a:lnTo>
                    <a:pt x="6890" y="7185"/>
                  </a:lnTo>
                  <a:lnTo>
                    <a:pt x="6793" y="7087"/>
                  </a:lnTo>
                  <a:lnTo>
                    <a:pt x="6742" y="7087"/>
                  </a:lnTo>
                  <a:lnTo>
                    <a:pt x="6694" y="7037"/>
                  </a:lnTo>
                  <a:lnTo>
                    <a:pt x="6645" y="6988"/>
                  </a:lnTo>
                  <a:lnTo>
                    <a:pt x="6596" y="6939"/>
                  </a:lnTo>
                  <a:lnTo>
                    <a:pt x="6596" y="6890"/>
                  </a:lnTo>
                  <a:lnTo>
                    <a:pt x="6546" y="6742"/>
                  </a:lnTo>
                  <a:lnTo>
                    <a:pt x="6546" y="6594"/>
                  </a:lnTo>
                  <a:lnTo>
                    <a:pt x="6546" y="6446"/>
                  </a:lnTo>
                  <a:lnTo>
                    <a:pt x="6497" y="6349"/>
                  </a:lnTo>
                  <a:lnTo>
                    <a:pt x="6448" y="6349"/>
                  </a:lnTo>
                  <a:lnTo>
                    <a:pt x="6448" y="6349"/>
                  </a:lnTo>
                  <a:lnTo>
                    <a:pt x="6448" y="6397"/>
                  </a:lnTo>
                  <a:lnTo>
                    <a:pt x="6448" y="6446"/>
                  </a:lnTo>
                  <a:lnTo>
                    <a:pt x="6399" y="6446"/>
                  </a:lnTo>
                  <a:lnTo>
                    <a:pt x="6349" y="6397"/>
                  </a:lnTo>
                  <a:lnTo>
                    <a:pt x="6251" y="6349"/>
                  </a:lnTo>
                  <a:lnTo>
                    <a:pt x="6202" y="6300"/>
                  </a:lnTo>
                  <a:lnTo>
                    <a:pt x="6202" y="6249"/>
                  </a:lnTo>
                  <a:lnTo>
                    <a:pt x="6152" y="6249"/>
                  </a:lnTo>
                  <a:lnTo>
                    <a:pt x="6152" y="6249"/>
                  </a:lnTo>
                  <a:lnTo>
                    <a:pt x="6103" y="6300"/>
                  </a:lnTo>
                  <a:lnTo>
                    <a:pt x="6152" y="6397"/>
                  </a:lnTo>
                  <a:lnTo>
                    <a:pt x="6152" y="6446"/>
                  </a:lnTo>
                  <a:lnTo>
                    <a:pt x="6103" y="6397"/>
                  </a:lnTo>
                  <a:lnTo>
                    <a:pt x="6054" y="6349"/>
                  </a:lnTo>
                  <a:lnTo>
                    <a:pt x="6005" y="6349"/>
                  </a:lnTo>
                  <a:lnTo>
                    <a:pt x="6005" y="6397"/>
                  </a:lnTo>
                  <a:lnTo>
                    <a:pt x="5955" y="6300"/>
                  </a:lnTo>
                  <a:lnTo>
                    <a:pt x="5955" y="6300"/>
                  </a:lnTo>
                  <a:lnTo>
                    <a:pt x="5906" y="6152"/>
                  </a:lnTo>
                  <a:lnTo>
                    <a:pt x="5857" y="6004"/>
                  </a:lnTo>
                  <a:lnTo>
                    <a:pt x="5857" y="5955"/>
                  </a:lnTo>
                  <a:lnTo>
                    <a:pt x="5808" y="5856"/>
                  </a:lnTo>
                  <a:lnTo>
                    <a:pt x="5758" y="5807"/>
                  </a:lnTo>
                  <a:lnTo>
                    <a:pt x="5758" y="5758"/>
                  </a:lnTo>
                  <a:lnTo>
                    <a:pt x="5758" y="5709"/>
                  </a:lnTo>
                  <a:lnTo>
                    <a:pt x="5660" y="5610"/>
                  </a:lnTo>
                  <a:lnTo>
                    <a:pt x="5561" y="5561"/>
                  </a:lnTo>
                  <a:lnTo>
                    <a:pt x="5512" y="5512"/>
                  </a:lnTo>
                  <a:lnTo>
                    <a:pt x="5463" y="5413"/>
                  </a:lnTo>
                  <a:lnTo>
                    <a:pt x="5512" y="5364"/>
                  </a:lnTo>
                  <a:lnTo>
                    <a:pt x="5512" y="5364"/>
                  </a:lnTo>
                  <a:lnTo>
                    <a:pt x="5561" y="5364"/>
                  </a:lnTo>
                  <a:lnTo>
                    <a:pt x="5561" y="5315"/>
                  </a:lnTo>
                  <a:lnTo>
                    <a:pt x="5512" y="5265"/>
                  </a:lnTo>
                  <a:lnTo>
                    <a:pt x="5415" y="5216"/>
                  </a:lnTo>
                  <a:lnTo>
                    <a:pt x="5364" y="5167"/>
                  </a:lnTo>
                  <a:lnTo>
                    <a:pt x="5315" y="5167"/>
                  </a:lnTo>
                  <a:lnTo>
                    <a:pt x="5218" y="5119"/>
                  </a:lnTo>
                  <a:lnTo>
                    <a:pt x="5167" y="5068"/>
                  </a:lnTo>
                  <a:lnTo>
                    <a:pt x="5119" y="5068"/>
                  </a:lnTo>
                  <a:lnTo>
                    <a:pt x="5070" y="5068"/>
                  </a:lnTo>
                  <a:lnTo>
                    <a:pt x="5021" y="5019"/>
                  </a:lnTo>
                  <a:lnTo>
                    <a:pt x="4971" y="5019"/>
                  </a:lnTo>
                  <a:lnTo>
                    <a:pt x="4922" y="4922"/>
                  </a:lnTo>
                  <a:lnTo>
                    <a:pt x="4873" y="4871"/>
                  </a:lnTo>
                  <a:lnTo>
                    <a:pt x="4824" y="4822"/>
                  </a:lnTo>
                  <a:lnTo>
                    <a:pt x="4824" y="4822"/>
                  </a:lnTo>
                  <a:lnTo>
                    <a:pt x="4774" y="4822"/>
                  </a:lnTo>
                  <a:lnTo>
                    <a:pt x="4725" y="4822"/>
                  </a:lnTo>
                  <a:lnTo>
                    <a:pt x="4676" y="4822"/>
                  </a:lnTo>
                  <a:lnTo>
                    <a:pt x="4676" y="4774"/>
                  </a:lnTo>
                  <a:lnTo>
                    <a:pt x="4627" y="4725"/>
                  </a:lnTo>
                  <a:lnTo>
                    <a:pt x="4528" y="4725"/>
                  </a:lnTo>
                  <a:lnTo>
                    <a:pt x="4430" y="4725"/>
                  </a:lnTo>
                  <a:lnTo>
                    <a:pt x="4380" y="4674"/>
                  </a:lnTo>
                  <a:lnTo>
                    <a:pt x="4331" y="4626"/>
                  </a:lnTo>
                  <a:lnTo>
                    <a:pt x="4282" y="4577"/>
                  </a:lnTo>
                  <a:lnTo>
                    <a:pt x="4233" y="4528"/>
                  </a:lnTo>
                  <a:lnTo>
                    <a:pt x="4233" y="4429"/>
                  </a:lnTo>
                  <a:lnTo>
                    <a:pt x="4282" y="4380"/>
                  </a:lnTo>
                  <a:lnTo>
                    <a:pt x="4183" y="4380"/>
                  </a:lnTo>
                  <a:lnTo>
                    <a:pt x="4085" y="4232"/>
                  </a:lnTo>
                  <a:lnTo>
                    <a:pt x="4085" y="4183"/>
                  </a:lnTo>
                  <a:lnTo>
                    <a:pt x="4134" y="4084"/>
                  </a:lnTo>
                  <a:lnTo>
                    <a:pt x="4134" y="3887"/>
                  </a:lnTo>
                  <a:lnTo>
                    <a:pt x="4134" y="3789"/>
                  </a:lnTo>
                  <a:lnTo>
                    <a:pt x="4037" y="3641"/>
                  </a:lnTo>
                  <a:lnTo>
                    <a:pt x="4037" y="3544"/>
                  </a:lnTo>
                  <a:lnTo>
                    <a:pt x="3986" y="3544"/>
                  </a:lnTo>
                  <a:lnTo>
                    <a:pt x="3986" y="3544"/>
                  </a:lnTo>
                  <a:lnTo>
                    <a:pt x="3889" y="3444"/>
                  </a:lnTo>
                  <a:lnTo>
                    <a:pt x="3840" y="3396"/>
                  </a:lnTo>
                  <a:lnTo>
                    <a:pt x="3840" y="3347"/>
                  </a:lnTo>
                  <a:lnTo>
                    <a:pt x="3789" y="3296"/>
                  </a:lnTo>
                  <a:lnTo>
                    <a:pt x="3789" y="3248"/>
                  </a:lnTo>
                  <a:lnTo>
                    <a:pt x="3789" y="3199"/>
                  </a:lnTo>
                  <a:lnTo>
                    <a:pt x="3789" y="3099"/>
                  </a:lnTo>
                  <a:lnTo>
                    <a:pt x="3789" y="3002"/>
                  </a:lnTo>
                  <a:lnTo>
                    <a:pt x="3740" y="2903"/>
                  </a:lnTo>
                  <a:lnTo>
                    <a:pt x="3740" y="2805"/>
                  </a:lnTo>
                  <a:lnTo>
                    <a:pt x="3740" y="2706"/>
                  </a:lnTo>
                  <a:lnTo>
                    <a:pt x="3740" y="2657"/>
                  </a:lnTo>
                  <a:lnTo>
                    <a:pt x="3692" y="2608"/>
                  </a:lnTo>
                  <a:lnTo>
                    <a:pt x="3740" y="2559"/>
                  </a:lnTo>
                  <a:lnTo>
                    <a:pt x="3740" y="2509"/>
                  </a:lnTo>
                  <a:lnTo>
                    <a:pt x="3692" y="2460"/>
                  </a:lnTo>
                  <a:lnTo>
                    <a:pt x="3592" y="2460"/>
                  </a:lnTo>
                  <a:lnTo>
                    <a:pt x="3544" y="2411"/>
                  </a:lnTo>
                  <a:lnTo>
                    <a:pt x="3396" y="2312"/>
                  </a:lnTo>
                  <a:lnTo>
                    <a:pt x="3347" y="2214"/>
                  </a:lnTo>
                  <a:lnTo>
                    <a:pt x="3298" y="2166"/>
                  </a:lnTo>
                  <a:lnTo>
                    <a:pt x="3249" y="2166"/>
                  </a:lnTo>
                  <a:lnTo>
                    <a:pt x="3150" y="2214"/>
                  </a:lnTo>
                  <a:lnTo>
                    <a:pt x="3101" y="2263"/>
                  </a:lnTo>
                  <a:lnTo>
                    <a:pt x="3052" y="2263"/>
                  </a:lnTo>
                  <a:lnTo>
                    <a:pt x="2953" y="2263"/>
                  </a:lnTo>
                  <a:lnTo>
                    <a:pt x="2953" y="2214"/>
                  </a:lnTo>
                  <a:lnTo>
                    <a:pt x="2904" y="2115"/>
                  </a:lnTo>
                  <a:lnTo>
                    <a:pt x="2904" y="2018"/>
                  </a:lnTo>
                  <a:lnTo>
                    <a:pt x="2855" y="1969"/>
                  </a:lnTo>
                  <a:lnTo>
                    <a:pt x="2855" y="1918"/>
                  </a:lnTo>
                  <a:lnTo>
                    <a:pt x="2855" y="1772"/>
                  </a:lnTo>
                  <a:lnTo>
                    <a:pt x="2805" y="1673"/>
                  </a:lnTo>
                  <a:lnTo>
                    <a:pt x="2805" y="1573"/>
                  </a:lnTo>
                  <a:lnTo>
                    <a:pt x="2805" y="1476"/>
                  </a:lnTo>
                  <a:lnTo>
                    <a:pt x="2756" y="1378"/>
                  </a:lnTo>
                  <a:lnTo>
                    <a:pt x="2756" y="1328"/>
                  </a:lnTo>
                  <a:lnTo>
                    <a:pt x="2707" y="1279"/>
                  </a:lnTo>
                  <a:lnTo>
                    <a:pt x="2707" y="1230"/>
                  </a:lnTo>
                  <a:lnTo>
                    <a:pt x="2658" y="1181"/>
                  </a:lnTo>
                  <a:lnTo>
                    <a:pt x="2608" y="1181"/>
                  </a:lnTo>
                  <a:lnTo>
                    <a:pt x="2608" y="1131"/>
                  </a:lnTo>
                  <a:lnTo>
                    <a:pt x="2608" y="1082"/>
                  </a:lnTo>
                  <a:lnTo>
                    <a:pt x="2608" y="1082"/>
                  </a:lnTo>
                  <a:lnTo>
                    <a:pt x="2658" y="984"/>
                  </a:lnTo>
                  <a:lnTo>
                    <a:pt x="2608" y="984"/>
                  </a:lnTo>
                  <a:lnTo>
                    <a:pt x="2559" y="984"/>
                  </a:lnTo>
                  <a:lnTo>
                    <a:pt x="2510" y="934"/>
                  </a:lnTo>
                  <a:lnTo>
                    <a:pt x="2510" y="934"/>
                  </a:lnTo>
                  <a:lnTo>
                    <a:pt x="2462" y="836"/>
                  </a:lnTo>
                  <a:lnTo>
                    <a:pt x="2462" y="737"/>
                  </a:lnTo>
                  <a:lnTo>
                    <a:pt x="2462" y="688"/>
                  </a:lnTo>
                  <a:lnTo>
                    <a:pt x="2462" y="639"/>
                  </a:lnTo>
                  <a:lnTo>
                    <a:pt x="2462" y="591"/>
                  </a:lnTo>
                  <a:lnTo>
                    <a:pt x="2411" y="491"/>
                  </a:lnTo>
                  <a:lnTo>
                    <a:pt x="2314" y="443"/>
                  </a:lnTo>
                  <a:lnTo>
                    <a:pt x="2314" y="394"/>
                  </a:lnTo>
                  <a:lnTo>
                    <a:pt x="2362" y="394"/>
                  </a:lnTo>
                  <a:lnTo>
                    <a:pt x="2314" y="343"/>
                  </a:lnTo>
                  <a:lnTo>
                    <a:pt x="2265" y="343"/>
                  </a:lnTo>
                  <a:lnTo>
                    <a:pt x="2265" y="394"/>
                  </a:lnTo>
                  <a:lnTo>
                    <a:pt x="2214" y="443"/>
                  </a:lnTo>
                  <a:lnTo>
                    <a:pt x="2117" y="491"/>
                  </a:lnTo>
                  <a:lnTo>
                    <a:pt x="2117" y="639"/>
                  </a:lnTo>
                  <a:lnTo>
                    <a:pt x="2068" y="836"/>
                  </a:lnTo>
                  <a:lnTo>
                    <a:pt x="2017" y="984"/>
                  </a:lnTo>
                  <a:lnTo>
                    <a:pt x="2017" y="984"/>
                  </a:lnTo>
                  <a:lnTo>
                    <a:pt x="2017" y="1033"/>
                  </a:lnTo>
                  <a:lnTo>
                    <a:pt x="2017" y="1033"/>
                  </a:lnTo>
                  <a:lnTo>
                    <a:pt x="1969" y="984"/>
                  </a:lnTo>
                  <a:lnTo>
                    <a:pt x="1920" y="1082"/>
                  </a:lnTo>
                  <a:lnTo>
                    <a:pt x="1871" y="1181"/>
                  </a:lnTo>
                  <a:lnTo>
                    <a:pt x="1871" y="1279"/>
                  </a:lnTo>
                  <a:lnTo>
                    <a:pt x="1920" y="1279"/>
                  </a:lnTo>
                  <a:lnTo>
                    <a:pt x="1920" y="1328"/>
                  </a:lnTo>
                  <a:lnTo>
                    <a:pt x="1969" y="1328"/>
                  </a:lnTo>
                  <a:lnTo>
                    <a:pt x="1969" y="1328"/>
                  </a:lnTo>
                  <a:lnTo>
                    <a:pt x="1969" y="1378"/>
                  </a:lnTo>
                  <a:lnTo>
                    <a:pt x="2017" y="1378"/>
                  </a:lnTo>
                  <a:lnTo>
                    <a:pt x="2017" y="1427"/>
                  </a:lnTo>
                  <a:lnTo>
                    <a:pt x="1969" y="1427"/>
                  </a:lnTo>
                  <a:lnTo>
                    <a:pt x="1920" y="1427"/>
                  </a:lnTo>
                  <a:lnTo>
                    <a:pt x="1920" y="1427"/>
                  </a:lnTo>
                  <a:lnTo>
                    <a:pt x="1821" y="1525"/>
                  </a:lnTo>
                  <a:lnTo>
                    <a:pt x="1871" y="1673"/>
                  </a:lnTo>
                  <a:lnTo>
                    <a:pt x="1821" y="1772"/>
                  </a:lnTo>
                  <a:lnTo>
                    <a:pt x="1821" y="1821"/>
                  </a:lnTo>
                  <a:lnTo>
                    <a:pt x="1772" y="1918"/>
                  </a:lnTo>
                  <a:lnTo>
                    <a:pt x="1772" y="2018"/>
                  </a:lnTo>
                  <a:lnTo>
                    <a:pt x="1821" y="2066"/>
                  </a:lnTo>
                  <a:lnTo>
                    <a:pt x="1821" y="2115"/>
                  </a:lnTo>
                  <a:lnTo>
                    <a:pt x="1821" y="2214"/>
                  </a:lnTo>
                  <a:lnTo>
                    <a:pt x="1772" y="2263"/>
                  </a:lnTo>
                  <a:lnTo>
                    <a:pt x="1821" y="2460"/>
                  </a:lnTo>
                  <a:lnTo>
                    <a:pt x="1871" y="2608"/>
                  </a:lnTo>
                  <a:lnTo>
                    <a:pt x="1821" y="2657"/>
                  </a:lnTo>
                  <a:lnTo>
                    <a:pt x="1772" y="2854"/>
                  </a:lnTo>
                  <a:lnTo>
                    <a:pt x="1723" y="3002"/>
                  </a:lnTo>
                  <a:lnTo>
                    <a:pt x="1723" y="3099"/>
                  </a:lnTo>
                  <a:lnTo>
                    <a:pt x="1723" y="3199"/>
                  </a:lnTo>
                  <a:lnTo>
                    <a:pt x="1674" y="3296"/>
                  </a:lnTo>
                  <a:lnTo>
                    <a:pt x="1624" y="3396"/>
                  </a:lnTo>
                  <a:lnTo>
                    <a:pt x="1526" y="3592"/>
                  </a:lnTo>
                  <a:lnTo>
                    <a:pt x="1477" y="3690"/>
                  </a:lnTo>
                  <a:lnTo>
                    <a:pt x="1427" y="3789"/>
                  </a:lnTo>
                  <a:lnTo>
                    <a:pt x="1329" y="3838"/>
                  </a:lnTo>
                  <a:lnTo>
                    <a:pt x="1280" y="3887"/>
                  </a:lnTo>
                  <a:lnTo>
                    <a:pt x="1132" y="3937"/>
                  </a:lnTo>
                  <a:lnTo>
                    <a:pt x="1033" y="3937"/>
                  </a:lnTo>
                  <a:lnTo>
                    <a:pt x="984" y="3937"/>
                  </a:lnTo>
                  <a:lnTo>
                    <a:pt x="984" y="3887"/>
                  </a:lnTo>
                  <a:lnTo>
                    <a:pt x="836" y="3838"/>
                  </a:lnTo>
                  <a:lnTo>
                    <a:pt x="739" y="3789"/>
                  </a:lnTo>
                  <a:lnTo>
                    <a:pt x="639" y="3739"/>
                  </a:lnTo>
                  <a:lnTo>
                    <a:pt x="591" y="3690"/>
                  </a:lnTo>
                  <a:lnTo>
                    <a:pt x="591" y="3641"/>
                  </a:lnTo>
                  <a:lnTo>
                    <a:pt x="542" y="3592"/>
                  </a:lnTo>
                  <a:lnTo>
                    <a:pt x="493" y="3544"/>
                  </a:lnTo>
                  <a:lnTo>
                    <a:pt x="394" y="3493"/>
                  </a:lnTo>
                  <a:lnTo>
                    <a:pt x="296" y="3493"/>
                  </a:lnTo>
                  <a:lnTo>
                    <a:pt x="246" y="3493"/>
                  </a:lnTo>
                  <a:lnTo>
                    <a:pt x="99" y="3444"/>
                  </a:lnTo>
                  <a:lnTo>
                    <a:pt x="49" y="3396"/>
                  </a:lnTo>
                  <a:lnTo>
                    <a:pt x="0" y="3347"/>
                  </a:lnTo>
                  <a:lnTo>
                    <a:pt x="0" y="3347"/>
                  </a:lnTo>
                  <a:lnTo>
                    <a:pt x="0" y="8218"/>
                  </a:lnTo>
                  <a:lnTo>
                    <a:pt x="1526" y="8218"/>
                  </a:lnTo>
                  <a:lnTo>
                    <a:pt x="1526" y="9744"/>
                  </a:lnTo>
                  <a:lnTo>
                    <a:pt x="5612" y="9744"/>
                  </a:lnTo>
                  <a:lnTo>
                    <a:pt x="5612" y="9744"/>
                  </a:lnTo>
                  <a:lnTo>
                    <a:pt x="5660" y="9695"/>
                  </a:lnTo>
                  <a:lnTo>
                    <a:pt x="5660" y="9695"/>
                  </a:lnTo>
                  <a:lnTo>
                    <a:pt x="5709" y="9647"/>
                  </a:lnTo>
                  <a:lnTo>
                    <a:pt x="5808" y="9596"/>
                  </a:lnTo>
                  <a:lnTo>
                    <a:pt x="5857" y="9547"/>
                  </a:lnTo>
                  <a:lnTo>
                    <a:pt x="5857" y="9547"/>
                  </a:lnTo>
                  <a:lnTo>
                    <a:pt x="5906" y="9499"/>
                  </a:lnTo>
                  <a:lnTo>
                    <a:pt x="5955" y="9499"/>
                  </a:lnTo>
                  <a:lnTo>
                    <a:pt x="5955" y="9547"/>
                  </a:lnTo>
                  <a:lnTo>
                    <a:pt x="6054" y="9547"/>
                  </a:lnTo>
                  <a:lnTo>
                    <a:pt x="6202" y="9499"/>
                  </a:lnTo>
                  <a:lnTo>
                    <a:pt x="6300" y="9499"/>
                  </a:lnTo>
                  <a:lnTo>
                    <a:pt x="6399" y="9547"/>
                  </a:lnTo>
                  <a:lnTo>
                    <a:pt x="6497" y="9547"/>
                  </a:lnTo>
                  <a:lnTo>
                    <a:pt x="6596" y="9547"/>
                  </a:lnTo>
                  <a:lnTo>
                    <a:pt x="6645" y="9596"/>
                  </a:lnTo>
                  <a:lnTo>
                    <a:pt x="6694" y="9596"/>
                  </a:lnTo>
                  <a:lnTo>
                    <a:pt x="6694" y="9647"/>
                  </a:lnTo>
                  <a:lnTo>
                    <a:pt x="6694" y="9647"/>
                  </a:lnTo>
                  <a:lnTo>
                    <a:pt x="6793" y="9695"/>
                  </a:lnTo>
                  <a:lnTo>
                    <a:pt x="6793" y="9744"/>
                  </a:lnTo>
                  <a:lnTo>
                    <a:pt x="6842" y="9793"/>
                  </a:lnTo>
                  <a:lnTo>
                    <a:pt x="6842" y="9793"/>
                  </a:lnTo>
                  <a:lnTo>
                    <a:pt x="6890" y="9793"/>
                  </a:lnTo>
                  <a:lnTo>
                    <a:pt x="6939" y="9744"/>
                  </a:lnTo>
                  <a:lnTo>
                    <a:pt x="6939" y="9695"/>
                  </a:lnTo>
                  <a:lnTo>
                    <a:pt x="7038" y="9695"/>
                  </a:lnTo>
                  <a:lnTo>
                    <a:pt x="7038" y="9695"/>
                  </a:lnTo>
                  <a:lnTo>
                    <a:pt x="7087" y="9744"/>
                  </a:lnTo>
                  <a:lnTo>
                    <a:pt x="7087" y="9695"/>
                  </a:lnTo>
                  <a:lnTo>
                    <a:pt x="7136" y="9695"/>
                  </a:lnTo>
                  <a:lnTo>
                    <a:pt x="7187" y="9695"/>
                  </a:lnTo>
                  <a:lnTo>
                    <a:pt x="7187" y="9596"/>
                  </a:lnTo>
                  <a:lnTo>
                    <a:pt x="7187" y="9547"/>
                  </a:lnTo>
                  <a:lnTo>
                    <a:pt x="7136" y="9499"/>
                  </a:lnTo>
                  <a:lnTo>
                    <a:pt x="7235" y="9450"/>
                  </a:lnTo>
                  <a:lnTo>
                    <a:pt x="7284" y="9450"/>
                  </a:lnTo>
                  <a:lnTo>
                    <a:pt x="7333" y="9399"/>
                  </a:lnTo>
                  <a:lnTo>
                    <a:pt x="7383" y="9399"/>
                  </a:lnTo>
                  <a:lnTo>
                    <a:pt x="7432" y="9350"/>
                  </a:lnTo>
                  <a:lnTo>
                    <a:pt x="7481" y="9399"/>
                  </a:lnTo>
                  <a:lnTo>
                    <a:pt x="7481" y="9350"/>
                  </a:lnTo>
                  <a:lnTo>
                    <a:pt x="7530" y="9399"/>
                  </a:lnTo>
                  <a:lnTo>
                    <a:pt x="7580" y="9399"/>
                  </a:lnTo>
                  <a:lnTo>
                    <a:pt x="7727" y="9399"/>
                  </a:lnTo>
                  <a:lnTo>
                    <a:pt x="7777" y="9350"/>
                  </a:lnTo>
                  <a:lnTo>
                    <a:pt x="7875" y="9350"/>
                  </a:lnTo>
                  <a:lnTo>
                    <a:pt x="7924" y="9302"/>
                  </a:lnTo>
                  <a:lnTo>
                    <a:pt x="7924" y="9253"/>
                  </a:lnTo>
                  <a:lnTo>
                    <a:pt x="7924" y="9154"/>
                  </a:lnTo>
                  <a:close/>
                  <a:moveTo>
                    <a:pt x="5612" y="5216"/>
                  </a:moveTo>
                  <a:lnTo>
                    <a:pt x="5612" y="5167"/>
                  </a:lnTo>
                  <a:lnTo>
                    <a:pt x="5612" y="5167"/>
                  </a:lnTo>
                  <a:lnTo>
                    <a:pt x="5612" y="5167"/>
                  </a:lnTo>
                  <a:lnTo>
                    <a:pt x="5561" y="5167"/>
                  </a:lnTo>
                  <a:lnTo>
                    <a:pt x="5561" y="5216"/>
                  </a:lnTo>
                  <a:lnTo>
                    <a:pt x="5561" y="5216"/>
                  </a:lnTo>
                  <a:lnTo>
                    <a:pt x="5612" y="5216"/>
                  </a:lnTo>
                  <a:close/>
                  <a:moveTo>
                    <a:pt x="2117" y="49"/>
                  </a:moveTo>
                  <a:lnTo>
                    <a:pt x="2117" y="49"/>
                  </a:lnTo>
                  <a:lnTo>
                    <a:pt x="2117" y="0"/>
                  </a:lnTo>
                  <a:lnTo>
                    <a:pt x="2068" y="49"/>
                  </a:lnTo>
                  <a:lnTo>
                    <a:pt x="2117" y="98"/>
                  </a:lnTo>
                  <a:lnTo>
                    <a:pt x="2117" y="49"/>
                  </a:lnTo>
                  <a:close/>
                  <a:moveTo>
                    <a:pt x="4134" y="4232"/>
                  </a:moveTo>
                  <a:lnTo>
                    <a:pt x="4183" y="4281"/>
                  </a:lnTo>
                  <a:lnTo>
                    <a:pt x="4233" y="4331"/>
                  </a:lnTo>
                  <a:lnTo>
                    <a:pt x="4233" y="4331"/>
                  </a:lnTo>
                  <a:lnTo>
                    <a:pt x="4282" y="4331"/>
                  </a:lnTo>
                  <a:lnTo>
                    <a:pt x="4282" y="4281"/>
                  </a:lnTo>
                  <a:lnTo>
                    <a:pt x="4233" y="4281"/>
                  </a:lnTo>
                  <a:lnTo>
                    <a:pt x="4233" y="4232"/>
                  </a:lnTo>
                  <a:lnTo>
                    <a:pt x="4233" y="4232"/>
                  </a:lnTo>
                  <a:lnTo>
                    <a:pt x="4233" y="4232"/>
                  </a:lnTo>
                  <a:lnTo>
                    <a:pt x="4183" y="4232"/>
                  </a:lnTo>
                  <a:lnTo>
                    <a:pt x="4134" y="4232"/>
                  </a:lnTo>
                  <a:close/>
                  <a:moveTo>
                    <a:pt x="2165" y="146"/>
                  </a:moveTo>
                  <a:lnTo>
                    <a:pt x="2214" y="98"/>
                  </a:lnTo>
                  <a:lnTo>
                    <a:pt x="2214" y="49"/>
                  </a:lnTo>
                  <a:lnTo>
                    <a:pt x="2165" y="49"/>
                  </a:lnTo>
                  <a:lnTo>
                    <a:pt x="2117" y="98"/>
                  </a:lnTo>
                  <a:lnTo>
                    <a:pt x="2165" y="98"/>
                  </a:lnTo>
                  <a:lnTo>
                    <a:pt x="2165" y="146"/>
                  </a:lnTo>
                  <a:close/>
                  <a:moveTo>
                    <a:pt x="2117" y="343"/>
                  </a:moveTo>
                  <a:lnTo>
                    <a:pt x="2117" y="343"/>
                  </a:lnTo>
                  <a:lnTo>
                    <a:pt x="2117" y="394"/>
                  </a:lnTo>
                  <a:lnTo>
                    <a:pt x="2117" y="394"/>
                  </a:lnTo>
                  <a:lnTo>
                    <a:pt x="2165" y="343"/>
                  </a:lnTo>
                  <a:lnTo>
                    <a:pt x="2165" y="295"/>
                  </a:lnTo>
                  <a:lnTo>
                    <a:pt x="2117" y="343"/>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88" name="Freeform 187"/>
            <p:cNvSpPr>
              <a:spLocks noChangeArrowheads="1"/>
            </p:cNvSpPr>
            <p:nvPr/>
          </p:nvSpPr>
          <p:spPr bwMode="auto">
            <a:xfrm>
              <a:off x="7070051" y="909635"/>
              <a:ext cx="1436691" cy="2400303"/>
            </a:xfrm>
            <a:custGeom>
              <a:avLst/>
              <a:gdLst>
                <a:gd name="T0" fmla="*/ 4035 w 4627"/>
                <a:gd name="T1" fmla="*/ 2412 h 7728"/>
                <a:gd name="T2" fmla="*/ 3938 w 4627"/>
                <a:gd name="T3" fmla="*/ 100 h 7728"/>
                <a:gd name="T4" fmla="*/ 3887 w 4627"/>
                <a:gd name="T5" fmla="*/ 197 h 7728"/>
                <a:gd name="T6" fmla="*/ 4135 w 4627"/>
                <a:gd name="T7" fmla="*/ 2412 h 7728"/>
                <a:gd name="T8" fmla="*/ 4035 w 4627"/>
                <a:gd name="T9" fmla="*/ 1675 h 7728"/>
                <a:gd name="T10" fmla="*/ 4035 w 4627"/>
                <a:gd name="T11" fmla="*/ 1478 h 7728"/>
                <a:gd name="T12" fmla="*/ 3986 w 4627"/>
                <a:gd name="T13" fmla="*/ 1478 h 7728"/>
                <a:gd name="T14" fmla="*/ 3838 w 4627"/>
                <a:gd name="T15" fmla="*/ 1427 h 7728"/>
                <a:gd name="T16" fmla="*/ 3790 w 4627"/>
                <a:gd name="T17" fmla="*/ 1675 h 7728"/>
                <a:gd name="T18" fmla="*/ 4084 w 4627"/>
                <a:gd name="T19" fmla="*/ 1624 h 7728"/>
                <a:gd name="T20" fmla="*/ 3838 w 4627"/>
                <a:gd name="T21" fmla="*/ 246 h 7728"/>
                <a:gd name="T22" fmla="*/ 3838 w 4627"/>
                <a:gd name="T23" fmla="*/ 2412 h 7728"/>
                <a:gd name="T24" fmla="*/ 3690 w 4627"/>
                <a:gd name="T25" fmla="*/ 1427 h 7728"/>
                <a:gd name="T26" fmla="*/ 3741 w 4627"/>
                <a:gd name="T27" fmla="*/ 1427 h 7728"/>
                <a:gd name="T28" fmla="*/ 4478 w 4627"/>
                <a:gd name="T29" fmla="*/ 2708 h 7728"/>
                <a:gd name="T30" fmla="*/ 4084 w 4627"/>
                <a:gd name="T31" fmla="*/ 2511 h 7728"/>
                <a:gd name="T32" fmla="*/ 3938 w 4627"/>
                <a:gd name="T33" fmla="*/ 2412 h 7728"/>
                <a:gd name="T34" fmla="*/ 3741 w 4627"/>
                <a:gd name="T35" fmla="*/ 2314 h 7728"/>
                <a:gd name="T36" fmla="*/ 3297 w 4627"/>
                <a:gd name="T37" fmla="*/ 1969 h 7728"/>
                <a:gd name="T38" fmla="*/ 3544 w 4627"/>
                <a:gd name="T39" fmla="*/ 1624 h 7728"/>
                <a:gd name="T40" fmla="*/ 3690 w 4627"/>
                <a:gd name="T41" fmla="*/ 1133 h 7728"/>
                <a:gd name="T42" fmla="*/ 3887 w 4627"/>
                <a:gd name="T43" fmla="*/ 985 h 7728"/>
                <a:gd name="T44" fmla="*/ 3938 w 4627"/>
                <a:gd name="T45" fmla="*/ 640 h 7728"/>
                <a:gd name="T46" fmla="*/ 3741 w 4627"/>
                <a:gd name="T47" fmla="*/ 640 h 7728"/>
                <a:gd name="T48" fmla="*/ 3593 w 4627"/>
                <a:gd name="T49" fmla="*/ 640 h 7728"/>
                <a:gd name="T50" fmla="*/ 3445 w 4627"/>
                <a:gd name="T51" fmla="*/ 591 h 7728"/>
                <a:gd name="T52" fmla="*/ 3544 w 4627"/>
                <a:gd name="T53" fmla="*/ 443 h 7728"/>
                <a:gd name="T54" fmla="*/ 3199 w 4627"/>
                <a:gd name="T55" fmla="*/ 640 h 7728"/>
                <a:gd name="T56" fmla="*/ 2756 w 4627"/>
                <a:gd name="T57" fmla="*/ 542 h 7728"/>
                <a:gd name="T58" fmla="*/ 2312 w 4627"/>
                <a:gd name="T59" fmla="*/ 443 h 7728"/>
                <a:gd name="T60" fmla="*/ 2018 w 4627"/>
                <a:gd name="T61" fmla="*/ 246 h 7728"/>
                <a:gd name="T62" fmla="*/ 1673 w 4627"/>
                <a:gd name="T63" fmla="*/ 100 h 7728"/>
                <a:gd name="T64" fmla="*/ 1525 w 4627"/>
                <a:gd name="T65" fmla="*/ 100 h 7728"/>
                <a:gd name="T66" fmla="*/ 1673 w 4627"/>
                <a:gd name="T67" fmla="*/ 246 h 7728"/>
                <a:gd name="T68" fmla="*/ 1870 w 4627"/>
                <a:gd name="T69" fmla="*/ 542 h 7728"/>
                <a:gd name="T70" fmla="*/ 1772 w 4627"/>
                <a:gd name="T71" fmla="*/ 690 h 7728"/>
                <a:gd name="T72" fmla="*/ 1476 w 4627"/>
                <a:gd name="T73" fmla="*/ 640 h 7728"/>
                <a:gd name="T74" fmla="*/ 1181 w 4627"/>
                <a:gd name="T75" fmla="*/ 591 h 7728"/>
                <a:gd name="T76" fmla="*/ 985 w 4627"/>
                <a:gd name="T77" fmla="*/ 690 h 7728"/>
                <a:gd name="T78" fmla="*/ 885 w 4627"/>
                <a:gd name="T79" fmla="*/ 739 h 7728"/>
                <a:gd name="T80" fmla="*/ 737 w 4627"/>
                <a:gd name="T81" fmla="*/ 887 h 7728"/>
                <a:gd name="T82" fmla="*/ 640 w 4627"/>
                <a:gd name="T83" fmla="*/ 1182 h 7728"/>
                <a:gd name="T84" fmla="*/ 394 w 4627"/>
                <a:gd name="T85" fmla="*/ 1378 h 7728"/>
                <a:gd name="T86" fmla="*/ 246 w 4627"/>
                <a:gd name="T87" fmla="*/ 1675 h 7728"/>
                <a:gd name="T88" fmla="*/ 295 w 4627"/>
                <a:gd name="T89" fmla="*/ 1871 h 7728"/>
                <a:gd name="T90" fmla="*/ 344 w 4627"/>
                <a:gd name="T91" fmla="*/ 1969 h 7728"/>
                <a:gd name="T92" fmla="*/ 295 w 4627"/>
                <a:gd name="T93" fmla="*/ 2068 h 7728"/>
                <a:gd name="T94" fmla="*/ 98 w 4627"/>
                <a:gd name="T95" fmla="*/ 2166 h 7728"/>
                <a:gd name="T96" fmla="*/ 4626 w 4627"/>
                <a:gd name="T97" fmla="*/ 7727 h 7728"/>
                <a:gd name="T98" fmla="*/ 837 w 4627"/>
                <a:gd name="T99" fmla="*/ 394 h 7728"/>
                <a:gd name="T100" fmla="*/ 688 w 4627"/>
                <a:gd name="T101" fmla="*/ 246 h 7728"/>
                <a:gd name="T102" fmla="*/ 591 w 4627"/>
                <a:gd name="T103" fmla="*/ 345 h 7728"/>
                <a:gd name="T104" fmla="*/ 1772 w 4627"/>
                <a:gd name="T105" fmla="*/ 100 h 7728"/>
                <a:gd name="T106" fmla="*/ 1821 w 4627"/>
                <a:gd name="T107" fmla="*/ 0 h 7728"/>
                <a:gd name="T108" fmla="*/ 788 w 4627"/>
                <a:gd name="T109" fmla="*/ 345 h 7728"/>
                <a:gd name="T110" fmla="*/ 1279 w 4627"/>
                <a:gd name="T111" fmla="*/ 296 h 7728"/>
                <a:gd name="T112" fmla="*/ 1181 w 4627"/>
                <a:gd name="T113" fmla="*/ 100 h 7728"/>
                <a:gd name="T114" fmla="*/ 885 w 4627"/>
                <a:gd name="T115" fmla="*/ 197 h 7728"/>
                <a:gd name="T116" fmla="*/ 688 w 4627"/>
                <a:gd name="T117" fmla="*/ 100 h 7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27" h="7728">
                  <a:moveTo>
                    <a:pt x="4035" y="2412"/>
                  </a:moveTo>
                  <a:lnTo>
                    <a:pt x="4035" y="2363"/>
                  </a:lnTo>
                  <a:lnTo>
                    <a:pt x="4035" y="2363"/>
                  </a:lnTo>
                  <a:lnTo>
                    <a:pt x="4035" y="2314"/>
                  </a:lnTo>
                  <a:lnTo>
                    <a:pt x="4035" y="2363"/>
                  </a:lnTo>
                  <a:lnTo>
                    <a:pt x="4035" y="2412"/>
                  </a:lnTo>
                  <a:close/>
                  <a:moveTo>
                    <a:pt x="3887" y="197"/>
                  </a:moveTo>
                  <a:lnTo>
                    <a:pt x="3986" y="100"/>
                  </a:lnTo>
                  <a:lnTo>
                    <a:pt x="3986" y="0"/>
                  </a:lnTo>
                  <a:lnTo>
                    <a:pt x="3986" y="49"/>
                  </a:lnTo>
                  <a:lnTo>
                    <a:pt x="3986" y="49"/>
                  </a:lnTo>
                  <a:lnTo>
                    <a:pt x="3938" y="100"/>
                  </a:lnTo>
                  <a:lnTo>
                    <a:pt x="3938" y="100"/>
                  </a:lnTo>
                  <a:lnTo>
                    <a:pt x="3938" y="148"/>
                  </a:lnTo>
                  <a:lnTo>
                    <a:pt x="3887" y="197"/>
                  </a:lnTo>
                  <a:lnTo>
                    <a:pt x="3838" y="197"/>
                  </a:lnTo>
                  <a:lnTo>
                    <a:pt x="3838" y="246"/>
                  </a:lnTo>
                  <a:lnTo>
                    <a:pt x="3887" y="197"/>
                  </a:lnTo>
                  <a:close/>
                  <a:moveTo>
                    <a:pt x="4084" y="2462"/>
                  </a:moveTo>
                  <a:lnTo>
                    <a:pt x="4084" y="2462"/>
                  </a:lnTo>
                  <a:lnTo>
                    <a:pt x="4135" y="2511"/>
                  </a:lnTo>
                  <a:lnTo>
                    <a:pt x="4135" y="2462"/>
                  </a:lnTo>
                  <a:lnTo>
                    <a:pt x="4135" y="2462"/>
                  </a:lnTo>
                  <a:lnTo>
                    <a:pt x="4135" y="2412"/>
                  </a:lnTo>
                  <a:lnTo>
                    <a:pt x="4084" y="2363"/>
                  </a:lnTo>
                  <a:lnTo>
                    <a:pt x="4084" y="2412"/>
                  </a:lnTo>
                  <a:lnTo>
                    <a:pt x="4084" y="2412"/>
                  </a:lnTo>
                  <a:lnTo>
                    <a:pt x="4084" y="2412"/>
                  </a:lnTo>
                  <a:lnTo>
                    <a:pt x="4084" y="2462"/>
                  </a:lnTo>
                  <a:close/>
                  <a:moveTo>
                    <a:pt x="4035" y="1675"/>
                  </a:moveTo>
                  <a:lnTo>
                    <a:pt x="3986" y="1624"/>
                  </a:lnTo>
                  <a:lnTo>
                    <a:pt x="3986" y="1624"/>
                  </a:lnTo>
                  <a:lnTo>
                    <a:pt x="3986" y="1575"/>
                  </a:lnTo>
                  <a:lnTo>
                    <a:pt x="3986" y="1527"/>
                  </a:lnTo>
                  <a:lnTo>
                    <a:pt x="3986" y="1527"/>
                  </a:lnTo>
                  <a:lnTo>
                    <a:pt x="4035" y="1478"/>
                  </a:lnTo>
                  <a:lnTo>
                    <a:pt x="4035" y="1478"/>
                  </a:lnTo>
                  <a:lnTo>
                    <a:pt x="4035" y="1427"/>
                  </a:lnTo>
                  <a:lnTo>
                    <a:pt x="4035" y="1427"/>
                  </a:lnTo>
                  <a:lnTo>
                    <a:pt x="4035" y="1427"/>
                  </a:lnTo>
                  <a:lnTo>
                    <a:pt x="3986" y="1478"/>
                  </a:lnTo>
                  <a:lnTo>
                    <a:pt x="3986" y="1478"/>
                  </a:lnTo>
                  <a:lnTo>
                    <a:pt x="3938" y="1478"/>
                  </a:lnTo>
                  <a:lnTo>
                    <a:pt x="3938" y="1427"/>
                  </a:lnTo>
                  <a:lnTo>
                    <a:pt x="3938" y="1378"/>
                  </a:lnTo>
                  <a:lnTo>
                    <a:pt x="3938" y="1378"/>
                  </a:lnTo>
                  <a:lnTo>
                    <a:pt x="3887" y="1427"/>
                  </a:lnTo>
                  <a:lnTo>
                    <a:pt x="3838" y="1427"/>
                  </a:lnTo>
                  <a:lnTo>
                    <a:pt x="3790" y="1478"/>
                  </a:lnTo>
                  <a:lnTo>
                    <a:pt x="3790" y="1575"/>
                  </a:lnTo>
                  <a:lnTo>
                    <a:pt x="3790" y="1624"/>
                  </a:lnTo>
                  <a:lnTo>
                    <a:pt x="3790" y="1624"/>
                  </a:lnTo>
                  <a:lnTo>
                    <a:pt x="3741" y="1675"/>
                  </a:lnTo>
                  <a:lnTo>
                    <a:pt x="3790" y="1675"/>
                  </a:lnTo>
                  <a:lnTo>
                    <a:pt x="3838" y="1675"/>
                  </a:lnTo>
                  <a:lnTo>
                    <a:pt x="3938" y="1675"/>
                  </a:lnTo>
                  <a:lnTo>
                    <a:pt x="3986" y="1675"/>
                  </a:lnTo>
                  <a:lnTo>
                    <a:pt x="4035" y="1723"/>
                  </a:lnTo>
                  <a:lnTo>
                    <a:pt x="4084" y="1675"/>
                  </a:lnTo>
                  <a:lnTo>
                    <a:pt x="4084" y="1624"/>
                  </a:lnTo>
                  <a:lnTo>
                    <a:pt x="4084" y="1624"/>
                  </a:lnTo>
                  <a:lnTo>
                    <a:pt x="4035" y="1675"/>
                  </a:lnTo>
                  <a:close/>
                  <a:moveTo>
                    <a:pt x="3790" y="296"/>
                  </a:moveTo>
                  <a:lnTo>
                    <a:pt x="3838" y="296"/>
                  </a:lnTo>
                  <a:lnTo>
                    <a:pt x="3838" y="246"/>
                  </a:lnTo>
                  <a:lnTo>
                    <a:pt x="3838" y="246"/>
                  </a:lnTo>
                  <a:lnTo>
                    <a:pt x="3741" y="296"/>
                  </a:lnTo>
                  <a:lnTo>
                    <a:pt x="3690" y="345"/>
                  </a:lnTo>
                  <a:lnTo>
                    <a:pt x="3741" y="345"/>
                  </a:lnTo>
                  <a:lnTo>
                    <a:pt x="3790" y="296"/>
                  </a:lnTo>
                  <a:close/>
                  <a:moveTo>
                    <a:pt x="3838" y="2363"/>
                  </a:moveTo>
                  <a:lnTo>
                    <a:pt x="3838" y="2412"/>
                  </a:lnTo>
                  <a:lnTo>
                    <a:pt x="3838" y="2412"/>
                  </a:lnTo>
                  <a:lnTo>
                    <a:pt x="3887" y="2412"/>
                  </a:lnTo>
                  <a:lnTo>
                    <a:pt x="3887" y="2363"/>
                  </a:lnTo>
                  <a:lnTo>
                    <a:pt x="3887" y="2363"/>
                  </a:lnTo>
                  <a:lnTo>
                    <a:pt x="3838" y="2363"/>
                  </a:lnTo>
                  <a:close/>
                  <a:moveTo>
                    <a:pt x="3690" y="1427"/>
                  </a:moveTo>
                  <a:lnTo>
                    <a:pt x="3642" y="1427"/>
                  </a:lnTo>
                  <a:lnTo>
                    <a:pt x="3642" y="1427"/>
                  </a:lnTo>
                  <a:lnTo>
                    <a:pt x="3642" y="1478"/>
                  </a:lnTo>
                  <a:lnTo>
                    <a:pt x="3690" y="1478"/>
                  </a:lnTo>
                  <a:lnTo>
                    <a:pt x="3690" y="1478"/>
                  </a:lnTo>
                  <a:lnTo>
                    <a:pt x="3741" y="1427"/>
                  </a:lnTo>
                  <a:lnTo>
                    <a:pt x="3741" y="1427"/>
                  </a:lnTo>
                  <a:lnTo>
                    <a:pt x="3690" y="1378"/>
                  </a:lnTo>
                  <a:lnTo>
                    <a:pt x="3690" y="1427"/>
                  </a:lnTo>
                  <a:close/>
                  <a:moveTo>
                    <a:pt x="4626" y="2856"/>
                  </a:moveTo>
                  <a:lnTo>
                    <a:pt x="4577" y="2805"/>
                  </a:lnTo>
                  <a:lnTo>
                    <a:pt x="4478" y="2708"/>
                  </a:lnTo>
                  <a:lnTo>
                    <a:pt x="4380" y="2659"/>
                  </a:lnTo>
                  <a:lnTo>
                    <a:pt x="4232" y="2608"/>
                  </a:lnTo>
                  <a:lnTo>
                    <a:pt x="4183" y="2560"/>
                  </a:lnTo>
                  <a:lnTo>
                    <a:pt x="4135" y="2560"/>
                  </a:lnTo>
                  <a:lnTo>
                    <a:pt x="4084" y="2511"/>
                  </a:lnTo>
                  <a:lnTo>
                    <a:pt x="4084" y="2511"/>
                  </a:lnTo>
                  <a:lnTo>
                    <a:pt x="3986" y="2511"/>
                  </a:lnTo>
                  <a:lnTo>
                    <a:pt x="3938" y="2511"/>
                  </a:lnTo>
                  <a:lnTo>
                    <a:pt x="3938" y="2462"/>
                  </a:lnTo>
                  <a:lnTo>
                    <a:pt x="3938" y="2462"/>
                  </a:lnTo>
                  <a:lnTo>
                    <a:pt x="3938" y="2412"/>
                  </a:lnTo>
                  <a:lnTo>
                    <a:pt x="3938" y="2412"/>
                  </a:lnTo>
                  <a:lnTo>
                    <a:pt x="3938" y="2412"/>
                  </a:lnTo>
                  <a:lnTo>
                    <a:pt x="3887" y="2412"/>
                  </a:lnTo>
                  <a:lnTo>
                    <a:pt x="3887" y="2412"/>
                  </a:lnTo>
                  <a:lnTo>
                    <a:pt x="3838" y="2412"/>
                  </a:lnTo>
                  <a:lnTo>
                    <a:pt x="3741" y="2363"/>
                  </a:lnTo>
                  <a:lnTo>
                    <a:pt x="3741" y="2314"/>
                  </a:lnTo>
                  <a:lnTo>
                    <a:pt x="3690" y="2265"/>
                  </a:lnTo>
                  <a:lnTo>
                    <a:pt x="3593" y="2215"/>
                  </a:lnTo>
                  <a:lnTo>
                    <a:pt x="3493" y="2166"/>
                  </a:lnTo>
                  <a:lnTo>
                    <a:pt x="3347" y="2068"/>
                  </a:lnTo>
                  <a:lnTo>
                    <a:pt x="3297" y="2018"/>
                  </a:lnTo>
                  <a:lnTo>
                    <a:pt x="3297" y="1969"/>
                  </a:lnTo>
                  <a:lnTo>
                    <a:pt x="3297" y="1920"/>
                  </a:lnTo>
                  <a:lnTo>
                    <a:pt x="3297" y="1871"/>
                  </a:lnTo>
                  <a:lnTo>
                    <a:pt x="3347" y="1871"/>
                  </a:lnTo>
                  <a:lnTo>
                    <a:pt x="3445" y="1723"/>
                  </a:lnTo>
                  <a:lnTo>
                    <a:pt x="3493" y="1675"/>
                  </a:lnTo>
                  <a:lnTo>
                    <a:pt x="3544" y="1624"/>
                  </a:lnTo>
                  <a:lnTo>
                    <a:pt x="3544" y="1527"/>
                  </a:lnTo>
                  <a:lnTo>
                    <a:pt x="3593" y="1478"/>
                  </a:lnTo>
                  <a:lnTo>
                    <a:pt x="3544" y="1378"/>
                  </a:lnTo>
                  <a:lnTo>
                    <a:pt x="3544" y="1182"/>
                  </a:lnTo>
                  <a:lnTo>
                    <a:pt x="3690" y="1133"/>
                  </a:lnTo>
                  <a:lnTo>
                    <a:pt x="3690" y="1133"/>
                  </a:lnTo>
                  <a:lnTo>
                    <a:pt x="3741" y="1133"/>
                  </a:lnTo>
                  <a:lnTo>
                    <a:pt x="3790" y="1133"/>
                  </a:lnTo>
                  <a:lnTo>
                    <a:pt x="3790" y="1182"/>
                  </a:lnTo>
                  <a:lnTo>
                    <a:pt x="3838" y="1133"/>
                  </a:lnTo>
                  <a:lnTo>
                    <a:pt x="3887" y="1034"/>
                  </a:lnTo>
                  <a:lnTo>
                    <a:pt x="3887" y="985"/>
                  </a:lnTo>
                  <a:lnTo>
                    <a:pt x="3838" y="936"/>
                  </a:lnTo>
                  <a:lnTo>
                    <a:pt x="3887" y="936"/>
                  </a:lnTo>
                  <a:lnTo>
                    <a:pt x="4084" y="690"/>
                  </a:lnTo>
                  <a:lnTo>
                    <a:pt x="4035" y="640"/>
                  </a:lnTo>
                  <a:lnTo>
                    <a:pt x="4035" y="640"/>
                  </a:lnTo>
                  <a:lnTo>
                    <a:pt x="3938" y="640"/>
                  </a:lnTo>
                  <a:lnTo>
                    <a:pt x="3887" y="591"/>
                  </a:lnTo>
                  <a:lnTo>
                    <a:pt x="3887" y="493"/>
                  </a:lnTo>
                  <a:lnTo>
                    <a:pt x="3838" y="493"/>
                  </a:lnTo>
                  <a:lnTo>
                    <a:pt x="3741" y="591"/>
                  </a:lnTo>
                  <a:lnTo>
                    <a:pt x="3741" y="640"/>
                  </a:lnTo>
                  <a:lnTo>
                    <a:pt x="3741" y="640"/>
                  </a:lnTo>
                  <a:lnTo>
                    <a:pt x="3741" y="690"/>
                  </a:lnTo>
                  <a:lnTo>
                    <a:pt x="3741" y="739"/>
                  </a:lnTo>
                  <a:lnTo>
                    <a:pt x="3690" y="739"/>
                  </a:lnTo>
                  <a:lnTo>
                    <a:pt x="3642" y="739"/>
                  </a:lnTo>
                  <a:lnTo>
                    <a:pt x="3593" y="690"/>
                  </a:lnTo>
                  <a:lnTo>
                    <a:pt x="3593" y="640"/>
                  </a:lnTo>
                  <a:lnTo>
                    <a:pt x="3544" y="591"/>
                  </a:lnTo>
                  <a:lnTo>
                    <a:pt x="3493" y="640"/>
                  </a:lnTo>
                  <a:lnTo>
                    <a:pt x="3493" y="640"/>
                  </a:lnTo>
                  <a:lnTo>
                    <a:pt x="3445" y="640"/>
                  </a:lnTo>
                  <a:lnTo>
                    <a:pt x="3445" y="640"/>
                  </a:lnTo>
                  <a:lnTo>
                    <a:pt x="3445" y="591"/>
                  </a:lnTo>
                  <a:lnTo>
                    <a:pt x="3493" y="542"/>
                  </a:lnTo>
                  <a:lnTo>
                    <a:pt x="3544" y="542"/>
                  </a:lnTo>
                  <a:lnTo>
                    <a:pt x="3544" y="493"/>
                  </a:lnTo>
                  <a:lnTo>
                    <a:pt x="3493" y="493"/>
                  </a:lnTo>
                  <a:lnTo>
                    <a:pt x="3493" y="493"/>
                  </a:lnTo>
                  <a:lnTo>
                    <a:pt x="3544" y="443"/>
                  </a:lnTo>
                  <a:lnTo>
                    <a:pt x="3544" y="443"/>
                  </a:lnTo>
                  <a:lnTo>
                    <a:pt x="3493" y="493"/>
                  </a:lnTo>
                  <a:lnTo>
                    <a:pt x="3445" y="493"/>
                  </a:lnTo>
                  <a:lnTo>
                    <a:pt x="3347" y="542"/>
                  </a:lnTo>
                  <a:lnTo>
                    <a:pt x="3248" y="591"/>
                  </a:lnTo>
                  <a:lnTo>
                    <a:pt x="3199" y="640"/>
                  </a:lnTo>
                  <a:lnTo>
                    <a:pt x="3100" y="640"/>
                  </a:lnTo>
                  <a:lnTo>
                    <a:pt x="3002" y="591"/>
                  </a:lnTo>
                  <a:lnTo>
                    <a:pt x="3002" y="542"/>
                  </a:lnTo>
                  <a:lnTo>
                    <a:pt x="2953" y="542"/>
                  </a:lnTo>
                  <a:lnTo>
                    <a:pt x="2854" y="542"/>
                  </a:lnTo>
                  <a:lnTo>
                    <a:pt x="2756" y="542"/>
                  </a:lnTo>
                  <a:lnTo>
                    <a:pt x="2756" y="542"/>
                  </a:lnTo>
                  <a:lnTo>
                    <a:pt x="2706" y="542"/>
                  </a:lnTo>
                  <a:lnTo>
                    <a:pt x="2657" y="493"/>
                  </a:lnTo>
                  <a:lnTo>
                    <a:pt x="2509" y="443"/>
                  </a:lnTo>
                  <a:lnTo>
                    <a:pt x="2363" y="443"/>
                  </a:lnTo>
                  <a:lnTo>
                    <a:pt x="2312" y="443"/>
                  </a:lnTo>
                  <a:lnTo>
                    <a:pt x="2263" y="394"/>
                  </a:lnTo>
                  <a:lnTo>
                    <a:pt x="2215" y="394"/>
                  </a:lnTo>
                  <a:lnTo>
                    <a:pt x="2166" y="394"/>
                  </a:lnTo>
                  <a:lnTo>
                    <a:pt x="2115" y="345"/>
                  </a:lnTo>
                  <a:lnTo>
                    <a:pt x="2067" y="246"/>
                  </a:lnTo>
                  <a:lnTo>
                    <a:pt x="2018" y="246"/>
                  </a:lnTo>
                  <a:lnTo>
                    <a:pt x="1969" y="197"/>
                  </a:lnTo>
                  <a:lnTo>
                    <a:pt x="1919" y="246"/>
                  </a:lnTo>
                  <a:lnTo>
                    <a:pt x="1870" y="296"/>
                  </a:lnTo>
                  <a:lnTo>
                    <a:pt x="1821" y="197"/>
                  </a:lnTo>
                  <a:lnTo>
                    <a:pt x="1722" y="148"/>
                  </a:lnTo>
                  <a:lnTo>
                    <a:pt x="1673" y="100"/>
                  </a:lnTo>
                  <a:lnTo>
                    <a:pt x="1673" y="148"/>
                  </a:lnTo>
                  <a:lnTo>
                    <a:pt x="1624" y="148"/>
                  </a:lnTo>
                  <a:lnTo>
                    <a:pt x="1624" y="197"/>
                  </a:lnTo>
                  <a:lnTo>
                    <a:pt x="1575" y="148"/>
                  </a:lnTo>
                  <a:lnTo>
                    <a:pt x="1525" y="100"/>
                  </a:lnTo>
                  <a:lnTo>
                    <a:pt x="1525" y="100"/>
                  </a:lnTo>
                  <a:lnTo>
                    <a:pt x="1427" y="148"/>
                  </a:lnTo>
                  <a:lnTo>
                    <a:pt x="1427" y="148"/>
                  </a:lnTo>
                  <a:lnTo>
                    <a:pt x="1525" y="197"/>
                  </a:lnTo>
                  <a:lnTo>
                    <a:pt x="1575" y="246"/>
                  </a:lnTo>
                  <a:lnTo>
                    <a:pt x="1624" y="296"/>
                  </a:lnTo>
                  <a:lnTo>
                    <a:pt x="1673" y="246"/>
                  </a:lnTo>
                  <a:lnTo>
                    <a:pt x="1772" y="246"/>
                  </a:lnTo>
                  <a:lnTo>
                    <a:pt x="1870" y="345"/>
                  </a:lnTo>
                  <a:lnTo>
                    <a:pt x="1870" y="394"/>
                  </a:lnTo>
                  <a:lnTo>
                    <a:pt x="1870" y="443"/>
                  </a:lnTo>
                  <a:lnTo>
                    <a:pt x="1870" y="493"/>
                  </a:lnTo>
                  <a:lnTo>
                    <a:pt x="1870" y="542"/>
                  </a:lnTo>
                  <a:lnTo>
                    <a:pt x="1919" y="591"/>
                  </a:lnTo>
                  <a:lnTo>
                    <a:pt x="1870" y="591"/>
                  </a:lnTo>
                  <a:lnTo>
                    <a:pt x="1821" y="591"/>
                  </a:lnTo>
                  <a:lnTo>
                    <a:pt x="1821" y="591"/>
                  </a:lnTo>
                  <a:lnTo>
                    <a:pt x="1772" y="640"/>
                  </a:lnTo>
                  <a:lnTo>
                    <a:pt x="1772" y="690"/>
                  </a:lnTo>
                  <a:lnTo>
                    <a:pt x="1722" y="640"/>
                  </a:lnTo>
                  <a:lnTo>
                    <a:pt x="1673" y="640"/>
                  </a:lnTo>
                  <a:lnTo>
                    <a:pt x="1624" y="640"/>
                  </a:lnTo>
                  <a:lnTo>
                    <a:pt x="1575" y="690"/>
                  </a:lnTo>
                  <a:lnTo>
                    <a:pt x="1525" y="640"/>
                  </a:lnTo>
                  <a:lnTo>
                    <a:pt x="1476" y="640"/>
                  </a:lnTo>
                  <a:lnTo>
                    <a:pt x="1378" y="690"/>
                  </a:lnTo>
                  <a:lnTo>
                    <a:pt x="1230" y="690"/>
                  </a:lnTo>
                  <a:lnTo>
                    <a:pt x="1181" y="640"/>
                  </a:lnTo>
                  <a:lnTo>
                    <a:pt x="1181" y="591"/>
                  </a:lnTo>
                  <a:lnTo>
                    <a:pt x="1181" y="542"/>
                  </a:lnTo>
                  <a:lnTo>
                    <a:pt x="1181" y="591"/>
                  </a:lnTo>
                  <a:lnTo>
                    <a:pt x="1131" y="640"/>
                  </a:lnTo>
                  <a:lnTo>
                    <a:pt x="1033" y="640"/>
                  </a:lnTo>
                  <a:lnTo>
                    <a:pt x="1033" y="640"/>
                  </a:lnTo>
                  <a:lnTo>
                    <a:pt x="1033" y="690"/>
                  </a:lnTo>
                  <a:lnTo>
                    <a:pt x="1033" y="690"/>
                  </a:lnTo>
                  <a:lnTo>
                    <a:pt x="985" y="690"/>
                  </a:lnTo>
                  <a:lnTo>
                    <a:pt x="985" y="739"/>
                  </a:lnTo>
                  <a:lnTo>
                    <a:pt x="985" y="739"/>
                  </a:lnTo>
                  <a:lnTo>
                    <a:pt x="985" y="788"/>
                  </a:lnTo>
                  <a:lnTo>
                    <a:pt x="934" y="837"/>
                  </a:lnTo>
                  <a:lnTo>
                    <a:pt x="934" y="788"/>
                  </a:lnTo>
                  <a:lnTo>
                    <a:pt x="885" y="739"/>
                  </a:lnTo>
                  <a:lnTo>
                    <a:pt x="837" y="739"/>
                  </a:lnTo>
                  <a:lnTo>
                    <a:pt x="837" y="739"/>
                  </a:lnTo>
                  <a:lnTo>
                    <a:pt x="837" y="788"/>
                  </a:lnTo>
                  <a:lnTo>
                    <a:pt x="837" y="837"/>
                  </a:lnTo>
                  <a:lnTo>
                    <a:pt x="788" y="887"/>
                  </a:lnTo>
                  <a:lnTo>
                    <a:pt x="737" y="887"/>
                  </a:lnTo>
                  <a:lnTo>
                    <a:pt x="737" y="887"/>
                  </a:lnTo>
                  <a:lnTo>
                    <a:pt x="688" y="985"/>
                  </a:lnTo>
                  <a:lnTo>
                    <a:pt x="591" y="1034"/>
                  </a:lnTo>
                  <a:lnTo>
                    <a:pt x="591" y="1082"/>
                  </a:lnTo>
                  <a:lnTo>
                    <a:pt x="591" y="1133"/>
                  </a:lnTo>
                  <a:lnTo>
                    <a:pt x="640" y="1182"/>
                  </a:lnTo>
                  <a:lnTo>
                    <a:pt x="591" y="1230"/>
                  </a:lnTo>
                  <a:lnTo>
                    <a:pt x="591" y="1281"/>
                  </a:lnTo>
                  <a:lnTo>
                    <a:pt x="540" y="1281"/>
                  </a:lnTo>
                  <a:lnTo>
                    <a:pt x="492" y="1281"/>
                  </a:lnTo>
                  <a:lnTo>
                    <a:pt x="443" y="1330"/>
                  </a:lnTo>
                  <a:lnTo>
                    <a:pt x="394" y="1378"/>
                  </a:lnTo>
                  <a:lnTo>
                    <a:pt x="394" y="1427"/>
                  </a:lnTo>
                  <a:lnTo>
                    <a:pt x="394" y="1478"/>
                  </a:lnTo>
                  <a:lnTo>
                    <a:pt x="344" y="1527"/>
                  </a:lnTo>
                  <a:lnTo>
                    <a:pt x="344" y="1527"/>
                  </a:lnTo>
                  <a:lnTo>
                    <a:pt x="295" y="1575"/>
                  </a:lnTo>
                  <a:lnTo>
                    <a:pt x="246" y="1675"/>
                  </a:lnTo>
                  <a:lnTo>
                    <a:pt x="197" y="1772"/>
                  </a:lnTo>
                  <a:lnTo>
                    <a:pt x="246" y="1821"/>
                  </a:lnTo>
                  <a:lnTo>
                    <a:pt x="295" y="1821"/>
                  </a:lnTo>
                  <a:lnTo>
                    <a:pt x="344" y="1821"/>
                  </a:lnTo>
                  <a:lnTo>
                    <a:pt x="344" y="1871"/>
                  </a:lnTo>
                  <a:lnTo>
                    <a:pt x="295" y="1871"/>
                  </a:lnTo>
                  <a:lnTo>
                    <a:pt x="344" y="1920"/>
                  </a:lnTo>
                  <a:lnTo>
                    <a:pt x="394" y="1969"/>
                  </a:lnTo>
                  <a:lnTo>
                    <a:pt x="394" y="1969"/>
                  </a:lnTo>
                  <a:lnTo>
                    <a:pt x="443" y="1969"/>
                  </a:lnTo>
                  <a:lnTo>
                    <a:pt x="394" y="1969"/>
                  </a:lnTo>
                  <a:lnTo>
                    <a:pt x="344" y="1969"/>
                  </a:lnTo>
                  <a:lnTo>
                    <a:pt x="295" y="2018"/>
                  </a:lnTo>
                  <a:lnTo>
                    <a:pt x="344" y="2068"/>
                  </a:lnTo>
                  <a:lnTo>
                    <a:pt x="344" y="2117"/>
                  </a:lnTo>
                  <a:lnTo>
                    <a:pt x="344" y="2117"/>
                  </a:lnTo>
                  <a:lnTo>
                    <a:pt x="295" y="2117"/>
                  </a:lnTo>
                  <a:lnTo>
                    <a:pt x="295" y="2068"/>
                  </a:lnTo>
                  <a:lnTo>
                    <a:pt x="246" y="2018"/>
                  </a:lnTo>
                  <a:lnTo>
                    <a:pt x="197" y="2018"/>
                  </a:lnTo>
                  <a:lnTo>
                    <a:pt x="147" y="2018"/>
                  </a:lnTo>
                  <a:lnTo>
                    <a:pt x="98" y="2018"/>
                  </a:lnTo>
                  <a:lnTo>
                    <a:pt x="98" y="2117"/>
                  </a:lnTo>
                  <a:lnTo>
                    <a:pt x="98" y="2166"/>
                  </a:lnTo>
                  <a:lnTo>
                    <a:pt x="98" y="2117"/>
                  </a:lnTo>
                  <a:lnTo>
                    <a:pt x="98" y="2068"/>
                  </a:lnTo>
                  <a:lnTo>
                    <a:pt x="49" y="2018"/>
                  </a:lnTo>
                  <a:lnTo>
                    <a:pt x="0" y="2018"/>
                  </a:lnTo>
                  <a:lnTo>
                    <a:pt x="0" y="7727"/>
                  </a:lnTo>
                  <a:lnTo>
                    <a:pt x="4626" y="7727"/>
                  </a:lnTo>
                  <a:lnTo>
                    <a:pt x="4626" y="2856"/>
                  </a:lnTo>
                  <a:close/>
                  <a:moveTo>
                    <a:pt x="591" y="443"/>
                  </a:moveTo>
                  <a:lnTo>
                    <a:pt x="688" y="394"/>
                  </a:lnTo>
                  <a:lnTo>
                    <a:pt x="788" y="443"/>
                  </a:lnTo>
                  <a:lnTo>
                    <a:pt x="837" y="443"/>
                  </a:lnTo>
                  <a:lnTo>
                    <a:pt x="837" y="394"/>
                  </a:lnTo>
                  <a:lnTo>
                    <a:pt x="788" y="394"/>
                  </a:lnTo>
                  <a:lnTo>
                    <a:pt x="788" y="394"/>
                  </a:lnTo>
                  <a:lnTo>
                    <a:pt x="737" y="345"/>
                  </a:lnTo>
                  <a:lnTo>
                    <a:pt x="737" y="296"/>
                  </a:lnTo>
                  <a:lnTo>
                    <a:pt x="688" y="296"/>
                  </a:lnTo>
                  <a:lnTo>
                    <a:pt x="688" y="246"/>
                  </a:lnTo>
                  <a:lnTo>
                    <a:pt x="688" y="197"/>
                  </a:lnTo>
                  <a:lnTo>
                    <a:pt x="640" y="197"/>
                  </a:lnTo>
                  <a:lnTo>
                    <a:pt x="640" y="197"/>
                  </a:lnTo>
                  <a:lnTo>
                    <a:pt x="591" y="246"/>
                  </a:lnTo>
                  <a:lnTo>
                    <a:pt x="591" y="296"/>
                  </a:lnTo>
                  <a:lnTo>
                    <a:pt x="591" y="345"/>
                  </a:lnTo>
                  <a:lnTo>
                    <a:pt x="591" y="394"/>
                  </a:lnTo>
                  <a:lnTo>
                    <a:pt x="540" y="345"/>
                  </a:lnTo>
                  <a:lnTo>
                    <a:pt x="540" y="443"/>
                  </a:lnTo>
                  <a:lnTo>
                    <a:pt x="540" y="443"/>
                  </a:lnTo>
                  <a:lnTo>
                    <a:pt x="591" y="443"/>
                  </a:lnTo>
                  <a:close/>
                  <a:moveTo>
                    <a:pt x="1772" y="100"/>
                  </a:moveTo>
                  <a:lnTo>
                    <a:pt x="1821" y="197"/>
                  </a:lnTo>
                  <a:lnTo>
                    <a:pt x="1821" y="148"/>
                  </a:lnTo>
                  <a:lnTo>
                    <a:pt x="1870" y="100"/>
                  </a:lnTo>
                  <a:lnTo>
                    <a:pt x="1821" y="49"/>
                  </a:lnTo>
                  <a:lnTo>
                    <a:pt x="1821" y="0"/>
                  </a:lnTo>
                  <a:lnTo>
                    <a:pt x="1821" y="0"/>
                  </a:lnTo>
                  <a:lnTo>
                    <a:pt x="1821" y="49"/>
                  </a:lnTo>
                  <a:lnTo>
                    <a:pt x="1772" y="49"/>
                  </a:lnTo>
                  <a:lnTo>
                    <a:pt x="1821" y="100"/>
                  </a:lnTo>
                  <a:lnTo>
                    <a:pt x="1772" y="100"/>
                  </a:lnTo>
                  <a:close/>
                  <a:moveTo>
                    <a:pt x="737" y="246"/>
                  </a:moveTo>
                  <a:lnTo>
                    <a:pt x="788" y="345"/>
                  </a:lnTo>
                  <a:lnTo>
                    <a:pt x="837" y="394"/>
                  </a:lnTo>
                  <a:lnTo>
                    <a:pt x="985" y="493"/>
                  </a:lnTo>
                  <a:lnTo>
                    <a:pt x="1181" y="394"/>
                  </a:lnTo>
                  <a:lnTo>
                    <a:pt x="1230" y="296"/>
                  </a:lnTo>
                  <a:lnTo>
                    <a:pt x="1279" y="296"/>
                  </a:lnTo>
                  <a:lnTo>
                    <a:pt x="1279" y="296"/>
                  </a:lnTo>
                  <a:lnTo>
                    <a:pt x="1279" y="246"/>
                  </a:lnTo>
                  <a:lnTo>
                    <a:pt x="1279" y="246"/>
                  </a:lnTo>
                  <a:lnTo>
                    <a:pt x="1279" y="197"/>
                  </a:lnTo>
                  <a:lnTo>
                    <a:pt x="1230" y="197"/>
                  </a:lnTo>
                  <a:lnTo>
                    <a:pt x="1181" y="148"/>
                  </a:lnTo>
                  <a:lnTo>
                    <a:pt x="1181" y="100"/>
                  </a:lnTo>
                  <a:lnTo>
                    <a:pt x="1131" y="148"/>
                  </a:lnTo>
                  <a:lnTo>
                    <a:pt x="1082" y="148"/>
                  </a:lnTo>
                  <a:lnTo>
                    <a:pt x="1033" y="197"/>
                  </a:lnTo>
                  <a:lnTo>
                    <a:pt x="1033" y="197"/>
                  </a:lnTo>
                  <a:lnTo>
                    <a:pt x="985" y="197"/>
                  </a:lnTo>
                  <a:lnTo>
                    <a:pt x="885" y="197"/>
                  </a:lnTo>
                  <a:lnTo>
                    <a:pt x="837" y="197"/>
                  </a:lnTo>
                  <a:lnTo>
                    <a:pt x="788" y="148"/>
                  </a:lnTo>
                  <a:lnTo>
                    <a:pt x="788" y="148"/>
                  </a:lnTo>
                  <a:lnTo>
                    <a:pt x="737" y="100"/>
                  </a:lnTo>
                  <a:lnTo>
                    <a:pt x="737" y="100"/>
                  </a:lnTo>
                  <a:lnTo>
                    <a:pt x="688" y="100"/>
                  </a:lnTo>
                  <a:lnTo>
                    <a:pt x="688" y="148"/>
                  </a:lnTo>
                  <a:lnTo>
                    <a:pt x="737" y="148"/>
                  </a:lnTo>
                  <a:lnTo>
                    <a:pt x="737" y="246"/>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89" name="Freeform 188"/>
            <p:cNvSpPr>
              <a:spLocks noChangeArrowheads="1"/>
            </p:cNvSpPr>
            <p:nvPr/>
          </p:nvSpPr>
          <p:spPr bwMode="auto">
            <a:xfrm>
              <a:off x="4503066" y="1352553"/>
              <a:ext cx="2568576" cy="3392489"/>
            </a:xfrm>
            <a:custGeom>
              <a:avLst/>
              <a:gdLst>
                <a:gd name="T0" fmla="*/ 5957 w 8271"/>
                <a:gd name="T1" fmla="*/ 788 h 10928"/>
                <a:gd name="T2" fmla="*/ 1280 w 8271"/>
                <a:gd name="T3" fmla="*/ 3594 h 10928"/>
                <a:gd name="T4" fmla="*/ 6301 w 8271"/>
                <a:gd name="T5" fmla="*/ 345 h 10928"/>
                <a:gd name="T6" fmla="*/ 50 w 8271"/>
                <a:gd name="T7" fmla="*/ 6054 h 10928"/>
                <a:gd name="T8" fmla="*/ 8073 w 8271"/>
                <a:gd name="T9" fmla="*/ 542 h 10928"/>
                <a:gd name="T10" fmla="*/ 7876 w 8271"/>
                <a:gd name="T11" fmla="*/ 641 h 10928"/>
                <a:gd name="T12" fmla="*/ 7826 w 8271"/>
                <a:gd name="T13" fmla="*/ 739 h 10928"/>
                <a:gd name="T14" fmla="*/ 7826 w 8271"/>
                <a:gd name="T15" fmla="*/ 493 h 10928"/>
                <a:gd name="T16" fmla="*/ 7286 w 8271"/>
                <a:gd name="T17" fmla="*/ 51 h 10928"/>
                <a:gd name="T18" fmla="*/ 7039 w 8271"/>
                <a:gd name="T19" fmla="*/ 197 h 10928"/>
                <a:gd name="T20" fmla="*/ 6842 w 8271"/>
                <a:gd name="T21" fmla="*/ 148 h 10928"/>
                <a:gd name="T22" fmla="*/ 6744 w 8271"/>
                <a:gd name="T23" fmla="*/ 296 h 10928"/>
                <a:gd name="T24" fmla="*/ 6645 w 8271"/>
                <a:gd name="T25" fmla="*/ 345 h 10928"/>
                <a:gd name="T26" fmla="*/ 6596 w 8271"/>
                <a:gd name="T27" fmla="*/ 296 h 10928"/>
                <a:gd name="T28" fmla="*/ 6399 w 8271"/>
                <a:gd name="T29" fmla="*/ 394 h 10928"/>
                <a:gd name="T30" fmla="*/ 6399 w 8271"/>
                <a:gd name="T31" fmla="*/ 641 h 10928"/>
                <a:gd name="T32" fmla="*/ 6251 w 8271"/>
                <a:gd name="T33" fmla="*/ 641 h 10928"/>
                <a:gd name="T34" fmla="*/ 6153 w 8271"/>
                <a:gd name="T35" fmla="*/ 788 h 10928"/>
                <a:gd name="T36" fmla="*/ 6105 w 8271"/>
                <a:gd name="T37" fmla="*/ 788 h 10928"/>
                <a:gd name="T38" fmla="*/ 5908 w 8271"/>
                <a:gd name="T39" fmla="*/ 887 h 10928"/>
                <a:gd name="T40" fmla="*/ 6054 w 8271"/>
                <a:gd name="T41" fmla="*/ 1084 h 10928"/>
                <a:gd name="T42" fmla="*/ 5908 w 8271"/>
                <a:gd name="T43" fmla="*/ 1281 h 10928"/>
                <a:gd name="T44" fmla="*/ 6054 w 8271"/>
                <a:gd name="T45" fmla="*/ 1330 h 10928"/>
                <a:gd name="T46" fmla="*/ 5709 w 8271"/>
                <a:gd name="T47" fmla="*/ 1281 h 10928"/>
                <a:gd name="T48" fmla="*/ 5514 w 8271"/>
                <a:gd name="T49" fmla="*/ 1378 h 10928"/>
                <a:gd name="T50" fmla="*/ 5563 w 8271"/>
                <a:gd name="T51" fmla="*/ 1575 h 10928"/>
                <a:gd name="T52" fmla="*/ 5563 w 8271"/>
                <a:gd name="T53" fmla="*/ 1723 h 10928"/>
                <a:gd name="T54" fmla="*/ 5464 w 8271"/>
                <a:gd name="T55" fmla="*/ 1920 h 10928"/>
                <a:gd name="T56" fmla="*/ 5218 w 8271"/>
                <a:gd name="T57" fmla="*/ 1526 h 10928"/>
                <a:gd name="T58" fmla="*/ 4972 w 8271"/>
                <a:gd name="T59" fmla="*/ 1626 h 10928"/>
                <a:gd name="T60" fmla="*/ 4775 w 8271"/>
                <a:gd name="T61" fmla="*/ 2019 h 10928"/>
                <a:gd name="T62" fmla="*/ 4578 w 8271"/>
                <a:gd name="T63" fmla="*/ 2413 h 10928"/>
                <a:gd name="T64" fmla="*/ 4282 w 8271"/>
                <a:gd name="T65" fmla="*/ 2953 h 10928"/>
                <a:gd name="T66" fmla="*/ 3348 w 8271"/>
                <a:gd name="T67" fmla="*/ 3201 h 10928"/>
                <a:gd name="T68" fmla="*/ 2462 w 8271"/>
                <a:gd name="T69" fmla="*/ 3544 h 10928"/>
                <a:gd name="T70" fmla="*/ 1920 w 8271"/>
                <a:gd name="T71" fmla="*/ 3594 h 10928"/>
                <a:gd name="T72" fmla="*/ 1035 w 8271"/>
                <a:gd name="T73" fmla="*/ 4086 h 10928"/>
                <a:gd name="T74" fmla="*/ 641 w 8271"/>
                <a:gd name="T75" fmla="*/ 4479 h 10928"/>
                <a:gd name="T76" fmla="*/ 493 w 8271"/>
                <a:gd name="T77" fmla="*/ 4382 h 10928"/>
                <a:gd name="T78" fmla="*/ 444 w 8271"/>
                <a:gd name="T79" fmla="*/ 4972 h 10928"/>
                <a:gd name="T80" fmla="*/ 345 w 8271"/>
                <a:gd name="T81" fmla="*/ 5612 h 10928"/>
                <a:gd name="T82" fmla="*/ 690 w 8271"/>
                <a:gd name="T83" fmla="*/ 6448 h 10928"/>
                <a:gd name="T84" fmla="*/ 493 w 8271"/>
                <a:gd name="T85" fmla="*/ 6350 h 10928"/>
                <a:gd name="T86" fmla="*/ 395 w 8271"/>
                <a:gd name="T87" fmla="*/ 6152 h 10928"/>
                <a:gd name="T88" fmla="*/ 444 w 8271"/>
                <a:gd name="T89" fmla="*/ 6399 h 10928"/>
                <a:gd name="T90" fmla="*/ 345 w 8271"/>
                <a:gd name="T91" fmla="*/ 6497 h 10928"/>
                <a:gd name="T92" fmla="*/ 198 w 8271"/>
                <a:gd name="T93" fmla="*/ 6399 h 10928"/>
                <a:gd name="T94" fmla="*/ 592 w 8271"/>
                <a:gd name="T95" fmla="*/ 6990 h 10928"/>
                <a:gd name="T96" fmla="*/ 887 w 8271"/>
                <a:gd name="T97" fmla="*/ 7678 h 10928"/>
                <a:gd name="T98" fmla="*/ 1084 w 8271"/>
                <a:gd name="T99" fmla="*/ 8466 h 10928"/>
                <a:gd name="T100" fmla="*/ 1477 w 8271"/>
                <a:gd name="T101" fmla="*/ 9549 h 10928"/>
                <a:gd name="T102" fmla="*/ 1380 w 8271"/>
                <a:gd name="T103" fmla="*/ 10140 h 10928"/>
                <a:gd name="T104" fmla="*/ 1084 w 8271"/>
                <a:gd name="T105" fmla="*/ 10434 h 10928"/>
                <a:gd name="T106" fmla="*/ 1577 w 8271"/>
                <a:gd name="T107" fmla="*/ 10779 h 10928"/>
                <a:gd name="T108" fmla="*/ 2561 w 8271"/>
                <a:gd name="T109" fmla="*/ 10927 h 10928"/>
                <a:gd name="T110" fmla="*/ 3397 w 8271"/>
                <a:gd name="T111" fmla="*/ 10582 h 10928"/>
                <a:gd name="T112" fmla="*/ 4085 w 8271"/>
                <a:gd name="T113" fmla="*/ 10337 h 10928"/>
                <a:gd name="T114" fmla="*/ 5169 w 8271"/>
                <a:gd name="T115" fmla="*/ 10337 h 10928"/>
                <a:gd name="T116" fmla="*/ 5709 w 8271"/>
                <a:gd name="T117" fmla="*/ 10091 h 10928"/>
                <a:gd name="T118" fmla="*/ 6448 w 8271"/>
                <a:gd name="T119" fmla="*/ 9647 h 10928"/>
                <a:gd name="T120" fmla="*/ 7580 w 8271"/>
                <a:gd name="T121" fmla="*/ 9450 h 10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71" h="10928">
                  <a:moveTo>
                    <a:pt x="5957" y="838"/>
                  </a:moveTo>
                  <a:lnTo>
                    <a:pt x="6005" y="838"/>
                  </a:lnTo>
                  <a:lnTo>
                    <a:pt x="6005" y="838"/>
                  </a:lnTo>
                  <a:lnTo>
                    <a:pt x="6005" y="838"/>
                  </a:lnTo>
                  <a:lnTo>
                    <a:pt x="6005" y="788"/>
                  </a:lnTo>
                  <a:lnTo>
                    <a:pt x="6005" y="788"/>
                  </a:lnTo>
                  <a:lnTo>
                    <a:pt x="5957" y="788"/>
                  </a:lnTo>
                  <a:lnTo>
                    <a:pt x="5957" y="788"/>
                  </a:lnTo>
                  <a:lnTo>
                    <a:pt x="5957" y="838"/>
                  </a:lnTo>
                  <a:close/>
                  <a:moveTo>
                    <a:pt x="1280" y="3643"/>
                  </a:moveTo>
                  <a:lnTo>
                    <a:pt x="1329" y="3594"/>
                  </a:lnTo>
                  <a:lnTo>
                    <a:pt x="1329" y="3594"/>
                  </a:lnTo>
                  <a:lnTo>
                    <a:pt x="1329" y="3544"/>
                  </a:lnTo>
                  <a:lnTo>
                    <a:pt x="1280" y="3594"/>
                  </a:lnTo>
                  <a:lnTo>
                    <a:pt x="1232" y="3643"/>
                  </a:lnTo>
                  <a:lnTo>
                    <a:pt x="1232" y="3643"/>
                  </a:lnTo>
                  <a:lnTo>
                    <a:pt x="1280" y="3643"/>
                  </a:lnTo>
                  <a:close/>
                  <a:moveTo>
                    <a:pt x="6301" y="444"/>
                  </a:moveTo>
                  <a:lnTo>
                    <a:pt x="6301" y="394"/>
                  </a:lnTo>
                  <a:lnTo>
                    <a:pt x="6301" y="394"/>
                  </a:lnTo>
                  <a:lnTo>
                    <a:pt x="6301" y="345"/>
                  </a:lnTo>
                  <a:lnTo>
                    <a:pt x="6301" y="394"/>
                  </a:lnTo>
                  <a:lnTo>
                    <a:pt x="6251" y="444"/>
                  </a:lnTo>
                  <a:lnTo>
                    <a:pt x="6301" y="444"/>
                  </a:lnTo>
                  <a:close/>
                  <a:moveTo>
                    <a:pt x="148" y="6251"/>
                  </a:moveTo>
                  <a:lnTo>
                    <a:pt x="148" y="6202"/>
                  </a:lnTo>
                  <a:lnTo>
                    <a:pt x="99" y="6202"/>
                  </a:lnTo>
                  <a:lnTo>
                    <a:pt x="50" y="6054"/>
                  </a:lnTo>
                  <a:lnTo>
                    <a:pt x="50" y="6054"/>
                  </a:lnTo>
                  <a:lnTo>
                    <a:pt x="0" y="6054"/>
                  </a:lnTo>
                  <a:lnTo>
                    <a:pt x="50" y="6152"/>
                  </a:lnTo>
                  <a:lnTo>
                    <a:pt x="148" y="6350"/>
                  </a:lnTo>
                  <a:lnTo>
                    <a:pt x="148" y="6300"/>
                  </a:lnTo>
                  <a:lnTo>
                    <a:pt x="148" y="6251"/>
                  </a:lnTo>
                  <a:close/>
                  <a:moveTo>
                    <a:pt x="8073" y="542"/>
                  </a:moveTo>
                  <a:lnTo>
                    <a:pt x="8073" y="542"/>
                  </a:lnTo>
                  <a:lnTo>
                    <a:pt x="8023" y="542"/>
                  </a:lnTo>
                  <a:lnTo>
                    <a:pt x="7974" y="542"/>
                  </a:lnTo>
                  <a:lnTo>
                    <a:pt x="7974" y="591"/>
                  </a:lnTo>
                  <a:lnTo>
                    <a:pt x="7925" y="591"/>
                  </a:lnTo>
                  <a:lnTo>
                    <a:pt x="7925" y="591"/>
                  </a:lnTo>
                  <a:lnTo>
                    <a:pt x="7876" y="641"/>
                  </a:lnTo>
                  <a:lnTo>
                    <a:pt x="7826" y="641"/>
                  </a:lnTo>
                  <a:lnTo>
                    <a:pt x="7826" y="690"/>
                  </a:lnTo>
                  <a:lnTo>
                    <a:pt x="7876" y="739"/>
                  </a:lnTo>
                  <a:lnTo>
                    <a:pt x="7876" y="788"/>
                  </a:lnTo>
                  <a:lnTo>
                    <a:pt x="7876" y="788"/>
                  </a:lnTo>
                  <a:lnTo>
                    <a:pt x="7876" y="788"/>
                  </a:lnTo>
                  <a:lnTo>
                    <a:pt x="7826" y="739"/>
                  </a:lnTo>
                  <a:lnTo>
                    <a:pt x="7826" y="788"/>
                  </a:lnTo>
                  <a:lnTo>
                    <a:pt x="7777" y="788"/>
                  </a:lnTo>
                  <a:lnTo>
                    <a:pt x="7777" y="690"/>
                  </a:lnTo>
                  <a:lnTo>
                    <a:pt x="7826" y="591"/>
                  </a:lnTo>
                  <a:lnTo>
                    <a:pt x="7826" y="542"/>
                  </a:lnTo>
                  <a:lnTo>
                    <a:pt x="7876" y="493"/>
                  </a:lnTo>
                  <a:lnTo>
                    <a:pt x="7826" y="493"/>
                  </a:lnTo>
                  <a:lnTo>
                    <a:pt x="7680" y="394"/>
                  </a:lnTo>
                  <a:lnTo>
                    <a:pt x="7629" y="296"/>
                  </a:lnTo>
                  <a:lnTo>
                    <a:pt x="7580" y="248"/>
                  </a:lnTo>
                  <a:lnTo>
                    <a:pt x="7532" y="197"/>
                  </a:lnTo>
                  <a:lnTo>
                    <a:pt x="7481" y="148"/>
                  </a:lnTo>
                  <a:lnTo>
                    <a:pt x="7383" y="100"/>
                  </a:lnTo>
                  <a:lnTo>
                    <a:pt x="7286" y="51"/>
                  </a:lnTo>
                  <a:lnTo>
                    <a:pt x="7235" y="0"/>
                  </a:lnTo>
                  <a:lnTo>
                    <a:pt x="7187" y="0"/>
                  </a:lnTo>
                  <a:lnTo>
                    <a:pt x="7138" y="0"/>
                  </a:lnTo>
                  <a:lnTo>
                    <a:pt x="7138" y="51"/>
                  </a:lnTo>
                  <a:lnTo>
                    <a:pt x="7138" y="100"/>
                  </a:lnTo>
                  <a:lnTo>
                    <a:pt x="7087" y="148"/>
                  </a:lnTo>
                  <a:lnTo>
                    <a:pt x="7039" y="197"/>
                  </a:lnTo>
                  <a:lnTo>
                    <a:pt x="6990" y="148"/>
                  </a:lnTo>
                  <a:lnTo>
                    <a:pt x="6941" y="148"/>
                  </a:lnTo>
                  <a:lnTo>
                    <a:pt x="6892" y="148"/>
                  </a:lnTo>
                  <a:lnTo>
                    <a:pt x="6892" y="197"/>
                  </a:lnTo>
                  <a:lnTo>
                    <a:pt x="6842" y="197"/>
                  </a:lnTo>
                  <a:lnTo>
                    <a:pt x="6842" y="197"/>
                  </a:lnTo>
                  <a:lnTo>
                    <a:pt x="6842" y="148"/>
                  </a:lnTo>
                  <a:lnTo>
                    <a:pt x="6793" y="100"/>
                  </a:lnTo>
                  <a:lnTo>
                    <a:pt x="6744" y="100"/>
                  </a:lnTo>
                  <a:lnTo>
                    <a:pt x="6793" y="148"/>
                  </a:lnTo>
                  <a:lnTo>
                    <a:pt x="6793" y="197"/>
                  </a:lnTo>
                  <a:lnTo>
                    <a:pt x="6793" y="197"/>
                  </a:lnTo>
                  <a:lnTo>
                    <a:pt x="6744" y="248"/>
                  </a:lnTo>
                  <a:lnTo>
                    <a:pt x="6744" y="296"/>
                  </a:lnTo>
                  <a:lnTo>
                    <a:pt x="6744" y="296"/>
                  </a:lnTo>
                  <a:lnTo>
                    <a:pt x="6744" y="394"/>
                  </a:lnTo>
                  <a:lnTo>
                    <a:pt x="6695" y="394"/>
                  </a:lnTo>
                  <a:lnTo>
                    <a:pt x="6695" y="444"/>
                  </a:lnTo>
                  <a:lnTo>
                    <a:pt x="6645" y="444"/>
                  </a:lnTo>
                  <a:lnTo>
                    <a:pt x="6645" y="394"/>
                  </a:lnTo>
                  <a:lnTo>
                    <a:pt x="6645" y="345"/>
                  </a:lnTo>
                  <a:lnTo>
                    <a:pt x="6596" y="345"/>
                  </a:lnTo>
                  <a:lnTo>
                    <a:pt x="6596" y="394"/>
                  </a:lnTo>
                  <a:lnTo>
                    <a:pt x="6596" y="394"/>
                  </a:lnTo>
                  <a:lnTo>
                    <a:pt x="6547" y="394"/>
                  </a:lnTo>
                  <a:lnTo>
                    <a:pt x="6547" y="394"/>
                  </a:lnTo>
                  <a:lnTo>
                    <a:pt x="6547" y="345"/>
                  </a:lnTo>
                  <a:lnTo>
                    <a:pt x="6596" y="296"/>
                  </a:lnTo>
                  <a:lnTo>
                    <a:pt x="6547" y="248"/>
                  </a:lnTo>
                  <a:lnTo>
                    <a:pt x="6547" y="248"/>
                  </a:lnTo>
                  <a:lnTo>
                    <a:pt x="6547" y="296"/>
                  </a:lnTo>
                  <a:lnTo>
                    <a:pt x="6498" y="394"/>
                  </a:lnTo>
                  <a:lnTo>
                    <a:pt x="6498" y="394"/>
                  </a:lnTo>
                  <a:lnTo>
                    <a:pt x="6448" y="394"/>
                  </a:lnTo>
                  <a:lnTo>
                    <a:pt x="6399" y="394"/>
                  </a:lnTo>
                  <a:lnTo>
                    <a:pt x="6350" y="444"/>
                  </a:lnTo>
                  <a:lnTo>
                    <a:pt x="6350" y="444"/>
                  </a:lnTo>
                  <a:lnTo>
                    <a:pt x="6301" y="493"/>
                  </a:lnTo>
                  <a:lnTo>
                    <a:pt x="6301" y="542"/>
                  </a:lnTo>
                  <a:lnTo>
                    <a:pt x="6350" y="591"/>
                  </a:lnTo>
                  <a:lnTo>
                    <a:pt x="6350" y="591"/>
                  </a:lnTo>
                  <a:lnTo>
                    <a:pt x="6399" y="641"/>
                  </a:lnTo>
                  <a:lnTo>
                    <a:pt x="6399" y="690"/>
                  </a:lnTo>
                  <a:lnTo>
                    <a:pt x="6399" y="690"/>
                  </a:lnTo>
                  <a:lnTo>
                    <a:pt x="6350" y="690"/>
                  </a:lnTo>
                  <a:lnTo>
                    <a:pt x="6301" y="641"/>
                  </a:lnTo>
                  <a:lnTo>
                    <a:pt x="6251" y="641"/>
                  </a:lnTo>
                  <a:lnTo>
                    <a:pt x="6251" y="641"/>
                  </a:lnTo>
                  <a:lnTo>
                    <a:pt x="6251" y="641"/>
                  </a:lnTo>
                  <a:lnTo>
                    <a:pt x="6251" y="690"/>
                  </a:lnTo>
                  <a:lnTo>
                    <a:pt x="6202" y="690"/>
                  </a:lnTo>
                  <a:lnTo>
                    <a:pt x="6153" y="690"/>
                  </a:lnTo>
                  <a:lnTo>
                    <a:pt x="6153" y="739"/>
                  </a:lnTo>
                  <a:lnTo>
                    <a:pt x="6153" y="739"/>
                  </a:lnTo>
                  <a:lnTo>
                    <a:pt x="6153" y="788"/>
                  </a:lnTo>
                  <a:lnTo>
                    <a:pt x="6153" y="788"/>
                  </a:lnTo>
                  <a:lnTo>
                    <a:pt x="6251" y="788"/>
                  </a:lnTo>
                  <a:lnTo>
                    <a:pt x="6251" y="788"/>
                  </a:lnTo>
                  <a:lnTo>
                    <a:pt x="6251" y="838"/>
                  </a:lnTo>
                  <a:lnTo>
                    <a:pt x="6251" y="887"/>
                  </a:lnTo>
                  <a:lnTo>
                    <a:pt x="6202" y="887"/>
                  </a:lnTo>
                  <a:lnTo>
                    <a:pt x="6202" y="838"/>
                  </a:lnTo>
                  <a:lnTo>
                    <a:pt x="6105" y="788"/>
                  </a:lnTo>
                  <a:lnTo>
                    <a:pt x="6054" y="788"/>
                  </a:lnTo>
                  <a:lnTo>
                    <a:pt x="6054" y="788"/>
                  </a:lnTo>
                  <a:lnTo>
                    <a:pt x="6054" y="838"/>
                  </a:lnTo>
                  <a:lnTo>
                    <a:pt x="6054" y="838"/>
                  </a:lnTo>
                  <a:lnTo>
                    <a:pt x="6005" y="887"/>
                  </a:lnTo>
                  <a:lnTo>
                    <a:pt x="5957" y="887"/>
                  </a:lnTo>
                  <a:lnTo>
                    <a:pt x="5908" y="887"/>
                  </a:lnTo>
                  <a:lnTo>
                    <a:pt x="5908" y="985"/>
                  </a:lnTo>
                  <a:lnTo>
                    <a:pt x="5908" y="1035"/>
                  </a:lnTo>
                  <a:lnTo>
                    <a:pt x="5957" y="1084"/>
                  </a:lnTo>
                  <a:lnTo>
                    <a:pt x="5957" y="1133"/>
                  </a:lnTo>
                  <a:lnTo>
                    <a:pt x="6005" y="1084"/>
                  </a:lnTo>
                  <a:lnTo>
                    <a:pt x="6054" y="1035"/>
                  </a:lnTo>
                  <a:lnTo>
                    <a:pt x="6054" y="1084"/>
                  </a:lnTo>
                  <a:lnTo>
                    <a:pt x="6005" y="1133"/>
                  </a:lnTo>
                  <a:lnTo>
                    <a:pt x="6005" y="1181"/>
                  </a:lnTo>
                  <a:lnTo>
                    <a:pt x="6005" y="1232"/>
                  </a:lnTo>
                  <a:lnTo>
                    <a:pt x="5957" y="1232"/>
                  </a:lnTo>
                  <a:lnTo>
                    <a:pt x="5908" y="1181"/>
                  </a:lnTo>
                  <a:lnTo>
                    <a:pt x="5908" y="1232"/>
                  </a:lnTo>
                  <a:lnTo>
                    <a:pt x="5908" y="1281"/>
                  </a:lnTo>
                  <a:lnTo>
                    <a:pt x="5908" y="1330"/>
                  </a:lnTo>
                  <a:lnTo>
                    <a:pt x="5957" y="1330"/>
                  </a:lnTo>
                  <a:lnTo>
                    <a:pt x="6005" y="1330"/>
                  </a:lnTo>
                  <a:lnTo>
                    <a:pt x="6054" y="1330"/>
                  </a:lnTo>
                  <a:lnTo>
                    <a:pt x="6105" y="1330"/>
                  </a:lnTo>
                  <a:lnTo>
                    <a:pt x="6105" y="1378"/>
                  </a:lnTo>
                  <a:lnTo>
                    <a:pt x="6054" y="1330"/>
                  </a:lnTo>
                  <a:lnTo>
                    <a:pt x="5957" y="1378"/>
                  </a:lnTo>
                  <a:lnTo>
                    <a:pt x="5957" y="1330"/>
                  </a:lnTo>
                  <a:lnTo>
                    <a:pt x="5857" y="1330"/>
                  </a:lnTo>
                  <a:lnTo>
                    <a:pt x="5809" y="1330"/>
                  </a:lnTo>
                  <a:lnTo>
                    <a:pt x="5760" y="1281"/>
                  </a:lnTo>
                  <a:lnTo>
                    <a:pt x="5709" y="1281"/>
                  </a:lnTo>
                  <a:lnTo>
                    <a:pt x="5709" y="1281"/>
                  </a:lnTo>
                  <a:lnTo>
                    <a:pt x="5660" y="1330"/>
                  </a:lnTo>
                  <a:lnTo>
                    <a:pt x="5612" y="1330"/>
                  </a:lnTo>
                  <a:lnTo>
                    <a:pt x="5563" y="1232"/>
                  </a:lnTo>
                  <a:lnTo>
                    <a:pt x="5514" y="1232"/>
                  </a:lnTo>
                  <a:lnTo>
                    <a:pt x="5514" y="1281"/>
                  </a:lnTo>
                  <a:lnTo>
                    <a:pt x="5514" y="1330"/>
                  </a:lnTo>
                  <a:lnTo>
                    <a:pt x="5514" y="1378"/>
                  </a:lnTo>
                  <a:lnTo>
                    <a:pt x="5514" y="1378"/>
                  </a:lnTo>
                  <a:lnTo>
                    <a:pt x="5464" y="1378"/>
                  </a:lnTo>
                  <a:lnTo>
                    <a:pt x="5464" y="1429"/>
                  </a:lnTo>
                  <a:lnTo>
                    <a:pt x="5464" y="1429"/>
                  </a:lnTo>
                  <a:lnTo>
                    <a:pt x="5514" y="1478"/>
                  </a:lnTo>
                  <a:lnTo>
                    <a:pt x="5563" y="1526"/>
                  </a:lnTo>
                  <a:lnTo>
                    <a:pt x="5563" y="1575"/>
                  </a:lnTo>
                  <a:lnTo>
                    <a:pt x="5612" y="1575"/>
                  </a:lnTo>
                  <a:lnTo>
                    <a:pt x="5612" y="1575"/>
                  </a:lnTo>
                  <a:lnTo>
                    <a:pt x="5660" y="1626"/>
                  </a:lnTo>
                  <a:lnTo>
                    <a:pt x="5612" y="1674"/>
                  </a:lnTo>
                  <a:lnTo>
                    <a:pt x="5612" y="1723"/>
                  </a:lnTo>
                  <a:lnTo>
                    <a:pt x="5612" y="1723"/>
                  </a:lnTo>
                  <a:lnTo>
                    <a:pt x="5563" y="1723"/>
                  </a:lnTo>
                  <a:lnTo>
                    <a:pt x="5514" y="1674"/>
                  </a:lnTo>
                  <a:lnTo>
                    <a:pt x="5514" y="1674"/>
                  </a:lnTo>
                  <a:lnTo>
                    <a:pt x="5514" y="1674"/>
                  </a:lnTo>
                  <a:lnTo>
                    <a:pt x="5514" y="1723"/>
                  </a:lnTo>
                  <a:lnTo>
                    <a:pt x="5514" y="1772"/>
                  </a:lnTo>
                  <a:lnTo>
                    <a:pt x="5464" y="1871"/>
                  </a:lnTo>
                  <a:lnTo>
                    <a:pt x="5464" y="1920"/>
                  </a:lnTo>
                  <a:lnTo>
                    <a:pt x="5464" y="1920"/>
                  </a:lnTo>
                  <a:lnTo>
                    <a:pt x="5464" y="1920"/>
                  </a:lnTo>
                  <a:lnTo>
                    <a:pt x="5415" y="1871"/>
                  </a:lnTo>
                  <a:lnTo>
                    <a:pt x="5366" y="1821"/>
                  </a:lnTo>
                  <a:lnTo>
                    <a:pt x="5316" y="1674"/>
                  </a:lnTo>
                  <a:lnTo>
                    <a:pt x="5267" y="1575"/>
                  </a:lnTo>
                  <a:lnTo>
                    <a:pt x="5218" y="1526"/>
                  </a:lnTo>
                  <a:lnTo>
                    <a:pt x="5169" y="1378"/>
                  </a:lnTo>
                  <a:lnTo>
                    <a:pt x="5169" y="1378"/>
                  </a:lnTo>
                  <a:lnTo>
                    <a:pt x="5120" y="1429"/>
                  </a:lnTo>
                  <a:lnTo>
                    <a:pt x="5070" y="1526"/>
                  </a:lnTo>
                  <a:lnTo>
                    <a:pt x="5070" y="1575"/>
                  </a:lnTo>
                  <a:lnTo>
                    <a:pt x="4972" y="1575"/>
                  </a:lnTo>
                  <a:lnTo>
                    <a:pt x="4972" y="1626"/>
                  </a:lnTo>
                  <a:lnTo>
                    <a:pt x="4923" y="1674"/>
                  </a:lnTo>
                  <a:lnTo>
                    <a:pt x="4873" y="1674"/>
                  </a:lnTo>
                  <a:lnTo>
                    <a:pt x="4824" y="1723"/>
                  </a:lnTo>
                  <a:lnTo>
                    <a:pt x="4775" y="1821"/>
                  </a:lnTo>
                  <a:lnTo>
                    <a:pt x="4775" y="1871"/>
                  </a:lnTo>
                  <a:lnTo>
                    <a:pt x="4775" y="1969"/>
                  </a:lnTo>
                  <a:lnTo>
                    <a:pt x="4775" y="2019"/>
                  </a:lnTo>
                  <a:lnTo>
                    <a:pt x="4824" y="2166"/>
                  </a:lnTo>
                  <a:lnTo>
                    <a:pt x="4824" y="2166"/>
                  </a:lnTo>
                  <a:lnTo>
                    <a:pt x="4873" y="2216"/>
                  </a:lnTo>
                  <a:lnTo>
                    <a:pt x="4873" y="2216"/>
                  </a:lnTo>
                  <a:lnTo>
                    <a:pt x="4824" y="2265"/>
                  </a:lnTo>
                  <a:lnTo>
                    <a:pt x="4676" y="2363"/>
                  </a:lnTo>
                  <a:lnTo>
                    <a:pt x="4578" y="2413"/>
                  </a:lnTo>
                  <a:lnTo>
                    <a:pt x="4578" y="2462"/>
                  </a:lnTo>
                  <a:lnTo>
                    <a:pt x="4530" y="2511"/>
                  </a:lnTo>
                  <a:lnTo>
                    <a:pt x="4479" y="2610"/>
                  </a:lnTo>
                  <a:lnTo>
                    <a:pt x="4479" y="2659"/>
                  </a:lnTo>
                  <a:lnTo>
                    <a:pt x="4430" y="2756"/>
                  </a:lnTo>
                  <a:lnTo>
                    <a:pt x="4333" y="2856"/>
                  </a:lnTo>
                  <a:lnTo>
                    <a:pt x="4282" y="2953"/>
                  </a:lnTo>
                  <a:lnTo>
                    <a:pt x="4185" y="3004"/>
                  </a:lnTo>
                  <a:lnTo>
                    <a:pt x="4085" y="3053"/>
                  </a:lnTo>
                  <a:lnTo>
                    <a:pt x="3889" y="3101"/>
                  </a:lnTo>
                  <a:lnTo>
                    <a:pt x="3742" y="3150"/>
                  </a:lnTo>
                  <a:lnTo>
                    <a:pt x="3545" y="3201"/>
                  </a:lnTo>
                  <a:lnTo>
                    <a:pt x="3446" y="3201"/>
                  </a:lnTo>
                  <a:lnTo>
                    <a:pt x="3348" y="3201"/>
                  </a:lnTo>
                  <a:lnTo>
                    <a:pt x="3200" y="3201"/>
                  </a:lnTo>
                  <a:lnTo>
                    <a:pt x="3003" y="3347"/>
                  </a:lnTo>
                  <a:lnTo>
                    <a:pt x="2855" y="3347"/>
                  </a:lnTo>
                  <a:lnTo>
                    <a:pt x="2707" y="3397"/>
                  </a:lnTo>
                  <a:lnTo>
                    <a:pt x="2659" y="3397"/>
                  </a:lnTo>
                  <a:lnTo>
                    <a:pt x="2561" y="3495"/>
                  </a:lnTo>
                  <a:lnTo>
                    <a:pt x="2462" y="3544"/>
                  </a:lnTo>
                  <a:lnTo>
                    <a:pt x="2314" y="3594"/>
                  </a:lnTo>
                  <a:lnTo>
                    <a:pt x="2265" y="3594"/>
                  </a:lnTo>
                  <a:lnTo>
                    <a:pt x="2167" y="3544"/>
                  </a:lnTo>
                  <a:lnTo>
                    <a:pt x="2117" y="3544"/>
                  </a:lnTo>
                  <a:lnTo>
                    <a:pt x="2019" y="3544"/>
                  </a:lnTo>
                  <a:lnTo>
                    <a:pt x="1970" y="3544"/>
                  </a:lnTo>
                  <a:lnTo>
                    <a:pt x="1920" y="3594"/>
                  </a:lnTo>
                  <a:lnTo>
                    <a:pt x="1625" y="3741"/>
                  </a:lnTo>
                  <a:lnTo>
                    <a:pt x="1526" y="3791"/>
                  </a:lnTo>
                  <a:lnTo>
                    <a:pt x="1477" y="3840"/>
                  </a:lnTo>
                  <a:lnTo>
                    <a:pt x="1380" y="3889"/>
                  </a:lnTo>
                  <a:lnTo>
                    <a:pt x="1329" y="3986"/>
                  </a:lnTo>
                  <a:lnTo>
                    <a:pt x="1183" y="4037"/>
                  </a:lnTo>
                  <a:lnTo>
                    <a:pt x="1035" y="4086"/>
                  </a:lnTo>
                  <a:lnTo>
                    <a:pt x="936" y="4135"/>
                  </a:lnTo>
                  <a:lnTo>
                    <a:pt x="887" y="4185"/>
                  </a:lnTo>
                  <a:lnTo>
                    <a:pt x="789" y="4382"/>
                  </a:lnTo>
                  <a:lnTo>
                    <a:pt x="789" y="4382"/>
                  </a:lnTo>
                  <a:lnTo>
                    <a:pt x="739" y="4431"/>
                  </a:lnTo>
                  <a:lnTo>
                    <a:pt x="690" y="4479"/>
                  </a:lnTo>
                  <a:lnTo>
                    <a:pt x="641" y="4479"/>
                  </a:lnTo>
                  <a:lnTo>
                    <a:pt x="641" y="4382"/>
                  </a:lnTo>
                  <a:lnTo>
                    <a:pt x="641" y="4331"/>
                  </a:lnTo>
                  <a:lnTo>
                    <a:pt x="641" y="4185"/>
                  </a:lnTo>
                  <a:lnTo>
                    <a:pt x="641" y="4135"/>
                  </a:lnTo>
                  <a:lnTo>
                    <a:pt x="592" y="4185"/>
                  </a:lnTo>
                  <a:lnTo>
                    <a:pt x="542" y="4185"/>
                  </a:lnTo>
                  <a:lnTo>
                    <a:pt x="493" y="4382"/>
                  </a:lnTo>
                  <a:lnTo>
                    <a:pt x="395" y="4579"/>
                  </a:lnTo>
                  <a:lnTo>
                    <a:pt x="444" y="4627"/>
                  </a:lnTo>
                  <a:lnTo>
                    <a:pt x="493" y="4676"/>
                  </a:lnTo>
                  <a:lnTo>
                    <a:pt x="493" y="4776"/>
                  </a:lnTo>
                  <a:lnTo>
                    <a:pt x="444" y="4824"/>
                  </a:lnTo>
                  <a:lnTo>
                    <a:pt x="444" y="4873"/>
                  </a:lnTo>
                  <a:lnTo>
                    <a:pt x="444" y="4972"/>
                  </a:lnTo>
                  <a:lnTo>
                    <a:pt x="345" y="5119"/>
                  </a:lnTo>
                  <a:lnTo>
                    <a:pt x="296" y="5169"/>
                  </a:lnTo>
                  <a:lnTo>
                    <a:pt x="296" y="5316"/>
                  </a:lnTo>
                  <a:lnTo>
                    <a:pt x="296" y="5366"/>
                  </a:lnTo>
                  <a:lnTo>
                    <a:pt x="296" y="5464"/>
                  </a:lnTo>
                  <a:lnTo>
                    <a:pt x="345" y="5563"/>
                  </a:lnTo>
                  <a:lnTo>
                    <a:pt x="345" y="5612"/>
                  </a:lnTo>
                  <a:lnTo>
                    <a:pt x="395" y="5760"/>
                  </a:lnTo>
                  <a:lnTo>
                    <a:pt x="493" y="5858"/>
                  </a:lnTo>
                  <a:lnTo>
                    <a:pt x="592" y="6054"/>
                  </a:lnTo>
                  <a:lnTo>
                    <a:pt x="690" y="6202"/>
                  </a:lnTo>
                  <a:lnTo>
                    <a:pt x="690" y="6251"/>
                  </a:lnTo>
                  <a:lnTo>
                    <a:pt x="690" y="6350"/>
                  </a:lnTo>
                  <a:lnTo>
                    <a:pt x="690" y="6448"/>
                  </a:lnTo>
                  <a:lnTo>
                    <a:pt x="690" y="6448"/>
                  </a:lnTo>
                  <a:lnTo>
                    <a:pt x="641" y="6497"/>
                  </a:lnTo>
                  <a:lnTo>
                    <a:pt x="592" y="6448"/>
                  </a:lnTo>
                  <a:lnTo>
                    <a:pt x="542" y="6399"/>
                  </a:lnTo>
                  <a:lnTo>
                    <a:pt x="493" y="6300"/>
                  </a:lnTo>
                  <a:lnTo>
                    <a:pt x="493" y="6300"/>
                  </a:lnTo>
                  <a:lnTo>
                    <a:pt x="493" y="6350"/>
                  </a:lnTo>
                  <a:lnTo>
                    <a:pt x="444" y="6350"/>
                  </a:lnTo>
                  <a:lnTo>
                    <a:pt x="444" y="6350"/>
                  </a:lnTo>
                  <a:lnTo>
                    <a:pt x="444" y="6350"/>
                  </a:lnTo>
                  <a:lnTo>
                    <a:pt x="395" y="6300"/>
                  </a:lnTo>
                  <a:lnTo>
                    <a:pt x="444" y="6300"/>
                  </a:lnTo>
                  <a:lnTo>
                    <a:pt x="444" y="6202"/>
                  </a:lnTo>
                  <a:lnTo>
                    <a:pt x="395" y="6152"/>
                  </a:lnTo>
                  <a:lnTo>
                    <a:pt x="345" y="6103"/>
                  </a:lnTo>
                  <a:lnTo>
                    <a:pt x="296" y="6054"/>
                  </a:lnTo>
                  <a:lnTo>
                    <a:pt x="247" y="6103"/>
                  </a:lnTo>
                  <a:lnTo>
                    <a:pt x="247" y="6152"/>
                  </a:lnTo>
                  <a:lnTo>
                    <a:pt x="345" y="6251"/>
                  </a:lnTo>
                  <a:lnTo>
                    <a:pt x="345" y="6350"/>
                  </a:lnTo>
                  <a:lnTo>
                    <a:pt x="444" y="6399"/>
                  </a:lnTo>
                  <a:lnTo>
                    <a:pt x="444" y="6399"/>
                  </a:lnTo>
                  <a:lnTo>
                    <a:pt x="493" y="6448"/>
                  </a:lnTo>
                  <a:lnTo>
                    <a:pt x="493" y="6547"/>
                  </a:lnTo>
                  <a:lnTo>
                    <a:pt x="444" y="6547"/>
                  </a:lnTo>
                  <a:lnTo>
                    <a:pt x="444" y="6596"/>
                  </a:lnTo>
                  <a:lnTo>
                    <a:pt x="345" y="6547"/>
                  </a:lnTo>
                  <a:lnTo>
                    <a:pt x="345" y="6497"/>
                  </a:lnTo>
                  <a:lnTo>
                    <a:pt x="296" y="6399"/>
                  </a:lnTo>
                  <a:lnTo>
                    <a:pt x="247" y="6350"/>
                  </a:lnTo>
                  <a:lnTo>
                    <a:pt x="247" y="6300"/>
                  </a:lnTo>
                  <a:lnTo>
                    <a:pt x="247" y="6350"/>
                  </a:lnTo>
                  <a:lnTo>
                    <a:pt x="247" y="6399"/>
                  </a:lnTo>
                  <a:lnTo>
                    <a:pt x="247" y="6399"/>
                  </a:lnTo>
                  <a:lnTo>
                    <a:pt x="198" y="6399"/>
                  </a:lnTo>
                  <a:lnTo>
                    <a:pt x="198" y="6399"/>
                  </a:lnTo>
                  <a:lnTo>
                    <a:pt x="148" y="6350"/>
                  </a:lnTo>
                  <a:lnTo>
                    <a:pt x="148" y="6350"/>
                  </a:lnTo>
                  <a:lnTo>
                    <a:pt x="198" y="6399"/>
                  </a:lnTo>
                  <a:lnTo>
                    <a:pt x="247" y="6497"/>
                  </a:lnTo>
                  <a:lnTo>
                    <a:pt x="444" y="6694"/>
                  </a:lnTo>
                  <a:lnTo>
                    <a:pt x="592" y="6990"/>
                  </a:lnTo>
                  <a:lnTo>
                    <a:pt x="641" y="7088"/>
                  </a:lnTo>
                  <a:lnTo>
                    <a:pt x="641" y="7284"/>
                  </a:lnTo>
                  <a:lnTo>
                    <a:pt x="641" y="7335"/>
                  </a:lnTo>
                  <a:lnTo>
                    <a:pt x="739" y="7481"/>
                  </a:lnTo>
                  <a:lnTo>
                    <a:pt x="838" y="7581"/>
                  </a:lnTo>
                  <a:lnTo>
                    <a:pt x="887" y="7629"/>
                  </a:lnTo>
                  <a:lnTo>
                    <a:pt x="887" y="7678"/>
                  </a:lnTo>
                  <a:lnTo>
                    <a:pt x="887" y="7777"/>
                  </a:lnTo>
                  <a:lnTo>
                    <a:pt x="1035" y="7875"/>
                  </a:lnTo>
                  <a:lnTo>
                    <a:pt x="1084" y="8023"/>
                  </a:lnTo>
                  <a:lnTo>
                    <a:pt x="1084" y="8072"/>
                  </a:lnTo>
                  <a:lnTo>
                    <a:pt x="1084" y="8171"/>
                  </a:lnTo>
                  <a:lnTo>
                    <a:pt x="1084" y="8368"/>
                  </a:lnTo>
                  <a:lnTo>
                    <a:pt x="1084" y="8466"/>
                  </a:lnTo>
                  <a:lnTo>
                    <a:pt x="1132" y="8614"/>
                  </a:lnTo>
                  <a:lnTo>
                    <a:pt x="1183" y="8762"/>
                  </a:lnTo>
                  <a:lnTo>
                    <a:pt x="1232" y="8811"/>
                  </a:lnTo>
                  <a:lnTo>
                    <a:pt x="1329" y="9007"/>
                  </a:lnTo>
                  <a:lnTo>
                    <a:pt x="1429" y="9204"/>
                  </a:lnTo>
                  <a:lnTo>
                    <a:pt x="1477" y="9304"/>
                  </a:lnTo>
                  <a:lnTo>
                    <a:pt x="1477" y="9549"/>
                  </a:lnTo>
                  <a:lnTo>
                    <a:pt x="1477" y="9647"/>
                  </a:lnTo>
                  <a:lnTo>
                    <a:pt x="1429" y="9647"/>
                  </a:lnTo>
                  <a:lnTo>
                    <a:pt x="1429" y="9697"/>
                  </a:lnTo>
                  <a:lnTo>
                    <a:pt x="1429" y="9894"/>
                  </a:lnTo>
                  <a:lnTo>
                    <a:pt x="1429" y="9992"/>
                  </a:lnTo>
                  <a:lnTo>
                    <a:pt x="1380" y="10041"/>
                  </a:lnTo>
                  <a:lnTo>
                    <a:pt x="1380" y="10140"/>
                  </a:lnTo>
                  <a:lnTo>
                    <a:pt x="1280" y="10189"/>
                  </a:lnTo>
                  <a:lnTo>
                    <a:pt x="1183" y="10189"/>
                  </a:lnTo>
                  <a:lnTo>
                    <a:pt x="1132" y="10189"/>
                  </a:lnTo>
                  <a:lnTo>
                    <a:pt x="1084" y="10140"/>
                  </a:lnTo>
                  <a:lnTo>
                    <a:pt x="1084" y="10288"/>
                  </a:lnTo>
                  <a:lnTo>
                    <a:pt x="1084" y="10386"/>
                  </a:lnTo>
                  <a:lnTo>
                    <a:pt x="1084" y="10434"/>
                  </a:lnTo>
                  <a:lnTo>
                    <a:pt x="1084" y="10534"/>
                  </a:lnTo>
                  <a:lnTo>
                    <a:pt x="1132" y="10582"/>
                  </a:lnTo>
                  <a:lnTo>
                    <a:pt x="1183" y="10534"/>
                  </a:lnTo>
                  <a:lnTo>
                    <a:pt x="1232" y="10534"/>
                  </a:lnTo>
                  <a:lnTo>
                    <a:pt x="1380" y="10582"/>
                  </a:lnTo>
                  <a:lnTo>
                    <a:pt x="1477" y="10631"/>
                  </a:lnTo>
                  <a:lnTo>
                    <a:pt x="1577" y="10779"/>
                  </a:lnTo>
                  <a:lnTo>
                    <a:pt x="1723" y="10828"/>
                  </a:lnTo>
                  <a:lnTo>
                    <a:pt x="1871" y="10878"/>
                  </a:lnTo>
                  <a:lnTo>
                    <a:pt x="2068" y="10927"/>
                  </a:lnTo>
                  <a:lnTo>
                    <a:pt x="2167" y="10927"/>
                  </a:lnTo>
                  <a:lnTo>
                    <a:pt x="2413" y="10927"/>
                  </a:lnTo>
                  <a:lnTo>
                    <a:pt x="2462" y="10927"/>
                  </a:lnTo>
                  <a:lnTo>
                    <a:pt x="2561" y="10927"/>
                  </a:lnTo>
                  <a:lnTo>
                    <a:pt x="2610" y="10878"/>
                  </a:lnTo>
                  <a:lnTo>
                    <a:pt x="2707" y="10878"/>
                  </a:lnTo>
                  <a:lnTo>
                    <a:pt x="2904" y="10779"/>
                  </a:lnTo>
                  <a:lnTo>
                    <a:pt x="3101" y="10631"/>
                  </a:lnTo>
                  <a:lnTo>
                    <a:pt x="3200" y="10631"/>
                  </a:lnTo>
                  <a:lnTo>
                    <a:pt x="3249" y="10631"/>
                  </a:lnTo>
                  <a:lnTo>
                    <a:pt x="3397" y="10582"/>
                  </a:lnTo>
                  <a:lnTo>
                    <a:pt x="3446" y="10434"/>
                  </a:lnTo>
                  <a:lnTo>
                    <a:pt x="3495" y="10386"/>
                  </a:lnTo>
                  <a:lnTo>
                    <a:pt x="3594" y="10386"/>
                  </a:lnTo>
                  <a:lnTo>
                    <a:pt x="3742" y="10337"/>
                  </a:lnTo>
                  <a:lnTo>
                    <a:pt x="3889" y="10386"/>
                  </a:lnTo>
                  <a:lnTo>
                    <a:pt x="3939" y="10337"/>
                  </a:lnTo>
                  <a:lnTo>
                    <a:pt x="4085" y="10337"/>
                  </a:lnTo>
                  <a:lnTo>
                    <a:pt x="4382" y="10288"/>
                  </a:lnTo>
                  <a:lnTo>
                    <a:pt x="4530" y="10337"/>
                  </a:lnTo>
                  <a:lnTo>
                    <a:pt x="4676" y="10288"/>
                  </a:lnTo>
                  <a:lnTo>
                    <a:pt x="4727" y="10337"/>
                  </a:lnTo>
                  <a:lnTo>
                    <a:pt x="4775" y="10386"/>
                  </a:lnTo>
                  <a:lnTo>
                    <a:pt x="5070" y="10337"/>
                  </a:lnTo>
                  <a:lnTo>
                    <a:pt x="5169" y="10337"/>
                  </a:lnTo>
                  <a:lnTo>
                    <a:pt x="5218" y="10337"/>
                  </a:lnTo>
                  <a:lnTo>
                    <a:pt x="5316" y="10386"/>
                  </a:lnTo>
                  <a:lnTo>
                    <a:pt x="5366" y="10337"/>
                  </a:lnTo>
                  <a:lnTo>
                    <a:pt x="5464" y="10337"/>
                  </a:lnTo>
                  <a:lnTo>
                    <a:pt x="5514" y="10288"/>
                  </a:lnTo>
                  <a:lnTo>
                    <a:pt x="5660" y="10189"/>
                  </a:lnTo>
                  <a:lnTo>
                    <a:pt x="5709" y="10091"/>
                  </a:lnTo>
                  <a:lnTo>
                    <a:pt x="5760" y="9943"/>
                  </a:lnTo>
                  <a:lnTo>
                    <a:pt x="5809" y="9894"/>
                  </a:lnTo>
                  <a:lnTo>
                    <a:pt x="5908" y="9844"/>
                  </a:lnTo>
                  <a:lnTo>
                    <a:pt x="5957" y="9844"/>
                  </a:lnTo>
                  <a:lnTo>
                    <a:pt x="6105" y="9795"/>
                  </a:lnTo>
                  <a:lnTo>
                    <a:pt x="6350" y="9697"/>
                  </a:lnTo>
                  <a:lnTo>
                    <a:pt x="6448" y="9647"/>
                  </a:lnTo>
                  <a:lnTo>
                    <a:pt x="6498" y="9598"/>
                  </a:lnTo>
                  <a:lnTo>
                    <a:pt x="6695" y="9500"/>
                  </a:lnTo>
                  <a:lnTo>
                    <a:pt x="6793" y="9500"/>
                  </a:lnTo>
                  <a:lnTo>
                    <a:pt x="7138" y="9500"/>
                  </a:lnTo>
                  <a:lnTo>
                    <a:pt x="7286" y="9500"/>
                  </a:lnTo>
                  <a:lnTo>
                    <a:pt x="7383" y="9500"/>
                  </a:lnTo>
                  <a:lnTo>
                    <a:pt x="7580" y="9450"/>
                  </a:lnTo>
                  <a:lnTo>
                    <a:pt x="7777" y="9401"/>
                  </a:lnTo>
                  <a:lnTo>
                    <a:pt x="8023" y="9304"/>
                  </a:lnTo>
                  <a:lnTo>
                    <a:pt x="8220" y="9204"/>
                  </a:lnTo>
                  <a:lnTo>
                    <a:pt x="8270" y="9204"/>
                  </a:lnTo>
                  <a:lnTo>
                    <a:pt x="8270" y="591"/>
                  </a:lnTo>
                  <a:lnTo>
                    <a:pt x="8073" y="542"/>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grpSp>
      <p:sp>
        <p:nvSpPr>
          <p:cNvPr id="191" name="TextBox 190"/>
          <p:cNvSpPr txBox="1"/>
          <p:nvPr/>
        </p:nvSpPr>
        <p:spPr>
          <a:xfrm>
            <a:off x="9185839" y="1427398"/>
            <a:ext cx="1199538" cy="200376"/>
          </a:xfrm>
          <a:prstGeom prst="rect">
            <a:avLst/>
          </a:prstGeom>
          <a:noFill/>
        </p:spPr>
        <p:txBody>
          <a:bodyPr wrap="square" rtlCol="0">
            <a:spAutoFit/>
          </a:bodyPr>
          <a:lstStyle/>
          <a:p>
            <a:pPr algn="ctr"/>
            <a:r>
              <a:rPr lang="en-AU" sz="702" b="1" dirty="0"/>
              <a:t>Tasmania</a:t>
            </a:r>
          </a:p>
        </p:txBody>
      </p:sp>
      <p:sp>
        <p:nvSpPr>
          <p:cNvPr id="192" name="TextBox 191"/>
          <p:cNvSpPr txBox="1"/>
          <p:nvPr/>
        </p:nvSpPr>
        <p:spPr>
          <a:xfrm>
            <a:off x="7921072" y="1427398"/>
            <a:ext cx="1199538" cy="200376"/>
          </a:xfrm>
          <a:prstGeom prst="rect">
            <a:avLst/>
          </a:prstGeom>
          <a:noFill/>
        </p:spPr>
        <p:txBody>
          <a:bodyPr wrap="square" rtlCol="0">
            <a:spAutoFit/>
          </a:bodyPr>
          <a:lstStyle/>
          <a:p>
            <a:pPr algn="ctr"/>
            <a:r>
              <a:rPr lang="en-AU" sz="702" b="1" dirty="0"/>
              <a:t>ACT</a:t>
            </a:r>
          </a:p>
        </p:txBody>
      </p:sp>
      <p:grpSp>
        <p:nvGrpSpPr>
          <p:cNvPr id="69" name="Group 68"/>
          <p:cNvGrpSpPr/>
          <p:nvPr/>
        </p:nvGrpSpPr>
        <p:grpSpPr>
          <a:xfrm>
            <a:off x="8220565" y="1606384"/>
            <a:ext cx="589264" cy="471411"/>
            <a:chOff x="9906985" y="1003694"/>
            <a:chExt cx="900208" cy="720167"/>
          </a:xfrm>
        </p:grpSpPr>
        <p:grpSp>
          <p:nvGrpSpPr>
            <p:cNvPr id="173" name="Group 172"/>
            <p:cNvGrpSpPr/>
            <p:nvPr/>
          </p:nvGrpSpPr>
          <p:grpSpPr>
            <a:xfrm>
              <a:off x="9906985" y="1003694"/>
              <a:ext cx="900208" cy="720167"/>
              <a:chOff x="2249708" y="757238"/>
              <a:chExt cx="6480176" cy="5349875"/>
            </a:xfrm>
            <a:solidFill>
              <a:schemeClr val="bg2"/>
            </a:solidFill>
            <a:effectLst>
              <a:outerShdw blurRad="50800" dist="38100" dir="2700000" algn="tl" rotWithShape="0">
                <a:prstClr val="black">
                  <a:alpha val="40000"/>
                </a:prstClr>
              </a:outerShdw>
            </a:effectLst>
          </p:grpSpPr>
          <p:sp>
            <p:nvSpPr>
              <p:cNvPr id="174" name="Freeform 173"/>
              <p:cNvSpPr>
                <a:spLocks noChangeArrowheads="1"/>
              </p:cNvSpPr>
              <p:nvPr/>
            </p:nvSpPr>
            <p:spPr bwMode="auto">
              <a:xfrm>
                <a:off x="7046913" y="4760913"/>
                <a:ext cx="106362" cy="122237"/>
              </a:xfrm>
              <a:custGeom>
                <a:avLst/>
                <a:gdLst>
                  <a:gd name="T0" fmla="*/ 345 w 346"/>
                  <a:gd name="T1" fmla="*/ 99 h 395"/>
                  <a:gd name="T2" fmla="*/ 296 w 346"/>
                  <a:gd name="T3" fmla="*/ 99 h 395"/>
                  <a:gd name="T4" fmla="*/ 246 w 346"/>
                  <a:gd name="T5" fmla="*/ 99 h 395"/>
                  <a:gd name="T6" fmla="*/ 197 w 346"/>
                  <a:gd name="T7" fmla="*/ 99 h 395"/>
                  <a:gd name="T8" fmla="*/ 197 w 346"/>
                  <a:gd name="T9" fmla="*/ 148 h 395"/>
                  <a:gd name="T10" fmla="*/ 197 w 346"/>
                  <a:gd name="T11" fmla="*/ 197 h 395"/>
                  <a:gd name="T12" fmla="*/ 197 w 346"/>
                  <a:gd name="T13" fmla="*/ 197 h 395"/>
                  <a:gd name="T14" fmla="*/ 148 w 346"/>
                  <a:gd name="T15" fmla="*/ 246 h 395"/>
                  <a:gd name="T16" fmla="*/ 148 w 346"/>
                  <a:gd name="T17" fmla="*/ 345 h 395"/>
                  <a:gd name="T18" fmla="*/ 148 w 346"/>
                  <a:gd name="T19" fmla="*/ 394 h 395"/>
                  <a:gd name="T20" fmla="*/ 100 w 346"/>
                  <a:gd name="T21" fmla="*/ 394 h 395"/>
                  <a:gd name="T22" fmla="*/ 49 w 346"/>
                  <a:gd name="T23" fmla="*/ 345 h 395"/>
                  <a:gd name="T24" fmla="*/ 49 w 346"/>
                  <a:gd name="T25" fmla="*/ 296 h 395"/>
                  <a:gd name="T26" fmla="*/ 49 w 346"/>
                  <a:gd name="T27" fmla="*/ 296 h 395"/>
                  <a:gd name="T28" fmla="*/ 0 w 346"/>
                  <a:gd name="T29" fmla="*/ 296 h 395"/>
                  <a:gd name="T30" fmla="*/ 0 w 346"/>
                  <a:gd name="T31" fmla="*/ 246 h 395"/>
                  <a:gd name="T32" fmla="*/ 0 w 346"/>
                  <a:gd name="T33" fmla="*/ 197 h 395"/>
                  <a:gd name="T34" fmla="*/ 49 w 346"/>
                  <a:gd name="T35" fmla="*/ 99 h 395"/>
                  <a:gd name="T36" fmla="*/ 148 w 346"/>
                  <a:gd name="T37" fmla="*/ 0 h 395"/>
                  <a:gd name="T38" fmla="*/ 197 w 346"/>
                  <a:gd name="T39" fmla="*/ 0 h 395"/>
                  <a:gd name="T40" fmla="*/ 197 w 346"/>
                  <a:gd name="T41" fmla="*/ 49 h 395"/>
                  <a:gd name="T42" fmla="*/ 246 w 346"/>
                  <a:gd name="T43" fmla="*/ 49 h 395"/>
                  <a:gd name="T44" fmla="*/ 345 w 346"/>
                  <a:gd name="T45" fmla="*/ 9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6" h="395">
                    <a:moveTo>
                      <a:pt x="345" y="99"/>
                    </a:moveTo>
                    <a:lnTo>
                      <a:pt x="296" y="99"/>
                    </a:lnTo>
                    <a:lnTo>
                      <a:pt x="246" y="99"/>
                    </a:lnTo>
                    <a:lnTo>
                      <a:pt x="197" y="99"/>
                    </a:lnTo>
                    <a:lnTo>
                      <a:pt x="197" y="148"/>
                    </a:lnTo>
                    <a:lnTo>
                      <a:pt x="197" y="197"/>
                    </a:lnTo>
                    <a:lnTo>
                      <a:pt x="197" y="197"/>
                    </a:lnTo>
                    <a:lnTo>
                      <a:pt x="148" y="246"/>
                    </a:lnTo>
                    <a:lnTo>
                      <a:pt x="148" y="345"/>
                    </a:lnTo>
                    <a:lnTo>
                      <a:pt x="148" y="394"/>
                    </a:lnTo>
                    <a:lnTo>
                      <a:pt x="100" y="394"/>
                    </a:lnTo>
                    <a:lnTo>
                      <a:pt x="49" y="345"/>
                    </a:lnTo>
                    <a:lnTo>
                      <a:pt x="49" y="296"/>
                    </a:lnTo>
                    <a:lnTo>
                      <a:pt x="49" y="296"/>
                    </a:lnTo>
                    <a:lnTo>
                      <a:pt x="0" y="296"/>
                    </a:lnTo>
                    <a:lnTo>
                      <a:pt x="0" y="246"/>
                    </a:lnTo>
                    <a:lnTo>
                      <a:pt x="0" y="197"/>
                    </a:lnTo>
                    <a:lnTo>
                      <a:pt x="49" y="99"/>
                    </a:lnTo>
                    <a:lnTo>
                      <a:pt x="148" y="0"/>
                    </a:lnTo>
                    <a:lnTo>
                      <a:pt x="197" y="0"/>
                    </a:lnTo>
                    <a:lnTo>
                      <a:pt x="197" y="49"/>
                    </a:lnTo>
                    <a:lnTo>
                      <a:pt x="246" y="49"/>
                    </a:lnTo>
                    <a:lnTo>
                      <a:pt x="345" y="99"/>
                    </a:lnTo>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75" name="Freeform 174"/>
              <p:cNvSpPr>
                <a:spLocks noChangeArrowheads="1"/>
              </p:cNvSpPr>
              <p:nvPr/>
            </p:nvSpPr>
            <p:spPr bwMode="auto">
              <a:xfrm>
                <a:off x="7185248" y="5464177"/>
                <a:ext cx="733426" cy="642936"/>
              </a:xfrm>
              <a:custGeom>
                <a:avLst/>
                <a:gdLst>
                  <a:gd name="T0" fmla="*/ 50 w 2363"/>
                  <a:gd name="T1" fmla="*/ 49 h 2067"/>
                  <a:gd name="T2" fmla="*/ 0 w 2363"/>
                  <a:gd name="T3" fmla="*/ 197 h 2067"/>
                  <a:gd name="T4" fmla="*/ 99 w 2363"/>
                  <a:gd name="T5" fmla="*/ 246 h 2067"/>
                  <a:gd name="T6" fmla="*/ 493 w 2363"/>
                  <a:gd name="T7" fmla="*/ 442 h 2067"/>
                  <a:gd name="T8" fmla="*/ 444 w 2363"/>
                  <a:gd name="T9" fmla="*/ 491 h 2067"/>
                  <a:gd name="T10" fmla="*/ 2117 w 2363"/>
                  <a:gd name="T11" fmla="*/ 343 h 2067"/>
                  <a:gd name="T12" fmla="*/ 2265 w 2363"/>
                  <a:gd name="T13" fmla="*/ 294 h 2067"/>
                  <a:gd name="T14" fmla="*/ 2265 w 2363"/>
                  <a:gd name="T15" fmla="*/ 197 h 2067"/>
                  <a:gd name="T16" fmla="*/ 2019 w 2363"/>
                  <a:gd name="T17" fmla="*/ 146 h 2067"/>
                  <a:gd name="T18" fmla="*/ 1723 w 2363"/>
                  <a:gd name="T19" fmla="*/ 1918 h 2067"/>
                  <a:gd name="T20" fmla="*/ 1674 w 2363"/>
                  <a:gd name="T21" fmla="*/ 1969 h 2067"/>
                  <a:gd name="T22" fmla="*/ 1772 w 2363"/>
                  <a:gd name="T23" fmla="*/ 1969 h 2067"/>
                  <a:gd name="T24" fmla="*/ 2265 w 2363"/>
                  <a:gd name="T25" fmla="*/ 1230 h 2067"/>
                  <a:gd name="T26" fmla="*/ 2265 w 2363"/>
                  <a:gd name="T27" fmla="*/ 984 h 2067"/>
                  <a:gd name="T28" fmla="*/ 2265 w 2363"/>
                  <a:gd name="T29" fmla="*/ 688 h 2067"/>
                  <a:gd name="T30" fmla="*/ 2019 w 2363"/>
                  <a:gd name="T31" fmla="*/ 688 h 2067"/>
                  <a:gd name="T32" fmla="*/ 1822 w 2363"/>
                  <a:gd name="T33" fmla="*/ 737 h 2067"/>
                  <a:gd name="T34" fmla="*/ 1575 w 2363"/>
                  <a:gd name="T35" fmla="*/ 737 h 2067"/>
                  <a:gd name="T36" fmla="*/ 1477 w 2363"/>
                  <a:gd name="T37" fmla="*/ 787 h 2067"/>
                  <a:gd name="T38" fmla="*/ 1132 w 2363"/>
                  <a:gd name="T39" fmla="*/ 787 h 2067"/>
                  <a:gd name="T40" fmla="*/ 887 w 2363"/>
                  <a:gd name="T41" fmla="*/ 688 h 2067"/>
                  <a:gd name="T42" fmla="*/ 738 w 2363"/>
                  <a:gd name="T43" fmla="*/ 591 h 2067"/>
                  <a:gd name="T44" fmla="*/ 444 w 2363"/>
                  <a:gd name="T45" fmla="*/ 540 h 2067"/>
                  <a:gd name="T46" fmla="*/ 444 w 2363"/>
                  <a:gd name="T47" fmla="*/ 885 h 2067"/>
                  <a:gd name="T48" fmla="*/ 690 w 2363"/>
                  <a:gd name="T49" fmla="*/ 1230 h 2067"/>
                  <a:gd name="T50" fmla="*/ 738 w 2363"/>
                  <a:gd name="T51" fmla="*/ 1328 h 2067"/>
                  <a:gd name="T52" fmla="*/ 787 w 2363"/>
                  <a:gd name="T53" fmla="*/ 1476 h 2067"/>
                  <a:gd name="T54" fmla="*/ 838 w 2363"/>
                  <a:gd name="T55" fmla="*/ 1721 h 2067"/>
                  <a:gd name="T56" fmla="*/ 984 w 2363"/>
                  <a:gd name="T57" fmla="*/ 1869 h 2067"/>
                  <a:gd name="T58" fmla="*/ 1181 w 2363"/>
                  <a:gd name="T59" fmla="*/ 1918 h 2067"/>
                  <a:gd name="T60" fmla="*/ 1083 w 2363"/>
                  <a:gd name="T61" fmla="*/ 1969 h 2067"/>
                  <a:gd name="T62" fmla="*/ 1428 w 2363"/>
                  <a:gd name="T63" fmla="*/ 2066 h 2067"/>
                  <a:gd name="T64" fmla="*/ 1625 w 2363"/>
                  <a:gd name="T65" fmla="*/ 1918 h 2067"/>
                  <a:gd name="T66" fmla="*/ 1674 w 2363"/>
                  <a:gd name="T67" fmla="*/ 1869 h 2067"/>
                  <a:gd name="T68" fmla="*/ 1772 w 2363"/>
                  <a:gd name="T69" fmla="*/ 1772 h 2067"/>
                  <a:gd name="T70" fmla="*/ 1822 w 2363"/>
                  <a:gd name="T71" fmla="*/ 1721 h 2067"/>
                  <a:gd name="T72" fmla="*/ 1920 w 2363"/>
                  <a:gd name="T73" fmla="*/ 1672 h 2067"/>
                  <a:gd name="T74" fmla="*/ 2019 w 2363"/>
                  <a:gd name="T75" fmla="*/ 1772 h 2067"/>
                  <a:gd name="T76" fmla="*/ 2019 w 2363"/>
                  <a:gd name="T77" fmla="*/ 1869 h 2067"/>
                  <a:gd name="T78" fmla="*/ 2068 w 2363"/>
                  <a:gd name="T79" fmla="*/ 1575 h 2067"/>
                  <a:gd name="T80" fmla="*/ 2117 w 2363"/>
                  <a:gd name="T81" fmla="*/ 1378 h 2067"/>
                  <a:gd name="T82" fmla="*/ 2216 w 2363"/>
                  <a:gd name="T83" fmla="*/ 1230 h 2067"/>
                  <a:gd name="T84" fmla="*/ 2265 w 2363"/>
                  <a:gd name="T85" fmla="*/ 1279 h 2067"/>
                  <a:gd name="T86" fmla="*/ 2265 w 2363"/>
                  <a:gd name="T87" fmla="*/ 1378 h 2067"/>
                  <a:gd name="T88" fmla="*/ 2265 w 2363"/>
                  <a:gd name="T89" fmla="*/ 394 h 2067"/>
                  <a:gd name="T90" fmla="*/ 2165 w 2363"/>
                  <a:gd name="T91" fmla="*/ 442 h 2067"/>
                  <a:gd name="T92" fmla="*/ 2362 w 2363"/>
                  <a:gd name="T93" fmla="*/ 442 h 2067"/>
                  <a:gd name="T94" fmla="*/ 1772 w 2363"/>
                  <a:gd name="T95" fmla="*/ 1821 h 2067"/>
                  <a:gd name="T96" fmla="*/ 1822 w 2363"/>
                  <a:gd name="T97" fmla="*/ 1821 h 2067"/>
                  <a:gd name="T98" fmla="*/ 2165 w 2363"/>
                  <a:gd name="T99" fmla="*/ 491 h 2067"/>
                  <a:gd name="T100" fmla="*/ 2165 w 2363"/>
                  <a:gd name="T101" fmla="*/ 1524 h 2067"/>
                  <a:gd name="T102" fmla="*/ 2165 w 2363"/>
                  <a:gd name="T103" fmla="*/ 1624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63" h="2067">
                    <a:moveTo>
                      <a:pt x="148" y="98"/>
                    </a:moveTo>
                    <a:lnTo>
                      <a:pt x="99" y="49"/>
                    </a:lnTo>
                    <a:lnTo>
                      <a:pt x="50" y="0"/>
                    </a:lnTo>
                    <a:lnTo>
                      <a:pt x="50" y="0"/>
                    </a:lnTo>
                    <a:lnTo>
                      <a:pt x="50" y="49"/>
                    </a:lnTo>
                    <a:lnTo>
                      <a:pt x="0" y="49"/>
                    </a:lnTo>
                    <a:lnTo>
                      <a:pt x="0" y="98"/>
                    </a:lnTo>
                    <a:lnTo>
                      <a:pt x="0" y="146"/>
                    </a:lnTo>
                    <a:lnTo>
                      <a:pt x="0" y="146"/>
                    </a:lnTo>
                    <a:lnTo>
                      <a:pt x="0" y="197"/>
                    </a:lnTo>
                    <a:lnTo>
                      <a:pt x="0" y="246"/>
                    </a:lnTo>
                    <a:lnTo>
                      <a:pt x="0" y="294"/>
                    </a:lnTo>
                    <a:lnTo>
                      <a:pt x="50" y="294"/>
                    </a:lnTo>
                    <a:lnTo>
                      <a:pt x="99" y="246"/>
                    </a:lnTo>
                    <a:lnTo>
                      <a:pt x="99" y="246"/>
                    </a:lnTo>
                    <a:lnTo>
                      <a:pt x="148" y="197"/>
                    </a:lnTo>
                    <a:lnTo>
                      <a:pt x="99" y="146"/>
                    </a:lnTo>
                    <a:lnTo>
                      <a:pt x="148" y="98"/>
                    </a:lnTo>
                    <a:close/>
                    <a:moveTo>
                      <a:pt x="444" y="491"/>
                    </a:moveTo>
                    <a:lnTo>
                      <a:pt x="493" y="442"/>
                    </a:lnTo>
                    <a:lnTo>
                      <a:pt x="444" y="442"/>
                    </a:lnTo>
                    <a:lnTo>
                      <a:pt x="444" y="442"/>
                    </a:lnTo>
                    <a:lnTo>
                      <a:pt x="444" y="491"/>
                    </a:lnTo>
                    <a:lnTo>
                      <a:pt x="444" y="540"/>
                    </a:lnTo>
                    <a:lnTo>
                      <a:pt x="444" y="491"/>
                    </a:lnTo>
                    <a:close/>
                    <a:moveTo>
                      <a:pt x="2068" y="146"/>
                    </a:moveTo>
                    <a:lnTo>
                      <a:pt x="2068" y="197"/>
                    </a:lnTo>
                    <a:lnTo>
                      <a:pt x="2068" y="246"/>
                    </a:lnTo>
                    <a:lnTo>
                      <a:pt x="2117" y="294"/>
                    </a:lnTo>
                    <a:lnTo>
                      <a:pt x="2117" y="343"/>
                    </a:lnTo>
                    <a:lnTo>
                      <a:pt x="2165" y="343"/>
                    </a:lnTo>
                    <a:lnTo>
                      <a:pt x="2165" y="343"/>
                    </a:lnTo>
                    <a:lnTo>
                      <a:pt x="2216" y="343"/>
                    </a:lnTo>
                    <a:lnTo>
                      <a:pt x="2265" y="294"/>
                    </a:lnTo>
                    <a:lnTo>
                      <a:pt x="2265" y="294"/>
                    </a:lnTo>
                    <a:lnTo>
                      <a:pt x="2265" y="294"/>
                    </a:lnTo>
                    <a:lnTo>
                      <a:pt x="2265" y="246"/>
                    </a:lnTo>
                    <a:lnTo>
                      <a:pt x="2265" y="246"/>
                    </a:lnTo>
                    <a:lnTo>
                      <a:pt x="2265" y="197"/>
                    </a:lnTo>
                    <a:lnTo>
                      <a:pt x="2265" y="197"/>
                    </a:lnTo>
                    <a:lnTo>
                      <a:pt x="2216" y="197"/>
                    </a:lnTo>
                    <a:lnTo>
                      <a:pt x="2117" y="98"/>
                    </a:lnTo>
                    <a:lnTo>
                      <a:pt x="2068" y="98"/>
                    </a:lnTo>
                    <a:lnTo>
                      <a:pt x="2019" y="146"/>
                    </a:lnTo>
                    <a:lnTo>
                      <a:pt x="2019" y="146"/>
                    </a:lnTo>
                    <a:lnTo>
                      <a:pt x="2019" y="197"/>
                    </a:lnTo>
                    <a:lnTo>
                      <a:pt x="2068" y="146"/>
                    </a:lnTo>
                    <a:close/>
                    <a:moveTo>
                      <a:pt x="1772" y="1918"/>
                    </a:moveTo>
                    <a:lnTo>
                      <a:pt x="1723" y="1918"/>
                    </a:lnTo>
                    <a:lnTo>
                      <a:pt x="1723" y="1918"/>
                    </a:lnTo>
                    <a:lnTo>
                      <a:pt x="1723" y="1969"/>
                    </a:lnTo>
                    <a:lnTo>
                      <a:pt x="1723" y="1969"/>
                    </a:lnTo>
                    <a:lnTo>
                      <a:pt x="1674" y="1969"/>
                    </a:lnTo>
                    <a:lnTo>
                      <a:pt x="1674" y="1969"/>
                    </a:lnTo>
                    <a:lnTo>
                      <a:pt x="1674" y="1969"/>
                    </a:lnTo>
                    <a:lnTo>
                      <a:pt x="1674" y="1969"/>
                    </a:lnTo>
                    <a:lnTo>
                      <a:pt x="1674" y="2017"/>
                    </a:lnTo>
                    <a:lnTo>
                      <a:pt x="1723" y="2017"/>
                    </a:lnTo>
                    <a:lnTo>
                      <a:pt x="1772" y="2017"/>
                    </a:lnTo>
                    <a:lnTo>
                      <a:pt x="1772" y="1969"/>
                    </a:lnTo>
                    <a:lnTo>
                      <a:pt x="1772" y="1918"/>
                    </a:lnTo>
                    <a:close/>
                    <a:moveTo>
                      <a:pt x="2313" y="1279"/>
                    </a:moveTo>
                    <a:lnTo>
                      <a:pt x="2265" y="1279"/>
                    </a:lnTo>
                    <a:lnTo>
                      <a:pt x="2265" y="1279"/>
                    </a:lnTo>
                    <a:lnTo>
                      <a:pt x="2265" y="1230"/>
                    </a:lnTo>
                    <a:lnTo>
                      <a:pt x="2265" y="1230"/>
                    </a:lnTo>
                    <a:lnTo>
                      <a:pt x="2265" y="1131"/>
                    </a:lnTo>
                    <a:lnTo>
                      <a:pt x="2265" y="1082"/>
                    </a:lnTo>
                    <a:lnTo>
                      <a:pt x="2265" y="1033"/>
                    </a:lnTo>
                    <a:lnTo>
                      <a:pt x="2265" y="984"/>
                    </a:lnTo>
                    <a:lnTo>
                      <a:pt x="2265" y="934"/>
                    </a:lnTo>
                    <a:lnTo>
                      <a:pt x="2265" y="836"/>
                    </a:lnTo>
                    <a:lnTo>
                      <a:pt x="2265" y="836"/>
                    </a:lnTo>
                    <a:lnTo>
                      <a:pt x="2265" y="787"/>
                    </a:lnTo>
                    <a:lnTo>
                      <a:pt x="2265" y="688"/>
                    </a:lnTo>
                    <a:lnTo>
                      <a:pt x="2216" y="639"/>
                    </a:lnTo>
                    <a:lnTo>
                      <a:pt x="2117" y="639"/>
                    </a:lnTo>
                    <a:lnTo>
                      <a:pt x="2117" y="639"/>
                    </a:lnTo>
                    <a:lnTo>
                      <a:pt x="2068" y="688"/>
                    </a:lnTo>
                    <a:lnTo>
                      <a:pt x="2019" y="688"/>
                    </a:lnTo>
                    <a:lnTo>
                      <a:pt x="1920" y="639"/>
                    </a:lnTo>
                    <a:lnTo>
                      <a:pt x="1920" y="688"/>
                    </a:lnTo>
                    <a:lnTo>
                      <a:pt x="1871" y="737"/>
                    </a:lnTo>
                    <a:lnTo>
                      <a:pt x="1822" y="737"/>
                    </a:lnTo>
                    <a:lnTo>
                      <a:pt x="1822" y="737"/>
                    </a:lnTo>
                    <a:lnTo>
                      <a:pt x="1772" y="688"/>
                    </a:lnTo>
                    <a:lnTo>
                      <a:pt x="1723" y="688"/>
                    </a:lnTo>
                    <a:lnTo>
                      <a:pt x="1723" y="737"/>
                    </a:lnTo>
                    <a:lnTo>
                      <a:pt x="1674" y="737"/>
                    </a:lnTo>
                    <a:lnTo>
                      <a:pt x="1575" y="737"/>
                    </a:lnTo>
                    <a:lnTo>
                      <a:pt x="1575" y="737"/>
                    </a:lnTo>
                    <a:lnTo>
                      <a:pt x="1526" y="737"/>
                    </a:lnTo>
                    <a:lnTo>
                      <a:pt x="1526" y="787"/>
                    </a:lnTo>
                    <a:lnTo>
                      <a:pt x="1526" y="836"/>
                    </a:lnTo>
                    <a:lnTo>
                      <a:pt x="1477" y="787"/>
                    </a:lnTo>
                    <a:lnTo>
                      <a:pt x="1477" y="787"/>
                    </a:lnTo>
                    <a:lnTo>
                      <a:pt x="1428" y="787"/>
                    </a:lnTo>
                    <a:lnTo>
                      <a:pt x="1378" y="787"/>
                    </a:lnTo>
                    <a:lnTo>
                      <a:pt x="1231" y="836"/>
                    </a:lnTo>
                    <a:lnTo>
                      <a:pt x="1132" y="787"/>
                    </a:lnTo>
                    <a:lnTo>
                      <a:pt x="984" y="737"/>
                    </a:lnTo>
                    <a:lnTo>
                      <a:pt x="984" y="737"/>
                    </a:lnTo>
                    <a:lnTo>
                      <a:pt x="935" y="688"/>
                    </a:lnTo>
                    <a:lnTo>
                      <a:pt x="935" y="688"/>
                    </a:lnTo>
                    <a:lnTo>
                      <a:pt x="887" y="688"/>
                    </a:lnTo>
                    <a:lnTo>
                      <a:pt x="838" y="639"/>
                    </a:lnTo>
                    <a:lnTo>
                      <a:pt x="838" y="639"/>
                    </a:lnTo>
                    <a:lnTo>
                      <a:pt x="787" y="639"/>
                    </a:lnTo>
                    <a:lnTo>
                      <a:pt x="738" y="639"/>
                    </a:lnTo>
                    <a:lnTo>
                      <a:pt x="738" y="591"/>
                    </a:lnTo>
                    <a:lnTo>
                      <a:pt x="690" y="591"/>
                    </a:lnTo>
                    <a:lnTo>
                      <a:pt x="641" y="639"/>
                    </a:lnTo>
                    <a:lnTo>
                      <a:pt x="590" y="639"/>
                    </a:lnTo>
                    <a:lnTo>
                      <a:pt x="493" y="591"/>
                    </a:lnTo>
                    <a:lnTo>
                      <a:pt x="444" y="540"/>
                    </a:lnTo>
                    <a:lnTo>
                      <a:pt x="444" y="639"/>
                    </a:lnTo>
                    <a:lnTo>
                      <a:pt x="394" y="737"/>
                    </a:lnTo>
                    <a:lnTo>
                      <a:pt x="394" y="787"/>
                    </a:lnTo>
                    <a:lnTo>
                      <a:pt x="444" y="836"/>
                    </a:lnTo>
                    <a:lnTo>
                      <a:pt x="444" y="885"/>
                    </a:lnTo>
                    <a:lnTo>
                      <a:pt x="444" y="934"/>
                    </a:lnTo>
                    <a:lnTo>
                      <a:pt x="444" y="934"/>
                    </a:lnTo>
                    <a:lnTo>
                      <a:pt x="542" y="1082"/>
                    </a:lnTo>
                    <a:lnTo>
                      <a:pt x="590" y="1131"/>
                    </a:lnTo>
                    <a:lnTo>
                      <a:pt x="690" y="1230"/>
                    </a:lnTo>
                    <a:lnTo>
                      <a:pt x="690" y="1279"/>
                    </a:lnTo>
                    <a:lnTo>
                      <a:pt x="690" y="1328"/>
                    </a:lnTo>
                    <a:lnTo>
                      <a:pt x="738" y="1328"/>
                    </a:lnTo>
                    <a:lnTo>
                      <a:pt x="738" y="1328"/>
                    </a:lnTo>
                    <a:lnTo>
                      <a:pt x="738" y="1328"/>
                    </a:lnTo>
                    <a:lnTo>
                      <a:pt x="738" y="1378"/>
                    </a:lnTo>
                    <a:lnTo>
                      <a:pt x="838" y="1427"/>
                    </a:lnTo>
                    <a:lnTo>
                      <a:pt x="838" y="1427"/>
                    </a:lnTo>
                    <a:lnTo>
                      <a:pt x="838" y="1476"/>
                    </a:lnTo>
                    <a:lnTo>
                      <a:pt x="787" y="1476"/>
                    </a:lnTo>
                    <a:lnTo>
                      <a:pt x="787" y="1427"/>
                    </a:lnTo>
                    <a:lnTo>
                      <a:pt x="690" y="1378"/>
                    </a:lnTo>
                    <a:lnTo>
                      <a:pt x="690" y="1476"/>
                    </a:lnTo>
                    <a:lnTo>
                      <a:pt x="690" y="1524"/>
                    </a:lnTo>
                    <a:lnTo>
                      <a:pt x="838" y="1721"/>
                    </a:lnTo>
                    <a:lnTo>
                      <a:pt x="838" y="1721"/>
                    </a:lnTo>
                    <a:lnTo>
                      <a:pt x="887" y="1721"/>
                    </a:lnTo>
                    <a:lnTo>
                      <a:pt x="887" y="1772"/>
                    </a:lnTo>
                    <a:lnTo>
                      <a:pt x="935" y="1821"/>
                    </a:lnTo>
                    <a:lnTo>
                      <a:pt x="984" y="1869"/>
                    </a:lnTo>
                    <a:lnTo>
                      <a:pt x="1035" y="1918"/>
                    </a:lnTo>
                    <a:lnTo>
                      <a:pt x="1083" y="1918"/>
                    </a:lnTo>
                    <a:lnTo>
                      <a:pt x="1132" y="1918"/>
                    </a:lnTo>
                    <a:lnTo>
                      <a:pt x="1181" y="1918"/>
                    </a:lnTo>
                    <a:lnTo>
                      <a:pt x="1181" y="1918"/>
                    </a:lnTo>
                    <a:lnTo>
                      <a:pt x="1181" y="1918"/>
                    </a:lnTo>
                    <a:lnTo>
                      <a:pt x="1132" y="1918"/>
                    </a:lnTo>
                    <a:lnTo>
                      <a:pt x="1083" y="1969"/>
                    </a:lnTo>
                    <a:lnTo>
                      <a:pt x="1083" y="1969"/>
                    </a:lnTo>
                    <a:lnTo>
                      <a:pt x="1083" y="1969"/>
                    </a:lnTo>
                    <a:lnTo>
                      <a:pt x="1132" y="2017"/>
                    </a:lnTo>
                    <a:lnTo>
                      <a:pt x="1181" y="2017"/>
                    </a:lnTo>
                    <a:lnTo>
                      <a:pt x="1280" y="2017"/>
                    </a:lnTo>
                    <a:lnTo>
                      <a:pt x="1378" y="2017"/>
                    </a:lnTo>
                    <a:lnTo>
                      <a:pt x="1428" y="2066"/>
                    </a:lnTo>
                    <a:lnTo>
                      <a:pt x="1526" y="2066"/>
                    </a:lnTo>
                    <a:lnTo>
                      <a:pt x="1526" y="2066"/>
                    </a:lnTo>
                    <a:lnTo>
                      <a:pt x="1575" y="2017"/>
                    </a:lnTo>
                    <a:lnTo>
                      <a:pt x="1625" y="1969"/>
                    </a:lnTo>
                    <a:lnTo>
                      <a:pt x="1625" y="1918"/>
                    </a:lnTo>
                    <a:lnTo>
                      <a:pt x="1625" y="1918"/>
                    </a:lnTo>
                    <a:lnTo>
                      <a:pt x="1575" y="1869"/>
                    </a:lnTo>
                    <a:lnTo>
                      <a:pt x="1575" y="1869"/>
                    </a:lnTo>
                    <a:lnTo>
                      <a:pt x="1625" y="1821"/>
                    </a:lnTo>
                    <a:lnTo>
                      <a:pt x="1674" y="1869"/>
                    </a:lnTo>
                    <a:lnTo>
                      <a:pt x="1723" y="1869"/>
                    </a:lnTo>
                    <a:lnTo>
                      <a:pt x="1723" y="1821"/>
                    </a:lnTo>
                    <a:lnTo>
                      <a:pt x="1723" y="1772"/>
                    </a:lnTo>
                    <a:lnTo>
                      <a:pt x="1723" y="1772"/>
                    </a:lnTo>
                    <a:lnTo>
                      <a:pt x="1772" y="1772"/>
                    </a:lnTo>
                    <a:lnTo>
                      <a:pt x="1772" y="1721"/>
                    </a:lnTo>
                    <a:lnTo>
                      <a:pt x="1772" y="1721"/>
                    </a:lnTo>
                    <a:lnTo>
                      <a:pt x="1772" y="1672"/>
                    </a:lnTo>
                    <a:lnTo>
                      <a:pt x="1772" y="1672"/>
                    </a:lnTo>
                    <a:lnTo>
                      <a:pt x="1822" y="1721"/>
                    </a:lnTo>
                    <a:lnTo>
                      <a:pt x="1822" y="1772"/>
                    </a:lnTo>
                    <a:lnTo>
                      <a:pt x="1871" y="1772"/>
                    </a:lnTo>
                    <a:lnTo>
                      <a:pt x="1871" y="1721"/>
                    </a:lnTo>
                    <a:lnTo>
                      <a:pt x="1871" y="1672"/>
                    </a:lnTo>
                    <a:lnTo>
                      <a:pt x="1920" y="1672"/>
                    </a:lnTo>
                    <a:lnTo>
                      <a:pt x="1969" y="1672"/>
                    </a:lnTo>
                    <a:lnTo>
                      <a:pt x="2019" y="1721"/>
                    </a:lnTo>
                    <a:lnTo>
                      <a:pt x="2019" y="1721"/>
                    </a:lnTo>
                    <a:lnTo>
                      <a:pt x="2019" y="1772"/>
                    </a:lnTo>
                    <a:lnTo>
                      <a:pt x="2019" y="1772"/>
                    </a:lnTo>
                    <a:lnTo>
                      <a:pt x="1969" y="1772"/>
                    </a:lnTo>
                    <a:lnTo>
                      <a:pt x="1920" y="1772"/>
                    </a:lnTo>
                    <a:lnTo>
                      <a:pt x="1969" y="1821"/>
                    </a:lnTo>
                    <a:lnTo>
                      <a:pt x="2019" y="1869"/>
                    </a:lnTo>
                    <a:lnTo>
                      <a:pt x="2019" y="1869"/>
                    </a:lnTo>
                    <a:lnTo>
                      <a:pt x="2068" y="1869"/>
                    </a:lnTo>
                    <a:lnTo>
                      <a:pt x="2117" y="1821"/>
                    </a:lnTo>
                    <a:lnTo>
                      <a:pt x="2117" y="1721"/>
                    </a:lnTo>
                    <a:lnTo>
                      <a:pt x="2068" y="1672"/>
                    </a:lnTo>
                    <a:lnTo>
                      <a:pt x="2068" y="1575"/>
                    </a:lnTo>
                    <a:lnTo>
                      <a:pt x="2068" y="1524"/>
                    </a:lnTo>
                    <a:lnTo>
                      <a:pt x="2117" y="1524"/>
                    </a:lnTo>
                    <a:lnTo>
                      <a:pt x="2117" y="1476"/>
                    </a:lnTo>
                    <a:lnTo>
                      <a:pt x="2117" y="1427"/>
                    </a:lnTo>
                    <a:lnTo>
                      <a:pt x="2117" y="1378"/>
                    </a:lnTo>
                    <a:lnTo>
                      <a:pt x="2165" y="1328"/>
                    </a:lnTo>
                    <a:lnTo>
                      <a:pt x="2165" y="1279"/>
                    </a:lnTo>
                    <a:lnTo>
                      <a:pt x="2216" y="1279"/>
                    </a:lnTo>
                    <a:lnTo>
                      <a:pt x="2165" y="1279"/>
                    </a:lnTo>
                    <a:lnTo>
                      <a:pt x="2216" y="1230"/>
                    </a:lnTo>
                    <a:lnTo>
                      <a:pt x="2216" y="1230"/>
                    </a:lnTo>
                    <a:lnTo>
                      <a:pt x="2216" y="1279"/>
                    </a:lnTo>
                    <a:lnTo>
                      <a:pt x="2216" y="1279"/>
                    </a:lnTo>
                    <a:lnTo>
                      <a:pt x="2216" y="1279"/>
                    </a:lnTo>
                    <a:lnTo>
                      <a:pt x="2265" y="1279"/>
                    </a:lnTo>
                    <a:lnTo>
                      <a:pt x="2265" y="1328"/>
                    </a:lnTo>
                    <a:lnTo>
                      <a:pt x="2265" y="1328"/>
                    </a:lnTo>
                    <a:lnTo>
                      <a:pt x="2265" y="1378"/>
                    </a:lnTo>
                    <a:lnTo>
                      <a:pt x="2265" y="1378"/>
                    </a:lnTo>
                    <a:lnTo>
                      <a:pt x="2265" y="1378"/>
                    </a:lnTo>
                    <a:lnTo>
                      <a:pt x="2313" y="1378"/>
                    </a:lnTo>
                    <a:lnTo>
                      <a:pt x="2265" y="1328"/>
                    </a:lnTo>
                    <a:lnTo>
                      <a:pt x="2313" y="1279"/>
                    </a:lnTo>
                    <a:close/>
                    <a:moveTo>
                      <a:pt x="2313" y="394"/>
                    </a:moveTo>
                    <a:lnTo>
                      <a:pt x="2265" y="394"/>
                    </a:lnTo>
                    <a:lnTo>
                      <a:pt x="2216" y="394"/>
                    </a:lnTo>
                    <a:lnTo>
                      <a:pt x="2165" y="394"/>
                    </a:lnTo>
                    <a:lnTo>
                      <a:pt x="2117" y="394"/>
                    </a:lnTo>
                    <a:lnTo>
                      <a:pt x="2117" y="442"/>
                    </a:lnTo>
                    <a:lnTo>
                      <a:pt x="2165" y="442"/>
                    </a:lnTo>
                    <a:lnTo>
                      <a:pt x="2216" y="442"/>
                    </a:lnTo>
                    <a:lnTo>
                      <a:pt x="2265" y="442"/>
                    </a:lnTo>
                    <a:lnTo>
                      <a:pt x="2313" y="491"/>
                    </a:lnTo>
                    <a:lnTo>
                      <a:pt x="2313" y="491"/>
                    </a:lnTo>
                    <a:lnTo>
                      <a:pt x="2362" y="442"/>
                    </a:lnTo>
                    <a:lnTo>
                      <a:pt x="2313" y="394"/>
                    </a:lnTo>
                    <a:close/>
                    <a:moveTo>
                      <a:pt x="1772" y="1821"/>
                    </a:moveTo>
                    <a:lnTo>
                      <a:pt x="1772" y="1821"/>
                    </a:lnTo>
                    <a:lnTo>
                      <a:pt x="1772" y="1821"/>
                    </a:lnTo>
                    <a:lnTo>
                      <a:pt x="1772" y="1821"/>
                    </a:lnTo>
                    <a:lnTo>
                      <a:pt x="1772" y="1869"/>
                    </a:lnTo>
                    <a:lnTo>
                      <a:pt x="1772" y="1869"/>
                    </a:lnTo>
                    <a:lnTo>
                      <a:pt x="1772" y="1869"/>
                    </a:lnTo>
                    <a:lnTo>
                      <a:pt x="1822" y="1869"/>
                    </a:lnTo>
                    <a:lnTo>
                      <a:pt x="1822" y="1821"/>
                    </a:lnTo>
                    <a:lnTo>
                      <a:pt x="1772" y="1821"/>
                    </a:lnTo>
                    <a:close/>
                    <a:moveTo>
                      <a:pt x="2216" y="491"/>
                    </a:moveTo>
                    <a:lnTo>
                      <a:pt x="2216" y="491"/>
                    </a:lnTo>
                    <a:lnTo>
                      <a:pt x="2216" y="491"/>
                    </a:lnTo>
                    <a:lnTo>
                      <a:pt x="2165" y="491"/>
                    </a:lnTo>
                    <a:lnTo>
                      <a:pt x="2165" y="491"/>
                    </a:lnTo>
                    <a:lnTo>
                      <a:pt x="2216" y="540"/>
                    </a:lnTo>
                    <a:lnTo>
                      <a:pt x="2216" y="491"/>
                    </a:lnTo>
                    <a:close/>
                    <a:moveTo>
                      <a:pt x="2165" y="1575"/>
                    </a:moveTo>
                    <a:lnTo>
                      <a:pt x="2165" y="1524"/>
                    </a:lnTo>
                    <a:lnTo>
                      <a:pt x="2117" y="1575"/>
                    </a:lnTo>
                    <a:lnTo>
                      <a:pt x="2117" y="1575"/>
                    </a:lnTo>
                    <a:lnTo>
                      <a:pt x="2117" y="1624"/>
                    </a:lnTo>
                    <a:lnTo>
                      <a:pt x="2117" y="1624"/>
                    </a:lnTo>
                    <a:lnTo>
                      <a:pt x="2165" y="1624"/>
                    </a:lnTo>
                    <a:lnTo>
                      <a:pt x="2165" y="1575"/>
                    </a:lnTo>
                    <a:lnTo>
                      <a:pt x="2216" y="1575"/>
                    </a:lnTo>
                    <a:lnTo>
                      <a:pt x="2165" y="1575"/>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76" name="Freeform 175"/>
              <p:cNvSpPr>
                <a:spLocks noChangeArrowheads="1"/>
              </p:cNvSpPr>
              <p:nvPr/>
            </p:nvSpPr>
            <p:spPr bwMode="auto">
              <a:xfrm>
                <a:off x="6726458" y="4576766"/>
                <a:ext cx="1420815" cy="825501"/>
              </a:xfrm>
              <a:custGeom>
                <a:avLst/>
                <a:gdLst>
                  <a:gd name="T0" fmla="*/ 2117 w 4578"/>
                  <a:gd name="T1" fmla="*/ 2313 h 2659"/>
                  <a:gd name="T2" fmla="*/ 3692 w 4578"/>
                  <a:gd name="T3" fmla="*/ 1378 h 2659"/>
                  <a:gd name="T4" fmla="*/ 3593 w 4578"/>
                  <a:gd name="T5" fmla="*/ 1033 h 2659"/>
                  <a:gd name="T6" fmla="*/ 3396 w 4578"/>
                  <a:gd name="T7" fmla="*/ 1033 h 2659"/>
                  <a:gd name="T8" fmla="*/ 3298 w 4578"/>
                  <a:gd name="T9" fmla="*/ 984 h 2659"/>
                  <a:gd name="T10" fmla="*/ 3199 w 4578"/>
                  <a:gd name="T11" fmla="*/ 1033 h 2659"/>
                  <a:gd name="T12" fmla="*/ 3002 w 4578"/>
                  <a:gd name="T13" fmla="*/ 1083 h 2659"/>
                  <a:gd name="T14" fmla="*/ 2756 w 4578"/>
                  <a:gd name="T15" fmla="*/ 1033 h 2659"/>
                  <a:gd name="T16" fmla="*/ 2460 w 4578"/>
                  <a:gd name="T17" fmla="*/ 1033 h 2659"/>
                  <a:gd name="T18" fmla="*/ 2166 w 4578"/>
                  <a:gd name="T19" fmla="*/ 935 h 2659"/>
                  <a:gd name="T20" fmla="*/ 2018 w 4578"/>
                  <a:gd name="T21" fmla="*/ 1033 h 2659"/>
                  <a:gd name="T22" fmla="*/ 1969 w 4578"/>
                  <a:gd name="T23" fmla="*/ 1083 h 2659"/>
                  <a:gd name="T24" fmla="*/ 1723 w 4578"/>
                  <a:gd name="T25" fmla="*/ 935 h 2659"/>
                  <a:gd name="T26" fmla="*/ 1378 w 4578"/>
                  <a:gd name="T27" fmla="*/ 738 h 2659"/>
                  <a:gd name="T28" fmla="*/ 1279 w 4578"/>
                  <a:gd name="T29" fmla="*/ 590 h 2659"/>
                  <a:gd name="T30" fmla="*/ 1230 w 4578"/>
                  <a:gd name="T31" fmla="*/ 442 h 2659"/>
                  <a:gd name="T32" fmla="*/ 936 w 4578"/>
                  <a:gd name="T33" fmla="*/ 344 h 2659"/>
                  <a:gd name="T34" fmla="*/ 885 w 4578"/>
                  <a:gd name="T35" fmla="*/ 344 h 2659"/>
                  <a:gd name="T36" fmla="*/ 788 w 4578"/>
                  <a:gd name="T37" fmla="*/ 344 h 2659"/>
                  <a:gd name="T38" fmla="*/ 688 w 4578"/>
                  <a:gd name="T39" fmla="*/ 148 h 2659"/>
                  <a:gd name="T40" fmla="*/ 591 w 4578"/>
                  <a:gd name="T41" fmla="*/ 99 h 2659"/>
                  <a:gd name="T42" fmla="*/ 295 w 4578"/>
                  <a:gd name="T43" fmla="*/ 99 h 2659"/>
                  <a:gd name="T44" fmla="*/ 49 w 4578"/>
                  <a:gd name="T45" fmla="*/ 48 h 2659"/>
                  <a:gd name="T46" fmla="*/ 0 w 4578"/>
                  <a:gd name="T47" fmla="*/ 2067 h 2659"/>
                  <a:gd name="T48" fmla="*/ 246 w 4578"/>
                  <a:gd name="T49" fmla="*/ 2264 h 2659"/>
                  <a:gd name="T50" fmla="*/ 591 w 4578"/>
                  <a:gd name="T51" fmla="*/ 2264 h 2659"/>
                  <a:gd name="T52" fmla="*/ 936 w 4578"/>
                  <a:gd name="T53" fmla="*/ 2362 h 2659"/>
                  <a:gd name="T54" fmla="*/ 1279 w 4578"/>
                  <a:gd name="T55" fmla="*/ 2461 h 2659"/>
                  <a:gd name="T56" fmla="*/ 1723 w 4578"/>
                  <a:gd name="T57" fmla="*/ 2214 h 2659"/>
                  <a:gd name="T58" fmla="*/ 1821 w 4578"/>
                  <a:gd name="T59" fmla="*/ 2116 h 2659"/>
                  <a:gd name="T60" fmla="*/ 1821 w 4578"/>
                  <a:gd name="T61" fmla="*/ 2067 h 2659"/>
                  <a:gd name="T62" fmla="*/ 2117 w 4578"/>
                  <a:gd name="T63" fmla="*/ 2116 h 2659"/>
                  <a:gd name="T64" fmla="*/ 1920 w 4578"/>
                  <a:gd name="T65" fmla="*/ 2214 h 2659"/>
                  <a:gd name="T66" fmla="*/ 2166 w 4578"/>
                  <a:gd name="T67" fmla="*/ 2264 h 2659"/>
                  <a:gd name="T68" fmla="*/ 2314 w 4578"/>
                  <a:gd name="T69" fmla="*/ 2165 h 2659"/>
                  <a:gd name="T70" fmla="*/ 2263 w 4578"/>
                  <a:gd name="T71" fmla="*/ 2313 h 2659"/>
                  <a:gd name="T72" fmla="*/ 2411 w 4578"/>
                  <a:gd name="T73" fmla="*/ 2362 h 2659"/>
                  <a:gd name="T74" fmla="*/ 2559 w 4578"/>
                  <a:gd name="T75" fmla="*/ 2510 h 2659"/>
                  <a:gd name="T76" fmla="*/ 2756 w 4578"/>
                  <a:gd name="T77" fmla="*/ 2608 h 2659"/>
                  <a:gd name="T78" fmla="*/ 2805 w 4578"/>
                  <a:gd name="T79" fmla="*/ 2608 h 2659"/>
                  <a:gd name="T80" fmla="*/ 2756 w 4578"/>
                  <a:gd name="T81" fmla="*/ 2510 h 2659"/>
                  <a:gd name="T82" fmla="*/ 2707 w 4578"/>
                  <a:gd name="T83" fmla="*/ 2411 h 2659"/>
                  <a:gd name="T84" fmla="*/ 3298 w 4578"/>
                  <a:gd name="T85" fmla="*/ 2165 h 2659"/>
                  <a:gd name="T86" fmla="*/ 3741 w 4578"/>
                  <a:gd name="T87" fmla="*/ 1968 h 2659"/>
                  <a:gd name="T88" fmla="*/ 4380 w 4578"/>
                  <a:gd name="T89" fmla="*/ 1919 h 2659"/>
                  <a:gd name="T90" fmla="*/ 4577 w 4578"/>
                  <a:gd name="T91" fmla="*/ 1771 h 2659"/>
                  <a:gd name="T92" fmla="*/ 2214 w 4578"/>
                  <a:gd name="T93" fmla="*/ 2214 h 2659"/>
                  <a:gd name="T94" fmla="*/ 2314 w 4578"/>
                  <a:gd name="T95" fmla="*/ 2214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78" h="2659">
                    <a:moveTo>
                      <a:pt x="2214" y="2313"/>
                    </a:moveTo>
                    <a:lnTo>
                      <a:pt x="2214" y="2313"/>
                    </a:lnTo>
                    <a:lnTo>
                      <a:pt x="2166" y="2264"/>
                    </a:lnTo>
                    <a:lnTo>
                      <a:pt x="2117" y="2313"/>
                    </a:lnTo>
                    <a:lnTo>
                      <a:pt x="2214" y="2313"/>
                    </a:lnTo>
                    <a:close/>
                    <a:moveTo>
                      <a:pt x="3692" y="1426"/>
                    </a:moveTo>
                    <a:lnTo>
                      <a:pt x="3641" y="1426"/>
                    </a:lnTo>
                    <a:lnTo>
                      <a:pt x="3692" y="1378"/>
                    </a:lnTo>
                    <a:lnTo>
                      <a:pt x="3692" y="1329"/>
                    </a:lnTo>
                    <a:lnTo>
                      <a:pt x="3641" y="1280"/>
                    </a:lnTo>
                    <a:lnTo>
                      <a:pt x="3593" y="1132"/>
                    </a:lnTo>
                    <a:lnTo>
                      <a:pt x="3593" y="1033"/>
                    </a:lnTo>
                    <a:lnTo>
                      <a:pt x="3544" y="1033"/>
                    </a:lnTo>
                    <a:lnTo>
                      <a:pt x="3445" y="984"/>
                    </a:lnTo>
                    <a:lnTo>
                      <a:pt x="3445" y="984"/>
                    </a:lnTo>
                    <a:lnTo>
                      <a:pt x="3396" y="1033"/>
                    </a:lnTo>
                    <a:lnTo>
                      <a:pt x="3347" y="1033"/>
                    </a:lnTo>
                    <a:lnTo>
                      <a:pt x="3347" y="984"/>
                    </a:lnTo>
                    <a:lnTo>
                      <a:pt x="3298" y="984"/>
                    </a:lnTo>
                    <a:lnTo>
                      <a:pt x="3298" y="984"/>
                    </a:lnTo>
                    <a:lnTo>
                      <a:pt x="3248" y="1033"/>
                    </a:lnTo>
                    <a:lnTo>
                      <a:pt x="3248" y="1033"/>
                    </a:lnTo>
                    <a:lnTo>
                      <a:pt x="3248" y="1033"/>
                    </a:lnTo>
                    <a:lnTo>
                      <a:pt x="3199" y="1033"/>
                    </a:lnTo>
                    <a:lnTo>
                      <a:pt x="3150" y="1033"/>
                    </a:lnTo>
                    <a:lnTo>
                      <a:pt x="3150" y="1033"/>
                    </a:lnTo>
                    <a:lnTo>
                      <a:pt x="3101" y="1083"/>
                    </a:lnTo>
                    <a:lnTo>
                      <a:pt x="3002" y="1083"/>
                    </a:lnTo>
                    <a:lnTo>
                      <a:pt x="2953" y="1033"/>
                    </a:lnTo>
                    <a:lnTo>
                      <a:pt x="2854" y="1033"/>
                    </a:lnTo>
                    <a:lnTo>
                      <a:pt x="2805" y="1033"/>
                    </a:lnTo>
                    <a:lnTo>
                      <a:pt x="2756" y="1033"/>
                    </a:lnTo>
                    <a:lnTo>
                      <a:pt x="2756" y="1033"/>
                    </a:lnTo>
                    <a:lnTo>
                      <a:pt x="2657" y="1033"/>
                    </a:lnTo>
                    <a:lnTo>
                      <a:pt x="2608" y="1033"/>
                    </a:lnTo>
                    <a:lnTo>
                      <a:pt x="2460" y="1033"/>
                    </a:lnTo>
                    <a:lnTo>
                      <a:pt x="2411" y="984"/>
                    </a:lnTo>
                    <a:lnTo>
                      <a:pt x="2363" y="935"/>
                    </a:lnTo>
                    <a:lnTo>
                      <a:pt x="2263" y="935"/>
                    </a:lnTo>
                    <a:lnTo>
                      <a:pt x="2166" y="935"/>
                    </a:lnTo>
                    <a:lnTo>
                      <a:pt x="2117" y="935"/>
                    </a:lnTo>
                    <a:lnTo>
                      <a:pt x="2066" y="984"/>
                    </a:lnTo>
                    <a:lnTo>
                      <a:pt x="2018" y="984"/>
                    </a:lnTo>
                    <a:lnTo>
                      <a:pt x="2018" y="1033"/>
                    </a:lnTo>
                    <a:lnTo>
                      <a:pt x="2018" y="1033"/>
                    </a:lnTo>
                    <a:lnTo>
                      <a:pt x="2018" y="1083"/>
                    </a:lnTo>
                    <a:lnTo>
                      <a:pt x="2018" y="1083"/>
                    </a:lnTo>
                    <a:lnTo>
                      <a:pt x="1969" y="1083"/>
                    </a:lnTo>
                    <a:lnTo>
                      <a:pt x="1870" y="1083"/>
                    </a:lnTo>
                    <a:lnTo>
                      <a:pt x="1821" y="1033"/>
                    </a:lnTo>
                    <a:lnTo>
                      <a:pt x="1772" y="984"/>
                    </a:lnTo>
                    <a:lnTo>
                      <a:pt x="1723" y="935"/>
                    </a:lnTo>
                    <a:lnTo>
                      <a:pt x="1673" y="886"/>
                    </a:lnTo>
                    <a:lnTo>
                      <a:pt x="1624" y="836"/>
                    </a:lnTo>
                    <a:lnTo>
                      <a:pt x="1526" y="787"/>
                    </a:lnTo>
                    <a:lnTo>
                      <a:pt x="1378" y="738"/>
                    </a:lnTo>
                    <a:lnTo>
                      <a:pt x="1329" y="689"/>
                    </a:lnTo>
                    <a:lnTo>
                      <a:pt x="1329" y="639"/>
                    </a:lnTo>
                    <a:lnTo>
                      <a:pt x="1279" y="639"/>
                    </a:lnTo>
                    <a:lnTo>
                      <a:pt x="1279" y="590"/>
                    </a:lnTo>
                    <a:lnTo>
                      <a:pt x="1230" y="590"/>
                    </a:lnTo>
                    <a:lnTo>
                      <a:pt x="1230" y="590"/>
                    </a:lnTo>
                    <a:lnTo>
                      <a:pt x="1230" y="541"/>
                    </a:lnTo>
                    <a:lnTo>
                      <a:pt x="1230" y="442"/>
                    </a:lnTo>
                    <a:lnTo>
                      <a:pt x="1181" y="393"/>
                    </a:lnTo>
                    <a:lnTo>
                      <a:pt x="1132" y="393"/>
                    </a:lnTo>
                    <a:lnTo>
                      <a:pt x="1033" y="344"/>
                    </a:lnTo>
                    <a:lnTo>
                      <a:pt x="936" y="344"/>
                    </a:lnTo>
                    <a:lnTo>
                      <a:pt x="936" y="296"/>
                    </a:lnTo>
                    <a:lnTo>
                      <a:pt x="936" y="296"/>
                    </a:lnTo>
                    <a:lnTo>
                      <a:pt x="885" y="296"/>
                    </a:lnTo>
                    <a:lnTo>
                      <a:pt x="885" y="344"/>
                    </a:lnTo>
                    <a:lnTo>
                      <a:pt x="836" y="393"/>
                    </a:lnTo>
                    <a:lnTo>
                      <a:pt x="836" y="393"/>
                    </a:lnTo>
                    <a:lnTo>
                      <a:pt x="788" y="393"/>
                    </a:lnTo>
                    <a:lnTo>
                      <a:pt x="788" y="344"/>
                    </a:lnTo>
                    <a:lnTo>
                      <a:pt x="739" y="296"/>
                    </a:lnTo>
                    <a:lnTo>
                      <a:pt x="688" y="245"/>
                    </a:lnTo>
                    <a:lnTo>
                      <a:pt x="739" y="196"/>
                    </a:lnTo>
                    <a:lnTo>
                      <a:pt x="688" y="148"/>
                    </a:lnTo>
                    <a:lnTo>
                      <a:pt x="688" y="148"/>
                    </a:lnTo>
                    <a:lnTo>
                      <a:pt x="639" y="148"/>
                    </a:lnTo>
                    <a:lnTo>
                      <a:pt x="639" y="99"/>
                    </a:lnTo>
                    <a:lnTo>
                      <a:pt x="591" y="99"/>
                    </a:lnTo>
                    <a:lnTo>
                      <a:pt x="491" y="48"/>
                    </a:lnTo>
                    <a:lnTo>
                      <a:pt x="394" y="48"/>
                    </a:lnTo>
                    <a:lnTo>
                      <a:pt x="345" y="48"/>
                    </a:lnTo>
                    <a:lnTo>
                      <a:pt x="295" y="99"/>
                    </a:lnTo>
                    <a:lnTo>
                      <a:pt x="246" y="99"/>
                    </a:lnTo>
                    <a:lnTo>
                      <a:pt x="148" y="48"/>
                    </a:lnTo>
                    <a:lnTo>
                      <a:pt x="98" y="48"/>
                    </a:lnTo>
                    <a:lnTo>
                      <a:pt x="49" y="48"/>
                    </a:lnTo>
                    <a:lnTo>
                      <a:pt x="0" y="0"/>
                    </a:lnTo>
                    <a:lnTo>
                      <a:pt x="0" y="0"/>
                    </a:lnTo>
                    <a:lnTo>
                      <a:pt x="0" y="0"/>
                    </a:lnTo>
                    <a:lnTo>
                      <a:pt x="0" y="2067"/>
                    </a:lnTo>
                    <a:lnTo>
                      <a:pt x="0" y="2067"/>
                    </a:lnTo>
                    <a:lnTo>
                      <a:pt x="98" y="2116"/>
                    </a:lnTo>
                    <a:lnTo>
                      <a:pt x="197" y="2214"/>
                    </a:lnTo>
                    <a:lnTo>
                      <a:pt x="246" y="2264"/>
                    </a:lnTo>
                    <a:lnTo>
                      <a:pt x="295" y="2264"/>
                    </a:lnTo>
                    <a:lnTo>
                      <a:pt x="394" y="2165"/>
                    </a:lnTo>
                    <a:lnTo>
                      <a:pt x="491" y="2214"/>
                    </a:lnTo>
                    <a:lnTo>
                      <a:pt x="591" y="2264"/>
                    </a:lnTo>
                    <a:lnTo>
                      <a:pt x="688" y="2214"/>
                    </a:lnTo>
                    <a:lnTo>
                      <a:pt x="739" y="2264"/>
                    </a:lnTo>
                    <a:lnTo>
                      <a:pt x="836" y="2264"/>
                    </a:lnTo>
                    <a:lnTo>
                      <a:pt x="936" y="2362"/>
                    </a:lnTo>
                    <a:lnTo>
                      <a:pt x="1082" y="2362"/>
                    </a:lnTo>
                    <a:lnTo>
                      <a:pt x="1132" y="2411"/>
                    </a:lnTo>
                    <a:lnTo>
                      <a:pt x="1181" y="2461"/>
                    </a:lnTo>
                    <a:lnTo>
                      <a:pt x="1279" y="2461"/>
                    </a:lnTo>
                    <a:lnTo>
                      <a:pt x="1378" y="2461"/>
                    </a:lnTo>
                    <a:lnTo>
                      <a:pt x="1427" y="2411"/>
                    </a:lnTo>
                    <a:lnTo>
                      <a:pt x="1575" y="2264"/>
                    </a:lnTo>
                    <a:lnTo>
                      <a:pt x="1723" y="2214"/>
                    </a:lnTo>
                    <a:lnTo>
                      <a:pt x="1772" y="2214"/>
                    </a:lnTo>
                    <a:lnTo>
                      <a:pt x="1821" y="2214"/>
                    </a:lnTo>
                    <a:lnTo>
                      <a:pt x="1870" y="2165"/>
                    </a:lnTo>
                    <a:lnTo>
                      <a:pt x="1821" y="2116"/>
                    </a:lnTo>
                    <a:lnTo>
                      <a:pt x="1821" y="2116"/>
                    </a:lnTo>
                    <a:lnTo>
                      <a:pt x="1723" y="2116"/>
                    </a:lnTo>
                    <a:lnTo>
                      <a:pt x="1772" y="2116"/>
                    </a:lnTo>
                    <a:lnTo>
                      <a:pt x="1821" y="2067"/>
                    </a:lnTo>
                    <a:lnTo>
                      <a:pt x="2018" y="2017"/>
                    </a:lnTo>
                    <a:lnTo>
                      <a:pt x="2066" y="2017"/>
                    </a:lnTo>
                    <a:lnTo>
                      <a:pt x="2066" y="2067"/>
                    </a:lnTo>
                    <a:lnTo>
                      <a:pt x="2117" y="2116"/>
                    </a:lnTo>
                    <a:lnTo>
                      <a:pt x="2066" y="2165"/>
                    </a:lnTo>
                    <a:lnTo>
                      <a:pt x="2066" y="2165"/>
                    </a:lnTo>
                    <a:lnTo>
                      <a:pt x="2018" y="2214"/>
                    </a:lnTo>
                    <a:lnTo>
                      <a:pt x="1920" y="2214"/>
                    </a:lnTo>
                    <a:lnTo>
                      <a:pt x="1920" y="2214"/>
                    </a:lnTo>
                    <a:lnTo>
                      <a:pt x="1969" y="2264"/>
                    </a:lnTo>
                    <a:lnTo>
                      <a:pt x="2018" y="2313"/>
                    </a:lnTo>
                    <a:lnTo>
                      <a:pt x="2166" y="2264"/>
                    </a:lnTo>
                    <a:lnTo>
                      <a:pt x="2166" y="2214"/>
                    </a:lnTo>
                    <a:lnTo>
                      <a:pt x="2214" y="2165"/>
                    </a:lnTo>
                    <a:lnTo>
                      <a:pt x="2263" y="2165"/>
                    </a:lnTo>
                    <a:lnTo>
                      <a:pt x="2314" y="2165"/>
                    </a:lnTo>
                    <a:lnTo>
                      <a:pt x="2314" y="2214"/>
                    </a:lnTo>
                    <a:lnTo>
                      <a:pt x="2314" y="2264"/>
                    </a:lnTo>
                    <a:lnTo>
                      <a:pt x="2314" y="2264"/>
                    </a:lnTo>
                    <a:lnTo>
                      <a:pt x="2263" y="2313"/>
                    </a:lnTo>
                    <a:lnTo>
                      <a:pt x="2263" y="2313"/>
                    </a:lnTo>
                    <a:lnTo>
                      <a:pt x="2314" y="2362"/>
                    </a:lnTo>
                    <a:lnTo>
                      <a:pt x="2363" y="2362"/>
                    </a:lnTo>
                    <a:lnTo>
                      <a:pt x="2411" y="2362"/>
                    </a:lnTo>
                    <a:lnTo>
                      <a:pt x="2460" y="2411"/>
                    </a:lnTo>
                    <a:lnTo>
                      <a:pt x="2511" y="2461"/>
                    </a:lnTo>
                    <a:lnTo>
                      <a:pt x="2511" y="2510"/>
                    </a:lnTo>
                    <a:lnTo>
                      <a:pt x="2559" y="2510"/>
                    </a:lnTo>
                    <a:lnTo>
                      <a:pt x="2608" y="2461"/>
                    </a:lnTo>
                    <a:lnTo>
                      <a:pt x="2657" y="2510"/>
                    </a:lnTo>
                    <a:lnTo>
                      <a:pt x="2707" y="2559"/>
                    </a:lnTo>
                    <a:lnTo>
                      <a:pt x="2756" y="2608"/>
                    </a:lnTo>
                    <a:lnTo>
                      <a:pt x="2756" y="2608"/>
                    </a:lnTo>
                    <a:lnTo>
                      <a:pt x="2756" y="2658"/>
                    </a:lnTo>
                    <a:lnTo>
                      <a:pt x="2805" y="2608"/>
                    </a:lnTo>
                    <a:lnTo>
                      <a:pt x="2805" y="2608"/>
                    </a:lnTo>
                    <a:lnTo>
                      <a:pt x="2805" y="2559"/>
                    </a:lnTo>
                    <a:lnTo>
                      <a:pt x="2805" y="2461"/>
                    </a:lnTo>
                    <a:lnTo>
                      <a:pt x="2805" y="2461"/>
                    </a:lnTo>
                    <a:lnTo>
                      <a:pt x="2756" y="2510"/>
                    </a:lnTo>
                    <a:lnTo>
                      <a:pt x="2707" y="2461"/>
                    </a:lnTo>
                    <a:lnTo>
                      <a:pt x="2657" y="2461"/>
                    </a:lnTo>
                    <a:lnTo>
                      <a:pt x="2657" y="2411"/>
                    </a:lnTo>
                    <a:lnTo>
                      <a:pt x="2707" y="2411"/>
                    </a:lnTo>
                    <a:lnTo>
                      <a:pt x="2756" y="2411"/>
                    </a:lnTo>
                    <a:lnTo>
                      <a:pt x="2805" y="2411"/>
                    </a:lnTo>
                    <a:lnTo>
                      <a:pt x="3002" y="2411"/>
                    </a:lnTo>
                    <a:lnTo>
                      <a:pt x="3298" y="2165"/>
                    </a:lnTo>
                    <a:lnTo>
                      <a:pt x="3396" y="2067"/>
                    </a:lnTo>
                    <a:lnTo>
                      <a:pt x="3544" y="2017"/>
                    </a:lnTo>
                    <a:lnTo>
                      <a:pt x="3641" y="1968"/>
                    </a:lnTo>
                    <a:lnTo>
                      <a:pt x="3741" y="1968"/>
                    </a:lnTo>
                    <a:lnTo>
                      <a:pt x="4086" y="1919"/>
                    </a:lnTo>
                    <a:lnTo>
                      <a:pt x="4232" y="1968"/>
                    </a:lnTo>
                    <a:lnTo>
                      <a:pt x="4331" y="1919"/>
                    </a:lnTo>
                    <a:lnTo>
                      <a:pt x="4380" y="1919"/>
                    </a:lnTo>
                    <a:lnTo>
                      <a:pt x="4479" y="1871"/>
                    </a:lnTo>
                    <a:lnTo>
                      <a:pt x="4528" y="1820"/>
                    </a:lnTo>
                    <a:lnTo>
                      <a:pt x="4577" y="1820"/>
                    </a:lnTo>
                    <a:lnTo>
                      <a:pt x="4577" y="1771"/>
                    </a:lnTo>
                    <a:lnTo>
                      <a:pt x="3692" y="1426"/>
                    </a:lnTo>
                    <a:close/>
                    <a:moveTo>
                      <a:pt x="2314" y="2214"/>
                    </a:moveTo>
                    <a:lnTo>
                      <a:pt x="2263" y="2214"/>
                    </a:lnTo>
                    <a:lnTo>
                      <a:pt x="2214" y="2214"/>
                    </a:lnTo>
                    <a:lnTo>
                      <a:pt x="2214" y="2214"/>
                    </a:lnTo>
                    <a:lnTo>
                      <a:pt x="2214" y="2264"/>
                    </a:lnTo>
                    <a:lnTo>
                      <a:pt x="2214" y="2264"/>
                    </a:lnTo>
                    <a:lnTo>
                      <a:pt x="2314" y="2214"/>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77" name="Freeform 176"/>
              <p:cNvSpPr>
                <a:spLocks noChangeArrowheads="1"/>
              </p:cNvSpPr>
              <p:nvPr/>
            </p:nvSpPr>
            <p:spPr bwMode="auto">
              <a:xfrm>
                <a:off x="6726458" y="3646490"/>
                <a:ext cx="2001834" cy="1482725"/>
              </a:xfrm>
              <a:custGeom>
                <a:avLst/>
                <a:gdLst>
                  <a:gd name="T0" fmla="*/ 6349 w 6449"/>
                  <a:gd name="T1" fmla="*/ 48 h 4774"/>
                  <a:gd name="T2" fmla="*/ 6004 w 6449"/>
                  <a:gd name="T3" fmla="*/ 97 h 4774"/>
                  <a:gd name="T4" fmla="*/ 5857 w 6449"/>
                  <a:gd name="T5" fmla="*/ 97 h 4774"/>
                  <a:gd name="T6" fmla="*/ 5610 w 6449"/>
                  <a:gd name="T7" fmla="*/ 197 h 4774"/>
                  <a:gd name="T8" fmla="*/ 5610 w 6449"/>
                  <a:gd name="T9" fmla="*/ 393 h 4774"/>
                  <a:gd name="T10" fmla="*/ 5512 w 6449"/>
                  <a:gd name="T11" fmla="*/ 393 h 4774"/>
                  <a:gd name="T12" fmla="*/ 5316 w 6449"/>
                  <a:gd name="T13" fmla="*/ 491 h 4774"/>
                  <a:gd name="T14" fmla="*/ 5168 w 6449"/>
                  <a:gd name="T15" fmla="*/ 345 h 4774"/>
                  <a:gd name="T16" fmla="*/ 5070 w 6449"/>
                  <a:gd name="T17" fmla="*/ 245 h 4774"/>
                  <a:gd name="T18" fmla="*/ 4676 w 6449"/>
                  <a:gd name="T19" fmla="*/ 197 h 4774"/>
                  <a:gd name="T20" fmla="*/ 4380 w 6449"/>
                  <a:gd name="T21" fmla="*/ 197 h 4774"/>
                  <a:gd name="T22" fmla="*/ 4183 w 6449"/>
                  <a:gd name="T23" fmla="*/ 345 h 4774"/>
                  <a:gd name="T24" fmla="*/ 4086 w 6449"/>
                  <a:gd name="T25" fmla="*/ 442 h 4774"/>
                  <a:gd name="T26" fmla="*/ 98 w 6449"/>
                  <a:gd name="T27" fmla="*/ 3050 h 4774"/>
                  <a:gd name="T28" fmla="*/ 345 w 6449"/>
                  <a:gd name="T29" fmla="*/ 3050 h 4774"/>
                  <a:gd name="T30" fmla="*/ 639 w 6449"/>
                  <a:gd name="T31" fmla="*/ 3101 h 4774"/>
                  <a:gd name="T32" fmla="*/ 739 w 6449"/>
                  <a:gd name="T33" fmla="*/ 3198 h 4774"/>
                  <a:gd name="T34" fmla="*/ 788 w 6449"/>
                  <a:gd name="T35" fmla="*/ 3395 h 4774"/>
                  <a:gd name="T36" fmla="*/ 885 w 6449"/>
                  <a:gd name="T37" fmla="*/ 3298 h 4774"/>
                  <a:gd name="T38" fmla="*/ 1033 w 6449"/>
                  <a:gd name="T39" fmla="*/ 3346 h 4774"/>
                  <a:gd name="T40" fmla="*/ 1230 w 6449"/>
                  <a:gd name="T41" fmla="*/ 3543 h 4774"/>
                  <a:gd name="T42" fmla="*/ 1279 w 6449"/>
                  <a:gd name="T43" fmla="*/ 3641 h 4774"/>
                  <a:gd name="T44" fmla="*/ 1526 w 6449"/>
                  <a:gd name="T45" fmla="*/ 3789 h 4774"/>
                  <a:gd name="T46" fmla="*/ 1772 w 6449"/>
                  <a:gd name="T47" fmla="*/ 3986 h 4774"/>
                  <a:gd name="T48" fmla="*/ 2018 w 6449"/>
                  <a:gd name="T49" fmla="*/ 4085 h 4774"/>
                  <a:gd name="T50" fmla="*/ 2018 w 6449"/>
                  <a:gd name="T51" fmla="*/ 3986 h 4774"/>
                  <a:gd name="T52" fmla="*/ 2263 w 6449"/>
                  <a:gd name="T53" fmla="*/ 3937 h 4774"/>
                  <a:gd name="T54" fmla="*/ 2608 w 6449"/>
                  <a:gd name="T55" fmla="*/ 4035 h 4774"/>
                  <a:gd name="T56" fmla="*/ 2805 w 6449"/>
                  <a:gd name="T57" fmla="*/ 4035 h 4774"/>
                  <a:gd name="T58" fmla="*/ 3101 w 6449"/>
                  <a:gd name="T59" fmla="*/ 4085 h 4774"/>
                  <a:gd name="T60" fmla="*/ 3248 w 6449"/>
                  <a:gd name="T61" fmla="*/ 4035 h 4774"/>
                  <a:gd name="T62" fmla="*/ 3298 w 6449"/>
                  <a:gd name="T63" fmla="*/ 3986 h 4774"/>
                  <a:gd name="T64" fmla="*/ 3445 w 6449"/>
                  <a:gd name="T65" fmla="*/ 3986 h 4774"/>
                  <a:gd name="T66" fmla="*/ 3593 w 6449"/>
                  <a:gd name="T67" fmla="*/ 4134 h 4774"/>
                  <a:gd name="T68" fmla="*/ 3641 w 6449"/>
                  <a:gd name="T69" fmla="*/ 4428 h 4774"/>
                  <a:gd name="T70" fmla="*/ 4577 w 6449"/>
                  <a:gd name="T71" fmla="*/ 4725 h 4774"/>
                  <a:gd name="T72" fmla="*/ 4626 w 6449"/>
                  <a:gd name="T73" fmla="*/ 4380 h 4774"/>
                  <a:gd name="T74" fmla="*/ 4676 w 6449"/>
                  <a:gd name="T75" fmla="*/ 3986 h 4774"/>
                  <a:gd name="T76" fmla="*/ 4922 w 6449"/>
                  <a:gd name="T77" fmla="*/ 3641 h 4774"/>
                  <a:gd name="T78" fmla="*/ 4971 w 6449"/>
                  <a:gd name="T79" fmla="*/ 3592 h 4774"/>
                  <a:gd name="T80" fmla="*/ 5020 w 6449"/>
                  <a:gd name="T81" fmla="*/ 3543 h 4774"/>
                  <a:gd name="T82" fmla="*/ 5020 w 6449"/>
                  <a:gd name="T83" fmla="*/ 3395 h 4774"/>
                  <a:gd name="T84" fmla="*/ 5168 w 6449"/>
                  <a:gd name="T85" fmla="*/ 3101 h 4774"/>
                  <a:gd name="T86" fmla="*/ 5216 w 6449"/>
                  <a:gd name="T87" fmla="*/ 3002 h 4774"/>
                  <a:gd name="T88" fmla="*/ 5267 w 6449"/>
                  <a:gd name="T89" fmla="*/ 2904 h 4774"/>
                  <a:gd name="T90" fmla="*/ 5364 w 6449"/>
                  <a:gd name="T91" fmla="*/ 2756 h 4774"/>
                  <a:gd name="T92" fmla="*/ 5464 w 6449"/>
                  <a:gd name="T93" fmla="*/ 2608 h 4774"/>
                  <a:gd name="T94" fmla="*/ 5709 w 6449"/>
                  <a:gd name="T95" fmla="*/ 2362 h 4774"/>
                  <a:gd name="T96" fmla="*/ 5758 w 6449"/>
                  <a:gd name="T97" fmla="*/ 2313 h 4774"/>
                  <a:gd name="T98" fmla="*/ 5906 w 6449"/>
                  <a:gd name="T99" fmla="*/ 2165 h 4774"/>
                  <a:gd name="T100" fmla="*/ 6103 w 6449"/>
                  <a:gd name="T101" fmla="*/ 1672 h 4774"/>
                  <a:gd name="T102" fmla="*/ 6152 w 6449"/>
                  <a:gd name="T103" fmla="*/ 1329 h 4774"/>
                  <a:gd name="T104" fmla="*/ 6300 w 6449"/>
                  <a:gd name="T105" fmla="*/ 885 h 4774"/>
                  <a:gd name="T106" fmla="*/ 6448 w 6449"/>
                  <a:gd name="T107" fmla="*/ 345 h 4774"/>
                  <a:gd name="T108" fmla="*/ 4232 w 6449"/>
                  <a:gd name="T109" fmla="*/ 3691 h 4774"/>
                  <a:gd name="T110" fmla="*/ 4183 w 6449"/>
                  <a:gd name="T111" fmla="*/ 3789 h 4774"/>
                  <a:gd name="T112" fmla="*/ 4086 w 6449"/>
                  <a:gd name="T113" fmla="*/ 3986 h 4774"/>
                  <a:gd name="T114" fmla="*/ 3986 w 6449"/>
                  <a:gd name="T115" fmla="*/ 3888 h 4774"/>
                  <a:gd name="T116" fmla="*/ 4134 w 6449"/>
                  <a:gd name="T117" fmla="*/ 3592 h 4774"/>
                  <a:gd name="T118" fmla="*/ 4331 w 6449"/>
                  <a:gd name="T119" fmla="*/ 369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49" h="4774">
                    <a:moveTo>
                      <a:pt x="6448" y="197"/>
                    </a:moveTo>
                    <a:lnTo>
                      <a:pt x="6448" y="48"/>
                    </a:lnTo>
                    <a:lnTo>
                      <a:pt x="6398" y="0"/>
                    </a:lnTo>
                    <a:lnTo>
                      <a:pt x="6349" y="48"/>
                    </a:lnTo>
                    <a:lnTo>
                      <a:pt x="6251" y="48"/>
                    </a:lnTo>
                    <a:lnTo>
                      <a:pt x="6201" y="97"/>
                    </a:lnTo>
                    <a:lnTo>
                      <a:pt x="6054" y="97"/>
                    </a:lnTo>
                    <a:lnTo>
                      <a:pt x="6004" y="97"/>
                    </a:lnTo>
                    <a:lnTo>
                      <a:pt x="5955" y="48"/>
                    </a:lnTo>
                    <a:lnTo>
                      <a:pt x="5955" y="97"/>
                    </a:lnTo>
                    <a:lnTo>
                      <a:pt x="5906" y="48"/>
                    </a:lnTo>
                    <a:lnTo>
                      <a:pt x="5857" y="97"/>
                    </a:lnTo>
                    <a:lnTo>
                      <a:pt x="5807" y="97"/>
                    </a:lnTo>
                    <a:lnTo>
                      <a:pt x="5758" y="148"/>
                    </a:lnTo>
                    <a:lnTo>
                      <a:pt x="5709" y="148"/>
                    </a:lnTo>
                    <a:lnTo>
                      <a:pt x="5610" y="197"/>
                    </a:lnTo>
                    <a:lnTo>
                      <a:pt x="5661" y="245"/>
                    </a:lnTo>
                    <a:lnTo>
                      <a:pt x="5661" y="294"/>
                    </a:lnTo>
                    <a:lnTo>
                      <a:pt x="5661" y="393"/>
                    </a:lnTo>
                    <a:lnTo>
                      <a:pt x="5610" y="393"/>
                    </a:lnTo>
                    <a:lnTo>
                      <a:pt x="5561" y="393"/>
                    </a:lnTo>
                    <a:lnTo>
                      <a:pt x="5561" y="442"/>
                    </a:lnTo>
                    <a:lnTo>
                      <a:pt x="5512" y="393"/>
                    </a:lnTo>
                    <a:lnTo>
                      <a:pt x="5512" y="393"/>
                    </a:lnTo>
                    <a:lnTo>
                      <a:pt x="5413" y="393"/>
                    </a:lnTo>
                    <a:lnTo>
                      <a:pt x="5413" y="442"/>
                    </a:lnTo>
                    <a:lnTo>
                      <a:pt x="5364" y="491"/>
                    </a:lnTo>
                    <a:lnTo>
                      <a:pt x="5316" y="491"/>
                    </a:lnTo>
                    <a:lnTo>
                      <a:pt x="5316" y="491"/>
                    </a:lnTo>
                    <a:lnTo>
                      <a:pt x="5267" y="442"/>
                    </a:lnTo>
                    <a:lnTo>
                      <a:pt x="5267" y="393"/>
                    </a:lnTo>
                    <a:lnTo>
                      <a:pt x="5168" y="345"/>
                    </a:lnTo>
                    <a:lnTo>
                      <a:pt x="5168" y="345"/>
                    </a:lnTo>
                    <a:lnTo>
                      <a:pt x="5168" y="294"/>
                    </a:lnTo>
                    <a:lnTo>
                      <a:pt x="5119" y="294"/>
                    </a:lnTo>
                    <a:lnTo>
                      <a:pt x="5070" y="245"/>
                    </a:lnTo>
                    <a:lnTo>
                      <a:pt x="4971" y="245"/>
                    </a:lnTo>
                    <a:lnTo>
                      <a:pt x="4873" y="245"/>
                    </a:lnTo>
                    <a:lnTo>
                      <a:pt x="4774" y="197"/>
                    </a:lnTo>
                    <a:lnTo>
                      <a:pt x="4676" y="197"/>
                    </a:lnTo>
                    <a:lnTo>
                      <a:pt x="4528" y="245"/>
                    </a:lnTo>
                    <a:lnTo>
                      <a:pt x="4429" y="245"/>
                    </a:lnTo>
                    <a:lnTo>
                      <a:pt x="4429" y="197"/>
                    </a:lnTo>
                    <a:lnTo>
                      <a:pt x="4380" y="197"/>
                    </a:lnTo>
                    <a:lnTo>
                      <a:pt x="4331" y="245"/>
                    </a:lnTo>
                    <a:lnTo>
                      <a:pt x="4331" y="245"/>
                    </a:lnTo>
                    <a:lnTo>
                      <a:pt x="4282" y="294"/>
                    </a:lnTo>
                    <a:lnTo>
                      <a:pt x="4183" y="345"/>
                    </a:lnTo>
                    <a:lnTo>
                      <a:pt x="4134" y="393"/>
                    </a:lnTo>
                    <a:lnTo>
                      <a:pt x="4134" y="393"/>
                    </a:lnTo>
                    <a:lnTo>
                      <a:pt x="4086" y="442"/>
                    </a:lnTo>
                    <a:lnTo>
                      <a:pt x="4086" y="442"/>
                    </a:lnTo>
                    <a:lnTo>
                      <a:pt x="0" y="442"/>
                    </a:lnTo>
                    <a:lnTo>
                      <a:pt x="0" y="3002"/>
                    </a:lnTo>
                    <a:lnTo>
                      <a:pt x="49" y="3050"/>
                    </a:lnTo>
                    <a:lnTo>
                      <a:pt x="98" y="3050"/>
                    </a:lnTo>
                    <a:lnTo>
                      <a:pt x="148" y="3050"/>
                    </a:lnTo>
                    <a:lnTo>
                      <a:pt x="246" y="3101"/>
                    </a:lnTo>
                    <a:lnTo>
                      <a:pt x="295" y="3101"/>
                    </a:lnTo>
                    <a:lnTo>
                      <a:pt x="345" y="3050"/>
                    </a:lnTo>
                    <a:lnTo>
                      <a:pt x="394" y="3050"/>
                    </a:lnTo>
                    <a:lnTo>
                      <a:pt x="491" y="3050"/>
                    </a:lnTo>
                    <a:lnTo>
                      <a:pt x="591" y="3101"/>
                    </a:lnTo>
                    <a:lnTo>
                      <a:pt x="639" y="3101"/>
                    </a:lnTo>
                    <a:lnTo>
                      <a:pt x="639" y="3150"/>
                    </a:lnTo>
                    <a:lnTo>
                      <a:pt x="688" y="3150"/>
                    </a:lnTo>
                    <a:lnTo>
                      <a:pt x="688" y="3150"/>
                    </a:lnTo>
                    <a:lnTo>
                      <a:pt x="739" y="3198"/>
                    </a:lnTo>
                    <a:lnTo>
                      <a:pt x="688" y="3247"/>
                    </a:lnTo>
                    <a:lnTo>
                      <a:pt x="739" y="3298"/>
                    </a:lnTo>
                    <a:lnTo>
                      <a:pt x="788" y="3346"/>
                    </a:lnTo>
                    <a:lnTo>
                      <a:pt x="788" y="3395"/>
                    </a:lnTo>
                    <a:lnTo>
                      <a:pt x="836" y="3395"/>
                    </a:lnTo>
                    <a:lnTo>
                      <a:pt x="836" y="3395"/>
                    </a:lnTo>
                    <a:lnTo>
                      <a:pt x="885" y="3346"/>
                    </a:lnTo>
                    <a:lnTo>
                      <a:pt x="885" y="3298"/>
                    </a:lnTo>
                    <a:lnTo>
                      <a:pt x="936" y="3298"/>
                    </a:lnTo>
                    <a:lnTo>
                      <a:pt x="936" y="3298"/>
                    </a:lnTo>
                    <a:lnTo>
                      <a:pt x="936" y="3346"/>
                    </a:lnTo>
                    <a:lnTo>
                      <a:pt x="1033" y="3346"/>
                    </a:lnTo>
                    <a:lnTo>
                      <a:pt x="1132" y="3395"/>
                    </a:lnTo>
                    <a:lnTo>
                      <a:pt x="1181" y="3395"/>
                    </a:lnTo>
                    <a:lnTo>
                      <a:pt x="1230" y="3444"/>
                    </a:lnTo>
                    <a:lnTo>
                      <a:pt x="1230" y="3543"/>
                    </a:lnTo>
                    <a:lnTo>
                      <a:pt x="1230" y="3592"/>
                    </a:lnTo>
                    <a:lnTo>
                      <a:pt x="1230" y="3592"/>
                    </a:lnTo>
                    <a:lnTo>
                      <a:pt x="1279" y="3592"/>
                    </a:lnTo>
                    <a:lnTo>
                      <a:pt x="1279" y="3641"/>
                    </a:lnTo>
                    <a:lnTo>
                      <a:pt x="1329" y="3641"/>
                    </a:lnTo>
                    <a:lnTo>
                      <a:pt x="1329" y="3691"/>
                    </a:lnTo>
                    <a:lnTo>
                      <a:pt x="1378" y="3740"/>
                    </a:lnTo>
                    <a:lnTo>
                      <a:pt x="1526" y="3789"/>
                    </a:lnTo>
                    <a:lnTo>
                      <a:pt x="1624" y="3838"/>
                    </a:lnTo>
                    <a:lnTo>
                      <a:pt x="1673" y="3888"/>
                    </a:lnTo>
                    <a:lnTo>
                      <a:pt x="1723" y="3937"/>
                    </a:lnTo>
                    <a:lnTo>
                      <a:pt x="1772" y="3986"/>
                    </a:lnTo>
                    <a:lnTo>
                      <a:pt x="1821" y="4035"/>
                    </a:lnTo>
                    <a:lnTo>
                      <a:pt x="1870" y="4085"/>
                    </a:lnTo>
                    <a:lnTo>
                      <a:pt x="1969" y="4085"/>
                    </a:lnTo>
                    <a:lnTo>
                      <a:pt x="2018" y="4085"/>
                    </a:lnTo>
                    <a:lnTo>
                      <a:pt x="2018" y="4085"/>
                    </a:lnTo>
                    <a:lnTo>
                      <a:pt x="2018" y="4035"/>
                    </a:lnTo>
                    <a:lnTo>
                      <a:pt x="2018" y="4035"/>
                    </a:lnTo>
                    <a:lnTo>
                      <a:pt x="2018" y="3986"/>
                    </a:lnTo>
                    <a:lnTo>
                      <a:pt x="2066" y="3986"/>
                    </a:lnTo>
                    <a:lnTo>
                      <a:pt x="2117" y="3937"/>
                    </a:lnTo>
                    <a:lnTo>
                      <a:pt x="2166" y="3937"/>
                    </a:lnTo>
                    <a:lnTo>
                      <a:pt x="2263" y="3937"/>
                    </a:lnTo>
                    <a:lnTo>
                      <a:pt x="2363" y="3937"/>
                    </a:lnTo>
                    <a:lnTo>
                      <a:pt x="2411" y="3986"/>
                    </a:lnTo>
                    <a:lnTo>
                      <a:pt x="2460" y="4035"/>
                    </a:lnTo>
                    <a:lnTo>
                      <a:pt x="2608" y="4035"/>
                    </a:lnTo>
                    <a:lnTo>
                      <a:pt x="2657" y="4035"/>
                    </a:lnTo>
                    <a:lnTo>
                      <a:pt x="2756" y="4035"/>
                    </a:lnTo>
                    <a:lnTo>
                      <a:pt x="2756" y="4035"/>
                    </a:lnTo>
                    <a:lnTo>
                      <a:pt x="2805" y="4035"/>
                    </a:lnTo>
                    <a:lnTo>
                      <a:pt x="2854" y="4035"/>
                    </a:lnTo>
                    <a:lnTo>
                      <a:pt x="2953" y="4035"/>
                    </a:lnTo>
                    <a:lnTo>
                      <a:pt x="3002" y="4085"/>
                    </a:lnTo>
                    <a:lnTo>
                      <a:pt x="3101" y="4085"/>
                    </a:lnTo>
                    <a:lnTo>
                      <a:pt x="3150" y="4035"/>
                    </a:lnTo>
                    <a:lnTo>
                      <a:pt x="3150" y="4035"/>
                    </a:lnTo>
                    <a:lnTo>
                      <a:pt x="3199" y="4035"/>
                    </a:lnTo>
                    <a:lnTo>
                      <a:pt x="3248" y="4035"/>
                    </a:lnTo>
                    <a:lnTo>
                      <a:pt x="3248" y="4035"/>
                    </a:lnTo>
                    <a:lnTo>
                      <a:pt x="3248" y="4035"/>
                    </a:lnTo>
                    <a:lnTo>
                      <a:pt x="3298" y="3986"/>
                    </a:lnTo>
                    <a:lnTo>
                      <a:pt x="3298" y="3986"/>
                    </a:lnTo>
                    <a:lnTo>
                      <a:pt x="3347" y="3986"/>
                    </a:lnTo>
                    <a:lnTo>
                      <a:pt x="3347" y="4035"/>
                    </a:lnTo>
                    <a:lnTo>
                      <a:pt x="3396" y="4035"/>
                    </a:lnTo>
                    <a:lnTo>
                      <a:pt x="3445" y="3986"/>
                    </a:lnTo>
                    <a:lnTo>
                      <a:pt x="3445" y="3986"/>
                    </a:lnTo>
                    <a:lnTo>
                      <a:pt x="3544" y="4035"/>
                    </a:lnTo>
                    <a:lnTo>
                      <a:pt x="3593" y="4035"/>
                    </a:lnTo>
                    <a:lnTo>
                      <a:pt x="3593" y="4134"/>
                    </a:lnTo>
                    <a:lnTo>
                      <a:pt x="3641" y="4282"/>
                    </a:lnTo>
                    <a:lnTo>
                      <a:pt x="3692" y="4331"/>
                    </a:lnTo>
                    <a:lnTo>
                      <a:pt x="3692" y="4380"/>
                    </a:lnTo>
                    <a:lnTo>
                      <a:pt x="3641" y="4428"/>
                    </a:lnTo>
                    <a:lnTo>
                      <a:pt x="3692" y="4428"/>
                    </a:lnTo>
                    <a:lnTo>
                      <a:pt x="4577" y="4773"/>
                    </a:lnTo>
                    <a:lnTo>
                      <a:pt x="4577" y="4773"/>
                    </a:lnTo>
                    <a:lnTo>
                      <a:pt x="4577" y="4725"/>
                    </a:lnTo>
                    <a:lnTo>
                      <a:pt x="4626" y="4676"/>
                    </a:lnTo>
                    <a:lnTo>
                      <a:pt x="4577" y="4576"/>
                    </a:lnTo>
                    <a:lnTo>
                      <a:pt x="4577" y="4479"/>
                    </a:lnTo>
                    <a:lnTo>
                      <a:pt x="4626" y="4380"/>
                    </a:lnTo>
                    <a:lnTo>
                      <a:pt x="4626" y="4331"/>
                    </a:lnTo>
                    <a:lnTo>
                      <a:pt x="4676" y="4232"/>
                    </a:lnTo>
                    <a:lnTo>
                      <a:pt x="4676" y="4085"/>
                    </a:lnTo>
                    <a:lnTo>
                      <a:pt x="4676" y="3986"/>
                    </a:lnTo>
                    <a:lnTo>
                      <a:pt x="4725" y="3937"/>
                    </a:lnTo>
                    <a:lnTo>
                      <a:pt x="4774" y="3838"/>
                    </a:lnTo>
                    <a:lnTo>
                      <a:pt x="4823" y="3789"/>
                    </a:lnTo>
                    <a:lnTo>
                      <a:pt x="4922" y="3641"/>
                    </a:lnTo>
                    <a:lnTo>
                      <a:pt x="4922" y="3592"/>
                    </a:lnTo>
                    <a:lnTo>
                      <a:pt x="4922" y="3592"/>
                    </a:lnTo>
                    <a:lnTo>
                      <a:pt x="4971" y="3592"/>
                    </a:lnTo>
                    <a:lnTo>
                      <a:pt x="4971" y="3592"/>
                    </a:lnTo>
                    <a:lnTo>
                      <a:pt x="4971" y="3543"/>
                    </a:lnTo>
                    <a:lnTo>
                      <a:pt x="4971" y="3543"/>
                    </a:lnTo>
                    <a:lnTo>
                      <a:pt x="5020" y="3494"/>
                    </a:lnTo>
                    <a:lnTo>
                      <a:pt x="5020" y="3543"/>
                    </a:lnTo>
                    <a:lnTo>
                      <a:pt x="5020" y="3494"/>
                    </a:lnTo>
                    <a:lnTo>
                      <a:pt x="5020" y="3494"/>
                    </a:lnTo>
                    <a:lnTo>
                      <a:pt x="5020" y="3444"/>
                    </a:lnTo>
                    <a:lnTo>
                      <a:pt x="5020" y="3395"/>
                    </a:lnTo>
                    <a:lnTo>
                      <a:pt x="5070" y="3247"/>
                    </a:lnTo>
                    <a:lnTo>
                      <a:pt x="5070" y="3198"/>
                    </a:lnTo>
                    <a:lnTo>
                      <a:pt x="5119" y="3150"/>
                    </a:lnTo>
                    <a:lnTo>
                      <a:pt x="5168" y="3101"/>
                    </a:lnTo>
                    <a:lnTo>
                      <a:pt x="5267" y="3002"/>
                    </a:lnTo>
                    <a:lnTo>
                      <a:pt x="5216" y="3002"/>
                    </a:lnTo>
                    <a:lnTo>
                      <a:pt x="5216" y="3002"/>
                    </a:lnTo>
                    <a:lnTo>
                      <a:pt x="5216" y="3002"/>
                    </a:lnTo>
                    <a:lnTo>
                      <a:pt x="5216" y="3002"/>
                    </a:lnTo>
                    <a:lnTo>
                      <a:pt x="5267" y="3002"/>
                    </a:lnTo>
                    <a:lnTo>
                      <a:pt x="5267" y="2953"/>
                    </a:lnTo>
                    <a:lnTo>
                      <a:pt x="5267" y="2904"/>
                    </a:lnTo>
                    <a:lnTo>
                      <a:pt x="5316" y="2853"/>
                    </a:lnTo>
                    <a:lnTo>
                      <a:pt x="5267" y="2805"/>
                    </a:lnTo>
                    <a:lnTo>
                      <a:pt x="5316" y="2756"/>
                    </a:lnTo>
                    <a:lnTo>
                      <a:pt x="5364" y="2756"/>
                    </a:lnTo>
                    <a:lnTo>
                      <a:pt x="5364" y="2707"/>
                    </a:lnTo>
                    <a:lnTo>
                      <a:pt x="5364" y="2657"/>
                    </a:lnTo>
                    <a:lnTo>
                      <a:pt x="5413" y="2657"/>
                    </a:lnTo>
                    <a:lnTo>
                      <a:pt x="5464" y="2608"/>
                    </a:lnTo>
                    <a:lnTo>
                      <a:pt x="5464" y="2559"/>
                    </a:lnTo>
                    <a:lnTo>
                      <a:pt x="5561" y="2411"/>
                    </a:lnTo>
                    <a:lnTo>
                      <a:pt x="5610" y="2411"/>
                    </a:lnTo>
                    <a:lnTo>
                      <a:pt x="5709" y="2362"/>
                    </a:lnTo>
                    <a:lnTo>
                      <a:pt x="5758" y="2362"/>
                    </a:lnTo>
                    <a:lnTo>
                      <a:pt x="5709" y="2313"/>
                    </a:lnTo>
                    <a:lnTo>
                      <a:pt x="5709" y="2313"/>
                    </a:lnTo>
                    <a:lnTo>
                      <a:pt x="5758" y="2313"/>
                    </a:lnTo>
                    <a:lnTo>
                      <a:pt x="5758" y="2263"/>
                    </a:lnTo>
                    <a:lnTo>
                      <a:pt x="5807" y="2263"/>
                    </a:lnTo>
                    <a:lnTo>
                      <a:pt x="5906" y="2214"/>
                    </a:lnTo>
                    <a:lnTo>
                      <a:pt x="5906" y="2165"/>
                    </a:lnTo>
                    <a:lnTo>
                      <a:pt x="5906" y="2116"/>
                    </a:lnTo>
                    <a:lnTo>
                      <a:pt x="5906" y="2017"/>
                    </a:lnTo>
                    <a:lnTo>
                      <a:pt x="6054" y="1869"/>
                    </a:lnTo>
                    <a:lnTo>
                      <a:pt x="6103" y="1672"/>
                    </a:lnTo>
                    <a:lnTo>
                      <a:pt x="6152" y="1575"/>
                    </a:lnTo>
                    <a:lnTo>
                      <a:pt x="6152" y="1526"/>
                    </a:lnTo>
                    <a:lnTo>
                      <a:pt x="6201" y="1427"/>
                    </a:lnTo>
                    <a:lnTo>
                      <a:pt x="6152" y="1329"/>
                    </a:lnTo>
                    <a:lnTo>
                      <a:pt x="6152" y="1230"/>
                    </a:lnTo>
                    <a:lnTo>
                      <a:pt x="6251" y="1033"/>
                    </a:lnTo>
                    <a:lnTo>
                      <a:pt x="6251" y="935"/>
                    </a:lnTo>
                    <a:lnTo>
                      <a:pt x="6300" y="885"/>
                    </a:lnTo>
                    <a:lnTo>
                      <a:pt x="6349" y="688"/>
                    </a:lnTo>
                    <a:lnTo>
                      <a:pt x="6349" y="590"/>
                    </a:lnTo>
                    <a:lnTo>
                      <a:pt x="6398" y="442"/>
                    </a:lnTo>
                    <a:lnTo>
                      <a:pt x="6448" y="345"/>
                    </a:lnTo>
                    <a:lnTo>
                      <a:pt x="6448" y="245"/>
                    </a:lnTo>
                    <a:lnTo>
                      <a:pt x="6448" y="197"/>
                    </a:lnTo>
                    <a:close/>
                    <a:moveTo>
                      <a:pt x="4282" y="3691"/>
                    </a:moveTo>
                    <a:lnTo>
                      <a:pt x="4232" y="3691"/>
                    </a:lnTo>
                    <a:lnTo>
                      <a:pt x="4183" y="3691"/>
                    </a:lnTo>
                    <a:lnTo>
                      <a:pt x="4183" y="3740"/>
                    </a:lnTo>
                    <a:lnTo>
                      <a:pt x="4183" y="3789"/>
                    </a:lnTo>
                    <a:lnTo>
                      <a:pt x="4183" y="3789"/>
                    </a:lnTo>
                    <a:lnTo>
                      <a:pt x="4134" y="3838"/>
                    </a:lnTo>
                    <a:lnTo>
                      <a:pt x="4134" y="3937"/>
                    </a:lnTo>
                    <a:lnTo>
                      <a:pt x="4134" y="3986"/>
                    </a:lnTo>
                    <a:lnTo>
                      <a:pt x="4086" y="3986"/>
                    </a:lnTo>
                    <a:lnTo>
                      <a:pt x="4035" y="3937"/>
                    </a:lnTo>
                    <a:lnTo>
                      <a:pt x="4035" y="3888"/>
                    </a:lnTo>
                    <a:lnTo>
                      <a:pt x="4035" y="3888"/>
                    </a:lnTo>
                    <a:lnTo>
                      <a:pt x="3986" y="3888"/>
                    </a:lnTo>
                    <a:lnTo>
                      <a:pt x="3986" y="3838"/>
                    </a:lnTo>
                    <a:lnTo>
                      <a:pt x="3986" y="3789"/>
                    </a:lnTo>
                    <a:lnTo>
                      <a:pt x="4035" y="3691"/>
                    </a:lnTo>
                    <a:lnTo>
                      <a:pt x="4134" y="3592"/>
                    </a:lnTo>
                    <a:lnTo>
                      <a:pt x="4183" y="3592"/>
                    </a:lnTo>
                    <a:lnTo>
                      <a:pt x="4183" y="3641"/>
                    </a:lnTo>
                    <a:lnTo>
                      <a:pt x="4232" y="3641"/>
                    </a:lnTo>
                    <a:lnTo>
                      <a:pt x="4331" y="3691"/>
                    </a:lnTo>
                    <a:lnTo>
                      <a:pt x="4282" y="3691"/>
                    </a:lnTo>
                    <a:close/>
                  </a:path>
                </a:pathLst>
              </a:custGeom>
              <a:solidFill>
                <a:srgbClr val="737164"/>
              </a:solidFill>
              <a:ln w="9525">
                <a:solidFill>
                  <a:srgbClr val="FFFFFF"/>
                </a:solidFill>
                <a:round/>
                <a:headEnd/>
                <a:tailEnd/>
              </a:ln>
            </p:spPr>
            <p:txBody>
              <a:bodyPr anchor="ctr"/>
              <a:lstStyle/>
              <a:p>
                <a:pPr>
                  <a:defRPr/>
                </a:pPr>
                <a:endParaRPr lang="en-US" sz="1841" dirty="0">
                  <a:ea typeface="ＭＳ Ｐゴシック" charset="-128"/>
                </a:endParaRPr>
              </a:p>
            </p:txBody>
          </p:sp>
          <p:sp>
            <p:nvSpPr>
              <p:cNvPr id="178" name="Freeform 177"/>
              <p:cNvSpPr>
                <a:spLocks noChangeArrowheads="1"/>
              </p:cNvSpPr>
              <p:nvPr/>
            </p:nvSpPr>
            <p:spPr bwMode="auto">
              <a:xfrm>
                <a:off x="4816693" y="3309938"/>
                <a:ext cx="1909765" cy="1911347"/>
              </a:xfrm>
              <a:custGeom>
                <a:avLst/>
                <a:gdLst>
                  <a:gd name="T0" fmla="*/ 4429 w 6153"/>
                  <a:gd name="T1" fmla="*/ 4972 h 6154"/>
                  <a:gd name="T2" fmla="*/ 4281 w 6153"/>
                  <a:gd name="T3" fmla="*/ 4922 h 6154"/>
                  <a:gd name="T4" fmla="*/ 3887 w 6153"/>
                  <a:gd name="T5" fmla="*/ 5070 h 6154"/>
                  <a:gd name="T6" fmla="*/ 4135 w 6153"/>
                  <a:gd name="T7" fmla="*/ 5119 h 6154"/>
                  <a:gd name="T8" fmla="*/ 4331 w 6153"/>
                  <a:gd name="T9" fmla="*/ 5169 h 6154"/>
                  <a:gd name="T10" fmla="*/ 4528 w 6153"/>
                  <a:gd name="T11" fmla="*/ 5021 h 6154"/>
                  <a:gd name="T12" fmla="*/ 4626 w 6153"/>
                  <a:gd name="T13" fmla="*/ 4972 h 6154"/>
                  <a:gd name="T14" fmla="*/ 0 w 6153"/>
                  <a:gd name="T15" fmla="*/ 0 h 6154"/>
                  <a:gd name="T16" fmla="*/ 591 w 6153"/>
                  <a:gd name="T17" fmla="*/ 2855 h 6154"/>
                  <a:gd name="T18" fmla="*/ 1082 w 6153"/>
                  <a:gd name="T19" fmla="*/ 2807 h 6154"/>
                  <a:gd name="T20" fmla="*/ 1624 w 6153"/>
                  <a:gd name="T21" fmla="*/ 3052 h 6154"/>
                  <a:gd name="T22" fmla="*/ 2166 w 6153"/>
                  <a:gd name="T23" fmla="*/ 3150 h 6154"/>
                  <a:gd name="T24" fmla="*/ 2460 w 6153"/>
                  <a:gd name="T25" fmla="*/ 3200 h 6154"/>
                  <a:gd name="T26" fmla="*/ 2657 w 6153"/>
                  <a:gd name="T27" fmla="*/ 3446 h 6154"/>
                  <a:gd name="T28" fmla="*/ 2706 w 6153"/>
                  <a:gd name="T29" fmla="*/ 3643 h 6154"/>
                  <a:gd name="T30" fmla="*/ 3002 w 6153"/>
                  <a:gd name="T31" fmla="*/ 3791 h 6154"/>
                  <a:gd name="T32" fmla="*/ 3199 w 6153"/>
                  <a:gd name="T33" fmla="*/ 4086 h 6154"/>
                  <a:gd name="T34" fmla="*/ 3297 w 6153"/>
                  <a:gd name="T35" fmla="*/ 4382 h 6154"/>
                  <a:gd name="T36" fmla="*/ 3199 w 6153"/>
                  <a:gd name="T37" fmla="*/ 4331 h 6154"/>
                  <a:gd name="T38" fmla="*/ 3199 w 6153"/>
                  <a:gd name="T39" fmla="*/ 4382 h 6154"/>
                  <a:gd name="T40" fmla="*/ 3347 w 6153"/>
                  <a:gd name="T41" fmla="*/ 4479 h 6154"/>
                  <a:gd name="T42" fmla="*/ 3544 w 6153"/>
                  <a:gd name="T43" fmla="*/ 4578 h 6154"/>
                  <a:gd name="T44" fmla="*/ 3544 w 6153"/>
                  <a:gd name="T45" fmla="*/ 4430 h 6154"/>
                  <a:gd name="T46" fmla="*/ 3642 w 6153"/>
                  <a:gd name="T47" fmla="*/ 4282 h 6154"/>
                  <a:gd name="T48" fmla="*/ 3986 w 6153"/>
                  <a:gd name="T49" fmla="*/ 3988 h 6154"/>
                  <a:gd name="T50" fmla="*/ 4232 w 6153"/>
                  <a:gd name="T51" fmla="*/ 3889 h 6154"/>
                  <a:gd name="T52" fmla="*/ 4429 w 6153"/>
                  <a:gd name="T53" fmla="*/ 3544 h 6154"/>
                  <a:gd name="T54" fmla="*/ 4528 w 6153"/>
                  <a:gd name="T55" fmla="*/ 3397 h 6154"/>
                  <a:gd name="T56" fmla="*/ 4528 w 6153"/>
                  <a:gd name="T57" fmla="*/ 3692 h 6154"/>
                  <a:gd name="T58" fmla="*/ 4478 w 6153"/>
                  <a:gd name="T59" fmla="*/ 3937 h 6154"/>
                  <a:gd name="T60" fmla="*/ 4331 w 6153"/>
                  <a:gd name="T61" fmla="*/ 4282 h 6154"/>
                  <a:gd name="T62" fmla="*/ 4281 w 6153"/>
                  <a:gd name="T63" fmla="*/ 4528 h 6154"/>
                  <a:gd name="T64" fmla="*/ 4135 w 6153"/>
                  <a:gd name="T65" fmla="*/ 4528 h 6154"/>
                  <a:gd name="T66" fmla="*/ 4183 w 6153"/>
                  <a:gd name="T67" fmla="*/ 4725 h 6154"/>
                  <a:gd name="T68" fmla="*/ 4478 w 6153"/>
                  <a:gd name="T69" fmla="*/ 4676 h 6154"/>
                  <a:gd name="T70" fmla="*/ 4626 w 6153"/>
                  <a:gd name="T71" fmla="*/ 4234 h 6154"/>
                  <a:gd name="T72" fmla="*/ 4823 w 6153"/>
                  <a:gd name="T73" fmla="*/ 4430 h 6154"/>
                  <a:gd name="T74" fmla="*/ 4774 w 6153"/>
                  <a:gd name="T75" fmla="*/ 4824 h 6154"/>
                  <a:gd name="T76" fmla="*/ 4872 w 6153"/>
                  <a:gd name="T77" fmla="*/ 4922 h 6154"/>
                  <a:gd name="T78" fmla="*/ 5068 w 6153"/>
                  <a:gd name="T79" fmla="*/ 4824 h 6154"/>
                  <a:gd name="T80" fmla="*/ 5265 w 6153"/>
                  <a:gd name="T81" fmla="*/ 4775 h 6154"/>
                  <a:gd name="T82" fmla="*/ 5265 w 6153"/>
                  <a:gd name="T83" fmla="*/ 4922 h 6154"/>
                  <a:gd name="T84" fmla="*/ 5168 w 6153"/>
                  <a:gd name="T85" fmla="*/ 4922 h 6154"/>
                  <a:gd name="T86" fmla="*/ 5265 w 6153"/>
                  <a:gd name="T87" fmla="*/ 5021 h 6154"/>
                  <a:gd name="T88" fmla="*/ 5561 w 6153"/>
                  <a:gd name="T89" fmla="*/ 5464 h 6154"/>
                  <a:gd name="T90" fmla="*/ 5513 w 6153"/>
                  <a:gd name="T91" fmla="*/ 5709 h 6154"/>
                  <a:gd name="T92" fmla="*/ 5856 w 6153"/>
                  <a:gd name="T93" fmla="*/ 6103 h 6154"/>
                  <a:gd name="T94" fmla="*/ 6152 w 6153"/>
                  <a:gd name="T95" fmla="*/ 4086 h 6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53" h="6154">
                    <a:moveTo>
                      <a:pt x="4577" y="4972"/>
                    </a:moveTo>
                    <a:lnTo>
                      <a:pt x="4528" y="4972"/>
                    </a:lnTo>
                    <a:lnTo>
                      <a:pt x="4429" y="4972"/>
                    </a:lnTo>
                    <a:lnTo>
                      <a:pt x="4429" y="4972"/>
                    </a:lnTo>
                    <a:lnTo>
                      <a:pt x="4429" y="4922"/>
                    </a:lnTo>
                    <a:lnTo>
                      <a:pt x="4380" y="4922"/>
                    </a:lnTo>
                    <a:lnTo>
                      <a:pt x="4380" y="4922"/>
                    </a:lnTo>
                    <a:lnTo>
                      <a:pt x="4281" y="4922"/>
                    </a:lnTo>
                    <a:lnTo>
                      <a:pt x="4135" y="4922"/>
                    </a:lnTo>
                    <a:lnTo>
                      <a:pt x="3938" y="4972"/>
                    </a:lnTo>
                    <a:lnTo>
                      <a:pt x="3887" y="5021"/>
                    </a:lnTo>
                    <a:lnTo>
                      <a:pt x="3887" y="5070"/>
                    </a:lnTo>
                    <a:lnTo>
                      <a:pt x="3887" y="5070"/>
                    </a:lnTo>
                    <a:lnTo>
                      <a:pt x="3986" y="5119"/>
                    </a:lnTo>
                    <a:lnTo>
                      <a:pt x="4035" y="5119"/>
                    </a:lnTo>
                    <a:lnTo>
                      <a:pt x="4135" y="5119"/>
                    </a:lnTo>
                    <a:lnTo>
                      <a:pt x="4183" y="5119"/>
                    </a:lnTo>
                    <a:lnTo>
                      <a:pt x="4232" y="5119"/>
                    </a:lnTo>
                    <a:lnTo>
                      <a:pt x="4281" y="5119"/>
                    </a:lnTo>
                    <a:lnTo>
                      <a:pt x="4331" y="5169"/>
                    </a:lnTo>
                    <a:lnTo>
                      <a:pt x="4429" y="5119"/>
                    </a:lnTo>
                    <a:lnTo>
                      <a:pt x="4429" y="5070"/>
                    </a:lnTo>
                    <a:lnTo>
                      <a:pt x="4429" y="5070"/>
                    </a:lnTo>
                    <a:lnTo>
                      <a:pt x="4528" y="5021"/>
                    </a:lnTo>
                    <a:lnTo>
                      <a:pt x="4626" y="5070"/>
                    </a:lnTo>
                    <a:lnTo>
                      <a:pt x="4626" y="5070"/>
                    </a:lnTo>
                    <a:lnTo>
                      <a:pt x="4675" y="5021"/>
                    </a:lnTo>
                    <a:lnTo>
                      <a:pt x="4626" y="4972"/>
                    </a:lnTo>
                    <a:lnTo>
                      <a:pt x="4577" y="4972"/>
                    </a:lnTo>
                    <a:close/>
                    <a:moveTo>
                      <a:pt x="6152" y="1526"/>
                    </a:moveTo>
                    <a:lnTo>
                      <a:pt x="6152" y="0"/>
                    </a:lnTo>
                    <a:lnTo>
                      <a:pt x="0" y="0"/>
                    </a:lnTo>
                    <a:lnTo>
                      <a:pt x="0" y="2904"/>
                    </a:lnTo>
                    <a:lnTo>
                      <a:pt x="98" y="2904"/>
                    </a:lnTo>
                    <a:lnTo>
                      <a:pt x="295" y="2855"/>
                    </a:lnTo>
                    <a:lnTo>
                      <a:pt x="591" y="2855"/>
                    </a:lnTo>
                    <a:lnTo>
                      <a:pt x="934" y="2855"/>
                    </a:lnTo>
                    <a:lnTo>
                      <a:pt x="985" y="2855"/>
                    </a:lnTo>
                    <a:lnTo>
                      <a:pt x="1033" y="2807"/>
                    </a:lnTo>
                    <a:lnTo>
                      <a:pt x="1082" y="2807"/>
                    </a:lnTo>
                    <a:lnTo>
                      <a:pt x="1181" y="2807"/>
                    </a:lnTo>
                    <a:lnTo>
                      <a:pt x="1230" y="2807"/>
                    </a:lnTo>
                    <a:lnTo>
                      <a:pt x="1378" y="2904"/>
                    </a:lnTo>
                    <a:lnTo>
                      <a:pt x="1624" y="3052"/>
                    </a:lnTo>
                    <a:lnTo>
                      <a:pt x="1722" y="3052"/>
                    </a:lnTo>
                    <a:lnTo>
                      <a:pt x="1870" y="3052"/>
                    </a:lnTo>
                    <a:lnTo>
                      <a:pt x="1919" y="3052"/>
                    </a:lnTo>
                    <a:lnTo>
                      <a:pt x="2166" y="3150"/>
                    </a:lnTo>
                    <a:lnTo>
                      <a:pt x="2263" y="3150"/>
                    </a:lnTo>
                    <a:lnTo>
                      <a:pt x="2312" y="3150"/>
                    </a:lnTo>
                    <a:lnTo>
                      <a:pt x="2411" y="3150"/>
                    </a:lnTo>
                    <a:lnTo>
                      <a:pt x="2460" y="3200"/>
                    </a:lnTo>
                    <a:lnTo>
                      <a:pt x="2509" y="3249"/>
                    </a:lnTo>
                    <a:lnTo>
                      <a:pt x="2706" y="3347"/>
                    </a:lnTo>
                    <a:lnTo>
                      <a:pt x="2706" y="3397"/>
                    </a:lnTo>
                    <a:lnTo>
                      <a:pt x="2657" y="3446"/>
                    </a:lnTo>
                    <a:lnTo>
                      <a:pt x="2657" y="3446"/>
                    </a:lnTo>
                    <a:lnTo>
                      <a:pt x="2608" y="3446"/>
                    </a:lnTo>
                    <a:lnTo>
                      <a:pt x="2657" y="3544"/>
                    </a:lnTo>
                    <a:lnTo>
                      <a:pt x="2706" y="3643"/>
                    </a:lnTo>
                    <a:lnTo>
                      <a:pt x="2854" y="3692"/>
                    </a:lnTo>
                    <a:lnTo>
                      <a:pt x="2953" y="3692"/>
                    </a:lnTo>
                    <a:lnTo>
                      <a:pt x="2953" y="3741"/>
                    </a:lnTo>
                    <a:lnTo>
                      <a:pt x="3002" y="3791"/>
                    </a:lnTo>
                    <a:lnTo>
                      <a:pt x="3002" y="3889"/>
                    </a:lnTo>
                    <a:lnTo>
                      <a:pt x="3100" y="3988"/>
                    </a:lnTo>
                    <a:lnTo>
                      <a:pt x="3150" y="4037"/>
                    </a:lnTo>
                    <a:lnTo>
                      <a:pt x="3199" y="4086"/>
                    </a:lnTo>
                    <a:lnTo>
                      <a:pt x="3248" y="4134"/>
                    </a:lnTo>
                    <a:lnTo>
                      <a:pt x="3248" y="4185"/>
                    </a:lnTo>
                    <a:lnTo>
                      <a:pt x="3248" y="4282"/>
                    </a:lnTo>
                    <a:lnTo>
                      <a:pt x="3297" y="4382"/>
                    </a:lnTo>
                    <a:lnTo>
                      <a:pt x="3297" y="4382"/>
                    </a:lnTo>
                    <a:lnTo>
                      <a:pt x="3248" y="4382"/>
                    </a:lnTo>
                    <a:lnTo>
                      <a:pt x="3248" y="4382"/>
                    </a:lnTo>
                    <a:lnTo>
                      <a:pt x="3199" y="4331"/>
                    </a:lnTo>
                    <a:lnTo>
                      <a:pt x="3150" y="4331"/>
                    </a:lnTo>
                    <a:lnTo>
                      <a:pt x="3150" y="4382"/>
                    </a:lnTo>
                    <a:lnTo>
                      <a:pt x="3150" y="4382"/>
                    </a:lnTo>
                    <a:lnTo>
                      <a:pt x="3199" y="4382"/>
                    </a:lnTo>
                    <a:lnTo>
                      <a:pt x="3199" y="4382"/>
                    </a:lnTo>
                    <a:lnTo>
                      <a:pt x="3248" y="4430"/>
                    </a:lnTo>
                    <a:lnTo>
                      <a:pt x="3297" y="4430"/>
                    </a:lnTo>
                    <a:lnTo>
                      <a:pt x="3347" y="4479"/>
                    </a:lnTo>
                    <a:lnTo>
                      <a:pt x="3396" y="4578"/>
                    </a:lnTo>
                    <a:lnTo>
                      <a:pt x="3445" y="4528"/>
                    </a:lnTo>
                    <a:lnTo>
                      <a:pt x="3493" y="4528"/>
                    </a:lnTo>
                    <a:lnTo>
                      <a:pt x="3544" y="4578"/>
                    </a:lnTo>
                    <a:lnTo>
                      <a:pt x="3593" y="4578"/>
                    </a:lnTo>
                    <a:lnTo>
                      <a:pt x="3593" y="4578"/>
                    </a:lnTo>
                    <a:lnTo>
                      <a:pt x="3544" y="4479"/>
                    </a:lnTo>
                    <a:lnTo>
                      <a:pt x="3544" y="4430"/>
                    </a:lnTo>
                    <a:lnTo>
                      <a:pt x="3544" y="4430"/>
                    </a:lnTo>
                    <a:lnTo>
                      <a:pt x="3544" y="4382"/>
                    </a:lnTo>
                    <a:lnTo>
                      <a:pt x="3593" y="4382"/>
                    </a:lnTo>
                    <a:lnTo>
                      <a:pt x="3642" y="4282"/>
                    </a:lnTo>
                    <a:lnTo>
                      <a:pt x="3790" y="4086"/>
                    </a:lnTo>
                    <a:lnTo>
                      <a:pt x="3838" y="4086"/>
                    </a:lnTo>
                    <a:lnTo>
                      <a:pt x="3938" y="4037"/>
                    </a:lnTo>
                    <a:lnTo>
                      <a:pt x="3986" y="3988"/>
                    </a:lnTo>
                    <a:lnTo>
                      <a:pt x="4084" y="3937"/>
                    </a:lnTo>
                    <a:lnTo>
                      <a:pt x="4135" y="3937"/>
                    </a:lnTo>
                    <a:lnTo>
                      <a:pt x="4183" y="3937"/>
                    </a:lnTo>
                    <a:lnTo>
                      <a:pt x="4232" y="3889"/>
                    </a:lnTo>
                    <a:lnTo>
                      <a:pt x="4281" y="3791"/>
                    </a:lnTo>
                    <a:lnTo>
                      <a:pt x="4331" y="3692"/>
                    </a:lnTo>
                    <a:lnTo>
                      <a:pt x="4380" y="3594"/>
                    </a:lnTo>
                    <a:lnTo>
                      <a:pt x="4429" y="3544"/>
                    </a:lnTo>
                    <a:lnTo>
                      <a:pt x="4528" y="3495"/>
                    </a:lnTo>
                    <a:lnTo>
                      <a:pt x="4528" y="3397"/>
                    </a:lnTo>
                    <a:lnTo>
                      <a:pt x="4528" y="3347"/>
                    </a:lnTo>
                    <a:lnTo>
                      <a:pt x="4528" y="3397"/>
                    </a:lnTo>
                    <a:lnTo>
                      <a:pt x="4577" y="3446"/>
                    </a:lnTo>
                    <a:lnTo>
                      <a:pt x="4626" y="3643"/>
                    </a:lnTo>
                    <a:lnTo>
                      <a:pt x="4577" y="3643"/>
                    </a:lnTo>
                    <a:lnTo>
                      <a:pt x="4528" y="3692"/>
                    </a:lnTo>
                    <a:lnTo>
                      <a:pt x="4528" y="3741"/>
                    </a:lnTo>
                    <a:lnTo>
                      <a:pt x="4577" y="3791"/>
                    </a:lnTo>
                    <a:lnTo>
                      <a:pt x="4577" y="3889"/>
                    </a:lnTo>
                    <a:lnTo>
                      <a:pt x="4478" y="3937"/>
                    </a:lnTo>
                    <a:lnTo>
                      <a:pt x="4429" y="3988"/>
                    </a:lnTo>
                    <a:lnTo>
                      <a:pt x="4331" y="4185"/>
                    </a:lnTo>
                    <a:lnTo>
                      <a:pt x="4331" y="4234"/>
                    </a:lnTo>
                    <a:lnTo>
                      <a:pt x="4331" y="4282"/>
                    </a:lnTo>
                    <a:lnTo>
                      <a:pt x="4331" y="4331"/>
                    </a:lnTo>
                    <a:lnTo>
                      <a:pt x="4331" y="4382"/>
                    </a:lnTo>
                    <a:lnTo>
                      <a:pt x="4331" y="4479"/>
                    </a:lnTo>
                    <a:lnTo>
                      <a:pt x="4281" y="4528"/>
                    </a:lnTo>
                    <a:lnTo>
                      <a:pt x="4281" y="4528"/>
                    </a:lnTo>
                    <a:lnTo>
                      <a:pt x="4232" y="4528"/>
                    </a:lnTo>
                    <a:lnTo>
                      <a:pt x="4183" y="4578"/>
                    </a:lnTo>
                    <a:lnTo>
                      <a:pt x="4135" y="4528"/>
                    </a:lnTo>
                    <a:lnTo>
                      <a:pt x="4035" y="4725"/>
                    </a:lnTo>
                    <a:lnTo>
                      <a:pt x="4084" y="4725"/>
                    </a:lnTo>
                    <a:lnTo>
                      <a:pt x="4135" y="4725"/>
                    </a:lnTo>
                    <a:lnTo>
                      <a:pt x="4183" y="4725"/>
                    </a:lnTo>
                    <a:lnTo>
                      <a:pt x="4232" y="4676"/>
                    </a:lnTo>
                    <a:lnTo>
                      <a:pt x="4331" y="4676"/>
                    </a:lnTo>
                    <a:lnTo>
                      <a:pt x="4380" y="4676"/>
                    </a:lnTo>
                    <a:lnTo>
                      <a:pt x="4478" y="4676"/>
                    </a:lnTo>
                    <a:lnTo>
                      <a:pt x="4528" y="4479"/>
                    </a:lnTo>
                    <a:lnTo>
                      <a:pt x="4577" y="4331"/>
                    </a:lnTo>
                    <a:lnTo>
                      <a:pt x="4626" y="4234"/>
                    </a:lnTo>
                    <a:lnTo>
                      <a:pt x="4626" y="4234"/>
                    </a:lnTo>
                    <a:lnTo>
                      <a:pt x="4675" y="4185"/>
                    </a:lnTo>
                    <a:lnTo>
                      <a:pt x="4725" y="4234"/>
                    </a:lnTo>
                    <a:lnTo>
                      <a:pt x="4774" y="4331"/>
                    </a:lnTo>
                    <a:lnTo>
                      <a:pt x="4823" y="4430"/>
                    </a:lnTo>
                    <a:lnTo>
                      <a:pt x="4872" y="4479"/>
                    </a:lnTo>
                    <a:lnTo>
                      <a:pt x="4872" y="4627"/>
                    </a:lnTo>
                    <a:lnTo>
                      <a:pt x="4823" y="4775"/>
                    </a:lnTo>
                    <a:lnTo>
                      <a:pt x="4774" y="4824"/>
                    </a:lnTo>
                    <a:lnTo>
                      <a:pt x="4725" y="4824"/>
                    </a:lnTo>
                    <a:lnTo>
                      <a:pt x="4725" y="4922"/>
                    </a:lnTo>
                    <a:lnTo>
                      <a:pt x="4823" y="4922"/>
                    </a:lnTo>
                    <a:lnTo>
                      <a:pt x="4872" y="4922"/>
                    </a:lnTo>
                    <a:lnTo>
                      <a:pt x="4971" y="4873"/>
                    </a:lnTo>
                    <a:lnTo>
                      <a:pt x="5020" y="4873"/>
                    </a:lnTo>
                    <a:lnTo>
                      <a:pt x="5068" y="4873"/>
                    </a:lnTo>
                    <a:lnTo>
                      <a:pt x="5068" y="4824"/>
                    </a:lnTo>
                    <a:lnTo>
                      <a:pt x="5119" y="4824"/>
                    </a:lnTo>
                    <a:lnTo>
                      <a:pt x="5168" y="4775"/>
                    </a:lnTo>
                    <a:lnTo>
                      <a:pt x="5217" y="4775"/>
                    </a:lnTo>
                    <a:lnTo>
                      <a:pt x="5265" y="4775"/>
                    </a:lnTo>
                    <a:lnTo>
                      <a:pt x="5265" y="4824"/>
                    </a:lnTo>
                    <a:lnTo>
                      <a:pt x="5316" y="4824"/>
                    </a:lnTo>
                    <a:lnTo>
                      <a:pt x="5265" y="4824"/>
                    </a:lnTo>
                    <a:lnTo>
                      <a:pt x="5265" y="4922"/>
                    </a:lnTo>
                    <a:lnTo>
                      <a:pt x="5265" y="4922"/>
                    </a:lnTo>
                    <a:lnTo>
                      <a:pt x="5217" y="4873"/>
                    </a:lnTo>
                    <a:lnTo>
                      <a:pt x="5168" y="4873"/>
                    </a:lnTo>
                    <a:lnTo>
                      <a:pt x="5168" y="4922"/>
                    </a:lnTo>
                    <a:lnTo>
                      <a:pt x="5119" y="4873"/>
                    </a:lnTo>
                    <a:lnTo>
                      <a:pt x="5119" y="4922"/>
                    </a:lnTo>
                    <a:lnTo>
                      <a:pt x="5168" y="4972"/>
                    </a:lnTo>
                    <a:lnTo>
                      <a:pt x="5265" y="5021"/>
                    </a:lnTo>
                    <a:lnTo>
                      <a:pt x="5365" y="5119"/>
                    </a:lnTo>
                    <a:lnTo>
                      <a:pt x="5413" y="5169"/>
                    </a:lnTo>
                    <a:lnTo>
                      <a:pt x="5513" y="5316"/>
                    </a:lnTo>
                    <a:lnTo>
                      <a:pt x="5561" y="5464"/>
                    </a:lnTo>
                    <a:lnTo>
                      <a:pt x="5561" y="5512"/>
                    </a:lnTo>
                    <a:lnTo>
                      <a:pt x="5513" y="5563"/>
                    </a:lnTo>
                    <a:lnTo>
                      <a:pt x="5513" y="5660"/>
                    </a:lnTo>
                    <a:lnTo>
                      <a:pt x="5513" y="5709"/>
                    </a:lnTo>
                    <a:lnTo>
                      <a:pt x="5513" y="5760"/>
                    </a:lnTo>
                    <a:lnTo>
                      <a:pt x="5561" y="5809"/>
                    </a:lnTo>
                    <a:lnTo>
                      <a:pt x="5758" y="5957"/>
                    </a:lnTo>
                    <a:lnTo>
                      <a:pt x="5856" y="6103"/>
                    </a:lnTo>
                    <a:lnTo>
                      <a:pt x="5955" y="6153"/>
                    </a:lnTo>
                    <a:lnTo>
                      <a:pt x="6152" y="6153"/>
                    </a:lnTo>
                    <a:lnTo>
                      <a:pt x="6152" y="4086"/>
                    </a:lnTo>
                    <a:lnTo>
                      <a:pt x="6152" y="4086"/>
                    </a:lnTo>
                    <a:lnTo>
                      <a:pt x="6152" y="4086"/>
                    </a:lnTo>
                    <a:lnTo>
                      <a:pt x="6152" y="1526"/>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79" name="Freeform 178"/>
              <p:cNvSpPr>
                <a:spLocks noChangeArrowheads="1"/>
              </p:cNvSpPr>
              <p:nvPr/>
            </p:nvSpPr>
            <p:spPr bwMode="auto">
              <a:xfrm>
                <a:off x="6253384" y="757238"/>
                <a:ext cx="2476500" cy="3040059"/>
              </a:xfrm>
              <a:custGeom>
                <a:avLst/>
                <a:gdLst>
                  <a:gd name="T0" fmla="*/ 6103 w 7975"/>
                  <a:gd name="T1" fmla="*/ 6201 h 9794"/>
                  <a:gd name="T2" fmla="*/ 6793 w 7975"/>
                  <a:gd name="T3" fmla="*/ 7037 h 9794"/>
                  <a:gd name="T4" fmla="*/ 6694 w 7975"/>
                  <a:gd name="T5" fmla="*/ 6890 h 9794"/>
                  <a:gd name="T6" fmla="*/ 5660 w 7975"/>
                  <a:gd name="T7" fmla="*/ 5265 h 9794"/>
                  <a:gd name="T8" fmla="*/ 7777 w 7975"/>
                  <a:gd name="T9" fmla="*/ 7972 h 9794"/>
                  <a:gd name="T10" fmla="*/ 7777 w 7975"/>
                  <a:gd name="T11" fmla="*/ 7579 h 9794"/>
                  <a:gd name="T12" fmla="*/ 7727 w 7975"/>
                  <a:gd name="T13" fmla="*/ 7824 h 9794"/>
                  <a:gd name="T14" fmla="*/ 7875 w 7975"/>
                  <a:gd name="T15" fmla="*/ 9056 h 9794"/>
                  <a:gd name="T16" fmla="*/ 7875 w 7975"/>
                  <a:gd name="T17" fmla="*/ 8859 h 9794"/>
                  <a:gd name="T18" fmla="*/ 7875 w 7975"/>
                  <a:gd name="T19" fmla="*/ 8809 h 9794"/>
                  <a:gd name="T20" fmla="*/ 787 w 7975"/>
                  <a:gd name="T21" fmla="*/ 3592 h 9794"/>
                  <a:gd name="T22" fmla="*/ 739 w 7975"/>
                  <a:gd name="T23" fmla="*/ 3347 h 9794"/>
                  <a:gd name="T24" fmla="*/ 639 w 7975"/>
                  <a:gd name="T25" fmla="*/ 3347 h 9794"/>
                  <a:gd name="T26" fmla="*/ 7777 w 7975"/>
                  <a:gd name="T27" fmla="*/ 8908 h 9794"/>
                  <a:gd name="T28" fmla="*/ 7678 w 7975"/>
                  <a:gd name="T29" fmla="*/ 8120 h 9794"/>
                  <a:gd name="T30" fmla="*/ 7432 w 7975"/>
                  <a:gd name="T31" fmla="*/ 7627 h 9794"/>
                  <a:gd name="T32" fmla="*/ 7087 w 7975"/>
                  <a:gd name="T33" fmla="*/ 7234 h 9794"/>
                  <a:gd name="T34" fmla="*/ 6645 w 7975"/>
                  <a:gd name="T35" fmla="*/ 6988 h 9794"/>
                  <a:gd name="T36" fmla="*/ 6448 w 7975"/>
                  <a:gd name="T37" fmla="*/ 6349 h 9794"/>
                  <a:gd name="T38" fmla="*/ 6202 w 7975"/>
                  <a:gd name="T39" fmla="*/ 6300 h 9794"/>
                  <a:gd name="T40" fmla="*/ 6103 w 7975"/>
                  <a:gd name="T41" fmla="*/ 6397 h 9794"/>
                  <a:gd name="T42" fmla="*/ 5857 w 7975"/>
                  <a:gd name="T43" fmla="*/ 6004 h 9794"/>
                  <a:gd name="T44" fmla="*/ 5561 w 7975"/>
                  <a:gd name="T45" fmla="*/ 5561 h 9794"/>
                  <a:gd name="T46" fmla="*/ 5512 w 7975"/>
                  <a:gd name="T47" fmla="*/ 5265 h 9794"/>
                  <a:gd name="T48" fmla="*/ 5070 w 7975"/>
                  <a:gd name="T49" fmla="*/ 5068 h 9794"/>
                  <a:gd name="T50" fmla="*/ 4774 w 7975"/>
                  <a:gd name="T51" fmla="*/ 4822 h 9794"/>
                  <a:gd name="T52" fmla="*/ 4380 w 7975"/>
                  <a:gd name="T53" fmla="*/ 4674 h 9794"/>
                  <a:gd name="T54" fmla="*/ 4085 w 7975"/>
                  <a:gd name="T55" fmla="*/ 4232 h 9794"/>
                  <a:gd name="T56" fmla="*/ 3986 w 7975"/>
                  <a:gd name="T57" fmla="*/ 3544 h 9794"/>
                  <a:gd name="T58" fmla="*/ 3789 w 7975"/>
                  <a:gd name="T59" fmla="*/ 3199 h 9794"/>
                  <a:gd name="T60" fmla="*/ 3692 w 7975"/>
                  <a:gd name="T61" fmla="*/ 2608 h 9794"/>
                  <a:gd name="T62" fmla="*/ 3347 w 7975"/>
                  <a:gd name="T63" fmla="*/ 2214 h 9794"/>
                  <a:gd name="T64" fmla="*/ 2953 w 7975"/>
                  <a:gd name="T65" fmla="*/ 2214 h 9794"/>
                  <a:gd name="T66" fmla="*/ 2805 w 7975"/>
                  <a:gd name="T67" fmla="*/ 1573 h 9794"/>
                  <a:gd name="T68" fmla="*/ 2608 w 7975"/>
                  <a:gd name="T69" fmla="*/ 1181 h 9794"/>
                  <a:gd name="T70" fmla="*/ 2510 w 7975"/>
                  <a:gd name="T71" fmla="*/ 934 h 9794"/>
                  <a:gd name="T72" fmla="*/ 2411 w 7975"/>
                  <a:gd name="T73" fmla="*/ 491 h 9794"/>
                  <a:gd name="T74" fmla="*/ 2214 w 7975"/>
                  <a:gd name="T75" fmla="*/ 443 h 9794"/>
                  <a:gd name="T76" fmla="*/ 2017 w 7975"/>
                  <a:gd name="T77" fmla="*/ 1033 h 9794"/>
                  <a:gd name="T78" fmla="*/ 1969 w 7975"/>
                  <a:gd name="T79" fmla="*/ 1328 h 9794"/>
                  <a:gd name="T80" fmla="*/ 1920 w 7975"/>
                  <a:gd name="T81" fmla="*/ 1427 h 9794"/>
                  <a:gd name="T82" fmla="*/ 1821 w 7975"/>
                  <a:gd name="T83" fmla="*/ 2066 h 9794"/>
                  <a:gd name="T84" fmla="*/ 1772 w 7975"/>
                  <a:gd name="T85" fmla="*/ 2854 h 9794"/>
                  <a:gd name="T86" fmla="*/ 1477 w 7975"/>
                  <a:gd name="T87" fmla="*/ 3690 h 9794"/>
                  <a:gd name="T88" fmla="*/ 984 w 7975"/>
                  <a:gd name="T89" fmla="*/ 3887 h 9794"/>
                  <a:gd name="T90" fmla="*/ 493 w 7975"/>
                  <a:gd name="T91" fmla="*/ 3544 h 9794"/>
                  <a:gd name="T92" fmla="*/ 0 w 7975"/>
                  <a:gd name="T93" fmla="*/ 3347 h 9794"/>
                  <a:gd name="T94" fmla="*/ 5660 w 7975"/>
                  <a:gd name="T95" fmla="*/ 9695 h 9794"/>
                  <a:gd name="T96" fmla="*/ 5955 w 7975"/>
                  <a:gd name="T97" fmla="*/ 9547 h 9794"/>
                  <a:gd name="T98" fmla="*/ 6645 w 7975"/>
                  <a:gd name="T99" fmla="*/ 9596 h 9794"/>
                  <a:gd name="T100" fmla="*/ 6842 w 7975"/>
                  <a:gd name="T101" fmla="*/ 9793 h 9794"/>
                  <a:gd name="T102" fmla="*/ 7087 w 7975"/>
                  <a:gd name="T103" fmla="*/ 9695 h 9794"/>
                  <a:gd name="T104" fmla="*/ 7284 w 7975"/>
                  <a:gd name="T105" fmla="*/ 9450 h 9794"/>
                  <a:gd name="T106" fmla="*/ 7580 w 7975"/>
                  <a:gd name="T107" fmla="*/ 9399 h 9794"/>
                  <a:gd name="T108" fmla="*/ 5612 w 7975"/>
                  <a:gd name="T109" fmla="*/ 5216 h 9794"/>
                  <a:gd name="T110" fmla="*/ 5612 w 7975"/>
                  <a:gd name="T111" fmla="*/ 5216 h 9794"/>
                  <a:gd name="T112" fmla="*/ 4134 w 7975"/>
                  <a:gd name="T113" fmla="*/ 4232 h 9794"/>
                  <a:gd name="T114" fmla="*/ 4233 w 7975"/>
                  <a:gd name="T115" fmla="*/ 4232 h 9794"/>
                  <a:gd name="T116" fmla="*/ 2214 w 7975"/>
                  <a:gd name="T117" fmla="*/ 49 h 9794"/>
                  <a:gd name="T118" fmla="*/ 2117 w 7975"/>
                  <a:gd name="T119" fmla="*/ 394 h 9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75" h="9794">
                    <a:moveTo>
                      <a:pt x="6399" y="6300"/>
                    </a:moveTo>
                    <a:lnTo>
                      <a:pt x="6448" y="6300"/>
                    </a:lnTo>
                    <a:lnTo>
                      <a:pt x="6399" y="6249"/>
                    </a:lnTo>
                    <a:lnTo>
                      <a:pt x="6399" y="6249"/>
                    </a:lnTo>
                    <a:lnTo>
                      <a:pt x="6399" y="6300"/>
                    </a:lnTo>
                    <a:close/>
                    <a:moveTo>
                      <a:pt x="6103" y="6249"/>
                    </a:moveTo>
                    <a:lnTo>
                      <a:pt x="6103" y="6201"/>
                    </a:lnTo>
                    <a:lnTo>
                      <a:pt x="6103" y="6152"/>
                    </a:lnTo>
                    <a:lnTo>
                      <a:pt x="6103" y="6201"/>
                    </a:lnTo>
                    <a:lnTo>
                      <a:pt x="6054" y="6201"/>
                    </a:lnTo>
                    <a:lnTo>
                      <a:pt x="6103" y="6249"/>
                    </a:lnTo>
                    <a:close/>
                    <a:moveTo>
                      <a:pt x="6793" y="7037"/>
                    </a:moveTo>
                    <a:lnTo>
                      <a:pt x="6793" y="7037"/>
                    </a:lnTo>
                    <a:lnTo>
                      <a:pt x="6793" y="7037"/>
                    </a:lnTo>
                    <a:lnTo>
                      <a:pt x="6793" y="6988"/>
                    </a:lnTo>
                    <a:lnTo>
                      <a:pt x="6793" y="6988"/>
                    </a:lnTo>
                    <a:lnTo>
                      <a:pt x="6793" y="6939"/>
                    </a:lnTo>
                    <a:lnTo>
                      <a:pt x="6742" y="6939"/>
                    </a:lnTo>
                    <a:lnTo>
                      <a:pt x="6742" y="6939"/>
                    </a:lnTo>
                    <a:lnTo>
                      <a:pt x="6742" y="6890"/>
                    </a:lnTo>
                    <a:lnTo>
                      <a:pt x="6694" y="6890"/>
                    </a:lnTo>
                    <a:lnTo>
                      <a:pt x="6694" y="6939"/>
                    </a:lnTo>
                    <a:lnTo>
                      <a:pt x="6742" y="7037"/>
                    </a:lnTo>
                    <a:lnTo>
                      <a:pt x="6793" y="7037"/>
                    </a:lnTo>
                    <a:close/>
                    <a:moveTo>
                      <a:pt x="5612" y="5265"/>
                    </a:moveTo>
                    <a:lnTo>
                      <a:pt x="5660" y="5265"/>
                    </a:lnTo>
                    <a:lnTo>
                      <a:pt x="5660" y="5265"/>
                    </a:lnTo>
                    <a:lnTo>
                      <a:pt x="5660" y="5265"/>
                    </a:lnTo>
                    <a:lnTo>
                      <a:pt x="5612" y="5216"/>
                    </a:lnTo>
                    <a:lnTo>
                      <a:pt x="5612" y="5216"/>
                    </a:lnTo>
                    <a:lnTo>
                      <a:pt x="5612" y="5265"/>
                    </a:lnTo>
                    <a:close/>
                    <a:moveTo>
                      <a:pt x="7727" y="8070"/>
                    </a:moveTo>
                    <a:lnTo>
                      <a:pt x="7727" y="8070"/>
                    </a:lnTo>
                    <a:lnTo>
                      <a:pt x="7727" y="8021"/>
                    </a:lnTo>
                    <a:lnTo>
                      <a:pt x="7777" y="7972"/>
                    </a:lnTo>
                    <a:lnTo>
                      <a:pt x="7875" y="7727"/>
                    </a:lnTo>
                    <a:lnTo>
                      <a:pt x="7875" y="7678"/>
                    </a:lnTo>
                    <a:lnTo>
                      <a:pt x="7826" y="7627"/>
                    </a:lnTo>
                    <a:lnTo>
                      <a:pt x="7826" y="7530"/>
                    </a:lnTo>
                    <a:lnTo>
                      <a:pt x="7826" y="7530"/>
                    </a:lnTo>
                    <a:lnTo>
                      <a:pt x="7777" y="7530"/>
                    </a:lnTo>
                    <a:lnTo>
                      <a:pt x="7777" y="7579"/>
                    </a:lnTo>
                    <a:lnTo>
                      <a:pt x="7777" y="7579"/>
                    </a:lnTo>
                    <a:lnTo>
                      <a:pt x="7777" y="7579"/>
                    </a:lnTo>
                    <a:lnTo>
                      <a:pt x="7826" y="7627"/>
                    </a:lnTo>
                    <a:lnTo>
                      <a:pt x="7777" y="7678"/>
                    </a:lnTo>
                    <a:lnTo>
                      <a:pt x="7777" y="7727"/>
                    </a:lnTo>
                    <a:lnTo>
                      <a:pt x="7678" y="7776"/>
                    </a:lnTo>
                    <a:lnTo>
                      <a:pt x="7727" y="7824"/>
                    </a:lnTo>
                    <a:lnTo>
                      <a:pt x="7727" y="7875"/>
                    </a:lnTo>
                    <a:lnTo>
                      <a:pt x="7678" y="7924"/>
                    </a:lnTo>
                    <a:lnTo>
                      <a:pt x="7678" y="7972"/>
                    </a:lnTo>
                    <a:lnTo>
                      <a:pt x="7678" y="8070"/>
                    </a:lnTo>
                    <a:lnTo>
                      <a:pt x="7727" y="8070"/>
                    </a:lnTo>
                    <a:close/>
                    <a:moveTo>
                      <a:pt x="7875" y="8957"/>
                    </a:moveTo>
                    <a:lnTo>
                      <a:pt x="7875" y="9056"/>
                    </a:lnTo>
                    <a:lnTo>
                      <a:pt x="7875" y="9056"/>
                    </a:lnTo>
                    <a:lnTo>
                      <a:pt x="7924" y="9056"/>
                    </a:lnTo>
                    <a:lnTo>
                      <a:pt x="7974" y="8957"/>
                    </a:lnTo>
                    <a:lnTo>
                      <a:pt x="7924" y="8908"/>
                    </a:lnTo>
                    <a:lnTo>
                      <a:pt x="7924" y="8908"/>
                    </a:lnTo>
                    <a:lnTo>
                      <a:pt x="7875" y="8957"/>
                    </a:lnTo>
                    <a:close/>
                    <a:moveTo>
                      <a:pt x="7875" y="8859"/>
                    </a:moveTo>
                    <a:lnTo>
                      <a:pt x="7924" y="8859"/>
                    </a:lnTo>
                    <a:lnTo>
                      <a:pt x="7875" y="8809"/>
                    </a:lnTo>
                    <a:lnTo>
                      <a:pt x="7924" y="8711"/>
                    </a:lnTo>
                    <a:lnTo>
                      <a:pt x="7924" y="8711"/>
                    </a:lnTo>
                    <a:lnTo>
                      <a:pt x="7875" y="8760"/>
                    </a:lnTo>
                    <a:lnTo>
                      <a:pt x="7875" y="8760"/>
                    </a:lnTo>
                    <a:lnTo>
                      <a:pt x="7875" y="8809"/>
                    </a:lnTo>
                    <a:lnTo>
                      <a:pt x="7875" y="8859"/>
                    </a:lnTo>
                    <a:close/>
                    <a:moveTo>
                      <a:pt x="739" y="3592"/>
                    </a:moveTo>
                    <a:lnTo>
                      <a:pt x="690" y="3641"/>
                    </a:lnTo>
                    <a:lnTo>
                      <a:pt x="739" y="3641"/>
                    </a:lnTo>
                    <a:lnTo>
                      <a:pt x="739" y="3641"/>
                    </a:lnTo>
                    <a:lnTo>
                      <a:pt x="787" y="3641"/>
                    </a:lnTo>
                    <a:lnTo>
                      <a:pt x="787" y="3592"/>
                    </a:lnTo>
                    <a:lnTo>
                      <a:pt x="739" y="3592"/>
                    </a:lnTo>
                    <a:close/>
                    <a:moveTo>
                      <a:pt x="639" y="3444"/>
                    </a:moveTo>
                    <a:lnTo>
                      <a:pt x="639" y="3444"/>
                    </a:lnTo>
                    <a:lnTo>
                      <a:pt x="690" y="3444"/>
                    </a:lnTo>
                    <a:lnTo>
                      <a:pt x="690" y="3396"/>
                    </a:lnTo>
                    <a:lnTo>
                      <a:pt x="739" y="3396"/>
                    </a:lnTo>
                    <a:lnTo>
                      <a:pt x="739" y="3347"/>
                    </a:lnTo>
                    <a:lnTo>
                      <a:pt x="787" y="3347"/>
                    </a:lnTo>
                    <a:lnTo>
                      <a:pt x="836" y="3347"/>
                    </a:lnTo>
                    <a:lnTo>
                      <a:pt x="787" y="3296"/>
                    </a:lnTo>
                    <a:lnTo>
                      <a:pt x="787" y="3296"/>
                    </a:lnTo>
                    <a:lnTo>
                      <a:pt x="739" y="3296"/>
                    </a:lnTo>
                    <a:lnTo>
                      <a:pt x="639" y="3296"/>
                    </a:lnTo>
                    <a:lnTo>
                      <a:pt x="639" y="3347"/>
                    </a:lnTo>
                    <a:lnTo>
                      <a:pt x="591" y="3396"/>
                    </a:lnTo>
                    <a:lnTo>
                      <a:pt x="591" y="3444"/>
                    </a:lnTo>
                    <a:lnTo>
                      <a:pt x="591" y="3444"/>
                    </a:lnTo>
                    <a:lnTo>
                      <a:pt x="639" y="3444"/>
                    </a:lnTo>
                    <a:close/>
                    <a:moveTo>
                      <a:pt x="7924" y="9154"/>
                    </a:moveTo>
                    <a:lnTo>
                      <a:pt x="7875" y="9105"/>
                    </a:lnTo>
                    <a:lnTo>
                      <a:pt x="7777" y="8908"/>
                    </a:lnTo>
                    <a:lnTo>
                      <a:pt x="7727" y="8809"/>
                    </a:lnTo>
                    <a:lnTo>
                      <a:pt x="7777" y="8711"/>
                    </a:lnTo>
                    <a:lnTo>
                      <a:pt x="7727" y="8366"/>
                    </a:lnTo>
                    <a:lnTo>
                      <a:pt x="7777" y="8169"/>
                    </a:lnTo>
                    <a:lnTo>
                      <a:pt x="7727" y="8169"/>
                    </a:lnTo>
                    <a:lnTo>
                      <a:pt x="7678" y="8120"/>
                    </a:lnTo>
                    <a:lnTo>
                      <a:pt x="7678" y="8120"/>
                    </a:lnTo>
                    <a:lnTo>
                      <a:pt x="7629" y="8021"/>
                    </a:lnTo>
                    <a:lnTo>
                      <a:pt x="7629" y="7924"/>
                    </a:lnTo>
                    <a:lnTo>
                      <a:pt x="7580" y="7824"/>
                    </a:lnTo>
                    <a:lnTo>
                      <a:pt x="7481" y="7776"/>
                    </a:lnTo>
                    <a:lnTo>
                      <a:pt x="7481" y="7727"/>
                    </a:lnTo>
                    <a:lnTo>
                      <a:pt x="7432" y="7678"/>
                    </a:lnTo>
                    <a:lnTo>
                      <a:pt x="7432" y="7627"/>
                    </a:lnTo>
                    <a:lnTo>
                      <a:pt x="7383" y="7579"/>
                    </a:lnTo>
                    <a:lnTo>
                      <a:pt x="7333" y="7530"/>
                    </a:lnTo>
                    <a:lnTo>
                      <a:pt x="7333" y="7530"/>
                    </a:lnTo>
                    <a:lnTo>
                      <a:pt x="7235" y="7481"/>
                    </a:lnTo>
                    <a:lnTo>
                      <a:pt x="7187" y="7431"/>
                    </a:lnTo>
                    <a:lnTo>
                      <a:pt x="7136" y="7284"/>
                    </a:lnTo>
                    <a:lnTo>
                      <a:pt x="7087" y="7234"/>
                    </a:lnTo>
                    <a:lnTo>
                      <a:pt x="6990" y="7185"/>
                    </a:lnTo>
                    <a:lnTo>
                      <a:pt x="6939" y="7185"/>
                    </a:lnTo>
                    <a:lnTo>
                      <a:pt x="6890" y="7185"/>
                    </a:lnTo>
                    <a:lnTo>
                      <a:pt x="6793" y="7087"/>
                    </a:lnTo>
                    <a:lnTo>
                      <a:pt x="6742" y="7087"/>
                    </a:lnTo>
                    <a:lnTo>
                      <a:pt x="6694" y="7037"/>
                    </a:lnTo>
                    <a:lnTo>
                      <a:pt x="6645" y="6988"/>
                    </a:lnTo>
                    <a:lnTo>
                      <a:pt x="6596" y="6939"/>
                    </a:lnTo>
                    <a:lnTo>
                      <a:pt x="6596" y="6890"/>
                    </a:lnTo>
                    <a:lnTo>
                      <a:pt x="6546" y="6742"/>
                    </a:lnTo>
                    <a:lnTo>
                      <a:pt x="6546" y="6594"/>
                    </a:lnTo>
                    <a:lnTo>
                      <a:pt x="6546" y="6446"/>
                    </a:lnTo>
                    <a:lnTo>
                      <a:pt x="6497" y="6349"/>
                    </a:lnTo>
                    <a:lnTo>
                      <a:pt x="6448" y="6349"/>
                    </a:lnTo>
                    <a:lnTo>
                      <a:pt x="6448" y="6349"/>
                    </a:lnTo>
                    <a:lnTo>
                      <a:pt x="6448" y="6397"/>
                    </a:lnTo>
                    <a:lnTo>
                      <a:pt x="6448" y="6446"/>
                    </a:lnTo>
                    <a:lnTo>
                      <a:pt x="6399" y="6446"/>
                    </a:lnTo>
                    <a:lnTo>
                      <a:pt x="6349" y="6397"/>
                    </a:lnTo>
                    <a:lnTo>
                      <a:pt x="6251" y="6349"/>
                    </a:lnTo>
                    <a:lnTo>
                      <a:pt x="6202" y="6300"/>
                    </a:lnTo>
                    <a:lnTo>
                      <a:pt x="6202" y="6249"/>
                    </a:lnTo>
                    <a:lnTo>
                      <a:pt x="6152" y="6249"/>
                    </a:lnTo>
                    <a:lnTo>
                      <a:pt x="6152" y="6249"/>
                    </a:lnTo>
                    <a:lnTo>
                      <a:pt x="6103" y="6300"/>
                    </a:lnTo>
                    <a:lnTo>
                      <a:pt x="6152" y="6397"/>
                    </a:lnTo>
                    <a:lnTo>
                      <a:pt x="6152" y="6446"/>
                    </a:lnTo>
                    <a:lnTo>
                      <a:pt x="6103" y="6397"/>
                    </a:lnTo>
                    <a:lnTo>
                      <a:pt x="6054" y="6349"/>
                    </a:lnTo>
                    <a:lnTo>
                      <a:pt x="6005" y="6349"/>
                    </a:lnTo>
                    <a:lnTo>
                      <a:pt x="6005" y="6397"/>
                    </a:lnTo>
                    <a:lnTo>
                      <a:pt x="5955" y="6300"/>
                    </a:lnTo>
                    <a:lnTo>
                      <a:pt x="5955" y="6300"/>
                    </a:lnTo>
                    <a:lnTo>
                      <a:pt x="5906" y="6152"/>
                    </a:lnTo>
                    <a:lnTo>
                      <a:pt x="5857" y="6004"/>
                    </a:lnTo>
                    <a:lnTo>
                      <a:pt x="5857" y="5955"/>
                    </a:lnTo>
                    <a:lnTo>
                      <a:pt x="5808" y="5856"/>
                    </a:lnTo>
                    <a:lnTo>
                      <a:pt x="5758" y="5807"/>
                    </a:lnTo>
                    <a:lnTo>
                      <a:pt x="5758" y="5758"/>
                    </a:lnTo>
                    <a:lnTo>
                      <a:pt x="5758" y="5709"/>
                    </a:lnTo>
                    <a:lnTo>
                      <a:pt x="5660" y="5610"/>
                    </a:lnTo>
                    <a:lnTo>
                      <a:pt x="5561" y="5561"/>
                    </a:lnTo>
                    <a:lnTo>
                      <a:pt x="5512" y="5512"/>
                    </a:lnTo>
                    <a:lnTo>
                      <a:pt x="5463" y="5413"/>
                    </a:lnTo>
                    <a:lnTo>
                      <a:pt x="5512" y="5364"/>
                    </a:lnTo>
                    <a:lnTo>
                      <a:pt x="5512" y="5364"/>
                    </a:lnTo>
                    <a:lnTo>
                      <a:pt x="5561" y="5364"/>
                    </a:lnTo>
                    <a:lnTo>
                      <a:pt x="5561" y="5315"/>
                    </a:lnTo>
                    <a:lnTo>
                      <a:pt x="5512" y="5265"/>
                    </a:lnTo>
                    <a:lnTo>
                      <a:pt x="5415" y="5216"/>
                    </a:lnTo>
                    <a:lnTo>
                      <a:pt x="5364" y="5167"/>
                    </a:lnTo>
                    <a:lnTo>
                      <a:pt x="5315" y="5167"/>
                    </a:lnTo>
                    <a:lnTo>
                      <a:pt x="5218" y="5119"/>
                    </a:lnTo>
                    <a:lnTo>
                      <a:pt x="5167" y="5068"/>
                    </a:lnTo>
                    <a:lnTo>
                      <a:pt x="5119" y="5068"/>
                    </a:lnTo>
                    <a:lnTo>
                      <a:pt x="5070" y="5068"/>
                    </a:lnTo>
                    <a:lnTo>
                      <a:pt x="5021" y="5019"/>
                    </a:lnTo>
                    <a:lnTo>
                      <a:pt x="4971" y="5019"/>
                    </a:lnTo>
                    <a:lnTo>
                      <a:pt x="4922" y="4922"/>
                    </a:lnTo>
                    <a:lnTo>
                      <a:pt x="4873" y="4871"/>
                    </a:lnTo>
                    <a:lnTo>
                      <a:pt x="4824" y="4822"/>
                    </a:lnTo>
                    <a:lnTo>
                      <a:pt x="4824" y="4822"/>
                    </a:lnTo>
                    <a:lnTo>
                      <a:pt x="4774" y="4822"/>
                    </a:lnTo>
                    <a:lnTo>
                      <a:pt x="4725" y="4822"/>
                    </a:lnTo>
                    <a:lnTo>
                      <a:pt x="4676" y="4822"/>
                    </a:lnTo>
                    <a:lnTo>
                      <a:pt x="4676" y="4774"/>
                    </a:lnTo>
                    <a:lnTo>
                      <a:pt x="4627" y="4725"/>
                    </a:lnTo>
                    <a:lnTo>
                      <a:pt x="4528" y="4725"/>
                    </a:lnTo>
                    <a:lnTo>
                      <a:pt x="4430" y="4725"/>
                    </a:lnTo>
                    <a:lnTo>
                      <a:pt x="4380" y="4674"/>
                    </a:lnTo>
                    <a:lnTo>
                      <a:pt x="4331" y="4626"/>
                    </a:lnTo>
                    <a:lnTo>
                      <a:pt x="4282" y="4577"/>
                    </a:lnTo>
                    <a:lnTo>
                      <a:pt x="4233" y="4528"/>
                    </a:lnTo>
                    <a:lnTo>
                      <a:pt x="4233" y="4429"/>
                    </a:lnTo>
                    <a:lnTo>
                      <a:pt x="4282" y="4380"/>
                    </a:lnTo>
                    <a:lnTo>
                      <a:pt x="4183" y="4380"/>
                    </a:lnTo>
                    <a:lnTo>
                      <a:pt x="4085" y="4232"/>
                    </a:lnTo>
                    <a:lnTo>
                      <a:pt x="4085" y="4183"/>
                    </a:lnTo>
                    <a:lnTo>
                      <a:pt x="4134" y="4084"/>
                    </a:lnTo>
                    <a:lnTo>
                      <a:pt x="4134" y="3887"/>
                    </a:lnTo>
                    <a:lnTo>
                      <a:pt x="4134" y="3789"/>
                    </a:lnTo>
                    <a:lnTo>
                      <a:pt x="4037" y="3641"/>
                    </a:lnTo>
                    <a:lnTo>
                      <a:pt x="4037" y="3544"/>
                    </a:lnTo>
                    <a:lnTo>
                      <a:pt x="3986" y="3544"/>
                    </a:lnTo>
                    <a:lnTo>
                      <a:pt x="3986" y="3544"/>
                    </a:lnTo>
                    <a:lnTo>
                      <a:pt x="3889" y="3444"/>
                    </a:lnTo>
                    <a:lnTo>
                      <a:pt x="3840" y="3396"/>
                    </a:lnTo>
                    <a:lnTo>
                      <a:pt x="3840" y="3347"/>
                    </a:lnTo>
                    <a:lnTo>
                      <a:pt x="3789" y="3296"/>
                    </a:lnTo>
                    <a:lnTo>
                      <a:pt x="3789" y="3248"/>
                    </a:lnTo>
                    <a:lnTo>
                      <a:pt x="3789" y="3199"/>
                    </a:lnTo>
                    <a:lnTo>
                      <a:pt x="3789" y="3099"/>
                    </a:lnTo>
                    <a:lnTo>
                      <a:pt x="3789" y="3002"/>
                    </a:lnTo>
                    <a:lnTo>
                      <a:pt x="3740" y="2903"/>
                    </a:lnTo>
                    <a:lnTo>
                      <a:pt x="3740" y="2805"/>
                    </a:lnTo>
                    <a:lnTo>
                      <a:pt x="3740" y="2706"/>
                    </a:lnTo>
                    <a:lnTo>
                      <a:pt x="3740" y="2657"/>
                    </a:lnTo>
                    <a:lnTo>
                      <a:pt x="3692" y="2608"/>
                    </a:lnTo>
                    <a:lnTo>
                      <a:pt x="3740" y="2559"/>
                    </a:lnTo>
                    <a:lnTo>
                      <a:pt x="3740" y="2509"/>
                    </a:lnTo>
                    <a:lnTo>
                      <a:pt x="3692" y="2460"/>
                    </a:lnTo>
                    <a:lnTo>
                      <a:pt x="3592" y="2460"/>
                    </a:lnTo>
                    <a:lnTo>
                      <a:pt x="3544" y="2411"/>
                    </a:lnTo>
                    <a:lnTo>
                      <a:pt x="3396" y="2312"/>
                    </a:lnTo>
                    <a:lnTo>
                      <a:pt x="3347" y="2214"/>
                    </a:lnTo>
                    <a:lnTo>
                      <a:pt x="3298" y="2166"/>
                    </a:lnTo>
                    <a:lnTo>
                      <a:pt x="3249" y="2166"/>
                    </a:lnTo>
                    <a:lnTo>
                      <a:pt x="3150" y="2214"/>
                    </a:lnTo>
                    <a:lnTo>
                      <a:pt x="3101" y="2263"/>
                    </a:lnTo>
                    <a:lnTo>
                      <a:pt x="3052" y="2263"/>
                    </a:lnTo>
                    <a:lnTo>
                      <a:pt x="2953" y="2263"/>
                    </a:lnTo>
                    <a:lnTo>
                      <a:pt x="2953" y="2214"/>
                    </a:lnTo>
                    <a:lnTo>
                      <a:pt x="2904" y="2115"/>
                    </a:lnTo>
                    <a:lnTo>
                      <a:pt x="2904" y="2018"/>
                    </a:lnTo>
                    <a:lnTo>
                      <a:pt x="2855" y="1969"/>
                    </a:lnTo>
                    <a:lnTo>
                      <a:pt x="2855" y="1918"/>
                    </a:lnTo>
                    <a:lnTo>
                      <a:pt x="2855" y="1772"/>
                    </a:lnTo>
                    <a:lnTo>
                      <a:pt x="2805" y="1673"/>
                    </a:lnTo>
                    <a:lnTo>
                      <a:pt x="2805" y="1573"/>
                    </a:lnTo>
                    <a:lnTo>
                      <a:pt x="2805" y="1476"/>
                    </a:lnTo>
                    <a:lnTo>
                      <a:pt x="2756" y="1378"/>
                    </a:lnTo>
                    <a:lnTo>
                      <a:pt x="2756" y="1328"/>
                    </a:lnTo>
                    <a:lnTo>
                      <a:pt x="2707" y="1279"/>
                    </a:lnTo>
                    <a:lnTo>
                      <a:pt x="2707" y="1230"/>
                    </a:lnTo>
                    <a:lnTo>
                      <a:pt x="2658" y="1181"/>
                    </a:lnTo>
                    <a:lnTo>
                      <a:pt x="2608" y="1181"/>
                    </a:lnTo>
                    <a:lnTo>
                      <a:pt x="2608" y="1131"/>
                    </a:lnTo>
                    <a:lnTo>
                      <a:pt x="2608" y="1082"/>
                    </a:lnTo>
                    <a:lnTo>
                      <a:pt x="2608" y="1082"/>
                    </a:lnTo>
                    <a:lnTo>
                      <a:pt x="2658" y="984"/>
                    </a:lnTo>
                    <a:lnTo>
                      <a:pt x="2608" y="984"/>
                    </a:lnTo>
                    <a:lnTo>
                      <a:pt x="2559" y="984"/>
                    </a:lnTo>
                    <a:lnTo>
                      <a:pt x="2510" y="934"/>
                    </a:lnTo>
                    <a:lnTo>
                      <a:pt x="2510" y="934"/>
                    </a:lnTo>
                    <a:lnTo>
                      <a:pt x="2462" y="836"/>
                    </a:lnTo>
                    <a:lnTo>
                      <a:pt x="2462" y="737"/>
                    </a:lnTo>
                    <a:lnTo>
                      <a:pt x="2462" y="688"/>
                    </a:lnTo>
                    <a:lnTo>
                      <a:pt x="2462" y="639"/>
                    </a:lnTo>
                    <a:lnTo>
                      <a:pt x="2462" y="591"/>
                    </a:lnTo>
                    <a:lnTo>
                      <a:pt x="2411" y="491"/>
                    </a:lnTo>
                    <a:lnTo>
                      <a:pt x="2314" y="443"/>
                    </a:lnTo>
                    <a:lnTo>
                      <a:pt x="2314" y="394"/>
                    </a:lnTo>
                    <a:lnTo>
                      <a:pt x="2362" y="394"/>
                    </a:lnTo>
                    <a:lnTo>
                      <a:pt x="2314" y="343"/>
                    </a:lnTo>
                    <a:lnTo>
                      <a:pt x="2265" y="343"/>
                    </a:lnTo>
                    <a:lnTo>
                      <a:pt x="2265" y="394"/>
                    </a:lnTo>
                    <a:lnTo>
                      <a:pt x="2214" y="443"/>
                    </a:lnTo>
                    <a:lnTo>
                      <a:pt x="2117" y="491"/>
                    </a:lnTo>
                    <a:lnTo>
                      <a:pt x="2117" y="639"/>
                    </a:lnTo>
                    <a:lnTo>
                      <a:pt x="2068" y="836"/>
                    </a:lnTo>
                    <a:lnTo>
                      <a:pt x="2017" y="984"/>
                    </a:lnTo>
                    <a:lnTo>
                      <a:pt x="2017" y="984"/>
                    </a:lnTo>
                    <a:lnTo>
                      <a:pt x="2017" y="1033"/>
                    </a:lnTo>
                    <a:lnTo>
                      <a:pt x="2017" y="1033"/>
                    </a:lnTo>
                    <a:lnTo>
                      <a:pt x="1969" y="984"/>
                    </a:lnTo>
                    <a:lnTo>
                      <a:pt x="1920" y="1082"/>
                    </a:lnTo>
                    <a:lnTo>
                      <a:pt x="1871" y="1181"/>
                    </a:lnTo>
                    <a:lnTo>
                      <a:pt x="1871" y="1279"/>
                    </a:lnTo>
                    <a:lnTo>
                      <a:pt x="1920" y="1279"/>
                    </a:lnTo>
                    <a:lnTo>
                      <a:pt x="1920" y="1328"/>
                    </a:lnTo>
                    <a:lnTo>
                      <a:pt x="1969" y="1328"/>
                    </a:lnTo>
                    <a:lnTo>
                      <a:pt x="1969" y="1328"/>
                    </a:lnTo>
                    <a:lnTo>
                      <a:pt x="1969" y="1378"/>
                    </a:lnTo>
                    <a:lnTo>
                      <a:pt x="2017" y="1378"/>
                    </a:lnTo>
                    <a:lnTo>
                      <a:pt x="2017" y="1427"/>
                    </a:lnTo>
                    <a:lnTo>
                      <a:pt x="1969" y="1427"/>
                    </a:lnTo>
                    <a:lnTo>
                      <a:pt x="1920" y="1427"/>
                    </a:lnTo>
                    <a:lnTo>
                      <a:pt x="1920" y="1427"/>
                    </a:lnTo>
                    <a:lnTo>
                      <a:pt x="1821" y="1525"/>
                    </a:lnTo>
                    <a:lnTo>
                      <a:pt x="1871" y="1673"/>
                    </a:lnTo>
                    <a:lnTo>
                      <a:pt x="1821" y="1772"/>
                    </a:lnTo>
                    <a:lnTo>
                      <a:pt x="1821" y="1821"/>
                    </a:lnTo>
                    <a:lnTo>
                      <a:pt x="1772" y="1918"/>
                    </a:lnTo>
                    <a:lnTo>
                      <a:pt x="1772" y="2018"/>
                    </a:lnTo>
                    <a:lnTo>
                      <a:pt x="1821" y="2066"/>
                    </a:lnTo>
                    <a:lnTo>
                      <a:pt x="1821" y="2115"/>
                    </a:lnTo>
                    <a:lnTo>
                      <a:pt x="1821" y="2214"/>
                    </a:lnTo>
                    <a:lnTo>
                      <a:pt x="1772" y="2263"/>
                    </a:lnTo>
                    <a:lnTo>
                      <a:pt x="1821" y="2460"/>
                    </a:lnTo>
                    <a:lnTo>
                      <a:pt x="1871" y="2608"/>
                    </a:lnTo>
                    <a:lnTo>
                      <a:pt x="1821" y="2657"/>
                    </a:lnTo>
                    <a:lnTo>
                      <a:pt x="1772" y="2854"/>
                    </a:lnTo>
                    <a:lnTo>
                      <a:pt x="1723" y="3002"/>
                    </a:lnTo>
                    <a:lnTo>
                      <a:pt x="1723" y="3099"/>
                    </a:lnTo>
                    <a:lnTo>
                      <a:pt x="1723" y="3199"/>
                    </a:lnTo>
                    <a:lnTo>
                      <a:pt x="1674" y="3296"/>
                    </a:lnTo>
                    <a:lnTo>
                      <a:pt x="1624" y="3396"/>
                    </a:lnTo>
                    <a:lnTo>
                      <a:pt x="1526" y="3592"/>
                    </a:lnTo>
                    <a:lnTo>
                      <a:pt x="1477" y="3690"/>
                    </a:lnTo>
                    <a:lnTo>
                      <a:pt x="1427" y="3789"/>
                    </a:lnTo>
                    <a:lnTo>
                      <a:pt x="1329" y="3838"/>
                    </a:lnTo>
                    <a:lnTo>
                      <a:pt x="1280" y="3887"/>
                    </a:lnTo>
                    <a:lnTo>
                      <a:pt x="1132" y="3937"/>
                    </a:lnTo>
                    <a:lnTo>
                      <a:pt x="1033" y="3937"/>
                    </a:lnTo>
                    <a:lnTo>
                      <a:pt x="984" y="3937"/>
                    </a:lnTo>
                    <a:lnTo>
                      <a:pt x="984" y="3887"/>
                    </a:lnTo>
                    <a:lnTo>
                      <a:pt x="836" y="3838"/>
                    </a:lnTo>
                    <a:lnTo>
                      <a:pt x="739" y="3789"/>
                    </a:lnTo>
                    <a:lnTo>
                      <a:pt x="639" y="3739"/>
                    </a:lnTo>
                    <a:lnTo>
                      <a:pt x="591" y="3690"/>
                    </a:lnTo>
                    <a:lnTo>
                      <a:pt x="591" y="3641"/>
                    </a:lnTo>
                    <a:lnTo>
                      <a:pt x="542" y="3592"/>
                    </a:lnTo>
                    <a:lnTo>
                      <a:pt x="493" y="3544"/>
                    </a:lnTo>
                    <a:lnTo>
                      <a:pt x="394" y="3493"/>
                    </a:lnTo>
                    <a:lnTo>
                      <a:pt x="296" y="3493"/>
                    </a:lnTo>
                    <a:lnTo>
                      <a:pt x="246" y="3493"/>
                    </a:lnTo>
                    <a:lnTo>
                      <a:pt x="99" y="3444"/>
                    </a:lnTo>
                    <a:lnTo>
                      <a:pt x="49" y="3396"/>
                    </a:lnTo>
                    <a:lnTo>
                      <a:pt x="0" y="3347"/>
                    </a:lnTo>
                    <a:lnTo>
                      <a:pt x="0" y="3347"/>
                    </a:lnTo>
                    <a:lnTo>
                      <a:pt x="0" y="8218"/>
                    </a:lnTo>
                    <a:lnTo>
                      <a:pt x="1526" y="8218"/>
                    </a:lnTo>
                    <a:lnTo>
                      <a:pt x="1526" y="9744"/>
                    </a:lnTo>
                    <a:lnTo>
                      <a:pt x="5612" y="9744"/>
                    </a:lnTo>
                    <a:lnTo>
                      <a:pt x="5612" y="9744"/>
                    </a:lnTo>
                    <a:lnTo>
                      <a:pt x="5660" y="9695"/>
                    </a:lnTo>
                    <a:lnTo>
                      <a:pt x="5660" y="9695"/>
                    </a:lnTo>
                    <a:lnTo>
                      <a:pt x="5709" y="9647"/>
                    </a:lnTo>
                    <a:lnTo>
                      <a:pt x="5808" y="9596"/>
                    </a:lnTo>
                    <a:lnTo>
                      <a:pt x="5857" y="9547"/>
                    </a:lnTo>
                    <a:lnTo>
                      <a:pt x="5857" y="9547"/>
                    </a:lnTo>
                    <a:lnTo>
                      <a:pt x="5906" y="9499"/>
                    </a:lnTo>
                    <a:lnTo>
                      <a:pt x="5955" y="9499"/>
                    </a:lnTo>
                    <a:lnTo>
                      <a:pt x="5955" y="9547"/>
                    </a:lnTo>
                    <a:lnTo>
                      <a:pt x="6054" y="9547"/>
                    </a:lnTo>
                    <a:lnTo>
                      <a:pt x="6202" y="9499"/>
                    </a:lnTo>
                    <a:lnTo>
                      <a:pt x="6300" y="9499"/>
                    </a:lnTo>
                    <a:lnTo>
                      <a:pt x="6399" y="9547"/>
                    </a:lnTo>
                    <a:lnTo>
                      <a:pt x="6497" y="9547"/>
                    </a:lnTo>
                    <a:lnTo>
                      <a:pt x="6596" y="9547"/>
                    </a:lnTo>
                    <a:lnTo>
                      <a:pt x="6645" y="9596"/>
                    </a:lnTo>
                    <a:lnTo>
                      <a:pt x="6694" y="9596"/>
                    </a:lnTo>
                    <a:lnTo>
                      <a:pt x="6694" y="9647"/>
                    </a:lnTo>
                    <a:lnTo>
                      <a:pt x="6694" y="9647"/>
                    </a:lnTo>
                    <a:lnTo>
                      <a:pt x="6793" y="9695"/>
                    </a:lnTo>
                    <a:lnTo>
                      <a:pt x="6793" y="9744"/>
                    </a:lnTo>
                    <a:lnTo>
                      <a:pt x="6842" y="9793"/>
                    </a:lnTo>
                    <a:lnTo>
                      <a:pt x="6842" y="9793"/>
                    </a:lnTo>
                    <a:lnTo>
                      <a:pt x="6890" y="9793"/>
                    </a:lnTo>
                    <a:lnTo>
                      <a:pt x="6939" y="9744"/>
                    </a:lnTo>
                    <a:lnTo>
                      <a:pt x="6939" y="9695"/>
                    </a:lnTo>
                    <a:lnTo>
                      <a:pt x="7038" y="9695"/>
                    </a:lnTo>
                    <a:lnTo>
                      <a:pt x="7038" y="9695"/>
                    </a:lnTo>
                    <a:lnTo>
                      <a:pt x="7087" y="9744"/>
                    </a:lnTo>
                    <a:lnTo>
                      <a:pt x="7087" y="9695"/>
                    </a:lnTo>
                    <a:lnTo>
                      <a:pt x="7136" y="9695"/>
                    </a:lnTo>
                    <a:lnTo>
                      <a:pt x="7187" y="9695"/>
                    </a:lnTo>
                    <a:lnTo>
                      <a:pt x="7187" y="9596"/>
                    </a:lnTo>
                    <a:lnTo>
                      <a:pt x="7187" y="9547"/>
                    </a:lnTo>
                    <a:lnTo>
                      <a:pt x="7136" y="9499"/>
                    </a:lnTo>
                    <a:lnTo>
                      <a:pt x="7235" y="9450"/>
                    </a:lnTo>
                    <a:lnTo>
                      <a:pt x="7284" y="9450"/>
                    </a:lnTo>
                    <a:lnTo>
                      <a:pt x="7333" y="9399"/>
                    </a:lnTo>
                    <a:lnTo>
                      <a:pt x="7383" y="9399"/>
                    </a:lnTo>
                    <a:lnTo>
                      <a:pt x="7432" y="9350"/>
                    </a:lnTo>
                    <a:lnTo>
                      <a:pt x="7481" y="9399"/>
                    </a:lnTo>
                    <a:lnTo>
                      <a:pt x="7481" y="9350"/>
                    </a:lnTo>
                    <a:lnTo>
                      <a:pt x="7530" y="9399"/>
                    </a:lnTo>
                    <a:lnTo>
                      <a:pt x="7580" y="9399"/>
                    </a:lnTo>
                    <a:lnTo>
                      <a:pt x="7727" y="9399"/>
                    </a:lnTo>
                    <a:lnTo>
                      <a:pt x="7777" y="9350"/>
                    </a:lnTo>
                    <a:lnTo>
                      <a:pt x="7875" y="9350"/>
                    </a:lnTo>
                    <a:lnTo>
                      <a:pt x="7924" y="9302"/>
                    </a:lnTo>
                    <a:lnTo>
                      <a:pt x="7924" y="9253"/>
                    </a:lnTo>
                    <a:lnTo>
                      <a:pt x="7924" y="9154"/>
                    </a:lnTo>
                    <a:close/>
                    <a:moveTo>
                      <a:pt x="5612" y="5216"/>
                    </a:moveTo>
                    <a:lnTo>
                      <a:pt x="5612" y="5167"/>
                    </a:lnTo>
                    <a:lnTo>
                      <a:pt x="5612" y="5167"/>
                    </a:lnTo>
                    <a:lnTo>
                      <a:pt x="5612" y="5167"/>
                    </a:lnTo>
                    <a:lnTo>
                      <a:pt x="5561" y="5167"/>
                    </a:lnTo>
                    <a:lnTo>
                      <a:pt x="5561" y="5216"/>
                    </a:lnTo>
                    <a:lnTo>
                      <a:pt x="5561" y="5216"/>
                    </a:lnTo>
                    <a:lnTo>
                      <a:pt x="5612" y="5216"/>
                    </a:lnTo>
                    <a:close/>
                    <a:moveTo>
                      <a:pt x="2117" y="49"/>
                    </a:moveTo>
                    <a:lnTo>
                      <a:pt x="2117" y="49"/>
                    </a:lnTo>
                    <a:lnTo>
                      <a:pt x="2117" y="0"/>
                    </a:lnTo>
                    <a:lnTo>
                      <a:pt x="2068" y="49"/>
                    </a:lnTo>
                    <a:lnTo>
                      <a:pt x="2117" y="98"/>
                    </a:lnTo>
                    <a:lnTo>
                      <a:pt x="2117" y="49"/>
                    </a:lnTo>
                    <a:close/>
                    <a:moveTo>
                      <a:pt x="4134" y="4232"/>
                    </a:moveTo>
                    <a:lnTo>
                      <a:pt x="4183" y="4281"/>
                    </a:lnTo>
                    <a:lnTo>
                      <a:pt x="4233" y="4331"/>
                    </a:lnTo>
                    <a:lnTo>
                      <a:pt x="4233" y="4331"/>
                    </a:lnTo>
                    <a:lnTo>
                      <a:pt x="4282" y="4331"/>
                    </a:lnTo>
                    <a:lnTo>
                      <a:pt x="4282" y="4281"/>
                    </a:lnTo>
                    <a:lnTo>
                      <a:pt x="4233" y="4281"/>
                    </a:lnTo>
                    <a:lnTo>
                      <a:pt x="4233" y="4232"/>
                    </a:lnTo>
                    <a:lnTo>
                      <a:pt x="4233" y="4232"/>
                    </a:lnTo>
                    <a:lnTo>
                      <a:pt x="4233" y="4232"/>
                    </a:lnTo>
                    <a:lnTo>
                      <a:pt x="4183" y="4232"/>
                    </a:lnTo>
                    <a:lnTo>
                      <a:pt x="4134" y="4232"/>
                    </a:lnTo>
                    <a:close/>
                    <a:moveTo>
                      <a:pt x="2165" y="146"/>
                    </a:moveTo>
                    <a:lnTo>
                      <a:pt x="2214" y="98"/>
                    </a:lnTo>
                    <a:lnTo>
                      <a:pt x="2214" y="49"/>
                    </a:lnTo>
                    <a:lnTo>
                      <a:pt x="2165" y="49"/>
                    </a:lnTo>
                    <a:lnTo>
                      <a:pt x="2117" y="98"/>
                    </a:lnTo>
                    <a:lnTo>
                      <a:pt x="2165" y="98"/>
                    </a:lnTo>
                    <a:lnTo>
                      <a:pt x="2165" y="146"/>
                    </a:lnTo>
                    <a:close/>
                    <a:moveTo>
                      <a:pt x="2117" y="343"/>
                    </a:moveTo>
                    <a:lnTo>
                      <a:pt x="2117" y="343"/>
                    </a:lnTo>
                    <a:lnTo>
                      <a:pt x="2117" y="394"/>
                    </a:lnTo>
                    <a:lnTo>
                      <a:pt x="2117" y="394"/>
                    </a:lnTo>
                    <a:lnTo>
                      <a:pt x="2165" y="343"/>
                    </a:lnTo>
                    <a:lnTo>
                      <a:pt x="2165" y="295"/>
                    </a:lnTo>
                    <a:lnTo>
                      <a:pt x="2117" y="343"/>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80" name="Freeform 179"/>
              <p:cNvSpPr>
                <a:spLocks noChangeArrowheads="1"/>
              </p:cNvSpPr>
              <p:nvPr/>
            </p:nvSpPr>
            <p:spPr bwMode="auto">
              <a:xfrm>
                <a:off x="4816693" y="909635"/>
                <a:ext cx="1436691" cy="2400303"/>
              </a:xfrm>
              <a:custGeom>
                <a:avLst/>
                <a:gdLst>
                  <a:gd name="T0" fmla="*/ 4035 w 4627"/>
                  <a:gd name="T1" fmla="*/ 2412 h 7728"/>
                  <a:gd name="T2" fmla="*/ 3938 w 4627"/>
                  <a:gd name="T3" fmla="*/ 100 h 7728"/>
                  <a:gd name="T4" fmla="*/ 3887 w 4627"/>
                  <a:gd name="T5" fmla="*/ 197 h 7728"/>
                  <a:gd name="T6" fmla="*/ 4135 w 4627"/>
                  <a:gd name="T7" fmla="*/ 2412 h 7728"/>
                  <a:gd name="T8" fmla="*/ 4035 w 4627"/>
                  <a:gd name="T9" fmla="*/ 1675 h 7728"/>
                  <a:gd name="T10" fmla="*/ 4035 w 4627"/>
                  <a:gd name="T11" fmla="*/ 1478 h 7728"/>
                  <a:gd name="T12" fmla="*/ 3986 w 4627"/>
                  <a:gd name="T13" fmla="*/ 1478 h 7728"/>
                  <a:gd name="T14" fmla="*/ 3838 w 4627"/>
                  <a:gd name="T15" fmla="*/ 1427 h 7728"/>
                  <a:gd name="T16" fmla="*/ 3790 w 4627"/>
                  <a:gd name="T17" fmla="*/ 1675 h 7728"/>
                  <a:gd name="T18" fmla="*/ 4084 w 4627"/>
                  <a:gd name="T19" fmla="*/ 1624 h 7728"/>
                  <a:gd name="T20" fmla="*/ 3838 w 4627"/>
                  <a:gd name="T21" fmla="*/ 246 h 7728"/>
                  <a:gd name="T22" fmla="*/ 3838 w 4627"/>
                  <a:gd name="T23" fmla="*/ 2412 h 7728"/>
                  <a:gd name="T24" fmla="*/ 3690 w 4627"/>
                  <a:gd name="T25" fmla="*/ 1427 h 7728"/>
                  <a:gd name="T26" fmla="*/ 3741 w 4627"/>
                  <a:gd name="T27" fmla="*/ 1427 h 7728"/>
                  <a:gd name="T28" fmla="*/ 4478 w 4627"/>
                  <a:gd name="T29" fmla="*/ 2708 h 7728"/>
                  <a:gd name="T30" fmla="*/ 4084 w 4627"/>
                  <a:gd name="T31" fmla="*/ 2511 h 7728"/>
                  <a:gd name="T32" fmla="*/ 3938 w 4627"/>
                  <a:gd name="T33" fmla="*/ 2412 h 7728"/>
                  <a:gd name="T34" fmla="*/ 3741 w 4627"/>
                  <a:gd name="T35" fmla="*/ 2314 h 7728"/>
                  <a:gd name="T36" fmla="*/ 3297 w 4627"/>
                  <a:gd name="T37" fmla="*/ 1969 h 7728"/>
                  <a:gd name="T38" fmla="*/ 3544 w 4627"/>
                  <a:gd name="T39" fmla="*/ 1624 h 7728"/>
                  <a:gd name="T40" fmla="*/ 3690 w 4627"/>
                  <a:gd name="T41" fmla="*/ 1133 h 7728"/>
                  <a:gd name="T42" fmla="*/ 3887 w 4627"/>
                  <a:gd name="T43" fmla="*/ 985 h 7728"/>
                  <a:gd name="T44" fmla="*/ 3938 w 4627"/>
                  <a:gd name="T45" fmla="*/ 640 h 7728"/>
                  <a:gd name="T46" fmla="*/ 3741 w 4627"/>
                  <a:gd name="T47" fmla="*/ 640 h 7728"/>
                  <a:gd name="T48" fmla="*/ 3593 w 4627"/>
                  <a:gd name="T49" fmla="*/ 640 h 7728"/>
                  <a:gd name="T50" fmla="*/ 3445 w 4627"/>
                  <a:gd name="T51" fmla="*/ 591 h 7728"/>
                  <a:gd name="T52" fmla="*/ 3544 w 4627"/>
                  <a:gd name="T53" fmla="*/ 443 h 7728"/>
                  <a:gd name="T54" fmla="*/ 3199 w 4627"/>
                  <a:gd name="T55" fmla="*/ 640 h 7728"/>
                  <a:gd name="T56" fmla="*/ 2756 w 4627"/>
                  <a:gd name="T57" fmla="*/ 542 h 7728"/>
                  <a:gd name="T58" fmla="*/ 2312 w 4627"/>
                  <a:gd name="T59" fmla="*/ 443 h 7728"/>
                  <a:gd name="T60" fmla="*/ 2018 w 4627"/>
                  <a:gd name="T61" fmla="*/ 246 h 7728"/>
                  <a:gd name="T62" fmla="*/ 1673 w 4627"/>
                  <a:gd name="T63" fmla="*/ 100 h 7728"/>
                  <a:gd name="T64" fmla="*/ 1525 w 4627"/>
                  <a:gd name="T65" fmla="*/ 100 h 7728"/>
                  <a:gd name="T66" fmla="*/ 1673 w 4627"/>
                  <a:gd name="T67" fmla="*/ 246 h 7728"/>
                  <a:gd name="T68" fmla="*/ 1870 w 4627"/>
                  <a:gd name="T69" fmla="*/ 542 h 7728"/>
                  <a:gd name="T70" fmla="*/ 1772 w 4627"/>
                  <a:gd name="T71" fmla="*/ 690 h 7728"/>
                  <a:gd name="T72" fmla="*/ 1476 w 4627"/>
                  <a:gd name="T73" fmla="*/ 640 h 7728"/>
                  <a:gd name="T74" fmla="*/ 1181 w 4627"/>
                  <a:gd name="T75" fmla="*/ 591 h 7728"/>
                  <a:gd name="T76" fmla="*/ 985 w 4627"/>
                  <a:gd name="T77" fmla="*/ 690 h 7728"/>
                  <a:gd name="T78" fmla="*/ 885 w 4627"/>
                  <a:gd name="T79" fmla="*/ 739 h 7728"/>
                  <a:gd name="T80" fmla="*/ 737 w 4627"/>
                  <a:gd name="T81" fmla="*/ 887 h 7728"/>
                  <a:gd name="T82" fmla="*/ 640 w 4627"/>
                  <a:gd name="T83" fmla="*/ 1182 h 7728"/>
                  <a:gd name="T84" fmla="*/ 394 w 4627"/>
                  <a:gd name="T85" fmla="*/ 1378 h 7728"/>
                  <a:gd name="T86" fmla="*/ 246 w 4627"/>
                  <a:gd name="T87" fmla="*/ 1675 h 7728"/>
                  <a:gd name="T88" fmla="*/ 295 w 4627"/>
                  <a:gd name="T89" fmla="*/ 1871 h 7728"/>
                  <a:gd name="T90" fmla="*/ 344 w 4627"/>
                  <a:gd name="T91" fmla="*/ 1969 h 7728"/>
                  <a:gd name="T92" fmla="*/ 295 w 4627"/>
                  <a:gd name="T93" fmla="*/ 2068 h 7728"/>
                  <a:gd name="T94" fmla="*/ 98 w 4627"/>
                  <a:gd name="T95" fmla="*/ 2166 h 7728"/>
                  <a:gd name="T96" fmla="*/ 4626 w 4627"/>
                  <a:gd name="T97" fmla="*/ 7727 h 7728"/>
                  <a:gd name="T98" fmla="*/ 837 w 4627"/>
                  <a:gd name="T99" fmla="*/ 394 h 7728"/>
                  <a:gd name="T100" fmla="*/ 688 w 4627"/>
                  <a:gd name="T101" fmla="*/ 246 h 7728"/>
                  <a:gd name="T102" fmla="*/ 591 w 4627"/>
                  <a:gd name="T103" fmla="*/ 345 h 7728"/>
                  <a:gd name="T104" fmla="*/ 1772 w 4627"/>
                  <a:gd name="T105" fmla="*/ 100 h 7728"/>
                  <a:gd name="T106" fmla="*/ 1821 w 4627"/>
                  <a:gd name="T107" fmla="*/ 0 h 7728"/>
                  <a:gd name="T108" fmla="*/ 788 w 4627"/>
                  <a:gd name="T109" fmla="*/ 345 h 7728"/>
                  <a:gd name="T110" fmla="*/ 1279 w 4627"/>
                  <a:gd name="T111" fmla="*/ 296 h 7728"/>
                  <a:gd name="T112" fmla="*/ 1181 w 4627"/>
                  <a:gd name="T113" fmla="*/ 100 h 7728"/>
                  <a:gd name="T114" fmla="*/ 885 w 4627"/>
                  <a:gd name="T115" fmla="*/ 197 h 7728"/>
                  <a:gd name="T116" fmla="*/ 688 w 4627"/>
                  <a:gd name="T117" fmla="*/ 100 h 7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27" h="7728">
                    <a:moveTo>
                      <a:pt x="4035" y="2412"/>
                    </a:moveTo>
                    <a:lnTo>
                      <a:pt x="4035" y="2363"/>
                    </a:lnTo>
                    <a:lnTo>
                      <a:pt x="4035" y="2363"/>
                    </a:lnTo>
                    <a:lnTo>
                      <a:pt x="4035" y="2314"/>
                    </a:lnTo>
                    <a:lnTo>
                      <a:pt x="4035" y="2363"/>
                    </a:lnTo>
                    <a:lnTo>
                      <a:pt x="4035" y="2412"/>
                    </a:lnTo>
                    <a:close/>
                    <a:moveTo>
                      <a:pt x="3887" y="197"/>
                    </a:moveTo>
                    <a:lnTo>
                      <a:pt x="3986" y="100"/>
                    </a:lnTo>
                    <a:lnTo>
                      <a:pt x="3986" y="0"/>
                    </a:lnTo>
                    <a:lnTo>
                      <a:pt x="3986" y="49"/>
                    </a:lnTo>
                    <a:lnTo>
                      <a:pt x="3986" y="49"/>
                    </a:lnTo>
                    <a:lnTo>
                      <a:pt x="3938" y="100"/>
                    </a:lnTo>
                    <a:lnTo>
                      <a:pt x="3938" y="100"/>
                    </a:lnTo>
                    <a:lnTo>
                      <a:pt x="3938" y="148"/>
                    </a:lnTo>
                    <a:lnTo>
                      <a:pt x="3887" y="197"/>
                    </a:lnTo>
                    <a:lnTo>
                      <a:pt x="3838" y="197"/>
                    </a:lnTo>
                    <a:lnTo>
                      <a:pt x="3838" y="246"/>
                    </a:lnTo>
                    <a:lnTo>
                      <a:pt x="3887" y="197"/>
                    </a:lnTo>
                    <a:close/>
                    <a:moveTo>
                      <a:pt x="4084" y="2462"/>
                    </a:moveTo>
                    <a:lnTo>
                      <a:pt x="4084" y="2462"/>
                    </a:lnTo>
                    <a:lnTo>
                      <a:pt x="4135" y="2511"/>
                    </a:lnTo>
                    <a:lnTo>
                      <a:pt x="4135" y="2462"/>
                    </a:lnTo>
                    <a:lnTo>
                      <a:pt x="4135" y="2462"/>
                    </a:lnTo>
                    <a:lnTo>
                      <a:pt x="4135" y="2412"/>
                    </a:lnTo>
                    <a:lnTo>
                      <a:pt x="4084" y="2363"/>
                    </a:lnTo>
                    <a:lnTo>
                      <a:pt x="4084" y="2412"/>
                    </a:lnTo>
                    <a:lnTo>
                      <a:pt x="4084" y="2412"/>
                    </a:lnTo>
                    <a:lnTo>
                      <a:pt x="4084" y="2412"/>
                    </a:lnTo>
                    <a:lnTo>
                      <a:pt x="4084" y="2462"/>
                    </a:lnTo>
                    <a:close/>
                    <a:moveTo>
                      <a:pt x="4035" y="1675"/>
                    </a:moveTo>
                    <a:lnTo>
                      <a:pt x="3986" y="1624"/>
                    </a:lnTo>
                    <a:lnTo>
                      <a:pt x="3986" y="1624"/>
                    </a:lnTo>
                    <a:lnTo>
                      <a:pt x="3986" y="1575"/>
                    </a:lnTo>
                    <a:lnTo>
                      <a:pt x="3986" y="1527"/>
                    </a:lnTo>
                    <a:lnTo>
                      <a:pt x="3986" y="1527"/>
                    </a:lnTo>
                    <a:lnTo>
                      <a:pt x="4035" y="1478"/>
                    </a:lnTo>
                    <a:lnTo>
                      <a:pt x="4035" y="1478"/>
                    </a:lnTo>
                    <a:lnTo>
                      <a:pt x="4035" y="1427"/>
                    </a:lnTo>
                    <a:lnTo>
                      <a:pt x="4035" y="1427"/>
                    </a:lnTo>
                    <a:lnTo>
                      <a:pt x="4035" y="1427"/>
                    </a:lnTo>
                    <a:lnTo>
                      <a:pt x="3986" y="1478"/>
                    </a:lnTo>
                    <a:lnTo>
                      <a:pt x="3986" y="1478"/>
                    </a:lnTo>
                    <a:lnTo>
                      <a:pt x="3938" y="1478"/>
                    </a:lnTo>
                    <a:lnTo>
                      <a:pt x="3938" y="1427"/>
                    </a:lnTo>
                    <a:lnTo>
                      <a:pt x="3938" y="1378"/>
                    </a:lnTo>
                    <a:lnTo>
                      <a:pt x="3938" y="1378"/>
                    </a:lnTo>
                    <a:lnTo>
                      <a:pt x="3887" y="1427"/>
                    </a:lnTo>
                    <a:lnTo>
                      <a:pt x="3838" y="1427"/>
                    </a:lnTo>
                    <a:lnTo>
                      <a:pt x="3790" y="1478"/>
                    </a:lnTo>
                    <a:lnTo>
                      <a:pt x="3790" y="1575"/>
                    </a:lnTo>
                    <a:lnTo>
                      <a:pt x="3790" y="1624"/>
                    </a:lnTo>
                    <a:lnTo>
                      <a:pt x="3790" y="1624"/>
                    </a:lnTo>
                    <a:lnTo>
                      <a:pt x="3741" y="1675"/>
                    </a:lnTo>
                    <a:lnTo>
                      <a:pt x="3790" y="1675"/>
                    </a:lnTo>
                    <a:lnTo>
                      <a:pt x="3838" y="1675"/>
                    </a:lnTo>
                    <a:lnTo>
                      <a:pt x="3938" y="1675"/>
                    </a:lnTo>
                    <a:lnTo>
                      <a:pt x="3986" y="1675"/>
                    </a:lnTo>
                    <a:lnTo>
                      <a:pt x="4035" y="1723"/>
                    </a:lnTo>
                    <a:lnTo>
                      <a:pt x="4084" y="1675"/>
                    </a:lnTo>
                    <a:lnTo>
                      <a:pt x="4084" y="1624"/>
                    </a:lnTo>
                    <a:lnTo>
                      <a:pt x="4084" y="1624"/>
                    </a:lnTo>
                    <a:lnTo>
                      <a:pt x="4035" y="1675"/>
                    </a:lnTo>
                    <a:close/>
                    <a:moveTo>
                      <a:pt x="3790" y="296"/>
                    </a:moveTo>
                    <a:lnTo>
                      <a:pt x="3838" y="296"/>
                    </a:lnTo>
                    <a:lnTo>
                      <a:pt x="3838" y="246"/>
                    </a:lnTo>
                    <a:lnTo>
                      <a:pt x="3838" y="246"/>
                    </a:lnTo>
                    <a:lnTo>
                      <a:pt x="3741" y="296"/>
                    </a:lnTo>
                    <a:lnTo>
                      <a:pt x="3690" y="345"/>
                    </a:lnTo>
                    <a:lnTo>
                      <a:pt x="3741" y="345"/>
                    </a:lnTo>
                    <a:lnTo>
                      <a:pt x="3790" y="296"/>
                    </a:lnTo>
                    <a:close/>
                    <a:moveTo>
                      <a:pt x="3838" y="2363"/>
                    </a:moveTo>
                    <a:lnTo>
                      <a:pt x="3838" y="2412"/>
                    </a:lnTo>
                    <a:lnTo>
                      <a:pt x="3838" y="2412"/>
                    </a:lnTo>
                    <a:lnTo>
                      <a:pt x="3887" y="2412"/>
                    </a:lnTo>
                    <a:lnTo>
                      <a:pt x="3887" y="2363"/>
                    </a:lnTo>
                    <a:lnTo>
                      <a:pt x="3887" y="2363"/>
                    </a:lnTo>
                    <a:lnTo>
                      <a:pt x="3838" y="2363"/>
                    </a:lnTo>
                    <a:close/>
                    <a:moveTo>
                      <a:pt x="3690" y="1427"/>
                    </a:moveTo>
                    <a:lnTo>
                      <a:pt x="3642" y="1427"/>
                    </a:lnTo>
                    <a:lnTo>
                      <a:pt x="3642" y="1427"/>
                    </a:lnTo>
                    <a:lnTo>
                      <a:pt x="3642" y="1478"/>
                    </a:lnTo>
                    <a:lnTo>
                      <a:pt x="3690" y="1478"/>
                    </a:lnTo>
                    <a:lnTo>
                      <a:pt x="3690" y="1478"/>
                    </a:lnTo>
                    <a:lnTo>
                      <a:pt x="3741" y="1427"/>
                    </a:lnTo>
                    <a:lnTo>
                      <a:pt x="3741" y="1427"/>
                    </a:lnTo>
                    <a:lnTo>
                      <a:pt x="3690" y="1378"/>
                    </a:lnTo>
                    <a:lnTo>
                      <a:pt x="3690" y="1427"/>
                    </a:lnTo>
                    <a:close/>
                    <a:moveTo>
                      <a:pt x="4626" y="2856"/>
                    </a:moveTo>
                    <a:lnTo>
                      <a:pt x="4577" y="2805"/>
                    </a:lnTo>
                    <a:lnTo>
                      <a:pt x="4478" y="2708"/>
                    </a:lnTo>
                    <a:lnTo>
                      <a:pt x="4380" y="2659"/>
                    </a:lnTo>
                    <a:lnTo>
                      <a:pt x="4232" y="2608"/>
                    </a:lnTo>
                    <a:lnTo>
                      <a:pt x="4183" y="2560"/>
                    </a:lnTo>
                    <a:lnTo>
                      <a:pt x="4135" y="2560"/>
                    </a:lnTo>
                    <a:lnTo>
                      <a:pt x="4084" y="2511"/>
                    </a:lnTo>
                    <a:lnTo>
                      <a:pt x="4084" y="2511"/>
                    </a:lnTo>
                    <a:lnTo>
                      <a:pt x="3986" y="2511"/>
                    </a:lnTo>
                    <a:lnTo>
                      <a:pt x="3938" y="2511"/>
                    </a:lnTo>
                    <a:lnTo>
                      <a:pt x="3938" y="2462"/>
                    </a:lnTo>
                    <a:lnTo>
                      <a:pt x="3938" y="2462"/>
                    </a:lnTo>
                    <a:lnTo>
                      <a:pt x="3938" y="2412"/>
                    </a:lnTo>
                    <a:lnTo>
                      <a:pt x="3938" y="2412"/>
                    </a:lnTo>
                    <a:lnTo>
                      <a:pt x="3938" y="2412"/>
                    </a:lnTo>
                    <a:lnTo>
                      <a:pt x="3887" y="2412"/>
                    </a:lnTo>
                    <a:lnTo>
                      <a:pt x="3887" y="2412"/>
                    </a:lnTo>
                    <a:lnTo>
                      <a:pt x="3838" y="2412"/>
                    </a:lnTo>
                    <a:lnTo>
                      <a:pt x="3741" y="2363"/>
                    </a:lnTo>
                    <a:lnTo>
                      <a:pt x="3741" y="2314"/>
                    </a:lnTo>
                    <a:lnTo>
                      <a:pt x="3690" y="2265"/>
                    </a:lnTo>
                    <a:lnTo>
                      <a:pt x="3593" y="2215"/>
                    </a:lnTo>
                    <a:lnTo>
                      <a:pt x="3493" y="2166"/>
                    </a:lnTo>
                    <a:lnTo>
                      <a:pt x="3347" y="2068"/>
                    </a:lnTo>
                    <a:lnTo>
                      <a:pt x="3297" y="2018"/>
                    </a:lnTo>
                    <a:lnTo>
                      <a:pt x="3297" y="1969"/>
                    </a:lnTo>
                    <a:lnTo>
                      <a:pt x="3297" y="1920"/>
                    </a:lnTo>
                    <a:lnTo>
                      <a:pt x="3297" y="1871"/>
                    </a:lnTo>
                    <a:lnTo>
                      <a:pt x="3347" y="1871"/>
                    </a:lnTo>
                    <a:lnTo>
                      <a:pt x="3445" y="1723"/>
                    </a:lnTo>
                    <a:lnTo>
                      <a:pt x="3493" y="1675"/>
                    </a:lnTo>
                    <a:lnTo>
                      <a:pt x="3544" y="1624"/>
                    </a:lnTo>
                    <a:lnTo>
                      <a:pt x="3544" y="1527"/>
                    </a:lnTo>
                    <a:lnTo>
                      <a:pt x="3593" y="1478"/>
                    </a:lnTo>
                    <a:lnTo>
                      <a:pt x="3544" y="1378"/>
                    </a:lnTo>
                    <a:lnTo>
                      <a:pt x="3544" y="1182"/>
                    </a:lnTo>
                    <a:lnTo>
                      <a:pt x="3690" y="1133"/>
                    </a:lnTo>
                    <a:lnTo>
                      <a:pt x="3690" y="1133"/>
                    </a:lnTo>
                    <a:lnTo>
                      <a:pt x="3741" y="1133"/>
                    </a:lnTo>
                    <a:lnTo>
                      <a:pt x="3790" y="1133"/>
                    </a:lnTo>
                    <a:lnTo>
                      <a:pt x="3790" y="1182"/>
                    </a:lnTo>
                    <a:lnTo>
                      <a:pt x="3838" y="1133"/>
                    </a:lnTo>
                    <a:lnTo>
                      <a:pt x="3887" y="1034"/>
                    </a:lnTo>
                    <a:lnTo>
                      <a:pt x="3887" y="985"/>
                    </a:lnTo>
                    <a:lnTo>
                      <a:pt x="3838" y="936"/>
                    </a:lnTo>
                    <a:lnTo>
                      <a:pt x="3887" y="936"/>
                    </a:lnTo>
                    <a:lnTo>
                      <a:pt x="4084" y="690"/>
                    </a:lnTo>
                    <a:lnTo>
                      <a:pt x="4035" y="640"/>
                    </a:lnTo>
                    <a:lnTo>
                      <a:pt x="4035" y="640"/>
                    </a:lnTo>
                    <a:lnTo>
                      <a:pt x="3938" y="640"/>
                    </a:lnTo>
                    <a:lnTo>
                      <a:pt x="3887" y="591"/>
                    </a:lnTo>
                    <a:lnTo>
                      <a:pt x="3887" y="493"/>
                    </a:lnTo>
                    <a:lnTo>
                      <a:pt x="3838" y="493"/>
                    </a:lnTo>
                    <a:lnTo>
                      <a:pt x="3741" y="591"/>
                    </a:lnTo>
                    <a:lnTo>
                      <a:pt x="3741" y="640"/>
                    </a:lnTo>
                    <a:lnTo>
                      <a:pt x="3741" y="640"/>
                    </a:lnTo>
                    <a:lnTo>
                      <a:pt x="3741" y="690"/>
                    </a:lnTo>
                    <a:lnTo>
                      <a:pt x="3741" y="739"/>
                    </a:lnTo>
                    <a:lnTo>
                      <a:pt x="3690" y="739"/>
                    </a:lnTo>
                    <a:lnTo>
                      <a:pt x="3642" y="739"/>
                    </a:lnTo>
                    <a:lnTo>
                      <a:pt x="3593" y="690"/>
                    </a:lnTo>
                    <a:lnTo>
                      <a:pt x="3593" y="640"/>
                    </a:lnTo>
                    <a:lnTo>
                      <a:pt x="3544" y="591"/>
                    </a:lnTo>
                    <a:lnTo>
                      <a:pt x="3493" y="640"/>
                    </a:lnTo>
                    <a:lnTo>
                      <a:pt x="3493" y="640"/>
                    </a:lnTo>
                    <a:lnTo>
                      <a:pt x="3445" y="640"/>
                    </a:lnTo>
                    <a:lnTo>
                      <a:pt x="3445" y="640"/>
                    </a:lnTo>
                    <a:lnTo>
                      <a:pt x="3445" y="591"/>
                    </a:lnTo>
                    <a:lnTo>
                      <a:pt x="3493" y="542"/>
                    </a:lnTo>
                    <a:lnTo>
                      <a:pt x="3544" y="542"/>
                    </a:lnTo>
                    <a:lnTo>
                      <a:pt x="3544" y="493"/>
                    </a:lnTo>
                    <a:lnTo>
                      <a:pt x="3493" y="493"/>
                    </a:lnTo>
                    <a:lnTo>
                      <a:pt x="3493" y="493"/>
                    </a:lnTo>
                    <a:lnTo>
                      <a:pt x="3544" y="443"/>
                    </a:lnTo>
                    <a:lnTo>
                      <a:pt x="3544" y="443"/>
                    </a:lnTo>
                    <a:lnTo>
                      <a:pt x="3493" y="493"/>
                    </a:lnTo>
                    <a:lnTo>
                      <a:pt x="3445" y="493"/>
                    </a:lnTo>
                    <a:lnTo>
                      <a:pt x="3347" y="542"/>
                    </a:lnTo>
                    <a:lnTo>
                      <a:pt x="3248" y="591"/>
                    </a:lnTo>
                    <a:lnTo>
                      <a:pt x="3199" y="640"/>
                    </a:lnTo>
                    <a:lnTo>
                      <a:pt x="3100" y="640"/>
                    </a:lnTo>
                    <a:lnTo>
                      <a:pt x="3002" y="591"/>
                    </a:lnTo>
                    <a:lnTo>
                      <a:pt x="3002" y="542"/>
                    </a:lnTo>
                    <a:lnTo>
                      <a:pt x="2953" y="542"/>
                    </a:lnTo>
                    <a:lnTo>
                      <a:pt x="2854" y="542"/>
                    </a:lnTo>
                    <a:lnTo>
                      <a:pt x="2756" y="542"/>
                    </a:lnTo>
                    <a:lnTo>
                      <a:pt x="2756" y="542"/>
                    </a:lnTo>
                    <a:lnTo>
                      <a:pt x="2706" y="542"/>
                    </a:lnTo>
                    <a:lnTo>
                      <a:pt x="2657" y="493"/>
                    </a:lnTo>
                    <a:lnTo>
                      <a:pt x="2509" y="443"/>
                    </a:lnTo>
                    <a:lnTo>
                      <a:pt x="2363" y="443"/>
                    </a:lnTo>
                    <a:lnTo>
                      <a:pt x="2312" y="443"/>
                    </a:lnTo>
                    <a:lnTo>
                      <a:pt x="2263" y="394"/>
                    </a:lnTo>
                    <a:lnTo>
                      <a:pt x="2215" y="394"/>
                    </a:lnTo>
                    <a:lnTo>
                      <a:pt x="2166" y="394"/>
                    </a:lnTo>
                    <a:lnTo>
                      <a:pt x="2115" y="345"/>
                    </a:lnTo>
                    <a:lnTo>
                      <a:pt x="2067" y="246"/>
                    </a:lnTo>
                    <a:lnTo>
                      <a:pt x="2018" y="246"/>
                    </a:lnTo>
                    <a:lnTo>
                      <a:pt x="1969" y="197"/>
                    </a:lnTo>
                    <a:lnTo>
                      <a:pt x="1919" y="246"/>
                    </a:lnTo>
                    <a:lnTo>
                      <a:pt x="1870" y="296"/>
                    </a:lnTo>
                    <a:lnTo>
                      <a:pt x="1821" y="197"/>
                    </a:lnTo>
                    <a:lnTo>
                      <a:pt x="1722" y="148"/>
                    </a:lnTo>
                    <a:lnTo>
                      <a:pt x="1673" y="100"/>
                    </a:lnTo>
                    <a:lnTo>
                      <a:pt x="1673" y="148"/>
                    </a:lnTo>
                    <a:lnTo>
                      <a:pt x="1624" y="148"/>
                    </a:lnTo>
                    <a:lnTo>
                      <a:pt x="1624" y="197"/>
                    </a:lnTo>
                    <a:lnTo>
                      <a:pt x="1575" y="148"/>
                    </a:lnTo>
                    <a:lnTo>
                      <a:pt x="1525" y="100"/>
                    </a:lnTo>
                    <a:lnTo>
                      <a:pt x="1525" y="100"/>
                    </a:lnTo>
                    <a:lnTo>
                      <a:pt x="1427" y="148"/>
                    </a:lnTo>
                    <a:lnTo>
                      <a:pt x="1427" y="148"/>
                    </a:lnTo>
                    <a:lnTo>
                      <a:pt x="1525" y="197"/>
                    </a:lnTo>
                    <a:lnTo>
                      <a:pt x="1575" y="246"/>
                    </a:lnTo>
                    <a:lnTo>
                      <a:pt x="1624" y="296"/>
                    </a:lnTo>
                    <a:lnTo>
                      <a:pt x="1673" y="246"/>
                    </a:lnTo>
                    <a:lnTo>
                      <a:pt x="1772" y="246"/>
                    </a:lnTo>
                    <a:lnTo>
                      <a:pt x="1870" y="345"/>
                    </a:lnTo>
                    <a:lnTo>
                      <a:pt x="1870" y="394"/>
                    </a:lnTo>
                    <a:lnTo>
                      <a:pt x="1870" y="443"/>
                    </a:lnTo>
                    <a:lnTo>
                      <a:pt x="1870" y="493"/>
                    </a:lnTo>
                    <a:lnTo>
                      <a:pt x="1870" y="542"/>
                    </a:lnTo>
                    <a:lnTo>
                      <a:pt x="1919" y="591"/>
                    </a:lnTo>
                    <a:lnTo>
                      <a:pt x="1870" y="591"/>
                    </a:lnTo>
                    <a:lnTo>
                      <a:pt x="1821" y="591"/>
                    </a:lnTo>
                    <a:lnTo>
                      <a:pt x="1821" y="591"/>
                    </a:lnTo>
                    <a:lnTo>
                      <a:pt x="1772" y="640"/>
                    </a:lnTo>
                    <a:lnTo>
                      <a:pt x="1772" y="690"/>
                    </a:lnTo>
                    <a:lnTo>
                      <a:pt x="1722" y="640"/>
                    </a:lnTo>
                    <a:lnTo>
                      <a:pt x="1673" y="640"/>
                    </a:lnTo>
                    <a:lnTo>
                      <a:pt x="1624" y="640"/>
                    </a:lnTo>
                    <a:lnTo>
                      <a:pt x="1575" y="690"/>
                    </a:lnTo>
                    <a:lnTo>
                      <a:pt x="1525" y="640"/>
                    </a:lnTo>
                    <a:lnTo>
                      <a:pt x="1476" y="640"/>
                    </a:lnTo>
                    <a:lnTo>
                      <a:pt x="1378" y="690"/>
                    </a:lnTo>
                    <a:lnTo>
                      <a:pt x="1230" y="690"/>
                    </a:lnTo>
                    <a:lnTo>
                      <a:pt x="1181" y="640"/>
                    </a:lnTo>
                    <a:lnTo>
                      <a:pt x="1181" y="591"/>
                    </a:lnTo>
                    <a:lnTo>
                      <a:pt x="1181" y="542"/>
                    </a:lnTo>
                    <a:lnTo>
                      <a:pt x="1181" y="591"/>
                    </a:lnTo>
                    <a:lnTo>
                      <a:pt x="1131" y="640"/>
                    </a:lnTo>
                    <a:lnTo>
                      <a:pt x="1033" y="640"/>
                    </a:lnTo>
                    <a:lnTo>
                      <a:pt x="1033" y="640"/>
                    </a:lnTo>
                    <a:lnTo>
                      <a:pt x="1033" y="690"/>
                    </a:lnTo>
                    <a:lnTo>
                      <a:pt x="1033" y="690"/>
                    </a:lnTo>
                    <a:lnTo>
                      <a:pt x="985" y="690"/>
                    </a:lnTo>
                    <a:lnTo>
                      <a:pt x="985" y="739"/>
                    </a:lnTo>
                    <a:lnTo>
                      <a:pt x="985" y="739"/>
                    </a:lnTo>
                    <a:lnTo>
                      <a:pt x="985" y="788"/>
                    </a:lnTo>
                    <a:lnTo>
                      <a:pt x="934" y="837"/>
                    </a:lnTo>
                    <a:lnTo>
                      <a:pt x="934" y="788"/>
                    </a:lnTo>
                    <a:lnTo>
                      <a:pt x="885" y="739"/>
                    </a:lnTo>
                    <a:lnTo>
                      <a:pt x="837" y="739"/>
                    </a:lnTo>
                    <a:lnTo>
                      <a:pt x="837" y="739"/>
                    </a:lnTo>
                    <a:lnTo>
                      <a:pt x="837" y="788"/>
                    </a:lnTo>
                    <a:lnTo>
                      <a:pt x="837" y="837"/>
                    </a:lnTo>
                    <a:lnTo>
                      <a:pt x="788" y="887"/>
                    </a:lnTo>
                    <a:lnTo>
                      <a:pt x="737" y="887"/>
                    </a:lnTo>
                    <a:lnTo>
                      <a:pt x="737" y="887"/>
                    </a:lnTo>
                    <a:lnTo>
                      <a:pt x="688" y="985"/>
                    </a:lnTo>
                    <a:lnTo>
                      <a:pt x="591" y="1034"/>
                    </a:lnTo>
                    <a:lnTo>
                      <a:pt x="591" y="1082"/>
                    </a:lnTo>
                    <a:lnTo>
                      <a:pt x="591" y="1133"/>
                    </a:lnTo>
                    <a:lnTo>
                      <a:pt x="640" y="1182"/>
                    </a:lnTo>
                    <a:lnTo>
                      <a:pt x="591" y="1230"/>
                    </a:lnTo>
                    <a:lnTo>
                      <a:pt x="591" y="1281"/>
                    </a:lnTo>
                    <a:lnTo>
                      <a:pt x="540" y="1281"/>
                    </a:lnTo>
                    <a:lnTo>
                      <a:pt x="492" y="1281"/>
                    </a:lnTo>
                    <a:lnTo>
                      <a:pt x="443" y="1330"/>
                    </a:lnTo>
                    <a:lnTo>
                      <a:pt x="394" y="1378"/>
                    </a:lnTo>
                    <a:lnTo>
                      <a:pt x="394" y="1427"/>
                    </a:lnTo>
                    <a:lnTo>
                      <a:pt x="394" y="1478"/>
                    </a:lnTo>
                    <a:lnTo>
                      <a:pt x="344" y="1527"/>
                    </a:lnTo>
                    <a:lnTo>
                      <a:pt x="344" y="1527"/>
                    </a:lnTo>
                    <a:lnTo>
                      <a:pt x="295" y="1575"/>
                    </a:lnTo>
                    <a:lnTo>
                      <a:pt x="246" y="1675"/>
                    </a:lnTo>
                    <a:lnTo>
                      <a:pt x="197" y="1772"/>
                    </a:lnTo>
                    <a:lnTo>
                      <a:pt x="246" y="1821"/>
                    </a:lnTo>
                    <a:lnTo>
                      <a:pt x="295" y="1821"/>
                    </a:lnTo>
                    <a:lnTo>
                      <a:pt x="344" y="1821"/>
                    </a:lnTo>
                    <a:lnTo>
                      <a:pt x="344" y="1871"/>
                    </a:lnTo>
                    <a:lnTo>
                      <a:pt x="295" y="1871"/>
                    </a:lnTo>
                    <a:lnTo>
                      <a:pt x="344" y="1920"/>
                    </a:lnTo>
                    <a:lnTo>
                      <a:pt x="394" y="1969"/>
                    </a:lnTo>
                    <a:lnTo>
                      <a:pt x="394" y="1969"/>
                    </a:lnTo>
                    <a:lnTo>
                      <a:pt x="443" y="1969"/>
                    </a:lnTo>
                    <a:lnTo>
                      <a:pt x="394" y="1969"/>
                    </a:lnTo>
                    <a:lnTo>
                      <a:pt x="344" y="1969"/>
                    </a:lnTo>
                    <a:lnTo>
                      <a:pt x="295" y="2018"/>
                    </a:lnTo>
                    <a:lnTo>
                      <a:pt x="344" y="2068"/>
                    </a:lnTo>
                    <a:lnTo>
                      <a:pt x="344" y="2117"/>
                    </a:lnTo>
                    <a:lnTo>
                      <a:pt x="344" y="2117"/>
                    </a:lnTo>
                    <a:lnTo>
                      <a:pt x="295" y="2117"/>
                    </a:lnTo>
                    <a:lnTo>
                      <a:pt x="295" y="2068"/>
                    </a:lnTo>
                    <a:lnTo>
                      <a:pt x="246" y="2018"/>
                    </a:lnTo>
                    <a:lnTo>
                      <a:pt x="197" y="2018"/>
                    </a:lnTo>
                    <a:lnTo>
                      <a:pt x="147" y="2018"/>
                    </a:lnTo>
                    <a:lnTo>
                      <a:pt x="98" y="2018"/>
                    </a:lnTo>
                    <a:lnTo>
                      <a:pt x="98" y="2117"/>
                    </a:lnTo>
                    <a:lnTo>
                      <a:pt x="98" y="2166"/>
                    </a:lnTo>
                    <a:lnTo>
                      <a:pt x="98" y="2117"/>
                    </a:lnTo>
                    <a:lnTo>
                      <a:pt x="98" y="2068"/>
                    </a:lnTo>
                    <a:lnTo>
                      <a:pt x="49" y="2018"/>
                    </a:lnTo>
                    <a:lnTo>
                      <a:pt x="0" y="2018"/>
                    </a:lnTo>
                    <a:lnTo>
                      <a:pt x="0" y="7727"/>
                    </a:lnTo>
                    <a:lnTo>
                      <a:pt x="4626" y="7727"/>
                    </a:lnTo>
                    <a:lnTo>
                      <a:pt x="4626" y="2856"/>
                    </a:lnTo>
                    <a:close/>
                    <a:moveTo>
                      <a:pt x="591" y="443"/>
                    </a:moveTo>
                    <a:lnTo>
                      <a:pt x="688" y="394"/>
                    </a:lnTo>
                    <a:lnTo>
                      <a:pt x="788" y="443"/>
                    </a:lnTo>
                    <a:lnTo>
                      <a:pt x="837" y="443"/>
                    </a:lnTo>
                    <a:lnTo>
                      <a:pt x="837" y="394"/>
                    </a:lnTo>
                    <a:lnTo>
                      <a:pt x="788" y="394"/>
                    </a:lnTo>
                    <a:lnTo>
                      <a:pt x="788" y="394"/>
                    </a:lnTo>
                    <a:lnTo>
                      <a:pt x="737" y="345"/>
                    </a:lnTo>
                    <a:lnTo>
                      <a:pt x="737" y="296"/>
                    </a:lnTo>
                    <a:lnTo>
                      <a:pt x="688" y="296"/>
                    </a:lnTo>
                    <a:lnTo>
                      <a:pt x="688" y="246"/>
                    </a:lnTo>
                    <a:lnTo>
                      <a:pt x="688" y="197"/>
                    </a:lnTo>
                    <a:lnTo>
                      <a:pt x="640" y="197"/>
                    </a:lnTo>
                    <a:lnTo>
                      <a:pt x="640" y="197"/>
                    </a:lnTo>
                    <a:lnTo>
                      <a:pt x="591" y="246"/>
                    </a:lnTo>
                    <a:lnTo>
                      <a:pt x="591" y="296"/>
                    </a:lnTo>
                    <a:lnTo>
                      <a:pt x="591" y="345"/>
                    </a:lnTo>
                    <a:lnTo>
                      <a:pt x="591" y="394"/>
                    </a:lnTo>
                    <a:lnTo>
                      <a:pt x="540" y="345"/>
                    </a:lnTo>
                    <a:lnTo>
                      <a:pt x="540" y="443"/>
                    </a:lnTo>
                    <a:lnTo>
                      <a:pt x="540" y="443"/>
                    </a:lnTo>
                    <a:lnTo>
                      <a:pt x="591" y="443"/>
                    </a:lnTo>
                    <a:close/>
                    <a:moveTo>
                      <a:pt x="1772" y="100"/>
                    </a:moveTo>
                    <a:lnTo>
                      <a:pt x="1821" y="197"/>
                    </a:lnTo>
                    <a:lnTo>
                      <a:pt x="1821" y="148"/>
                    </a:lnTo>
                    <a:lnTo>
                      <a:pt x="1870" y="100"/>
                    </a:lnTo>
                    <a:lnTo>
                      <a:pt x="1821" y="49"/>
                    </a:lnTo>
                    <a:lnTo>
                      <a:pt x="1821" y="0"/>
                    </a:lnTo>
                    <a:lnTo>
                      <a:pt x="1821" y="0"/>
                    </a:lnTo>
                    <a:lnTo>
                      <a:pt x="1821" y="49"/>
                    </a:lnTo>
                    <a:lnTo>
                      <a:pt x="1772" y="49"/>
                    </a:lnTo>
                    <a:lnTo>
                      <a:pt x="1821" y="100"/>
                    </a:lnTo>
                    <a:lnTo>
                      <a:pt x="1772" y="100"/>
                    </a:lnTo>
                    <a:close/>
                    <a:moveTo>
                      <a:pt x="737" y="246"/>
                    </a:moveTo>
                    <a:lnTo>
                      <a:pt x="788" y="345"/>
                    </a:lnTo>
                    <a:lnTo>
                      <a:pt x="837" y="394"/>
                    </a:lnTo>
                    <a:lnTo>
                      <a:pt x="985" y="493"/>
                    </a:lnTo>
                    <a:lnTo>
                      <a:pt x="1181" y="394"/>
                    </a:lnTo>
                    <a:lnTo>
                      <a:pt x="1230" y="296"/>
                    </a:lnTo>
                    <a:lnTo>
                      <a:pt x="1279" y="296"/>
                    </a:lnTo>
                    <a:lnTo>
                      <a:pt x="1279" y="296"/>
                    </a:lnTo>
                    <a:lnTo>
                      <a:pt x="1279" y="246"/>
                    </a:lnTo>
                    <a:lnTo>
                      <a:pt x="1279" y="246"/>
                    </a:lnTo>
                    <a:lnTo>
                      <a:pt x="1279" y="197"/>
                    </a:lnTo>
                    <a:lnTo>
                      <a:pt x="1230" y="197"/>
                    </a:lnTo>
                    <a:lnTo>
                      <a:pt x="1181" y="148"/>
                    </a:lnTo>
                    <a:lnTo>
                      <a:pt x="1181" y="100"/>
                    </a:lnTo>
                    <a:lnTo>
                      <a:pt x="1131" y="148"/>
                    </a:lnTo>
                    <a:lnTo>
                      <a:pt x="1082" y="148"/>
                    </a:lnTo>
                    <a:lnTo>
                      <a:pt x="1033" y="197"/>
                    </a:lnTo>
                    <a:lnTo>
                      <a:pt x="1033" y="197"/>
                    </a:lnTo>
                    <a:lnTo>
                      <a:pt x="985" y="197"/>
                    </a:lnTo>
                    <a:lnTo>
                      <a:pt x="885" y="197"/>
                    </a:lnTo>
                    <a:lnTo>
                      <a:pt x="837" y="197"/>
                    </a:lnTo>
                    <a:lnTo>
                      <a:pt x="788" y="148"/>
                    </a:lnTo>
                    <a:lnTo>
                      <a:pt x="788" y="148"/>
                    </a:lnTo>
                    <a:lnTo>
                      <a:pt x="737" y="100"/>
                    </a:lnTo>
                    <a:lnTo>
                      <a:pt x="737" y="100"/>
                    </a:lnTo>
                    <a:lnTo>
                      <a:pt x="688" y="100"/>
                    </a:lnTo>
                    <a:lnTo>
                      <a:pt x="688" y="148"/>
                    </a:lnTo>
                    <a:lnTo>
                      <a:pt x="737" y="148"/>
                    </a:lnTo>
                    <a:lnTo>
                      <a:pt x="737" y="246"/>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sp>
            <p:nvSpPr>
              <p:cNvPr id="181" name="Freeform 180"/>
              <p:cNvSpPr>
                <a:spLocks noChangeArrowheads="1"/>
              </p:cNvSpPr>
              <p:nvPr/>
            </p:nvSpPr>
            <p:spPr bwMode="auto">
              <a:xfrm>
                <a:off x="2249708" y="1352553"/>
                <a:ext cx="2568576" cy="3392489"/>
              </a:xfrm>
              <a:custGeom>
                <a:avLst/>
                <a:gdLst>
                  <a:gd name="T0" fmla="*/ 5957 w 8271"/>
                  <a:gd name="T1" fmla="*/ 788 h 10928"/>
                  <a:gd name="T2" fmla="*/ 1280 w 8271"/>
                  <a:gd name="T3" fmla="*/ 3594 h 10928"/>
                  <a:gd name="T4" fmla="*/ 6301 w 8271"/>
                  <a:gd name="T5" fmla="*/ 345 h 10928"/>
                  <a:gd name="T6" fmla="*/ 50 w 8271"/>
                  <a:gd name="T7" fmla="*/ 6054 h 10928"/>
                  <a:gd name="T8" fmla="*/ 8073 w 8271"/>
                  <a:gd name="T9" fmla="*/ 542 h 10928"/>
                  <a:gd name="T10" fmla="*/ 7876 w 8271"/>
                  <a:gd name="T11" fmla="*/ 641 h 10928"/>
                  <a:gd name="T12" fmla="*/ 7826 w 8271"/>
                  <a:gd name="T13" fmla="*/ 739 h 10928"/>
                  <a:gd name="T14" fmla="*/ 7826 w 8271"/>
                  <a:gd name="T15" fmla="*/ 493 h 10928"/>
                  <a:gd name="T16" fmla="*/ 7286 w 8271"/>
                  <a:gd name="T17" fmla="*/ 51 h 10928"/>
                  <a:gd name="T18" fmla="*/ 7039 w 8271"/>
                  <a:gd name="T19" fmla="*/ 197 h 10928"/>
                  <a:gd name="T20" fmla="*/ 6842 w 8271"/>
                  <a:gd name="T21" fmla="*/ 148 h 10928"/>
                  <a:gd name="T22" fmla="*/ 6744 w 8271"/>
                  <a:gd name="T23" fmla="*/ 296 h 10928"/>
                  <a:gd name="T24" fmla="*/ 6645 w 8271"/>
                  <a:gd name="T25" fmla="*/ 345 h 10928"/>
                  <a:gd name="T26" fmla="*/ 6596 w 8271"/>
                  <a:gd name="T27" fmla="*/ 296 h 10928"/>
                  <a:gd name="T28" fmla="*/ 6399 w 8271"/>
                  <a:gd name="T29" fmla="*/ 394 h 10928"/>
                  <a:gd name="T30" fmla="*/ 6399 w 8271"/>
                  <a:gd name="T31" fmla="*/ 641 h 10928"/>
                  <a:gd name="T32" fmla="*/ 6251 w 8271"/>
                  <a:gd name="T33" fmla="*/ 641 h 10928"/>
                  <a:gd name="T34" fmla="*/ 6153 w 8271"/>
                  <a:gd name="T35" fmla="*/ 788 h 10928"/>
                  <a:gd name="T36" fmla="*/ 6105 w 8271"/>
                  <a:gd name="T37" fmla="*/ 788 h 10928"/>
                  <a:gd name="T38" fmla="*/ 5908 w 8271"/>
                  <a:gd name="T39" fmla="*/ 887 h 10928"/>
                  <a:gd name="T40" fmla="*/ 6054 w 8271"/>
                  <a:gd name="T41" fmla="*/ 1084 h 10928"/>
                  <a:gd name="T42" fmla="*/ 5908 w 8271"/>
                  <a:gd name="T43" fmla="*/ 1281 h 10928"/>
                  <a:gd name="T44" fmla="*/ 6054 w 8271"/>
                  <a:gd name="T45" fmla="*/ 1330 h 10928"/>
                  <a:gd name="T46" fmla="*/ 5709 w 8271"/>
                  <a:gd name="T47" fmla="*/ 1281 h 10928"/>
                  <a:gd name="T48" fmla="*/ 5514 w 8271"/>
                  <a:gd name="T49" fmla="*/ 1378 h 10928"/>
                  <a:gd name="T50" fmla="*/ 5563 w 8271"/>
                  <a:gd name="T51" fmla="*/ 1575 h 10928"/>
                  <a:gd name="T52" fmla="*/ 5563 w 8271"/>
                  <a:gd name="T53" fmla="*/ 1723 h 10928"/>
                  <a:gd name="T54" fmla="*/ 5464 w 8271"/>
                  <a:gd name="T55" fmla="*/ 1920 h 10928"/>
                  <a:gd name="T56" fmla="*/ 5218 w 8271"/>
                  <a:gd name="T57" fmla="*/ 1526 h 10928"/>
                  <a:gd name="T58" fmla="*/ 4972 w 8271"/>
                  <a:gd name="T59" fmla="*/ 1626 h 10928"/>
                  <a:gd name="T60" fmla="*/ 4775 w 8271"/>
                  <a:gd name="T61" fmla="*/ 2019 h 10928"/>
                  <a:gd name="T62" fmla="*/ 4578 w 8271"/>
                  <a:gd name="T63" fmla="*/ 2413 h 10928"/>
                  <a:gd name="T64" fmla="*/ 4282 w 8271"/>
                  <a:gd name="T65" fmla="*/ 2953 h 10928"/>
                  <a:gd name="T66" fmla="*/ 3348 w 8271"/>
                  <a:gd name="T67" fmla="*/ 3201 h 10928"/>
                  <a:gd name="T68" fmla="*/ 2462 w 8271"/>
                  <a:gd name="T69" fmla="*/ 3544 h 10928"/>
                  <a:gd name="T70" fmla="*/ 1920 w 8271"/>
                  <a:gd name="T71" fmla="*/ 3594 h 10928"/>
                  <a:gd name="T72" fmla="*/ 1035 w 8271"/>
                  <a:gd name="T73" fmla="*/ 4086 h 10928"/>
                  <a:gd name="T74" fmla="*/ 641 w 8271"/>
                  <a:gd name="T75" fmla="*/ 4479 h 10928"/>
                  <a:gd name="T76" fmla="*/ 493 w 8271"/>
                  <a:gd name="T77" fmla="*/ 4382 h 10928"/>
                  <a:gd name="T78" fmla="*/ 444 w 8271"/>
                  <a:gd name="T79" fmla="*/ 4972 h 10928"/>
                  <a:gd name="T80" fmla="*/ 345 w 8271"/>
                  <a:gd name="T81" fmla="*/ 5612 h 10928"/>
                  <a:gd name="T82" fmla="*/ 690 w 8271"/>
                  <a:gd name="T83" fmla="*/ 6448 h 10928"/>
                  <a:gd name="T84" fmla="*/ 493 w 8271"/>
                  <a:gd name="T85" fmla="*/ 6350 h 10928"/>
                  <a:gd name="T86" fmla="*/ 395 w 8271"/>
                  <a:gd name="T87" fmla="*/ 6152 h 10928"/>
                  <a:gd name="T88" fmla="*/ 444 w 8271"/>
                  <a:gd name="T89" fmla="*/ 6399 h 10928"/>
                  <a:gd name="T90" fmla="*/ 345 w 8271"/>
                  <a:gd name="T91" fmla="*/ 6497 h 10928"/>
                  <a:gd name="T92" fmla="*/ 198 w 8271"/>
                  <a:gd name="T93" fmla="*/ 6399 h 10928"/>
                  <a:gd name="T94" fmla="*/ 592 w 8271"/>
                  <a:gd name="T95" fmla="*/ 6990 h 10928"/>
                  <a:gd name="T96" fmla="*/ 887 w 8271"/>
                  <a:gd name="T97" fmla="*/ 7678 h 10928"/>
                  <a:gd name="T98" fmla="*/ 1084 w 8271"/>
                  <a:gd name="T99" fmla="*/ 8466 h 10928"/>
                  <a:gd name="T100" fmla="*/ 1477 w 8271"/>
                  <a:gd name="T101" fmla="*/ 9549 h 10928"/>
                  <a:gd name="T102" fmla="*/ 1380 w 8271"/>
                  <a:gd name="T103" fmla="*/ 10140 h 10928"/>
                  <a:gd name="T104" fmla="*/ 1084 w 8271"/>
                  <a:gd name="T105" fmla="*/ 10434 h 10928"/>
                  <a:gd name="T106" fmla="*/ 1577 w 8271"/>
                  <a:gd name="T107" fmla="*/ 10779 h 10928"/>
                  <a:gd name="T108" fmla="*/ 2561 w 8271"/>
                  <a:gd name="T109" fmla="*/ 10927 h 10928"/>
                  <a:gd name="T110" fmla="*/ 3397 w 8271"/>
                  <a:gd name="T111" fmla="*/ 10582 h 10928"/>
                  <a:gd name="T112" fmla="*/ 4085 w 8271"/>
                  <a:gd name="T113" fmla="*/ 10337 h 10928"/>
                  <a:gd name="T114" fmla="*/ 5169 w 8271"/>
                  <a:gd name="T115" fmla="*/ 10337 h 10928"/>
                  <a:gd name="T116" fmla="*/ 5709 w 8271"/>
                  <a:gd name="T117" fmla="*/ 10091 h 10928"/>
                  <a:gd name="T118" fmla="*/ 6448 w 8271"/>
                  <a:gd name="T119" fmla="*/ 9647 h 10928"/>
                  <a:gd name="T120" fmla="*/ 7580 w 8271"/>
                  <a:gd name="T121" fmla="*/ 9450 h 10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71" h="10928">
                    <a:moveTo>
                      <a:pt x="5957" y="838"/>
                    </a:moveTo>
                    <a:lnTo>
                      <a:pt x="6005" y="838"/>
                    </a:lnTo>
                    <a:lnTo>
                      <a:pt x="6005" y="838"/>
                    </a:lnTo>
                    <a:lnTo>
                      <a:pt x="6005" y="838"/>
                    </a:lnTo>
                    <a:lnTo>
                      <a:pt x="6005" y="788"/>
                    </a:lnTo>
                    <a:lnTo>
                      <a:pt x="6005" y="788"/>
                    </a:lnTo>
                    <a:lnTo>
                      <a:pt x="5957" y="788"/>
                    </a:lnTo>
                    <a:lnTo>
                      <a:pt x="5957" y="788"/>
                    </a:lnTo>
                    <a:lnTo>
                      <a:pt x="5957" y="838"/>
                    </a:lnTo>
                    <a:close/>
                    <a:moveTo>
                      <a:pt x="1280" y="3643"/>
                    </a:moveTo>
                    <a:lnTo>
                      <a:pt x="1329" y="3594"/>
                    </a:lnTo>
                    <a:lnTo>
                      <a:pt x="1329" y="3594"/>
                    </a:lnTo>
                    <a:lnTo>
                      <a:pt x="1329" y="3544"/>
                    </a:lnTo>
                    <a:lnTo>
                      <a:pt x="1280" y="3594"/>
                    </a:lnTo>
                    <a:lnTo>
                      <a:pt x="1232" y="3643"/>
                    </a:lnTo>
                    <a:lnTo>
                      <a:pt x="1232" y="3643"/>
                    </a:lnTo>
                    <a:lnTo>
                      <a:pt x="1280" y="3643"/>
                    </a:lnTo>
                    <a:close/>
                    <a:moveTo>
                      <a:pt x="6301" y="444"/>
                    </a:moveTo>
                    <a:lnTo>
                      <a:pt x="6301" y="394"/>
                    </a:lnTo>
                    <a:lnTo>
                      <a:pt x="6301" y="394"/>
                    </a:lnTo>
                    <a:lnTo>
                      <a:pt x="6301" y="345"/>
                    </a:lnTo>
                    <a:lnTo>
                      <a:pt x="6301" y="394"/>
                    </a:lnTo>
                    <a:lnTo>
                      <a:pt x="6251" y="444"/>
                    </a:lnTo>
                    <a:lnTo>
                      <a:pt x="6301" y="444"/>
                    </a:lnTo>
                    <a:close/>
                    <a:moveTo>
                      <a:pt x="148" y="6251"/>
                    </a:moveTo>
                    <a:lnTo>
                      <a:pt x="148" y="6202"/>
                    </a:lnTo>
                    <a:lnTo>
                      <a:pt x="99" y="6202"/>
                    </a:lnTo>
                    <a:lnTo>
                      <a:pt x="50" y="6054"/>
                    </a:lnTo>
                    <a:lnTo>
                      <a:pt x="50" y="6054"/>
                    </a:lnTo>
                    <a:lnTo>
                      <a:pt x="0" y="6054"/>
                    </a:lnTo>
                    <a:lnTo>
                      <a:pt x="50" y="6152"/>
                    </a:lnTo>
                    <a:lnTo>
                      <a:pt x="148" y="6350"/>
                    </a:lnTo>
                    <a:lnTo>
                      <a:pt x="148" y="6300"/>
                    </a:lnTo>
                    <a:lnTo>
                      <a:pt x="148" y="6251"/>
                    </a:lnTo>
                    <a:close/>
                    <a:moveTo>
                      <a:pt x="8073" y="542"/>
                    </a:moveTo>
                    <a:lnTo>
                      <a:pt x="8073" y="542"/>
                    </a:lnTo>
                    <a:lnTo>
                      <a:pt x="8023" y="542"/>
                    </a:lnTo>
                    <a:lnTo>
                      <a:pt x="7974" y="542"/>
                    </a:lnTo>
                    <a:lnTo>
                      <a:pt x="7974" y="591"/>
                    </a:lnTo>
                    <a:lnTo>
                      <a:pt x="7925" y="591"/>
                    </a:lnTo>
                    <a:lnTo>
                      <a:pt x="7925" y="591"/>
                    </a:lnTo>
                    <a:lnTo>
                      <a:pt x="7876" y="641"/>
                    </a:lnTo>
                    <a:lnTo>
                      <a:pt x="7826" y="641"/>
                    </a:lnTo>
                    <a:lnTo>
                      <a:pt x="7826" y="690"/>
                    </a:lnTo>
                    <a:lnTo>
                      <a:pt x="7876" y="739"/>
                    </a:lnTo>
                    <a:lnTo>
                      <a:pt x="7876" y="788"/>
                    </a:lnTo>
                    <a:lnTo>
                      <a:pt x="7876" y="788"/>
                    </a:lnTo>
                    <a:lnTo>
                      <a:pt x="7876" y="788"/>
                    </a:lnTo>
                    <a:lnTo>
                      <a:pt x="7826" y="739"/>
                    </a:lnTo>
                    <a:lnTo>
                      <a:pt x="7826" y="788"/>
                    </a:lnTo>
                    <a:lnTo>
                      <a:pt x="7777" y="788"/>
                    </a:lnTo>
                    <a:lnTo>
                      <a:pt x="7777" y="690"/>
                    </a:lnTo>
                    <a:lnTo>
                      <a:pt x="7826" y="591"/>
                    </a:lnTo>
                    <a:lnTo>
                      <a:pt x="7826" y="542"/>
                    </a:lnTo>
                    <a:lnTo>
                      <a:pt x="7876" y="493"/>
                    </a:lnTo>
                    <a:lnTo>
                      <a:pt x="7826" y="493"/>
                    </a:lnTo>
                    <a:lnTo>
                      <a:pt x="7680" y="394"/>
                    </a:lnTo>
                    <a:lnTo>
                      <a:pt x="7629" y="296"/>
                    </a:lnTo>
                    <a:lnTo>
                      <a:pt x="7580" y="248"/>
                    </a:lnTo>
                    <a:lnTo>
                      <a:pt x="7532" y="197"/>
                    </a:lnTo>
                    <a:lnTo>
                      <a:pt x="7481" y="148"/>
                    </a:lnTo>
                    <a:lnTo>
                      <a:pt x="7383" y="100"/>
                    </a:lnTo>
                    <a:lnTo>
                      <a:pt x="7286" y="51"/>
                    </a:lnTo>
                    <a:lnTo>
                      <a:pt x="7235" y="0"/>
                    </a:lnTo>
                    <a:lnTo>
                      <a:pt x="7187" y="0"/>
                    </a:lnTo>
                    <a:lnTo>
                      <a:pt x="7138" y="0"/>
                    </a:lnTo>
                    <a:lnTo>
                      <a:pt x="7138" y="51"/>
                    </a:lnTo>
                    <a:lnTo>
                      <a:pt x="7138" y="100"/>
                    </a:lnTo>
                    <a:lnTo>
                      <a:pt x="7087" y="148"/>
                    </a:lnTo>
                    <a:lnTo>
                      <a:pt x="7039" y="197"/>
                    </a:lnTo>
                    <a:lnTo>
                      <a:pt x="6990" y="148"/>
                    </a:lnTo>
                    <a:lnTo>
                      <a:pt x="6941" y="148"/>
                    </a:lnTo>
                    <a:lnTo>
                      <a:pt x="6892" y="148"/>
                    </a:lnTo>
                    <a:lnTo>
                      <a:pt x="6892" y="197"/>
                    </a:lnTo>
                    <a:lnTo>
                      <a:pt x="6842" y="197"/>
                    </a:lnTo>
                    <a:lnTo>
                      <a:pt x="6842" y="197"/>
                    </a:lnTo>
                    <a:lnTo>
                      <a:pt x="6842" y="148"/>
                    </a:lnTo>
                    <a:lnTo>
                      <a:pt x="6793" y="100"/>
                    </a:lnTo>
                    <a:lnTo>
                      <a:pt x="6744" y="100"/>
                    </a:lnTo>
                    <a:lnTo>
                      <a:pt x="6793" y="148"/>
                    </a:lnTo>
                    <a:lnTo>
                      <a:pt x="6793" y="197"/>
                    </a:lnTo>
                    <a:lnTo>
                      <a:pt x="6793" y="197"/>
                    </a:lnTo>
                    <a:lnTo>
                      <a:pt x="6744" y="248"/>
                    </a:lnTo>
                    <a:lnTo>
                      <a:pt x="6744" y="296"/>
                    </a:lnTo>
                    <a:lnTo>
                      <a:pt x="6744" y="296"/>
                    </a:lnTo>
                    <a:lnTo>
                      <a:pt x="6744" y="394"/>
                    </a:lnTo>
                    <a:lnTo>
                      <a:pt x="6695" y="394"/>
                    </a:lnTo>
                    <a:lnTo>
                      <a:pt x="6695" y="444"/>
                    </a:lnTo>
                    <a:lnTo>
                      <a:pt x="6645" y="444"/>
                    </a:lnTo>
                    <a:lnTo>
                      <a:pt x="6645" y="394"/>
                    </a:lnTo>
                    <a:lnTo>
                      <a:pt x="6645" y="345"/>
                    </a:lnTo>
                    <a:lnTo>
                      <a:pt x="6596" y="345"/>
                    </a:lnTo>
                    <a:lnTo>
                      <a:pt x="6596" y="394"/>
                    </a:lnTo>
                    <a:lnTo>
                      <a:pt x="6596" y="394"/>
                    </a:lnTo>
                    <a:lnTo>
                      <a:pt x="6547" y="394"/>
                    </a:lnTo>
                    <a:lnTo>
                      <a:pt x="6547" y="394"/>
                    </a:lnTo>
                    <a:lnTo>
                      <a:pt x="6547" y="345"/>
                    </a:lnTo>
                    <a:lnTo>
                      <a:pt x="6596" y="296"/>
                    </a:lnTo>
                    <a:lnTo>
                      <a:pt x="6547" y="248"/>
                    </a:lnTo>
                    <a:lnTo>
                      <a:pt x="6547" y="248"/>
                    </a:lnTo>
                    <a:lnTo>
                      <a:pt x="6547" y="296"/>
                    </a:lnTo>
                    <a:lnTo>
                      <a:pt x="6498" y="394"/>
                    </a:lnTo>
                    <a:lnTo>
                      <a:pt x="6498" y="394"/>
                    </a:lnTo>
                    <a:lnTo>
                      <a:pt x="6448" y="394"/>
                    </a:lnTo>
                    <a:lnTo>
                      <a:pt x="6399" y="394"/>
                    </a:lnTo>
                    <a:lnTo>
                      <a:pt x="6350" y="444"/>
                    </a:lnTo>
                    <a:lnTo>
                      <a:pt x="6350" y="444"/>
                    </a:lnTo>
                    <a:lnTo>
                      <a:pt x="6301" y="493"/>
                    </a:lnTo>
                    <a:lnTo>
                      <a:pt x="6301" y="542"/>
                    </a:lnTo>
                    <a:lnTo>
                      <a:pt x="6350" y="591"/>
                    </a:lnTo>
                    <a:lnTo>
                      <a:pt x="6350" y="591"/>
                    </a:lnTo>
                    <a:lnTo>
                      <a:pt x="6399" y="641"/>
                    </a:lnTo>
                    <a:lnTo>
                      <a:pt x="6399" y="690"/>
                    </a:lnTo>
                    <a:lnTo>
                      <a:pt x="6399" y="690"/>
                    </a:lnTo>
                    <a:lnTo>
                      <a:pt x="6350" y="690"/>
                    </a:lnTo>
                    <a:lnTo>
                      <a:pt x="6301" y="641"/>
                    </a:lnTo>
                    <a:lnTo>
                      <a:pt x="6251" y="641"/>
                    </a:lnTo>
                    <a:lnTo>
                      <a:pt x="6251" y="641"/>
                    </a:lnTo>
                    <a:lnTo>
                      <a:pt x="6251" y="641"/>
                    </a:lnTo>
                    <a:lnTo>
                      <a:pt x="6251" y="690"/>
                    </a:lnTo>
                    <a:lnTo>
                      <a:pt x="6202" y="690"/>
                    </a:lnTo>
                    <a:lnTo>
                      <a:pt x="6153" y="690"/>
                    </a:lnTo>
                    <a:lnTo>
                      <a:pt x="6153" y="739"/>
                    </a:lnTo>
                    <a:lnTo>
                      <a:pt x="6153" y="739"/>
                    </a:lnTo>
                    <a:lnTo>
                      <a:pt x="6153" y="788"/>
                    </a:lnTo>
                    <a:lnTo>
                      <a:pt x="6153" y="788"/>
                    </a:lnTo>
                    <a:lnTo>
                      <a:pt x="6251" y="788"/>
                    </a:lnTo>
                    <a:lnTo>
                      <a:pt x="6251" y="788"/>
                    </a:lnTo>
                    <a:lnTo>
                      <a:pt x="6251" y="838"/>
                    </a:lnTo>
                    <a:lnTo>
                      <a:pt x="6251" y="887"/>
                    </a:lnTo>
                    <a:lnTo>
                      <a:pt x="6202" y="887"/>
                    </a:lnTo>
                    <a:lnTo>
                      <a:pt x="6202" y="838"/>
                    </a:lnTo>
                    <a:lnTo>
                      <a:pt x="6105" y="788"/>
                    </a:lnTo>
                    <a:lnTo>
                      <a:pt x="6054" y="788"/>
                    </a:lnTo>
                    <a:lnTo>
                      <a:pt x="6054" y="788"/>
                    </a:lnTo>
                    <a:lnTo>
                      <a:pt x="6054" y="838"/>
                    </a:lnTo>
                    <a:lnTo>
                      <a:pt x="6054" y="838"/>
                    </a:lnTo>
                    <a:lnTo>
                      <a:pt x="6005" y="887"/>
                    </a:lnTo>
                    <a:lnTo>
                      <a:pt x="5957" y="887"/>
                    </a:lnTo>
                    <a:lnTo>
                      <a:pt x="5908" y="887"/>
                    </a:lnTo>
                    <a:lnTo>
                      <a:pt x="5908" y="985"/>
                    </a:lnTo>
                    <a:lnTo>
                      <a:pt x="5908" y="1035"/>
                    </a:lnTo>
                    <a:lnTo>
                      <a:pt x="5957" y="1084"/>
                    </a:lnTo>
                    <a:lnTo>
                      <a:pt x="5957" y="1133"/>
                    </a:lnTo>
                    <a:lnTo>
                      <a:pt x="6005" y="1084"/>
                    </a:lnTo>
                    <a:lnTo>
                      <a:pt x="6054" y="1035"/>
                    </a:lnTo>
                    <a:lnTo>
                      <a:pt x="6054" y="1084"/>
                    </a:lnTo>
                    <a:lnTo>
                      <a:pt x="6005" y="1133"/>
                    </a:lnTo>
                    <a:lnTo>
                      <a:pt x="6005" y="1181"/>
                    </a:lnTo>
                    <a:lnTo>
                      <a:pt x="6005" y="1232"/>
                    </a:lnTo>
                    <a:lnTo>
                      <a:pt x="5957" y="1232"/>
                    </a:lnTo>
                    <a:lnTo>
                      <a:pt x="5908" y="1181"/>
                    </a:lnTo>
                    <a:lnTo>
                      <a:pt x="5908" y="1232"/>
                    </a:lnTo>
                    <a:lnTo>
                      <a:pt x="5908" y="1281"/>
                    </a:lnTo>
                    <a:lnTo>
                      <a:pt x="5908" y="1330"/>
                    </a:lnTo>
                    <a:lnTo>
                      <a:pt x="5957" y="1330"/>
                    </a:lnTo>
                    <a:lnTo>
                      <a:pt x="6005" y="1330"/>
                    </a:lnTo>
                    <a:lnTo>
                      <a:pt x="6054" y="1330"/>
                    </a:lnTo>
                    <a:lnTo>
                      <a:pt x="6105" y="1330"/>
                    </a:lnTo>
                    <a:lnTo>
                      <a:pt x="6105" y="1378"/>
                    </a:lnTo>
                    <a:lnTo>
                      <a:pt x="6054" y="1330"/>
                    </a:lnTo>
                    <a:lnTo>
                      <a:pt x="5957" y="1378"/>
                    </a:lnTo>
                    <a:lnTo>
                      <a:pt x="5957" y="1330"/>
                    </a:lnTo>
                    <a:lnTo>
                      <a:pt x="5857" y="1330"/>
                    </a:lnTo>
                    <a:lnTo>
                      <a:pt x="5809" y="1330"/>
                    </a:lnTo>
                    <a:lnTo>
                      <a:pt x="5760" y="1281"/>
                    </a:lnTo>
                    <a:lnTo>
                      <a:pt x="5709" y="1281"/>
                    </a:lnTo>
                    <a:lnTo>
                      <a:pt x="5709" y="1281"/>
                    </a:lnTo>
                    <a:lnTo>
                      <a:pt x="5660" y="1330"/>
                    </a:lnTo>
                    <a:lnTo>
                      <a:pt x="5612" y="1330"/>
                    </a:lnTo>
                    <a:lnTo>
                      <a:pt x="5563" y="1232"/>
                    </a:lnTo>
                    <a:lnTo>
                      <a:pt x="5514" y="1232"/>
                    </a:lnTo>
                    <a:lnTo>
                      <a:pt x="5514" y="1281"/>
                    </a:lnTo>
                    <a:lnTo>
                      <a:pt x="5514" y="1330"/>
                    </a:lnTo>
                    <a:lnTo>
                      <a:pt x="5514" y="1378"/>
                    </a:lnTo>
                    <a:lnTo>
                      <a:pt x="5514" y="1378"/>
                    </a:lnTo>
                    <a:lnTo>
                      <a:pt x="5464" y="1378"/>
                    </a:lnTo>
                    <a:lnTo>
                      <a:pt x="5464" y="1429"/>
                    </a:lnTo>
                    <a:lnTo>
                      <a:pt x="5464" y="1429"/>
                    </a:lnTo>
                    <a:lnTo>
                      <a:pt x="5514" y="1478"/>
                    </a:lnTo>
                    <a:lnTo>
                      <a:pt x="5563" y="1526"/>
                    </a:lnTo>
                    <a:lnTo>
                      <a:pt x="5563" y="1575"/>
                    </a:lnTo>
                    <a:lnTo>
                      <a:pt x="5612" y="1575"/>
                    </a:lnTo>
                    <a:lnTo>
                      <a:pt x="5612" y="1575"/>
                    </a:lnTo>
                    <a:lnTo>
                      <a:pt x="5660" y="1626"/>
                    </a:lnTo>
                    <a:lnTo>
                      <a:pt x="5612" y="1674"/>
                    </a:lnTo>
                    <a:lnTo>
                      <a:pt x="5612" y="1723"/>
                    </a:lnTo>
                    <a:lnTo>
                      <a:pt x="5612" y="1723"/>
                    </a:lnTo>
                    <a:lnTo>
                      <a:pt x="5563" y="1723"/>
                    </a:lnTo>
                    <a:lnTo>
                      <a:pt x="5514" y="1674"/>
                    </a:lnTo>
                    <a:lnTo>
                      <a:pt x="5514" y="1674"/>
                    </a:lnTo>
                    <a:lnTo>
                      <a:pt x="5514" y="1674"/>
                    </a:lnTo>
                    <a:lnTo>
                      <a:pt x="5514" y="1723"/>
                    </a:lnTo>
                    <a:lnTo>
                      <a:pt x="5514" y="1772"/>
                    </a:lnTo>
                    <a:lnTo>
                      <a:pt x="5464" y="1871"/>
                    </a:lnTo>
                    <a:lnTo>
                      <a:pt x="5464" y="1920"/>
                    </a:lnTo>
                    <a:lnTo>
                      <a:pt x="5464" y="1920"/>
                    </a:lnTo>
                    <a:lnTo>
                      <a:pt x="5464" y="1920"/>
                    </a:lnTo>
                    <a:lnTo>
                      <a:pt x="5415" y="1871"/>
                    </a:lnTo>
                    <a:lnTo>
                      <a:pt x="5366" y="1821"/>
                    </a:lnTo>
                    <a:lnTo>
                      <a:pt x="5316" y="1674"/>
                    </a:lnTo>
                    <a:lnTo>
                      <a:pt x="5267" y="1575"/>
                    </a:lnTo>
                    <a:lnTo>
                      <a:pt x="5218" y="1526"/>
                    </a:lnTo>
                    <a:lnTo>
                      <a:pt x="5169" y="1378"/>
                    </a:lnTo>
                    <a:lnTo>
                      <a:pt x="5169" y="1378"/>
                    </a:lnTo>
                    <a:lnTo>
                      <a:pt x="5120" y="1429"/>
                    </a:lnTo>
                    <a:lnTo>
                      <a:pt x="5070" y="1526"/>
                    </a:lnTo>
                    <a:lnTo>
                      <a:pt x="5070" y="1575"/>
                    </a:lnTo>
                    <a:lnTo>
                      <a:pt x="4972" y="1575"/>
                    </a:lnTo>
                    <a:lnTo>
                      <a:pt x="4972" y="1626"/>
                    </a:lnTo>
                    <a:lnTo>
                      <a:pt x="4923" y="1674"/>
                    </a:lnTo>
                    <a:lnTo>
                      <a:pt x="4873" y="1674"/>
                    </a:lnTo>
                    <a:lnTo>
                      <a:pt x="4824" y="1723"/>
                    </a:lnTo>
                    <a:lnTo>
                      <a:pt x="4775" y="1821"/>
                    </a:lnTo>
                    <a:lnTo>
                      <a:pt x="4775" y="1871"/>
                    </a:lnTo>
                    <a:lnTo>
                      <a:pt x="4775" y="1969"/>
                    </a:lnTo>
                    <a:lnTo>
                      <a:pt x="4775" y="2019"/>
                    </a:lnTo>
                    <a:lnTo>
                      <a:pt x="4824" y="2166"/>
                    </a:lnTo>
                    <a:lnTo>
                      <a:pt x="4824" y="2166"/>
                    </a:lnTo>
                    <a:lnTo>
                      <a:pt x="4873" y="2216"/>
                    </a:lnTo>
                    <a:lnTo>
                      <a:pt x="4873" y="2216"/>
                    </a:lnTo>
                    <a:lnTo>
                      <a:pt x="4824" y="2265"/>
                    </a:lnTo>
                    <a:lnTo>
                      <a:pt x="4676" y="2363"/>
                    </a:lnTo>
                    <a:lnTo>
                      <a:pt x="4578" y="2413"/>
                    </a:lnTo>
                    <a:lnTo>
                      <a:pt x="4578" y="2462"/>
                    </a:lnTo>
                    <a:lnTo>
                      <a:pt x="4530" y="2511"/>
                    </a:lnTo>
                    <a:lnTo>
                      <a:pt x="4479" y="2610"/>
                    </a:lnTo>
                    <a:lnTo>
                      <a:pt x="4479" y="2659"/>
                    </a:lnTo>
                    <a:lnTo>
                      <a:pt x="4430" y="2756"/>
                    </a:lnTo>
                    <a:lnTo>
                      <a:pt x="4333" y="2856"/>
                    </a:lnTo>
                    <a:lnTo>
                      <a:pt x="4282" y="2953"/>
                    </a:lnTo>
                    <a:lnTo>
                      <a:pt x="4185" y="3004"/>
                    </a:lnTo>
                    <a:lnTo>
                      <a:pt x="4085" y="3053"/>
                    </a:lnTo>
                    <a:lnTo>
                      <a:pt x="3889" y="3101"/>
                    </a:lnTo>
                    <a:lnTo>
                      <a:pt x="3742" y="3150"/>
                    </a:lnTo>
                    <a:lnTo>
                      <a:pt x="3545" y="3201"/>
                    </a:lnTo>
                    <a:lnTo>
                      <a:pt x="3446" y="3201"/>
                    </a:lnTo>
                    <a:lnTo>
                      <a:pt x="3348" y="3201"/>
                    </a:lnTo>
                    <a:lnTo>
                      <a:pt x="3200" y="3201"/>
                    </a:lnTo>
                    <a:lnTo>
                      <a:pt x="3003" y="3347"/>
                    </a:lnTo>
                    <a:lnTo>
                      <a:pt x="2855" y="3347"/>
                    </a:lnTo>
                    <a:lnTo>
                      <a:pt x="2707" y="3397"/>
                    </a:lnTo>
                    <a:lnTo>
                      <a:pt x="2659" y="3397"/>
                    </a:lnTo>
                    <a:lnTo>
                      <a:pt x="2561" y="3495"/>
                    </a:lnTo>
                    <a:lnTo>
                      <a:pt x="2462" y="3544"/>
                    </a:lnTo>
                    <a:lnTo>
                      <a:pt x="2314" y="3594"/>
                    </a:lnTo>
                    <a:lnTo>
                      <a:pt x="2265" y="3594"/>
                    </a:lnTo>
                    <a:lnTo>
                      <a:pt x="2167" y="3544"/>
                    </a:lnTo>
                    <a:lnTo>
                      <a:pt x="2117" y="3544"/>
                    </a:lnTo>
                    <a:lnTo>
                      <a:pt x="2019" y="3544"/>
                    </a:lnTo>
                    <a:lnTo>
                      <a:pt x="1970" y="3544"/>
                    </a:lnTo>
                    <a:lnTo>
                      <a:pt x="1920" y="3594"/>
                    </a:lnTo>
                    <a:lnTo>
                      <a:pt x="1625" y="3741"/>
                    </a:lnTo>
                    <a:lnTo>
                      <a:pt x="1526" y="3791"/>
                    </a:lnTo>
                    <a:lnTo>
                      <a:pt x="1477" y="3840"/>
                    </a:lnTo>
                    <a:lnTo>
                      <a:pt x="1380" y="3889"/>
                    </a:lnTo>
                    <a:lnTo>
                      <a:pt x="1329" y="3986"/>
                    </a:lnTo>
                    <a:lnTo>
                      <a:pt x="1183" y="4037"/>
                    </a:lnTo>
                    <a:lnTo>
                      <a:pt x="1035" y="4086"/>
                    </a:lnTo>
                    <a:lnTo>
                      <a:pt x="936" y="4135"/>
                    </a:lnTo>
                    <a:lnTo>
                      <a:pt x="887" y="4185"/>
                    </a:lnTo>
                    <a:lnTo>
                      <a:pt x="789" y="4382"/>
                    </a:lnTo>
                    <a:lnTo>
                      <a:pt x="789" y="4382"/>
                    </a:lnTo>
                    <a:lnTo>
                      <a:pt x="739" y="4431"/>
                    </a:lnTo>
                    <a:lnTo>
                      <a:pt x="690" y="4479"/>
                    </a:lnTo>
                    <a:lnTo>
                      <a:pt x="641" y="4479"/>
                    </a:lnTo>
                    <a:lnTo>
                      <a:pt x="641" y="4382"/>
                    </a:lnTo>
                    <a:lnTo>
                      <a:pt x="641" y="4331"/>
                    </a:lnTo>
                    <a:lnTo>
                      <a:pt x="641" y="4185"/>
                    </a:lnTo>
                    <a:lnTo>
                      <a:pt x="641" y="4135"/>
                    </a:lnTo>
                    <a:lnTo>
                      <a:pt x="592" y="4185"/>
                    </a:lnTo>
                    <a:lnTo>
                      <a:pt x="542" y="4185"/>
                    </a:lnTo>
                    <a:lnTo>
                      <a:pt x="493" y="4382"/>
                    </a:lnTo>
                    <a:lnTo>
                      <a:pt x="395" y="4579"/>
                    </a:lnTo>
                    <a:lnTo>
                      <a:pt x="444" y="4627"/>
                    </a:lnTo>
                    <a:lnTo>
                      <a:pt x="493" y="4676"/>
                    </a:lnTo>
                    <a:lnTo>
                      <a:pt x="493" y="4776"/>
                    </a:lnTo>
                    <a:lnTo>
                      <a:pt x="444" y="4824"/>
                    </a:lnTo>
                    <a:lnTo>
                      <a:pt x="444" y="4873"/>
                    </a:lnTo>
                    <a:lnTo>
                      <a:pt x="444" y="4972"/>
                    </a:lnTo>
                    <a:lnTo>
                      <a:pt x="345" y="5119"/>
                    </a:lnTo>
                    <a:lnTo>
                      <a:pt x="296" y="5169"/>
                    </a:lnTo>
                    <a:lnTo>
                      <a:pt x="296" y="5316"/>
                    </a:lnTo>
                    <a:lnTo>
                      <a:pt x="296" y="5366"/>
                    </a:lnTo>
                    <a:lnTo>
                      <a:pt x="296" y="5464"/>
                    </a:lnTo>
                    <a:lnTo>
                      <a:pt x="345" y="5563"/>
                    </a:lnTo>
                    <a:lnTo>
                      <a:pt x="345" y="5612"/>
                    </a:lnTo>
                    <a:lnTo>
                      <a:pt x="395" y="5760"/>
                    </a:lnTo>
                    <a:lnTo>
                      <a:pt x="493" y="5858"/>
                    </a:lnTo>
                    <a:lnTo>
                      <a:pt x="592" y="6054"/>
                    </a:lnTo>
                    <a:lnTo>
                      <a:pt x="690" y="6202"/>
                    </a:lnTo>
                    <a:lnTo>
                      <a:pt x="690" y="6251"/>
                    </a:lnTo>
                    <a:lnTo>
                      <a:pt x="690" y="6350"/>
                    </a:lnTo>
                    <a:lnTo>
                      <a:pt x="690" y="6448"/>
                    </a:lnTo>
                    <a:lnTo>
                      <a:pt x="690" y="6448"/>
                    </a:lnTo>
                    <a:lnTo>
                      <a:pt x="641" y="6497"/>
                    </a:lnTo>
                    <a:lnTo>
                      <a:pt x="592" y="6448"/>
                    </a:lnTo>
                    <a:lnTo>
                      <a:pt x="542" y="6399"/>
                    </a:lnTo>
                    <a:lnTo>
                      <a:pt x="493" y="6300"/>
                    </a:lnTo>
                    <a:lnTo>
                      <a:pt x="493" y="6300"/>
                    </a:lnTo>
                    <a:lnTo>
                      <a:pt x="493" y="6350"/>
                    </a:lnTo>
                    <a:lnTo>
                      <a:pt x="444" y="6350"/>
                    </a:lnTo>
                    <a:lnTo>
                      <a:pt x="444" y="6350"/>
                    </a:lnTo>
                    <a:lnTo>
                      <a:pt x="444" y="6350"/>
                    </a:lnTo>
                    <a:lnTo>
                      <a:pt x="395" y="6300"/>
                    </a:lnTo>
                    <a:lnTo>
                      <a:pt x="444" y="6300"/>
                    </a:lnTo>
                    <a:lnTo>
                      <a:pt x="444" y="6202"/>
                    </a:lnTo>
                    <a:lnTo>
                      <a:pt x="395" y="6152"/>
                    </a:lnTo>
                    <a:lnTo>
                      <a:pt x="345" y="6103"/>
                    </a:lnTo>
                    <a:lnTo>
                      <a:pt x="296" y="6054"/>
                    </a:lnTo>
                    <a:lnTo>
                      <a:pt x="247" y="6103"/>
                    </a:lnTo>
                    <a:lnTo>
                      <a:pt x="247" y="6152"/>
                    </a:lnTo>
                    <a:lnTo>
                      <a:pt x="345" y="6251"/>
                    </a:lnTo>
                    <a:lnTo>
                      <a:pt x="345" y="6350"/>
                    </a:lnTo>
                    <a:lnTo>
                      <a:pt x="444" y="6399"/>
                    </a:lnTo>
                    <a:lnTo>
                      <a:pt x="444" y="6399"/>
                    </a:lnTo>
                    <a:lnTo>
                      <a:pt x="493" y="6448"/>
                    </a:lnTo>
                    <a:lnTo>
                      <a:pt x="493" y="6547"/>
                    </a:lnTo>
                    <a:lnTo>
                      <a:pt x="444" y="6547"/>
                    </a:lnTo>
                    <a:lnTo>
                      <a:pt x="444" y="6596"/>
                    </a:lnTo>
                    <a:lnTo>
                      <a:pt x="345" y="6547"/>
                    </a:lnTo>
                    <a:lnTo>
                      <a:pt x="345" y="6497"/>
                    </a:lnTo>
                    <a:lnTo>
                      <a:pt x="296" y="6399"/>
                    </a:lnTo>
                    <a:lnTo>
                      <a:pt x="247" y="6350"/>
                    </a:lnTo>
                    <a:lnTo>
                      <a:pt x="247" y="6300"/>
                    </a:lnTo>
                    <a:lnTo>
                      <a:pt x="247" y="6350"/>
                    </a:lnTo>
                    <a:lnTo>
                      <a:pt x="247" y="6399"/>
                    </a:lnTo>
                    <a:lnTo>
                      <a:pt x="247" y="6399"/>
                    </a:lnTo>
                    <a:lnTo>
                      <a:pt x="198" y="6399"/>
                    </a:lnTo>
                    <a:lnTo>
                      <a:pt x="198" y="6399"/>
                    </a:lnTo>
                    <a:lnTo>
                      <a:pt x="148" y="6350"/>
                    </a:lnTo>
                    <a:lnTo>
                      <a:pt x="148" y="6350"/>
                    </a:lnTo>
                    <a:lnTo>
                      <a:pt x="198" y="6399"/>
                    </a:lnTo>
                    <a:lnTo>
                      <a:pt x="247" y="6497"/>
                    </a:lnTo>
                    <a:lnTo>
                      <a:pt x="444" y="6694"/>
                    </a:lnTo>
                    <a:lnTo>
                      <a:pt x="592" y="6990"/>
                    </a:lnTo>
                    <a:lnTo>
                      <a:pt x="641" y="7088"/>
                    </a:lnTo>
                    <a:lnTo>
                      <a:pt x="641" y="7284"/>
                    </a:lnTo>
                    <a:lnTo>
                      <a:pt x="641" y="7335"/>
                    </a:lnTo>
                    <a:lnTo>
                      <a:pt x="739" y="7481"/>
                    </a:lnTo>
                    <a:lnTo>
                      <a:pt x="838" y="7581"/>
                    </a:lnTo>
                    <a:lnTo>
                      <a:pt x="887" y="7629"/>
                    </a:lnTo>
                    <a:lnTo>
                      <a:pt x="887" y="7678"/>
                    </a:lnTo>
                    <a:lnTo>
                      <a:pt x="887" y="7777"/>
                    </a:lnTo>
                    <a:lnTo>
                      <a:pt x="1035" y="7875"/>
                    </a:lnTo>
                    <a:lnTo>
                      <a:pt x="1084" y="8023"/>
                    </a:lnTo>
                    <a:lnTo>
                      <a:pt x="1084" y="8072"/>
                    </a:lnTo>
                    <a:lnTo>
                      <a:pt x="1084" y="8171"/>
                    </a:lnTo>
                    <a:lnTo>
                      <a:pt x="1084" y="8368"/>
                    </a:lnTo>
                    <a:lnTo>
                      <a:pt x="1084" y="8466"/>
                    </a:lnTo>
                    <a:lnTo>
                      <a:pt x="1132" y="8614"/>
                    </a:lnTo>
                    <a:lnTo>
                      <a:pt x="1183" y="8762"/>
                    </a:lnTo>
                    <a:lnTo>
                      <a:pt x="1232" y="8811"/>
                    </a:lnTo>
                    <a:lnTo>
                      <a:pt x="1329" y="9007"/>
                    </a:lnTo>
                    <a:lnTo>
                      <a:pt x="1429" y="9204"/>
                    </a:lnTo>
                    <a:lnTo>
                      <a:pt x="1477" y="9304"/>
                    </a:lnTo>
                    <a:lnTo>
                      <a:pt x="1477" y="9549"/>
                    </a:lnTo>
                    <a:lnTo>
                      <a:pt x="1477" y="9647"/>
                    </a:lnTo>
                    <a:lnTo>
                      <a:pt x="1429" y="9647"/>
                    </a:lnTo>
                    <a:lnTo>
                      <a:pt x="1429" y="9697"/>
                    </a:lnTo>
                    <a:lnTo>
                      <a:pt x="1429" y="9894"/>
                    </a:lnTo>
                    <a:lnTo>
                      <a:pt x="1429" y="9992"/>
                    </a:lnTo>
                    <a:lnTo>
                      <a:pt x="1380" y="10041"/>
                    </a:lnTo>
                    <a:lnTo>
                      <a:pt x="1380" y="10140"/>
                    </a:lnTo>
                    <a:lnTo>
                      <a:pt x="1280" y="10189"/>
                    </a:lnTo>
                    <a:lnTo>
                      <a:pt x="1183" y="10189"/>
                    </a:lnTo>
                    <a:lnTo>
                      <a:pt x="1132" y="10189"/>
                    </a:lnTo>
                    <a:lnTo>
                      <a:pt x="1084" y="10140"/>
                    </a:lnTo>
                    <a:lnTo>
                      <a:pt x="1084" y="10288"/>
                    </a:lnTo>
                    <a:lnTo>
                      <a:pt x="1084" y="10386"/>
                    </a:lnTo>
                    <a:lnTo>
                      <a:pt x="1084" y="10434"/>
                    </a:lnTo>
                    <a:lnTo>
                      <a:pt x="1084" y="10534"/>
                    </a:lnTo>
                    <a:lnTo>
                      <a:pt x="1132" y="10582"/>
                    </a:lnTo>
                    <a:lnTo>
                      <a:pt x="1183" y="10534"/>
                    </a:lnTo>
                    <a:lnTo>
                      <a:pt x="1232" y="10534"/>
                    </a:lnTo>
                    <a:lnTo>
                      <a:pt x="1380" y="10582"/>
                    </a:lnTo>
                    <a:lnTo>
                      <a:pt x="1477" y="10631"/>
                    </a:lnTo>
                    <a:lnTo>
                      <a:pt x="1577" y="10779"/>
                    </a:lnTo>
                    <a:lnTo>
                      <a:pt x="1723" y="10828"/>
                    </a:lnTo>
                    <a:lnTo>
                      <a:pt x="1871" y="10878"/>
                    </a:lnTo>
                    <a:lnTo>
                      <a:pt x="2068" y="10927"/>
                    </a:lnTo>
                    <a:lnTo>
                      <a:pt x="2167" y="10927"/>
                    </a:lnTo>
                    <a:lnTo>
                      <a:pt x="2413" y="10927"/>
                    </a:lnTo>
                    <a:lnTo>
                      <a:pt x="2462" y="10927"/>
                    </a:lnTo>
                    <a:lnTo>
                      <a:pt x="2561" y="10927"/>
                    </a:lnTo>
                    <a:lnTo>
                      <a:pt x="2610" y="10878"/>
                    </a:lnTo>
                    <a:lnTo>
                      <a:pt x="2707" y="10878"/>
                    </a:lnTo>
                    <a:lnTo>
                      <a:pt x="2904" y="10779"/>
                    </a:lnTo>
                    <a:lnTo>
                      <a:pt x="3101" y="10631"/>
                    </a:lnTo>
                    <a:lnTo>
                      <a:pt x="3200" y="10631"/>
                    </a:lnTo>
                    <a:lnTo>
                      <a:pt x="3249" y="10631"/>
                    </a:lnTo>
                    <a:lnTo>
                      <a:pt x="3397" y="10582"/>
                    </a:lnTo>
                    <a:lnTo>
                      <a:pt x="3446" y="10434"/>
                    </a:lnTo>
                    <a:lnTo>
                      <a:pt x="3495" y="10386"/>
                    </a:lnTo>
                    <a:lnTo>
                      <a:pt x="3594" y="10386"/>
                    </a:lnTo>
                    <a:lnTo>
                      <a:pt x="3742" y="10337"/>
                    </a:lnTo>
                    <a:lnTo>
                      <a:pt x="3889" y="10386"/>
                    </a:lnTo>
                    <a:lnTo>
                      <a:pt x="3939" y="10337"/>
                    </a:lnTo>
                    <a:lnTo>
                      <a:pt x="4085" y="10337"/>
                    </a:lnTo>
                    <a:lnTo>
                      <a:pt x="4382" y="10288"/>
                    </a:lnTo>
                    <a:lnTo>
                      <a:pt x="4530" y="10337"/>
                    </a:lnTo>
                    <a:lnTo>
                      <a:pt x="4676" y="10288"/>
                    </a:lnTo>
                    <a:lnTo>
                      <a:pt x="4727" y="10337"/>
                    </a:lnTo>
                    <a:lnTo>
                      <a:pt x="4775" y="10386"/>
                    </a:lnTo>
                    <a:lnTo>
                      <a:pt x="5070" y="10337"/>
                    </a:lnTo>
                    <a:lnTo>
                      <a:pt x="5169" y="10337"/>
                    </a:lnTo>
                    <a:lnTo>
                      <a:pt x="5218" y="10337"/>
                    </a:lnTo>
                    <a:lnTo>
                      <a:pt x="5316" y="10386"/>
                    </a:lnTo>
                    <a:lnTo>
                      <a:pt x="5366" y="10337"/>
                    </a:lnTo>
                    <a:lnTo>
                      <a:pt x="5464" y="10337"/>
                    </a:lnTo>
                    <a:lnTo>
                      <a:pt x="5514" y="10288"/>
                    </a:lnTo>
                    <a:lnTo>
                      <a:pt x="5660" y="10189"/>
                    </a:lnTo>
                    <a:lnTo>
                      <a:pt x="5709" y="10091"/>
                    </a:lnTo>
                    <a:lnTo>
                      <a:pt x="5760" y="9943"/>
                    </a:lnTo>
                    <a:lnTo>
                      <a:pt x="5809" y="9894"/>
                    </a:lnTo>
                    <a:lnTo>
                      <a:pt x="5908" y="9844"/>
                    </a:lnTo>
                    <a:lnTo>
                      <a:pt x="5957" y="9844"/>
                    </a:lnTo>
                    <a:lnTo>
                      <a:pt x="6105" y="9795"/>
                    </a:lnTo>
                    <a:lnTo>
                      <a:pt x="6350" y="9697"/>
                    </a:lnTo>
                    <a:lnTo>
                      <a:pt x="6448" y="9647"/>
                    </a:lnTo>
                    <a:lnTo>
                      <a:pt x="6498" y="9598"/>
                    </a:lnTo>
                    <a:lnTo>
                      <a:pt x="6695" y="9500"/>
                    </a:lnTo>
                    <a:lnTo>
                      <a:pt x="6793" y="9500"/>
                    </a:lnTo>
                    <a:lnTo>
                      <a:pt x="7138" y="9500"/>
                    </a:lnTo>
                    <a:lnTo>
                      <a:pt x="7286" y="9500"/>
                    </a:lnTo>
                    <a:lnTo>
                      <a:pt x="7383" y="9500"/>
                    </a:lnTo>
                    <a:lnTo>
                      <a:pt x="7580" y="9450"/>
                    </a:lnTo>
                    <a:lnTo>
                      <a:pt x="7777" y="9401"/>
                    </a:lnTo>
                    <a:lnTo>
                      <a:pt x="8023" y="9304"/>
                    </a:lnTo>
                    <a:lnTo>
                      <a:pt x="8220" y="9204"/>
                    </a:lnTo>
                    <a:lnTo>
                      <a:pt x="8270" y="9204"/>
                    </a:lnTo>
                    <a:lnTo>
                      <a:pt x="8270" y="591"/>
                    </a:lnTo>
                    <a:lnTo>
                      <a:pt x="8073" y="542"/>
                    </a:lnTo>
                    <a:close/>
                  </a:path>
                </a:pathLst>
              </a:custGeom>
              <a:grpFill/>
              <a:ln w="9525">
                <a:solidFill>
                  <a:srgbClr val="FFFFFF"/>
                </a:solidFill>
                <a:round/>
                <a:headEnd/>
                <a:tailEnd/>
              </a:ln>
            </p:spPr>
            <p:txBody>
              <a:bodyPr anchor="ctr"/>
              <a:lstStyle/>
              <a:p>
                <a:pPr>
                  <a:defRPr/>
                </a:pPr>
                <a:endParaRPr lang="en-US" sz="1841" dirty="0">
                  <a:ea typeface="ＭＳ Ｐゴシック" charset="-128"/>
                </a:endParaRPr>
              </a:p>
            </p:txBody>
          </p:sp>
        </p:grpSp>
        <p:sp>
          <p:nvSpPr>
            <p:cNvPr id="193" name="Freeform 192"/>
            <p:cNvSpPr>
              <a:spLocks noChangeArrowheads="1"/>
            </p:cNvSpPr>
            <p:nvPr/>
          </p:nvSpPr>
          <p:spPr bwMode="auto">
            <a:xfrm>
              <a:off x="10691437" y="1488929"/>
              <a:ext cx="62881" cy="72462"/>
            </a:xfrm>
            <a:custGeom>
              <a:avLst/>
              <a:gdLst>
                <a:gd name="T0" fmla="*/ 345 w 346"/>
                <a:gd name="T1" fmla="*/ 99 h 395"/>
                <a:gd name="T2" fmla="*/ 296 w 346"/>
                <a:gd name="T3" fmla="*/ 99 h 395"/>
                <a:gd name="T4" fmla="*/ 246 w 346"/>
                <a:gd name="T5" fmla="*/ 99 h 395"/>
                <a:gd name="T6" fmla="*/ 197 w 346"/>
                <a:gd name="T7" fmla="*/ 99 h 395"/>
                <a:gd name="T8" fmla="*/ 197 w 346"/>
                <a:gd name="T9" fmla="*/ 148 h 395"/>
                <a:gd name="T10" fmla="*/ 197 w 346"/>
                <a:gd name="T11" fmla="*/ 197 h 395"/>
                <a:gd name="T12" fmla="*/ 197 w 346"/>
                <a:gd name="T13" fmla="*/ 197 h 395"/>
                <a:gd name="T14" fmla="*/ 148 w 346"/>
                <a:gd name="T15" fmla="*/ 246 h 395"/>
                <a:gd name="T16" fmla="*/ 148 w 346"/>
                <a:gd name="T17" fmla="*/ 345 h 395"/>
                <a:gd name="T18" fmla="*/ 148 w 346"/>
                <a:gd name="T19" fmla="*/ 394 h 395"/>
                <a:gd name="T20" fmla="*/ 100 w 346"/>
                <a:gd name="T21" fmla="*/ 394 h 395"/>
                <a:gd name="T22" fmla="*/ 49 w 346"/>
                <a:gd name="T23" fmla="*/ 345 h 395"/>
                <a:gd name="T24" fmla="*/ 49 w 346"/>
                <a:gd name="T25" fmla="*/ 296 h 395"/>
                <a:gd name="T26" fmla="*/ 49 w 346"/>
                <a:gd name="T27" fmla="*/ 296 h 395"/>
                <a:gd name="T28" fmla="*/ 0 w 346"/>
                <a:gd name="T29" fmla="*/ 296 h 395"/>
                <a:gd name="T30" fmla="*/ 0 w 346"/>
                <a:gd name="T31" fmla="*/ 246 h 395"/>
                <a:gd name="T32" fmla="*/ 0 w 346"/>
                <a:gd name="T33" fmla="*/ 197 h 395"/>
                <a:gd name="T34" fmla="*/ 49 w 346"/>
                <a:gd name="T35" fmla="*/ 99 h 395"/>
                <a:gd name="T36" fmla="*/ 148 w 346"/>
                <a:gd name="T37" fmla="*/ 0 h 395"/>
                <a:gd name="T38" fmla="*/ 197 w 346"/>
                <a:gd name="T39" fmla="*/ 0 h 395"/>
                <a:gd name="T40" fmla="*/ 197 w 346"/>
                <a:gd name="T41" fmla="*/ 49 h 395"/>
                <a:gd name="T42" fmla="*/ 246 w 346"/>
                <a:gd name="T43" fmla="*/ 49 h 395"/>
                <a:gd name="T44" fmla="*/ 345 w 346"/>
                <a:gd name="T45" fmla="*/ 9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6" h="395">
                  <a:moveTo>
                    <a:pt x="345" y="99"/>
                  </a:moveTo>
                  <a:lnTo>
                    <a:pt x="296" y="99"/>
                  </a:lnTo>
                  <a:lnTo>
                    <a:pt x="246" y="99"/>
                  </a:lnTo>
                  <a:lnTo>
                    <a:pt x="197" y="99"/>
                  </a:lnTo>
                  <a:lnTo>
                    <a:pt x="197" y="148"/>
                  </a:lnTo>
                  <a:lnTo>
                    <a:pt x="197" y="197"/>
                  </a:lnTo>
                  <a:lnTo>
                    <a:pt x="197" y="197"/>
                  </a:lnTo>
                  <a:lnTo>
                    <a:pt x="148" y="246"/>
                  </a:lnTo>
                  <a:lnTo>
                    <a:pt x="148" y="345"/>
                  </a:lnTo>
                  <a:lnTo>
                    <a:pt x="148" y="394"/>
                  </a:lnTo>
                  <a:lnTo>
                    <a:pt x="100" y="394"/>
                  </a:lnTo>
                  <a:lnTo>
                    <a:pt x="49" y="345"/>
                  </a:lnTo>
                  <a:lnTo>
                    <a:pt x="49" y="296"/>
                  </a:lnTo>
                  <a:lnTo>
                    <a:pt x="49" y="296"/>
                  </a:lnTo>
                  <a:lnTo>
                    <a:pt x="0" y="296"/>
                  </a:lnTo>
                  <a:lnTo>
                    <a:pt x="0" y="246"/>
                  </a:lnTo>
                  <a:lnTo>
                    <a:pt x="0" y="197"/>
                  </a:lnTo>
                  <a:lnTo>
                    <a:pt x="49" y="99"/>
                  </a:lnTo>
                  <a:lnTo>
                    <a:pt x="148" y="0"/>
                  </a:lnTo>
                  <a:lnTo>
                    <a:pt x="197" y="0"/>
                  </a:lnTo>
                  <a:lnTo>
                    <a:pt x="197" y="49"/>
                  </a:lnTo>
                  <a:lnTo>
                    <a:pt x="246" y="49"/>
                  </a:lnTo>
                  <a:lnTo>
                    <a:pt x="345" y="99"/>
                  </a:lnTo>
                </a:path>
              </a:pathLst>
            </a:custGeom>
            <a:solidFill>
              <a:schemeClr val="tx2"/>
            </a:solidFill>
            <a:ln w="9525">
              <a:solidFill>
                <a:schemeClr val="tx2"/>
              </a:solidFill>
              <a:round/>
              <a:headEnd/>
              <a:tailEnd/>
            </a:ln>
          </p:spPr>
          <p:txBody>
            <a:bodyPr anchor="ctr"/>
            <a:lstStyle/>
            <a:p>
              <a:pPr>
                <a:defRPr/>
              </a:pPr>
              <a:endParaRPr lang="en-US" sz="1841" dirty="0">
                <a:ea typeface="ＭＳ Ｐゴシック" charset="-128"/>
              </a:endParaRPr>
            </a:p>
          </p:txBody>
        </p:sp>
      </p:grpSp>
      <p:sp>
        <p:nvSpPr>
          <p:cNvPr id="194" name="TextBox 193"/>
          <p:cNvSpPr txBox="1"/>
          <p:nvPr/>
        </p:nvSpPr>
        <p:spPr>
          <a:xfrm>
            <a:off x="7907995" y="3263981"/>
            <a:ext cx="1199538" cy="441935"/>
          </a:xfrm>
          <a:prstGeom prst="rect">
            <a:avLst/>
          </a:prstGeom>
          <a:noFill/>
        </p:spPr>
        <p:txBody>
          <a:bodyPr wrap="square" lIns="31567" tIns="31567" rIns="31567" bIns="31567" rtlCol="0" anchor="ctr" anchorCtr="0">
            <a:noAutofit/>
          </a:bodyPr>
          <a:lstStyle/>
          <a:p>
            <a:pPr algn="ctr"/>
            <a:r>
              <a:rPr lang="en-AU" sz="614" dirty="0"/>
              <a:t>N/A</a:t>
            </a:r>
          </a:p>
        </p:txBody>
      </p:sp>
      <p:sp>
        <p:nvSpPr>
          <p:cNvPr id="196" name="TextBox 195"/>
          <p:cNvSpPr txBox="1"/>
          <p:nvPr/>
        </p:nvSpPr>
        <p:spPr>
          <a:xfrm>
            <a:off x="9848134" y="2774755"/>
            <a:ext cx="608920" cy="175486"/>
          </a:xfrm>
          <a:prstGeom prst="rect">
            <a:avLst/>
          </a:prstGeom>
          <a:noFill/>
        </p:spPr>
        <p:txBody>
          <a:bodyPr wrap="square" lIns="80188" tIns="40095" rIns="80188" bIns="40095" rtlCol="0">
            <a:spAutoFit/>
          </a:bodyPr>
          <a:lstStyle/>
          <a:p>
            <a:r>
              <a:rPr lang="en-AU" sz="614" b="1" dirty="0">
                <a:latin typeface="+mj-lt"/>
              </a:rPr>
              <a:t>residential</a:t>
            </a:r>
          </a:p>
        </p:txBody>
      </p:sp>
      <p:sp>
        <p:nvSpPr>
          <p:cNvPr id="197" name="TextBox 196"/>
          <p:cNvSpPr txBox="1"/>
          <p:nvPr/>
        </p:nvSpPr>
        <p:spPr>
          <a:xfrm>
            <a:off x="9888879" y="2922041"/>
            <a:ext cx="694274" cy="242812"/>
          </a:xfrm>
          <a:prstGeom prst="rect">
            <a:avLst/>
          </a:prstGeom>
          <a:noFill/>
        </p:spPr>
        <p:txBody>
          <a:bodyPr wrap="square" lIns="80188" tIns="40095" rIns="80188" bIns="40095" rtlCol="0">
            <a:spAutoFit/>
          </a:bodyPr>
          <a:lstStyle/>
          <a:p>
            <a:r>
              <a:rPr lang="en-AU" sz="526" b="1" dirty="0">
                <a:latin typeface="+mj-lt"/>
              </a:rPr>
              <a:t>primary</a:t>
            </a:r>
          </a:p>
          <a:p>
            <a:r>
              <a:rPr lang="en-AU" sz="526" b="1" dirty="0">
                <a:latin typeface="+mj-lt"/>
              </a:rPr>
              <a:t>production</a:t>
            </a:r>
          </a:p>
        </p:txBody>
      </p:sp>
      <p:sp>
        <p:nvSpPr>
          <p:cNvPr id="14" name="TextBox 13"/>
          <p:cNvSpPr txBox="1"/>
          <p:nvPr/>
        </p:nvSpPr>
        <p:spPr>
          <a:xfrm>
            <a:off x="319467" y="2133298"/>
            <a:ext cx="10057949" cy="227306"/>
          </a:xfrm>
          <a:prstGeom prst="rect">
            <a:avLst/>
          </a:prstGeom>
          <a:solidFill>
            <a:schemeClr val="tx2"/>
          </a:solidFill>
          <a:ln>
            <a:noFill/>
          </a:ln>
        </p:spPr>
        <p:txBody>
          <a:bodyPr wrap="square" lIns="78935" rtlCol="0" anchor="ctr">
            <a:spAutoFit/>
          </a:bodyPr>
          <a:lstStyle/>
          <a:p>
            <a:r>
              <a:rPr lang="en-AU" sz="877" dirty="0">
                <a:latin typeface="Acropolis Black" pitchFamily="50" charset="0"/>
              </a:rPr>
              <a:t>ADDITIONAL DUTY</a:t>
            </a:r>
          </a:p>
        </p:txBody>
      </p:sp>
      <p:cxnSp>
        <p:nvCxnSpPr>
          <p:cNvPr id="29" name="Straight Connector 28"/>
          <p:cNvCxnSpPr>
            <a:cxnSpLocks/>
          </p:cNvCxnSpPr>
          <p:nvPr/>
        </p:nvCxnSpPr>
        <p:spPr>
          <a:xfrm>
            <a:off x="323841" y="2354926"/>
            <a:ext cx="10053575" cy="77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2006210" y="4572522"/>
            <a:ext cx="354585" cy="227306"/>
          </a:xfrm>
          <a:prstGeom prst="rect">
            <a:avLst/>
          </a:prstGeom>
          <a:noFill/>
        </p:spPr>
        <p:txBody>
          <a:bodyPr wrap="square" rtlCol="0">
            <a:spAutoFit/>
          </a:bodyPr>
          <a:lstStyle/>
          <a:p>
            <a:pPr algn="ctr"/>
            <a:r>
              <a:rPr lang="en-AU" sz="877" b="1" i="1" dirty="0">
                <a:latin typeface="+mj-lt"/>
              </a:rPr>
              <a:t>2%</a:t>
            </a:r>
          </a:p>
        </p:txBody>
      </p:sp>
      <p:sp>
        <p:nvSpPr>
          <p:cNvPr id="190" name="TextBox 189"/>
          <p:cNvSpPr txBox="1"/>
          <p:nvPr/>
        </p:nvSpPr>
        <p:spPr>
          <a:xfrm>
            <a:off x="3189452" y="4570986"/>
            <a:ext cx="539175" cy="227306"/>
          </a:xfrm>
          <a:prstGeom prst="rect">
            <a:avLst/>
          </a:prstGeom>
          <a:noFill/>
        </p:spPr>
        <p:txBody>
          <a:bodyPr wrap="square" rtlCol="0">
            <a:spAutoFit/>
          </a:bodyPr>
          <a:lstStyle/>
          <a:p>
            <a:pPr algn="ctr"/>
            <a:r>
              <a:rPr lang="en-AU" sz="877" b="1" i="1">
                <a:solidFill>
                  <a:srgbClr val="000000"/>
                </a:solidFill>
                <a:latin typeface="+mj-lt"/>
              </a:rPr>
              <a:t>2.5</a:t>
            </a:r>
            <a:r>
              <a:rPr lang="en-AU" sz="877" b="1" i="1">
                <a:latin typeface="+mj-lt"/>
              </a:rPr>
              <a:t>5</a:t>
            </a:r>
            <a:r>
              <a:rPr lang="en-AU" sz="877" b="1" i="1" dirty="0">
                <a:latin typeface="+mj-lt"/>
              </a:rPr>
              <a:t>%</a:t>
            </a:r>
          </a:p>
        </p:txBody>
      </p:sp>
      <p:sp>
        <p:nvSpPr>
          <p:cNvPr id="202" name="TextBox 201"/>
          <p:cNvSpPr txBox="1"/>
          <p:nvPr/>
        </p:nvSpPr>
        <p:spPr>
          <a:xfrm>
            <a:off x="4488247" y="4572524"/>
            <a:ext cx="522900" cy="227306"/>
          </a:xfrm>
          <a:prstGeom prst="rect">
            <a:avLst/>
          </a:prstGeom>
          <a:noFill/>
        </p:spPr>
        <p:txBody>
          <a:bodyPr wrap="square" rtlCol="0">
            <a:spAutoFit/>
          </a:bodyPr>
          <a:lstStyle/>
          <a:p>
            <a:pPr algn="ctr"/>
            <a:r>
              <a:rPr lang="en-AU" sz="877" b="1" i="1" dirty="0">
                <a:latin typeface="+mj-lt"/>
              </a:rPr>
              <a:t>2.75%</a:t>
            </a:r>
          </a:p>
        </p:txBody>
      </p:sp>
      <p:sp>
        <p:nvSpPr>
          <p:cNvPr id="205" name="TextBox 204"/>
          <p:cNvSpPr txBox="1"/>
          <p:nvPr/>
        </p:nvSpPr>
        <p:spPr>
          <a:xfrm>
            <a:off x="310340" y="4595510"/>
            <a:ext cx="1189278" cy="213776"/>
          </a:xfrm>
          <a:prstGeom prst="rect">
            <a:avLst/>
          </a:prstGeom>
          <a:noFill/>
        </p:spPr>
        <p:txBody>
          <a:bodyPr wrap="square" rtlCol="0">
            <a:spAutoFit/>
          </a:bodyPr>
          <a:lstStyle/>
          <a:p>
            <a:r>
              <a:rPr lang="en-AU" sz="789" b="1" i="1" dirty="0">
                <a:solidFill>
                  <a:srgbClr val="000000"/>
                </a:solidFill>
              </a:rPr>
              <a:t>Highest Rate of </a:t>
            </a:r>
            <a:r>
              <a:rPr lang="en-AU" sz="789" b="1" i="1" dirty="0"/>
              <a:t>Tax</a:t>
            </a:r>
          </a:p>
        </p:txBody>
      </p:sp>
      <p:sp>
        <p:nvSpPr>
          <p:cNvPr id="206" name="TextBox 205"/>
          <p:cNvSpPr txBox="1"/>
          <p:nvPr/>
        </p:nvSpPr>
        <p:spPr>
          <a:xfrm>
            <a:off x="8255932" y="4572523"/>
            <a:ext cx="503664" cy="227306"/>
          </a:xfrm>
          <a:prstGeom prst="rect">
            <a:avLst/>
          </a:prstGeom>
          <a:noFill/>
        </p:spPr>
        <p:txBody>
          <a:bodyPr wrap="square" rtlCol="0">
            <a:spAutoFit/>
          </a:bodyPr>
          <a:lstStyle/>
          <a:p>
            <a:pPr algn="ctr"/>
            <a:r>
              <a:rPr lang="en-AU" sz="877" b="1" i="1" dirty="0">
                <a:latin typeface="+mj-lt"/>
              </a:rPr>
              <a:t>1.14%</a:t>
            </a:r>
          </a:p>
        </p:txBody>
      </p:sp>
      <p:sp>
        <p:nvSpPr>
          <p:cNvPr id="207" name="TextBox 206"/>
          <p:cNvSpPr txBox="1"/>
          <p:nvPr/>
        </p:nvSpPr>
        <p:spPr>
          <a:xfrm>
            <a:off x="5710589" y="4586203"/>
            <a:ext cx="527710" cy="227306"/>
          </a:xfrm>
          <a:prstGeom prst="rect">
            <a:avLst/>
          </a:prstGeom>
          <a:noFill/>
        </p:spPr>
        <p:txBody>
          <a:bodyPr wrap="square" rtlCol="0">
            <a:spAutoFit/>
          </a:bodyPr>
          <a:lstStyle/>
          <a:p>
            <a:pPr algn="ctr"/>
            <a:r>
              <a:rPr lang="en-AU" sz="877" b="1" i="1" dirty="0">
                <a:latin typeface="+mj-lt"/>
              </a:rPr>
              <a:t>2.67%</a:t>
            </a:r>
          </a:p>
        </p:txBody>
      </p:sp>
      <p:sp>
        <p:nvSpPr>
          <p:cNvPr id="208" name="TextBox 207"/>
          <p:cNvSpPr txBox="1"/>
          <p:nvPr/>
        </p:nvSpPr>
        <p:spPr>
          <a:xfrm>
            <a:off x="6989377" y="4571387"/>
            <a:ext cx="465192" cy="227306"/>
          </a:xfrm>
          <a:prstGeom prst="rect">
            <a:avLst/>
          </a:prstGeom>
          <a:noFill/>
        </p:spPr>
        <p:txBody>
          <a:bodyPr wrap="square" rtlCol="0">
            <a:spAutoFit/>
          </a:bodyPr>
          <a:lstStyle/>
          <a:p>
            <a:pPr algn="ctr"/>
            <a:r>
              <a:rPr lang="en-AU" sz="877" b="1" i="1" dirty="0">
                <a:latin typeface="+mj-lt"/>
              </a:rPr>
              <a:t>2.4%</a:t>
            </a:r>
          </a:p>
        </p:txBody>
      </p:sp>
      <p:sp>
        <p:nvSpPr>
          <p:cNvPr id="209" name="TextBox 208"/>
          <p:cNvSpPr txBox="1"/>
          <p:nvPr/>
        </p:nvSpPr>
        <p:spPr>
          <a:xfrm>
            <a:off x="9561556" y="4577726"/>
            <a:ext cx="442750" cy="227306"/>
          </a:xfrm>
          <a:prstGeom prst="rect">
            <a:avLst/>
          </a:prstGeom>
          <a:noFill/>
        </p:spPr>
        <p:txBody>
          <a:bodyPr wrap="square" rtlCol="0">
            <a:spAutoFit/>
          </a:bodyPr>
          <a:lstStyle/>
          <a:p>
            <a:pPr algn="ctr"/>
            <a:r>
              <a:rPr lang="en-AU" sz="877" b="1" i="1" dirty="0">
                <a:latin typeface="+mj-lt"/>
              </a:rPr>
              <a:t>1.5%</a:t>
            </a:r>
          </a:p>
        </p:txBody>
      </p:sp>
      <p:cxnSp>
        <p:nvCxnSpPr>
          <p:cNvPr id="204" name="Straight Connector 203"/>
          <p:cNvCxnSpPr>
            <a:cxnSpLocks/>
          </p:cNvCxnSpPr>
          <p:nvPr/>
        </p:nvCxnSpPr>
        <p:spPr>
          <a:xfrm>
            <a:off x="283184" y="2726017"/>
            <a:ext cx="1007089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cxnSpLocks/>
          </p:cNvCxnSpPr>
          <p:nvPr/>
        </p:nvCxnSpPr>
        <p:spPr>
          <a:xfrm>
            <a:off x="326719" y="4844014"/>
            <a:ext cx="1003580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3" name="Oval 202">
            <a:extLst>
              <a:ext uri="{FF2B5EF4-FFF2-40B4-BE49-F238E27FC236}">
                <a16:creationId xmlns:a16="http://schemas.microsoft.com/office/drawing/2014/main" id="{0C93062F-5418-08C8-B7A7-D9C460D44581}"/>
              </a:ext>
            </a:extLst>
          </p:cNvPr>
          <p:cNvSpPr/>
          <p:nvPr/>
        </p:nvSpPr>
        <p:spPr>
          <a:xfrm>
            <a:off x="9536608" y="4899280"/>
            <a:ext cx="473611" cy="2841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52" b="1">
                <a:solidFill>
                  <a:schemeClr val="tx1"/>
                </a:solidFill>
                <a:latin typeface="+mj-lt"/>
              </a:rPr>
              <a:t>2%</a:t>
            </a:r>
            <a:endParaRPr lang="en-AU" sz="1052" b="1" dirty="0">
              <a:solidFill>
                <a:schemeClr val="tx1"/>
              </a:solidFill>
              <a:latin typeface="+mj-lt"/>
            </a:endParaRPr>
          </a:p>
        </p:txBody>
      </p:sp>
      <p:sp>
        <p:nvSpPr>
          <p:cNvPr id="211" name="TextBox 210">
            <a:extLst>
              <a:ext uri="{FF2B5EF4-FFF2-40B4-BE49-F238E27FC236}">
                <a16:creationId xmlns:a16="http://schemas.microsoft.com/office/drawing/2014/main" id="{974670EE-AD38-CCB9-F794-B52FE1CEF883}"/>
              </a:ext>
            </a:extLst>
          </p:cNvPr>
          <p:cNvSpPr txBox="1"/>
          <p:nvPr/>
        </p:nvSpPr>
        <p:spPr>
          <a:xfrm>
            <a:off x="9182869" y="5175045"/>
            <a:ext cx="1199538" cy="341826"/>
          </a:xfrm>
          <a:prstGeom prst="rect">
            <a:avLst/>
          </a:prstGeom>
          <a:noFill/>
        </p:spPr>
        <p:txBody>
          <a:bodyPr wrap="square" lIns="31567" tIns="31567" rIns="31567" bIns="31567" rtlCol="0" anchor="ctr" anchorCtr="0">
            <a:noAutofit/>
          </a:bodyPr>
          <a:lstStyle/>
          <a:p>
            <a:pPr algn="ctr"/>
            <a:r>
              <a:rPr lang="en-AU" sz="614"/>
              <a:t>Residential land.</a:t>
            </a:r>
            <a:endParaRPr lang="en-AU" sz="614" dirty="0"/>
          </a:p>
        </p:txBody>
      </p:sp>
      <p:sp>
        <p:nvSpPr>
          <p:cNvPr id="6" name="Title 7">
            <a:extLst>
              <a:ext uri="{FF2B5EF4-FFF2-40B4-BE49-F238E27FC236}">
                <a16:creationId xmlns:a16="http://schemas.microsoft.com/office/drawing/2014/main" id="{0355B42F-4CD7-9E16-045D-8EDB07635159}"/>
              </a:ext>
            </a:extLst>
          </p:cNvPr>
          <p:cNvSpPr>
            <a:spLocks noGrp="1"/>
          </p:cNvSpPr>
          <p:nvPr>
            <p:ph type="title"/>
          </p:nvPr>
        </p:nvSpPr>
        <p:spPr>
          <a:xfrm>
            <a:off x="368300" y="366769"/>
            <a:ext cx="9947275" cy="1111490"/>
          </a:xfrm>
        </p:spPr>
        <p:txBody>
          <a:bodyPr/>
          <a:lstStyle/>
          <a:p>
            <a:r>
              <a:rPr lang="en-AU" sz="2400"/>
              <a:t>ADDITIONAL DUTY &amp; LAND TAX</a:t>
            </a:r>
            <a:endParaRPr lang="en-AU" sz="2400" dirty="0"/>
          </a:p>
        </p:txBody>
      </p:sp>
      <p:sp>
        <p:nvSpPr>
          <p:cNvPr id="12" name="Content Placeholder 2">
            <a:extLst>
              <a:ext uri="{FF2B5EF4-FFF2-40B4-BE49-F238E27FC236}">
                <a16:creationId xmlns:a16="http://schemas.microsoft.com/office/drawing/2014/main" id="{400BB060-B330-C633-2E39-B05B03A572F6}"/>
              </a:ext>
            </a:extLst>
          </p:cNvPr>
          <p:cNvSpPr txBox="1">
            <a:spLocks/>
          </p:cNvSpPr>
          <p:nvPr/>
        </p:nvSpPr>
        <p:spPr>
          <a:xfrm>
            <a:off x="311810" y="7072116"/>
            <a:ext cx="2803528" cy="309967"/>
          </a:xfrm>
          <a:prstGeom prst="rect">
            <a:avLst/>
          </a:prstGeom>
        </p:spPr>
        <p:txBody>
          <a:bodyPr/>
          <a:lstStyle>
            <a:lvl1pPr marL="410579" indent="-410579" algn="l" defTabSz="410579" rtl="0" eaLnBrk="1" latinLnBrk="0" hangingPunct="1">
              <a:spcBef>
                <a:spcPct val="20000"/>
              </a:spcBef>
              <a:spcAft>
                <a:spcPts val="456"/>
              </a:spcAft>
              <a:buClr>
                <a:srgbClr val="B4D012"/>
              </a:buClr>
              <a:buSzPct val="80000"/>
              <a:buFont typeface="Webdings" panose="05030102010509060703" pitchFamily="18" charset="2"/>
              <a:buChar char="4"/>
              <a:defRPr sz="2400" kern="1200" baseline="0">
                <a:solidFill>
                  <a:schemeClr val="tx1"/>
                </a:solidFill>
                <a:latin typeface="Arial" panose="020B0604020202020204" pitchFamily="34" charset="0"/>
                <a:ea typeface="+mn-ea"/>
                <a:cs typeface="+mn-cs"/>
              </a:defRPr>
            </a:lvl1pPr>
            <a:lvl2pPr marL="821159" indent="-410579" algn="l" defTabSz="410579" rtl="0" eaLnBrk="1" latinLnBrk="0" hangingPunct="1">
              <a:spcBef>
                <a:spcPct val="20000"/>
              </a:spcBef>
              <a:spcAft>
                <a:spcPts val="456"/>
              </a:spcAft>
              <a:buClr>
                <a:srgbClr val="B4D012"/>
              </a:buClr>
              <a:buFont typeface="Arial" panose="020B0604020202020204" pitchFamily="34" charset="0"/>
              <a:buChar char="»"/>
              <a:defRPr sz="2000" kern="1200" baseline="0">
                <a:solidFill>
                  <a:schemeClr val="tx1"/>
                </a:solidFill>
                <a:latin typeface="Arial" panose="020B0604020202020204" pitchFamily="34" charset="0"/>
                <a:ea typeface="+mn-ea"/>
                <a:cs typeface="+mn-cs"/>
              </a:defRPr>
            </a:lvl2pPr>
            <a:lvl3pPr marL="1231738" indent="-410579" algn="l" defTabSz="410579" rtl="0" eaLnBrk="1" latinLnBrk="0" hangingPunct="1">
              <a:spcBef>
                <a:spcPct val="20000"/>
              </a:spcBef>
              <a:spcAft>
                <a:spcPts val="456"/>
              </a:spcAft>
              <a:buClr>
                <a:srgbClr val="B4D012"/>
              </a:buClr>
              <a:buFont typeface="Arial" panose="020B0604020202020204" pitchFamily="34" charset="0"/>
              <a:buChar char="›"/>
              <a:defRPr sz="1800" kern="1200" baseline="0">
                <a:solidFill>
                  <a:schemeClr val="tx1"/>
                </a:solidFill>
                <a:latin typeface="Arial" panose="020B0604020202020204" pitchFamily="34" charset="0"/>
                <a:ea typeface="+mn-ea"/>
                <a:cs typeface="+mn-cs"/>
              </a:defRPr>
            </a:lvl3pPr>
            <a:lvl4pPr marL="1642318" indent="-410579" algn="l" defTabSz="410579" rtl="0" eaLnBrk="1" latinLnBrk="0" hangingPunct="1">
              <a:spcBef>
                <a:spcPct val="20000"/>
              </a:spcBef>
              <a:spcAft>
                <a:spcPts val="456"/>
              </a:spcAft>
              <a:buClr>
                <a:srgbClr val="B4D012"/>
              </a:buClr>
              <a:buFont typeface="Arial" panose="020B0604020202020204" pitchFamily="34" charset="0"/>
              <a:buChar char="»"/>
              <a:defRPr sz="1600" kern="1200" baseline="0">
                <a:solidFill>
                  <a:schemeClr val="tx1"/>
                </a:solidFill>
                <a:latin typeface="Arial" panose="020B0604020202020204" pitchFamily="34" charset="0"/>
                <a:ea typeface="+mn-ea"/>
                <a:cs typeface="+mn-cs"/>
              </a:defRPr>
            </a:lvl4pPr>
            <a:lvl5pPr marL="2052897" indent="-410579" algn="l" defTabSz="410579" rtl="0" eaLnBrk="1" latinLnBrk="0" hangingPunct="1">
              <a:spcBef>
                <a:spcPct val="20000"/>
              </a:spcBef>
              <a:spcAft>
                <a:spcPts val="456"/>
              </a:spcAft>
              <a:buClr>
                <a:srgbClr val="B4D012"/>
              </a:buClr>
              <a:buFont typeface="Arial" panose="020B0604020202020204" pitchFamily="34" charset="0"/>
              <a:buChar char="›"/>
              <a:defRPr sz="1400" kern="1200" baseline="0">
                <a:solidFill>
                  <a:schemeClr val="tx1"/>
                </a:solidFill>
                <a:latin typeface="Arial" panose="020B0604020202020204" pitchFamily="34" charset="0"/>
                <a:ea typeface="+mn-ea"/>
                <a:cs typeface="+mn-cs"/>
              </a:defRPr>
            </a:lvl5pPr>
            <a:lvl6pPr marL="2463477" indent="-410579" algn="l" defTabSz="410579"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6pPr>
            <a:lvl7pPr marL="2874056" indent="-410579" algn="l" defTabSz="410579"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7pPr>
            <a:lvl8pPr marL="3910770" indent="-260718" algn="l" defTabSz="104287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206" indent="-260718" algn="l" defTabSz="104287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just">
              <a:lnSpc>
                <a:spcPct val="150000"/>
              </a:lnSpc>
              <a:spcAft>
                <a:spcPts val="1200"/>
              </a:spcAft>
              <a:buNone/>
            </a:pPr>
            <a:r>
              <a:rPr lang="en-AU" sz="1100" b="1">
                <a:latin typeface="+mn-lt"/>
                <a:ea typeface="Times New Roman" panose="02020603050405020304" pitchFamily="18" charset="0"/>
                <a:cs typeface="Times New Roman" panose="02020603050405020304" pitchFamily="18" charset="0"/>
              </a:rPr>
              <a:t>NB: </a:t>
            </a:r>
            <a:r>
              <a:rPr lang="en-AU" sz="1100">
                <a:latin typeface="+mn-lt"/>
                <a:ea typeface="Times New Roman" panose="02020603050405020304" pitchFamily="18" charset="0"/>
                <a:cs typeface="Times New Roman" panose="02020603050405020304" pitchFamily="18" charset="0"/>
              </a:rPr>
              <a:t>Figures current as at July 2022</a:t>
            </a:r>
            <a:endParaRPr lang="en-AU" sz="1100" b="1">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998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B8D8-CCDE-C613-F88A-08E12D26DE3E}"/>
              </a:ext>
            </a:extLst>
          </p:cNvPr>
          <p:cNvSpPr>
            <a:spLocks noGrp="1"/>
          </p:cNvSpPr>
          <p:nvPr>
            <p:ph type="title"/>
          </p:nvPr>
        </p:nvSpPr>
        <p:spPr>
          <a:xfrm>
            <a:off x="378263" y="2669141"/>
            <a:ext cx="9947275" cy="1111490"/>
          </a:xfrm>
        </p:spPr>
        <p:txBody>
          <a:bodyPr/>
          <a:lstStyle/>
          <a:p>
            <a:pPr algn="ctr"/>
            <a:r>
              <a:rPr lang="en-AU"/>
              <a:t>Structuring &amp; financing</a:t>
            </a:r>
          </a:p>
        </p:txBody>
      </p:sp>
      <p:sp>
        <p:nvSpPr>
          <p:cNvPr id="4" name="Slide Number Placeholder 3">
            <a:extLst>
              <a:ext uri="{FF2B5EF4-FFF2-40B4-BE49-F238E27FC236}">
                <a16:creationId xmlns:a16="http://schemas.microsoft.com/office/drawing/2014/main" id="{D2152568-1638-13AC-B0F5-64330DB66F04}"/>
              </a:ext>
            </a:extLst>
          </p:cNvPr>
          <p:cNvSpPr>
            <a:spLocks noGrp="1"/>
          </p:cNvSpPr>
          <p:nvPr>
            <p:ph type="sldNum" sz="quarter" idx="4"/>
          </p:nvPr>
        </p:nvSpPr>
        <p:spPr/>
        <p:txBody>
          <a:bodyPr/>
          <a:lstStyle/>
          <a:p>
            <a:fld id="{6AA0D82A-3546-47F5-86F2-7C1B0374902F}" type="slidenum">
              <a:rPr lang="en-AU" smtClean="0"/>
              <a:pPr/>
              <a:t>13</a:t>
            </a:fld>
            <a:endParaRPr lang="en-AU" dirty="0"/>
          </a:p>
        </p:txBody>
      </p:sp>
      <p:sp>
        <p:nvSpPr>
          <p:cNvPr id="5" name="Footer Placeholder 4">
            <a:extLst>
              <a:ext uri="{FF2B5EF4-FFF2-40B4-BE49-F238E27FC236}">
                <a16:creationId xmlns:a16="http://schemas.microsoft.com/office/drawing/2014/main" id="{5F6ED1A5-8CC1-C6B2-671F-B38ACBAB1B61}"/>
              </a:ext>
            </a:extLst>
          </p:cNvPr>
          <p:cNvSpPr>
            <a:spLocks noGrp="1"/>
          </p:cNvSpPr>
          <p:nvPr>
            <p:ph type="ftr" sz="quarter" idx="3"/>
          </p:nvPr>
        </p:nvSpPr>
        <p:spPr/>
        <p:txBody>
          <a:bodyPr/>
          <a:lstStyle/>
          <a:p>
            <a:endParaRPr lang="en-AU" dirty="0"/>
          </a:p>
        </p:txBody>
      </p:sp>
    </p:spTree>
    <p:extLst>
      <p:ext uri="{BB962C8B-B14F-4D97-AF65-F5344CB8AC3E}">
        <p14:creationId xmlns:p14="http://schemas.microsoft.com/office/powerpoint/2010/main" val="2486941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C976-3E02-3A26-58B7-546E27958F81}"/>
              </a:ext>
            </a:extLst>
          </p:cNvPr>
          <p:cNvSpPr>
            <a:spLocks noGrp="1"/>
          </p:cNvSpPr>
          <p:nvPr>
            <p:ph type="title"/>
          </p:nvPr>
        </p:nvSpPr>
        <p:spPr/>
        <p:txBody>
          <a:bodyPr/>
          <a:lstStyle/>
          <a:p>
            <a:r>
              <a:rPr lang="en-AU"/>
              <a:t>Structuring</a:t>
            </a:r>
          </a:p>
        </p:txBody>
      </p:sp>
      <p:sp>
        <p:nvSpPr>
          <p:cNvPr id="3" name="Content Placeholder 2">
            <a:extLst>
              <a:ext uri="{FF2B5EF4-FFF2-40B4-BE49-F238E27FC236}">
                <a16:creationId xmlns:a16="http://schemas.microsoft.com/office/drawing/2014/main" id="{00CFA2FC-ECD4-0D18-EEC2-5A419A0E9B8F}"/>
              </a:ext>
            </a:extLst>
          </p:cNvPr>
          <p:cNvSpPr>
            <a:spLocks noGrp="1"/>
          </p:cNvSpPr>
          <p:nvPr>
            <p:ph idx="1"/>
          </p:nvPr>
        </p:nvSpPr>
        <p:spPr>
          <a:xfrm>
            <a:off x="368300" y="1478259"/>
            <a:ext cx="9947275" cy="5319274"/>
          </a:xfrm>
        </p:spPr>
        <p:txBody>
          <a:bodyPr/>
          <a:lstStyle/>
          <a:p>
            <a:r>
              <a:rPr lang="en-AU"/>
              <a:t>It is common for foreign private buyers to acquire Australian property through an Australian incorporated company (and trust, if required).  Corporate structures can be as simple or as complex as required.</a:t>
            </a:r>
          </a:p>
          <a:p>
            <a:r>
              <a:rPr lang="en-AU"/>
              <a:t>Depending on the value and number of properties acquired, buyers should consider using "special purpose vehicle" (</a:t>
            </a:r>
            <a:r>
              <a:rPr lang="en-AU" b="1"/>
              <a:t>SPV</a:t>
            </a:r>
            <a:r>
              <a:rPr lang="en-AU"/>
              <a:t>) structures to own different properties.  This is usually done on an individual property basis or for different classes of property – e.g. </a:t>
            </a:r>
            <a:r>
              <a:rPr lang="en-AU" i="1"/>
              <a:t>XYZ Industrial Property HoldCo Pty Ltd as trustee for the XYZ Industrial Property Trust</a:t>
            </a:r>
            <a:r>
              <a:rPr lang="en-AU"/>
              <a:t>.</a:t>
            </a:r>
          </a:p>
          <a:p>
            <a:r>
              <a:rPr lang="en-AU"/>
              <a:t>SPVs are useful for limiting risk, future sale of specific assets or asset classes, reducing land tax (i.e. each different SPV will obtain the benefit of any available land tax tax-free thresholds) and other reasons.</a:t>
            </a:r>
          </a:p>
        </p:txBody>
      </p:sp>
      <p:sp>
        <p:nvSpPr>
          <p:cNvPr id="4" name="Slide Number Placeholder 3">
            <a:extLst>
              <a:ext uri="{FF2B5EF4-FFF2-40B4-BE49-F238E27FC236}">
                <a16:creationId xmlns:a16="http://schemas.microsoft.com/office/drawing/2014/main" id="{29FD85F9-BDCA-9860-1ACF-6623BA5192A8}"/>
              </a:ext>
            </a:extLst>
          </p:cNvPr>
          <p:cNvSpPr>
            <a:spLocks noGrp="1"/>
          </p:cNvSpPr>
          <p:nvPr>
            <p:ph type="sldNum" sz="quarter" idx="4"/>
          </p:nvPr>
        </p:nvSpPr>
        <p:spPr/>
        <p:txBody>
          <a:bodyPr/>
          <a:lstStyle/>
          <a:p>
            <a:fld id="{6AA0D82A-3546-47F5-86F2-7C1B0374902F}" type="slidenum">
              <a:rPr lang="en-AU" smtClean="0"/>
              <a:pPr/>
              <a:t>14</a:t>
            </a:fld>
            <a:endParaRPr lang="en-AU" dirty="0"/>
          </a:p>
        </p:txBody>
      </p:sp>
    </p:spTree>
    <p:extLst>
      <p:ext uri="{BB962C8B-B14F-4D97-AF65-F5344CB8AC3E}">
        <p14:creationId xmlns:p14="http://schemas.microsoft.com/office/powerpoint/2010/main" val="4228481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92AD-BA50-39AE-545E-4070A37B72CA}"/>
              </a:ext>
            </a:extLst>
          </p:cNvPr>
          <p:cNvSpPr>
            <a:spLocks noGrp="1"/>
          </p:cNvSpPr>
          <p:nvPr>
            <p:ph type="title"/>
          </p:nvPr>
        </p:nvSpPr>
        <p:spPr/>
        <p:txBody>
          <a:bodyPr/>
          <a:lstStyle/>
          <a:p>
            <a:r>
              <a:rPr lang="en-AU"/>
              <a:t>Structuring - Financing considerations</a:t>
            </a:r>
          </a:p>
        </p:txBody>
      </p:sp>
      <p:sp>
        <p:nvSpPr>
          <p:cNvPr id="3" name="Content Placeholder 2">
            <a:extLst>
              <a:ext uri="{FF2B5EF4-FFF2-40B4-BE49-F238E27FC236}">
                <a16:creationId xmlns:a16="http://schemas.microsoft.com/office/drawing/2014/main" id="{8E5E1925-1FB4-C9ED-10A3-B8C3DA59FA92}"/>
              </a:ext>
            </a:extLst>
          </p:cNvPr>
          <p:cNvSpPr>
            <a:spLocks noGrp="1"/>
          </p:cNvSpPr>
          <p:nvPr>
            <p:ph idx="1"/>
          </p:nvPr>
        </p:nvSpPr>
        <p:spPr>
          <a:xfrm>
            <a:off x="368300" y="2052439"/>
            <a:ext cx="9947275" cy="4248472"/>
          </a:xfrm>
        </p:spPr>
        <p:txBody>
          <a:bodyPr/>
          <a:lstStyle/>
          <a:p>
            <a:r>
              <a:rPr lang="en-US"/>
              <a:t>Different financing arrangements can be put in place depending on which vehicle in the relevant structure will be borrower, and whether there will be overlapping security between different lenders, necessitating intercreditor and priority arrangements.</a:t>
            </a:r>
            <a:r>
              <a:rPr lang="en-AU"/>
              <a:t> </a:t>
            </a:r>
          </a:p>
          <a:p>
            <a:pPr marL="0" indent="0">
              <a:buNone/>
            </a:pPr>
            <a:endParaRPr lang="en-AU" sz="800"/>
          </a:p>
          <a:p>
            <a:r>
              <a:rPr lang="en-US" sz="2400"/>
              <a:t>A "common terms deed" structure could be implemented to streamline the borrower's financing arrangements, pursuant to which different debt facilities on different commercial terms with different lenders can be entered into by the borrower, while retaining a central covenant package in a common terms deed poll accepted by all financiers.</a:t>
            </a:r>
          </a:p>
          <a:p>
            <a:endParaRPr lang="en-AU"/>
          </a:p>
          <a:p>
            <a:endParaRPr lang="en-US" sz="2400"/>
          </a:p>
          <a:p>
            <a:endParaRPr lang="en-AU"/>
          </a:p>
        </p:txBody>
      </p:sp>
      <p:sp>
        <p:nvSpPr>
          <p:cNvPr id="4" name="Slide Number Placeholder 3">
            <a:extLst>
              <a:ext uri="{FF2B5EF4-FFF2-40B4-BE49-F238E27FC236}">
                <a16:creationId xmlns:a16="http://schemas.microsoft.com/office/drawing/2014/main" id="{58C9C385-72D9-6A6F-44FA-63F5E40305A9}"/>
              </a:ext>
            </a:extLst>
          </p:cNvPr>
          <p:cNvSpPr>
            <a:spLocks noGrp="1"/>
          </p:cNvSpPr>
          <p:nvPr>
            <p:ph type="sldNum" sz="quarter" idx="4"/>
          </p:nvPr>
        </p:nvSpPr>
        <p:spPr/>
        <p:txBody>
          <a:bodyPr/>
          <a:lstStyle/>
          <a:p>
            <a:fld id="{6AA0D82A-3546-47F5-86F2-7C1B0374902F}" type="slidenum">
              <a:rPr lang="en-AU" smtClean="0"/>
              <a:pPr/>
              <a:t>15</a:t>
            </a:fld>
            <a:endParaRPr lang="en-AU" dirty="0"/>
          </a:p>
        </p:txBody>
      </p:sp>
    </p:spTree>
    <p:extLst>
      <p:ext uri="{BB962C8B-B14F-4D97-AF65-F5344CB8AC3E}">
        <p14:creationId xmlns:p14="http://schemas.microsoft.com/office/powerpoint/2010/main" val="3701603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Arrow Connector 54">
            <a:extLst>
              <a:ext uri="{FF2B5EF4-FFF2-40B4-BE49-F238E27FC236}">
                <a16:creationId xmlns:a16="http://schemas.microsoft.com/office/drawing/2014/main" id="{08C57B58-17B9-4E81-B567-0BA313A20678}"/>
              </a:ext>
            </a:extLst>
          </p:cNvPr>
          <p:cNvCxnSpPr>
            <a:cxnSpLocks/>
            <a:stCxn id="34" idx="5"/>
          </p:cNvCxnSpPr>
          <p:nvPr/>
        </p:nvCxnSpPr>
        <p:spPr>
          <a:xfrm>
            <a:off x="1207466" y="3389118"/>
            <a:ext cx="3345746" cy="551345"/>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AF856E1-3EB2-4423-A0FB-C80F1A6E41ED}"/>
              </a:ext>
            </a:extLst>
          </p:cNvPr>
          <p:cNvCxnSpPr>
            <a:cxnSpLocks/>
            <a:stCxn id="36" idx="6"/>
            <a:endCxn id="57" idx="1"/>
          </p:cNvCxnSpPr>
          <p:nvPr/>
        </p:nvCxnSpPr>
        <p:spPr>
          <a:xfrm>
            <a:off x="3056666" y="3180628"/>
            <a:ext cx="1490074" cy="741621"/>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D020193-547B-4FFE-848E-D01B060201C2}"/>
              </a:ext>
            </a:extLst>
          </p:cNvPr>
          <p:cNvSpPr>
            <a:spLocks noGrp="1"/>
          </p:cNvSpPr>
          <p:nvPr>
            <p:ph type="sldNum" sz="quarter" idx="4"/>
          </p:nvPr>
        </p:nvSpPr>
        <p:spPr/>
        <p:txBody>
          <a:bodyPr/>
          <a:lstStyle/>
          <a:p>
            <a:fld id="{6AA0D82A-3546-47F5-86F2-7C1B0374902F}" type="slidenum">
              <a:rPr lang="en-AU" smtClean="0"/>
              <a:pPr/>
              <a:t>16</a:t>
            </a:fld>
            <a:endParaRPr lang="en-AU" dirty="0"/>
          </a:p>
        </p:txBody>
      </p:sp>
      <p:grpSp>
        <p:nvGrpSpPr>
          <p:cNvPr id="11" name="Group 10">
            <a:extLst>
              <a:ext uri="{FF2B5EF4-FFF2-40B4-BE49-F238E27FC236}">
                <a16:creationId xmlns:a16="http://schemas.microsoft.com/office/drawing/2014/main" id="{981BE5B9-5A86-4571-ACD7-57DE4ABE9966}"/>
              </a:ext>
            </a:extLst>
          </p:cNvPr>
          <p:cNvGrpSpPr/>
          <p:nvPr/>
        </p:nvGrpSpPr>
        <p:grpSpPr>
          <a:xfrm>
            <a:off x="404084" y="3898860"/>
            <a:ext cx="792088" cy="792088"/>
            <a:chOff x="1170236" y="4356695"/>
            <a:chExt cx="792088" cy="792088"/>
          </a:xfrm>
        </p:grpSpPr>
        <p:sp>
          <p:nvSpPr>
            <p:cNvPr id="12" name="Isosceles Triangle 11">
              <a:extLst>
                <a:ext uri="{FF2B5EF4-FFF2-40B4-BE49-F238E27FC236}">
                  <a16:creationId xmlns:a16="http://schemas.microsoft.com/office/drawing/2014/main" id="{0B364498-91EF-4DED-97C2-DB7D49E23EE8}"/>
                </a:ext>
              </a:extLst>
            </p:cNvPr>
            <p:cNvSpPr/>
            <p:nvPr/>
          </p:nvSpPr>
          <p:spPr>
            <a:xfrm>
              <a:off x="1170236" y="4356695"/>
              <a:ext cx="792088" cy="792088"/>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0" dirty="0">
                <a:solidFill>
                  <a:sysClr val="windowText" lastClr="000000"/>
                </a:solidFill>
              </a:endParaRPr>
            </a:p>
          </p:txBody>
        </p:sp>
        <p:sp>
          <p:nvSpPr>
            <p:cNvPr id="13" name="TextBox 12">
              <a:extLst>
                <a:ext uri="{FF2B5EF4-FFF2-40B4-BE49-F238E27FC236}">
                  <a16:creationId xmlns:a16="http://schemas.microsoft.com/office/drawing/2014/main" id="{5D70F656-F3FC-4733-8AC4-D076CF7F3FB4}"/>
                </a:ext>
              </a:extLst>
            </p:cNvPr>
            <p:cNvSpPr txBox="1"/>
            <p:nvPr/>
          </p:nvSpPr>
          <p:spPr>
            <a:xfrm>
              <a:off x="1207848" y="4887173"/>
              <a:ext cx="716863" cy="261610"/>
            </a:xfrm>
            <a:prstGeom prst="rect">
              <a:avLst/>
            </a:prstGeom>
            <a:noFill/>
          </p:spPr>
          <p:txBody>
            <a:bodyPr wrap="none" rtlCol="0">
              <a:spAutoFit/>
            </a:bodyPr>
            <a:lstStyle/>
            <a:p>
              <a:r>
                <a:rPr lang="en-AU" sz="1100" dirty="0"/>
                <a:t>Property</a:t>
              </a:r>
            </a:p>
          </p:txBody>
        </p:sp>
      </p:grpSp>
      <p:cxnSp>
        <p:nvCxnSpPr>
          <p:cNvPr id="22" name="Straight Arrow Connector 21">
            <a:extLst>
              <a:ext uri="{FF2B5EF4-FFF2-40B4-BE49-F238E27FC236}">
                <a16:creationId xmlns:a16="http://schemas.microsoft.com/office/drawing/2014/main" id="{5511CDEC-6092-420A-98D7-C62ED3C5935F}"/>
              </a:ext>
            </a:extLst>
          </p:cNvPr>
          <p:cNvCxnSpPr>
            <a:cxnSpLocks/>
            <a:endCxn id="12" idx="0"/>
          </p:cNvCxnSpPr>
          <p:nvPr/>
        </p:nvCxnSpPr>
        <p:spPr>
          <a:xfrm>
            <a:off x="800127" y="3468677"/>
            <a:ext cx="1" cy="430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id="{190162FF-C349-4B27-8EB4-FE7532595B90}"/>
              </a:ext>
            </a:extLst>
          </p:cNvPr>
          <p:cNvSpPr/>
          <p:nvPr/>
        </p:nvSpPr>
        <p:spPr>
          <a:xfrm>
            <a:off x="5842884" y="972319"/>
            <a:ext cx="4464819" cy="3888432"/>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AU" sz="1400">
                <a:solidFill>
                  <a:schemeClr val="tx1"/>
                </a:solidFill>
              </a:rPr>
              <a:t>Often a special purpose holding entity is also established to hold the interests in the various SPV entities which directly hold the relevant property.  </a:t>
            </a:r>
          </a:p>
          <a:p>
            <a:pPr marL="285750" indent="-285750">
              <a:buFont typeface="Arial" panose="020B0604020202020204" pitchFamily="34" charset="0"/>
              <a:buChar char="•"/>
            </a:pPr>
            <a:r>
              <a:rPr lang="en-AU" sz="1400">
                <a:solidFill>
                  <a:schemeClr val="tx1"/>
                </a:solidFill>
              </a:rPr>
              <a:t>Such a structure provides flexibility as individual properties can be separately financed by different lenders without encountering priority or intercreditor issues.</a:t>
            </a:r>
          </a:p>
          <a:p>
            <a:pPr marL="285750" indent="-285750">
              <a:buFont typeface="Arial" panose="020B0604020202020204" pitchFamily="34" charset="0"/>
              <a:buChar char="•"/>
            </a:pPr>
            <a:r>
              <a:rPr lang="en-AU" sz="1400">
                <a:solidFill>
                  <a:schemeClr val="tx1"/>
                </a:solidFill>
              </a:rPr>
              <a:t>Alternatively, debt funding can be provided at the holding entity level and undertaken on a property portfolio basis, with capacity for the borrower to accede properties into the security pool from time to time or to replace existing properties with new properties.</a:t>
            </a:r>
          </a:p>
        </p:txBody>
      </p:sp>
      <p:grpSp>
        <p:nvGrpSpPr>
          <p:cNvPr id="37" name="Group 36">
            <a:extLst>
              <a:ext uri="{FF2B5EF4-FFF2-40B4-BE49-F238E27FC236}">
                <a16:creationId xmlns:a16="http://schemas.microsoft.com/office/drawing/2014/main" id="{7E5005B1-C302-4C77-BCA2-2E44A6A7367B}"/>
              </a:ext>
            </a:extLst>
          </p:cNvPr>
          <p:cNvGrpSpPr/>
          <p:nvPr/>
        </p:nvGrpSpPr>
        <p:grpSpPr>
          <a:xfrm>
            <a:off x="2102251" y="3898860"/>
            <a:ext cx="792088" cy="792088"/>
            <a:chOff x="1170236" y="4356695"/>
            <a:chExt cx="792088" cy="792088"/>
          </a:xfrm>
        </p:grpSpPr>
        <p:sp>
          <p:nvSpPr>
            <p:cNvPr id="38" name="Isosceles Triangle 37">
              <a:extLst>
                <a:ext uri="{FF2B5EF4-FFF2-40B4-BE49-F238E27FC236}">
                  <a16:creationId xmlns:a16="http://schemas.microsoft.com/office/drawing/2014/main" id="{1911A95B-3317-4365-A69E-8D64C03FB07F}"/>
                </a:ext>
              </a:extLst>
            </p:cNvPr>
            <p:cNvSpPr/>
            <p:nvPr/>
          </p:nvSpPr>
          <p:spPr>
            <a:xfrm>
              <a:off x="1170236" y="4356695"/>
              <a:ext cx="792088" cy="792088"/>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0" dirty="0">
                <a:solidFill>
                  <a:sysClr val="windowText" lastClr="000000"/>
                </a:solidFill>
              </a:endParaRPr>
            </a:p>
          </p:txBody>
        </p:sp>
        <p:sp>
          <p:nvSpPr>
            <p:cNvPr id="39" name="TextBox 38">
              <a:extLst>
                <a:ext uri="{FF2B5EF4-FFF2-40B4-BE49-F238E27FC236}">
                  <a16:creationId xmlns:a16="http://schemas.microsoft.com/office/drawing/2014/main" id="{64117A04-41C0-41B8-9F0D-3E56A4EB9D6C}"/>
                </a:ext>
              </a:extLst>
            </p:cNvPr>
            <p:cNvSpPr txBox="1"/>
            <p:nvPr/>
          </p:nvSpPr>
          <p:spPr>
            <a:xfrm>
              <a:off x="1207848" y="4887173"/>
              <a:ext cx="716863" cy="261610"/>
            </a:xfrm>
            <a:prstGeom prst="rect">
              <a:avLst/>
            </a:prstGeom>
            <a:noFill/>
          </p:spPr>
          <p:txBody>
            <a:bodyPr wrap="none" rtlCol="0">
              <a:spAutoFit/>
            </a:bodyPr>
            <a:lstStyle/>
            <a:p>
              <a:r>
                <a:rPr lang="en-AU" sz="1100" dirty="0"/>
                <a:t>Property</a:t>
              </a:r>
            </a:p>
          </p:txBody>
        </p:sp>
      </p:grpSp>
      <p:cxnSp>
        <p:nvCxnSpPr>
          <p:cNvPr id="40" name="Straight Arrow Connector 39">
            <a:extLst>
              <a:ext uri="{FF2B5EF4-FFF2-40B4-BE49-F238E27FC236}">
                <a16:creationId xmlns:a16="http://schemas.microsoft.com/office/drawing/2014/main" id="{924599CC-4802-4CD3-B856-7C2A70191A4A}"/>
              </a:ext>
            </a:extLst>
          </p:cNvPr>
          <p:cNvCxnSpPr>
            <a:cxnSpLocks/>
            <a:endCxn id="38" idx="0"/>
          </p:cNvCxnSpPr>
          <p:nvPr/>
        </p:nvCxnSpPr>
        <p:spPr>
          <a:xfrm>
            <a:off x="2498294" y="3468677"/>
            <a:ext cx="1" cy="430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9721CEFF-8180-4B3E-A106-705298986E0C}"/>
              </a:ext>
            </a:extLst>
          </p:cNvPr>
          <p:cNvGrpSpPr/>
          <p:nvPr/>
        </p:nvGrpSpPr>
        <p:grpSpPr>
          <a:xfrm>
            <a:off x="3795060" y="3898860"/>
            <a:ext cx="792088" cy="792088"/>
            <a:chOff x="1170236" y="4356695"/>
            <a:chExt cx="792088" cy="792088"/>
          </a:xfrm>
        </p:grpSpPr>
        <p:sp>
          <p:nvSpPr>
            <p:cNvPr id="51" name="Isosceles Triangle 50">
              <a:extLst>
                <a:ext uri="{FF2B5EF4-FFF2-40B4-BE49-F238E27FC236}">
                  <a16:creationId xmlns:a16="http://schemas.microsoft.com/office/drawing/2014/main" id="{97990D4F-9058-41C4-B00F-AE623BE2C2CD}"/>
                </a:ext>
              </a:extLst>
            </p:cNvPr>
            <p:cNvSpPr/>
            <p:nvPr/>
          </p:nvSpPr>
          <p:spPr>
            <a:xfrm>
              <a:off x="1170236" y="4356695"/>
              <a:ext cx="792088" cy="792088"/>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0" dirty="0">
                <a:solidFill>
                  <a:sysClr val="windowText" lastClr="000000"/>
                </a:solidFill>
              </a:endParaRPr>
            </a:p>
          </p:txBody>
        </p:sp>
        <p:sp>
          <p:nvSpPr>
            <p:cNvPr id="52" name="TextBox 51">
              <a:extLst>
                <a:ext uri="{FF2B5EF4-FFF2-40B4-BE49-F238E27FC236}">
                  <a16:creationId xmlns:a16="http://schemas.microsoft.com/office/drawing/2014/main" id="{ECA86EB0-5B82-462B-ABD8-6D01485EDA15}"/>
                </a:ext>
              </a:extLst>
            </p:cNvPr>
            <p:cNvSpPr txBox="1"/>
            <p:nvPr/>
          </p:nvSpPr>
          <p:spPr>
            <a:xfrm>
              <a:off x="1207848" y="4887173"/>
              <a:ext cx="716863" cy="261610"/>
            </a:xfrm>
            <a:prstGeom prst="rect">
              <a:avLst/>
            </a:prstGeom>
            <a:noFill/>
          </p:spPr>
          <p:txBody>
            <a:bodyPr wrap="none" rtlCol="0">
              <a:spAutoFit/>
            </a:bodyPr>
            <a:lstStyle/>
            <a:p>
              <a:r>
                <a:rPr lang="en-AU" sz="1100" dirty="0"/>
                <a:t>Property</a:t>
              </a:r>
            </a:p>
          </p:txBody>
        </p:sp>
      </p:grpSp>
      <p:cxnSp>
        <p:nvCxnSpPr>
          <p:cNvPr id="53" name="Straight Arrow Connector 52">
            <a:extLst>
              <a:ext uri="{FF2B5EF4-FFF2-40B4-BE49-F238E27FC236}">
                <a16:creationId xmlns:a16="http://schemas.microsoft.com/office/drawing/2014/main" id="{3F0A3ABB-BB5C-4500-A1BC-A2DD5834D476}"/>
              </a:ext>
            </a:extLst>
          </p:cNvPr>
          <p:cNvCxnSpPr>
            <a:cxnSpLocks/>
            <a:endCxn id="51" idx="0"/>
          </p:cNvCxnSpPr>
          <p:nvPr/>
        </p:nvCxnSpPr>
        <p:spPr>
          <a:xfrm>
            <a:off x="4191103" y="3468677"/>
            <a:ext cx="1" cy="430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itle 1">
            <a:extLst>
              <a:ext uri="{FF2B5EF4-FFF2-40B4-BE49-F238E27FC236}">
                <a16:creationId xmlns:a16="http://schemas.microsoft.com/office/drawing/2014/main" id="{10E4061C-E7C8-4ADB-B3B7-28905CA66710}"/>
              </a:ext>
            </a:extLst>
          </p:cNvPr>
          <p:cNvSpPr>
            <a:spLocks noGrp="1"/>
          </p:cNvSpPr>
          <p:nvPr>
            <p:ph type="title"/>
          </p:nvPr>
        </p:nvSpPr>
        <p:spPr>
          <a:xfrm>
            <a:off x="368300" y="7243"/>
            <a:ext cx="9947275" cy="1111490"/>
          </a:xfrm>
        </p:spPr>
        <p:txBody>
          <a:bodyPr/>
          <a:lstStyle/>
          <a:p>
            <a:r>
              <a:rPr lang="en-AU" sz="2400"/>
              <a:t>Example of Head </a:t>
            </a:r>
            <a:r>
              <a:rPr lang="en-AU" sz="2400" dirty="0"/>
              <a:t>Unit Trust Structure</a:t>
            </a:r>
          </a:p>
        </p:txBody>
      </p:sp>
      <p:cxnSp>
        <p:nvCxnSpPr>
          <p:cNvPr id="82" name="Connector: Elbow 81">
            <a:extLst>
              <a:ext uri="{FF2B5EF4-FFF2-40B4-BE49-F238E27FC236}">
                <a16:creationId xmlns:a16="http://schemas.microsoft.com/office/drawing/2014/main" id="{218CCB56-B2AF-44B6-B441-E8C458B47288}"/>
              </a:ext>
            </a:extLst>
          </p:cNvPr>
          <p:cNvCxnSpPr>
            <a:cxnSpLocks/>
          </p:cNvCxnSpPr>
          <p:nvPr/>
        </p:nvCxnSpPr>
        <p:spPr>
          <a:xfrm rot="5400000">
            <a:off x="1361179" y="1755498"/>
            <a:ext cx="576064" cy="1698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43DAD16C-A697-4DDC-B7D2-CEA07CD247EB}"/>
              </a:ext>
            </a:extLst>
          </p:cNvPr>
          <p:cNvCxnSpPr>
            <a:cxnSpLocks/>
          </p:cNvCxnSpPr>
          <p:nvPr/>
        </p:nvCxnSpPr>
        <p:spPr>
          <a:xfrm rot="16200000" flipH="1">
            <a:off x="3056666" y="1758176"/>
            <a:ext cx="576064" cy="169280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5388A804-EC0D-4169-8694-D17E5748E72A}"/>
              </a:ext>
            </a:extLst>
          </p:cNvPr>
          <p:cNvCxnSpPr>
            <a:cxnSpLocks/>
          </p:cNvCxnSpPr>
          <p:nvPr/>
        </p:nvCxnSpPr>
        <p:spPr>
          <a:xfrm>
            <a:off x="2498294" y="2554097"/>
            <a:ext cx="0" cy="338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1C305B02-E273-446F-AC93-93BDCF89A33F}"/>
              </a:ext>
            </a:extLst>
          </p:cNvPr>
          <p:cNvSpPr txBox="1"/>
          <p:nvPr/>
        </p:nvSpPr>
        <p:spPr>
          <a:xfrm>
            <a:off x="1237430" y="929517"/>
            <a:ext cx="684803" cy="261610"/>
          </a:xfrm>
          <a:prstGeom prst="rect">
            <a:avLst/>
          </a:prstGeom>
          <a:noFill/>
        </p:spPr>
        <p:txBody>
          <a:bodyPr wrap="square" rtlCol="0">
            <a:spAutoFit/>
          </a:bodyPr>
          <a:lstStyle/>
          <a:p>
            <a:r>
              <a:rPr lang="en-AU" sz="1050" dirty="0"/>
              <a:t>Investor</a:t>
            </a:r>
          </a:p>
        </p:txBody>
      </p:sp>
      <p:sp>
        <p:nvSpPr>
          <p:cNvPr id="86" name="TextBox 85">
            <a:extLst>
              <a:ext uri="{FF2B5EF4-FFF2-40B4-BE49-F238E27FC236}">
                <a16:creationId xmlns:a16="http://schemas.microsoft.com/office/drawing/2014/main" id="{D14D6FD8-6768-4180-ADA3-374E588ED170}"/>
              </a:ext>
            </a:extLst>
          </p:cNvPr>
          <p:cNvSpPr txBox="1"/>
          <p:nvPr/>
        </p:nvSpPr>
        <p:spPr>
          <a:xfrm>
            <a:off x="3074358" y="929517"/>
            <a:ext cx="684803" cy="261610"/>
          </a:xfrm>
          <a:prstGeom prst="rect">
            <a:avLst/>
          </a:prstGeom>
          <a:noFill/>
        </p:spPr>
        <p:txBody>
          <a:bodyPr wrap="square" rtlCol="0">
            <a:spAutoFit/>
          </a:bodyPr>
          <a:lstStyle/>
          <a:p>
            <a:r>
              <a:rPr lang="en-AU" sz="1050" dirty="0"/>
              <a:t>Investor</a:t>
            </a:r>
          </a:p>
        </p:txBody>
      </p:sp>
      <p:sp>
        <p:nvSpPr>
          <p:cNvPr id="87" name="TextBox 86">
            <a:extLst>
              <a:ext uri="{FF2B5EF4-FFF2-40B4-BE49-F238E27FC236}">
                <a16:creationId xmlns:a16="http://schemas.microsoft.com/office/drawing/2014/main" id="{0653B04D-097D-4C8E-B8D2-4CAF4E7F1A57}"/>
              </a:ext>
            </a:extLst>
          </p:cNvPr>
          <p:cNvSpPr txBox="1"/>
          <p:nvPr/>
        </p:nvSpPr>
        <p:spPr>
          <a:xfrm>
            <a:off x="2139863" y="929517"/>
            <a:ext cx="684803" cy="261610"/>
          </a:xfrm>
          <a:prstGeom prst="rect">
            <a:avLst/>
          </a:prstGeom>
          <a:noFill/>
        </p:spPr>
        <p:txBody>
          <a:bodyPr wrap="square" rtlCol="0">
            <a:spAutoFit/>
          </a:bodyPr>
          <a:lstStyle/>
          <a:p>
            <a:r>
              <a:rPr lang="en-AU" sz="1050" dirty="0"/>
              <a:t>Investor</a:t>
            </a:r>
          </a:p>
        </p:txBody>
      </p:sp>
      <p:cxnSp>
        <p:nvCxnSpPr>
          <p:cNvPr id="88" name="Connector: Elbow 87">
            <a:extLst>
              <a:ext uri="{FF2B5EF4-FFF2-40B4-BE49-F238E27FC236}">
                <a16:creationId xmlns:a16="http://schemas.microsoft.com/office/drawing/2014/main" id="{1052FE81-8FFC-4411-88DA-18AC18C26EAA}"/>
              </a:ext>
            </a:extLst>
          </p:cNvPr>
          <p:cNvCxnSpPr>
            <a:cxnSpLocks/>
            <a:stCxn id="85" idx="2"/>
            <a:endCxn id="42" idx="0"/>
          </p:cNvCxnSpPr>
          <p:nvPr/>
        </p:nvCxnSpPr>
        <p:spPr>
          <a:xfrm rot="16200000" flipH="1">
            <a:off x="1753643" y="1017315"/>
            <a:ext cx="553149" cy="90077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81B46AB9-7434-4FD7-A939-CFE97CD70986}"/>
              </a:ext>
            </a:extLst>
          </p:cNvPr>
          <p:cNvCxnSpPr>
            <a:cxnSpLocks/>
            <a:stCxn id="86" idx="2"/>
            <a:endCxn id="42" idx="0"/>
          </p:cNvCxnSpPr>
          <p:nvPr/>
        </p:nvCxnSpPr>
        <p:spPr>
          <a:xfrm rot="5400000">
            <a:off x="2672108" y="999623"/>
            <a:ext cx="553149" cy="93615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1D195347-E4BA-4664-9B09-B6715147029B}"/>
              </a:ext>
            </a:extLst>
          </p:cNvPr>
          <p:cNvCxnSpPr>
            <a:cxnSpLocks/>
            <a:stCxn id="87" idx="2"/>
            <a:endCxn id="42" idx="0"/>
          </p:cNvCxnSpPr>
          <p:nvPr/>
        </p:nvCxnSpPr>
        <p:spPr>
          <a:xfrm flipH="1">
            <a:off x="2480603" y="1191127"/>
            <a:ext cx="1662" cy="553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7E49825F-4869-49B4-BB1E-60D36FE94D58}"/>
              </a:ext>
            </a:extLst>
          </p:cNvPr>
          <p:cNvSpPr/>
          <p:nvPr/>
        </p:nvSpPr>
        <p:spPr>
          <a:xfrm>
            <a:off x="3380693" y="1744244"/>
            <a:ext cx="1152128"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solidFill>
              </a:rPr>
              <a:t>Trustee</a:t>
            </a:r>
          </a:p>
        </p:txBody>
      </p:sp>
      <p:cxnSp>
        <p:nvCxnSpPr>
          <p:cNvPr id="95" name="Straight Arrow Connector 94">
            <a:extLst>
              <a:ext uri="{FF2B5EF4-FFF2-40B4-BE49-F238E27FC236}">
                <a16:creationId xmlns:a16="http://schemas.microsoft.com/office/drawing/2014/main" id="{71A1137A-E0A6-4433-87CD-9AD949251919}"/>
              </a:ext>
            </a:extLst>
          </p:cNvPr>
          <p:cNvCxnSpPr>
            <a:cxnSpLocks/>
            <a:stCxn id="42" idx="6"/>
            <a:endCxn id="94" idx="1"/>
          </p:cNvCxnSpPr>
          <p:nvPr/>
        </p:nvCxnSpPr>
        <p:spPr>
          <a:xfrm flipV="1">
            <a:off x="3056666" y="2032276"/>
            <a:ext cx="324027" cy="16"/>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59AC09C1-7938-4968-8D0F-559DC1E897D3}"/>
              </a:ext>
            </a:extLst>
          </p:cNvPr>
          <p:cNvSpPr txBox="1"/>
          <p:nvPr/>
        </p:nvSpPr>
        <p:spPr>
          <a:xfrm>
            <a:off x="4467936" y="1941514"/>
            <a:ext cx="810789" cy="415498"/>
          </a:xfrm>
          <a:prstGeom prst="rect">
            <a:avLst/>
          </a:prstGeom>
          <a:noFill/>
        </p:spPr>
        <p:txBody>
          <a:bodyPr wrap="square" rtlCol="0">
            <a:spAutoFit/>
          </a:bodyPr>
          <a:lstStyle/>
          <a:p>
            <a:pPr algn="ctr"/>
            <a:r>
              <a:rPr lang="en-AU" sz="700" dirty="0">
                <a:solidFill>
                  <a:schemeClr val="accent4"/>
                </a:solidFill>
              </a:rPr>
              <a:t>Investment Management Agreement</a:t>
            </a:r>
          </a:p>
        </p:txBody>
      </p:sp>
      <p:sp>
        <p:nvSpPr>
          <p:cNvPr id="34" name="Oval 33">
            <a:extLst>
              <a:ext uri="{FF2B5EF4-FFF2-40B4-BE49-F238E27FC236}">
                <a16:creationId xmlns:a16="http://schemas.microsoft.com/office/drawing/2014/main" id="{78553D07-86E5-4706-A61E-7416A0F3CF81}"/>
              </a:ext>
            </a:extLst>
          </p:cNvPr>
          <p:cNvSpPr/>
          <p:nvPr/>
        </p:nvSpPr>
        <p:spPr>
          <a:xfrm>
            <a:off x="224064" y="2897444"/>
            <a:ext cx="1152127" cy="5760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Sub-trust</a:t>
            </a:r>
          </a:p>
        </p:txBody>
      </p:sp>
      <p:sp>
        <p:nvSpPr>
          <p:cNvPr id="36" name="Oval 35">
            <a:extLst>
              <a:ext uri="{FF2B5EF4-FFF2-40B4-BE49-F238E27FC236}">
                <a16:creationId xmlns:a16="http://schemas.microsoft.com/office/drawing/2014/main" id="{C970BB86-662B-4DD6-8C75-7EF02E8B9E93}"/>
              </a:ext>
            </a:extLst>
          </p:cNvPr>
          <p:cNvSpPr/>
          <p:nvPr/>
        </p:nvSpPr>
        <p:spPr>
          <a:xfrm>
            <a:off x="1904539" y="2892612"/>
            <a:ext cx="1152127" cy="5760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Sub-trust</a:t>
            </a:r>
          </a:p>
        </p:txBody>
      </p:sp>
      <p:sp>
        <p:nvSpPr>
          <p:cNvPr id="41" name="Oval 40">
            <a:extLst>
              <a:ext uri="{FF2B5EF4-FFF2-40B4-BE49-F238E27FC236}">
                <a16:creationId xmlns:a16="http://schemas.microsoft.com/office/drawing/2014/main" id="{263997F7-9288-411B-8DAA-D76D907B12E1}"/>
              </a:ext>
            </a:extLst>
          </p:cNvPr>
          <p:cNvSpPr/>
          <p:nvPr/>
        </p:nvSpPr>
        <p:spPr>
          <a:xfrm>
            <a:off x="3603675" y="2891245"/>
            <a:ext cx="1152127" cy="5760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Sub-trust</a:t>
            </a:r>
          </a:p>
        </p:txBody>
      </p:sp>
      <p:sp>
        <p:nvSpPr>
          <p:cNvPr id="42" name="Oval 41">
            <a:extLst>
              <a:ext uri="{FF2B5EF4-FFF2-40B4-BE49-F238E27FC236}">
                <a16:creationId xmlns:a16="http://schemas.microsoft.com/office/drawing/2014/main" id="{6ABCD265-7CCF-4841-96CF-4E701C10B0BD}"/>
              </a:ext>
            </a:extLst>
          </p:cNvPr>
          <p:cNvSpPr/>
          <p:nvPr/>
        </p:nvSpPr>
        <p:spPr>
          <a:xfrm>
            <a:off x="1904539" y="1744276"/>
            <a:ext cx="1152127" cy="5760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solidFill>
              </a:rPr>
              <a:t>Head Unit Trust</a:t>
            </a:r>
          </a:p>
        </p:txBody>
      </p:sp>
      <p:sp>
        <p:nvSpPr>
          <p:cNvPr id="43" name="Rectangle 42">
            <a:extLst>
              <a:ext uri="{FF2B5EF4-FFF2-40B4-BE49-F238E27FC236}">
                <a16:creationId xmlns:a16="http://schemas.microsoft.com/office/drawing/2014/main" id="{7E38BCFD-BE83-4BC4-86F5-3249BF02DA13}"/>
              </a:ext>
            </a:extLst>
          </p:cNvPr>
          <p:cNvSpPr/>
          <p:nvPr/>
        </p:nvSpPr>
        <p:spPr>
          <a:xfrm>
            <a:off x="4615733" y="903094"/>
            <a:ext cx="1152128" cy="576064"/>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accent4"/>
                </a:solidFill>
              </a:rPr>
              <a:t>Management Company</a:t>
            </a:r>
          </a:p>
        </p:txBody>
      </p:sp>
      <p:cxnSp>
        <p:nvCxnSpPr>
          <p:cNvPr id="44" name="Straight Arrow Connector 43">
            <a:extLst>
              <a:ext uri="{FF2B5EF4-FFF2-40B4-BE49-F238E27FC236}">
                <a16:creationId xmlns:a16="http://schemas.microsoft.com/office/drawing/2014/main" id="{A219247D-71D8-4FFF-8FA6-A3A4469A4FBF}"/>
              </a:ext>
            </a:extLst>
          </p:cNvPr>
          <p:cNvCxnSpPr>
            <a:cxnSpLocks/>
            <a:stCxn id="94" idx="3"/>
            <a:endCxn id="43" idx="2"/>
          </p:cNvCxnSpPr>
          <p:nvPr/>
        </p:nvCxnSpPr>
        <p:spPr>
          <a:xfrm flipV="1">
            <a:off x="4532821" y="1479158"/>
            <a:ext cx="658976" cy="553118"/>
          </a:xfrm>
          <a:prstGeom prst="straightConnector1">
            <a:avLst/>
          </a:prstGeom>
          <a:ln>
            <a:solidFill>
              <a:schemeClr val="accent4"/>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2265FC0-0563-4101-BA3B-133D8CC96C2C}"/>
              </a:ext>
            </a:extLst>
          </p:cNvPr>
          <p:cNvCxnSpPr>
            <a:cxnSpLocks/>
            <a:stCxn id="57" idx="0"/>
            <a:endCxn id="43" idx="2"/>
          </p:cNvCxnSpPr>
          <p:nvPr/>
        </p:nvCxnSpPr>
        <p:spPr>
          <a:xfrm flipV="1">
            <a:off x="5122804" y="1479158"/>
            <a:ext cx="68993" cy="2155059"/>
          </a:xfrm>
          <a:prstGeom prst="straightConnector1">
            <a:avLst/>
          </a:prstGeom>
          <a:ln>
            <a:solidFill>
              <a:schemeClr val="accent4"/>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495C7D84-6045-4D3A-A54C-33514BB0BDBA}"/>
              </a:ext>
            </a:extLst>
          </p:cNvPr>
          <p:cNvSpPr/>
          <p:nvPr/>
        </p:nvSpPr>
        <p:spPr>
          <a:xfrm>
            <a:off x="4546740" y="3634217"/>
            <a:ext cx="1152128"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solidFill>
              </a:rPr>
              <a:t>Sub-Trustee</a:t>
            </a:r>
          </a:p>
        </p:txBody>
      </p:sp>
      <p:cxnSp>
        <p:nvCxnSpPr>
          <p:cNvPr id="62" name="Straight Arrow Connector 61">
            <a:extLst>
              <a:ext uri="{FF2B5EF4-FFF2-40B4-BE49-F238E27FC236}">
                <a16:creationId xmlns:a16="http://schemas.microsoft.com/office/drawing/2014/main" id="{88CEC1BE-23B6-4040-8EAF-2EB96D14FF91}"/>
              </a:ext>
            </a:extLst>
          </p:cNvPr>
          <p:cNvCxnSpPr>
            <a:cxnSpLocks/>
            <a:stCxn id="41" idx="5"/>
            <a:endCxn id="57" idx="0"/>
          </p:cNvCxnSpPr>
          <p:nvPr/>
        </p:nvCxnSpPr>
        <p:spPr>
          <a:xfrm>
            <a:off x="4587077" y="3382919"/>
            <a:ext cx="535727" cy="251298"/>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095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BC48-F6E9-E558-4A9F-5B1C16C09122}"/>
              </a:ext>
            </a:extLst>
          </p:cNvPr>
          <p:cNvSpPr>
            <a:spLocks noGrp="1"/>
          </p:cNvSpPr>
          <p:nvPr>
            <p:ph type="title"/>
          </p:nvPr>
        </p:nvSpPr>
        <p:spPr/>
        <p:txBody>
          <a:bodyPr/>
          <a:lstStyle/>
          <a:p>
            <a:r>
              <a:rPr lang="en-AU"/>
              <a:t>Joint ventures</a:t>
            </a:r>
          </a:p>
        </p:txBody>
      </p:sp>
      <p:sp>
        <p:nvSpPr>
          <p:cNvPr id="3" name="Content Placeholder 2">
            <a:extLst>
              <a:ext uri="{FF2B5EF4-FFF2-40B4-BE49-F238E27FC236}">
                <a16:creationId xmlns:a16="http://schemas.microsoft.com/office/drawing/2014/main" id="{2C4C4BE4-46C1-ABC7-DC2F-6146518C4B4D}"/>
              </a:ext>
            </a:extLst>
          </p:cNvPr>
          <p:cNvSpPr>
            <a:spLocks noGrp="1"/>
          </p:cNvSpPr>
          <p:nvPr>
            <p:ph idx="1"/>
          </p:nvPr>
        </p:nvSpPr>
        <p:spPr>
          <a:xfrm>
            <a:off x="368300" y="1557651"/>
            <a:ext cx="9947275" cy="1862940"/>
          </a:xfrm>
        </p:spPr>
        <p:txBody>
          <a:bodyPr/>
          <a:lstStyle/>
          <a:p>
            <a:r>
              <a:rPr lang="en-AU"/>
              <a:t>Joint ventures are often used where one or more parties have complementary expertise or resources.</a:t>
            </a:r>
          </a:p>
          <a:p>
            <a:r>
              <a:rPr lang="en-AU"/>
              <a:t>Most of the time, one party has funds available for investment and the other party has development skills.</a:t>
            </a:r>
          </a:p>
        </p:txBody>
      </p:sp>
      <p:sp>
        <p:nvSpPr>
          <p:cNvPr id="4" name="Slide Number Placeholder 3">
            <a:extLst>
              <a:ext uri="{FF2B5EF4-FFF2-40B4-BE49-F238E27FC236}">
                <a16:creationId xmlns:a16="http://schemas.microsoft.com/office/drawing/2014/main" id="{00353185-1CEF-B3B2-AC9D-E60C0590DAEE}"/>
              </a:ext>
            </a:extLst>
          </p:cNvPr>
          <p:cNvSpPr>
            <a:spLocks noGrp="1"/>
          </p:cNvSpPr>
          <p:nvPr>
            <p:ph type="sldNum" sz="quarter" idx="4"/>
          </p:nvPr>
        </p:nvSpPr>
        <p:spPr/>
        <p:txBody>
          <a:bodyPr/>
          <a:lstStyle/>
          <a:p>
            <a:fld id="{6AA0D82A-3546-47F5-86F2-7C1B0374902F}" type="slidenum">
              <a:rPr lang="en-AU" smtClean="0"/>
              <a:pPr/>
              <a:t>17</a:t>
            </a:fld>
            <a:endParaRPr lang="en-AU" dirty="0"/>
          </a:p>
        </p:txBody>
      </p:sp>
      <p:sp>
        <p:nvSpPr>
          <p:cNvPr id="5" name="Rectangle 4">
            <a:extLst>
              <a:ext uri="{FF2B5EF4-FFF2-40B4-BE49-F238E27FC236}">
                <a16:creationId xmlns:a16="http://schemas.microsoft.com/office/drawing/2014/main" id="{00264B61-E7B1-2E91-A9DA-9B64F54BD703}"/>
              </a:ext>
            </a:extLst>
          </p:cNvPr>
          <p:cNvSpPr/>
          <p:nvPr/>
        </p:nvSpPr>
        <p:spPr>
          <a:xfrm>
            <a:off x="1201477" y="4105521"/>
            <a:ext cx="1296144" cy="72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solidFill>
                  <a:schemeClr val="tx1"/>
                </a:solidFill>
              </a:rPr>
              <a:t>Party with Capital</a:t>
            </a:r>
            <a:endParaRPr lang="en-AU" sz="1200" dirty="0">
              <a:solidFill>
                <a:schemeClr val="tx1"/>
              </a:solidFill>
            </a:endParaRPr>
          </a:p>
        </p:txBody>
      </p:sp>
      <p:sp>
        <p:nvSpPr>
          <p:cNvPr id="7" name="Right Arrow 13">
            <a:extLst>
              <a:ext uri="{FF2B5EF4-FFF2-40B4-BE49-F238E27FC236}">
                <a16:creationId xmlns:a16="http://schemas.microsoft.com/office/drawing/2014/main" id="{97E0BA53-08D3-B301-84C2-55492D77F4E8}"/>
              </a:ext>
            </a:extLst>
          </p:cNvPr>
          <p:cNvSpPr/>
          <p:nvPr/>
        </p:nvSpPr>
        <p:spPr>
          <a:xfrm>
            <a:off x="2862161" y="4146951"/>
            <a:ext cx="1224136" cy="648072"/>
          </a:xfrm>
          <a:prstGeom prst="rightArrow">
            <a:avLst/>
          </a:prstGeom>
          <a:solidFill>
            <a:schemeClr val="bg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b="1" dirty="0">
              <a:solidFill>
                <a:schemeClr val="bg1"/>
              </a:solidFill>
            </a:endParaRPr>
          </a:p>
        </p:txBody>
      </p:sp>
      <p:sp>
        <p:nvSpPr>
          <p:cNvPr id="9" name="Rounded Rectangle 26">
            <a:extLst>
              <a:ext uri="{FF2B5EF4-FFF2-40B4-BE49-F238E27FC236}">
                <a16:creationId xmlns:a16="http://schemas.microsoft.com/office/drawing/2014/main" id="{8045F8B4-3CA0-6BD6-25EA-3728A5E24CC2}"/>
              </a:ext>
            </a:extLst>
          </p:cNvPr>
          <p:cNvSpPr/>
          <p:nvPr/>
        </p:nvSpPr>
        <p:spPr>
          <a:xfrm>
            <a:off x="4266580" y="4105521"/>
            <a:ext cx="1903449" cy="720080"/>
          </a:xfrm>
          <a:prstGeom prst="roundRect">
            <a:avLst>
              <a:gd name="adj" fmla="val 3546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a:solidFill>
                  <a:schemeClr val="bg1"/>
                </a:solidFill>
              </a:rPr>
              <a:t>JV Project</a:t>
            </a:r>
            <a:endParaRPr lang="en-AU" sz="1200" dirty="0">
              <a:solidFill>
                <a:schemeClr val="bg1"/>
              </a:solidFill>
            </a:endParaRPr>
          </a:p>
        </p:txBody>
      </p:sp>
      <p:sp>
        <p:nvSpPr>
          <p:cNvPr id="10" name="Right Arrow 13">
            <a:extLst>
              <a:ext uri="{FF2B5EF4-FFF2-40B4-BE49-F238E27FC236}">
                <a16:creationId xmlns:a16="http://schemas.microsoft.com/office/drawing/2014/main" id="{834E8930-2346-CF23-BD7B-EE678130D34F}"/>
              </a:ext>
            </a:extLst>
          </p:cNvPr>
          <p:cNvSpPr/>
          <p:nvPr/>
        </p:nvSpPr>
        <p:spPr>
          <a:xfrm flipH="1">
            <a:off x="6350312" y="4141525"/>
            <a:ext cx="1224136" cy="648072"/>
          </a:xfrm>
          <a:prstGeom prst="rightArrow">
            <a:avLst/>
          </a:prstGeom>
          <a:solidFill>
            <a:schemeClr val="bg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b="1" dirty="0">
              <a:solidFill>
                <a:schemeClr val="bg1"/>
              </a:solidFill>
            </a:endParaRPr>
          </a:p>
        </p:txBody>
      </p:sp>
      <p:sp>
        <p:nvSpPr>
          <p:cNvPr id="11" name="Rectangle 10">
            <a:extLst>
              <a:ext uri="{FF2B5EF4-FFF2-40B4-BE49-F238E27FC236}">
                <a16:creationId xmlns:a16="http://schemas.microsoft.com/office/drawing/2014/main" id="{47C382B3-76D7-A97B-AA71-4ED71E3E37E4}"/>
              </a:ext>
            </a:extLst>
          </p:cNvPr>
          <p:cNvSpPr/>
          <p:nvPr/>
        </p:nvSpPr>
        <p:spPr>
          <a:xfrm>
            <a:off x="7938988" y="4105521"/>
            <a:ext cx="1368152" cy="72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rPr>
              <a:t>Party with Expertise</a:t>
            </a:r>
            <a:endParaRPr lang="en-AU" sz="1200" dirty="0">
              <a:solidFill>
                <a:schemeClr val="bg1"/>
              </a:solidFill>
            </a:endParaRPr>
          </a:p>
        </p:txBody>
      </p:sp>
    </p:spTree>
    <p:extLst>
      <p:ext uri="{BB962C8B-B14F-4D97-AF65-F5344CB8AC3E}">
        <p14:creationId xmlns:p14="http://schemas.microsoft.com/office/powerpoint/2010/main" val="3131788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E81BC-F9D9-145C-AB41-3C3A37F57315}"/>
              </a:ext>
            </a:extLst>
          </p:cNvPr>
          <p:cNvSpPr>
            <a:spLocks noGrp="1"/>
          </p:cNvSpPr>
          <p:nvPr>
            <p:ph type="title"/>
          </p:nvPr>
        </p:nvSpPr>
        <p:spPr/>
        <p:txBody>
          <a:bodyPr/>
          <a:lstStyle/>
          <a:p>
            <a:r>
              <a:rPr lang="en-AU"/>
              <a:t>Joint Ventures</a:t>
            </a:r>
          </a:p>
        </p:txBody>
      </p:sp>
      <p:sp>
        <p:nvSpPr>
          <p:cNvPr id="3" name="Content Placeholder 2">
            <a:extLst>
              <a:ext uri="{FF2B5EF4-FFF2-40B4-BE49-F238E27FC236}">
                <a16:creationId xmlns:a16="http://schemas.microsoft.com/office/drawing/2014/main" id="{716FFDD6-5E34-6FC0-F419-FCAD98CE1BD2}"/>
              </a:ext>
            </a:extLst>
          </p:cNvPr>
          <p:cNvSpPr>
            <a:spLocks noGrp="1"/>
          </p:cNvSpPr>
          <p:nvPr>
            <p:ph idx="1"/>
          </p:nvPr>
        </p:nvSpPr>
        <p:spPr>
          <a:xfrm>
            <a:off x="368300" y="1404367"/>
            <a:ext cx="9947275" cy="3722985"/>
          </a:xfrm>
        </p:spPr>
        <p:txBody>
          <a:bodyPr/>
          <a:lstStyle/>
          <a:p>
            <a:r>
              <a:rPr lang="en-AU"/>
              <a:t>The parties would usually want to carry out a development project as a "joint venture" in order to maximise returns and reduce risk.</a:t>
            </a:r>
          </a:p>
          <a:p>
            <a:r>
              <a:rPr lang="en-AU"/>
              <a:t>Joint ventures do not have any fixed structure or requirement, but most of the time the parties will be shareholders in a company or unitholders in a trust (in their agreed proportions).  That entity will then carry out the development and the profits are received by the joint venture parties in accordance with their interests in the entity.</a:t>
            </a:r>
          </a:p>
          <a:p>
            <a:r>
              <a:rPr lang="en-AU"/>
              <a:t>A "Joint Venture Agreement" / "Shareholder Agreement" or similar is required to set out the terms of the arrangement.</a:t>
            </a:r>
          </a:p>
          <a:p>
            <a:endParaRPr lang="en-AU"/>
          </a:p>
        </p:txBody>
      </p:sp>
      <p:sp>
        <p:nvSpPr>
          <p:cNvPr id="4" name="Slide Number Placeholder 3">
            <a:extLst>
              <a:ext uri="{FF2B5EF4-FFF2-40B4-BE49-F238E27FC236}">
                <a16:creationId xmlns:a16="http://schemas.microsoft.com/office/drawing/2014/main" id="{15341525-F9CC-8169-12DC-8E415DF9804E}"/>
              </a:ext>
            </a:extLst>
          </p:cNvPr>
          <p:cNvSpPr>
            <a:spLocks noGrp="1"/>
          </p:cNvSpPr>
          <p:nvPr>
            <p:ph type="sldNum" sz="quarter" idx="4"/>
          </p:nvPr>
        </p:nvSpPr>
        <p:spPr/>
        <p:txBody>
          <a:bodyPr/>
          <a:lstStyle/>
          <a:p>
            <a:fld id="{6AA0D82A-3546-47F5-86F2-7C1B0374902F}" type="slidenum">
              <a:rPr lang="en-AU" smtClean="0"/>
              <a:pPr/>
              <a:t>18</a:t>
            </a:fld>
            <a:endParaRPr lang="en-AU" dirty="0"/>
          </a:p>
        </p:txBody>
      </p:sp>
      <p:sp>
        <p:nvSpPr>
          <p:cNvPr id="5" name="Rectangle 4">
            <a:extLst>
              <a:ext uri="{FF2B5EF4-FFF2-40B4-BE49-F238E27FC236}">
                <a16:creationId xmlns:a16="http://schemas.microsoft.com/office/drawing/2014/main" id="{30DEBA69-E7D9-B5C5-5731-DECD8E3DBCDE}"/>
              </a:ext>
            </a:extLst>
          </p:cNvPr>
          <p:cNvSpPr/>
          <p:nvPr/>
        </p:nvSpPr>
        <p:spPr>
          <a:xfrm>
            <a:off x="1755826" y="5348970"/>
            <a:ext cx="1296144" cy="72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solidFill>
                  <a:schemeClr val="tx1"/>
                </a:solidFill>
              </a:rPr>
              <a:t>Party A</a:t>
            </a:r>
            <a:endParaRPr lang="en-AU" sz="1200" dirty="0">
              <a:solidFill>
                <a:schemeClr val="tx1"/>
              </a:solidFill>
            </a:endParaRPr>
          </a:p>
        </p:txBody>
      </p:sp>
      <p:sp>
        <p:nvSpPr>
          <p:cNvPr id="6" name="Rectangle 5">
            <a:extLst>
              <a:ext uri="{FF2B5EF4-FFF2-40B4-BE49-F238E27FC236}">
                <a16:creationId xmlns:a16="http://schemas.microsoft.com/office/drawing/2014/main" id="{D8F002B3-6D88-9311-9737-E3F8EB9434D9}"/>
              </a:ext>
            </a:extLst>
          </p:cNvPr>
          <p:cNvSpPr/>
          <p:nvPr/>
        </p:nvSpPr>
        <p:spPr>
          <a:xfrm>
            <a:off x="1755826" y="6150325"/>
            <a:ext cx="1296144" cy="7200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rPr>
              <a:t>Party B</a:t>
            </a:r>
            <a:endParaRPr lang="en-AU" sz="1200" dirty="0">
              <a:solidFill>
                <a:schemeClr val="bg1"/>
              </a:solidFill>
            </a:endParaRPr>
          </a:p>
        </p:txBody>
      </p:sp>
      <p:cxnSp>
        <p:nvCxnSpPr>
          <p:cNvPr id="7" name="Straight Arrow Connector 11">
            <a:extLst>
              <a:ext uri="{FF2B5EF4-FFF2-40B4-BE49-F238E27FC236}">
                <a16:creationId xmlns:a16="http://schemas.microsoft.com/office/drawing/2014/main" id="{4D38FB61-380C-91FB-9394-0A4099C18238}"/>
              </a:ext>
            </a:extLst>
          </p:cNvPr>
          <p:cNvCxnSpPr/>
          <p:nvPr/>
        </p:nvCxnSpPr>
        <p:spPr>
          <a:xfrm>
            <a:off x="3191223" y="5723871"/>
            <a:ext cx="1296144" cy="288032"/>
          </a:xfrm>
          <a:prstGeom prst="bentConnector3">
            <a:avLst>
              <a:gd name="adj1" fmla="val 50000"/>
            </a:avLst>
          </a:prstGeom>
          <a:ln w="12700">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11">
            <a:extLst>
              <a:ext uri="{FF2B5EF4-FFF2-40B4-BE49-F238E27FC236}">
                <a16:creationId xmlns:a16="http://schemas.microsoft.com/office/drawing/2014/main" id="{A4F5F551-3499-9EA7-B1DF-AC0DF3FDDC9F}"/>
              </a:ext>
            </a:extLst>
          </p:cNvPr>
          <p:cNvCxnSpPr>
            <a:cxnSpLocks/>
          </p:cNvCxnSpPr>
          <p:nvPr/>
        </p:nvCxnSpPr>
        <p:spPr>
          <a:xfrm flipV="1">
            <a:off x="3191223" y="6233521"/>
            <a:ext cx="1296144" cy="288031"/>
          </a:xfrm>
          <a:prstGeom prst="bentConnector3">
            <a:avLst>
              <a:gd name="adj1" fmla="val 50000"/>
            </a:avLst>
          </a:prstGeom>
          <a:ln w="12700">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Rounded Rectangle 26">
            <a:extLst>
              <a:ext uri="{FF2B5EF4-FFF2-40B4-BE49-F238E27FC236}">
                <a16:creationId xmlns:a16="http://schemas.microsoft.com/office/drawing/2014/main" id="{71B28769-6BCB-DE90-4495-3B49D7FBF887}"/>
              </a:ext>
            </a:extLst>
          </p:cNvPr>
          <p:cNvSpPr/>
          <p:nvPr/>
        </p:nvSpPr>
        <p:spPr>
          <a:xfrm>
            <a:off x="4626620" y="5724847"/>
            <a:ext cx="1800200" cy="796705"/>
          </a:xfrm>
          <a:prstGeom prst="roundRect">
            <a:avLst>
              <a:gd name="adj" fmla="val 3546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a:solidFill>
                  <a:schemeClr val="bg1"/>
                </a:solidFill>
              </a:rPr>
              <a:t>JC Company</a:t>
            </a:r>
            <a:endParaRPr lang="en-AU" sz="1200" dirty="0">
              <a:solidFill>
                <a:schemeClr val="bg1"/>
              </a:solidFill>
            </a:endParaRPr>
          </a:p>
        </p:txBody>
      </p:sp>
      <p:sp>
        <p:nvSpPr>
          <p:cNvPr id="11" name="Right Arrow 13">
            <a:extLst>
              <a:ext uri="{FF2B5EF4-FFF2-40B4-BE49-F238E27FC236}">
                <a16:creationId xmlns:a16="http://schemas.microsoft.com/office/drawing/2014/main" id="{277108A2-77E1-E279-E935-8AA005207FAF}"/>
              </a:ext>
            </a:extLst>
          </p:cNvPr>
          <p:cNvSpPr/>
          <p:nvPr/>
        </p:nvSpPr>
        <p:spPr>
          <a:xfrm>
            <a:off x="6566073" y="5799163"/>
            <a:ext cx="1224136" cy="648072"/>
          </a:xfrm>
          <a:prstGeom prst="rightArrow">
            <a:avLst/>
          </a:prstGeom>
          <a:solidFill>
            <a:schemeClr val="bg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b="1" dirty="0">
              <a:solidFill>
                <a:schemeClr val="bg1"/>
              </a:solidFill>
            </a:endParaRPr>
          </a:p>
        </p:txBody>
      </p:sp>
      <p:sp>
        <p:nvSpPr>
          <p:cNvPr id="12" name="Diamond 11">
            <a:extLst>
              <a:ext uri="{FF2B5EF4-FFF2-40B4-BE49-F238E27FC236}">
                <a16:creationId xmlns:a16="http://schemas.microsoft.com/office/drawing/2014/main" id="{3943BFD5-6F89-5745-49C5-3F039721C1BD}"/>
              </a:ext>
            </a:extLst>
          </p:cNvPr>
          <p:cNvSpPr/>
          <p:nvPr/>
        </p:nvSpPr>
        <p:spPr>
          <a:xfrm>
            <a:off x="7929462" y="5594580"/>
            <a:ext cx="1656184" cy="111149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a:solidFill>
                  <a:schemeClr val="tx1"/>
                </a:solidFill>
              </a:rPr>
              <a:t>Project</a:t>
            </a:r>
            <a:endParaRPr lang="en-AU" sz="1200" dirty="0">
              <a:solidFill>
                <a:schemeClr val="tx1"/>
              </a:solidFill>
            </a:endParaRPr>
          </a:p>
        </p:txBody>
      </p:sp>
    </p:spTree>
    <p:extLst>
      <p:ext uri="{BB962C8B-B14F-4D97-AF65-F5344CB8AC3E}">
        <p14:creationId xmlns:p14="http://schemas.microsoft.com/office/powerpoint/2010/main" val="3333746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83AAC-E94F-06FF-57FF-DC05BB080C85}"/>
              </a:ext>
            </a:extLst>
          </p:cNvPr>
          <p:cNvSpPr>
            <a:spLocks noGrp="1"/>
          </p:cNvSpPr>
          <p:nvPr>
            <p:ph type="title"/>
          </p:nvPr>
        </p:nvSpPr>
        <p:spPr>
          <a:xfrm>
            <a:off x="380846" y="396255"/>
            <a:ext cx="9947275" cy="1018734"/>
          </a:xfrm>
        </p:spPr>
        <p:txBody>
          <a:bodyPr/>
          <a:lstStyle/>
          <a:p>
            <a:r>
              <a:rPr lang="en-AU"/>
              <a:t>Financing – some alternatives</a:t>
            </a:r>
          </a:p>
        </p:txBody>
      </p:sp>
      <p:sp>
        <p:nvSpPr>
          <p:cNvPr id="3" name="Content Placeholder 2">
            <a:extLst>
              <a:ext uri="{FF2B5EF4-FFF2-40B4-BE49-F238E27FC236}">
                <a16:creationId xmlns:a16="http://schemas.microsoft.com/office/drawing/2014/main" id="{331B3FB5-29F4-7532-A8E9-9EA4B1C43E37}"/>
              </a:ext>
            </a:extLst>
          </p:cNvPr>
          <p:cNvSpPr>
            <a:spLocks noGrp="1"/>
          </p:cNvSpPr>
          <p:nvPr>
            <p:ph idx="1"/>
          </p:nvPr>
        </p:nvSpPr>
        <p:spPr>
          <a:xfrm>
            <a:off x="377825" y="1260351"/>
            <a:ext cx="9947275" cy="5568404"/>
          </a:xfrm>
        </p:spPr>
        <p:txBody>
          <a:bodyPr/>
          <a:lstStyle/>
          <a:p>
            <a:pPr marL="410579" marR="0" lvl="0" indent="-410579" algn="l" defTabSz="410579" rtl="0" eaLnBrk="1" fontAlgn="auto" latinLnBrk="0" hangingPunct="1">
              <a:lnSpc>
                <a:spcPct val="100000"/>
              </a:lnSpc>
              <a:spcBef>
                <a:spcPct val="20000"/>
              </a:spcBef>
              <a:spcAft>
                <a:spcPts val="456"/>
              </a:spcAft>
              <a:buClr>
                <a:srgbClr val="B4D012"/>
              </a:buClr>
              <a:buSzPct val="80000"/>
              <a:buFont typeface="Webdings" panose="05030102010509060703" pitchFamily="18" charset="2"/>
              <a:buChar char="4"/>
              <a:tabLst/>
              <a:defRPr/>
            </a:pPr>
            <a:r>
              <a:rPr kumimoji="0" lang="en-AU" altLang="ja-JP" sz="2400" b="0" i="0" u="none" strike="noStrike" kern="1200" cap="none" spc="0" normalizeH="0" baseline="0" noProof="0">
                <a:ln>
                  <a:noFill/>
                </a:ln>
                <a:solidFill>
                  <a:srgbClr val="000000"/>
                </a:solidFill>
                <a:effectLst/>
                <a:uLnTx/>
                <a:uFillTx/>
                <a:latin typeface="Arial"/>
                <a:ea typeface="+mn-ea"/>
                <a:cs typeface="+mn-cs"/>
              </a:rPr>
              <a:t>Bank finance for propery acquisitions (direct and indirect) is common in Australia.  Interest rates are competitive and banks are generally secure.</a:t>
            </a:r>
          </a:p>
          <a:p>
            <a:pPr marL="410579" marR="0" lvl="0" indent="-410579" algn="l" defTabSz="410579" rtl="0" eaLnBrk="1" fontAlgn="auto" latinLnBrk="0" hangingPunct="1">
              <a:lnSpc>
                <a:spcPct val="100000"/>
              </a:lnSpc>
              <a:spcBef>
                <a:spcPct val="20000"/>
              </a:spcBef>
              <a:spcAft>
                <a:spcPts val="456"/>
              </a:spcAft>
              <a:buClr>
                <a:srgbClr val="B4D012"/>
              </a:buClr>
              <a:buSzPct val="80000"/>
              <a:buFont typeface="Webdings" panose="05030102010509060703" pitchFamily="18" charset="2"/>
              <a:buChar char="4"/>
              <a:tabLst/>
              <a:defRPr/>
            </a:pPr>
            <a:r>
              <a:rPr kumimoji="0" lang="en-AU" altLang="ja-JP" sz="2400" b="0" i="0" u="none" strike="noStrike" kern="1200" cap="none" spc="0" normalizeH="0" baseline="0" noProof="0">
                <a:ln>
                  <a:noFill/>
                </a:ln>
                <a:solidFill>
                  <a:srgbClr val="000000"/>
                </a:solidFill>
                <a:effectLst/>
                <a:uLnTx/>
                <a:uFillTx/>
                <a:latin typeface="Arial"/>
                <a:ea typeface="+mn-ea"/>
                <a:cs typeface="+mn-cs"/>
              </a:rPr>
              <a:t>Green loans or sustainability linked loans are becoming more common, where borrowers are incentivised </a:t>
            </a:r>
            <a:r>
              <a:rPr kumimoji="0" lang="en-AU" altLang="ja-JP" sz="2400" b="0" i="0" u="none" strike="noStrike" kern="1200" cap="none" spc="0" normalizeH="0" baseline="0" noProof="0">
                <a:ln>
                  <a:noFill/>
                </a:ln>
                <a:solidFill>
                  <a:srgbClr val="202020"/>
                </a:solidFill>
                <a:effectLst/>
                <a:uLnTx/>
                <a:uFillTx/>
                <a:latin typeface="Arial"/>
                <a:ea typeface="+mn-ea"/>
                <a:cs typeface="+mn-cs"/>
              </a:rPr>
              <a:t>through the loan pricing to achieve pre-agreed sustainability/green performance targets.  </a:t>
            </a:r>
            <a:endParaRPr kumimoji="0" lang="en-AU" altLang="ja-JP" sz="2400" b="0" i="0" u="none" strike="noStrike" kern="1200" cap="none" spc="0" normalizeH="0" baseline="0" noProof="0">
              <a:ln>
                <a:noFill/>
              </a:ln>
              <a:solidFill>
                <a:srgbClr val="000000"/>
              </a:solidFill>
              <a:effectLst/>
              <a:uLnTx/>
              <a:uFillTx/>
              <a:latin typeface="Arial"/>
              <a:ea typeface="+mn-ea"/>
              <a:cs typeface="+mn-cs"/>
            </a:endParaRPr>
          </a:p>
          <a:p>
            <a:r>
              <a:rPr lang="en-AU"/>
              <a:t>Finance would usually be backed by a mortgage registered on the title of the land to secure repayment, as well as a general security deed over all assets of the borrowing entity and landowning entities to cover off "voluntary administrator" risk.</a:t>
            </a:r>
          </a:p>
          <a:p>
            <a:r>
              <a:rPr lang="en-AU"/>
              <a:t>Lenders often also require security from the relevant entity holding the equity interest in the borrower/landowner for flexibility of enforcement, so that the subsidiary can be sold with all its property and non-property assets intact on enforcement.</a:t>
            </a:r>
            <a:r>
              <a:rPr lang="en-AU" b="0">
                <a:latin typeface="Arial" panose="020B0604020202020204" pitchFamily="34" charset="0"/>
              </a:rPr>
              <a:t>  </a:t>
            </a:r>
          </a:p>
          <a:p>
            <a:endParaRPr lang="en-AU" sz="2200"/>
          </a:p>
          <a:p>
            <a:endParaRPr lang="en-AU"/>
          </a:p>
          <a:p>
            <a:endParaRPr lang="en-AU"/>
          </a:p>
        </p:txBody>
      </p:sp>
      <p:sp>
        <p:nvSpPr>
          <p:cNvPr id="4" name="Slide Number Placeholder 3">
            <a:extLst>
              <a:ext uri="{FF2B5EF4-FFF2-40B4-BE49-F238E27FC236}">
                <a16:creationId xmlns:a16="http://schemas.microsoft.com/office/drawing/2014/main" id="{A1FDED73-09C6-6C2B-DF3F-C73248FB0C65}"/>
              </a:ext>
            </a:extLst>
          </p:cNvPr>
          <p:cNvSpPr>
            <a:spLocks noGrp="1"/>
          </p:cNvSpPr>
          <p:nvPr>
            <p:ph type="sldNum" sz="quarter" idx="4"/>
          </p:nvPr>
        </p:nvSpPr>
        <p:spPr/>
        <p:txBody>
          <a:bodyPr/>
          <a:lstStyle/>
          <a:p>
            <a:fld id="{6AA0D82A-3546-47F5-86F2-7C1B0374902F}" type="slidenum">
              <a:rPr lang="en-AU" smtClean="0"/>
              <a:pPr/>
              <a:t>19</a:t>
            </a:fld>
            <a:endParaRPr lang="en-AU" dirty="0"/>
          </a:p>
        </p:txBody>
      </p:sp>
    </p:spTree>
    <p:extLst>
      <p:ext uri="{BB962C8B-B14F-4D97-AF65-F5344CB8AC3E}">
        <p14:creationId xmlns:p14="http://schemas.microsoft.com/office/powerpoint/2010/main" val="1724401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iversity, inclusiveness and your career | EY Australia">
            <a:extLst>
              <a:ext uri="{FF2B5EF4-FFF2-40B4-BE49-F238E27FC236}">
                <a16:creationId xmlns:a16="http://schemas.microsoft.com/office/drawing/2014/main" id="{4F77B642-0575-4445-80CD-3EB5A67D0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0" y="5508823"/>
            <a:ext cx="2137775" cy="14252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696988" y="1"/>
            <a:ext cx="3012706" cy="7573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7095"/>
            <a:endParaRPr lang="en-AU" sz="1943">
              <a:solidFill>
                <a:srgbClr val="FFFFFF"/>
              </a:solidFill>
              <a:latin typeface="Arial"/>
            </a:endParaRPr>
          </a:p>
        </p:txBody>
      </p:sp>
      <p:sp>
        <p:nvSpPr>
          <p:cNvPr id="2" name="Title 1"/>
          <p:cNvSpPr>
            <a:spLocks noGrp="1"/>
          </p:cNvSpPr>
          <p:nvPr>
            <p:ph type="title"/>
          </p:nvPr>
        </p:nvSpPr>
        <p:spPr>
          <a:xfrm>
            <a:off x="358775" y="550708"/>
            <a:ext cx="5559013" cy="466390"/>
          </a:xfrm>
        </p:spPr>
        <p:txBody>
          <a:bodyPr/>
          <a:lstStyle/>
          <a:p>
            <a:r>
              <a:rPr lang="en-AU" sz="2159" b="0" dirty="0">
                <a:latin typeface="Acropolis Black" pitchFamily="50" charset="0"/>
              </a:rPr>
              <a:t>ABOUT US: </a:t>
            </a:r>
            <a:r>
              <a:rPr lang="en-AU" sz="2159" b="0" dirty="0">
                <a:solidFill>
                  <a:schemeClr val="tx2"/>
                </a:solidFill>
                <a:latin typeface="Acropolis Black" pitchFamily="50" charset="0"/>
              </a:rPr>
              <a:t>CLAYTON UTZ</a:t>
            </a:r>
          </a:p>
        </p:txBody>
      </p:sp>
      <p:sp>
        <p:nvSpPr>
          <p:cNvPr id="7" name="TextBox 6"/>
          <p:cNvSpPr txBox="1"/>
          <p:nvPr/>
        </p:nvSpPr>
        <p:spPr>
          <a:xfrm>
            <a:off x="358775" y="2149750"/>
            <a:ext cx="4212665" cy="2566985"/>
          </a:xfrm>
          <a:prstGeom prst="rect">
            <a:avLst/>
          </a:prstGeom>
          <a:noFill/>
        </p:spPr>
        <p:txBody>
          <a:bodyPr wrap="square" rtlCol="0">
            <a:spAutoFit/>
          </a:bodyPr>
          <a:lstStyle/>
          <a:p>
            <a:pPr defTabSz="987095">
              <a:lnSpc>
                <a:spcPct val="110000"/>
              </a:lnSpc>
              <a:spcBef>
                <a:spcPts val="648"/>
              </a:spcBef>
            </a:pPr>
            <a:r>
              <a:rPr lang="en-AU"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For over 180 years, our confident approach to complex transactions and litigation has seen us grow into one of Australia's premier firms. </a:t>
            </a:r>
            <a:endParaRPr lang="en-AU"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defTabSz="987095">
              <a:lnSpc>
                <a:spcPct val="110000"/>
              </a:lnSpc>
              <a:spcBef>
                <a:spcPts val="648"/>
              </a:spcBef>
            </a:pPr>
            <a:r>
              <a:rPr lang="en-AU"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Now, with 168 partners and over 1,700 employees across six offices, we continue to strengthen our reputation for innovative and incisive advice.</a:t>
            </a:r>
            <a:endParaRPr lang="en-AU"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defTabSz="987095">
              <a:lnSpc>
                <a:spcPct val="110000"/>
              </a:lnSpc>
              <a:spcBef>
                <a:spcPts val="648"/>
              </a:spcBef>
            </a:pPr>
            <a:r>
              <a:rPr lang="en-AU"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With a genuine commitment to client service, we are trusted advisers to a range of government departments and agencies, </a:t>
            </a:r>
            <a:br>
              <a:rPr lang="en-AU" sz="10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AU"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as well as leading Australian and international corporations. </a:t>
            </a:r>
            <a:endParaRPr lang="en-AU"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defTabSz="987095">
              <a:lnSpc>
                <a:spcPct val="110000"/>
              </a:lnSpc>
              <a:spcBef>
                <a:spcPts val="648"/>
              </a:spcBef>
            </a:pPr>
            <a:r>
              <a:rPr lang="en-AU"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As a full-service commercial law firm, we have lawyers with diverse and broad-ranging legal experience, across a range of industry sectors. Our strength lies not only in the range of skills and depth of expertise held by our individual lawyers, but also in our ability to work together effectively as a full-service national team.</a:t>
            </a:r>
            <a:endParaRPr lang="en-AU"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TextBox 12"/>
          <p:cNvSpPr txBox="1"/>
          <p:nvPr/>
        </p:nvSpPr>
        <p:spPr>
          <a:xfrm>
            <a:off x="348955" y="1795574"/>
            <a:ext cx="6114914" cy="328873"/>
          </a:xfrm>
          <a:prstGeom prst="rect">
            <a:avLst/>
          </a:prstGeom>
          <a:noFill/>
        </p:spPr>
        <p:txBody>
          <a:bodyPr wrap="square" rtlCol="0">
            <a:spAutoFit/>
          </a:bodyPr>
          <a:lstStyle/>
          <a:p>
            <a:pPr defTabSz="987095">
              <a:lnSpc>
                <a:spcPct val="110000"/>
              </a:lnSpc>
              <a:spcBef>
                <a:spcPts val="648"/>
              </a:spcBef>
            </a:pPr>
            <a:r>
              <a:rPr lang="en-AU" sz="1511" b="1" i="1" dirty="0">
                <a:solidFill>
                  <a:srgbClr val="877B77"/>
                </a:solidFill>
                <a:latin typeface="Georgia" panose="02040502050405020303" pitchFamily="18" charset="0"/>
                <a:ea typeface="Times New Roman" panose="02020603050405020304" pitchFamily="18" charset="0"/>
                <a:cs typeface="Times New Roman" panose="02020603050405020304" pitchFamily="18" charset="0"/>
              </a:rPr>
              <a:t>A</a:t>
            </a:r>
            <a:r>
              <a:rPr lang="en-AU" sz="151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AU" sz="1511" b="1" i="1" dirty="0">
                <a:solidFill>
                  <a:srgbClr val="877B77"/>
                </a:solidFill>
                <a:latin typeface="Georgia" panose="02040502050405020303" pitchFamily="18" charset="0"/>
                <a:ea typeface="Times New Roman" panose="02020603050405020304" pitchFamily="18" charset="0"/>
                <a:cs typeface="Times New Roman" panose="02020603050405020304" pitchFamily="18" charset="0"/>
              </a:rPr>
              <a:t>reputation for standing out. And for being outstanding.</a:t>
            </a:r>
            <a:r>
              <a:rPr lang="en-AU" sz="151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AU" sz="151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27" name="Picture 26" descr="IFLR APAC 2021 Most innovative law firm awar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0043" y="5868863"/>
            <a:ext cx="1011007" cy="902645"/>
          </a:xfrm>
          <a:prstGeom prst="rect">
            <a:avLst/>
          </a:prstGeom>
          <a:noFill/>
          <a:ln>
            <a:noFill/>
          </a:ln>
        </p:spPr>
      </p:pic>
      <p:pic>
        <p:nvPicPr>
          <p:cNvPr id="31" name="Picture 30"/>
          <p:cNvPicPr/>
          <p:nvPr/>
        </p:nvPicPr>
        <p:blipFill>
          <a:blip r:embed="rId5"/>
          <a:stretch>
            <a:fillRect/>
          </a:stretch>
        </p:blipFill>
        <p:spPr>
          <a:xfrm>
            <a:off x="5313156" y="6011581"/>
            <a:ext cx="1341629" cy="558152"/>
          </a:xfrm>
          <a:prstGeom prst="rect">
            <a:avLst/>
          </a:prstGeom>
        </p:spPr>
      </p:pic>
      <p:grpSp>
        <p:nvGrpSpPr>
          <p:cNvPr id="6" name="Group 5">
            <a:extLst>
              <a:ext uri="{FF2B5EF4-FFF2-40B4-BE49-F238E27FC236}">
                <a16:creationId xmlns:a16="http://schemas.microsoft.com/office/drawing/2014/main" id="{CED18875-6105-4C6F-A915-98C428BCBD23}"/>
              </a:ext>
            </a:extLst>
          </p:cNvPr>
          <p:cNvGrpSpPr/>
          <p:nvPr/>
        </p:nvGrpSpPr>
        <p:grpSpPr>
          <a:xfrm>
            <a:off x="4698473" y="2470121"/>
            <a:ext cx="3054432" cy="2141859"/>
            <a:chOff x="4698473" y="1699645"/>
            <a:chExt cx="3054432" cy="2141859"/>
          </a:xfrm>
        </p:grpSpPr>
        <p:grpSp>
          <p:nvGrpSpPr>
            <p:cNvPr id="20" name="Group 19">
              <a:extLst>
                <a:ext uri="{FF2B5EF4-FFF2-40B4-BE49-F238E27FC236}">
                  <a16:creationId xmlns:a16="http://schemas.microsoft.com/office/drawing/2014/main" id="{6CD76197-F9AD-4452-956A-126CAC5CE6B8}"/>
                </a:ext>
              </a:extLst>
            </p:cNvPr>
            <p:cNvGrpSpPr/>
            <p:nvPr/>
          </p:nvGrpSpPr>
          <p:grpSpPr>
            <a:xfrm>
              <a:off x="4733553" y="1699645"/>
              <a:ext cx="2378707" cy="2141859"/>
              <a:chOff x="1145998" y="2268463"/>
              <a:chExt cx="5880888" cy="5295328"/>
            </a:xfrm>
            <a:solidFill>
              <a:schemeClr val="bg2">
                <a:lumMod val="40000"/>
                <a:lumOff val="60000"/>
              </a:schemeClr>
            </a:solidFill>
          </p:grpSpPr>
          <p:sp>
            <p:nvSpPr>
              <p:cNvPr id="21" name="Freeform: Shape 20">
                <a:extLst>
                  <a:ext uri="{FF2B5EF4-FFF2-40B4-BE49-F238E27FC236}">
                    <a16:creationId xmlns:a16="http://schemas.microsoft.com/office/drawing/2014/main" id="{834C2133-C917-4C31-97AD-1B76D70881C4}"/>
                  </a:ext>
                </a:extLst>
              </p:cNvPr>
              <p:cNvSpPr/>
              <p:nvPr/>
            </p:nvSpPr>
            <p:spPr>
              <a:xfrm>
                <a:off x="1145998" y="429266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8C846C4-BF85-4C02-B3F6-0DA060B55CF3}"/>
                  </a:ext>
                </a:extLst>
              </p:cNvPr>
              <p:cNvSpPr/>
              <p:nvPr/>
            </p:nvSpPr>
            <p:spPr>
              <a:xfrm>
                <a:off x="1145998" y="4454624"/>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A9B6351-5710-4346-82C0-ED19FA799CEC}"/>
                  </a:ext>
                </a:extLst>
              </p:cNvPr>
              <p:cNvSpPr/>
              <p:nvPr/>
            </p:nvSpPr>
            <p:spPr>
              <a:xfrm>
                <a:off x="1286257" y="421168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F38D5B44-E718-4B66-BC15-8116F57B93BC}"/>
                  </a:ext>
                </a:extLst>
              </p:cNvPr>
              <p:cNvSpPr/>
              <p:nvPr/>
            </p:nvSpPr>
            <p:spPr>
              <a:xfrm>
                <a:off x="1286257" y="4373644"/>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3C578C6-53B9-4006-993D-6F596689AEE7}"/>
                  </a:ext>
                </a:extLst>
              </p:cNvPr>
              <p:cNvSpPr/>
              <p:nvPr/>
            </p:nvSpPr>
            <p:spPr>
              <a:xfrm>
                <a:off x="1286257" y="453554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A4A25C5-672D-4D72-B982-E0074B90598D}"/>
                  </a:ext>
                </a:extLst>
              </p:cNvPr>
              <p:cNvSpPr/>
              <p:nvPr/>
            </p:nvSpPr>
            <p:spPr>
              <a:xfrm>
                <a:off x="1286257" y="469750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9DC37C1-D6EF-41E6-BA6C-477B4FDB8F96}"/>
                  </a:ext>
                </a:extLst>
              </p:cNvPr>
              <p:cNvSpPr/>
              <p:nvPr/>
            </p:nvSpPr>
            <p:spPr>
              <a:xfrm>
                <a:off x="1286257" y="485946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ABA7583-40A9-4C6F-A195-D4B2628EB1F4}"/>
                  </a:ext>
                </a:extLst>
              </p:cNvPr>
              <p:cNvSpPr/>
              <p:nvPr/>
            </p:nvSpPr>
            <p:spPr>
              <a:xfrm>
                <a:off x="1286257" y="502136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7CE0BB0-9ED4-43A6-8921-D2F04CBE9C7F}"/>
                  </a:ext>
                </a:extLst>
              </p:cNvPr>
              <p:cNvSpPr/>
              <p:nvPr/>
            </p:nvSpPr>
            <p:spPr>
              <a:xfrm>
                <a:off x="1426457" y="413070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C5446C2-A0F3-45F3-BCCD-114B7E15F7C2}"/>
                  </a:ext>
                </a:extLst>
              </p:cNvPr>
              <p:cNvSpPr/>
              <p:nvPr/>
            </p:nvSpPr>
            <p:spPr>
              <a:xfrm>
                <a:off x="1426457" y="429266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E4D35CC-EF3D-4E9C-BEC7-3E61B1D321F2}"/>
                  </a:ext>
                </a:extLst>
              </p:cNvPr>
              <p:cNvSpPr/>
              <p:nvPr/>
            </p:nvSpPr>
            <p:spPr>
              <a:xfrm>
                <a:off x="1426457" y="4454624"/>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6DB6344-17E3-409B-9ADC-F1334FE9E517}"/>
                  </a:ext>
                </a:extLst>
              </p:cNvPr>
              <p:cNvSpPr/>
              <p:nvPr/>
            </p:nvSpPr>
            <p:spPr>
              <a:xfrm>
                <a:off x="1426457" y="461652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5392434-F263-4F1F-A485-707717E6F234}"/>
                  </a:ext>
                </a:extLst>
              </p:cNvPr>
              <p:cNvSpPr/>
              <p:nvPr/>
            </p:nvSpPr>
            <p:spPr>
              <a:xfrm>
                <a:off x="1426457" y="4778485"/>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A4B62D1-DC25-4263-9879-10023FA07B51}"/>
                  </a:ext>
                </a:extLst>
              </p:cNvPr>
              <p:cNvSpPr/>
              <p:nvPr/>
            </p:nvSpPr>
            <p:spPr>
              <a:xfrm>
                <a:off x="1426457" y="4940386"/>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CB1BDFB-BFB5-4AD2-B94F-7D030CBCD6FD}"/>
                  </a:ext>
                </a:extLst>
              </p:cNvPr>
              <p:cNvSpPr/>
              <p:nvPr/>
            </p:nvSpPr>
            <p:spPr>
              <a:xfrm>
                <a:off x="1426457" y="510234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A04EE1F-481D-415F-8619-4A45B714CA62}"/>
                  </a:ext>
                </a:extLst>
              </p:cNvPr>
              <p:cNvSpPr/>
              <p:nvPr/>
            </p:nvSpPr>
            <p:spPr>
              <a:xfrm>
                <a:off x="1426457" y="5264305"/>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92D7F8F-C515-4DB8-9972-7ABA8F40BF48}"/>
                  </a:ext>
                </a:extLst>
              </p:cNvPr>
              <p:cNvSpPr/>
              <p:nvPr/>
            </p:nvSpPr>
            <p:spPr>
              <a:xfrm>
                <a:off x="1566716" y="3887824"/>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A60A743-A49B-43D5-8CB0-F0497FE0DFC5}"/>
                  </a:ext>
                </a:extLst>
              </p:cNvPr>
              <p:cNvSpPr/>
              <p:nvPr/>
            </p:nvSpPr>
            <p:spPr>
              <a:xfrm>
                <a:off x="1566716" y="4049784"/>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53C75E2-8855-409D-A6D9-FA4DDF1DBC7C}"/>
                  </a:ext>
                </a:extLst>
              </p:cNvPr>
              <p:cNvSpPr/>
              <p:nvPr/>
            </p:nvSpPr>
            <p:spPr>
              <a:xfrm>
                <a:off x="1566716" y="421168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4F720B0-432C-4ACA-8C41-A592A228474A}"/>
                  </a:ext>
                </a:extLst>
              </p:cNvPr>
              <p:cNvSpPr/>
              <p:nvPr/>
            </p:nvSpPr>
            <p:spPr>
              <a:xfrm>
                <a:off x="1566716" y="4373644"/>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D244834-287A-4EAF-9CE5-0BD97835E93B}"/>
                  </a:ext>
                </a:extLst>
              </p:cNvPr>
              <p:cNvSpPr/>
              <p:nvPr/>
            </p:nvSpPr>
            <p:spPr>
              <a:xfrm>
                <a:off x="1566716" y="453554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0024AF70-7CA0-4D7A-AED4-55C2C8D2F2FE}"/>
                  </a:ext>
                </a:extLst>
              </p:cNvPr>
              <p:cNvSpPr/>
              <p:nvPr/>
            </p:nvSpPr>
            <p:spPr>
              <a:xfrm>
                <a:off x="1566716" y="469750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464F766-0FAD-466C-8341-82DF33E35C57}"/>
                  </a:ext>
                </a:extLst>
              </p:cNvPr>
              <p:cNvSpPr/>
              <p:nvPr/>
            </p:nvSpPr>
            <p:spPr>
              <a:xfrm>
                <a:off x="1566716" y="4859464"/>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F2192B1-3C27-4997-996A-D496B53E09EE}"/>
                  </a:ext>
                </a:extLst>
              </p:cNvPr>
              <p:cNvSpPr/>
              <p:nvPr/>
            </p:nvSpPr>
            <p:spPr>
              <a:xfrm>
                <a:off x="1566716" y="502136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5B525E8-F431-4D94-93A9-465920B2DF2C}"/>
                  </a:ext>
                </a:extLst>
              </p:cNvPr>
              <p:cNvSpPr/>
              <p:nvPr/>
            </p:nvSpPr>
            <p:spPr>
              <a:xfrm>
                <a:off x="1566716" y="5183325"/>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21B6587-02F2-4FDC-9903-70F90F6348BB}"/>
                  </a:ext>
                </a:extLst>
              </p:cNvPr>
              <p:cNvSpPr/>
              <p:nvPr/>
            </p:nvSpPr>
            <p:spPr>
              <a:xfrm>
                <a:off x="1566716" y="5345226"/>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923B38C-CD15-477C-A5B2-CC4220BC54C4}"/>
                  </a:ext>
                </a:extLst>
              </p:cNvPr>
              <p:cNvSpPr/>
              <p:nvPr/>
            </p:nvSpPr>
            <p:spPr>
              <a:xfrm>
                <a:off x="1566716" y="550718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76C88E6-7520-40AE-B164-FBE186A9733D}"/>
                  </a:ext>
                </a:extLst>
              </p:cNvPr>
              <p:cNvSpPr/>
              <p:nvPr/>
            </p:nvSpPr>
            <p:spPr>
              <a:xfrm>
                <a:off x="1706975" y="3968804"/>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CB4DA9F-9AA8-4F70-B83C-660F946BCDD9}"/>
                  </a:ext>
                </a:extLst>
              </p:cNvPr>
              <p:cNvSpPr/>
              <p:nvPr/>
            </p:nvSpPr>
            <p:spPr>
              <a:xfrm>
                <a:off x="1706975" y="413070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CEE0085-2D4A-41A9-9957-3C9AF2F91F96}"/>
                  </a:ext>
                </a:extLst>
              </p:cNvPr>
              <p:cNvSpPr/>
              <p:nvPr/>
            </p:nvSpPr>
            <p:spPr>
              <a:xfrm>
                <a:off x="1706975" y="429266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95470B8A-D04B-4232-A0B1-8F0B763D15FE}"/>
                  </a:ext>
                </a:extLst>
              </p:cNvPr>
              <p:cNvSpPr/>
              <p:nvPr/>
            </p:nvSpPr>
            <p:spPr>
              <a:xfrm>
                <a:off x="1706975" y="4454624"/>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4333B4D-0F58-4775-A48E-7BC078EE1C1A}"/>
                  </a:ext>
                </a:extLst>
              </p:cNvPr>
              <p:cNvSpPr/>
              <p:nvPr/>
            </p:nvSpPr>
            <p:spPr>
              <a:xfrm>
                <a:off x="1706975" y="461652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7AD2CCD-6C3F-43F7-908A-C4AF5D36E655}"/>
                  </a:ext>
                </a:extLst>
              </p:cNvPr>
              <p:cNvSpPr/>
              <p:nvPr/>
            </p:nvSpPr>
            <p:spPr>
              <a:xfrm>
                <a:off x="1706975" y="4778485"/>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336BC2A-903D-4875-89B4-36576D425549}"/>
                  </a:ext>
                </a:extLst>
              </p:cNvPr>
              <p:cNvSpPr/>
              <p:nvPr/>
            </p:nvSpPr>
            <p:spPr>
              <a:xfrm>
                <a:off x="1706975" y="4940386"/>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90B7D546-E5B7-490B-82F4-3E4EC7BB5DD6}"/>
                  </a:ext>
                </a:extLst>
              </p:cNvPr>
              <p:cNvSpPr/>
              <p:nvPr/>
            </p:nvSpPr>
            <p:spPr>
              <a:xfrm>
                <a:off x="1706975" y="510234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F6004DD-3B99-43D7-A958-A2656F908E49}"/>
                  </a:ext>
                </a:extLst>
              </p:cNvPr>
              <p:cNvSpPr/>
              <p:nvPr/>
            </p:nvSpPr>
            <p:spPr>
              <a:xfrm>
                <a:off x="1706975" y="5264305"/>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B72519A-98B6-4336-B738-324E59D6B951}"/>
                  </a:ext>
                </a:extLst>
              </p:cNvPr>
              <p:cNvSpPr/>
              <p:nvPr/>
            </p:nvSpPr>
            <p:spPr>
              <a:xfrm>
                <a:off x="1706975" y="5426206"/>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3 h 113383"/>
                  <a:gd name="connsiteX5" fmla="*/ 98152 w 130908"/>
                  <a:gd name="connsiteY5" fmla="*/ 113383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3"/>
                    </a:lnTo>
                    <a:lnTo>
                      <a:pt x="98152" y="113383"/>
                    </a:lnTo>
                    <a:lnTo>
                      <a:pt x="130909" y="56692"/>
                    </a:lnTo>
                    <a:close/>
                  </a:path>
                </a:pathLst>
              </a:custGeom>
              <a:grpFill/>
              <a:ln w="5877"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7CD3E1A-AEC1-4318-9E7D-D989BAFDAA7C}"/>
                  </a:ext>
                </a:extLst>
              </p:cNvPr>
              <p:cNvSpPr/>
              <p:nvPr/>
            </p:nvSpPr>
            <p:spPr>
              <a:xfrm>
                <a:off x="1706975" y="5588165"/>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116CDF0-ADC3-4736-BA01-A7A884C6832D}"/>
                  </a:ext>
                </a:extLst>
              </p:cNvPr>
              <p:cNvSpPr/>
              <p:nvPr/>
            </p:nvSpPr>
            <p:spPr>
              <a:xfrm>
                <a:off x="1706975" y="5750066"/>
                <a:ext cx="130908" cy="113383"/>
              </a:xfrm>
              <a:custGeom>
                <a:avLst/>
                <a:gdLst>
                  <a:gd name="connsiteX0" fmla="*/ 130909 w 130908"/>
                  <a:gd name="connsiteY0" fmla="*/ 56691 h 113383"/>
                  <a:gd name="connsiteX1" fmla="*/ 98152 w 130908"/>
                  <a:gd name="connsiteY1" fmla="*/ 0 h 113383"/>
                  <a:gd name="connsiteX2" fmla="*/ 32698 w 130908"/>
                  <a:gd name="connsiteY2" fmla="*/ 0 h 113383"/>
                  <a:gd name="connsiteX3" fmla="*/ 0 w 130908"/>
                  <a:gd name="connsiteY3" fmla="*/ 56691 h 113383"/>
                  <a:gd name="connsiteX4" fmla="*/ 32698 w 130908"/>
                  <a:gd name="connsiteY4" fmla="*/ 113383 h 113383"/>
                  <a:gd name="connsiteX5" fmla="*/ 98152 w 130908"/>
                  <a:gd name="connsiteY5" fmla="*/ 113383 h 113383"/>
                  <a:gd name="connsiteX6" fmla="*/ 130909 w 130908"/>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1"/>
                    </a:moveTo>
                    <a:lnTo>
                      <a:pt x="98152" y="0"/>
                    </a:lnTo>
                    <a:lnTo>
                      <a:pt x="32698" y="0"/>
                    </a:lnTo>
                    <a:lnTo>
                      <a:pt x="0" y="56691"/>
                    </a:lnTo>
                    <a:lnTo>
                      <a:pt x="32698" y="113383"/>
                    </a:lnTo>
                    <a:lnTo>
                      <a:pt x="98152" y="113383"/>
                    </a:lnTo>
                    <a:lnTo>
                      <a:pt x="130909" y="56691"/>
                    </a:lnTo>
                    <a:close/>
                  </a:path>
                </a:pathLst>
              </a:custGeom>
              <a:solidFill>
                <a:schemeClr val="tx2"/>
              </a:solidFill>
              <a:ln w="5877"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23D966D-CDF0-4D6A-8C13-AB92EB2F0248}"/>
                  </a:ext>
                </a:extLst>
              </p:cNvPr>
              <p:cNvSpPr/>
              <p:nvPr/>
            </p:nvSpPr>
            <p:spPr>
              <a:xfrm>
                <a:off x="1706975" y="5912026"/>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solidFill>
                <a:schemeClr val="accent3"/>
              </a:solidFill>
              <a:ln w="5877"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DE6BD84-E4CF-4A54-8C17-C3C0FDC34B48}"/>
                  </a:ext>
                </a:extLst>
              </p:cNvPr>
              <p:cNvSpPr/>
              <p:nvPr/>
            </p:nvSpPr>
            <p:spPr>
              <a:xfrm>
                <a:off x="1706975" y="6073986"/>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solidFill>
                <a:schemeClr val="tx2"/>
              </a:solidFill>
              <a:ln w="5877"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B3019B7-6DC1-4E11-9773-68B12121AE43}"/>
                  </a:ext>
                </a:extLst>
              </p:cNvPr>
              <p:cNvSpPr/>
              <p:nvPr/>
            </p:nvSpPr>
            <p:spPr>
              <a:xfrm>
                <a:off x="1847235" y="388782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4F673C6E-E173-4C22-91C0-2F14C7D84D91}"/>
                  </a:ext>
                </a:extLst>
              </p:cNvPr>
              <p:cNvSpPr/>
              <p:nvPr/>
            </p:nvSpPr>
            <p:spPr>
              <a:xfrm>
                <a:off x="1847235" y="404978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4FD8BA5D-91B5-4755-A4F4-98B0E9EF5040}"/>
                  </a:ext>
                </a:extLst>
              </p:cNvPr>
              <p:cNvSpPr/>
              <p:nvPr/>
            </p:nvSpPr>
            <p:spPr>
              <a:xfrm>
                <a:off x="1847235" y="421168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7A7D1C20-C546-4FB4-9863-51DAA72CCD67}"/>
                  </a:ext>
                </a:extLst>
              </p:cNvPr>
              <p:cNvSpPr/>
              <p:nvPr/>
            </p:nvSpPr>
            <p:spPr>
              <a:xfrm>
                <a:off x="1847235" y="4373644"/>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F68DD2AF-6530-4223-8072-EEA195327C55}"/>
                  </a:ext>
                </a:extLst>
              </p:cNvPr>
              <p:cNvSpPr/>
              <p:nvPr/>
            </p:nvSpPr>
            <p:spPr>
              <a:xfrm>
                <a:off x="1847235" y="453554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935109E9-3306-47AD-9482-39EF641B9895}"/>
                  </a:ext>
                </a:extLst>
              </p:cNvPr>
              <p:cNvSpPr/>
              <p:nvPr/>
            </p:nvSpPr>
            <p:spPr>
              <a:xfrm>
                <a:off x="1847235" y="469750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B412079-B8C8-48E1-92D3-1A09E16F367C}"/>
                  </a:ext>
                </a:extLst>
              </p:cNvPr>
              <p:cNvSpPr/>
              <p:nvPr/>
            </p:nvSpPr>
            <p:spPr>
              <a:xfrm>
                <a:off x="1847235" y="485946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F1F1737-FA00-4F73-99E0-86B726D8C390}"/>
                  </a:ext>
                </a:extLst>
              </p:cNvPr>
              <p:cNvSpPr/>
              <p:nvPr/>
            </p:nvSpPr>
            <p:spPr>
              <a:xfrm>
                <a:off x="1847235" y="502136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31598D9-4B95-4A98-BDC1-B66F13D8C0EF}"/>
                  </a:ext>
                </a:extLst>
              </p:cNvPr>
              <p:cNvSpPr/>
              <p:nvPr/>
            </p:nvSpPr>
            <p:spPr>
              <a:xfrm>
                <a:off x="1847235" y="5183325"/>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C7CFFDB-A975-4E82-9B6D-D6EDB7874BA3}"/>
                  </a:ext>
                </a:extLst>
              </p:cNvPr>
              <p:cNvSpPr/>
              <p:nvPr/>
            </p:nvSpPr>
            <p:spPr>
              <a:xfrm>
                <a:off x="1847235" y="534522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68692EE-CE11-4BD1-BDDB-9C5CAE2400DF}"/>
                  </a:ext>
                </a:extLst>
              </p:cNvPr>
              <p:cNvSpPr/>
              <p:nvPr/>
            </p:nvSpPr>
            <p:spPr>
              <a:xfrm>
                <a:off x="1847235" y="550718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FA7067E1-BD55-467E-BAAD-FA4EB2A2AD6F}"/>
                  </a:ext>
                </a:extLst>
              </p:cNvPr>
              <p:cNvSpPr/>
              <p:nvPr/>
            </p:nvSpPr>
            <p:spPr>
              <a:xfrm>
                <a:off x="1847235" y="5669145"/>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39AD7A9-6DBD-4BE5-9090-23544F2EEF84}"/>
                  </a:ext>
                </a:extLst>
              </p:cNvPr>
              <p:cNvSpPr/>
              <p:nvPr/>
            </p:nvSpPr>
            <p:spPr>
              <a:xfrm>
                <a:off x="1847235" y="583104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solidFill>
                <a:schemeClr val="tx2"/>
              </a:solidFill>
              <a:ln w="5877"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68534E5-706E-48AB-8DE2-899F3E592C6F}"/>
                  </a:ext>
                </a:extLst>
              </p:cNvPr>
              <p:cNvSpPr/>
              <p:nvPr/>
            </p:nvSpPr>
            <p:spPr>
              <a:xfrm>
                <a:off x="1847235" y="5993006"/>
                <a:ext cx="130849" cy="113324"/>
              </a:xfrm>
              <a:custGeom>
                <a:avLst/>
                <a:gdLst>
                  <a:gd name="connsiteX0" fmla="*/ 130850 w 130849"/>
                  <a:gd name="connsiteY0" fmla="*/ 56691 h 113324"/>
                  <a:gd name="connsiteX1" fmla="*/ 98152 w 130849"/>
                  <a:gd name="connsiteY1" fmla="*/ 0 h 113324"/>
                  <a:gd name="connsiteX2" fmla="*/ 32698 w 130849"/>
                  <a:gd name="connsiteY2" fmla="*/ 0 h 113324"/>
                  <a:gd name="connsiteX3" fmla="*/ 0 w 130849"/>
                  <a:gd name="connsiteY3" fmla="*/ 56691 h 113324"/>
                  <a:gd name="connsiteX4" fmla="*/ 32698 w 130849"/>
                  <a:gd name="connsiteY4" fmla="*/ 113324 h 113324"/>
                  <a:gd name="connsiteX5" fmla="*/ 98152 w 130849"/>
                  <a:gd name="connsiteY5" fmla="*/ 113324 h 113324"/>
                  <a:gd name="connsiteX6" fmla="*/ 130850 w 130849"/>
                  <a:gd name="connsiteY6" fmla="*/ 56691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1"/>
                    </a:moveTo>
                    <a:lnTo>
                      <a:pt x="98152" y="0"/>
                    </a:lnTo>
                    <a:lnTo>
                      <a:pt x="32698" y="0"/>
                    </a:lnTo>
                    <a:lnTo>
                      <a:pt x="0" y="56691"/>
                    </a:lnTo>
                    <a:lnTo>
                      <a:pt x="32698" y="113324"/>
                    </a:lnTo>
                    <a:lnTo>
                      <a:pt x="98152" y="113324"/>
                    </a:lnTo>
                    <a:lnTo>
                      <a:pt x="130850" y="56691"/>
                    </a:lnTo>
                    <a:close/>
                  </a:path>
                </a:pathLst>
              </a:custGeom>
              <a:solidFill>
                <a:schemeClr val="tx2"/>
              </a:solidFill>
              <a:ln w="5877"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6162F0D-C64D-4F44-B20D-66032F80A696}"/>
                  </a:ext>
                </a:extLst>
              </p:cNvPr>
              <p:cNvSpPr/>
              <p:nvPr/>
            </p:nvSpPr>
            <p:spPr>
              <a:xfrm>
                <a:off x="1847235" y="6154907"/>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2A0A84E-2F88-4127-A62A-2B7F9B79303D}"/>
                  </a:ext>
                </a:extLst>
              </p:cNvPr>
              <p:cNvSpPr/>
              <p:nvPr/>
            </p:nvSpPr>
            <p:spPr>
              <a:xfrm>
                <a:off x="1987435" y="3806844"/>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3ACB0E0-2EF6-4764-A344-00291E5A259D}"/>
                  </a:ext>
                </a:extLst>
              </p:cNvPr>
              <p:cNvSpPr/>
              <p:nvPr/>
            </p:nvSpPr>
            <p:spPr>
              <a:xfrm>
                <a:off x="1987435" y="3968804"/>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5F818F9-03E2-4261-8E06-4C87A47F3365}"/>
                  </a:ext>
                </a:extLst>
              </p:cNvPr>
              <p:cNvSpPr/>
              <p:nvPr/>
            </p:nvSpPr>
            <p:spPr>
              <a:xfrm>
                <a:off x="1987435" y="413070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5663DEBA-8884-453D-9745-336304A0A041}"/>
                  </a:ext>
                </a:extLst>
              </p:cNvPr>
              <p:cNvSpPr/>
              <p:nvPr/>
            </p:nvSpPr>
            <p:spPr>
              <a:xfrm>
                <a:off x="1987435" y="429266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0A160A66-7C84-4679-91CD-D8A5DB47E342}"/>
                  </a:ext>
                </a:extLst>
              </p:cNvPr>
              <p:cNvSpPr/>
              <p:nvPr/>
            </p:nvSpPr>
            <p:spPr>
              <a:xfrm>
                <a:off x="1987435" y="4454624"/>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98C9778-07AE-476E-A94D-C603C8930540}"/>
                  </a:ext>
                </a:extLst>
              </p:cNvPr>
              <p:cNvSpPr/>
              <p:nvPr/>
            </p:nvSpPr>
            <p:spPr>
              <a:xfrm>
                <a:off x="1987435" y="461652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1611C6A-1712-4055-862D-4E1B8FDDDE2F}"/>
                  </a:ext>
                </a:extLst>
              </p:cNvPr>
              <p:cNvSpPr/>
              <p:nvPr/>
            </p:nvSpPr>
            <p:spPr>
              <a:xfrm>
                <a:off x="1987435" y="4778485"/>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C35EE6E-66F0-4913-A0A6-C1C920142524}"/>
                  </a:ext>
                </a:extLst>
              </p:cNvPr>
              <p:cNvSpPr/>
              <p:nvPr/>
            </p:nvSpPr>
            <p:spPr>
              <a:xfrm>
                <a:off x="1987435" y="4940386"/>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5960CC4A-25DC-4986-A3B2-E45F05E25B06}"/>
                  </a:ext>
                </a:extLst>
              </p:cNvPr>
              <p:cNvSpPr/>
              <p:nvPr/>
            </p:nvSpPr>
            <p:spPr>
              <a:xfrm>
                <a:off x="1987435" y="510234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F38898C8-581C-4D33-8D16-6734F5C780F7}"/>
                  </a:ext>
                </a:extLst>
              </p:cNvPr>
              <p:cNvSpPr/>
              <p:nvPr/>
            </p:nvSpPr>
            <p:spPr>
              <a:xfrm>
                <a:off x="1987435" y="5264305"/>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89137A5B-0C57-49B9-B3CF-7A7B6289FE50}"/>
                  </a:ext>
                </a:extLst>
              </p:cNvPr>
              <p:cNvSpPr/>
              <p:nvPr/>
            </p:nvSpPr>
            <p:spPr>
              <a:xfrm>
                <a:off x="1987435" y="5426206"/>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3 h 113383"/>
                  <a:gd name="connsiteX5" fmla="*/ 98211 w 130908"/>
                  <a:gd name="connsiteY5" fmla="*/ 113383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3"/>
                    </a:lnTo>
                    <a:lnTo>
                      <a:pt x="98211" y="113383"/>
                    </a:lnTo>
                    <a:lnTo>
                      <a:pt x="130909" y="56692"/>
                    </a:lnTo>
                    <a:close/>
                  </a:path>
                </a:pathLst>
              </a:custGeom>
              <a:grpFill/>
              <a:ln w="5877"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8443DB5-0A8F-4736-AE9B-01DED5E651FD}"/>
                  </a:ext>
                </a:extLst>
              </p:cNvPr>
              <p:cNvSpPr/>
              <p:nvPr/>
            </p:nvSpPr>
            <p:spPr>
              <a:xfrm>
                <a:off x="1987435" y="5588165"/>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71F29A2-C97B-4789-8683-18765857A0AE}"/>
                  </a:ext>
                </a:extLst>
              </p:cNvPr>
              <p:cNvSpPr/>
              <p:nvPr/>
            </p:nvSpPr>
            <p:spPr>
              <a:xfrm>
                <a:off x="1987435" y="5750066"/>
                <a:ext cx="130908" cy="113383"/>
              </a:xfrm>
              <a:custGeom>
                <a:avLst/>
                <a:gdLst>
                  <a:gd name="connsiteX0" fmla="*/ 130909 w 130908"/>
                  <a:gd name="connsiteY0" fmla="*/ 56691 h 113383"/>
                  <a:gd name="connsiteX1" fmla="*/ 98211 w 130908"/>
                  <a:gd name="connsiteY1" fmla="*/ 0 h 113383"/>
                  <a:gd name="connsiteX2" fmla="*/ 32757 w 130908"/>
                  <a:gd name="connsiteY2" fmla="*/ 0 h 113383"/>
                  <a:gd name="connsiteX3" fmla="*/ 0 w 130908"/>
                  <a:gd name="connsiteY3" fmla="*/ 56691 h 113383"/>
                  <a:gd name="connsiteX4" fmla="*/ 32757 w 130908"/>
                  <a:gd name="connsiteY4" fmla="*/ 113383 h 113383"/>
                  <a:gd name="connsiteX5" fmla="*/ 98211 w 130908"/>
                  <a:gd name="connsiteY5" fmla="*/ 113383 h 113383"/>
                  <a:gd name="connsiteX6" fmla="*/ 130909 w 130908"/>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1"/>
                    </a:moveTo>
                    <a:lnTo>
                      <a:pt x="98211" y="0"/>
                    </a:lnTo>
                    <a:lnTo>
                      <a:pt x="32757" y="0"/>
                    </a:lnTo>
                    <a:lnTo>
                      <a:pt x="0" y="56691"/>
                    </a:lnTo>
                    <a:lnTo>
                      <a:pt x="32757" y="113383"/>
                    </a:lnTo>
                    <a:lnTo>
                      <a:pt x="98211" y="113383"/>
                    </a:lnTo>
                    <a:lnTo>
                      <a:pt x="130909" y="56691"/>
                    </a:lnTo>
                    <a:close/>
                  </a:path>
                </a:pathLst>
              </a:custGeom>
              <a:grpFill/>
              <a:ln w="5877"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556D065-817C-4C4B-9A17-8356A29E4B2E}"/>
                  </a:ext>
                </a:extLst>
              </p:cNvPr>
              <p:cNvSpPr/>
              <p:nvPr/>
            </p:nvSpPr>
            <p:spPr>
              <a:xfrm>
                <a:off x="1987435" y="5912026"/>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291F66B5-DAF8-413B-9ECA-B6EA34B0AC8F}"/>
                  </a:ext>
                </a:extLst>
              </p:cNvPr>
              <p:cNvSpPr/>
              <p:nvPr/>
            </p:nvSpPr>
            <p:spPr>
              <a:xfrm>
                <a:off x="1987435" y="6073986"/>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C097A4F-832A-424C-82AD-45179DE936D9}"/>
                  </a:ext>
                </a:extLst>
              </p:cNvPr>
              <p:cNvSpPr/>
              <p:nvPr/>
            </p:nvSpPr>
            <p:spPr>
              <a:xfrm>
                <a:off x="2127694" y="3725864"/>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03AA0F6-5D70-4553-92C7-1D444A8F00D8}"/>
                  </a:ext>
                </a:extLst>
              </p:cNvPr>
              <p:cNvSpPr/>
              <p:nvPr/>
            </p:nvSpPr>
            <p:spPr>
              <a:xfrm>
                <a:off x="2127694" y="3887824"/>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738E3A9C-1514-4F97-A5E9-712D35C6ED28}"/>
                  </a:ext>
                </a:extLst>
              </p:cNvPr>
              <p:cNvSpPr/>
              <p:nvPr/>
            </p:nvSpPr>
            <p:spPr>
              <a:xfrm>
                <a:off x="2127694" y="4049784"/>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5F8378A-7075-4FC4-B098-8708A344CBC1}"/>
                  </a:ext>
                </a:extLst>
              </p:cNvPr>
              <p:cNvSpPr/>
              <p:nvPr/>
            </p:nvSpPr>
            <p:spPr>
              <a:xfrm>
                <a:off x="2127694" y="421168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2F51C71C-8C03-4A5D-ADCB-9CF5A6243A5A}"/>
                  </a:ext>
                </a:extLst>
              </p:cNvPr>
              <p:cNvSpPr/>
              <p:nvPr/>
            </p:nvSpPr>
            <p:spPr>
              <a:xfrm>
                <a:off x="2127694" y="4373644"/>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3B638FA-2FBA-469E-92F7-B805D6E0A7CF}"/>
                  </a:ext>
                </a:extLst>
              </p:cNvPr>
              <p:cNvSpPr/>
              <p:nvPr/>
            </p:nvSpPr>
            <p:spPr>
              <a:xfrm>
                <a:off x="2127694" y="453554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8D1789F-B303-40D1-9CC5-137E84356CAF}"/>
                  </a:ext>
                </a:extLst>
              </p:cNvPr>
              <p:cNvSpPr/>
              <p:nvPr/>
            </p:nvSpPr>
            <p:spPr>
              <a:xfrm>
                <a:off x="2127694" y="469750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7D0E0523-4DE1-4936-8E3C-D5F07BD5D7E8}"/>
                  </a:ext>
                </a:extLst>
              </p:cNvPr>
              <p:cNvSpPr/>
              <p:nvPr/>
            </p:nvSpPr>
            <p:spPr>
              <a:xfrm>
                <a:off x="2127694" y="4859464"/>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883C382-114D-48A6-A14D-F2D0DFCC4FFD}"/>
                  </a:ext>
                </a:extLst>
              </p:cNvPr>
              <p:cNvSpPr/>
              <p:nvPr/>
            </p:nvSpPr>
            <p:spPr>
              <a:xfrm>
                <a:off x="2127694" y="502136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B302AC1B-D285-4386-A046-8F3B2C288F44}"/>
                  </a:ext>
                </a:extLst>
              </p:cNvPr>
              <p:cNvSpPr/>
              <p:nvPr/>
            </p:nvSpPr>
            <p:spPr>
              <a:xfrm>
                <a:off x="2127694" y="5183325"/>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44E5C55-4190-4CE5-872D-0284B94E9E2B}"/>
                  </a:ext>
                </a:extLst>
              </p:cNvPr>
              <p:cNvSpPr/>
              <p:nvPr/>
            </p:nvSpPr>
            <p:spPr>
              <a:xfrm>
                <a:off x="2127694" y="5345226"/>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05202D3-5DF5-4792-AC6D-539DBDB17A32}"/>
                  </a:ext>
                </a:extLst>
              </p:cNvPr>
              <p:cNvSpPr/>
              <p:nvPr/>
            </p:nvSpPr>
            <p:spPr>
              <a:xfrm>
                <a:off x="2127694" y="550718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D1FBE11F-F35F-441D-9386-3E511D3807CD}"/>
                  </a:ext>
                </a:extLst>
              </p:cNvPr>
              <p:cNvSpPr/>
              <p:nvPr/>
            </p:nvSpPr>
            <p:spPr>
              <a:xfrm>
                <a:off x="2127694" y="5669145"/>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020408A4-34E2-40B3-8E91-5E2DD963312F}"/>
                  </a:ext>
                </a:extLst>
              </p:cNvPr>
              <p:cNvSpPr/>
              <p:nvPr/>
            </p:nvSpPr>
            <p:spPr>
              <a:xfrm>
                <a:off x="2127694" y="5831046"/>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D20F338-6086-45C4-86A9-841F4177882F}"/>
                  </a:ext>
                </a:extLst>
              </p:cNvPr>
              <p:cNvSpPr/>
              <p:nvPr/>
            </p:nvSpPr>
            <p:spPr>
              <a:xfrm>
                <a:off x="2127694" y="5993006"/>
                <a:ext cx="130908" cy="113324"/>
              </a:xfrm>
              <a:custGeom>
                <a:avLst/>
                <a:gdLst>
                  <a:gd name="connsiteX0" fmla="*/ 130909 w 130908"/>
                  <a:gd name="connsiteY0" fmla="*/ 56691 h 113324"/>
                  <a:gd name="connsiteX1" fmla="*/ 98152 w 130908"/>
                  <a:gd name="connsiteY1" fmla="*/ 0 h 113324"/>
                  <a:gd name="connsiteX2" fmla="*/ 32757 w 130908"/>
                  <a:gd name="connsiteY2" fmla="*/ 0 h 113324"/>
                  <a:gd name="connsiteX3" fmla="*/ 0 w 130908"/>
                  <a:gd name="connsiteY3" fmla="*/ 56691 h 113324"/>
                  <a:gd name="connsiteX4" fmla="*/ 32757 w 130908"/>
                  <a:gd name="connsiteY4" fmla="*/ 113324 h 113324"/>
                  <a:gd name="connsiteX5" fmla="*/ 98152 w 130908"/>
                  <a:gd name="connsiteY5" fmla="*/ 113324 h 113324"/>
                  <a:gd name="connsiteX6" fmla="*/ 130909 w 130908"/>
                  <a:gd name="connsiteY6" fmla="*/ 56691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1"/>
                    </a:moveTo>
                    <a:lnTo>
                      <a:pt x="98152" y="0"/>
                    </a:lnTo>
                    <a:lnTo>
                      <a:pt x="32757" y="0"/>
                    </a:lnTo>
                    <a:lnTo>
                      <a:pt x="0" y="56691"/>
                    </a:lnTo>
                    <a:lnTo>
                      <a:pt x="32757" y="113324"/>
                    </a:lnTo>
                    <a:lnTo>
                      <a:pt x="98152" y="113324"/>
                    </a:lnTo>
                    <a:lnTo>
                      <a:pt x="130909" y="56691"/>
                    </a:lnTo>
                    <a:close/>
                  </a:path>
                </a:pathLst>
              </a:custGeom>
              <a:grpFill/>
              <a:ln w="5877"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F3FF5AB5-A15A-4FB1-A983-CDC2627FC8C3}"/>
                  </a:ext>
                </a:extLst>
              </p:cNvPr>
              <p:cNvSpPr/>
              <p:nvPr/>
            </p:nvSpPr>
            <p:spPr>
              <a:xfrm>
                <a:off x="2267953" y="3482984"/>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4726321-1E64-4BED-9BBC-36ED575A4603}"/>
                  </a:ext>
                </a:extLst>
              </p:cNvPr>
              <p:cNvSpPr/>
              <p:nvPr/>
            </p:nvSpPr>
            <p:spPr>
              <a:xfrm>
                <a:off x="2267953" y="3644943"/>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4E9EE02-1A89-4243-9376-457F475454F9}"/>
                  </a:ext>
                </a:extLst>
              </p:cNvPr>
              <p:cNvSpPr/>
              <p:nvPr/>
            </p:nvSpPr>
            <p:spPr>
              <a:xfrm>
                <a:off x="2267953" y="3806844"/>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4D43FE8-7001-4C76-85A7-5D7AD27D7B2D}"/>
                  </a:ext>
                </a:extLst>
              </p:cNvPr>
              <p:cNvSpPr/>
              <p:nvPr/>
            </p:nvSpPr>
            <p:spPr>
              <a:xfrm>
                <a:off x="2267953" y="3968804"/>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5AFE62E0-07E0-4374-AB1E-87923E8D994E}"/>
                  </a:ext>
                </a:extLst>
              </p:cNvPr>
              <p:cNvSpPr/>
              <p:nvPr/>
            </p:nvSpPr>
            <p:spPr>
              <a:xfrm>
                <a:off x="2267953" y="413070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874D8E6-8344-4A69-8D1D-AC924096D9A0}"/>
                  </a:ext>
                </a:extLst>
              </p:cNvPr>
              <p:cNvSpPr/>
              <p:nvPr/>
            </p:nvSpPr>
            <p:spPr>
              <a:xfrm>
                <a:off x="2267953" y="429266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35A9F230-053E-4588-8DAB-18DF98FAACF4}"/>
                  </a:ext>
                </a:extLst>
              </p:cNvPr>
              <p:cNvSpPr/>
              <p:nvPr/>
            </p:nvSpPr>
            <p:spPr>
              <a:xfrm>
                <a:off x="2267953" y="4454624"/>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4C0ABC9-61F4-4319-BCFD-FD95B401AF58}"/>
                  </a:ext>
                </a:extLst>
              </p:cNvPr>
              <p:cNvSpPr/>
              <p:nvPr/>
            </p:nvSpPr>
            <p:spPr>
              <a:xfrm>
                <a:off x="2267953" y="461652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C2786D3-1018-4DCF-B310-3F6E2AF052D0}"/>
                  </a:ext>
                </a:extLst>
              </p:cNvPr>
              <p:cNvSpPr/>
              <p:nvPr/>
            </p:nvSpPr>
            <p:spPr>
              <a:xfrm>
                <a:off x="2267953" y="4778485"/>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2538C5A2-37BE-47E6-81F2-4799335EEAB4}"/>
                  </a:ext>
                </a:extLst>
              </p:cNvPr>
              <p:cNvSpPr/>
              <p:nvPr/>
            </p:nvSpPr>
            <p:spPr>
              <a:xfrm>
                <a:off x="2267953" y="4940386"/>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615F539-F85B-447C-A9FD-89C01656FC7C}"/>
                  </a:ext>
                </a:extLst>
              </p:cNvPr>
              <p:cNvSpPr/>
              <p:nvPr/>
            </p:nvSpPr>
            <p:spPr>
              <a:xfrm>
                <a:off x="2267953" y="510234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0F0A13A-9EBB-438E-8277-1DA3163A533D}"/>
                  </a:ext>
                </a:extLst>
              </p:cNvPr>
              <p:cNvSpPr/>
              <p:nvPr/>
            </p:nvSpPr>
            <p:spPr>
              <a:xfrm>
                <a:off x="2267953" y="5264305"/>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08B3B24-F2FF-410B-B2B2-97A20F4E53E8}"/>
                  </a:ext>
                </a:extLst>
              </p:cNvPr>
              <p:cNvSpPr/>
              <p:nvPr/>
            </p:nvSpPr>
            <p:spPr>
              <a:xfrm>
                <a:off x="2267953" y="5426206"/>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3 h 113383"/>
                  <a:gd name="connsiteX5" fmla="*/ 98152 w 130908"/>
                  <a:gd name="connsiteY5" fmla="*/ 113383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3"/>
                    </a:lnTo>
                    <a:lnTo>
                      <a:pt x="98152" y="113383"/>
                    </a:lnTo>
                    <a:lnTo>
                      <a:pt x="130909" y="56692"/>
                    </a:lnTo>
                    <a:close/>
                  </a:path>
                </a:pathLst>
              </a:custGeom>
              <a:grpFill/>
              <a:ln w="5877"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2265D076-A97A-44FE-9EFB-CF92BD4F93D6}"/>
                  </a:ext>
                </a:extLst>
              </p:cNvPr>
              <p:cNvSpPr/>
              <p:nvPr/>
            </p:nvSpPr>
            <p:spPr>
              <a:xfrm>
                <a:off x="2267953" y="5588165"/>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44E980F-B92D-4027-82D5-4B39405A7A30}"/>
                  </a:ext>
                </a:extLst>
              </p:cNvPr>
              <p:cNvSpPr/>
              <p:nvPr/>
            </p:nvSpPr>
            <p:spPr>
              <a:xfrm>
                <a:off x="2267953" y="5750066"/>
                <a:ext cx="130908" cy="113383"/>
              </a:xfrm>
              <a:custGeom>
                <a:avLst/>
                <a:gdLst>
                  <a:gd name="connsiteX0" fmla="*/ 130909 w 130908"/>
                  <a:gd name="connsiteY0" fmla="*/ 56691 h 113383"/>
                  <a:gd name="connsiteX1" fmla="*/ 98152 w 130908"/>
                  <a:gd name="connsiteY1" fmla="*/ 0 h 113383"/>
                  <a:gd name="connsiteX2" fmla="*/ 32698 w 130908"/>
                  <a:gd name="connsiteY2" fmla="*/ 0 h 113383"/>
                  <a:gd name="connsiteX3" fmla="*/ 0 w 130908"/>
                  <a:gd name="connsiteY3" fmla="*/ 56691 h 113383"/>
                  <a:gd name="connsiteX4" fmla="*/ 32698 w 130908"/>
                  <a:gd name="connsiteY4" fmla="*/ 113383 h 113383"/>
                  <a:gd name="connsiteX5" fmla="*/ 98152 w 130908"/>
                  <a:gd name="connsiteY5" fmla="*/ 113383 h 113383"/>
                  <a:gd name="connsiteX6" fmla="*/ 130909 w 130908"/>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1"/>
                    </a:moveTo>
                    <a:lnTo>
                      <a:pt x="98152" y="0"/>
                    </a:lnTo>
                    <a:lnTo>
                      <a:pt x="32698" y="0"/>
                    </a:lnTo>
                    <a:lnTo>
                      <a:pt x="0" y="56691"/>
                    </a:lnTo>
                    <a:lnTo>
                      <a:pt x="32698" y="113383"/>
                    </a:lnTo>
                    <a:lnTo>
                      <a:pt x="98152" y="113383"/>
                    </a:lnTo>
                    <a:lnTo>
                      <a:pt x="130909" y="56691"/>
                    </a:lnTo>
                    <a:close/>
                  </a:path>
                </a:pathLst>
              </a:custGeom>
              <a:grpFill/>
              <a:ln w="5877"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0422A922-C5CD-4213-BCB2-3875F3CA7092}"/>
                  </a:ext>
                </a:extLst>
              </p:cNvPr>
              <p:cNvSpPr/>
              <p:nvPr/>
            </p:nvSpPr>
            <p:spPr>
              <a:xfrm>
                <a:off x="2267953" y="5912026"/>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AA9748A-D16B-4426-8A22-AF18AB75C55C}"/>
                  </a:ext>
                </a:extLst>
              </p:cNvPr>
              <p:cNvSpPr/>
              <p:nvPr/>
            </p:nvSpPr>
            <p:spPr>
              <a:xfrm>
                <a:off x="2408213" y="3240103"/>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9F28C6CF-660B-4CBB-B5C5-66EFF7301F97}"/>
                  </a:ext>
                </a:extLst>
              </p:cNvPr>
              <p:cNvSpPr/>
              <p:nvPr/>
            </p:nvSpPr>
            <p:spPr>
              <a:xfrm>
                <a:off x="2408213" y="340200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E6A6C80-A7B3-43BC-92D0-43AF0D0A1BA2}"/>
                  </a:ext>
                </a:extLst>
              </p:cNvPr>
              <p:cNvSpPr/>
              <p:nvPr/>
            </p:nvSpPr>
            <p:spPr>
              <a:xfrm>
                <a:off x="2408213" y="3563963"/>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739540D-BA48-428B-9ED5-5703FE215C70}"/>
                  </a:ext>
                </a:extLst>
              </p:cNvPr>
              <p:cNvSpPr/>
              <p:nvPr/>
            </p:nvSpPr>
            <p:spPr>
              <a:xfrm>
                <a:off x="2408213" y="372586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E45E115-4138-419D-B559-AE8DF20BB047}"/>
                  </a:ext>
                </a:extLst>
              </p:cNvPr>
              <p:cNvSpPr/>
              <p:nvPr/>
            </p:nvSpPr>
            <p:spPr>
              <a:xfrm>
                <a:off x="2408213" y="388782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00FE82C-D335-4172-86D1-319B8988E5F7}"/>
                  </a:ext>
                </a:extLst>
              </p:cNvPr>
              <p:cNvSpPr/>
              <p:nvPr/>
            </p:nvSpPr>
            <p:spPr>
              <a:xfrm>
                <a:off x="2408213" y="404978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300B3CA-4858-41B6-A863-20C4A4E63A20}"/>
                  </a:ext>
                </a:extLst>
              </p:cNvPr>
              <p:cNvSpPr/>
              <p:nvPr/>
            </p:nvSpPr>
            <p:spPr>
              <a:xfrm>
                <a:off x="2408213" y="421168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89FF180-3619-492C-9198-5F889AD3BF0E}"/>
                  </a:ext>
                </a:extLst>
              </p:cNvPr>
              <p:cNvSpPr/>
              <p:nvPr/>
            </p:nvSpPr>
            <p:spPr>
              <a:xfrm>
                <a:off x="2408213" y="4373644"/>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47B77497-617D-4582-ADA5-967449B75434}"/>
                  </a:ext>
                </a:extLst>
              </p:cNvPr>
              <p:cNvSpPr/>
              <p:nvPr/>
            </p:nvSpPr>
            <p:spPr>
              <a:xfrm>
                <a:off x="2408213" y="453554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3B80867-89A1-47F4-B03F-828E1D7180A7}"/>
                  </a:ext>
                </a:extLst>
              </p:cNvPr>
              <p:cNvSpPr/>
              <p:nvPr/>
            </p:nvSpPr>
            <p:spPr>
              <a:xfrm>
                <a:off x="2408213" y="469750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3F6F0CA-B02D-482C-A7DB-4F3AFAFCF3D2}"/>
                  </a:ext>
                </a:extLst>
              </p:cNvPr>
              <p:cNvSpPr/>
              <p:nvPr/>
            </p:nvSpPr>
            <p:spPr>
              <a:xfrm>
                <a:off x="2408213" y="485946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CBF8F077-0245-48CB-A030-9993CDA6695F}"/>
                  </a:ext>
                </a:extLst>
              </p:cNvPr>
              <p:cNvSpPr/>
              <p:nvPr/>
            </p:nvSpPr>
            <p:spPr>
              <a:xfrm>
                <a:off x="2408213" y="502136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68F5574A-85DE-4369-B5EF-F6A8F740C9AE}"/>
                  </a:ext>
                </a:extLst>
              </p:cNvPr>
              <p:cNvSpPr/>
              <p:nvPr/>
            </p:nvSpPr>
            <p:spPr>
              <a:xfrm>
                <a:off x="2408213" y="5183325"/>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2BF6BA8-D37E-4155-872D-6AC89B0AD113}"/>
                  </a:ext>
                </a:extLst>
              </p:cNvPr>
              <p:cNvSpPr/>
              <p:nvPr/>
            </p:nvSpPr>
            <p:spPr>
              <a:xfrm>
                <a:off x="2408213" y="534522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9DAF0EF-F33F-48C8-A5DF-4446F49C4B2E}"/>
                  </a:ext>
                </a:extLst>
              </p:cNvPr>
              <p:cNvSpPr/>
              <p:nvPr/>
            </p:nvSpPr>
            <p:spPr>
              <a:xfrm>
                <a:off x="2408213" y="550718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AFA6D6AB-40E7-4984-8788-682A5ACBE0ED}"/>
                  </a:ext>
                </a:extLst>
              </p:cNvPr>
              <p:cNvSpPr/>
              <p:nvPr/>
            </p:nvSpPr>
            <p:spPr>
              <a:xfrm>
                <a:off x="2408213" y="5669145"/>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2E5D4D4-5EC8-473F-8C08-D0CFD6F14A78}"/>
                  </a:ext>
                </a:extLst>
              </p:cNvPr>
              <p:cNvSpPr/>
              <p:nvPr/>
            </p:nvSpPr>
            <p:spPr>
              <a:xfrm>
                <a:off x="2408213" y="583104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B15601D0-D92A-4B30-A059-4A8594D36376}"/>
                  </a:ext>
                </a:extLst>
              </p:cNvPr>
              <p:cNvSpPr/>
              <p:nvPr/>
            </p:nvSpPr>
            <p:spPr>
              <a:xfrm>
                <a:off x="2548413" y="3159123"/>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3D1373BD-8922-4E5B-9AA1-3F1B085CEC6C}"/>
                  </a:ext>
                </a:extLst>
              </p:cNvPr>
              <p:cNvSpPr/>
              <p:nvPr/>
            </p:nvSpPr>
            <p:spPr>
              <a:xfrm>
                <a:off x="2548413" y="3321024"/>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9062E73D-000E-43DE-852C-E8653EBCC691}"/>
                  </a:ext>
                </a:extLst>
              </p:cNvPr>
              <p:cNvSpPr/>
              <p:nvPr/>
            </p:nvSpPr>
            <p:spPr>
              <a:xfrm>
                <a:off x="2548413" y="3482984"/>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810FAD26-8EA4-4DCC-8D9C-B451D8CC2841}"/>
                  </a:ext>
                </a:extLst>
              </p:cNvPr>
              <p:cNvSpPr/>
              <p:nvPr/>
            </p:nvSpPr>
            <p:spPr>
              <a:xfrm>
                <a:off x="2548413" y="3644943"/>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5EBCECE7-0879-4EE4-B762-065A3B5B9E41}"/>
                  </a:ext>
                </a:extLst>
              </p:cNvPr>
              <p:cNvSpPr/>
              <p:nvPr/>
            </p:nvSpPr>
            <p:spPr>
              <a:xfrm>
                <a:off x="2548413" y="3806844"/>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1BBF6867-4979-446F-A1FB-331239F374A9}"/>
                  </a:ext>
                </a:extLst>
              </p:cNvPr>
              <p:cNvSpPr/>
              <p:nvPr/>
            </p:nvSpPr>
            <p:spPr>
              <a:xfrm>
                <a:off x="2548413" y="3968804"/>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3B06C4B4-AE08-4ACB-9C8C-4862A7B84B2B}"/>
                  </a:ext>
                </a:extLst>
              </p:cNvPr>
              <p:cNvSpPr/>
              <p:nvPr/>
            </p:nvSpPr>
            <p:spPr>
              <a:xfrm>
                <a:off x="2548413" y="413070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AFE4D50A-867E-4931-A73B-CC90431525D0}"/>
                  </a:ext>
                </a:extLst>
              </p:cNvPr>
              <p:cNvSpPr/>
              <p:nvPr/>
            </p:nvSpPr>
            <p:spPr>
              <a:xfrm>
                <a:off x="2548413" y="429266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F356B954-F07E-41DA-9263-40CD40676535}"/>
                  </a:ext>
                </a:extLst>
              </p:cNvPr>
              <p:cNvSpPr/>
              <p:nvPr/>
            </p:nvSpPr>
            <p:spPr>
              <a:xfrm>
                <a:off x="2548413" y="4454624"/>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681E4ED-8EFF-4A43-B7A2-94BFE81B7D84}"/>
                  </a:ext>
                </a:extLst>
              </p:cNvPr>
              <p:cNvSpPr/>
              <p:nvPr/>
            </p:nvSpPr>
            <p:spPr>
              <a:xfrm>
                <a:off x="2548413" y="461652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0C7A57C-1111-4224-BEC4-EEC01CA90199}"/>
                  </a:ext>
                </a:extLst>
              </p:cNvPr>
              <p:cNvSpPr/>
              <p:nvPr/>
            </p:nvSpPr>
            <p:spPr>
              <a:xfrm>
                <a:off x="2548413" y="4778485"/>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F6A97DE1-7E74-402F-89CA-B4701A2B1285}"/>
                  </a:ext>
                </a:extLst>
              </p:cNvPr>
              <p:cNvSpPr/>
              <p:nvPr/>
            </p:nvSpPr>
            <p:spPr>
              <a:xfrm>
                <a:off x="2548413" y="4940386"/>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BF563AE0-B90F-4DB7-80E4-1D5B9BB46BEA}"/>
                  </a:ext>
                </a:extLst>
              </p:cNvPr>
              <p:cNvSpPr/>
              <p:nvPr/>
            </p:nvSpPr>
            <p:spPr>
              <a:xfrm>
                <a:off x="2548413" y="510234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31D26DB-8ED9-455B-8CBC-958279F2AF14}"/>
                  </a:ext>
                </a:extLst>
              </p:cNvPr>
              <p:cNvSpPr/>
              <p:nvPr/>
            </p:nvSpPr>
            <p:spPr>
              <a:xfrm>
                <a:off x="2548413" y="5264305"/>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4D2ADED0-7EF8-4BD4-A9E0-D29BFEF852E9}"/>
                  </a:ext>
                </a:extLst>
              </p:cNvPr>
              <p:cNvSpPr/>
              <p:nvPr/>
            </p:nvSpPr>
            <p:spPr>
              <a:xfrm>
                <a:off x="2548413" y="5426206"/>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3 h 113383"/>
                  <a:gd name="connsiteX5" fmla="*/ 98211 w 130908"/>
                  <a:gd name="connsiteY5" fmla="*/ 113383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3"/>
                    </a:lnTo>
                    <a:lnTo>
                      <a:pt x="98211" y="113383"/>
                    </a:lnTo>
                    <a:lnTo>
                      <a:pt x="130909" y="56692"/>
                    </a:lnTo>
                    <a:close/>
                  </a:path>
                </a:pathLst>
              </a:custGeom>
              <a:grpFill/>
              <a:ln w="5877"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C5CE3805-E6EF-47E4-AADA-9AE86904800A}"/>
                  </a:ext>
                </a:extLst>
              </p:cNvPr>
              <p:cNvSpPr/>
              <p:nvPr/>
            </p:nvSpPr>
            <p:spPr>
              <a:xfrm>
                <a:off x="2548413" y="5588165"/>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3B1E6B4E-B894-4F97-B2A8-29E7343ECCA9}"/>
                  </a:ext>
                </a:extLst>
              </p:cNvPr>
              <p:cNvSpPr/>
              <p:nvPr/>
            </p:nvSpPr>
            <p:spPr>
              <a:xfrm>
                <a:off x="2548413" y="5750066"/>
                <a:ext cx="130908" cy="113383"/>
              </a:xfrm>
              <a:custGeom>
                <a:avLst/>
                <a:gdLst>
                  <a:gd name="connsiteX0" fmla="*/ 130909 w 130908"/>
                  <a:gd name="connsiteY0" fmla="*/ 56691 h 113383"/>
                  <a:gd name="connsiteX1" fmla="*/ 98211 w 130908"/>
                  <a:gd name="connsiteY1" fmla="*/ 0 h 113383"/>
                  <a:gd name="connsiteX2" fmla="*/ 32757 w 130908"/>
                  <a:gd name="connsiteY2" fmla="*/ 0 h 113383"/>
                  <a:gd name="connsiteX3" fmla="*/ 0 w 130908"/>
                  <a:gd name="connsiteY3" fmla="*/ 56691 h 113383"/>
                  <a:gd name="connsiteX4" fmla="*/ 32757 w 130908"/>
                  <a:gd name="connsiteY4" fmla="*/ 113383 h 113383"/>
                  <a:gd name="connsiteX5" fmla="*/ 98211 w 130908"/>
                  <a:gd name="connsiteY5" fmla="*/ 113383 h 113383"/>
                  <a:gd name="connsiteX6" fmla="*/ 130909 w 130908"/>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1"/>
                    </a:moveTo>
                    <a:lnTo>
                      <a:pt x="98211" y="0"/>
                    </a:lnTo>
                    <a:lnTo>
                      <a:pt x="32757" y="0"/>
                    </a:lnTo>
                    <a:lnTo>
                      <a:pt x="0" y="56691"/>
                    </a:lnTo>
                    <a:lnTo>
                      <a:pt x="32757" y="113383"/>
                    </a:lnTo>
                    <a:lnTo>
                      <a:pt x="98211" y="113383"/>
                    </a:lnTo>
                    <a:lnTo>
                      <a:pt x="130909" y="56691"/>
                    </a:lnTo>
                    <a:close/>
                  </a:path>
                </a:pathLst>
              </a:custGeom>
              <a:grpFill/>
              <a:ln w="5877"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EDC12CB4-9BCD-4007-AC9C-85C2F7C14754}"/>
                  </a:ext>
                </a:extLst>
              </p:cNvPr>
              <p:cNvSpPr/>
              <p:nvPr/>
            </p:nvSpPr>
            <p:spPr>
              <a:xfrm>
                <a:off x="2548413" y="5912026"/>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609E819B-49A0-4C76-9337-0A9484B364CC}"/>
                  </a:ext>
                </a:extLst>
              </p:cNvPr>
              <p:cNvSpPr/>
              <p:nvPr/>
            </p:nvSpPr>
            <p:spPr>
              <a:xfrm>
                <a:off x="2688672" y="3078143"/>
                <a:ext cx="130908" cy="113383"/>
              </a:xfrm>
              <a:custGeom>
                <a:avLst/>
                <a:gdLst>
                  <a:gd name="connsiteX0" fmla="*/ 130908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7" y="0"/>
                    </a:lnTo>
                    <a:lnTo>
                      <a:pt x="0" y="56692"/>
                    </a:lnTo>
                    <a:lnTo>
                      <a:pt x="32757"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E7F4C688-93E2-46DB-9930-38588168C1F2}"/>
                  </a:ext>
                </a:extLst>
              </p:cNvPr>
              <p:cNvSpPr/>
              <p:nvPr/>
            </p:nvSpPr>
            <p:spPr>
              <a:xfrm>
                <a:off x="2688672" y="3240103"/>
                <a:ext cx="130908" cy="113324"/>
              </a:xfrm>
              <a:custGeom>
                <a:avLst/>
                <a:gdLst>
                  <a:gd name="connsiteX0" fmla="*/ 130908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152" y="0"/>
                    </a:lnTo>
                    <a:lnTo>
                      <a:pt x="32757" y="0"/>
                    </a:lnTo>
                    <a:lnTo>
                      <a:pt x="0" y="56633"/>
                    </a:lnTo>
                    <a:lnTo>
                      <a:pt x="32757" y="113325"/>
                    </a:lnTo>
                    <a:lnTo>
                      <a:pt x="98152" y="113325"/>
                    </a:lnTo>
                    <a:lnTo>
                      <a:pt x="130908" y="56633"/>
                    </a:lnTo>
                    <a:close/>
                  </a:path>
                </a:pathLst>
              </a:custGeom>
              <a:grpFill/>
              <a:ln w="5877"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F5F6DD52-983D-463E-9634-73805C1E1C13}"/>
                  </a:ext>
                </a:extLst>
              </p:cNvPr>
              <p:cNvSpPr/>
              <p:nvPr/>
            </p:nvSpPr>
            <p:spPr>
              <a:xfrm>
                <a:off x="2688672" y="3402004"/>
                <a:ext cx="130908" cy="113383"/>
              </a:xfrm>
              <a:custGeom>
                <a:avLst/>
                <a:gdLst>
                  <a:gd name="connsiteX0" fmla="*/ 130908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7" y="0"/>
                    </a:lnTo>
                    <a:lnTo>
                      <a:pt x="0" y="56692"/>
                    </a:lnTo>
                    <a:lnTo>
                      <a:pt x="32757"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C6888522-25B1-4E06-B4DF-DF17D5F9D5C0}"/>
                  </a:ext>
                </a:extLst>
              </p:cNvPr>
              <p:cNvSpPr/>
              <p:nvPr/>
            </p:nvSpPr>
            <p:spPr>
              <a:xfrm>
                <a:off x="2688672" y="3563963"/>
                <a:ext cx="130908" cy="113324"/>
              </a:xfrm>
              <a:custGeom>
                <a:avLst/>
                <a:gdLst>
                  <a:gd name="connsiteX0" fmla="*/ 130908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152" y="0"/>
                    </a:lnTo>
                    <a:lnTo>
                      <a:pt x="32757" y="0"/>
                    </a:lnTo>
                    <a:lnTo>
                      <a:pt x="0" y="56692"/>
                    </a:lnTo>
                    <a:lnTo>
                      <a:pt x="32757" y="113325"/>
                    </a:lnTo>
                    <a:lnTo>
                      <a:pt x="98152" y="113325"/>
                    </a:lnTo>
                    <a:lnTo>
                      <a:pt x="130908" y="56692"/>
                    </a:lnTo>
                    <a:close/>
                  </a:path>
                </a:pathLst>
              </a:custGeom>
              <a:grpFill/>
              <a:ln w="5877"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A8DE961B-FABD-4C95-AE7A-E7E1C946E72A}"/>
                  </a:ext>
                </a:extLst>
              </p:cNvPr>
              <p:cNvSpPr/>
              <p:nvPr/>
            </p:nvSpPr>
            <p:spPr>
              <a:xfrm>
                <a:off x="2688672" y="3725864"/>
                <a:ext cx="130908" cy="113383"/>
              </a:xfrm>
              <a:custGeom>
                <a:avLst/>
                <a:gdLst>
                  <a:gd name="connsiteX0" fmla="*/ 130908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7" y="0"/>
                    </a:lnTo>
                    <a:lnTo>
                      <a:pt x="0" y="56692"/>
                    </a:lnTo>
                    <a:lnTo>
                      <a:pt x="32757"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CFCBEE5C-A591-4D4C-81A6-BBE92976673A}"/>
                  </a:ext>
                </a:extLst>
              </p:cNvPr>
              <p:cNvSpPr/>
              <p:nvPr/>
            </p:nvSpPr>
            <p:spPr>
              <a:xfrm>
                <a:off x="2688672" y="3887824"/>
                <a:ext cx="130908" cy="113383"/>
              </a:xfrm>
              <a:custGeom>
                <a:avLst/>
                <a:gdLst>
                  <a:gd name="connsiteX0" fmla="*/ 130908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7" y="0"/>
                    </a:lnTo>
                    <a:lnTo>
                      <a:pt x="0" y="56692"/>
                    </a:lnTo>
                    <a:lnTo>
                      <a:pt x="32757"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FDDEB79-84A7-4AA0-8E14-EDFC8F964DB1}"/>
                  </a:ext>
                </a:extLst>
              </p:cNvPr>
              <p:cNvSpPr/>
              <p:nvPr/>
            </p:nvSpPr>
            <p:spPr>
              <a:xfrm>
                <a:off x="2688672" y="4049784"/>
                <a:ext cx="130908" cy="113324"/>
              </a:xfrm>
              <a:custGeom>
                <a:avLst/>
                <a:gdLst>
                  <a:gd name="connsiteX0" fmla="*/ 130908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152" y="0"/>
                    </a:lnTo>
                    <a:lnTo>
                      <a:pt x="32757" y="0"/>
                    </a:lnTo>
                    <a:lnTo>
                      <a:pt x="0" y="56633"/>
                    </a:lnTo>
                    <a:lnTo>
                      <a:pt x="32757" y="113325"/>
                    </a:lnTo>
                    <a:lnTo>
                      <a:pt x="98152" y="113325"/>
                    </a:lnTo>
                    <a:lnTo>
                      <a:pt x="130908" y="56633"/>
                    </a:lnTo>
                    <a:close/>
                  </a:path>
                </a:pathLst>
              </a:custGeom>
              <a:grpFill/>
              <a:ln w="5877"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8D7AEB80-34D9-4888-8F74-2C9500501F6F}"/>
                  </a:ext>
                </a:extLst>
              </p:cNvPr>
              <p:cNvSpPr/>
              <p:nvPr/>
            </p:nvSpPr>
            <p:spPr>
              <a:xfrm>
                <a:off x="2688672" y="4211685"/>
                <a:ext cx="130908" cy="113383"/>
              </a:xfrm>
              <a:custGeom>
                <a:avLst/>
                <a:gdLst>
                  <a:gd name="connsiteX0" fmla="*/ 130908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7" y="0"/>
                    </a:lnTo>
                    <a:lnTo>
                      <a:pt x="0" y="56692"/>
                    </a:lnTo>
                    <a:lnTo>
                      <a:pt x="32757"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457E2F91-D962-4759-A296-97A5BCEE1647}"/>
                  </a:ext>
                </a:extLst>
              </p:cNvPr>
              <p:cNvSpPr/>
              <p:nvPr/>
            </p:nvSpPr>
            <p:spPr>
              <a:xfrm>
                <a:off x="2688672" y="4373644"/>
                <a:ext cx="130908" cy="113324"/>
              </a:xfrm>
              <a:custGeom>
                <a:avLst/>
                <a:gdLst>
                  <a:gd name="connsiteX0" fmla="*/ 130908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152" y="0"/>
                    </a:lnTo>
                    <a:lnTo>
                      <a:pt x="32757" y="0"/>
                    </a:lnTo>
                    <a:lnTo>
                      <a:pt x="0" y="56692"/>
                    </a:lnTo>
                    <a:lnTo>
                      <a:pt x="32757" y="113325"/>
                    </a:lnTo>
                    <a:lnTo>
                      <a:pt x="98152" y="113325"/>
                    </a:lnTo>
                    <a:lnTo>
                      <a:pt x="130908" y="56692"/>
                    </a:lnTo>
                    <a:close/>
                  </a:path>
                </a:pathLst>
              </a:custGeom>
              <a:grpFill/>
              <a:ln w="5877"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01FC120F-A7B9-441F-8D13-716C15B76E2E}"/>
                  </a:ext>
                </a:extLst>
              </p:cNvPr>
              <p:cNvSpPr/>
              <p:nvPr/>
            </p:nvSpPr>
            <p:spPr>
              <a:xfrm>
                <a:off x="2688672" y="4535545"/>
                <a:ext cx="130908" cy="113383"/>
              </a:xfrm>
              <a:custGeom>
                <a:avLst/>
                <a:gdLst>
                  <a:gd name="connsiteX0" fmla="*/ 130908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7" y="0"/>
                    </a:lnTo>
                    <a:lnTo>
                      <a:pt x="0" y="56692"/>
                    </a:lnTo>
                    <a:lnTo>
                      <a:pt x="32757"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91909868-1213-4473-8E3C-B8F1805125C8}"/>
                  </a:ext>
                </a:extLst>
              </p:cNvPr>
              <p:cNvSpPr/>
              <p:nvPr/>
            </p:nvSpPr>
            <p:spPr>
              <a:xfrm>
                <a:off x="2688672" y="4697505"/>
                <a:ext cx="130908" cy="113383"/>
              </a:xfrm>
              <a:custGeom>
                <a:avLst/>
                <a:gdLst>
                  <a:gd name="connsiteX0" fmla="*/ 130908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7" y="0"/>
                    </a:lnTo>
                    <a:lnTo>
                      <a:pt x="0" y="56692"/>
                    </a:lnTo>
                    <a:lnTo>
                      <a:pt x="32757"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E62D4B8-EB75-4AE6-9BF1-899FE8B9955D}"/>
                  </a:ext>
                </a:extLst>
              </p:cNvPr>
              <p:cNvSpPr/>
              <p:nvPr/>
            </p:nvSpPr>
            <p:spPr>
              <a:xfrm>
                <a:off x="2688672" y="4859464"/>
                <a:ext cx="130908" cy="113324"/>
              </a:xfrm>
              <a:custGeom>
                <a:avLst/>
                <a:gdLst>
                  <a:gd name="connsiteX0" fmla="*/ 130908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152" y="0"/>
                    </a:lnTo>
                    <a:lnTo>
                      <a:pt x="32757" y="0"/>
                    </a:lnTo>
                    <a:lnTo>
                      <a:pt x="0" y="56633"/>
                    </a:lnTo>
                    <a:lnTo>
                      <a:pt x="32757" y="113325"/>
                    </a:lnTo>
                    <a:lnTo>
                      <a:pt x="98152" y="113325"/>
                    </a:lnTo>
                    <a:lnTo>
                      <a:pt x="130908" y="56633"/>
                    </a:lnTo>
                    <a:close/>
                  </a:path>
                </a:pathLst>
              </a:custGeom>
              <a:grpFill/>
              <a:ln w="5877"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903F638-0911-4C7A-845E-68C02D97D3BE}"/>
                  </a:ext>
                </a:extLst>
              </p:cNvPr>
              <p:cNvSpPr/>
              <p:nvPr/>
            </p:nvSpPr>
            <p:spPr>
              <a:xfrm>
                <a:off x="2688672" y="5021365"/>
                <a:ext cx="130908" cy="113383"/>
              </a:xfrm>
              <a:custGeom>
                <a:avLst/>
                <a:gdLst>
                  <a:gd name="connsiteX0" fmla="*/ 130908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7" y="0"/>
                    </a:lnTo>
                    <a:lnTo>
                      <a:pt x="0" y="56692"/>
                    </a:lnTo>
                    <a:lnTo>
                      <a:pt x="32757"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893972BF-1A49-46E5-BF6B-A00BCB62E304}"/>
                  </a:ext>
                </a:extLst>
              </p:cNvPr>
              <p:cNvSpPr/>
              <p:nvPr/>
            </p:nvSpPr>
            <p:spPr>
              <a:xfrm>
                <a:off x="2688672" y="5183325"/>
                <a:ext cx="130908" cy="113324"/>
              </a:xfrm>
              <a:custGeom>
                <a:avLst/>
                <a:gdLst>
                  <a:gd name="connsiteX0" fmla="*/ 130908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152" y="0"/>
                    </a:lnTo>
                    <a:lnTo>
                      <a:pt x="32757" y="0"/>
                    </a:lnTo>
                    <a:lnTo>
                      <a:pt x="0" y="56692"/>
                    </a:lnTo>
                    <a:lnTo>
                      <a:pt x="32757" y="113325"/>
                    </a:lnTo>
                    <a:lnTo>
                      <a:pt x="98152" y="113325"/>
                    </a:lnTo>
                    <a:lnTo>
                      <a:pt x="130908" y="56692"/>
                    </a:lnTo>
                    <a:close/>
                  </a:path>
                </a:pathLst>
              </a:custGeom>
              <a:grpFill/>
              <a:ln w="5877"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99033964-95EE-4FAC-AD98-E6A56E606CE7}"/>
                  </a:ext>
                </a:extLst>
              </p:cNvPr>
              <p:cNvSpPr/>
              <p:nvPr/>
            </p:nvSpPr>
            <p:spPr>
              <a:xfrm>
                <a:off x="2688672" y="5345226"/>
                <a:ext cx="130908" cy="113383"/>
              </a:xfrm>
              <a:custGeom>
                <a:avLst/>
                <a:gdLst>
                  <a:gd name="connsiteX0" fmla="*/ 130908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7" y="0"/>
                    </a:lnTo>
                    <a:lnTo>
                      <a:pt x="0" y="56692"/>
                    </a:lnTo>
                    <a:lnTo>
                      <a:pt x="32757"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C2C49E50-C9C4-4FA0-BCA1-09ED043920D6}"/>
                  </a:ext>
                </a:extLst>
              </p:cNvPr>
              <p:cNvSpPr/>
              <p:nvPr/>
            </p:nvSpPr>
            <p:spPr>
              <a:xfrm>
                <a:off x="2688672" y="5507185"/>
                <a:ext cx="130908" cy="113383"/>
              </a:xfrm>
              <a:custGeom>
                <a:avLst/>
                <a:gdLst>
                  <a:gd name="connsiteX0" fmla="*/ 130908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7" y="0"/>
                    </a:lnTo>
                    <a:lnTo>
                      <a:pt x="0" y="56692"/>
                    </a:lnTo>
                    <a:lnTo>
                      <a:pt x="32757"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749E7071-7B46-42C7-94C4-C6D45AFAFC23}"/>
                  </a:ext>
                </a:extLst>
              </p:cNvPr>
              <p:cNvSpPr/>
              <p:nvPr/>
            </p:nvSpPr>
            <p:spPr>
              <a:xfrm>
                <a:off x="2688672" y="5669145"/>
                <a:ext cx="130908" cy="113324"/>
              </a:xfrm>
              <a:custGeom>
                <a:avLst/>
                <a:gdLst>
                  <a:gd name="connsiteX0" fmla="*/ 130908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152" y="0"/>
                    </a:lnTo>
                    <a:lnTo>
                      <a:pt x="32757" y="0"/>
                    </a:lnTo>
                    <a:lnTo>
                      <a:pt x="0" y="56633"/>
                    </a:lnTo>
                    <a:lnTo>
                      <a:pt x="32757" y="113325"/>
                    </a:lnTo>
                    <a:lnTo>
                      <a:pt x="98152" y="113325"/>
                    </a:lnTo>
                    <a:lnTo>
                      <a:pt x="130908" y="56633"/>
                    </a:lnTo>
                    <a:close/>
                  </a:path>
                </a:pathLst>
              </a:custGeom>
              <a:grpFill/>
              <a:ln w="5877"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F11ABC4-B01D-4436-9DD0-9B1E4C55F331}"/>
                  </a:ext>
                </a:extLst>
              </p:cNvPr>
              <p:cNvSpPr/>
              <p:nvPr/>
            </p:nvSpPr>
            <p:spPr>
              <a:xfrm>
                <a:off x="2688672" y="5831046"/>
                <a:ext cx="130908" cy="113383"/>
              </a:xfrm>
              <a:custGeom>
                <a:avLst/>
                <a:gdLst>
                  <a:gd name="connsiteX0" fmla="*/ 130908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7" y="0"/>
                    </a:lnTo>
                    <a:lnTo>
                      <a:pt x="0" y="56692"/>
                    </a:lnTo>
                    <a:lnTo>
                      <a:pt x="32757"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8BCD0D34-4BDA-4A5A-9796-DAB73466A84A}"/>
                  </a:ext>
                </a:extLst>
              </p:cNvPr>
              <p:cNvSpPr/>
              <p:nvPr/>
            </p:nvSpPr>
            <p:spPr>
              <a:xfrm>
                <a:off x="2828932" y="2835263"/>
                <a:ext cx="130908" cy="113324"/>
              </a:xfrm>
              <a:custGeom>
                <a:avLst/>
                <a:gdLst>
                  <a:gd name="connsiteX0" fmla="*/ 130908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152" y="0"/>
                    </a:lnTo>
                    <a:lnTo>
                      <a:pt x="32698" y="0"/>
                    </a:lnTo>
                    <a:lnTo>
                      <a:pt x="0" y="56633"/>
                    </a:lnTo>
                    <a:lnTo>
                      <a:pt x="32698" y="113325"/>
                    </a:lnTo>
                    <a:lnTo>
                      <a:pt x="98152" y="113325"/>
                    </a:lnTo>
                    <a:lnTo>
                      <a:pt x="130908" y="56633"/>
                    </a:lnTo>
                    <a:close/>
                  </a:path>
                </a:pathLst>
              </a:custGeom>
              <a:grpFill/>
              <a:ln w="5877"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8FD59EF5-8438-4522-98C0-88001CD8A76E}"/>
                  </a:ext>
                </a:extLst>
              </p:cNvPr>
              <p:cNvSpPr/>
              <p:nvPr/>
            </p:nvSpPr>
            <p:spPr>
              <a:xfrm>
                <a:off x="2828932" y="2997163"/>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F6A8A40F-8BD4-4FDF-9C55-0A49BCD62B30}"/>
                  </a:ext>
                </a:extLst>
              </p:cNvPr>
              <p:cNvSpPr/>
              <p:nvPr/>
            </p:nvSpPr>
            <p:spPr>
              <a:xfrm>
                <a:off x="2828932" y="3159123"/>
                <a:ext cx="130908" cy="113324"/>
              </a:xfrm>
              <a:custGeom>
                <a:avLst/>
                <a:gdLst>
                  <a:gd name="connsiteX0" fmla="*/ 130908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152" y="0"/>
                    </a:lnTo>
                    <a:lnTo>
                      <a:pt x="32698" y="0"/>
                    </a:lnTo>
                    <a:lnTo>
                      <a:pt x="0" y="56692"/>
                    </a:lnTo>
                    <a:lnTo>
                      <a:pt x="32698" y="113325"/>
                    </a:lnTo>
                    <a:lnTo>
                      <a:pt x="98152" y="113325"/>
                    </a:lnTo>
                    <a:lnTo>
                      <a:pt x="130908" y="56692"/>
                    </a:lnTo>
                    <a:close/>
                  </a:path>
                </a:pathLst>
              </a:custGeom>
              <a:grpFill/>
              <a:ln w="5877"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3CECFC53-5F27-43B7-AB2A-46C5AC913822}"/>
                  </a:ext>
                </a:extLst>
              </p:cNvPr>
              <p:cNvSpPr/>
              <p:nvPr/>
            </p:nvSpPr>
            <p:spPr>
              <a:xfrm>
                <a:off x="2828932" y="3321024"/>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45C44344-2625-4C86-A628-18DCE3E76EB7}"/>
                  </a:ext>
                </a:extLst>
              </p:cNvPr>
              <p:cNvSpPr/>
              <p:nvPr/>
            </p:nvSpPr>
            <p:spPr>
              <a:xfrm>
                <a:off x="2828932" y="3482984"/>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A97D909-3FF6-4B43-ABAA-D15734C4E811}"/>
                  </a:ext>
                </a:extLst>
              </p:cNvPr>
              <p:cNvSpPr/>
              <p:nvPr/>
            </p:nvSpPr>
            <p:spPr>
              <a:xfrm>
                <a:off x="2828932" y="3644943"/>
                <a:ext cx="130908" cy="113324"/>
              </a:xfrm>
              <a:custGeom>
                <a:avLst/>
                <a:gdLst>
                  <a:gd name="connsiteX0" fmla="*/ 130908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152" y="0"/>
                    </a:lnTo>
                    <a:lnTo>
                      <a:pt x="32698" y="0"/>
                    </a:lnTo>
                    <a:lnTo>
                      <a:pt x="0" y="56633"/>
                    </a:lnTo>
                    <a:lnTo>
                      <a:pt x="32698" y="113325"/>
                    </a:lnTo>
                    <a:lnTo>
                      <a:pt x="98152" y="113325"/>
                    </a:lnTo>
                    <a:lnTo>
                      <a:pt x="130908" y="56633"/>
                    </a:lnTo>
                    <a:close/>
                  </a:path>
                </a:pathLst>
              </a:custGeom>
              <a:grpFill/>
              <a:ln w="5877"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1907245A-753B-4269-A6B0-452B2D4E4DAC}"/>
                  </a:ext>
                </a:extLst>
              </p:cNvPr>
              <p:cNvSpPr/>
              <p:nvPr/>
            </p:nvSpPr>
            <p:spPr>
              <a:xfrm>
                <a:off x="2828932" y="3806844"/>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76525294-4C45-4BCC-95C9-521A537E0D6A}"/>
                  </a:ext>
                </a:extLst>
              </p:cNvPr>
              <p:cNvSpPr/>
              <p:nvPr/>
            </p:nvSpPr>
            <p:spPr>
              <a:xfrm>
                <a:off x="2828932" y="3968804"/>
                <a:ext cx="130908" cy="113324"/>
              </a:xfrm>
              <a:custGeom>
                <a:avLst/>
                <a:gdLst>
                  <a:gd name="connsiteX0" fmla="*/ 130908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152" y="0"/>
                    </a:lnTo>
                    <a:lnTo>
                      <a:pt x="32698" y="0"/>
                    </a:lnTo>
                    <a:lnTo>
                      <a:pt x="0" y="56692"/>
                    </a:lnTo>
                    <a:lnTo>
                      <a:pt x="32698" y="113325"/>
                    </a:lnTo>
                    <a:lnTo>
                      <a:pt x="98152" y="113325"/>
                    </a:lnTo>
                    <a:lnTo>
                      <a:pt x="130908" y="56692"/>
                    </a:lnTo>
                    <a:close/>
                  </a:path>
                </a:pathLst>
              </a:custGeom>
              <a:grpFill/>
              <a:ln w="5877"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21ACA046-A1E5-452E-AFCE-52307CCCB65F}"/>
                  </a:ext>
                </a:extLst>
              </p:cNvPr>
              <p:cNvSpPr/>
              <p:nvPr/>
            </p:nvSpPr>
            <p:spPr>
              <a:xfrm>
                <a:off x="2828932" y="4130705"/>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F181B53C-FB62-44C9-A83A-3AE36D63E87E}"/>
                  </a:ext>
                </a:extLst>
              </p:cNvPr>
              <p:cNvSpPr/>
              <p:nvPr/>
            </p:nvSpPr>
            <p:spPr>
              <a:xfrm>
                <a:off x="2828932" y="4292665"/>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7AB0AB0E-8F21-43DD-BB16-D8E84EFCBDAB}"/>
                  </a:ext>
                </a:extLst>
              </p:cNvPr>
              <p:cNvSpPr/>
              <p:nvPr/>
            </p:nvSpPr>
            <p:spPr>
              <a:xfrm>
                <a:off x="2828932" y="4454624"/>
                <a:ext cx="130908" cy="113324"/>
              </a:xfrm>
              <a:custGeom>
                <a:avLst/>
                <a:gdLst>
                  <a:gd name="connsiteX0" fmla="*/ 130908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152" y="0"/>
                    </a:lnTo>
                    <a:lnTo>
                      <a:pt x="32698" y="0"/>
                    </a:lnTo>
                    <a:lnTo>
                      <a:pt x="0" y="56633"/>
                    </a:lnTo>
                    <a:lnTo>
                      <a:pt x="32698" y="113325"/>
                    </a:lnTo>
                    <a:lnTo>
                      <a:pt x="98152" y="113325"/>
                    </a:lnTo>
                    <a:lnTo>
                      <a:pt x="130908" y="56633"/>
                    </a:lnTo>
                    <a:close/>
                  </a:path>
                </a:pathLst>
              </a:custGeom>
              <a:grpFill/>
              <a:ln w="5877"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E44F296-E557-48D9-B494-F977BEBE4B1C}"/>
                  </a:ext>
                </a:extLst>
              </p:cNvPr>
              <p:cNvSpPr/>
              <p:nvPr/>
            </p:nvSpPr>
            <p:spPr>
              <a:xfrm>
                <a:off x="2828932" y="4616525"/>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F24FE17-1499-42C1-92FB-E2A71F49D0A5}"/>
                  </a:ext>
                </a:extLst>
              </p:cNvPr>
              <p:cNvSpPr/>
              <p:nvPr/>
            </p:nvSpPr>
            <p:spPr>
              <a:xfrm>
                <a:off x="2828932" y="4778485"/>
                <a:ext cx="130908" cy="113324"/>
              </a:xfrm>
              <a:custGeom>
                <a:avLst/>
                <a:gdLst>
                  <a:gd name="connsiteX0" fmla="*/ 130908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152" y="0"/>
                    </a:lnTo>
                    <a:lnTo>
                      <a:pt x="32698" y="0"/>
                    </a:lnTo>
                    <a:lnTo>
                      <a:pt x="0" y="56692"/>
                    </a:lnTo>
                    <a:lnTo>
                      <a:pt x="32698" y="113325"/>
                    </a:lnTo>
                    <a:lnTo>
                      <a:pt x="98152" y="113325"/>
                    </a:lnTo>
                    <a:lnTo>
                      <a:pt x="130908" y="56692"/>
                    </a:lnTo>
                    <a:close/>
                  </a:path>
                </a:pathLst>
              </a:custGeom>
              <a:grpFill/>
              <a:ln w="5877"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ABD141BC-B5DA-46F8-93B5-D408F3B2A963}"/>
                  </a:ext>
                </a:extLst>
              </p:cNvPr>
              <p:cNvSpPr/>
              <p:nvPr/>
            </p:nvSpPr>
            <p:spPr>
              <a:xfrm>
                <a:off x="2828932" y="4940386"/>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9786932-04C9-416D-A362-CE8E97E97746}"/>
                  </a:ext>
                </a:extLst>
              </p:cNvPr>
              <p:cNvSpPr/>
              <p:nvPr/>
            </p:nvSpPr>
            <p:spPr>
              <a:xfrm>
                <a:off x="2828932" y="5102345"/>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CB035FEC-C42F-410C-AE94-49EFF24BE8A4}"/>
                  </a:ext>
                </a:extLst>
              </p:cNvPr>
              <p:cNvSpPr/>
              <p:nvPr/>
            </p:nvSpPr>
            <p:spPr>
              <a:xfrm>
                <a:off x="2828932" y="5264305"/>
                <a:ext cx="130908" cy="113324"/>
              </a:xfrm>
              <a:custGeom>
                <a:avLst/>
                <a:gdLst>
                  <a:gd name="connsiteX0" fmla="*/ 130908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152" y="0"/>
                    </a:lnTo>
                    <a:lnTo>
                      <a:pt x="32698" y="0"/>
                    </a:lnTo>
                    <a:lnTo>
                      <a:pt x="0" y="56633"/>
                    </a:lnTo>
                    <a:lnTo>
                      <a:pt x="32698" y="113325"/>
                    </a:lnTo>
                    <a:lnTo>
                      <a:pt x="98152" y="113325"/>
                    </a:lnTo>
                    <a:lnTo>
                      <a:pt x="130908" y="56633"/>
                    </a:lnTo>
                    <a:close/>
                  </a:path>
                </a:pathLst>
              </a:custGeom>
              <a:grpFill/>
              <a:ln w="5877"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D5ED4822-5549-4FAF-A5D8-FE475B4EE1A4}"/>
                  </a:ext>
                </a:extLst>
              </p:cNvPr>
              <p:cNvSpPr/>
              <p:nvPr/>
            </p:nvSpPr>
            <p:spPr>
              <a:xfrm>
                <a:off x="2828932" y="5426206"/>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3 h 113383"/>
                  <a:gd name="connsiteX5" fmla="*/ 98152 w 130908"/>
                  <a:gd name="connsiteY5" fmla="*/ 113383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3"/>
                    </a:lnTo>
                    <a:lnTo>
                      <a:pt x="98152" y="113383"/>
                    </a:lnTo>
                    <a:lnTo>
                      <a:pt x="130908" y="56692"/>
                    </a:lnTo>
                    <a:close/>
                  </a:path>
                </a:pathLst>
              </a:custGeom>
              <a:grpFill/>
              <a:ln w="5877"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4ACC8324-2FBF-4FA1-9AED-3B00B708AC82}"/>
                  </a:ext>
                </a:extLst>
              </p:cNvPr>
              <p:cNvSpPr/>
              <p:nvPr/>
            </p:nvSpPr>
            <p:spPr>
              <a:xfrm>
                <a:off x="2828932" y="5588165"/>
                <a:ext cx="130908" cy="113324"/>
              </a:xfrm>
              <a:custGeom>
                <a:avLst/>
                <a:gdLst>
                  <a:gd name="connsiteX0" fmla="*/ 130908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152" y="0"/>
                    </a:lnTo>
                    <a:lnTo>
                      <a:pt x="32698" y="0"/>
                    </a:lnTo>
                    <a:lnTo>
                      <a:pt x="0" y="56692"/>
                    </a:lnTo>
                    <a:lnTo>
                      <a:pt x="32698" y="113325"/>
                    </a:lnTo>
                    <a:lnTo>
                      <a:pt x="98152" y="113325"/>
                    </a:lnTo>
                    <a:lnTo>
                      <a:pt x="130908" y="56692"/>
                    </a:lnTo>
                    <a:close/>
                  </a:path>
                </a:pathLst>
              </a:custGeom>
              <a:grpFill/>
              <a:ln w="5877"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83749E61-7052-49D1-8087-26AA61403628}"/>
                  </a:ext>
                </a:extLst>
              </p:cNvPr>
              <p:cNvSpPr/>
              <p:nvPr/>
            </p:nvSpPr>
            <p:spPr>
              <a:xfrm>
                <a:off x="2828932" y="5750066"/>
                <a:ext cx="130908" cy="113383"/>
              </a:xfrm>
              <a:custGeom>
                <a:avLst/>
                <a:gdLst>
                  <a:gd name="connsiteX0" fmla="*/ 130908 w 130908"/>
                  <a:gd name="connsiteY0" fmla="*/ 56691 h 113383"/>
                  <a:gd name="connsiteX1" fmla="*/ 98152 w 130908"/>
                  <a:gd name="connsiteY1" fmla="*/ 0 h 113383"/>
                  <a:gd name="connsiteX2" fmla="*/ 32698 w 130908"/>
                  <a:gd name="connsiteY2" fmla="*/ 0 h 113383"/>
                  <a:gd name="connsiteX3" fmla="*/ 0 w 130908"/>
                  <a:gd name="connsiteY3" fmla="*/ 56691 h 113383"/>
                  <a:gd name="connsiteX4" fmla="*/ 32698 w 130908"/>
                  <a:gd name="connsiteY4" fmla="*/ 113383 h 113383"/>
                  <a:gd name="connsiteX5" fmla="*/ 98152 w 130908"/>
                  <a:gd name="connsiteY5" fmla="*/ 113383 h 113383"/>
                  <a:gd name="connsiteX6" fmla="*/ 130908 w 130908"/>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1"/>
                    </a:moveTo>
                    <a:lnTo>
                      <a:pt x="98152" y="0"/>
                    </a:lnTo>
                    <a:lnTo>
                      <a:pt x="32698" y="0"/>
                    </a:lnTo>
                    <a:lnTo>
                      <a:pt x="0" y="56691"/>
                    </a:lnTo>
                    <a:lnTo>
                      <a:pt x="32698" y="113383"/>
                    </a:lnTo>
                    <a:lnTo>
                      <a:pt x="98152" y="113383"/>
                    </a:lnTo>
                    <a:lnTo>
                      <a:pt x="130908" y="56691"/>
                    </a:lnTo>
                    <a:close/>
                  </a:path>
                </a:pathLst>
              </a:custGeom>
              <a:grpFill/>
              <a:ln w="5877"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AB9A5FD4-C1E7-4B94-9DF0-B91393E4F006}"/>
                  </a:ext>
                </a:extLst>
              </p:cNvPr>
              <p:cNvSpPr/>
              <p:nvPr/>
            </p:nvSpPr>
            <p:spPr>
              <a:xfrm>
                <a:off x="2969191" y="2754283"/>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55CE66BD-89A3-43CE-8BB6-FFEEFC50E5AB}"/>
                  </a:ext>
                </a:extLst>
              </p:cNvPr>
              <p:cNvSpPr/>
              <p:nvPr/>
            </p:nvSpPr>
            <p:spPr>
              <a:xfrm>
                <a:off x="2969191" y="291618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774B522C-FEDB-4929-BD6D-4891E094FE32}"/>
                  </a:ext>
                </a:extLst>
              </p:cNvPr>
              <p:cNvSpPr/>
              <p:nvPr/>
            </p:nvSpPr>
            <p:spPr>
              <a:xfrm>
                <a:off x="2969191" y="3078143"/>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451CB0F1-7FE7-46B2-B10F-CE27191B5FED}"/>
                  </a:ext>
                </a:extLst>
              </p:cNvPr>
              <p:cNvSpPr/>
              <p:nvPr/>
            </p:nvSpPr>
            <p:spPr>
              <a:xfrm>
                <a:off x="2969191" y="3240103"/>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480FEF3E-DB1D-411C-80F3-2BCFFCCAA3E4}"/>
                  </a:ext>
                </a:extLst>
              </p:cNvPr>
              <p:cNvSpPr/>
              <p:nvPr/>
            </p:nvSpPr>
            <p:spPr>
              <a:xfrm>
                <a:off x="2969191" y="340200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442A557E-94F9-4CC5-BECB-3CC6712C64F2}"/>
                  </a:ext>
                </a:extLst>
              </p:cNvPr>
              <p:cNvSpPr/>
              <p:nvPr/>
            </p:nvSpPr>
            <p:spPr>
              <a:xfrm>
                <a:off x="2969191" y="3563963"/>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2DBA707-F178-4F92-9639-6DC63F471034}"/>
                  </a:ext>
                </a:extLst>
              </p:cNvPr>
              <p:cNvSpPr/>
              <p:nvPr/>
            </p:nvSpPr>
            <p:spPr>
              <a:xfrm>
                <a:off x="2969191" y="372586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F0661E85-9220-403F-B577-77517F96CB31}"/>
                  </a:ext>
                </a:extLst>
              </p:cNvPr>
              <p:cNvSpPr/>
              <p:nvPr/>
            </p:nvSpPr>
            <p:spPr>
              <a:xfrm>
                <a:off x="2969191" y="388782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0E478C96-9BB2-4381-9F44-7523ECC594FA}"/>
                  </a:ext>
                </a:extLst>
              </p:cNvPr>
              <p:cNvSpPr/>
              <p:nvPr/>
            </p:nvSpPr>
            <p:spPr>
              <a:xfrm>
                <a:off x="2969191" y="404978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A9B2D408-3123-4D04-A0EA-D1E3D5ACADC3}"/>
                  </a:ext>
                </a:extLst>
              </p:cNvPr>
              <p:cNvSpPr/>
              <p:nvPr/>
            </p:nvSpPr>
            <p:spPr>
              <a:xfrm>
                <a:off x="2969191" y="421168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B0E4EE39-7D02-44CE-B06F-1A564BC6082B}"/>
                  </a:ext>
                </a:extLst>
              </p:cNvPr>
              <p:cNvSpPr/>
              <p:nvPr/>
            </p:nvSpPr>
            <p:spPr>
              <a:xfrm>
                <a:off x="2969191" y="4373644"/>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2B11AE64-D7DE-417F-956A-7667411500C2}"/>
                  </a:ext>
                </a:extLst>
              </p:cNvPr>
              <p:cNvSpPr/>
              <p:nvPr/>
            </p:nvSpPr>
            <p:spPr>
              <a:xfrm>
                <a:off x="2969191" y="453554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3C2F6174-15F6-4853-B666-8146135955DB}"/>
                  </a:ext>
                </a:extLst>
              </p:cNvPr>
              <p:cNvSpPr/>
              <p:nvPr/>
            </p:nvSpPr>
            <p:spPr>
              <a:xfrm>
                <a:off x="2969191" y="469750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9160B877-14C0-4E26-9080-55BE8FD7A2B3}"/>
                  </a:ext>
                </a:extLst>
              </p:cNvPr>
              <p:cNvSpPr/>
              <p:nvPr/>
            </p:nvSpPr>
            <p:spPr>
              <a:xfrm>
                <a:off x="2969191" y="485946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17C1C957-543D-4C23-B429-E48FE6794AB0}"/>
                  </a:ext>
                </a:extLst>
              </p:cNvPr>
              <p:cNvSpPr/>
              <p:nvPr/>
            </p:nvSpPr>
            <p:spPr>
              <a:xfrm>
                <a:off x="2969191" y="502136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3D72595D-0C68-4CFD-8BFF-A24CEADD0494}"/>
                  </a:ext>
                </a:extLst>
              </p:cNvPr>
              <p:cNvSpPr/>
              <p:nvPr/>
            </p:nvSpPr>
            <p:spPr>
              <a:xfrm>
                <a:off x="2969191" y="5183325"/>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B6CD9DF1-3E1A-4910-8249-B91A95C1E501}"/>
                  </a:ext>
                </a:extLst>
              </p:cNvPr>
              <p:cNvSpPr/>
              <p:nvPr/>
            </p:nvSpPr>
            <p:spPr>
              <a:xfrm>
                <a:off x="2969191" y="534522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27ADD469-3BEA-410B-9166-93C8068CE052}"/>
                  </a:ext>
                </a:extLst>
              </p:cNvPr>
              <p:cNvSpPr/>
              <p:nvPr/>
            </p:nvSpPr>
            <p:spPr>
              <a:xfrm>
                <a:off x="2969191" y="550718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6C827832-161E-49B0-82A9-E4DD0FC77754}"/>
                  </a:ext>
                </a:extLst>
              </p:cNvPr>
              <p:cNvSpPr/>
              <p:nvPr/>
            </p:nvSpPr>
            <p:spPr>
              <a:xfrm>
                <a:off x="2969191" y="5669145"/>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C56B4934-9846-47FB-87AC-201250F359D2}"/>
                  </a:ext>
                </a:extLst>
              </p:cNvPr>
              <p:cNvSpPr/>
              <p:nvPr/>
            </p:nvSpPr>
            <p:spPr>
              <a:xfrm>
                <a:off x="3109391" y="2673303"/>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0A370E47-C71A-44A4-BD6C-E81E30938B00}"/>
                  </a:ext>
                </a:extLst>
              </p:cNvPr>
              <p:cNvSpPr/>
              <p:nvPr/>
            </p:nvSpPr>
            <p:spPr>
              <a:xfrm>
                <a:off x="3109391" y="2835263"/>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9EF6BB00-2740-41E4-84AF-EA02D2B5904E}"/>
                  </a:ext>
                </a:extLst>
              </p:cNvPr>
              <p:cNvSpPr/>
              <p:nvPr/>
            </p:nvSpPr>
            <p:spPr>
              <a:xfrm>
                <a:off x="3109391" y="2997163"/>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54A6196-C52E-45F5-A575-01C27CA27558}"/>
                  </a:ext>
                </a:extLst>
              </p:cNvPr>
              <p:cNvSpPr/>
              <p:nvPr/>
            </p:nvSpPr>
            <p:spPr>
              <a:xfrm>
                <a:off x="3109391" y="3159123"/>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321955A3-248D-4ADF-895A-E84A623DE3B6}"/>
                  </a:ext>
                </a:extLst>
              </p:cNvPr>
              <p:cNvSpPr/>
              <p:nvPr/>
            </p:nvSpPr>
            <p:spPr>
              <a:xfrm>
                <a:off x="3109391" y="3321024"/>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36A99A80-E36B-4E68-93FD-14555BBFBA91}"/>
                  </a:ext>
                </a:extLst>
              </p:cNvPr>
              <p:cNvSpPr/>
              <p:nvPr/>
            </p:nvSpPr>
            <p:spPr>
              <a:xfrm>
                <a:off x="3109391" y="3482984"/>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AC442AD6-A8CC-491B-A027-8328A9DBF257}"/>
                  </a:ext>
                </a:extLst>
              </p:cNvPr>
              <p:cNvSpPr/>
              <p:nvPr/>
            </p:nvSpPr>
            <p:spPr>
              <a:xfrm>
                <a:off x="3109391" y="3644943"/>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8D778315-1ECD-4B27-A88B-A9CB2553A815}"/>
                  </a:ext>
                </a:extLst>
              </p:cNvPr>
              <p:cNvSpPr/>
              <p:nvPr/>
            </p:nvSpPr>
            <p:spPr>
              <a:xfrm>
                <a:off x="3109391" y="3806844"/>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79DD4A48-6CBC-497D-881F-D90F25BFF7F3}"/>
                  </a:ext>
                </a:extLst>
              </p:cNvPr>
              <p:cNvSpPr/>
              <p:nvPr/>
            </p:nvSpPr>
            <p:spPr>
              <a:xfrm>
                <a:off x="3109391" y="3968804"/>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B5FAB605-CFCB-4735-BC6A-B0A67D829AF2}"/>
                  </a:ext>
                </a:extLst>
              </p:cNvPr>
              <p:cNvSpPr/>
              <p:nvPr/>
            </p:nvSpPr>
            <p:spPr>
              <a:xfrm>
                <a:off x="3109391" y="413070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CEA710B9-47C9-462E-85C6-0C525BA45BFA}"/>
                  </a:ext>
                </a:extLst>
              </p:cNvPr>
              <p:cNvSpPr/>
              <p:nvPr/>
            </p:nvSpPr>
            <p:spPr>
              <a:xfrm>
                <a:off x="3109391" y="429266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634BFB02-055D-432E-98C6-472F27BE66EB}"/>
                  </a:ext>
                </a:extLst>
              </p:cNvPr>
              <p:cNvSpPr/>
              <p:nvPr/>
            </p:nvSpPr>
            <p:spPr>
              <a:xfrm>
                <a:off x="3109391" y="4454624"/>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F8A51A6F-5957-4F17-82CD-7EE34A56A42E}"/>
                  </a:ext>
                </a:extLst>
              </p:cNvPr>
              <p:cNvSpPr/>
              <p:nvPr/>
            </p:nvSpPr>
            <p:spPr>
              <a:xfrm>
                <a:off x="3109391" y="461652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EEC832C1-3408-4FA0-94DD-7EE5F898683D}"/>
                  </a:ext>
                </a:extLst>
              </p:cNvPr>
              <p:cNvSpPr/>
              <p:nvPr/>
            </p:nvSpPr>
            <p:spPr>
              <a:xfrm>
                <a:off x="3109391" y="4778485"/>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35EAAD71-5A19-4211-A8D8-82326C8E0D42}"/>
                  </a:ext>
                </a:extLst>
              </p:cNvPr>
              <p:cNvSpPr/>
              <p:nvPr/>
            </p:nvSpPr>
            <p:spPr>
              <a:xfrm>
                <a:off x="3109391" y="4940386"/>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CA5D592B-E863-4D6D-87D0-371D1218B6D8}"/>
                  </a:ext>
                </a:extLst>
              </p:cNvPr>
              <p:cNvSpPr/>
              <p:nvPr/>
            </p:nvSpPr>
            <p:spPr>
              <a:xfrm>
                <a:off x="3109391" y="510234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0A6115A8-52AB-4586-B7C3-5F87FA7C4EFF}"/>
                  </a:ext>
                </a:extLst>
              </p:cNvPr>
              <p:cNvSpPr/>
              <p:nvPr/>
            </p:nvSpPr>
            <p:spPr>
              <a:xfrm>
                <a:off x="3109391" y="5264305"/>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089D2A43-9442-4A54-B1E5-9E2F7A6A28B5}"/>
                  </a:ext>
                </a:extLst>
              </p:cNvPr>
              <p:cNvSpPr/>
              <p:nvPr/>
            </p:nvSpPr>
            <p:spPr>
              <a:xfrm>
                <a:off x="3109391" y="5426206"/>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3 h 113383"/>
                  <a:gd name="connsiteX5" fmla="*/ 98211 w 130908"/>
                  <a:gd name="connsiteY5" fmla="*/ 113383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3"/>
                    </a:lnTo>
                    <a:lnTo>
                      <a:pt x="98211" y="113383"/>
                    </a:lnTo>
                    <a:lnTo>
                      <a:pt x="130909" y="56692"/>
                    </a:lnTo>
                    <a:close/>
                  </a:path>
                </a:pathLst>
              </a:custGeom>
              <a:grpFill/>
              <a:ln w="5877"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7E32F74A-A25E-4C58-8F5A-CE16AB053707}"/>
                  </a:ext>
                </a:extLst>
              </p:cNvPr>
              <p:cNvSpPr/>
              <p:nvPr/>
            </p:nvSpPr>
            <p:spPr>
              <a:xfrm>
                <a:off x="3109391" y="5588165"/>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B1B94051-9857-48C3-A891-D33F0C87613A}"/>
                  </a:ext>
                </a:extLst>
              </p:cNvPr>
              <p:cNvSpPr/>
              <p:nvPr/>
            </p:nvSpPr>
            <p:spPr>
              <a:xfrm>
                <a:off x="3249650" y="2754283"/>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C3B1DAC4-CE70-4C0A-ACEA-4495AE97FD33}"/>
                  </a:ext>
                </a:extLst>
              </p:cNvPr>
              <p:cNvSpPr/>
              <p:nvPr/>
            </p:nvSpPr>
            <p:spPr>
              <a:xfrm>
                <a:off x="3249650" y="2916184"/>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5383CDBE-15E2-4A27-8DD9-67EAFAD58490}"/>
                  </a:ext>
                </a:extLst>
              </p:cNvPr>
              <p:cNvSpPr/>
              <p:nvPr/>
            </p:nvSpPr>
            <p:spPr>
              <a:xfrm>
                <a:off x="3249650" y="3078143"/>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E7C480EE-E769-4B11-B59F-73E675AF1922}"/>
                  </a:ext>
                </a:extLst>
              </p:cNvPr>
              <p:cNvSpPr/>
              <p:nvPr/>
            </p:nvSpPr>
            <p:spPr>
              <a:xfrm>
                <a:off x="3249650" y="3240103"/>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4EAF220A-93BE-4748-AB2A-09216DE98A16}"/>
                  </a:ext>
                </a:extLst>
              </p:cNvPr>
              <p:cNvSpPr/>
              <p:nvPr/>
            </p:nvSpPr>
            <p:spPr>
              <a:xfrm>
                <a:off x="3249650" y="3402004"/>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B2447F78-7A3C-4BA4-94EE-087FF5C9A17E}"/>
                  </a:ext>
                </a:extLst>
              </p:cNvPr>
              <p:cNvSpPr/>
              <p:nvPr/>
            </p:nvSpPr>
            <p:spPr>
              <a:xfrm>
                <a:off x="3249650" y="3563963"/>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52531C0C-E8A4-4A45-B994-01D9E1D016A3}"/>
                  </a:ext>
                </a:extLst>
              </p:cNvPr>
              <p:cNvSpPr/>
              <p:nvPr/>
            </p:nvSpPr>
            <p:spPr>
              <a:xfrm>
                <a:off x="3249650" y="3725864"/>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80EA9750-C1E1-4BF3-8742-750AB075B448}"/>
                  </a:ext>
                </a:extLst>
              </p:cNvPr>
              <p:cNvSpPr/>
              <p:nvPr/>
            </p:nvSpPr>
            <p:spPr>
              <a:xfrm>
                <a:off x="3249650" y="3887824"/>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AAB3A209-E771-4A41-8F61-7BB20D18FC9F}"/>
                  </a:ext>
                </a:extLst>
              </p:cNvPr>
              <p:cNvSpPr/>
              <p:nvPr/>
            </p:nvSpPr>
            <p:spPr>
              <a:xfrm>
                <a:off x="3249650" y="4049784"/>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4158A6B7-B96D-447F-AF7A-FF84761A8167}"/>
                  </a:ext>
                </a:extLst>
              </p:cNvPr>
              <p:cNvSpPr/>
              <p:nvPr/>
            </p:nvSpPr>
            <p:spPr>
              <a:xfrm>
                <a:off x="3249650" y="421168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574D2211-92F2-4CED-A33E-21F3D36A49A1}"/>
                  </a:ext>
                </a:extLst>
              </p:cNvPr>
              <p:cNvSpPr/>
              <p:nvPr/>
            </p:nvSpPr>
            <p:spPr>
              <a:xfrm>
                <a:off x="3249650" y="4373644"/>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4D35688-1B34-4B39-8942-52867002F4CD}"/>
                  </a:ext>
                </a:extLst>
              </p:cNvPr>
              <p:cNvSpPr/>
              <p:nvPr/>
            </p:nvSpPr>
            <p:spPr>
              <a:xfrm>
                <a:off x="3249650" y="453554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1919FE90-0F2D-4889-AA51-B058E9A0D73D}"/>
                  </a:ext>
                </a:extLst>
              </p:cNvPr>
              <p:cNvSpPr/>
              <p:nvPr/>
            </p:nvSpPr>
            <p:spPr>
              <a:xfrm>
                <a:off x="3249650" y="469750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CC510BE1-AD06-4920-8048-AABC03F5448D}"/>
                  </a:ext>
                </a:extLst>
              </p:cNvPr>
              <p:cNvSpPr/>
              <p:nvPr/>
            </p:nvSpPr>
            <p:spPr>
              <a:xfrm>
                <a:off x="3249650" y="4859464"/>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4C1A899B-C9C1-4C07-96E3-1B2B2C1661DA}"/>
                  </a:ext>
                </a:extLst>
              </p:cNvPr>
              <p:cNvSpPr/>
              <p:nvPr/>
            </p:nvSpPr>
            <p:spPr>
              <a:xfrm>
                <a:off x="3249650" y="502136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62DA3116-4119-4300-8389-7D028B412095}"/>
                  </a:ext>
                </a:extLst>
              </p:cNvPr>
              <p:cNvSpPr/>
              <p:nvPr/>
            </p:nvSpPr>
            <p:spPr>
              <a:xfrm>
                <a:off x="3249650" y="5183325"/>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DF4CF510-4702-4156-AE96-E1DE3FBF48FD}"/>
                  </a:ext>
                </a:extLst>
              </p:cNvPr>
              <p:cNvSpPr/>
              <p:nvPr/>
            </p:nvSpPr>
            <p:spPr>
              <a:xfrm>
                <a:off x="3249650" y="5345226"/>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A6D23807-DF07-4066-84C1-6F47C8D8AF8B}"/>
                  </a:ext>
                </a:extLst>
              </p:cNvPr>
              <p:cNvSpPr/>
              <p:nvPr/>
            </p:nvSpPr>
            <p:spPr>
              <a:xfrm>
                <a:off x="3249650" y="550718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CEDCB909-CFB7-4B88-80DD-CC20282762C4}"/>
                  </a:ext>
                </a:extLst>
              </p:cNvPr>
              <p:cNvSpPr/>
              <p:nvPr/>
            </p:nvSpPr>
            <p:spPr>
              <a:xfrm>
                <a:off x="3389909" y="2835263"/>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solidFill>
                <a:schemeClr val="tx2"/>
              </a:solidFill>
              <a:ln w="5877"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568660DB-5099-489C-AEC6-AA8874F551D1}"/>
                  </a:ext>
                </a:extLst>
              </p:cNvPr>
              <p:cNvSpPr/>
              <p:nvPr/>
            </p:nvSpPr>
            <p:spPr>
              <a:xfrm>
                <a:off x="3389909" y="2997163"/>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B42D3B80-E36A-4003-B2E0-B6C343EBB857}"/>
                  </a:ext>
                </a:extLst>
              </p:cNvPr>
              <p:cNvSpPr/>
              <p:nvPr/>
            </p:nvSpPr>
            <p:spPr>
              <a:xfrm>
                <a:off x="3389909" y="3159123"/>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F311DAF5-8E52-45CC-B083-711A23B12AB6}"/>
                  </a:ext>
                </a:extLst>
              </p:cNvPr>
              <p:cNvSpPr/>
              <p:nvPr/>
            </p:nvSpPr>
            <p:spPr>
              <a:xfrm>
                <a:off x="3389909" y="332102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5B61BFFC-FE9B-4734-B730-21294B2007D6}"/>
                  </a:ext>
                </a:extLst>
              </p:cNvPr>
              <p:cNvSpPr/>
              <p:nvPr/>
            </p:nvSpPr>
            <p:spPr>
              <a:xfrm>
                <a:off x="3389909" y="348298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7C760C84-AB59-4AE0-8D91-4239E0D6A5C5}"/>
                  </a:ext>
                </a:extLst>
              </p:cNvPr>
              <p:cNvSpPr/>
              <p:nvPr/>
            </p:nvSpPr>
            <p:spPr>
              <a:xfrm>
                <a:off x="3389909" y="3644943"/>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28055126-42C4-4F47-A7D2-8983925E4E13}"/>
                  </a:ext>
                </a:extLst>
              </p:cNvPr>
              <p:cNvSpPr/>
              <p:nvPr/>
            </p:nvSpPr>
            <p:spPr>
              <a:xfrm>
                <a:off x="3389909" y="380684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87DE9E5A-E730-4B10-8325-EEBF366DF666}"/>
                  </a:ext>
                </a:extLst>
              </p:cNvPr>
              <p:cNvSpPr/>
              <p:nvPr/>
            </p:nvSpPr>
            <p:spPr>
              <a:xfrm>
                <a:off x="3389909" y="3968804"/>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4F6E12A8-E3D0-4985-A185-F41A96164404}"/>
                  </a:ext>
                </a:extLst>
              </p:cNvPr>
              <p:cNvSpPr/>
              <p:nvPr/>
            </p:nvSpPr>
            <p:spPr>
              <a:xfrm>
                <a:off x="3389909" y="413070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BCCFFBD5-3FF2-4B94-B3B9-951C88479BA5}"/>
                  </a:ext>
                </a:extLst>
              </p:cNvPr>
              <p:cNvSpPr/>
              <p:nvPr/>
            </p:nvSpPr>
            <p:spPr>
              <a:xfrm>
                <a:off x="3389909" y="429266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C734F31B-F3DB-4BA5-AA93-249FAE47D34E}"/>
                  </a:ext>
                </a:extLst>
              </p:cNvPr>
              <p:cNvSpPr/>
              <p:nvPr/>
            </p:nvSpPr>
            <p:spPr>
              <a:xfrm>
                <a:off x="3389909" y="445462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20C9EC55-26AF-47E6-AE9C-929888EAFDBF}"/>
                  </a:ext>
                </a:extLst>
              </p:cNvPr>
              <p:cNvSpPr/>
              <p:nvPr/>
            </p:nvSpPr>
            <p:spPr>
              <a:xfrm>
                <a:off x="3389909" y="461652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9D041A8F-3C57-43A1-97E8-8DBD83A66905}"/>
                  </a:ext>
                </a:extLst>
              </p:cNvPr>
              <p:cNvSpPr/>
              <p:nvPr/>
            </p:nvSpPr>
            <p:spPr>
              <a:xfrm>
                <a:off x="3389909" y="4778485"/>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0C0BA573-8A18-4B80-9754-A767B11FE77E}"/>
                  </a:ext>
                </a:extLst>
              </p:cNvPr>
              <p:cNvSpPr/>
              <p:nvPr/>
            </p:nvSpPr>
            <p:spPr>
              <a:xfrm>
                <a:off x="3389909" y="494038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71B36E53-6398-49C9-912D-384A6A1E7C13}"/>
                  </a:ext>
                </a:extLst>
              </p:cNvPr>
              <p:cNvSpPr/>
              <p:nvPr/>
            </p:nvSpPr>
            <p:spPr>
              <a:xfrm>
                <a:off x="3389909" y="510234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6BBCF529-84DB-4F8B-86FA-94801381955F}"/>
                  </a:ext>
                </a:extLst>
              </p:cNvPr>
              <p:cNvSpPr/>
              <p:nvPr/>
            </p:nvSpPr>
            <p:spPr>
              <a:xfrm>
                <a:off x="3389909" y="5264305"/>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6AEC0D94-A055-4891-83E6-7C897D6AB730}"/>
                  </a:ext>
                </a:extLst>
              </p:cNvPr>
              <p:cNvSpPr/>
              <p:nvPr/>
            </p:nvSpPr>
            <p:spPr>
              <a:xfrm>
                <a:off x="3389909" y="542620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3 h 113383"/>
                  <a:gd name="connsiteX5" fmla="*/ 98152 w 130849"/>
                  <a:gd name="connsiteY5" fmla="*/ 113383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3"/>
                    </a:lnTo>
                    <a:lnTo>
                      <a:pt x="98152" y="113383"/>
                    </a:lnTo>
                    <a:lnTo>
                      <a:pt x="130850" y="56692"/>
                    </a:lnTo>
                    <a:close/>
                  </a:path>
                </a:pathLst>
              </a:custGeom>
              <a:grpFill/>
              <a:ln w="5877"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092A5E78-6C59-448A-84E6-006110951027}"/>
                  </a:ext>
                </a:extLst>
              </p:cNvPr>
              <p:cNvSpPr/>
              <p:nvPr/>
            </p:nvSpPr>
            <p:spPr>
              <a:xfrm>
                <a:off x="3530169" y="2592323"/>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solidFill>
                <a:schemeClr val="tx2"/>
              </a:solidFill>
              <a:ln w="5877"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FF3270A-F887-4C7A-96A3-713DDE107799}"/>
                  </a:ext>
                </a:extLst>
              </p:cNvPr>
              <p:cNvSpPr/>
              <p:nvPr/>
            </p:nvSpPr>
            <p:spPr>
              <a:xfrm>
                <a:off x="3530169" y="2754283"/>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solidFill>
                <a:schemeClr val="accent3"/>
              </a:solidFill>
              <a:ln w="5877"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CD388D81-6769-480B-859E-E92420AB19AF}"/>
                  </a:ext>
                </a:extLst>
              </p:cNvPr>
              <p:cNvSpPr/>
              <p:nvPr/>
            </p:nvSpPr>
            <p:spPr>
              <a:xfrm>
                <a:off x="3530169" y="291618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solidFill>
                <a:schemeClr val="tx2"/>
              </a:solidFill>
              <a:ln w="5877"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433BB11D-F430-444D-871B-18F6005C126E}"/>
                  </a:ext>
                </a:extLst>
              </p:cNvPr>
              <p:cNvSpPr/>
              <p:nvPr/>
            </p:nvSpPr>
            <p:spPr>
              <a:xfrm>
                <a:off x="3530169" y="3078143"/>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935FF6C8-D85C-449D-A9C4-A0697845263E}"/>
                  </a:ext>
                </a:extLst>
              </p:cNvPr>
              <p:cNvSpPr/>
              <p:nvPr/>
            </p:nvSpPr>
            <p:spPr>
              <a:xfrm>
                <a:off x="3530169" y="3240103"/>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7808765F-57DD-457A-BE88-28CED7A8D53D}"/>
                  </a:ext>
                </a:extLst>
              </p:cNvPr>
              <p:cNvSpPr/>
              <p:nvPr/>
            </p:nvSpPr>
            <p:spPr>
              <a:xfrm>
                <a:off x="3530169" y="340200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7E19F506-8581-486C-A139-5BEA354190A3}"/>
                  </a:ext>
                </a:extLst>
              </p:cNvPr>
              <p:cNvSpPr/>
              <p:nvPr/>
            </p:nvSpPr>
            <p:spPr>
              <a:xfrm>
                <a:off x="3530169" y="3563963"/>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375763D0-799F-44CC-808F-DD6A9A1B042E}"/>
                  </a:ext>
                </a:extLst>
              </p:cNvPr>
              <p:cNvSpPr/>
              <p:nvPr/>
            </p:nvSpPr>
            <p:spPr>
              <a:xfrm>
                <a:off x="3530169" y="372586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79F894A8-DC9C-4F6B-B0C4-A921F14A951B}"/>
                  </a:ext>
                </a:extLst>
              </p:cNvPr>
              <p:cNvSpPr/>
              <p:nvPr/>
            </p:nvSpPr>
            <p:spPr>
              <a:xfrm>
                <a:off x="3530169" y="388782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DF38AE8D-1DD6-4FD6-AA1C-E68C55C12CF1}"/>
                  </a:ext>
                </a:extLst>
              </p:cNvPr>
              <p:cNvSpPr/>
              <p:nvPr/>
            </p:nvSpPr>
            <p:spPr>
              <a:xfrm>
                <a:off x="3530169" y="404978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6E173AAA-FB77-4341-9F53-86596CE03085}"/>
                  </a:ext>
                </a:extLst>
              </p:cNvPr>
              <p:cNvSpPr/>
              <p:nvPr/>
            </p:nvSpPr>
            <p:spPr>
              <a:xfrm>
                <a:off x="3530169" y="421168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951E1898-C750-485A-B7F6-CCA1ADD59FBF}"/>
                  </a:ext>
                </a:extLst>
              </p:cNvPr>
              <p:cNvSpPr/>
              <p:nvPr/>
            </p:nvSpPr>
            <p:spPr>
              <a:xfrm>
                <a:off x="3530169" y="4373644"/>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3C50C794-9679-460B-9165-F6D3FB9E8E53}"/>
                  </a:ext>
                </a:extLst>
              </p:cNvPr>
              <p:cNvSpPr/>
              <p:nvPr/>
            </p:nvSpPr>
            <p:spPr>
              <a:xfrm>
                <a:off x="3530169" y="453554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6A6C9CFE-3FC0-4225-9139-F309BB16E350}"/>
                  </a:ext>
                </a:extLst>
              </p:cNvPr>
              <p:cNvSpPr/>
              <p:nvPr/>
            </p:nvSpPr>
            <p:spPr>
              <a:xfrm>
                <a:off x="3530169" y="469750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60B03BFF-5445-4FB7-B1F8-A4D466E99619}"/>
                  </a:ext>
                </a:extLst>
              </p:cNvPr>
              <p:cNvSpPr/>
              <p:nvPr/>
            </p:nvSpPr>
            <p:spPr>
              <a:xfrm>
                <a:off x="3530169" y="485946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DEB72798-124D-4839-AC95-AF47D7E5F96F}"/>
                  </a:ext>
                </a:extLst>
              </p:cNvPr>
              <p:cNvSpPr/>
              <p:nvPr/>
            </p:nvSpPr>
            <p:spPr>
              <a:xfrm>
                <a:off x="3530169" y="502136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BFD32107-5DE4-4D2B-8275-0C877AC6034C}"/>
                  </a:ext>
                </a:extLst>
              </p:cNvPr>
              <p:cNvSpPr/>
              <p:nvPr/>
            </p:nvSpPr>
            <p:spPr>
              <a:xfrm>
                <a:off x="3530169" y="5183325"/>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251F8DC6-15FD-42FC-9CB9-A7709A35D4EA}"/>
                  </a:ext>
                </a:extLst>
              </p:cNvPr>
              <p:cNvSpPr/>
              <p:nvPr/>
            </p:nvSpPr>
            <p:spPr>
              <a:xfrm>
                <a:off x="3530169" y="534522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E6014A60-F95D-4E80-A2E6-ECEB355E5C68}"/>
                  </a:ext>
                </a:extLst>
              </p:cNvPr>
              <p:cNvSpPr/>
              <p:nvPr/>
            </p:nvSpPr>
            <p:spPr>
              <a:xfrm>
                <a:off x="3670369" y="2349442"/>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A53FC081-3991-46B1-807A-6C0A4A1794C6}"/>
                  </a:ext>
                </a:extLst>
              </p:cNvPr>
              <p:cNvSpPr/>
              <p:nvPr/>
            </p:nvSpPr>
            <p:spPr>
              <a:xfrm>
                <a:off x="3670369" y="2511343"/>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9B2F6186-782A-447B-B5E9-8D4642B3DC4F}"/>
                  </a:ext>
                </a:extLst>
              </p:cNvPr>
              <p:cNvSpPr/>
              <p:nvPr/>
            </p:nvSpPr>
            <p:spPr>
              <a:xfrm>
                <a:off x="3670369" y="2673303"/>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solidFill>
                <a:schemeClr val="tx2"/>
              </a:solidFill>
              <a:ln w="5877"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184A9C95-0C04-4DFD-BBE0-F8890D71A91A}"/>
                  </a:ext>
                </a:extLst>
              </p:cNvPr>
              <p:cNvSpPr/>
              <p:nvPr/>
            </p:nvSpPr>
            <p:spPr>
              <a:xfrm>
                <a:off x="3670369" y="2835263"/>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solidFill>
                <a:schemeClr val="tx2"/>
              </a:solidFill>
              <a:ln w="5877"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858B4268-F2BC-44FB-9B99-603C10A5A677}"/>
                  </a:ext>
                </a:extLst>
              </p:cNvPr>
              <p:cNvSpPr/>
              <p:nvPr/>
            </p:nvSpPr>
            <p:spPr>
              <a:xfrm>
                <a:off x="3670369" y="2997163"/>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564E872A-04C0-4346-990E-5357A7670EAB}"/>
                  </a:ext>
                </a:extLst>
              </p:cNvPr>
              <p:cNvSpPr/>
              <p:nvPr/>
            </p:nvSpPr>
            <p:spPr>
              <a:xfrm>
                <a:off x="3670369" y="3159123"/>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903D7F2-FC2E-45FC-8A9D-197BC5F7BB73}"/>
                  </a:ext>
                </a:extLst>
              </p:cNvPr>
              <p:cNvSpPr/>
              <p:nvPr/>
            </p:nvSpPr>
            <p:spPr>
              <a:xfrm>
                <a:off x="3670369" y="3321024"/>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3D301076-2131-4B34-9F0A-D424FA8E61AD}"/>
                  </a:ext>
                </a:extLst>
              </p:cNvPr>
              <p:cNvSpPr/>
              <p:nvPr/>
            </p:nvSpPr>
            <p:spPr>
              <a:xfrm>
                <a:off x="3670369" y="3482984"/>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30981B08-F35B-4041-BF11-919C49C60210}"/>
                  </a:ext>
                </a:extLst>
              </p:cNvPr>
              <p:cNvSpPr/>
              <p:nvPr/>
            </p:nvSpPr>
            <p:spPr>
              <a:xfrm>
                <a:off x="3670369" y="3644943"/>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4F115CED-2B87-4A09-B451-1A9E302C18A5}"/>
                  </a:ext>
                </a:extLst>
              </p:cNvPr>
              <p:cNvSpPr/>
              <p:nvPr/>
            </p:nvSpPr>
            <p:spPr>
              <a:xfrm>
                <a:off x="3670369" y="3806844"/>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CC090529-E3C5-4D60-B8EF-CDC81649B081}"/>
                  </a:ext>
                </a:extLst>
              </p:cNvPr>
              <p:cNvSpPr/>
              <p:nvPr/>
            </p:nvSpPr>
            <p:spPr>
              <a:xfrm>
                <a:off x="3670369" y="3968804"/>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87930F7A-E754-489D-A395-54F96147195B}"/>
                  </a:ext>
                </a:extLst>
              </p:cNvPr>
              <p:cNvSpPr/>
              <p:nvPr/>
            </p:nvSpPr>
            <p:spPr>
              <a:xfrm>
                <a:off x="3670369" y="413070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D99C029A-BC55-4BA4-98FE-EF0315AAD5DB}"/>
                  </a:ext>
                </a:extLst>
              </p:cNvPr>
              <p:cNvSpPr/>
              <p:nvPr/>
            </p:nvSpPr>
            <p:spPr>
              <a:xfrm>
                <a:off x="3670369" y="429266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ACE56998-C692-43CE-A1C1-801BD6838FA8}"/>
                  </a:ext>
                </a:extLst>
              </p:cNvPr>
              <p:cNvSpPr/>
              <p:nvPr/>
            </p:nvSpPr>
            <p:spPr>
              <a:xfrm>
                <a:off x="3670369" y="4454624"/>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E8D75D8B-B246-4A5D-BF18-98CC410600A6}"/>
                  </a:ext>
                </a:extLst>
              </p:cNvPr>
              <p:cNvSpPr/>
              <p:nvPr/>
            </p:nvSpPr>
            <p:spPr>
              <a:xfrm>
                <a:off x="3670369" y="461652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7415D758-C76E-4142-9968-29BE475A721C}"/>
                  </a:ext>
                </a:extLst>
              </p:cNvPr>
              <p:cNvSpPr/>
              <p:nvPr/>
            </p:nvSpPr>
            <p:spPr>
              <a:xfrm>
                <a:off x="3670369" y="4778485"/>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FDE6C7B3-75BF-477F-A680-8B9CD618301C}"/>
                  </a:ext>
                </a:extLst>
              </p:cNvPr>
              <p:cNvSpPr/>
              <p:nvPr/>
            </p:nvSpPr>
            <p:spPr>
              <a:xfrm>
                <a:off x="3670369" y="4940386"/>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7072DFC8-9D50-4F82-9A6F-4F37B56C5BA9}"/>
                  </a:ext>
                </a:extLst>
              </p:cNvPr>
              <p:cNvSpPr/>
              <p:nvPr/>
            </p:nvSpPr>
            <p:spPr>
              <a:xfrm>
                <a:off x="3670369" y="510234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5447AFB9-BA90-4297-9B3E-79BD78B53069}"/>
                  </a:ext>
                </a:extLst>
              </p:cNvPr>
              <p:cNvSpPr/>
              <p:nvPr/>
            </p:nvSpPr>
            <p:spPr>
              <a:xfrm>
                <a:off x="3670369" y="5264305"/>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4E77AD2A-B460-4903-B119-D639EDC1305F}"/>
                  </a:ext>
                </a:extLst>
              </p:cNvPr>
              <p:cNvSpPr/>
              <p:nvPr/>
            </p:nvSpPr>
            <p:spPr>
              <a:xfrm>
                <a:off x="3670369" y="5426206"/>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3 h 113383"/>
                  <a:gd name="connsiteX5" fmla="*/ 98211 w 130908"/>
                  <a:gd name="connsiteY5" fmla="*/ 113383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3"/>
                    </a:lnTo>
                    <a:lnTo>
                      <a:pt x="98211" y="113383"/>
                    </a:lnTo>
                    <a:lnTo>
                      <a:pt x="130909" y="56692"/>
                    </a:lnTo>
                    <a:close/>
                  </a:path>
                </a:pathLst>
              </a:custGeom>
              <a:grpFill/>
              <a:ln w="5877"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BAE784AB-43F3-4508-9240-A6792A778592}"/>
                  </a:ext>
                </a:extLst>
              </p:cNvPr>
              <p:cNvSpPr/>
              <p:nvPr/>
            </p:nvSpPr>
            <p:spPr>
              <a:xfrm>
                <a:off x="3810628" y="2430422"/>
                <a:ext cx="130908" cy="113324"/>
              </a:xfrm>
              <a:custGeom>
                <a:avLst/>
                <a:gdLst>
                  <a:gd name="connsiteX0" fmla="*/ 130908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152" y="0"/>
                    </a:lnTo>
                    <a:lnTo>
                      <a:pt x="32698" y="0"/>
                    </a:lnTo>
                    <a:lnTo>
                      <a:pt x="0" y="56633"/>
                    </a:lnTo>
                    <a:lnTo>
                      <a:pt x="32698" y="113325"/>
                    </a:lnTo>
                    <a:lnTo>
                      <a:pt x="98152" y="113325"/>
                    </a:lnTo>
                    <a:lnTo>
                      <a:pt x="130908" y="56633"/>
                    </a:lnTo>
                    <a:close/>
                  </a:path>
                </a:pathLst>
              </a:custGeom>
              <a:grpFill/>
              <a:ln w="5877"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C1C58FE8-444F-45F7-BF7D-7E681EC4FA8E}"/>
                  </a:ext>
                </a:extLst>
              </p:cNvPr>
              <p:cNvSpPr/>
              <p:nvPr/>
            </p:nvSpPr>
            <p:spPr>
              <a:xfrm>
                <a:off x="3810628" y="2592323"/>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85610A3D-06DF-4A36-91B5-F13B670B846E}"/>
                  </a:ext>
                </a:extLst>
              </p:cNvPr>
              <p:cNvSpPr/>
              <p:nvPr/>
            </p:nvSpPr>
            <p:spPr>
              <a:xfrm>
                <a:off x="3810628" y="2754283"/>
                <a:ext cx="130908" cy="113324"/>
              </a:xfrm>
              <a:custGeom>
                <a:avLst/>
                <a:gdLst>
                  <a:gd name="connsiteX0" fmla="*/ 130908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152" y="0"/>
                    </a:lnTo>
                    <a:lnTo>
                      <a:pt x="32698" y="0"/>
                    </a:lnTo>
                    <a:lnTo>
                      <a:pt x="0" y="56692"/>
                    </a:lnTo>
                    <a:lnTo>
                      <a:pt x="32698" y="113325"/>
                    </a:lnTo>
                    <a:lnTo>
                      <a:pt x="98152" y="113325"/>
                    </a:lnTo>
                    <a:lnTo>
                      <a:pt x="130908" y="56692"/>
                    </a:lnTo>
                    <a:close/>
                  </a:path>
                </a:pathLst>
              </a:custGeom>
              <a:grpFill/>
              <a:ln w="5877"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3F70DF1-03CB-408D-B43D-C3A8FAC806D9}"/>
                  </a:ext>
                </a:extLst>
              </p:cNvPr>
              <p:cNvSpPr/>
              <p:nvPr/>
            </p:nvSpPr>
            <p:spPr>
              <a:xfrm>
                <a:off x="3810628" y="2916184"/>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F6026DD4-48B7-4088-B57C-A9FC1E2116D7}"/>
                  </a:ext>
                </a:extLst>
              </p:cNvPr>
              <p:cNvSpPr/>
              <p:nvPr/>
            </p:nvSpPr>
            <p:spPr>
              <a:xfrm>
                <a:off x="3810628" y="3078143"/>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C3B8A366-99CC-4A0A-A0E3-E872BC6391F9}"/>
                  </a:ext>
                </a:extLst>
              </p:cNvPr>
              <p:cNvSpPr/>
              <p:nvPr/>
            </p:nvSpPr>
            <p:spPr>
              <a:xfrm>
                <a:off x="3810628" y="3240103"/>
                <a:ext cx="130908" cy="113324"/>
              </a:xfrm>
              <a:custGeom>
                <a:avLst/>
                <a:gdLst>
                  <a:gd name="connsiteX0" fmla="*/ 130908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152" y="0"/>
                    </a:lnTo>
                    <a:lnTo>
                      <a:pt x="32698" y="0"/>
                    </a:lnTo>
                    <a:lnTo>
                      <a:pt x="0" y="56633"/>
                    </a:lnTo>
                    <a:lnTo>
                      <a:pt x="32698" y="113325"/>
                    </a:lnTo>
                    <a:lnTo>
                      <a:pt x="98152" y="113325"/>
                    </a:lnTo>
                    <a:lnTo>
                      <a:pt x="130908" y="56633"/>
                    </a:lnTo>
                    <a:close/>
                  </a:path>
                </a:pathLst>
              </a:custGeom>
              <a:grpFill/>
              <a:ln w="5877"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3F1D47E3-8331-42A3-B167-6EB07E546BB0}"/>
                  </a:ext>
                </a:extLst>
              </p:cNvPr>
              <p:cNvSpPr/>
              <p:nvPr/>
            </p:nvSpPr>
            <p:spPr>
              <a:xfrm>
                <a:off x="3810628" y="3402004"/>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342B54A0-A623-4D0D-86F1-4397C65C6259}"/>
                  </a:ext>
                </a:extLst>
              </p:cNvPr>
              <p:cNvSpPr/>
              <p:nvPr/>
            </p:nvSpPr>
            <p:spPr>
              <a:xfrm>
                <a:off x="3810628" y="3563963"/>
                <a:ext cx="130908" cy="113324"/>
              </a:xfrm>
              <a:custGeom>
                <a:avLst/>
                <a:gdLst>
                  <a:gd name="connsiteX0" fmla="*/ 130908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152" y="0"/>
                    </a:lnTo>
                    <a:lnTo>
                      <a:pt x="32698" y="0"/>
                    </a:lnTo>
                    <a:lnTo>
                      <a:pt x="0" y="56692"/>
                    </a:lnTo>
                    <a:lnTo>
                      <a:pt x="32698" y="113325"/>
                    </a:lnTo>
                    <a:lnTo>
                      <a:pt x="98152" y="113325"/>
                    </a:lnTo>
                    <a:lnTo>
                      <a:pt x="130908" y="56692"/>
                    </a:lnTo>
                    <a:close/>
                  </a:path>
                </a:pathLst>
              </a:custGeom>
              <a:grpFill/>
              <a:ln w="5877"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96884F6-66BC-4376-AF50-11919D9749CD}"/>
                  </a:ext>
                </a:extLst>
              </p:cNvPr>
              <p:cNvSpPr/>
              <p:nvPr/>
            </p:nvSpPr>
            <p:spPr>
              <a:xfrm>
                <a:off x="3810628" y="3725864"/>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6FB7659D-8C44-4971-964E-5E0CD3728F2A}"/>
                  </a:ext>
                </a:extLst>
              </p:cNvPr>
              <p:cNvSpPr/>
              <p:nvPr/>
            </p:nvSpPr>
            <p:spPr>
              <a:xfrm>
                <a:off x="3810628" y="3887824"/>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2D86D125-3167-49DC-B4E3-C85BA7BE4FF0}"/>
                  </a:ext>
                </a:extLst>
              </p:cNvPr>
              <p:cNvSpPr/>
              <p:nvPr/>
            </p:nvSpPr>
            <p:spPr>
              <a:xfrm>
                <a:off x="3810628" y="4049784"/>
                <a:ext cx="130908" cy="113324"/>
              </a:xfrm>
              <a:custGeom>
                <a:avLst/>
                <a:gdLst>
                  <a:gd name="connsiteX0" fmla="*/ 130908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152" y="0"/>
                    </a:lnTo>
                    <a:lnTo>
                      <a:pt x="32698" y="0"/>
                    </a:lnTo>
                    <a:lnTo>
                      <a:pt x="0" y="56633"/>
                    </a:lnTo>
                    <a:lnTo>
                      <a:pt x="32698" y="113325"/>
                    </a:lnTo>
                    <a:lnTo>
                      <a:pt x="98152" y="113325"/>
                    </a:lnTo>
                    <a:lnTo>
                      <a:pt x="130908" y="56633"/>
                    </a:lnTo>
                    <a:close/>
                  </a:path>
                </a:pathLst>
              </a:custGeom>
              <a:grpFill/>
              <a:ln w="5877"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B82CD547-78C0-43A6-9F69-E2453C4FCC1A}"/>
                  </a:ext>
                </a:extLst>
              </p:cNvPr>
              <p:cNvSpPr/>
              <p:nvPr/>
            </p:nvSpPr>
            <p:spPr>
              <a:xfrm>
                <a:off x="3810628" y="4211685"/>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5C91470-CEF2-45C1-9932-0650312DB125}"/>
                  </a:ext>
                </a:extLst>
              </p:cNvPr>
              <p:cNvSpPr/>
              <p:nvPr/>
            </p:nvSpPr>
            <p:spPr>
              <a:xfrm>
                <a:off x="3810628" y="4373644"/>
                <a:ext cx="130908" cy="113324"/>
              </a:xfrm>
              <a:custGeom>
                <a:avLst/>
                <a:gdLst>
                  <a:gd name="connsiteX0" fmla="*/ 130908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152" y="0"/>
                    </a:lnTo>
                    <a:lnTo>
                      <a:pt x="32698" y="0"/>
                    </a:lnTo>
                    <a:lnTo>
                      <a:pt x="0" y="56692"/>
                    </a:lnTo>
                    <a:lnTo>
                      <a:pt x="32698" y="113325"/>
                    </a:lnTo>
                    <a:lnTo>
                      <a:pt x="98152" y="113325"/>
                    </a:lnTo>
                    <a:lnTo>
                      <a:pt x="130908" y="56692"/>
                    </a:lnTo>
                    <a:close/>
                  </a:path>
                </a:pathLst>
              </a:custGeom>
              <a:grpFill/>
              <a:ln w="5877"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EE421CB-A451-4B3F-8274-553224330339}"/>
                  </a:ext>
                </a:extLst>
              </p:cNvPr>
              <p:cNvSpPr/>
              <p:nvPr/>
            </p:nvSpPr>
            <p:spPr>
              <a:xfrm>
                <a:off x="3810628" y="4535545"/>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F3987ABA-37A6-476C-B34E-B94E50D18699}"/>
                  </a:ext>
                </a:extLst>
              </p:cNvPr>
              <p:cNvSpPr/>
              <p:nvPr/>
            </p:nvSpPr>
            <p:spPr>
              <a:xfrm>
                <a:off x="3810628" y="4697505"/>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3C7E5C6-59C3-4E89-8119-1140DBA328F1}"/>
                  </a:ext>
                </a:extLst>
              </p:cNvPr>
              <p:cNvSpPr/>
              <p:nvPr/>
            </p:nvSpPr>
            <p:spPr>
              <a:xfrm>
                <a:off x="3810628" y="4859464"/>
                <a:ext cx="130908" cy="113324"/>
              </a:xfrm>
              <a:custGeom>
                <a:avLst/>
                <a:gdLst>
                  <a:gd name="connsiteX0" fmla="*/ 130908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152" y="0"/>
                    </a:lnTo>
                    <a:lnTo>
                      <a:pt x="32698" y="0"/>
                    </a:lnTo>
                    <a:lnTo>
                      <a:pt x="0" y="56633"/>
                    </a:lnTo>
                    <a:lnTo>
                      <a:pt x="32698" y="113325"/>
                    </a:lnTo>
                    <a:lnTo>
                      <a:pt x="98152" y="113325"/>
                    </a:lnTo>
                    <a:lnTo>
                      <a:pt x="130908" y="56633"/>
                    </a:lnTo>
                    <a:close/>
                  </a:path>
                </a:pathLst>
              </a:custGeom>
              <a:grpFill/>
              <a:ln w="5877"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B79716D1-69FB-4906-99FA-AB3A6751B628}"/>
                  </a:ext>
                </a:extLst>
              </p:cNvPr>
              <p:cNvSpPr/>
              <p:nvPr/>
            </p:nvSpPr>
            <p:spPr>
              <a:xfrm>
                <a:off x="3810628" y="5021365"/>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694EE5F7-892A-4DD8-B370-3FF8777C3D4F}"/>
                  </a:ext>
                </a:extLst>
              </p:cNvPr>
              <p:cNvSpPr/>
              <p:nvPr/>
            </p:nvSpPr>
            <p:spPr>
              <a:xfrm>
                <a:off x="3810628" y="5183325"/>
                <a:ext cx="130908" cy="113324"/>
              </a:xfrm>
              <a:custGeom>
                <a:avLst/>
                <a:gdLst>
                  <a:gd name="connsiteX0" fmla="*/ 130908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152" y="0"/>
                    </a:lnTo>
                    <a:lnTo>
                      <a:pt x="32698" y="0"/>
                    </a:lnTo>
                    <a:lnTo>
                      <a:pt x="0" y="56692"/>
                    </a:lnTo>
                    <a:lnTo>
                      <a:pt x="32698" y="113325"/>
                    </a:lnTo>
                    <a:lnTo>
                      <a:pt x="98152" y="113325"/>
                    </a:lnTo>
                    <a:lnTo>
                      <a:pt x="130908" y="56692"/>
                    </a:lnTo>
                    <a:close/>
                  </a:path>
                </a:pathLst>
              </a:custGeom>
              <a:grpFill/>
              <a:ln w="5877"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F0197FAC-78BA-4F45-B54D-F2ABB7B3D443}"/>
                  </a:ext>
                </a:extLst>
              </p:cNvPr>
              <p:cNvSpPr/>
              <p:nvPr/>
            </p:nvSpPr>
            <p:spPr>
              <a:xfrm>
                <a:off x="3810628" y="5345226"/>
                <a:ext cx="130908" cy="113383"/>
              </a:xfrm>
              <a:custGeom>
                <a:avLst/>
                <a:gdLst>
                  <a:gd name="connsiteX0" fmla="*/ 130908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698" y="0"/>
                    </a:lnTo>
                    <a:lnTo>
                      <a:pt x="0" y="56692"/>
                    </a:lnTo>
                    <a:lnTo>
                      <a:pt x="32698"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0AD2E3BB-04CD-47BD-B867-C4E8728ACEAC}"/>
                  </a:ext>
                </a:extLst>
              </p:cNvPr>
              <p:cNvSpPr/>
              <p:nvPr/>
            </p:nvSpPr>
            <p:spPr>
              <a:xfrm>
                <a:off x="3950888" y="2349442"/>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FAF310CF-27A7-463D-B987-FDAD9E184578}"/>
                  </a:ext>
                </a:extLst>
              </p:cNvPr>
              <p:cNvSpPr/>
              <p:nvPr/>
            </p:nvSpPr>
            <p:spPr>
              <a:xfrm>
                <a:off x="3950888" y="2511343"/>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3A0AA96B-2659-4448-BD3F-3388D3193299}"/>
                  </a:ext>
                </a:extLst>
              </p:cNvPr>
              <p:cNvSpPr/>
              <p:nvPr/>
            </p:nvSpPr>
            <p:spPr>
              <a:xfrm>
                <a:off x="3950888" y="2673303"/>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1E84679B-1B57-4FB9-A326-B36D5C48775C}"/>
                  </a:ext>
                </a:extLst>
              </p:cNvPr>
              <p:cNvSpPr/>
              <p:nvPr/>
            </p:nvSpPr>
            <p:spPr>
              <a:xfrm>
                <a:off x="3950888" y="2835263"/>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55C6E191-4FB7-4E51-9BA3-87106577F2A9}"/>
                  </a:ext>
                </a:extLst>
              </p:cNvPr>
              <p:cNvSpPr/>
              <p:nvPr/>
            </p:nvSpPr>
            <p:spPr>
              <a:xfrm>
                <a:off x="3950888" y="2997163"/>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1090DF69-DDB0-48FE-81EE-2D3D1E5F04E4}"/>
                  </a:ext>
                </a:extLst>
              </p:cNvPr>
              <p:cNvSpPr/>
              <p:nvPr/>
            </p:nvSpPr>
            <p:spPr>
              <a:xfrm>
                <a:off x="3950888" y="3159123"/>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128C795E-51E0-4D06-9F7E-2F05ECA9BC51}"/>
                  </a:ext>
                </a:extLst>
              </p:cNvPr>
              <p:cNvSpPr/>
              <p:nvPr/>
            </p:nvSpPr>
            <p:spPr>
              <a:xfrm>
                <a:off x="3950888" y="332102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F9329DF8-4E9C-411F-9290-1171EB92B533}"/>
                  </a:ext>
                </a:extLst>
              </p:cNvPr>
              <p:cNvSpPr/>
              <p:nvPr/>
            </p:nvSpPr>
            <p:spPr>
              <a:xfrm>
                <a:off x="3950888" y="348298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995CE3EE-650F-499D-9CA3-9449813C1275}"/>
                  </a:ext>
                </a:extLst>
              </p:cNvPr>
              <p:cNvSpPr/>
              <p:nvPr/>
            </p:nvSpPr>
            <p:spPr>
              <a:xfrm>
                <a:off x="3950888" y="3644943"/>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34746812-5B06-47D4-8696-03DCA472083A}"/>
                  </a:ext>
                </a:extLst>
              </p:cNvPr>
              <p:cNvSpPr/>
              <p:nvPr/>
            </p:nvSpPr>
            <p:spPr>
              <a:xfrm>
                <a:off x="3950888" y="380684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84C6BF2F-6F93-439F-B937-1B2E7553F4C0}"/>
                  </a:ext>
                </a:extLst>
              </p:cNvPr>
              <p:cNvSpPr/>
              <p:nvPr/>
            </p:nvSpPr>
            <p:spPr>
              <a:xfrm>
                <a:off x="3950888" y="3968804"/>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930873A5-B977-4880-AA52-266C4927AAB6}"/>
                  </a:ext>
                </a:extLst>
              </p:cNvPr>
              <p:cNvSpPr/>
              <p:nvPr/>
            </p:nvSpPr>
            <p:spPr>
              <a:xfrm>
                <a:off x="3950888" y="413070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5559A408-588B-4B21-BBF5-5CE3B64D3431}"/>
                  </a:ext>
                </a:extLst>
              </p:cNvPr>
              <p:cNvSpPr/>
              <p:nvPr/>
            </p:nvSpPr>
            <p:spPr>
              <a:xfrm>
                <a:off x="3950888" y="429266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5AEE9CBC-B469-46DF-A787-26A656DB0E09}"/>
                  </a:ext>
                </a:extLst>
              </p:cNvPr>
              <p:cNvSpPr/>
              <p:nvPr/>
            </p:nvSpPr>
            <p:spPr>
              <a:xfrm>
                <a:off x="3950888" y="445462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1B3FB6AF-B9A8-4A8A-BD11-DC9FA041F560}"/>
                  </a:ext>
                </a:extLst>
              </p:cNvPr>
              <p:cNvSpPr/>
              <p:nvPr/>
            </p:nvSpPr>
            <p:spPr>
              <a:xfrm>
                <a:off x="3950888" y="461652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818FD3CD-B019-4C3F-B99C-18B09BF952C7}"/>
                  </a:ext>
                </a:extLst>
              </p:cNvPr>
              <p:cNvSpPr/>
              <p:nvPr/>
            </p:nvSpPr>
            <p:spPr>
              <a:xfrm>
                <a:off x="3950888" y="4778485"/>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5A49844F-700E-4907-825B-CEC915771D0A}"/>
                  </a:ext>
                </a:extLst>
              </p:cNvPr>
              <p:cNvSpPr/>
              <p:nvPr/>
            </p:nvSpPr>
            <p:spPr>
              <a:xfrm>
                <a:off x="3950888" y="494038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DE3FAA5A-E8E6-4831-9821-7C413093C938}"/>
                  </a:ext>
                </a:extLst>
              </p:cNvPr>
              <p:cNvSpPr/>
              <p:nvPr/>
            </p:nvSpPr>
            <p:spPr>
              <a:xfrm>
                <a:off x="3950888" y="510234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087F6894-D2DD-4F7D-911F-437505074676}"/>
                  </a:ext>
                </a:extLst>
              </p:cNvPr>
              <p:cNvSpPr/>
              <p:nvPr/>
            </p:nvSpPr>
            <p:spPr>
              <a:xfrm>
                <a:off x="3950888" y="5264305"/>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C20F0FF8-201A-4045-9EAD-A79A1ED48A7A}"/>
                  </a:ext>
                </a:extLst>
              </p:cNvPr>
              <p:cNvSpPr/>
              <p:nvPr/>
            </p:nvSpPr>
            <p:spPr>
              <a:xfrm>
                <a:off x="3950888" y="542620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3 h 113383"/>
                  <a:gd name="connsiteX5" fmla="*/ 98152 w 130849"/>
                  <a:gd name="connsiteY5" fmla="*/ 113383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3"/>
                    </a:lnTo>
                    <a:lnTo>
                      <a:pt x="98152" y="113383"/>
                    </a:lnTo>
                    <a:lnTo>
                      <a:pt x="130850" y="56692"/>
                    </a:lnTo>
                    <a:close/>
                  </a:path>
                </a:pathLst>
              </a:custGeom>
              <a:grpFill/>
              <a:ln w="5877"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5FDC2D4A-91E9-48ED-8CBC-F41F5CDE89AA}"/>
                  </a:ext>
                </a:extLst>
              </p:cNvPr>
              <p:cNvSpPr/>
              <p:nvPr/>
            </p:nvSpPr>
            <p:spPr>
              <a:xfrm>
                <a:off x="4091147" y="2268463"/>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1920B5B3-FEAA-4313-B460-1CA8158CD2CD}"/>
                  </a:ext>
                </a:extLst>
              </p:cNvPr>
              <p:cNvSpPr/>
              <p:nvPr/>
            </p:nvSpPr>
            <p:spPr>
              <a:xfrm>
                <a:off x="4091147" y="2430422"/>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E95703D8-9794-4C63-9B9F-96DCBCC97196}"/>
                  </a:ext>
                </a:extLst>
              </p:cNvPr>
              <p:cNvSpPr/>
              <p:nvPr/>
            </p:nvSpPr>
            <p:spPr>
              <a:xfrm>
                <a:off x="4091147" y="2592323"/>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30CE812C-87B6-4CC7-8CBA-36B47187D827}"/>
                  </a:ext>
                </a:extLst>
              </p:cNvPr>
              <p:cNvSpPr/>
              <p:nvPr/>
            </p:nvSpPr>
            <p:spPr>
              <a:xfrm>
                <a:off x="4091147" y="2754283"/>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214D1DC2-D0EA-4BD2-A8EA-3C4980A61D73}"/>
                  </a:ext>
                </a:extLst>
              </p:cNvPr>
              <p:cNvSpPr/>
              <p:nvPr/>
            </p:nvSpPr>
            <p:spPr>
              <a:xfrm>
                <a:off x="4091147" y="291618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41E3DBFA-B716-4710-A560-FC9EBDBA5667}"/>
                  </a:ext>
                </a:extLst>
              </p:cNvPr>
              <p:cNvSpPr/>
              <p:nvPr/>
            </p:nvSpPr>
            <p:spPr>
              <a:xfrm>
                <a:off x="4091147" y="3078143"/>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95079BBB-782D-4D44-BB24-82FD488F7BDB}"/>
                  </a:ext>
                </a:extLst>
              </p:cNvPr>
              <p:cNvSpPr/>
              <p:nvPr/>
            </p:nvSpPr>
            <p:spPr>
              <a:xfrm>
                <a:off x="4091147" y="3240103"/>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13E186F2-3C8F-45D6-9FAB-FABF09B24324}"/>
                  </a:ext>
                </a:extLst>
              </p:cNvPr>
              <p:cNvSpPr/>
              <p:nvPr/>
            </p:nvSpPr>
            <p:spPr>
              <a:xfrm>
                <a:off x="4091147" y="340200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ADCEA75B-8A48-440E-8689-4CF44814D260}"/>
                  </a:ext>
                </a:extLst>
              </p:cNvPr>
              <p:cNvSpPr/>
              <p:nvPr/>
            </p:nvSpPr>
            <p:spPr>
              <a:xfrm>
                <a:off x="4091147" y="3563963"/>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E57BEBA2-677E-43DB-B532-5365BDB7F98A}"/>
                  </a:ext>
                </a:extLst>
              </p:cNvPr>
              <p:cNvSpPr/>
              <p:nvPr/>
            </p:nvSpPr>
            <p:spPr>
              <a:xfrm>
                <a:off x="4091147" y="372586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D1FA2075-B92D-4CC6-AF9E-019423A8B527}"/>
                  </a:ext>
                </a:extLst>
              </p:cNvPr>
              <p:cNvSpPr/>
              <p:nvPr/>
            </p:nvSpPr>
            <p:spPr>
              <a:xfrm>
                <a:off x="4091147" y="388782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51EDC876-83EE-442E-A6BA-CAA97366CB0A}"/>
                  </a:ext>
                </a:extLst>
              </p:cNvPr>
              <p:cNvSpPr/>
              <p:nvPr/>
            </p:nvSpPr>
            <p:spPr>
              <a:xfrm>
                <a:off x="4091147" y="404978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273C624-43D1-4B56-897F-A57207401120}"/>
                  </a:ext>
                </a:extLst>
              </p:cNvPr>
              <p:cNvSpPr/>
              <p:nvPr/>
            </p:nvSpPr>
            <p:spPr>
              <a:xfrm>
                <a:off x="4091147" y="421168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D7CA7E56-828E-4C39-AC0E-1E8EC9328E8A}"/>
                  </a:ext>
                </a:extLst>
              </p:cNvPr>
              <p:cNvSpPr/>
              <p:nvPr/>
            </p:nvSpPr>
            <p:spPr>
              <a:xfrm>
                <a:off x="4091147" y="4373644"/>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E4064393-7090-4919-A9EA-A7E207295D73}"/>
                  </a:ext>
                </a:extLst>
              </p:cNvPr>
              <p:cNvSpPr/>
              <p:nvPr/>
            </p:nvSpPr>
            <p:spPr>
              <a:xfrm>
                <a:off x="4091147" y="453554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D7958C7F-20EB-4032-9047-7E052D04743C}"/>
                  </a:ext>
                </a:extLst>
              </p:cNvPr>
              <p:cNvSpPr/>
              <p:nvPr/>
            </p:nvSpPr>
            <p:spPr>
              <a:xfrm>
                <a:off x="4091147" y="469750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C2FC089C-432E-493E-9533-EDF14830E817}"/>
                  </a:ext>
                </a:extLst>
              </p:cNvPr>
              <p:cNvSpPr/>
              <p:nvPr/>
            </p:nvSpPr>
            <p:spPr>
              <a:xfrm>
                <a:off x="4091147" y="485946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43A07419-0785-4A7A-91F6-EDFFC7F2F3F3}"/>
                  </a:ext>
                </a:extLst>
              </p:cNvPr>
              <p:cNvSpPr/>
              <p:nvPr/>
            </p:nvSpPr>
            <p:spPr>
              <a:xfrm>
                <a:off x="4091147" y="502136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211C7F17-EBC9-4153-9AFF-6D568860E534}"/>
                  </a:ext>
                </a:extLst>
              </p:cNvPr>
              <p:cNvSpPr/>
              <p:nvPr/>
            </p:nvSpPr>
            <p:spPr>
              <a:xfrm>
                <a:off x="4091147" y="5183325"/>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498C51A9-7268-4D40-BB04-DB698DB63B74}"/>
                  </a:ext>
                </a:extLst>
              </p:cNvPr>
              <p:cNvSpPr/>
              <p:nvPr/>
            </p:nvSpPr>
            <p:spPr>
              <a:xfrm>
                <a:off x="4091147" y="534522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F16B705B-B600-4F28-A3C3-8C2F64B9713D}"/>
                  </a:ext>
                </a:extLst>
              </p:cNvPr>
              <p:cNvSpPr/>
              <p:nvPr/>
            </p:nvSpPr>
            <p:spPr>
              <a:xfrm>
                <a:off x="4091147" y="550718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EC3C7BC5-1325-4047-84A2-F93CEC40FDF5}"/>
                  </a:ext>
                </a:extLst>
              </p:cNvPr>
              <p:cNvSpPr/>
              <p:nvPr/>
            </p:nvSpPr>
            <p:spPr>
              <a:xfrm>
                <a:off x="4231347" y="2349442"/>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FF4F9DAE-F001-4883-97E5-3CE69600F3A6}"/>
                  </a:ext>
                </a:extLst>
              </p:cNvPr>
              <p:cNvSpPr/>
              <p:nvPr/>
            </p:nvSpPr>
            <p:spPr>
              <a:xfrm>
                <a:off x="4231347" y="2511343"/>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D47262FC-E28E-4728-A9DB-A5C0383702C3}"/>
                  </a:ext>
                </a:extLst>
              </p:cNvPr>
              <p:cNvSpPr/>
              <p:nvPr/>
            </p:nvSpPr>
            <p:spPr>
              <a:xfrm>
                <a:off x="4231347" y="2673303"/>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C3B3F286-BE45-4572-B1DE-332B648BCCDB}"/>
                  </a:ext>
                </a:extLst>
              </p:cNvPr>
              <p:cNvSpPr/>
              <p:nvPr/>
            </p:nvSpPr>
            <p:spPr>
              <a:xfrm>
                <a:off x="4231347" y="2835263"/>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D8E7A78B-23DE-4437-B0FA-68824DB733E7}"/>
                  </a:ext>
                </a:extLst>
              </p:cNvPr>
              <p:cNvSpPr/>
              <p:nvPr/>
            </p:nvSpPr>
            <p:spPr>
              <a:xfrm>
                <a:off x="4231347" y="2997163"/>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C6F22799-330D-4ED9-9D00-8D782007D10E}"/>
                  </a:ext>
                </a:extLst>
              </p:cNvPr>
              <p:cNvSpPr/>
              <p:nvPr/>
            </p:nvSpPr>
            <p:spPr>
              <a:xfrm>
                <a:off x="4231347" y="3159123"/>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98258A46-583B-489C-A6FD-8A28AF93DFF2}"/>
                  </a:ext>
                </a:extLst>
              </p:cNvPr>
              <p:cNvSpPr/>
              <p:nvPr/>
            </p:nvSpPr>
            <p:spPr>
              <a:xfrm>
                <a:off x="4231347" y="3321024"/>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47CE2D20-EB06-4B56-BEE1-C45344DDA1A8}"/>
                  </a:ext>
                </a:extLst>
              </p:cNvPr>
              <p:cNvSpPr/>
              <p:nvPr/>
            </p:nvSpPr>
            <p:spPr>
              <a:xfrm>
                <a:off x="4231347" y="3482984"/>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49E99E21-DBAC-4458-97F9-C8CCEE521BB2}"/>
                  </a:ext>
                </a:extLst>
              </p:cNvPr>
              <p:cNvSpPr/>
              <p:nvPr/>
            </p:nvSpPr>
            <p:spPr>
              <a:xfrm>
                <a:off x="4231347" y="3644943"/>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F0071B52-0F9C-41F3-8D15-BEDCF2617949}"/>
                  </a:ext>
                </a:extLst>
              </p:cNvPr>
              <p:cNvSpPr/>
              <p:nvPr/>
            </p:nvSpPr>
            <p:spPr>
              <a:xfrm>
                <a:off x="4231347" y="3806844"/>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83AA38A2-EEF7-4C0F-A581-555D6B592CBD}"/>
                  </a:ext>
                </a:extLst>
              </p:cNvPr>
              <p:cNvSpPr/>
              <p:nvPr/>
            </p:nvSpPr>
            <p:spPr>
              <a:xfrm>
                <a:off x="4231347" y="3968804"/>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C5993D99-5FDF-4E7F-A7E8-51308CD80649}"/>
                  </a:ext>
                </a:extLst>
              </p:cNvPr>
              <p:cNvSpPr/>
              <p:nvPr/>
            </p:nvSpPr>
            <p:spPr>
              <a:xfrm>
                <a:off x="4231347" y="413070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B9BC4F6F-9E21-481C-BA54-8ABAA21E4057}"/>
                  </a:ext>
                </a:extLst>
              </p:cNvPr>
              <p:cNvSpPr/>
              <p:nvPr/>
            </p:nvSpPr>
            <p:spPr>
              <a:xfrm>
                <a:off x="4231347" y="429266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8B81F590-658C-4C73-A031-5687CFF6F001}"/>
                  </a:ext>
                </a:extLst>
              </p:cNvPr>
              <p:cNvSpPr/>
              <p:nvPr/>
            </p:nvSpPr>
            <p:spPr>
              <a:xfrm>
                <a:off x="4231347" y="4454624"/>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8C6F3A62-F64B-4CF1-BA11-A6680AF10DAC}"/>
                  </a:ext>
                </a:extLst>
              </p:cNvPr>
              <p:cNvSpPr/>
              <p:nvPr/>
            </p:nvSpPr>
            <p:spPr>
              <a:xfrm>
                <a:off x="4231347" y="461652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E0AE6D6B-2A2E-4BD6-AD03-1C632906B504}"/>
                  </a:ext>
                </a:extLst>
              </p:cNvPr>
              <p:cNvSpPr/>
              <p:nvPr/>
            </p:nvSpPr>
            <p:spPr>
              <a:xfrm>
                <a:off x="4231347" y="4778485"/>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6473263F-A45A-471D-A27B-D1A6A300C7A6}"/>
                  </a:ext>
                </a:extLst>
              </p:cNvPr>
              <p:cNvSpPr/>
              <p:nvPr/>
            </p:nvSpPr>
            <p:spPr>
              <a:xfrm>
                <a:off x="4231347" y="4940386"/>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0FA7A45F-E122-4542-AA52-7D34EFC9B7DD}"/>
                  </a:ext>
                </a:extLst>
              </p:cNvPr>
              <p:cNvSpPr/>
              <p:nvPr/>
            </p:nvSpPr>
            <p:spPr>
              <a:xfrm>
                <a:off x="4231347" y="510234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112DB155-3591-41C4-BA5F-89118E6D58F5}"/>
                  </a:ext>
                </a:extLst>
              </p:cNvPr>
              <p:cNvSpPr/>
              <p:nvPr/>
            </p:nvSpPr>
            <p:spPr>
              <a:xfrm>
                <a:off x="4231347" y="5264305"/>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56167493-EB93-476B-8081-D5E2A24D066F}"/>
                  </a:ext>
                </a:extLst>
              </p:cNvPr>
              <p:cNvSpPr/>
              <p:nvPr/>
            </p:nvSpPr>
            <p:spPr>
              <a:xfrm>
                <a:off x="4231347" y="5426206"/>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3 h 113383"/>
                  <a:gd name="connsiteX5" fmla="*/ 98211 w 130908"/>
                  <a:gd name="connsiteY5" fmla="*/ 113383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3"/>
                    </a:lnTo>
                    <a:lnTo>
                      <a:pt x="98211" y="113383"/>
                    </a:lnTo>
                    <a:lnTo>
                      <a:pt x="130909" y="56692"/>
                    </a:lnTo>
                    <a:close/>
                  </a:path>
                </a:pathLst>
              </a:custGeom>
              <a:grpFill/>
              <a:ln w="5877"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D7F42A49-68CB-4BE4-89AE-216CE07791C2}"/>
                  </a:ext>
                </a:extLst>
              </p:cNvPr>
              <p:cNvSpPr/>
              <p:nvPr/>
            </p:nvSpPr>
            <p:spPr>
              <a:xfrm>
                <a:off x="4231347" y="5588165"/>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AB325FBF-1572-4A63-979A-385D2B43CC40}"/>
                  </a:ext>
                </a:extLst>
              </p:cNvPr>
              <p:cNvSpPr/>
              <p:nvPr/>
            </p:nvSpPr>
            <p:spPr>
              <a:xfrm>
                <a:off x="4371606" y="2430422"/>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D085FE18-A493-4F75-A9C5-4DE90114A429}"/>
                  </a:ext>
                </a:extLst>
              </p:cNvPr>
              <p:cNvSpPr/>
              <p:nvPr/>
            </p:nvSpPr>
            <p:spPr>
              <a:xfrm>
                <a:off x="4371606" y="2592323"/>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71FAA4BE-7581-4323-9247-D034F42D9C34}"/>
                  </a:ext>
                </a:extLst>
              </p:cNvPr>
              <p:cNvSpPr/>
              <p:nvPr/>
            </p:nvSpPr>
            <p:spPr>
              <a:xfrm>
                <a:off x="4371606" y="2754283"/>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863ACF4F-4737-4B35-BF50-E7CA440FE65C}"/>
                  </a:ext>
                </a:extLst>
              </p:cNvPr>
              <p:cNvSpPr/>
              <p:nvPr/>
            </p:nvSpPr>
            <p:spPr>
              <a:xfrm>
                <a:off x="4371606" y="2916184"/>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902CAE09-0BCC-45AC-91C4-E9195B8E87BA}"/>
                  </a:ext>
                </a:extLst>
              </p:cNvPr>
              <p:cNvSpPr/>
              <p:nvPr/>
            </p:nvSpPr>
            <p:spPr>
              <a:xfrm>
                <a:off x="4371606" y="3078143"/>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F47967BD-D5F6-4A5E-85A0-530E79F46FE1}"/>
                  </a:ext>
                </a:extLst>
              </p:cNvPr>
              <p:cNvSpPr/>
              <p:nvPr/>
            </p:nvSpPr>
            <p:spPr>
              <a:xfrm>
                <a:off x="4371606" y="3240103"/>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12D558C4-B8BF-4550-B114-0C1CBD44DC58}"/>
                  </a:ext>
                </a:extLst>
              </p:cNvPr>
              <p:cNvSpPr/>
              <p:nvPr/>
            </p:nvSpPr>
            <p:spPr>
              <a:xfrm>
                <a:off x="4371606" y="3402004"/>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D3C81B48-84D8-448C-8C0A-117E942C08BD}"/>
                  </a:ext>
                </a:extLst>
              </p:cNvPr>
              <p:cNvSpPr/>
              <p:nvPr/>
            </p:nvSpPr>
            <p:spPr>
              <a:xfrm>
                <a:off x="4371606" y="3563963"/>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2242F7CD-C8B3-4273-BBE6-00E0A1970BB8}"/>
                  </a:ext>
                </a:extLst>
              </p:cNvPr>
              <p:cNvSpPr/>
              <p:nvPr/>
            </p:nvSpPr>
            <p:spPr>
              <a:xfrm>
                <a:off x="4371606" y="3725864"/>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B7D36AD2-B0B2-4197-B8B7-F6264BF29E6C}"/>
                  </a:ext>
                </a:extLst>
              </p:cNvPr>
              <p:cNvSpPr/>
              <p:nvPr/>
            </p:nvSpPr>
            <p:spPr>
              <a:xfrm>
                <a:off x="4371606" y="3887824"/>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377E8E2D-0793-4F43-BD78-CF9E802B15FC}"/>
                  </a:ext>
                </a:extLst>
              </p:cNvPr>
              <p:cNvSpPr/>
              <p:nvPr/>
            </p:nvSpPr>
            <p:spPr>
              <a:xfrm>
                <a:off x="4371606" y="4049784"/>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42639D46-4054-4D6C-B84F-7B6B4C6BB5E6}"/>
                  </a:ext>
                </a:extLst>
              </p:cNvPr>
              <p:cNvSpPr/>
              <p:nvPr/>
            </p:nvSpPr>
            <p:spPr>
              <a:xfrm>
                <a:off x="4371606" y="421168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6105DBFD-D98A-4730-A795-4D60E5EF38BC}"/>
                  </a:ext>
                </a:extLst>
              </p:cNvPr>
              <p:cNvSpPr/>
              <p:nvPr/>
            </p:nvSpPr>
            <p:spPr>
              <a:xfrm>
                <a:off x="4371606" y="4373644"/>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5C74ABD3-B5FE-4643-B9DD-CE084BC96087}"/>
                  </a:ext>
                </a:extLst>
              </p:cNvPr>
              <p:cNvSpPr/>
              <p:nvPr/>
            </p:nvSpPr>
            <p:spPr>
              <a:xfrm>
                <a:off x="4371606" y="453554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4EB09B47-4C09-435D-B85E-AA7A97D2E98B}"/>
                  </a:ext>
                </a:extLst>
              </p:cNvPr>
              <p:cNvSpPr/>
              <p:nvPr/>
            </p:nvSpPr>
            <p:spPr>
              <a:xfrm>
                <a:off x="4371606" y="469750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209302F7-B4CF-4238-92FA-584EDDE9B063}"/>
                  </a:ext>
                </a:extLst>
              </p:cNvPr>
              <p:cNvSpPr/>
              <p:nvPr/>
            </p:nvSpPr>
            <p:spPr>
              <a:xfrm>
                <a:off x="4371606" y="4859464"/>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FBA92EDF-AAB8-413B-8274-32F5B0C55F4A}"/>
                  </a:ext>
                </a:extLst>
              </p:cNvPr>
              <p:cNvSpPr/>
              <p:nvPr/>
            </p:nvSpPr>
            <p:spPr>
              <a:xfrm>
                <a:off x="4371606" y="502136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D0BA7D3A-B9FC-4788-837D-8B86D7AD7B70}"/>
                  </a:ext>
                </a:extLst>
              </p:cNvPr>
              <p:cNvSpPr/>
              <p:nvPr/>
            </p:nvSpPr>
            <p:spPr>
              <a:xfrm>
                <a:off x="4371606" y="5183325"/>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F31E36A6-B2C2-4EC5-B489-EEF5703B8936}"/>
                  </a:ext>
                </a:extLst>
              </p:cNvPr>
              <p:cNvSpPr/>
              <p:nvPr/>
            </p:nvSpPr>
            <p:spPr>
              <a:xfrm>
                <a:off x="4371606" y="5345226"/>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08532523-46D0-424B-A8E0-0EED610A314C}"/>
                  </a:ext>
                </a:extLst>
              </p:cNvPr>
              <p:cNvSpPr/>
              <p:nvPr/>
            </p:nvSpPr>
            <p:spPr>
              <a:xfrm>
                <a:off x="4371606" y="550718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D2B0513E-D8CD-471E-914B-85958E95B965}"/>
                  </a:ext>
                </a:extLst>
              </p:cNvPr>
              <p:cNvSpPr/>
              <p:nvPr/>
            </p:nvSpPr>
            <p:spPr>
              <a:xfrm>
                <a:off x="4371606" y="5669145"/>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FE2E4111-C378-425F-BE64-22C1E10AB979}"/>
                  </a:ext>
                </a:extLst>
              </p:cNvPr>
              <p:cNvSpPr/>
              <p:nvPr/>
            </p:nvSpPr>
            <p:spPr>
              <a:xfrm>
                <a:off x="4371606" y="5831046"/>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6AA24149-F27C-4996-BF37-1D893B37895D}"/>
                  </a:ext>
                </a:extLst>
              </p:cNvPr>
              <p:cNvSpPr/>
              <p:nvPr/>
            </p:nvSpPr>
            <p:spPr>
              <a:xfrm>
                <a:off x="4511866" y="2349442"/>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40A152DD-4A2B-4909-A604-4927E54E6424}"/>
                  </a:ext>
                </a:extLst>
              </p:cNvPr>
              <p:cNvSpPr/>
              <p:nvPr/>
            </p:nvSpPr>
            <p:spPr>
              <a:xfrm>
                <a:off x="4511866" y="2511343"/>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C4BA92D9-5B1B-49EB-A53B-F414A17F79BE}"/>
                  </a:ext>
                </a:extLst>
              </p:cNvPr>
              <p:cNvSpPr/>
              <p:nvPr/>
            </p:nvSpPr>
            <p:spPr>
              <a:xfrm>
                <a:off x="4511866" y="2997163"/>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118070FE-E9AC-4337-9CCC-1E5318A88443}"/>
                  </a:ext>
                </a:extLst>
              </p:cNvPr>
              <p:cNvSpPr/>
              <p:nvPr/>
            </p:nvSpPr>
            <p:spPr>
              <a:xfrm>
                <a:off x="4511866" y="3159123"/>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2890F218-61BA-4059-8C30-9E745A28760D}"/>
                  </a:ext>
                </a:extLst>
              </p:cNvPr>
              <p:cNvSpPr/>
              <p:nvPr/>
            </p:nvSpPr>
            <p:spPr>
              <a:xfrm>
                <a:off x="4511866" y="332102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88D7266B-B729-47C0-8ED0-56E789B9F13F}"/>
                  </a:ext>
                </a:extLst>
              </p:cNvPr>
              <p:cNvSpPr/>
              <p:nvPr/>
            </p:nvSpPr>
            <p:spPr>
              <a:xfrm>
                <a:off x="4511866" y="348298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90B9954B-82B8-4B5D-A4D6-893DDC8CC25A}"/>
                  </a:ext>
                </a:extLst>
              </p:cNvPr>
              <p:cNvSpPr/>
              <p:nvPr/>
            </p:nvSpPr>
            <p:spPr>
              <a:xfrm>
                <a:off x="4511866" y="3644943"/>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CDD038F9-C373-401E-9E5C-F8DCA1E04975}"/>
                  </a:ext>
                </a:extLst>
              </p:cNvPr>
              <p:cNvSpPr/>
              <p:nvPr/>
            </p:nvSpPr>
            <p:spPr>
              <a:xfrm>
                <a:off x="4511866" y="380684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8DE47243-5C99-4D86-A2AB-CCCD8F877E0C}"/>
                  </a:ext>
                </a:extLst>
              </p:cNvPr>
              <p:cNvSpPr/>
              <p:nvPr/>
            </p:nvSpPr>
            <p:spPr>
              <a:xfrm>
                <a:off x="4511866" y="3968804"/>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42A325A9-0E7F-47F1-BAC7-25E80AD45AE5}"/>
                  </a:ext>
                </a:extLst>
              </p:cNvPr>
              <p:cNvSpPr/>
              <p:nvPr/>
            </p:nvSpPr>
            <p:spPr>
              <a:xfrm>
                <a:off x="4511866" y="413070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60C47E1D-B2E5-47C6-9BB2-8E3D0712D507}"/>
                  </a:ext>
                </a:extLst>
              </p:cNvPr>
              <p:cNvSpPr/>
              <p:nvPr/>
            </p:nvSpPr>
            <p:spPr>
              <a:xfrm>
                <a:off x="4511866" y="429266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C4C108C9-0282-4504-8B3A-C45CC6246F5C}"/>
                  </a:ext>
                </a:extLst>
              </p:cNvPr>
              <p:cNvSpPr/>
              <p:nvPr/>
            </p:nvSpPr>
            <p:spPr>
              <a:xfrm>
                <a:off x="4511866" y="445462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815FC8DB-3A82-4FD5-9B6D-468F8C4F316E}"/>
                  </a:ext>
                </a:extLst>
              </p:cNvPr>
              <p:cNvSpPr/>
              <p:nvPr/>
            </p:nvSpPr>
            <p:spPr>
              <a:xfrm>
                <a:off x="4511866" y="461652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4A49599D-1FC0-485C-98AE-7B08DFE46818}"/>
                  </a:ext>
                </a:extLst>
              </p:cNvPr>
              <p:cNvSpPr/>
              <p:nvPr/>
            </p:nvSpPr>
            <p:spPr>
              <a:xfrm>
                <a:off x="4511866" y="4778485"/>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5A72A21F-E23E-47B4-9EC0-9DFF87EFE3FC}"/>
                  </a:ext>
                </a:extLst>
              </p:cNvPr>
              <p:cNvSpPr/>
              <p:nvPr/>
            </p:nvSpPr>
            <p:spPr>
              <a:xfrm>
                <a:off x="4511866" y="494038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85642507-995F-4CBF-800A-449AE58EB8F2}"/>
                  </a:ext>
                </a:extLst>
              </p:cNvPr>
              <p:cNvSpPr/>
              <p:nvPr/>
            </p:nvSpPr>
            <p:spPr>
              <a:xfrm>
                <a:off x="4511866" y="510234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B6A0CB2A-15A4-409A-B462-79C86B3C260A}"/>
                  </a:ext>
                </a:extLst>
              </p:cNvPr>
              <p:cNvSpPr/>
              <p:nvPr/>
            </p:nvSpPr>
            <p:spPr>
              <a:xfrm>
                <a:off x="4511866" y="5264305"/>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70CB742F-1533-4B3A-BF25-2895A405576A}"/>
                  </a:ext>
                </a:extLst>
              </p:cNvPr>
              <p:cNvSpPr/>
              <p:nvPr/>
            </p:nvSpPr>
            <p:spPr>
              <a:xfrm>
                <a:off x="4511866" y="542620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3 h 113383"/>
                  <a:gd name="connsiteX5" fmla="*/ 98152 w 130849"/>
                  <a:gd name="connsiteY5" fmla="*/ 113383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3"/>
                    </a:lnTo>
                    <a:lnTo>
                      <a:pt x="98152" y="113383"/>
                    </a:lnTo>
                    <a:lnTo>
                      <a:pt x="130850" y="56692"/>
                    </a:lnTo>
                    <a:close/>
                  </a:path>
                </a:pathLst>
              </a:custGeom>
              <a:grpFill/>
              <a:ln w="5877"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087DD81E-7629-4D3D-B569-D841D72BFE25}"/>
                  </a:ext>
                </a:extLst>
              </p:cNvPr>
              <p:cNvSpPr/>
              <p:nvPr/>
            </p:nvSpPr>
            <p:spPr>
              <a:xfrm>
                <a:off x="4511866" y="5588165"/>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125A3D46-C16B-4648-9FCE-DFC62247BE31}"/>
                  </a:ext>
                </a:extLst>
              </p:cNvPr>
              <p:cNvSpPr/>
              <p:nvPr/>
            </p:nvSpPr>
            <p:spPr>
              <a:xfrm>
                <a:off x="4511866" y="5750066"/>
                <a:ext cx="130849" cy="113383"/>
              </a:xfrm>
              <a:custGeom>
                <a:avLst/>
                <a:gdLst>
                  <a:gd name="connsiteX0" fmla="*/ 130850 w 130849"/>
                  <a:gd name="connsiteY0" fmla="*/ 56691 h 113383"/>
                  <a:gd name="connsiteX1" fmla="*/ 98152 w 130849"/>
                  <a:gd name="connsiteY1" fmla="*/ 0 h 113383"/>
                  <a:gd name="connsiteX2" fmla="*/ 32698 w 130849"/>
                  <a:gd name="connsiteY2" fmla="*/ 0 h 113383"/>
                  <a:gd name="connsiteX3" fmla="*/ 0 w 130849"/>
                  <a:gd name="connsiteY3" fmla="*/ 56691 h 113383"/>
                  <a:gd name="connsiteX4" fmla="*/ 32698 w 130849"/>
                  <a:gd name="connsiteY4" fmla="*/ 113383 h 113383"/>
                  <a:gd name="connsiteX5" fmla="*/ 98152 w 130849"/>
                  <a:gd name="connsiteY5" fmla="*/ 113383 h 113383"/>
                  <a:gd name="connsiteX6" fmla="*/ 130850 w 130849"/>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1"/>
                    </a:moveTo>
                    <a:lnTo>
                      <a:pt x="98152" y="0"/>
                    </a:lnTo>
                    <a:lnTo>
                      <a:pt x="32698" y="0"/>
                    </a:lnTo>
                    <a:lnTo>
                      <a:pt x="0" y="56691"/>
                    </a:lnTo>
                    <a:lnTo>
                      <a:pt x="32698" y="113383"/>
                    </a:lnTo>
                    <a:lnTo>
                      <a:pt x="98152" y="113383"/>
                    </a:lnTo>
                    <a:lnTo>
                      <a:pt x="130850" y="56691"/>
                    </a:lnTo>
                    <a:close/>
                  </a:path>
                </a:pathLst>
              </a:custGeom>
              <a:grpFill/>
              <a:ln w="5877"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E104E925-A260-42B2-8E26-63B62C2E282B}"/>
                  </a:ext>
                </a:extLst>
              </p:cNvPr>
              <p:cNvSpPr/>
              <p:nvPr/>
            </p:nvSpPr>
            <p:spPr>
              <a:xfrm>
                <a:off x="4652125" y="3078143"/>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129717A5-61F1-40DB-B463-0F0EAE94B0A6}"/>
                  </a:ext>
                </a:extLst>
              </p:cNvPr>
              <p:cNvSpPr/>
              <p:nvPr/>
            </p:nvSpPr>
            <p:spPr>
              <a:xfrm>
                <a:off x="4652125" y="3240103"/>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2425F5AB-C9EB-47F0-8183-4171E5E5C423}"/>
                  </a:ext>
                </a:extLst>
              </p:cNvPr>
              <p:cNvSpPr/>
              <p:nvPr/>
            </p:nvSpPr>
            <p:spPr>
              <a:xfrm>
                <a:off x="4652125" y="340200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F6EFE499-E085-49E8-88FE-517DC724D4FA}"/>
                  </a:ext>
                </a:extLst>
              </p:cNvPr>
              <p:cNvSpPr/>
              <p:nvPr/>
            </p:nvSpPr>
            <p:spPr>
              <a:xfrm>
                <a:off x="4652125" y="3563963"/>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8B3DAD94-53C4-4F2D-A238-E2F26AB8286B}"/>
                  </a:ext>
                </a:extLst>
              </p:cNvPr>
              <p:cNvSpPr/>
              <p:nvPr/>
            </p:nvSpPr>
            <p:spPr>
              <a:xfrm>
                <a:off x="4652125" y="372586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168A1502-A808-4C23-9759-CB5986CE8580}"/>
                  </a:ext>
                </a:extLst>
              </p:cNvPr>
              <p:cNvSpPr/>
              <p:nvPr/>
            </p:nvSpPr>
            <p:spPr>
              <a:xfrm>
                <a:off x="4652125" y="388782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DB7448E4-F4E6-47EF-8E8B-926C8441374D}"/>
                  </a:ext>
                </a:extLst>
              </p:cNvPr>
              <p:cNvSpPr/>
              <p:nvPr/>
            </p:nvSpPr>
            <p:spPr>
              <a:xfrm>
                <a:off x="4652125" y="404978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AB57F60E-4C6A-46E0-A12D-DCEC8D60CE59}"/>
                  </a:ext>
                </a:extLst>
              </p:cNvPr>
              <p:cNvSpPr/>
              <p:nvPr/>
            </p:nvSpPr>
            <p:spPr>
              <a:xfrm>
                <a:off x="4652125" y="421168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9032E882-CD82-4993-964A-3C4B3235DE48}"/>
                  </a:ext>
                </a:extLst>
              </p:cNvPr>
              <p:cNvSpPr/>
              <p:nvPr/>
            </p:nvSpPr>
            <p:spPr>
              <a:xfrm>
                <a:off x="4652125" y="4373644"/>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B669FAA1-36F5-495F-A9BD-E9F701AF6067}"/>
                  </a:ext>
                </a:extLst>
              </p:cNvPr>
              <p:cNvSpPr/>
              <p:nvPr/>
            </p:nvSpPr>
            <p:spPr>
              <a:xfrm>
                <a:off x="4652125" y="453554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5E809BC0-198C-486C-AB4B-EA97ABE927F1}"/>
                  </a:ext>
                </a:extLst>
              </p:cNvPr>
              <p:cNvSpPr/>
              <p:nvPr/>
            </p:nvSpPr>
            <p:spPr>
              <a:xfrm>
                <a:off x="4652125" y="469750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59F5285A-5F96-4BCC-AB76-E3B75697FD89}"/>
                  </a:ext>
                </a:extLst>
              </p:cNvPr>
              <p:cNvSpPr/>
              <p:nvPr/>
            </p:nvSpPr>
            <p:spPr>
              <a:xfrm>
                <a:off x="4652125" y="485946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B264CAD2-8EB6-468F-9310-4005973C399E}"/>
                  </a:ext>
                </a:extLst>
              </p:cNvPr>
              <p:cNvSpPr/>
              <p:nvPr/>
            </p:nvSpPr>
            <p:spPr>
              <a:xfrm>
                <a:off x="4652125" y="502136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C2701C82-3E4E-4C91-868C-3EFF330A8A96}"/>
                  </a:ext>
                </a:extLst>
              </p:cNvPr>
              <p:cNvSpPr/>
              <p:nvPr/>
            </p:nvSpPr>
            <p:spPr>
              <a:xfrm>
                <a:off x="4652125" y="5183325"/>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00997ED4-6909-435B-8349-7EAF053BD0CB}"/>
                  </a:ext>
                </a:extLst>
              </p:cNvPr>
              <p:cNvSpPr/>
              <p:nvPr/>
            </p:nvSpPr>
            <p:spPr>
              <a:xfrm>
                <a:off x="4652125" y="534522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4ED77F63-1E56-4766-BBE8-B495DCAAAFC3}"/>
                  </a:ext>
                </a:extLst>
              </p:cNvPr>
              <p:cNvSpPr/>
              <p:nvPr/>
            </p:nvSpPr>
            <p:spPr>
              <a:xfrm>
                <a:off x="4652125" y="550718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B33C4730-2E96-4C02-BF45-C581503C856C}"/>
                  </a:ext>
                </a:extLst>
              </p:cNvPr>
              <p:cNvSpPr/>
              <p:nvPr/>
            </p:nvSpPr>
            <p:spPr>
              <a:xfrm>
                <a:off x="4652125" y="5669145"/>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FD060D2C-815D-414A-88FF-8E8B3B69A435}"/>
                  </a:ext>
                </a:extLst>
              </p:cNvPr>
              <p:cNvSpPr/>
              <p:nvPr/>
            </p:nvSpPr>
            <p:spPr>
              <a:xfrm>
                <a:off x="4792325" y="3159123"/>
                <a:ext cx="130908" cy="113324"/>
              </a:xfrm>
              <a:custGeom>
                <a:avLst/>
                <a:gdLst>
                  <a:gd name="connsiteX0" fmla="*/ 130908 w 130908"/>
                  <a:gd name="connsiteY0" fmla="*/ 56692 h 113324"/>
                  <a:gd name="connsiteX1" fmla="*/ 98152 w 130908"/>
                  <a:gd name="connsiteY1" fmla="*/ 0 h 113324"/>
                  <a:gd name="connsiteX2" fmla="*/ 32756 w 130908"/>
                  <a:gd name="connsiteY2" fmla="*/ 0 h 113324"/>
                  <a:gd name="connsiteX3" fmla="*/ 0 w 130908"/>
                  <a:gd name="connsiteY3" fmla="*/ 56692 h 113324"/>
                  <a:gd name="connsiteX4" fmla="*/ 32756 w 130908"/>
                  <a:gd name="connsiteY4" fmla="*/ 113325 h 113324"/>
                  <a:gd name="connsiteX5" fmla="*/ 98152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152" y="0"/>
                    </a:lnTo>
                    <a:lnTo>
                      <a:pt x="32756" y="0"/>
                    </a:lnTo>
                    <a:lnTo>
                      <a:pt x="0" y="56692"/>
                    </a:lnTo>
                    <a:lnTo>
                      <a:pt x="32756" y="113325"/>
                    </a:lnTo>
                    <a:lnTo>
                      <a:pt x="98152" y="113325"/>
                    </a:lnTo>
                    <a:lnTo>
                      <a:pt x="130908" y="56692"/>
                    </a:lnTo>
                    <a:close/>
                  </a:path>
                </a:pathLst>
              </a:custGeom>
              <a:grpFill/>
              <a:ln w="5877"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292DCA2E-1BA9-41AF-AF68-03818629632B}"/>
                  </a:ext>
                </a:extLst>
              </p:cNvPr>
              <p:cNvSpPr/>
              <p:nvPr/>
            </p:nvSpPr>
            <p:spPr>
              <a:xfrm>
                <a:off x="4792325" y="3321024"/>
                <a:ext cx="130908" cy="113383"/>
              </a:xfrm>
              <a:custGeom>
                <a:avLst/>
                <a:gdLst>
                  <a:gd name="connsiteX0" fmla="*/ 130908 w 130908"/>
                  <a:gd name="connsiteY0" fmla="*/ 56692 h 113383"/>
                  <a:gd name="connsiteX1" fmla="*/ 98152 w 130908"/>
                  <a:gd name="connsiteY1" fmla="*/ 0 h 113383"/>
                  <a:gd name="connsiteX2" fmla="*/ 32756 w 130908"/>
                  <a:gd name="connsiteY2" fmla="*/ 0 h 113383"/>
                  <a:gd name="connsiteX3" fmla="*/ 0 w 130908"/>
                  <a:gd name="connsiteY3" fmla="*/ 56692 h 113383"/>
                  <a:gd name="connsiteX4" fmla="*/ 32756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6" y="0"/>
                    </a:lnTo>
                    <a:lnTo>
                      <a:pt x="0" y="56692"/>
                    </a:lnTo>
                    <a:lnTo>
                      <a:pt x="32756"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7DA32D9D-4A6B-4A1B-8947-8F50CBE87F3A}"/>
                  </a:ext>
                </a:extLst>
              </p:cNvPr>
              <p:cNvSpPr/>
              <p:nvPr/>
            </p:nvSpPr>
            <p:spPr>
              <a:xfrm>
                <a:off x="4792325" y="3482984"/>
                <a:ext cx="130908" cy="113383"/>
              </a:xfrm>
              <a:custGeom>
                <a:avLst/>
                <a:gdLst>
                  <a:gd name="connsiteX0" fmla="*/ 130908 w 130908"/>
                  <a:gd name="connsiteY0" fmla="*/ 56692 h 113383"/>
                  <a:gd name="connsiteX1" fmla="*/ 98152 w 130908"/>
                  <a:gd name="connsiteY1" fmla="*/ 0 h 113383"/>
                  <a:gd name="connsiteX2" fmla="*/ 32756 w 130908"/>
                  <a:gd name="connsiteY2" fmla="*/ 0 h 113383"/>
                  <a:gd name="connsiteX3" fmla="*/ 0 w 130908"/>
                  <a:gd name="connsiteY3" fmla="*/ 56692 h 113383"/>
                  <a:gd name="connsiteX4" fmla="*/ 32756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6" y="0"/>
                    </a:lnTo>
                    <a:lnTo>
                      <a:pt x="0" y="56692"/>
                    </a:lnTo>
                    <a:lnTo>
                      <a:pt x="32756"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60E01FBB-3718-4CF7-8C94-E2F28852ECC7}"/>
                  </a:ext>
                </a:extLst>
              </p:cNvPr>
              <p:cNvSpPr/>
              <p:nvPr/>
            </p:nvSpPr>
            <p:spPr>
              <a:xfrm>
                <a:off x="4792325" y="3644943"/>
                <a:ext cx="130908" cy="113324"/>
              </a:xfrm>
              <a:custGeom>
                <a:avLst/>
                <a:gdLst>
                  <a:gd name="connsiteX0" fmla="*/ 130908 w 130908"/>
                  <a:gd name="connsiteY0" fmla="*/ 56633 h 113324"/>
                  <a:gd name="connsiteX1" fmla="*/ 98152 w 130908"/>
                  <a:gd name="connsiteY1" fmla="*/ 0 h 113324"/>
                  <a:gd name="connsiteX2" fmla="*/ 32756 w 130908"/>
                  <a:gd name="connsiteY2" fmla="*/ 0 h 113324"/>
                  <a:gd name="connsiteX3" fmla="*/ 0 w 130908"/>
                  <a:gd name="connsiteY3" fmla="*/ 56633 h 113324"/>
                  <a:gd name="connsiteX4" fmla="*/ 32756 w 130908"/>
                  <a:gd name="connsiteY4" fmla="*/ 113325 h 113324"/>
                  <a:gd name="connsiteX5" fmla="*/ 98152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152" y="0"/>
                    </a:lnTo>
                    <a:lnTo>
                      <a:pt x="32756" y="0"/>
                    </a:lnTo>
                    <a:lnTo>
                      <a:pt x="0" y="56633"/>
                    </a:lnTo>
                    <a:lnTo>
                      <a:pt x="32756" y="113325"/>
                    </a:lnTo>
                    <a:lnTo>
                      <a:pt x="98152" y="113325"/>
                    </a:lnTo>
                    <a:lnTo>
                      <a:pt x="130908" y="56633"/>
                    </a:lnTo>
                    <a:close/>
                  </a:path>
                </a:pathLst>
              </a:custGeom>
              <a:grpFill/>
              <a:ln w="5877"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75D9A51A-FC4C-426F-BB43-521E86DE5728}"/>
                  </a:ext>
                </a:extLst>
              </p:cNvPr>
              <p:cNvSpPr/>
              <p:nvPr/>
            </p:nvSpPr>
            <p:spPr>
              <a:xfrm>
                <a:off x="4792325" y="3806844"/>
                <a:ext cx="130908" cy="113383"/>
              </a:xfrm>
              <a:custGeom>
                <a:avLst/>
                <a:gdLst>
                  <a:gd name="connsiteX0" fmla="*/ 130908 w 130908"/>
                  <a:gd name="connsiteY0" fmla="*/ 56692 h 113383"/>
                  <a:gd name="connsiteX1" fmla="*/ 98152 w 130908"/>
                  <a:gd name="connsiteY1" fmla="*/ 0 h 113383"/>
                  <a:gd name="connsiteX2" fmla="*/ 32756 w 130908"/>
                  <a:gd name="connsiteY2" fmla="*/ 0 h 113383"/>
                  <a:gd name="connsiteX3" fmla="*/ 0 w 130908"/>
                  <a:gd name="connsiteY3" fmla="*/ 56692 h 113383"/>
                  <a:gd name="connsiteX4" fmla="*/ 32756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6" y="0"/>
                    </a:lnTo>
                    <a:lnTo>
                      <a:pt x="0" y="56692"/>
                    </a:lnTo>
                    <a:lnTo>
                      <a:pt x="32756"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23A1D7CE-1D59-4330-8F93-5FEEBE88E1E8}"/>
                  </a:ext>
                </a:extLst>
              </p:cNvPr>
              <p:cNvSpPr/>
              <p:nvPr/>
            </p:nvSpPr>
            <p:spPr>
              <a:xfrm>
                <a:off x="4792325" y="3968804"/>
                <a:ext cx="130908" cy="113324"/>
              </a:xfrm>
              <a:custGeom>
                <a:avLst/>
                <a:gdLst>
                  <a:gd name="connsiteX0" fmla="*/ 130908 w 130908"/>
                  <a:gd name="connsiteY0" fmla="*/ 56692 h 113324"/>
                  <a:gd name="connsiteX1" fmla="*/ 98152 w 130908"/>
                  <a:gd name="connsiteY1" fmla="*/ 0 h 113324"/>
                  <a:gd name="connsiteX2" fmla="*/ 32756 w 130908"/>
                  <a:gd name="connsiteY2" fmla="*/ 0 h 113324"/>
                  <a:gd name="connsiteX3" fmla="*/ 0 w 130908"/>
                  <a:gd name="connsiteY3" fmla="*/ 56692 h 113324"/>
                  <a:gd name="connsiteX4" fmla="*/ 32756 w 130908"/>
                  <a:gd name="connsiteY4" fmla="*/ 113325 h 113324"/>
                  <a:gd name="connsiteX5" fmla="*/ 98152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152" y="0"/>
                    </a:lnTo>
                    <a:lnTo>
                      <a:pt x="32756" y="0"/>
                    </a:lnTo>
                    <a:lnTo>
                      <a:pt x="0" y="56692"/>
                    </a:lnTo>
                    <a:lnTo>
                      <a:pt x="32756" y="113325"/>
                    </a:lnTo>
                    <a:lnTo>
                      <a:pt x="98152" y="113325"/>
                    </a:lnTo>
                    <a:lnTo>
                      <a:pt x="130908" y="56692"/>
                    </a:lnTo>
                    <a:close/>
                  </a:path>
                </a:pathLst>
              </a:custGeom>
              <a:grpFill/>
              <a:ln w="5877"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40262CBF-8284-4F5A-A9F4-6847CA16F500}"/>
                  </a:ext>
                </a:extLst>
              </p:cNvPr>
              <p:cNvSpPr/>
              <p:nvPr/>
            </p:nvSpPr>
            <p:spPr>
              <a:xfrm>
                <a:off x="4792325" y="4130705"/>
                <a:ext cx="130908" cy="113383"/>
              </a:xfrm>
              <a:custGeom>
                <a:avLst/>
                <a:gdLst>
                  <a:gd name="connsiteX0" fmla="*/ 130908 w 130908"/>
                  <a:gd name="connsiteY0" fmla="*/ 56692 h 113383"/>
                  <a:gd name="connsiteX1" fmla="*/ 98152 w 130908"/>
                  <a:gd name="connsiteY1" fmla="*/ 0 h 113383"/>
                  <a:gd name="connsiteX2" fmla="*/ 32756 w 130908"/>
                  <a:gd name="connsiteY2" fmla="*/ 0 h 113383"/>
                  <a:gd name="connsiteX3" fmla="*/ 0 w 130908"/>
                  <a:gd name="connsiteY3" fmla="*/ 56692 h 113383"/>
                  <a:gd name="connsiteX4" fmla="*/ 32756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6" y="0"/>
                    </a:lnTo>
                    <a:lnTo>
                      <a:pt x="0" y="56692"/>
                    </a:lnTo>
                    <a:lnTo>
                      <a:pt x="32756"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C794BA31-C640-43B4-BC78-9B15E9C7D146}"/>
                  </a:ext>
                </a:extLst>
              </p:cNvPr>
              <p:cNvSpPr/>
              <p:nvPr/>
            </p:nvSpPr>
            <p:spPr>
              <a:xfrm>
                <a:off x="4792325" y="4292665"/>
                <a:ext cx="130908" cy="113383"/>
              </a:xfrm>
              <a:custGeom>
                <a:avLst/>
                <a:gdLst>
                  <a:gd name="connsiteX0" fmla="*/ 130908 w 130908"/>
                  <a:gd name="connsiteY0" fmla="*/ 56692 h 113383"/>
                  <a:gd name="connsiteX1" fmla="*/ 98152 w 130908"/>
                  <a:gd name="connsiteY1" fmla="*/ 0 h 113383"/>
                  <a:gd name="connsiteX2" fmla="*/ 32756 w 130908"/>
                  <a:gd name="connsiteY2" fmla="*/ 0 h 113383"/>
                  <a:gd name="connsiteX3" fmla="*/ 0 w 130908"/>
                  <a:gd name="connsiteY3" fmla="*/ 56692 h 113383"/>
                  <a:gd name="connsiteX4" fmla="*/ 32756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6" y="0"/>
                    </a:lnTo>
                    <a:lnTo>
                      <a:pt x="0" y="56692"/>
                    </a:lnTo>
                    <a:lnTo>
                      <a:pt x="32756"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ADDAA330-1F19-4C8F-ABEE-A1C9F83753B2}"/>
                  </a:ext>
                </a:extLst>
              </p:cNvPr>
              <p:cNvSpPr/>
              <p:nvPr/>
            </p:nvSpPr>
            <p:spPr>
              <a:xfrm>
                <a:off x="4792325" y="4454624"/>
                <a:ext cx="130908" cy="113324"/>
              </a:xfrm>
              <a:custGeom>
                <a:avLst/>
                <a:gdLst>
                  <a:gd name="connsiteX0" fmla="*/ 130908 w 130908"/>
                  <a:gd name="connsiteY0" fmla="*/ 56633 h 113324"/>
                  <a:gd name="connsiteX1" fmla="*/ 98152 w 130908"/>
                  <a:gd name="connsiteY1" fmla="*/ 0 h 113324"/>
                  <a:gd name="connsiteX2" fmla="*/ 32756 w 130908"/>
                  <a:gd name="connsiteY2" fmla="*/ 0 h 113324"/>
                  <a:gd name="connsiteX3" fmla="*/ 0 w 130908"/>
                  <a:gd name="connsiteY3" fmla="*/ 56633 h 113324"/>
                  <a:gd name="connsiteX4" fmla="*/ 32756 w 130908"/>
                  <a:gd name="connsiteY4" fmla="*/ 113325 h 113324"/>
                  <a:gd name="connsiteX5" fmla="*/ 98152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152" y="0"/>
                    </a:lnTo>
                    <a:lnTo>
                      <a:pt x="32756" y="0"/>
                    </a:lnTo>
                    <a:lnTo>
                      <a:pt x="0" y="56633"/>
                    </a:lnTo>
                    <a:lnTo>
                      <a:pt x="32756" y="113325"/>
                    </a:lnTo>
                    <a:lnTo>
                      <a:pt x="98152" y="113325"/>
                    </a:lnTo>
                    <a:lnTo>
                      <a:pt x="130908" y="56633"/>
                    </a:lnTo>
                    <a:close/>
                  </a:path>
                </a:pathLst>
              </a:custGeom>
              <a:grpFill/>
              <a:ln w="5877"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F3970AA6-74A9-453F-9C83-BAACF96F451A}"/>
                  </a:ext>
                </a:extLst>
              </p:cNvPr>
              <p:cNvSpPr/>
              <p:nvPr/>
            </p:nvSpPr>
            <p:spPr>
              <a:xfrm>
                <a:off x="4792325" y="4616525"/>
                <a:ext cx="130908" cy="113383"/>
              </a:xfrm>
              <a:custGeom>
                <a:avLst/>
                <a:gdLst>
                  <a:gd name="connsiteX0" fmla="*/ 130908 w 130908"/>
                  <a:gd name="connsiteY0" fmla="*/ 56692 h 113383"/>
                  <a:gd name="connsiteX1" fmla="*/ 98152 w 130908"/>
                  <a:gd name="connsiteY1" fmla="*/ 0 h 113383"/>
                  <a:gd name="connsiteX2" fmla="*/ 32756 w 130908"/>
                  <a:gd name="connsiteY2" fmla="*/ 0 h 113383"/>
                  <a:gd name="connsiteX3" fmla="*/ 0 w 130908"/>
                  <a:gd name="connsiteY3" fmla="*/ 56692 h 113383"/>
                  <a:gd name="connsiteX4" fmla="*/ 32756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6" y="0"/>
                    </a:lnTo>
                    <a:lnTo>
                      <a:pt x="0" y="56692"/>
                    </a:lnTo>
                    <a:lnTo>
                      <a:pt x="32756"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839EF9F5-CFF3-4E39-B4D0-4C09EFFB5CAA}"/>
                  </a:ext>
                </a:extLst>
              </p:cNvPr>
              <p:cNvSpPr/>
              <p:nvPr/>
            </p:nvSpPr>
            <p:spPr>
              <a:xfrm>
                <a:off x="4792325" y="4778485"/>
                <a:ext cx="130908" cy="113324"/>
              </a:xfrm>
              <a:custGeom>
                <a:avLst/>
                <a:gdLst>
                  <a:gd name="connsiteX0" fmla="*/ 130908 w 130908"/>
                  <a:gd name="connsiteY0" fmla="*/ 56692 h 113324"/>
                  <a:gd name="connsiteX1" fmla="*/ 98152 w 130908"/>
                  <a:gd name="connsiteY1" fmla="*/ 0 h 113324"/>
                  <a:gd name="connsiteX2" fmla="*/ 32756 w 130908"/>
                  <a:gd name="connsiteY2" fmla="*/ 0 h 113324"/>
                  <a:gd name="connsiteX3" fmla="*/ 0 w 130908"/>
                  <a:gd name="connsiteY3" fmla="*/ 56692 h 113324"/>
                  <a:gd name="connsiteX4" fmla="*/ 32756 w 130908"/>
                  <a:gd name="connsiteY4" fmla="*/ 113325 h 113324"/>
                  <a:gd name="connsiteX5" fmla="*/ 98152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152" y="0"/>
                    </a:lnTo>
                    <a:lnTo>
                      <a:pt x="32756" y="0"/>
                    </a:lnTo>
                    <a:lnTo>
                      <a:pt x="0" y="56692"/>
                    </a:lnTo>
                    <a:lnTo>
                      <a:pt x="32756" y="113325"/>
                    </a:lnTo>
                    <a:lnTo>
                      <a:pt x="98152" y="113325"/>
                    </a:lnTo>
                    <a:lnTo>
                      <a:pt x="130908" y="56692"/>
                    </a:lnTo>
                    <a:close/>
                  </a:path>
                </a:pathLst>
              </a:custGeom>
              <a:grpFill/>
              <a:ln w="5877"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A77CC2A8-6584-42F5-8519-4B3CA3DD32D4}"/>
                  </a:ext>
                </a:extLst>
              </p:cNvPr>
              <p:cNvSpPr/>
              <p:nvPr/>
            </p:nvSpPr>
            <p:spPr>
              <a:xfrm>
                <a:off x="4792325" y="4940386"/>
                <a:ext cx="130908" cy="113383"/>
              </a:xfrm>
              <a:custGeom>
                <a:avLst/>
                <a:gdLst>
                  <a:gd name="connsiteX0" fmla="*/ 130908 w 130908"/>
                  <a:gd name="connsiteY0" fmla="*/ 56692 h 113383"/>
                  <a:gd name="connsiteX1" fmla="*/ 98152 w 130908"/>
                  <a:gd name="connsiteY1" fmla="*/ 0 h 113383"/>
                  <a:gd name="connsiteX2" fmla="*/ 32756 w 130908"/>
                  <a:gd name="connsiteY2" fmla="*/ 0 h 113383"/>
                  <a:gd name="connsiteX3" fmla="*/ 0 w 130908"/>
                  <a:gd name="connsiteY3" fmla="*/ 56692 h 113383"/>
                  <a:gd name="connsiteX4" fmla="*/ 32756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6" y="0"/>
                    </a:lnTo>
                    <a:lnTo>
                      <a:pt x="0" y="56692"/>
                    </a:lnTo>
                    <a:lnTo>
                      <a:pt x="32756"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CBF50B7A-2AB4-4095-8C33-ABC23BC5F642}"/>
                  </a:ext>
                </a:extLst>
              </p:cNvPr>
              <p:cNvSpPr/>
              <p:nvPr/>
            </p:nvSpPr>
            <p:spPr>
              <a:xfrm>
                <a:off x="4792325" y="5102345"/>
                <a:ext cx="130908" cy="113383"/>
              </a:xfrm>
              <a:custGeom>
                <a:avLst/>
                <a:gdLst>
                  <a:gd name="connsiteX0" fmla="*/ 130908 w 130908"/>
                  <a:gd name="connsiteY0" fmla="*/ 56692 h 113383"/>
                  <a:gd name="connsiteX1" fmla="*/ 98152 w 130908"/>
                  <a:gd name="connsiteY1" fmla="*/ 0 h 113383"/>
                  <a:gd name="connsiteX2" fmla="*/ 32756 w 130908"/>
                  <a:gd name="connsiteY2" fmla="*/ 0 h 113383"/>
                  <a:gd name="connsiteX3" fmla="*/ 0 w 130908"/>
                  <a:gd name="connsiteY3" fmla="*/ 56692 h 113383"/>
                  <a:gd name="connsiteX4" fmla="*/ 32756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6" y="0"/>
                    </a:lnTo>
                    <a:lnTo>
                      <a:pt x="0" y="56692"/>
                    </a:lnTo>
                    <a:lnTo>
                      <a:pt x="32756"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2AD99051-EF31-4DFF-AAB3-292E0A36DA73}"/>
                  </a:ext>
                </a:extLst>
              </p:cNvPr>
              <p:cNvSpPr/>
              <p:nvPr/>
            </p:nvSpPr>
            <p:spPr>
              <a:xfrm>
                <a:off x="4792325" y="5264305"/>
                <a:ext cx="130908" cy="113324"/>
              </a:xfrm>
              <a:custGeom>
                <a:avLst/>
                <a:gdLst>
                  <a:gd name="connsiteX0" fmla="*/ 130908 w 130908"/>
                  <a:gd name="connsiteY0" fmla="*/ 56633 h 113324"/>
                  <a:gd name="connsiteX1" fmla="*/ 98152 w 130908"/>
                  <a:gd name="connsiteY1" fmla="*/ 0 h 113324"/>
                  <a:gd name="connsiteX2" fmla="*/ 32756 w 130908"/>
                  <a:gd name="connsiteY2" fmla="*/ 0 h 113324"/>
                  <a:gd name="connsiteX3" fmla="*/ 0 w 130908"/>
                  <a:gd name="connsiteY3" fmla="*/ 56633 h 113324"/>
                  <a:gd name="connsiteX4" fmla="*/ 32756 w 130908"/>
                  <a:gd name="connsiteY4" fmla="*/ 113325 h 113324"/>
                  <a:gd name="connsiteX5" fmla="*/ 98152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152" y="0"/>
                    </a:lnTo>
                    <a:lnTo>
                      <a:pt x="32756" y="0"/>
                    </a:lnTo>
                    <a:lnTo>
                      <a:pt x="0" y="56633"/>
                    </a:lnTo>
                    <a:lnTo>
                      <a:pt x="32756" y="113325"/>
                    </a:lnTo>
                    <a:lnTo>
                      <a:pt x="98152" y="113325"/>
                    </a:lnTo>
                    <a:lnTo>
                      <a:pt x="130908" y="56633"/>
                    </a:lnTo>
                    <a:close/>
                  </a:path>
                </a:pathLst>
              </a:custGeom>
              <a:grpFill/>
              <a:ln w="5877"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2FEAE346-A042-44C5-B474-99A94519C0E5}"/>
                  </a:ext>
                </a:extLst>
              </p:cNvPr>
              <p:cNvSpPr/>
              <p:nvPr/>
            </p:nvSpPr>
            <p:spPr>
              <a:xfrm>
                <a:off x="4792325" y="5426206"/>
                <a:ext cx="130908" cy="113383"/>
              </a:xfrm>
              <a:custGeom>
                <a:avLst/>
                <a:gdLst>
                  <a:gd name="connsiteX0" fmla="*/ 130908 w 130908"/>
                  <a:gd name="connsiteY0" fmla="*/ 56692 h 113383"/>
                  <a:gd name="connsiteX1" fmla="*/ 98152 w 130908"/>
                  <a:gd name="connsiteY1" fmla="*/ 0 h 113383"/>
                  <a:gd name="connsiteX2" fmla="*/ 32756 w 130908"/>
                  <a:gd name="connsiteY2" fmla="*/ 0 h 113383"/>
                  <a:gd name="connsiteX3" fmla="*/ 0 w 130908"/>
                  <a:gd name="connsiteY3" fmla="*/ 56692 h 113383"/>
                  <a:gd name="connsiteX4" fmla="*/ 32756 w 130908"/>
                  <a:gd name="connsiteY4" fmla="*/ 113383 h 113383"/>
                  <a:gd name="connsiteX5" fmla="*/ 98152 w 130908"/>
                  <a:gd name="connsiteY5" fmla="*/ 113383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6" y="0"/>
                    </a:lnTo>
                    <a:lnTo>
                      <a:pt x="0" y="56692"/>
                    </a:lnTo>
                    <a:lnTo>
                      <a:pt x="32756" y="113383"/>
                    </a:lnTo>
                    <a:lnTo>
                      <a:pt x="98152" y="113383"/>
                    </a:lnTo>
                    <a:lnTo>
                      <a:pt x="130908" y="56692"/>
                    </a:lnTo>
                    <a:close/>
                  </a:path>
                </a:pathLst>
              </a:custGeom>
              <a:grpFill/>
              <a:ln w="5877"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FE638413-D6D4-4D41-9DF1-1B411634ED07}"/>
                  </a:ext>
                </a:extLst>
              </p:cNvPr>
              <p:cNvSpPr/>
              <p:nvPr/>
            </p:nvSpPr>
            <p:spPr>
              <a:xfrm>
                <a:off x="4792325" y="5588165"/>
                <a:ext cx="130908" cy="113324"/>
              </a:xfrm>
              <a:custGeom>
                <a:avLst/>
                <a:gdLst>
                  <a:gd name="connsiteX0" fmla="*/ 130908 w 130908"/>
                  <a:gd name="connsiteY0" fmla="*/ 56692 h 113324"/>
                  <a:gd name="connsiteX1" fmla="*/ 98152 w 130908"/>
                  <a:gd name="connsiteY1" fmla="*/ 0 h 113324"/>
                  <a:gd name="connsiteX2" fmla="*/ 32756 w 130908"/>
                  <a:gd name="connsiteY2" fmla="*/ 0 h 113324"/>
                  <a:gd name="connsiteX3" fmla="*/ 0 w 130908"/>
                  <a:gd name="connsiteY3" fmla="*/ 56692 h 113324"/>
                  <a:gd name="connsiteX4" fmla="*/ 32756 w 130908"/>
                  <a:gd name="connsiteY4" fmla="*/ 113325 h 113324"/>
                  <a:gd name="connsiteX5" fmla="*/ 98152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152" y="0"/>
                    </a:lnTo>
                    <a:lnTo>
                      <a:pt x="32756" y="0"/>
                    </a:lnTo>
                    <a:lnTo>
                      <a:pt x="0" y="56692"/>
                    </a:lnTo>
                    <a:lnTo>
                      <a:pt x="32756" y="113325"/>
                    </a:lnTo>
                    <a:lnTo>
                      <a:pt x="98152" y="113325"/>
                    </a:lnTo>
                    <a:lnTo>
                      <a:pt x="130908" y="56692"/>
                    </a:lnTo>
                    <a:close/>
                  </a:path>
                </a:pathLst>
              </a:custGeom>
              <a:grpFill/>
              <a:ln w="5877"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FA37CBFF-8B3E-43D6-AC4B-C73FDE23D1EA}"/>
                  </a:ext>
                </a:extLst>
              </p:cNvPr>
              <p:cNvSpPr/>
              <p:nvPr/>
            </p:nvSpPr>
            <p:spPr>
              <a:xfrm>
                <a:off x="4792325" y="5750066"/>
                <a:ext cx="130908" cy="113383"/>
              </a:xfrm>
              <a:custGeom>
                <a:avLst/>
                <a:gdLst>
                  <a:gd name="connsiteX0" fmla="*/ 130908 w 130908"/>
                  <a:gd name="connsiteY0" fmla="*/ 56691 h 113383"/>
                  <a:gd name="connsiteX1" fmla="*/ 98152 w 130908"/>
                  <a:gd name="connsiteY1" fmla="*/ 0 h 113383"/>
                  <a:gd name="connsiteX2" fmla="*/ 32756 w 130908"/>
                  <a:gd name="connsiteY2" fmla="*/ 0 h 113383"/>
                  <a:gd name="connsiteX3" fmla="*/ 0 w 130908"/>
                  <a:gd name="connsiteY3" fmla="*/ 56691 h 113383"/>
                  <a:gd name="connsiteX4" fmla="*/ 32756 w 130908"/>
                  <a:gd name="connsiteY4" fmla="*/ 113383 h 113383"/>
                  <a:gd name="connsiteX5" fmla="*/ 98152 w 130908"/>
                  <a:gd name="connsiteY5" fmla="*/ 113383 h 113383"/>
                  <a:gd name="connsiteX6" fmla="*/ 130908 w 130908"/>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1"/>
                    </a:moveTo>
                    <a:lnTo>
                      <a:pt x="98152" y="0"/>
                    </a:lnTo>
                    <a:lnTo>
                      <a:pt x="32756" y="0"/>
                    </a:lnTo>
                    <a:lnTo>
                      <a:pt x="0" y="56691"/>
                    </a:lnTo>
                    <a:lnTo>
                      <a:pt x="32756" y="113383"/>
                    </a:lnTo>
                    <a:lnTo>
                      <a:pt x="98152" y="113383"/>
                    </a:lnTo>
                    <a:lnTo>
                      <a:pt x="130908" y="56691"/>
                    </a:lnTo>
                    <a:close/>
                  </a:path>
                </a:pathLst>
              </a:custGeom>
              <a:grpFill/>
              <a:ln w="5877"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14007B28-3118-4CD1-9276-1077523E16BD}"/>
                  </a:ext>
                </a:extLst>
              </p:cNvPr>
              <p:cNvSpPr/>
              <p:nvPr/>
            </p:nvSpPr>
            <p:spPr>
              <a:xfrm>
                <a:off x="4792325" y="5912026"/>
                <a:ext cx="130908" cy="113383"/>
              </a:xfrm>
              <a:custGeom>
                <a:avLst/>
                <a:gdLst>
                  <a:gd name="connsiteX0" fmla="*/ 130908 w 130908"/>
                  <a:gd name="connsiteY0" fmla="*/ 56692 h 113383"/>
                  <a:gd name="connsiteX1" fmla="*/ 98152 w 130908"/>
                  <a:gd name="connsiteY1" fmla="*/ 0 h 113383"/>
                  <a:gd name="connsiteX2" fmla="*/ 32756 w 130908"/>
                  <a:gd name="connsiteY2" fmla="*/ 0 h 113383"/>
                  <a:gd name="connsiteX3" fmla="*/ 0 w 130908"/>
                  <a:gd name="connsiteY3" fmla="*/ 56692 h 113383"/>
                  <a:gd name="connsiteX4" fmla="*/ 32756 w 130908"/>
                  <a:gd name="connsiteY4" fmla="*/ 113384 h 113383"/>
                  <a:gd name="connsiteX5" fmla="*/ 98152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152" y="0"/>
                    </a:lnTo>
                    <a:lnTo>
                      <a:pt x="32756" y="0"/>
                    </a:lnTo>
                    <a:lnTo>
                      <a:pt x="0" y="56692"/>
                    </a:lnTo>
                    <a:lnTo>
                      <a:pt x="32756" y="113384"/>
                    </a:lnTo>
                    <a:lnTo>
                      <a:pt x="98152" y="113384"/>
                    </a:lnTo>
                    <a:lnTo>
                      <a:pt x="130908" y="56692"/>
                    </a:lnTo>
                    <a:close/>
                  </a:path>
                </a:pathLst>
              </a:custGeom>
              <a:grpFill/>
              <a:ln w="5877"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5E512369-EB50-4EAF-9421-68FA949DFE3C}"/>
                  </a:ext>
                </a:extLst>
              </p:cNvPr>
              <p:cNvSpPr/>
              <p:nvPr/>
            </p:nvSpPr>
            <p:spPr>
              <a:xfrm>
                <a:off x="4792325" y="6073986"/>
                <a:ext cx="130908" cy="113324"/>
              </a:xfrm>
              <a:custGeom>
                <a:avLst/>
                <a:gdLst>
                  <a:gd name="connsiteX0" fmla="*/ 130908 w 130908"/>
                  <a:gd name="connsiteY0" fmla="*/ 56633 h 113324"/>
                  <a:gd name="connsiteX1" fmla="*/ 98152 w 130908"/>
                  <a:gd name="connsiteY1" fmla="*/ 0 h 113324"/>
                  <a:gd name="connsiteX2" fmla="*/ 32756 w 130908"/>
                  <a:gd name="connsiteY2" fmla="*/ 0 h 113324"/>
                  <a:gd name="connsiteX3" fmla="*/ 0 w 130908"/>
                  <a:gd name="connsiteY3" fmla="*/ 56633 h 113324"/>
                  <a:gd name="connsiteX4" fmla="*/ 32756 w 130908"/>
                  <a:gd name="connsiteY4" fmla="*/ 113325 h 113324"/>
                  <a:gd name="connsiteX5" fmla="*/ 98152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152" y="0"/>
                    </a:lnTo>
                    <a:lnTo>
                      <a:pt x="32756" y="0"/>
                    </a:lnTo>
                    <a:lnTo>
                      <a:pt x="0" y="56633"/>
                    </a:lnTo>
                    <a:lnTo>
                      <a:pt x="32756" y="113325"/>
                    </a:lnTo>
                    <a:lnTo>
                      <a:pt x="98152" y="113325"/>
                    </a:lnTo>
                    <a:lnTo>
                      <a:pt x="130908" y="56633"/>
                    </a:lnTo>
                    <a:close/>
                  </a:path>
                </a:pathLst>
              </a:custGeom>
              <a:grpFill/>
              <a:ln w="5877"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FFE6433C-C372-4FCC-A712-58FE857E5145}"/>
                  </a:ext>
                </a:extLst>
              </p:cNvPr>
              <p:cNvSpPr/>
              <p:nvPr/>
            </p:nvSpPr>
            <p:spPr>
              <a:xfrm>
                <a:off x="4932584" y="3240103"/>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CED0FBF6-F8E8-4F41-8BD6-BA3449F653F6}"/>
                  </a:ext>
                </a:extLst>
              </p:cNvPr>
              <p:cNvSpPr/>
              <p:nvPr/>
            </p:nvSpPr>
            <p:spPr>
              <a:xfrm>
                <a:off x="4932584" y="3402004"/>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7F33988A-28CD-4FA0-833D-0632D11C2D41}"/>
                  </a:ext>
                </a:extLst>
              </p:cNvPr>
              <p:cNvSpPr/>
              <p:nvPr/>
            </p:nvSpPr>
            <p:spPr>
              <a:xfrm>
                <a:off x="4932584" y="3563963"/>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3D3242D8-7301-4DC3-BE73-FD82917C50E2}"/>
                  </a:ext>
                </a:extLst>
              </p:cNvPr>
              <p:cNvSpPr/>
              <p:nvPr/>
            </p:nvSpPr>
            <p:spPr>
              <a:xfrm>
                <a:off x="4932584" y="3725864"/>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3125B604-B894-4E5D-8D56-91BC93DF8613}"/>
                  </a:ext>
                </a:extLst>
              </p:cNvPr>
              <p:cNvSpPr/>
              <p:nvPr/>
            </p:nvSpPr>
            <p:spPr>
              <a:xfrm>
                <a:off x="4932584" y="3887824"/>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4988F601-AF3F-44EF-8BE9-721B3D579E1B}"/>
                  </a:ext>
                </a:extLst>
              </p:cNvPr>
              <p:cNvSpPr/>
              <p:nvPr/>
            </p:nvSpPr>
            <p:spPr>
              <a:xfrm>
                <a:off x="4932584" y="4049784"/>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587E2C5A-1475-4956-961C-F3DD7EF15243}"/>
                  </a:ext>
                </a:extLst>
              </p:cNvPr>
              <p:cNvSpPr/>
              <p:nvPr/>
            </p:nvSpPr>
            <p:spPr>
              <a:xfrm>
                <a:off x="4932584" y="421168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1D8D7DD9-8289-4A35-AC9C-BFFABCBD4C42}"/>
                  </a:ext>
                </a:extLst>
              </p:cNvPr>
              <p:cNvSpPr/>
              <p:nvPr/>
            </p:nvSpPr>
            <p:spPr>
              <a:xfrm>
                <a:off x="4932584" y="4373644"/>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3CAF4A26-A771-4A06-BEBF-4A82B525F1FD}"/>
                  </a:ext>
                </a:extLst>
              </p:cNvPr>
              <p:cNvSpPr/>
              <p:nvPr/>
            </p:nvSpPr>
            <p:spPr>
              <a:xfrm>
                <a:off x="4932584" y="453554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8A4F07E1-97AD-4772-B569-8BF315825F77}"/>
                  </a:ext>
                </a:extLst>
              </p:cNvPr>
              <p:cNvSpPr/>
              <p:nvPr/>
            </p:nvSpPr>
            <p:spPr>
              <a:xfrm>
                <a:off x="4932584" y="469750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F985048A-0342-47C0-995B-F7A69F64BBE9}"/>
                  </a:ext>
                </a:extLst>
              </p:cNvPr>
              <p:cNvSpPr/>
              <p:nvPr/>
            </p:nvSpPr>
            <p:spPr>
              <a:xfrm>
                <a:off x="4932584" y="4859464"/>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96BCF341-CD7D-418C-8155-F756AAA441ED}"/>
                  </a:ext>
                </a:extLst>
              </p:cNvPr>
              <p:cNvSpPr/>
              <p:nvPr/>
            </p:nvSpPr>
            <p:spPr>
              <a:xfrm>
                <a:off x="4932584" y="502136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82FE6CD2-32EF-49EE-971A-3514A981D537}"/>
                  </a:ext>
                </a:extLst>
              </p:cNvPr>
              <p:cNvSpPr/>
              <p:nvPr/>
            </p:nvSpPr>
            <p:spPr>
              <a:xfrm>
                <a:off x="4932584" y="5183325"/>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957E7FB3-F99C-43D2-9E5A-3C6182F15B61}"/>
                  </a:ext>
                </a:extLst>
              </p:cNvPr>
              <p:cNvSpPr/>
              <p:nvPr/>
            </p:nvSpPr>
            <p:spPr>
              <a:xfrm>
                <a:off x="4932584" y="5345226"/>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C3BEBC50-000B-48E9-BE37-A92ACFF6A173}"/>
                  </a:ext>
                </a:extLst>
              </p:cNvPr>
              <p:cNvSpPr/>
              <p:nvPr/>
            </p:nvSpPr>
            <p:spPr>
              <a:xfrm>
                <a:off x="4932584" y="550718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6D05431E-A508-40EB-B21F-04D36E91057D}"/>
                  </a:ext>
                </a:extLst>
              </p:cNvPr>
              <p:cNvSpPr/>
              <p:nvPr/>
            </p:nvSpPr>
            <p:spPr>
              <a:xfrm>
                <a:off x="4932584" y="5669145"/>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436E3151-FC9F-4F21-B070-C2A37E9AF3D8}"/>
                  </a:ext>
                </a:extLst>
              </p:cNvPr>
              <p:cNvSpPr/>
              <p:nvPr/>
            </p:nvSpPr>
            <p:spPr>
              <a:xfrm>
                <a:off x="4932584" y="5831046"/>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DF5A8039-A0D5-4601-A3F1-B589EB74AD48}"/>
                  </a:ext>
                </a:extLst>
              </p:cNvPr>
              <p:cNvSpPr/>
              <p:nvPr/>
            </p:nvSpPr>
            <p:spPr>
              <a:xfrm>
                <a:off x="4932584" y="5993006"/>
                <a:ext cx="130908" cy="113324"/>
              </a:xfrm>
              <a:custGeom>
                <a:avLst/>
                <a:gdLst>
                  <a:gd name="connsiteX0" fmla="*/ 130909 w 130908"/>
                  <a:gd name="connsiteY0" fmla="*/ 56691 h 113324"/>
                  <a:gd name="connsiteX1" fmla="*/ 98152 w 130908"/>
                  <a:gd name="connsiteY1" fmla="*/ 0 h 113324"/>
                  <a:gd name="connsiteX2" fmla="*/ 32698 w 130908"/>
                  <a:gd name="connsiteY2" fmla="*/ 0 h 113324"/>
                  <a:gd name="connsiteX3" fmla="*/ 0 w 130908"/>
                  <a:gd name="connsiteY3" fmla="*/ 56691 h 113324"/>
                  <a:gd name="connsiteX4" fmla="*/ 32698 w 130908"/>
                  <a:gd name="connsiteY4" fmla="*/ 113324 h 113324"/>
                  <a:gd name="connsiteX5" fmla="*/ 98152 w 130908"/>
                  <a:gd name="connsiteY5" fmla="*/ 113324 h 113324"/>
                  <a:gd name="connsiteX6" fmla="*/ 130909 w 130908"/>
                  <a:gd name="connsiteY6" fmla="*/ 56691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1"/>
                    </a:moveTo>
                    <a:lnTo>
                      <a:pt x="98152" y="0"/>
                    </a:lnTo>
                    <a:lnTo>
                      <a:pt x="32698" y="0"/>
                    </a:lnTo>
                    <a:lnTo>
                      <a:pt x="0" y="56691"/>
                    </a:lnTo>
                    <a:lnTo>
                      <a:pt x="32698" y="113324"/>
                    </a:lnTo>
                    <a:lnTo>
                      <a:pt x="98152" y="113324"/>
                    </a:lnTo>
                    <a:lnTo>
                      <a:pt x="130909" y="56691"/>
                    </a:lnTo>
                    <a:close/>
                  </a:path>
                </a:pathLst>
              </a:custGeom>
              <a:grpFill/>
              <a:ln w="5877"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E3C68D6B-EE7F-4D03-9F7F-1F8FACCE12A5}"/>
                  </a:ext>
                </a:extLst>
              </p:cNvPr>
              <p:cNvSpPr/>
              <p:nvPr/>
            </p:nvSpPr>
            <p:spPr>
              <a:xfrm>
                <a:off x="4932584" y="6154907"/>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84AA0BEB-2B72-49D3-9385-3C19A76CA71F}"/>
                  </a:ext>
                </a:extLst>
              </p:cNvPr>
              <p:cNvSpPr/>
              <p:nvPr/>
            </p:nvSpPr>
            <p:spPr>
              <a:xfrm>
                <a:off x="4932584" y="6316867"/>
                <a:ext cx="130908" cy="113383"/>
              </a:xfrm>
              <a:custGeom>
                <a:avLst/>
                <a:gdLst>
                  <a:gd name="connsiteX0" fmla="*/ 130909 w 130908"/>
                  <a:gd name="connsiteY0" fmla="*/ 56691 h 113383"/>
                  <a:gd name="connsiteX1" fmla="*/ 98152 w 130908"/>
                  <a:gd name="connsiteY1" fmla="*/ 0 h 113383"/>
                  <a:gd name="connsiteX2" fmla="*/ 32698 w 130908"/>
                  <a:gd name="connsiteY2" fmla="*/ 0 h 113383"/>
                  <a:gd name="connsiteX3" fmla="*/ 0 w 130908"/>
                  <a:gd name="connsiteY3" fmla="*/ 56691 h 113383"/>
                  <a:gd name="connsiteX4" fmla="*/ 32698 w 130908"/>
                  <a:gd name="connsiteY4" fmla="*/ 113383 h 113383"/>
                  <a:gd name="connsiteX5" fmla="*/ 98152 w 130908"/>
                  <a:gd name="connsiteY5" fmla="*/ 113383 h 113383"/>
                  <a:gd name="connsiteX6" fmla="*/ 130909 w 130908"/>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1"/>
                    </a:moveTo>
                    <a:lnTo>
                      <a:pt x="98152" y="0"/>
                    </a:lnTo>
                    <a:lnTo>
                      <a:pt x="32698" y="0"/>
                    </a:lnTo>
                    <a:lnTo>
                      <a:pt x="0" y="56691"/>
                    </a:lnTo>
                    <a:lnTo>
                      <a:pt x="32698" y="113383"/>
                    </a:lnTo>
                    <a:lnTo>
                      <a:pt x="98152" y="113383"/>
                    </a:lnTo>
                    <a:lnTo>
                      <a:pt x="130909" y="56691"/>
                    </a:lnTo>
                    <a:close/>
                  </a:path>
                </a:pathLst>
              </a:custGeom>
              <a:grpFill/>
              <a:ln w="5877"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52F04F21-B643-4CA1-9CA0-3E4FA93AF4AF}"/>
                  </a:ext>
                </a:extLst>
              </p:cNvPr>
              <p:cNvSpPr/>
              <p:nvPr/>
            </p:nvSpPr>
            <p:spPr>
              <a:xfrm>
                <a:off x="5072843" y="332102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C026B724-2534-43F5-95EB-A10F25ADC13E}"/>
                  </a:ext>
                </a:extLst>
              </p:cNvPr>
              <p:cNvSpPr/>
              <p:nvPr/>
            </p:nvSpPr>
            <p:spPr>
              <a:xfrm>
                <a:off x="5072843" y="348298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CA24378C-556B-40A0-8DE5-099A4EC988AA}"/>
                  </a:ext>
                </a:extLst>
              </p:cNvPr>
              <p:cNvSpPr/>
              <p:nvPr/>
            </p:nvSpPr>
            <p:spPr>
              <a:xfrm>
                <a:off x="5072843" y="3644943"/>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D806E510-7D49-4F5B-A326-819CBE8E22D4}"/>
                  </a:ext>
                </a:extLst>
              </p:cNvPr>
              <p:cNvSpPr/>
              <p:nvPr/>
            </p:nvSpPr>
            <p:spPr>
              <a:xfrm>
                <a:off x="5072843" y="380684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6F370335-2F89-4FD9-BE32-1FC5E5637CC9}"/>
                  </a:ext>
                </a:extLst>
              </p:cNvPr>
              <p:cNvSpPr/>
              <p:nvPr/>
            </p:nvSpPr>
            <p:spPr>
              <a:xfrm>
                <a:off x="5072843" y="3968804"/>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81A733B2-67B3-4ABC-8895-DF49739DDA82}"/>
                  </a:ext>
                </a:extLst>
              </p:cNvPr>
              <p:cNvSpPr/>
              <p:nvPr/>
            </p:nvSpPr>
            <p:spPr>
              <a:xfrm>
                <a:off x="5072843" y="413070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B72834F9-F542-4D09-8BE3-C2F6B3AE914E}"/>
                  </a:ext>
                </a:extLst>
              </p:cNvPr>
              <p:cNvSpPr/>
              <p:nvPr/>
            </p:nvSpPr>
            <p:spPr>
              <a:xfrm>
                <a:off x="5072843" y="429266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938E9007-9202-4C47-B7E5-FBB52BC7D90B}"/>
                  </a:ext>
                </a:extLst>
              </p:cNvPr>
              <p:cNvSpPr/>
              <p:nvPr/>
            </p:nvSpPr>
            <p:spPr>
              <a:xfrm>
                <a:off x="5072843" y="445462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8AD07B87-1502-42D6-9DBC-93FEEFDA5C62}"/>
                  </a:ext>
                </a:extLst>
              </p:cNvPr>
              <p:cNvSpPr/>
              <p:nvPr/>
            </p:nvSpPr>
            <p:spPr>
              <a:xfrm>
                <a:off x="5072843" y="461652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668AA43E-3096-4BE7-96A0-8E7E1FAB9E94}"/>
                  </a:ext>
                </a:extLst>
              </p:cNvPr>
              <p:cNvSpPr/>
              <p:nvPr/>
            </p:nvSpPr>
            <p:spPr>
              <a:xfrm>
                <a:off x="5072843" y="4778485"/>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4CBC72AC-7EAD-40E2-966D-4F387B00AB4F}"/>
                  </a:ext>
                </a:extLst>
              </p:cNvPr>
              <p:cNvSpPr/>
              <p:nvPr/>
            </p:nvSpPr>
            <p:spPr>
              <a:xfrm>
                <a:off x="5072843" y="494038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16F3EBEB-663D-46D4-9883-A7F5316C4B5C}"/>
                  </a:ext>
                </a:extLst>
              </p:cNvPr>
              <p:cNvSpPr/>
              <p:nvPr/>
            </p:nvSpPr>
            <p:spPr>
              <a:xfrm>
                <a:off x="5072843" y="510234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1E8E6F9A-DFAF-4498-B4B1-0434938C56A3}"/>
                  </a:ext>
                </a:extLst>
              </p:cNvPr>
              <p:cNvSpPr/>
              <p:nvPr/>
            </p:nvSpPr>
            <p:spPr>
              <a:xfrm>
                <a:off x="5072843" y="5264305"/>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03E5B74E-4A3F-452B-B3A5-F0650872AFFC}"/>
                  </a:ext>
                </a:extLst>
              </p:cNvPr>
              <p:cNvSpPr/>
              <p:nvPr/>
            </p:nvSpPr>
            <p:spPr>
              <a:xfrm>
                <a:off x="5072843" y="542620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3 h 113383"/>
                  <a:gd name="connsiteX5" fmla="*/ 98152 w 130849"/>
                  <a:gd name="connsiteY5" fmla="*/ 113383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3"/>
                    </a:lnTo>
                    <a:lnTo>
                      <a:pt x="98152" y="113383"/>
                    </a:lnTo>
                    <a:lnTo>
                      <a:pt x="130850" y="56692"/>
                    </a:lnTo>
                    <a:close/>
                  </a:path>
                </a:pathLst>
              </a:custGeom>
              <a:grpFill/>
              <a:ln w="5877"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320EB472-6817-40E8-A959-6E4456F2C870}"/>
                  </a:ext>
                </a:extLst>
              </p:cNvPr>
              <p:cNvSpPr/>
              <p:nvPr/>
            </p:nvSpPr>
            <p:spPr>
              <a:xfrm>
                <a:off x="5072843" y="5588165"/>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51C3D825-EE88-4144-9F95-03D54F09FEED}"/>
                  </a:ext>
                </a:extLst>
              </p:cNvPr>
              <p:cNvSpPr/>
              <p:nvPr/>
            </p:nvSpPr>
            <p:spPr>
              <a:xfrm>
                <a:off x="5072843" y="5750066"/>
                <a:ext cx="130849" cy="113383"/>
              </a:xfrm>
              <a:custGeom>
                <a:avLst/>
                <a:gdLst>
                  <a:gd name="connsiteX0" fmla="*/ 130850 w 130849"/>
                  <a:gd name="connsiteY0" fmla="*/ 56691 h 113383"/>
                  <a:gd name="connsiteX1" fmla="*/ 98152 w 130849"/>
                  <a:gd name="connsiteY1" fmla="*/ 0 h 113383"/>
                  <a:gd name="connsiteX2" fmla="*/ 32698 w 130849"/>
                  <a:gd name="connsiteY2" fmla="*/ 0 h 113383"/>
                  <a:gd name="connsiteX3" fmla="*/ 0 w 130849"/>
                  <a:gd name="connsiteY3" fmla="*/ 56691 h 113383"/>
                  <a:gd name="connsiteX4" fmla="*/ 32698 w 130849"/>
                  <a:gd name="connsiteY4" fmla="*/ 113383 h 113383"/>
                  <a:gd name="connsiteX5" fmla="*/ 98152 w 130849"/>
                  <a:gd name="connsiteY5" fmla="*/ 113383 h 113383"/>
                  <a:gd name="connsiteX6" fmla="*/ 130850 w 130849"/>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1"/>
                    </a:moveTo>
                    <a:lnTo>
                      <a:pt x="98152" y="0"/>
                    </a:lnTo>
                    <a:lnTo>
                      <a:pt x="32698" y="0"/>
                    </a:lnTo>
                    <a:lnTo>
                      <a:pt x="0" y="56691"/>
                    </a:lnTo>
                    <a:lnTo>
                      <a:pt x="32698" y="113383"/>
                    </a:lnTo>
                    <a:lnTo>
                      <a:pt x="98152" y="113383"/>
                    </a:lnTo>
                    <a:lnTo>
                      <a:pt x="130850" y="56691"/>
                    </a:lnTo>
                    <a:close/>
                  </a:path>
                </a:pathLst>
              </a:custGeom>
              <a:grpFill/>
              <a:ln w="5877"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E581EB8B-6230-48D9-99A1-2E8CDA19CF08}"/>
                  </a:ext>
                </a:extLst>
              </p:cNvPr>
              <p:cNvSpPr/>
              <p:nvPr/>
            </p:nvSpPr>
            <p:spPr>
              <a:xfrm>
                <a:off x="5072843" y="591202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EE5AE1E4-1385-458F-8F42-AF9F7604C23F}"/>
                  </a:ext>
                </a:extLst>
              </p:cNvPr>
              <p:cNvSpPr/>
              <p:nvPr/>
            </p:nvSpPr>
            <p:spPr>
              <a:xfrm>
                <a:off x="5072843" y="6073986"/>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72094583-BA73-4500-A9C5-057F9B0A8640}"/>
                  </a:ext>
                </a:extLst>
              </p:cNvPr>
              <p:cNvSpPr/>
              <p:nvPr/>
            </p:nvSpPr>
            <p:spPr>
              <a:xfrm>
                <a:off x="5072843" y="6235887"/>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3 h 113383"/>
                  <a:gd name="connsiteX5" fmla="*/ 98152 w 130849"/>
                  <a:gd name="connsiteY5" fmla="*/ 113383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3"/>
                    </a:lnTo>
                    <a:lnTo>
                      <a:pt x="98152" y="113383"/>
                    </a:lnTo>
                    <a:lnTo>
                      <a:pt x="130850" y="56692"/>
                    </a:lnTo>
                    <a:close/>
                  </a:path>
                </a:pathLst>
              </a:custGeom>
              <a:grpFill/>
              <a:ln w="5877"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84A5BB99-F8AB-4AEF-980D-CFEDE44B72F9}"/>
                  </a:ext>
                </a:extLst>
              </p:cNvPr>
              <p:cNvSpPr/>
              <p:nvPr/>
            </p:nvSpPr>
            <p:spPr>
              <a:xfrm>
                <a:off x="5072843" y="6397846"/>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E7DA96B9-8992-4513-8187-D49B45AC84ED}"/>
                  </a:ext>
                </a:extLst>
              </p:cNvPr>
              <p:cNvSpPr/>
              <p:nvPr/>
            </p:nvSpPr>
            <p:spPr>
              <a:xfrm>
                <a:off x="5072843" y="6559747"/>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3 h 113383"/>
                  <a:gd name="connsiteX5" fmla="*/ 98152 w 130849"/>
                  <a:gd name="connsiteY5" fmla="*/ 113383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3"/>
                    </a:lnTo>
                    <a:lnTo>
                      <a:pt x="98152" y="113383"/>
                    </a:lnTo>
                    <a:lnTo>
                      <a:pt x="130850" y="56692"/>
                    </a:lnTo>
                    <a:close/>
                  </a:path>
                </a:pathLst>
              </a:custGeom>
              <a:grpFill/>
              <a:ln w="5877"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3FC63942-0EAC-4300-A553-8BE55A87D5C1}"/>
                  </a:ext>
                </a:extLst>
              </p:cNvPr>
              <p:cNvSpPr/>
              <p:nvPr/>
            </p:nvSpPr>
            <p:spPr>
              <a:xfrm>
                <a:off x="5213044" y="3240103"/>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BF423086-9A2D-4F73-9942-26E029F9F43B}"/>
                  </a:ext>
                </a:extLst>
              </p:cNvPr>
              <p:cNvSpPr/>
              <p:nvPr/>
            </p:nvSpPr>
            <p:spPr>
              <a:xfrm>
                <a:off x="5213044" y="3402004"/>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AC6068A5-3D73-42C9-AB93-53EB0BFD207C}"/>
                  </a:ext>
                </a:extLst>
              </p:cNvPr>
              <p:cNvSpPr/>
              <p:nvPr/>
            </p:nvSpPr>
            <p:spPr>
              <a:xfrm>
                <a:off x="5213044" y="3563963"/>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1460F5C3-C7E0-4EAA-87B1-D7319A1CCA65}"/>
                  </a:ext>
                </a:extLst>
              </p:cNvPr>
              <p:cNvSpPr/>
              <p:nvPr/>
            </p:nvSpPr>
            <p:spPr>
              <a:xfrm>
                <a:off x="5213044" y="3725864"/>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A960D90F-2220-4EFE-8DA3-85B7A0EC67EC}"/>
                  </a:ext>
                </a:extLst>
              </p:cNvPr>
              <p:cNvSpPr/>
              <p:nvPr/>
            </p:nvSpPr>
            <p:spPr>
              <a:xfrm>
                <a:off x="5213044" y="3887824"/>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E5B8A0E5-30B9-4A5F-8714-DA0C240B408E}"/>
                  </a:ext>
                </a:extLst>
              </p:cNvPr>
              <p:cNvSpPr/>
              <p:nvPr/>
            </p:nvSpPr>
            <p:spPr>
              <a:xfrm>
                <a:off x="5213044" y="4049784"/>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06FCDFE0-FA56-4EC3-8016-0307DB0BE42A}"/>
                  </a:ext>
                </a:extLst>
              </p:cNvPr>
              <p:cNvSpPr/>
              <p:nvPr/>
            </p:nvSpPr>
            <p:spPr>
              <a:xfrm>
                <a:off x="5213044" y="421168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4C6FDFCE-FFFE-4E2B-96CC-D0E322DBD383}"/>
                  </a:ext>
                </a:extLst>
              </p:cNvPr>
              <p:cNvSpPr/>
              <p:nvPr/>
            </p:nvSpPr>
            <p:spPr>
              <a:xfrm>
                <a:off x="5213044" y="4373644"/>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6ACB4A16-1D6C-4504-9C01-AEE7F15CBAEB}"/>
                  </a:ext>
                </a:extLst>
              </p:cNvPr>
              <p:cNvSpPr/>
              <p:nvPr/>
            </p:nvSpPr>
            <p:spPr>
              <a:xfrm>
                <a:off x="5213044" y="453554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F62C4FEF-2E62-4C24-92B3-082216E45DCE}"/>
                  </a:ext>
                </a:extLst>
              </p:cNvPr>
              <p:cNvSpPr/>
              <p:nvPr/>
            </p:nvSpPr>
            <p:spPr>
              <a:xfrm>
                <a:off x="5213044" y="469750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id="{75D109C0-DC61-4D95-8E94-78D0D11F262F}"/>
                  </a:ext>
                </a:extLst>
              </p:cNvPr>
              <p:cNvSpPr/>
              <p:nvPr/>
            </p:nvSpPr>
            <p:spPr>
              <a:xfrm>
                <a:off x="5213044" y="4859464"/>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id="{76EE707F-6EE1-4C64-B242-E13CD86A2377}"/>
                  </a:ext>
                </a:extLst>
              </p:cNvPr>
              <p:cNvSpPr/>
              <p:nvPr/>
            </p:nvSpPr>
            <p:spPr>
              <a:xfrm>
                <a:off x="5213044" y="502136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55117152-5C64-4E04-95FB-CD7D5BF605D1}"/>
                  </a:ext>
                </a:extLst>
              </p:cNvPr>
              <p:cNvSpPr/>
              <p:nvPr/>
            </p:nvSpPr>
            <p:spPr>
              <a:xfrm>
                <a:off x="5213044" y="5183325"/>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CA864A65-B023-445C-8E46-63781073675B}"/>
                  </a:ext>
                </a:extLst>
              </p:cNvPr>
              <p:cNvSpPr/>
              <p:nvPr/>
            </p:nvSpPr>
            <p:spPr>
              <a:xfrm>
                <a:off x="5213044" y="5345226"/>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DF0DB694-C933-4048-B78F-892A431CA4FE}"/>
                  </a:ext>
                </a:extLst>
              </p:cNvPr>
              <p:cNvSpPr/>
              <p:nvPr/>
            </p:nvSpPr>
            <p:spPr>
              <a:xfrm>
                <a:off x="5213044" y="550718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12493DBE-187F-4674-AAD8-65D3C10A4A85}"/>
                  </a:ext>
                </a:extLst>
              </p:cNvPr>
              <p:cNvSpPr/>
              <p:nvPr/>
            </p:nvSpPr>
            <p:spPr>
              <a:xfrm>
                <a:off x="5213044" y="5669145"/>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0864F011-0B3D-44AA-8A03-A8568E0BC289}"/>
                  </a:ext>
                </a:extLst>
              </p:cNvPr>
              <p:cNvSpPr/>
              <p:nvPr/>
            </p:nvSpPr>
            <p:spPr>
              <a:xfrm>
                <a:off x="5213044" y="5831046"/>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67107BFF-5340-4F93-A5DD-0EE5297C95E7}"/>
                  </a:ext>
                </a:extLst>
              </p:cNvPr>
              <p:cNvSpPr/>
              <p:nvPr/>
            </p:nvSpPr>
            <p:spPr>
              <a:xfrm>
                <a:off x="5213044" y="5993006"/>
                <a:ext cx="130908" cy="113324"/>
              </a:xfrm>
              <a:custGeom>
                <a:avLst/>
                <a:gdLst>
                  <a:gd name="connsiteX0" fmla="*/ 130909 w 130908"/>
                  <a:gd name="connsiteY0" fmla="*/ 56691 h 113324"/>
                  <a:gd name="connsiteX1" fmla="*/ 98211 w 130908"/>
                  <a:gd name="connsiteY1" fmla="*/ 0 h 113324"/>
                  <a:gd name="connsiteX2" fmla="*/ 32757 w 130908"/>
                  <a:gd name="connsiteY2" fmla="*/ 0 h 113324"/>
                  <a:gd name="connsiteX3" fmla="*/ 0 w 130908"/>
                  <a:gd name="connsiteY3" fmla="*/ 56691 h 113324"/>
                  <a:gd name="connsiteX4" fmla="*/ 32757 w 130908"/>
                  <a:gd name="connsiteY4" fmla="*/ 113324 h 113324"/>
                  <a:gd name="connsiteX5" fmla="*/ 98211 w 130908"/>
                  <a:gd name="connsiteY5" fmla="*/ 113324 h 113324"/>
                  <a:gd name="connsiteX6" fmla="*/ 130909 w 130908"/>
                  <a:gd name="connsiteY6" fmla="*/ 56691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1"/>
                    </a:moveTo>
                    <a:lnTo>
                      <a:pt x="98211" y="0"/>
                    </a:lnTo>
                    <a:lnTo>
                      <a:pt x="32757" y="0"/>
                    </a:lnTo>
                    <a:lnTo>
                      <a:pt x="0" y="56691"/>
                    </a:lnTo>
                    <a:lnTo>
                      <a:pt x="32757" y="113324"/>
                    </a:lnTo>
                    <a:lnTo>
                      <a:pt x="98211" y="113324"/>
                    </a:lnTo>
                    <a:lnTo>
                      <a:pt x="130909" y="56691"/>
                    </a:lnTo>
                    <a:close/>
                  </a:path>
                </a:pathLst>
              </a:custGeom>
              <a:grpFill/>
              <a:ln w="5877"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A2AE11DA-2D43-459A-ADA3-743B817B5920}"/>
                  </a:ext>
                </a:extLst>
              </p:cNvPr>
              <p:cNvSpPr/>
              <p:nvPr/>
            </p:nvSpPr>
            <p:spPr>
              <a:xfrm>
                <a:off x="5213044" y="6154907"/>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B1510BD8-703A-4486-B712-424F844676F9}"/>
                  </a:ext>
                </a:extLst>
              </p:cNvPr>
              <p:cNvSpPr/>
              <p:nvPr/>
            </p:nvSpPr>
            <p:spPr>
              <a:xfrm>
                <a:off x="5213044" y="6316867"/>
                <a:ext cx="130908" cy="113383"/>
              </a:xfrm>
              <a:custGeom>
                <a:avLst/>
                <a:gdLst>
                  <a:gd name="connsiteX0" fmla="*/ 130909 w 130908"/>
                  <a:gd name="connsiteY0" fmla="*/ 56691 h 113383"/>
                  <a:gd name="connsiteX1" fmla="*/ 98211 w 130908"/>
                  <a:gd name="connsiteY1" fmla="*/ 0 h 113383"/>
                  <a:gd name="connsiteX2" fmla="*/ 32757 w 130908"/>
                  <a:gd name="connsiteY2" fmla="*/ 0 h 113383"/>
                  <a:gd name="connsiteX3" fmla="*/ 0 w 130908"/>
                  <a:gd name="connsiteY3" fmla="*/ 56691 h 113383"/>
                  <a:gd name="connsiteX4" fmla="*/ 32757 w 130908"/>
                  <a:gd name="connsiteY4" fmla="*/ 113383 h 113383"/>
                  <a:gd name="connsiteX5" fmla="*/ 98211 w 130908"/>
                  <a:gd name="connsiteY5" fmla="*/ 113383 h 113383"/>
                  <a:gd name="connsiteX6" fmla="*/ 130909 w 130908"/>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1"/>
                    </a:moveTo>
                    <a:lnTo>
                      <a:pt x="98211" y="0"/>
                    </a:lnTo>
                    <a:lnTo>
                      <a:pt x="32757" y="0"/>
                    </a:lnTo>
                    <a:lnTo>
                      <a:pt x="0" y="56691"/>
                    </a:lnTo>
                    <a:lnTo>
                      <a:pt x="32757" y="113383"/>
                    </a:lnTo>
                    <a:lnTo>
                      <a:pt x="98211" y="113383"/>
                    </a:lnTo>
                    <a:lnTo>
                      <a:pt x="130909" y="56691"/>
                    </a:lnTo>
                    <a:close/>
                  </a:path>
                </a:pathLst>
              </a:custGeom>
              <a:grpFill/>
              <a:ln w="5877"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1DAD1D24-F08E-419F-B14D-1C833DFD6FAB}"/>
                  </a:ext>
                </a:extLst>
              </p:cNvPr>
              <p:cNvSpPr/>
              <p:nvPr/>
            </p:nvSpPr>
            <p:spPr>
              <a:xfrm>
                <a:off x="5213044" y="6478826"/>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6B338474-9BA8-45F9-9F3B-88EEC0470F15}"/>
                  </a:ext>
                </a:extLst>
              </p:cNvPr>
              <p:cNvSpPr/>
              <p:nvPr/>
            </p:nvSpPr>
            <p:spPr>
              <a:xfrm>
                <a:off x="5353303" y="2997163"/>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D7807131-FCFB-45A2-93C1-BA5427937477}"/>
                  </a:ext>
                </a:extLst>
              </p:cNvPr>
              <p:cNvSpPr/>
              <p:nvPr/>
            </p:nvSpPr>
            <p:spPr>
              <a:xfrm>
                <a:off x="5353303" y="3159123"/>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9FD38419-4F79-4277-8FD1-08CE022E9F43}"/>
                  </a:ext>
                </a:extLst>
              </p:cNvPr>
              <p:cNvSpPr/>
              <p:nvPr/>
            </p:nvSpPr>
            <p:spPr>
              <a:xfrm>
                <a:off x="5353303" y="3321024"/>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E86B511F-232B-4F95-9D1C-3DA0DA9E670D}"/>
                  </a:ext>
                </a:extLst>
              </p:cNvPr>
              <p:cNvSpPr/>
              <p:nvPr/>
            </p:nvSpPr>
            <p:spPr>
              <a:xfrm>
                <a:off x="5353303" y="3482984"/>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526E0153-C1D1-4126-AB65-34A553086200}"/>
                  </a:ext>
                </a:extLst>
              </p:cNvPr>
              <p:cNvSpPr/>
              <p:nvPr/>
            </p:nvSpPr>
            <p:spPr>
              <a:xfrm>
                <a:off x="5353303" y="3644943"/>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917C327F-70BC-4AFC-AFCF-31E3E1C0FED9}"/>
                  </a:ext>
                </a:extLst>
              </p:cNvPr>
              <p:cNvSpPr/>
              <p:nvPr/>
            </p:nvSpPr>
            <p:spPr>
              <a:xfrm>
                <a:off x="5353303" y="3806844"/>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7FC4F06F-C2FB-4F48-A64F-4BD6558F0158}"/>
                  </a:ext>
                </a:extLst>
              </p:cNvPr>
              <p:cNvSpPr/>
              <p:nvPr/>
            </p:nvSpPr>
            <p:spPr>
              <a:xfrm>
                <a:off x="5353303" y="3968804"/>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DF926142-13AA-4554-ABE1-D277433B59D2}"/>
                  </a:ext>
                </a:extLst>
              </p:cNvPr>
              <p:cNvSpPr/>
              <p:nvPr/>
            </p:nvSpPr>
            <p:spPr>
              <a:xfrm>
                <a:off x="5353303" y="413070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844FC8B4-1DB8-447D-AD0F-D29EBBF5B395}"/>
                  </a:ext>
                </a:extLst>
              </p:cNvPr>
              <p:cNvSpPr/>
              <p:nvPr/>
            </p:nvSpPr>
            <p:spPr>
              <a:xfrm>
                <a:off x="5353303" y="429266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B5238DDF-7C1B-46C9-B872-F3A7BDF57B7A}"/>
                  </a:ext>
                </a:extLst>
              </p:cNvPr>
              <p:cNvSpPr/>
              <p:nvPr/>
            </p:nvSpPr>
            <p:spPr>
              <a:xfrm>
                <a:off x="5353303" y="4454624"/>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326BBC36-3806-42DD-9276-CD283825F4F0}"/>
                  </a:ext>
                </a:extLst>
              </p:cNvPr>
              <p:cNvSpPr/>
              <p:nvPr/>
            </p:nvSpPr>
            <p:spPr>
              <a:xfrm>
                <a:off x="5353303" y="461652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id="{61A82639-DD62-40D8-811B-B188BFF06569}"/>
                  </a:ext>
                </a:extLst>
              </p:cNvPr>
              <p:cNvSpPr/>
              <p:nvPr/>
            </p:nvSpPr>
            <p:spPr>
              <a:xfrm>
                <a:off x="5353303" y="4778485"/>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0A43924B-CE82-454A-8BFA-47C0E3777F3D}"/>
                  </a:ext>
                </a:extLst>
              </p:cNvPr>
              <p:cNvSpPr/>
              <p:nvPr/>
            </p:nvSpPr>
            <p:spPr>
              <a:xfrm>
                <a:off x="5353303" y="4940386"/>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6209A4C9-BAC5-437E-A200-FA80DC353112}"/>
                  </a:ext>
                </a:extLst>
              </p:cNvPr>
              <p:cNvSpPr/>
              <p:nvPr/>
            </p:nvSpPr>
            <p:spPr>
              <a:xfrm>
                <a:off x="5353303" y="510234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6423CFAD-C6C8-4B05-8731-8E4FBC030629}"/>
                  </a:ext>
                </a:extLst>
              </p:cNvPr>
              <p:cNvSpPr/>
              <p:nvPr/>
            </p:nvSpPr>
            <p:spPr>
              <a:xfrm>
                <a:off x="5353303" y="5264305"/>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86D742FF-905C-4EFA-B6B8-16675CB3E831}"/>
                  </a:ext>
                </a:extLst>
              </p:cNvPr>
              <p:cNvSpPr/>
              <p:nvPr/>
            </p:nvSpPr>
            <p:spPr>
              <a:xfrm>
                <a:off x="5353303" y="5426206"/>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3 h 113383"/>
                  <a:gd name="connsiteX5" fmla="*/ 98152 w 130908"/>
                  <a:gd name="connsiteY5" fmla="*/ 113383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3"/>
                    </a:lnTo>
                    <a:lnTo>
                      <a:pt x="98152" y="113383"/>
                    </a:lnTo>
                    <a:lnTo>
                      <a:pt x="130909" y="56692"/>
                    </a:lnTo>
                    <a:close/>
                  </a:path>
                </a:pathLst>
              </a:custGeom>
              <a:grpFill/>
              <a:ln w="5877"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id="{8607875B-2502-4243-967F-7E5716A1E893}"/>
                  </a:ext>
                </a:extLst>
              </p:cNvPr>
              <p:cNvSpPr/>
              <p:nvPr/>
            </p:nvSpPr>
            <p:spPr>
              <a:xfrm>
                <a:off x="5353303" y="5588165"/>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19D82130-D9B1-4984-AEFD-5F15BB738349}"/>
                  </a:ext>
                </a:extLst>
              </p:cNvPr>
              <p:cNvSpPr/>
              <p:nvPr/>
            </p:nvSpPr>
            <p:spPr>
              <a:xfrm>
                <a:off x="5353303" y="5750066"/>
                <a:ext cx="130908" cy="113383"/>
              </a:xfrm>
              <a:custGeom>
                <a:avLst/>
                <a:gdLst>
                  <a:gd name="connsiteX0" fmla="*/ 130909 w 130908"/>
                  <a:gd name="connsiteY0" fmla="*/ 56691 h 113383"/>
                  <a:gd name="connsiteX1" fmla="*/ 98152 w 130908"/>
                  <a:gd name="connsiteY1" fmla="*/ 0 h 113383"/>
                  <a:gd name="connsiteX2" fmla="*/ 32757 w 130908"/>
                  <a:gd name="connsiteY2" fmla="*/ 0 h 113383"/>
                  <a:gd name="connsiteX3" fmla="*/ 0 w 130908"/>
                  <a:gd name="connsiteY3" fmla="*/ 56691 h 113383"/>
                  <a:gd name="connsiteX4" fmla="*/ 32757 w 130908"/>
                  <a:gd name="connsiteY4" fmla="*/ 113383 h 113383"/>
                  <a:gd name="connsiteX5" fmla="*/ 98152 w 130908"/>
                  <a:gd name="connsiteY5" fmla="*/ 113383 h 113383"/>
                  <a:gd name="connsiteX6" fmla="*/ 130909 w 130908"/>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1"/>
                    </a:moveTo>
                    <a:lnTo>
                      <a:pt x="98152" y="0"/>
                    </a:lnTo>
                    <a:lnTo>
                      <a:pt x="32757" y="0"/>
                    </a:lnTo>
                    <a:lnTo>
                      <a:pt x="0" y="56691"/>
                    </a:lnTo>
                    <a:lnTo>
                      <a:pt x="32757" y="113383"/>
                    </a:lnTo>
                    <a:lnTo>
                      <a:pt x="98152" y="113383"/>
                    </a:lnTo>
                    <a:lnTo>
                      <a:pt x="130909" y="56691"/>
                    </a:lnTo>
                    <a:close/>
                  </a:path>
                </a:pathLst>
              </a:custGeom>
              <a:grpFill/>
              <a:ln w="5877"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06658110-09EC-405A-8809-C7FBEDF27096}"/>
                  </a:ext>
                </a:extLst>
              </p:cNvPr>
              <p:cNvSpPr/>
              <p:nvPr/>
            </p:nvSpPr>
            <p:spPr>
              <a:xfrm>
                <a:off x="5353303" y="5912026"/>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id="{BBD7B009-FEA3-4FE8-910C-D4882D9CAB0D}"/>
                  </a:ext>
                </a:extLst>
              </p:cNvPr>
              <p:cNvSpPr/>
              <p:nvPr/>
            </p:nvSpPr>
            <p:spPr>
              <a:xfrm>
                <a:off x="5353303" y="6073986"/>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id="{3E003228-DF1B-4E16-A8B2-904134E04DC4}"/>
                  </a:ext>
                </a:extLst>
              </p:cNvPr>
              <p:cNvSpPr/>
              <p:nvPr/>
            </p:nvSpPr>
            <p:spPr>
              <a:xfrm>
                <a:off x="5353303" y="6235887"/>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3 h 113383"/>
                  <a:gd name="connsiteX5" fmla="*/ 98152 w 130908"/>
                  <a:gd name="connsiteY5" fmla="*/ 113383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3"/>
                    </a:lnTo>
                    <a:lnTo>
                      <a:pt x="98152" y="113383"/>
                    </a:lnTo>
                    <a:lnTo>
                      <a:pt x="130909" y="56692"/>
                    </a:lnTo>
                    <a:close/>
                  </a:path>
                </a:pathLst>
              </a:custGeom>
              <a:grpFill/>
              <a:ln w="5877"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DB9C4937-DA46-4E90-A084-4DBFFF15E362}"/>
                  </a:ext>
                </a:extLst>
              </p:cNvPr>
              <p:cNvSpPr/>
              <p:nvPr/>
            </p:nvSpPr>
            <p:spPr>
              <a:xfrm>
                <a:off x="5353303" y="6397846"/>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FFF846BE-D1EB-4672-8586-6AD519CA6820}"/>
                  </a:ext>
                </a:extLst>
              </p:cNvPr>
              <p:cNvSpPr/>
              <p:nvPr/>
            </p:nvSpPr>
            <p:spPr>
              <a:xfrm>
                <a:off x="5353303" y="6559747"/>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3 h 113383"/>
                  <a:gd name="connsiteX5" fmla="*/ 98152 w 130908"/>
                  <a:gd name="connsiteY5" fmla="*/ 113383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3"/>
                    </a:lnTo>
                    <a:lnTo>
                      <a:pt x="98152" y="113383"/>
                    </a:lnTo>
                    <a:lnTo>
                      <a:pt x="130909" y="56692"/>
                    </a:lnTo>
                    <a:close/>
                  </a:path>
                </a:pathLst>
              </a:custGeom>
              <a:grpFill/>
              <a:ln w="5877"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C433B6C1-F851-4243-A160-9D3C0E86CA67}"/>
                  </a:ext>
                </a:extLst>
              </p:cNvPr>
              <p:cNvSpPr/>
              <p:nvPr/>
            </p:nvSpPr>
            <p:spPr>
              <a:xfrm>
                <a:off x="5493562" y="2268463"/>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id="{CD9350EF-BBD1-429E-AD88-40D9CEB91F26}"/>
                  </a:ext>
                </a:extLst>
              </p:cNvPr>
              <p:cNvSpPr/>
              <p:nvPr/>
            </p:nvSpPr>
            <p:spPr>
              <a:xfrm>
                <a:off x="5493562" y="2430422"/>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3FBF9A97-4114-4ABA-987B-DAEAB53D96F6}"/>
                  </a:ext>
                </a:extLst>
              </p:cNvPr>
              <p:cNvSpPr/>
              <p:nvPr/>
            </p:nvSpPr>
            <p:spPr>
              <a:xfrm>
                <a:off x="5493562" y="2592323"/>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23B59492-5D7A-4051-939D-680835A8FE7A}"/>
                  </a:ext>
                </a:extLst>
              </p:cNvPr>
              <p:cNvSpPr/>
              <p:nvPr/>
            </p:nvSpPr>
            <p:spPr>
              <a:xfrm>
                <a:off x="5493562" y="2754283"/>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FF2B0767-5259-4674-9B1C-7F505B31E049}"/>
                  </a:ext>
                </a:extLst>
              </p:cNvPr>
              <p:cNvSpPr/>
              <p:nvPr/>
            </p:nvSpPr>
            <p:spPr>
              <a:xfrm>
                <a:off x="5493562" y="2916184"/>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F6C4D8AF-8D28-4739-AA26-18D962567210}"/>
                  </a:ext>
                </a:extLst>
              </p:cNvPr>
              <p:cNvSpPr/>
              <p:nvPr/>
            </p:nvSpPr>
            <p:spPr>
              <a:xfrm>
                <a:off x="5493562" y="3078143"/>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4535495A-DA93-44AF-B937-8537AC7FF3A2}"/>
                  </a:ext>
                </a:extLst>
              </p:cNvPr>
              <p:cNvSpPr/>
              <p:nvPr/>
            </p:nvSpPr>
            <p:spPr>
              <a:xfrm>
                <a:off x="5493562" y="3240103"/>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261F18B9-9D61-444C-93F7-A49C35B3AC76}"/>
                  </a:ext>
                </a:extLst>
              </p:cNvPr>
              <p:cNvSpPr/>
              <p:nvPr/>
            </p:nvSpPr>
            <p:spPr>
              <a:xfrm>
                <a:off x="5493562" y="3402004"/>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424039C3-A4C2-4F7D-84DE-C9497672ECBC}"/>
                  </a:ext>
                </a:extLst>
              </p:cNvPr>
              <p:cNvSpPr/>
              <p:nvPr/>
            </p:nvSpPr>
            <p:spPr>
              <a:xfrm>
                <a:off x="5493562" y="3563963"/>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84A7AD76-821F-41A4-A896-94EABFF3166A}"/>
                  </a:ext>
                </a:extLst>
              </p:cNvPr>
              <p:cNvSpPr/>
              <p:nvPr/>
            </p:nvSpPr>
            <p:spPr>
              <a:xfrm>
                <a:off x="5493562" y="3725864"/>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1D15A9F4-5488-4436-A15D-C954ADC2745D}"/>
                  </a:ext>
                </a:extLst>
              </p:cNvPr>
              <p:cNvSpPr/>
              <p:nvPr/>
            </p:nvSpPr>
            <p:spPr>
              <a:xfrm>
                <a:off x="5493562" y="3887824"/>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E488D5B5-CCDE-4EB8-A0F7-A3F54613B504}"/>
                  </a:ext>
                </a:extLst>
              </p:cNvPr>
              <p:cNvSpPr/>
              <p:nvPr/>
            </p:nvSpPr>
            <p:spPr>
              <a:xfrm>
                <a:off x="5493562" y="4049784"/>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DA011032-0EBA-472A-AC52-AA0547AC0F23}"/>
                  </a:ext>
                </a:extLst>
              </p:cNvPr>
              <p:cNvSpPr/>
              <p:nvPr/>
            </p:nvSpPr>
            <p:spPr>
              <a:xfrm>
                <a:off x="5493562" y="421168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5388B93B-0006-4C29-A4A9-637885230925}"/>
                  </a:ext>
                </a:extLst>
              </p:cNvPr>
              <p:cNvSpPr/>
              <p:nvPr/>
            </p:nvSpPr>
            <p:spPr>
              <a:xfrm>
                <a:off x="5493562" y="4373644"/>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E1204868-28E5-4381-9484-E4B96CF0A65A}"/>
                  </a:ext>
                </a:extLst>
              </p:cNvPr>
              <p:cNvSpPr/>
              <p:nvPr/>
            </p:nvSpPr>
            <p:spPr>
              <a:xfrm>
                <a:off x="5493562" y="453554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A645A22D-39B8-4E3B-ABFE-9054E81FC876}"/>
                  </a:ext>
                </a:extLst>
              </p:cNvPr>
              <p:cNvSpPr/>
              <p:nvPr/>
            </p:nvSpPr>
            <p:spPr>
              <a:xfrm>
                <a:off x="5493562" y="469750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8B1A8282-A03B-4001-B95C-E4BD5B7C7633}"/>
                  </a:ext>
                </a:extLst>
              </p:cNvPr>
              <p:cNvSpPr/>
              <p:nvPr/>
            </p:nvSpPr>
            <p:spPr>
              <a:xfrm>
                <a:off x="5493562" y="4859464"/>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5D9A3AF3-EA01-4F5E-BF8C-60AD9B7D5F0A}"/>
                  </a:ext>
                </a:extLst>
              </p:cNvPr>
              <p:cNvSpPr/>
              <p:nvPr/>
            </p:nvSpPr>
            <p:spPr>
              <a:xfrm>
                <a:off x="5493562" y="502136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35EA6B85-ECC7-48AA-A470-CCE5BB23CC6D}"/>
                  </a:ext>
                </a:extLst>
              </p:cNvPr>
              <p:cNvSpPr/>
              <p:nvPr/>
            </p:nvSpPr>
            <p:spPr>
              <a:xfrm>
                <a:off x="5493562" y="5183325"/>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FCE871D1-639C-4242-9725-E713AC4D160A}"/>
                  </a:ext>
                </a:extLst>
              </p:cNvPr>
              <p:cNvSpPr/>
              <p:nvPr/>
            </p:nvSpPr>
            <p:spPr>
              <a:xfrm>
                <a:off x="5493562" y="5345226"/>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8D172417-9F8D-41CD-8678-9ECFEF96B937}"/>
                  </a:ext>
                </a:extLst>
              </p:cNvPr>
              <p:cNvSpPr/>
              <p:nvPr/>
            </p:nvSpPr>
            <p:spPr>
              <a:xfrm>
                <a:off x="5493562" y="550718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7F27381B-CB3A-4CB4-B202-064F810B97AC}"/>
                  </a:ext>
                </a:extLst>
              </p:cNvPr>
              <p:cNvSpPr/>
              <p:nvPr/>
            </p:nvSpPr>
            <p:spPr>
              <a:xfrm>
                <a:off x="5493562" y="5669145"/>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4E3D1903-5374-41F3-BDE1-05EB8522E96C}"/>
                  </a:ext>
                </a:extLst>
              </p:cNvPr>
              <p:cNvSpPr/>
              <p:nvPr/>
            </p:nvSpPr>
            <p:spPr>
              <a:xfrm>
                <a:off x="5493562" y="5831046"/>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6C0DB637-2D3C-413A-BFF8-8113A4E74D16}"/>
                  </a:ext>
                </a:extLst>
              </p:cNvPr>
              <p:cNvSpPr/>
              <p:nvPr/>
            </p:nvSpPr>
            <p:spPr>
              <a:xfrm>
                <a:off x="5493562" y="5993006"/>
                <a:ext cx="130908" cy="113324"/>
              </a:xfrm>
              <a:custGeom>
                <a:avLst/>
                <a:gdLst>
                  <a:gd name="connsiteX0" fmla="*/ 130909 w 130908"/>
                  <a:gd name="connsiteY0" fmla="*/ 56691 h 113324"/>
                  <a:gd name="connsiteX1" fmla="*/ 98152 w 130908"/>
                  <a:gd name="connsiteY1" fmla="*/ 0 h 113324"/>
                  <a:gd name="connsiteX2" fmla="*/ 32698 w 130908"/>
                  <a:gd name="connsiteY2" fmla="*/ 0 h 113324"/>
                  <a:gd name="connsiteX3" fmla="*/ 0 w 130908"/>
                  <a:gd name="connsiteY3" fmla="*/ 56691 h 113324"/>
                  <a:gd name="connsiteX4" fmla="*/ 32698 w 130908"/>
                  <a:gd name="connsiteY4" fmla="*/ 113324 h 113324"/>
                  <a:gd name="connsiteX5" fmla="*/ 98152 w 130908"/>
                  <a:gd name="connsiteY5" fmla="*/ 113324 h 113324"/>
                  <a:gd name="connsiteX6" fmla="*/ 130909 w 130908"/>
                  <a:gd name="connsiteY6" fmla="*/ 56691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1"/>
                    </a:moveTo>
                    <a:lnTo>
                      <a:pt x="98152" y="0"/>
                    </a:lnTo>
                    <a:lnTo>
                      <a:pt x="32698" y="0"/>
                    </a:lnTo>
                    <a:lnTo>
                      <a:pt x="0" y="56691"/>
                    </a:lnTo>
                    <a:lnTo>
                      <a:pt x="32698" y="113324"/>
                    </a:lnTo>
                    <a:lnTo>
                      <a:pt x="98152" y="113324"/>
                    </a:lnTo>
                    <a:lnTo>
                      <a:pt x="130909" y="56691"/>
                    </a:lnTo>
                    <a:close/>
                  </a:path>
                </a:pathLst>
              </a:custGeom>
              <a:grpFill/>
              <a:ln w="5877"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D54B1DA0-E3FC-49AE-950C-0A6591F4D7EA}"/>
                  </a:ext>
                </a:extLst>
              </p:cNvPr>
              <p:cNvSpPr/>
              <p:nvPr/>
            </p:nvSpPr>
            <p:spPr>
              <a:xfrm>
                <a:off x="5493562" y="6154907"/>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95A2E466-D7B9-41AC-B004-27B8D147208F}"/>
                  </a:ext>
                </a:extLst>
              </p:cNvPr>
              <p:cNvSpPr/>
              <p:nvPr/>
            </p:nvSpPr>
            <p:spPr>
              <a:xfrm>
                <a:off x="5493562" y="6316867"/>
                <a:ext cx="130908" cy="113383"/>
              </a:xfrm>
              <a:custGeom>
                <a:avLst/>
                <a:gdLst>
                  <a:gd name="connsiteX0" fmla="*/ 130909 w 130908"/>
                  <a:gd name="connsiteY0" fmla="*/ 56691 h 113383"/>
                  <a:gd name="connsiteX1" fmla="*/ 98152 w 130908"/>
                  <a:gd name="connsiteY1" fmla="*/ 0 h 113383"/>
                  <a:gd name="connsiteX2" fmla="*/ 32698 w 130908"/>
                  <a:gd name="connsiteY2" fmla="*/ 0 h 113383"/>
                  <a:gd name="connsiteX3" fmla="*/ 0 w 130908"/>
                  <a:gd name="connsiteY3" fmla="*/ 56691 h 113383"/>
                  <a:gd name="connsiteX4" fmla="*/ 32698 w 130908"/>
                  <a:gd name="connsiteY4" fmla="*/ 113383 h 113383"/>
                  <a:gd name="connsiteX5" fmla="*/ 98152 w 130908"/>
                  <a:gd name="connsiteY5" fmla="*/ 113383 h 113383"/>
                  <a:gd name="connsiteX6" fmla="*/ 130909 w 130908"/>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1"/>
                    </a:moveTo>
                    <a:lnTo>
                      <a:pt x="98152" y="0"/>
                    </a:lnTo>
                    <a:lnTo>
                      <a:pt x="32698" y="0"/>
                    </a:lnTo>
                    <a:lnTo>
                      <a:pt x="0" y="56691"/>
                    </a:lnTo>
                    <a:lnTo>
                      <a:pt x="32698" y="113383"/>
                    </a:lnTo>
                    <a:lnTo>
                      <a:pt x="98152" y="113383"/>
                    </a:lnTo>
                    <a:lnTo>
                      <a:pt x="130909" y="56691"/>
                    </a:lnTo>
                    <a:close/>
                  </a:path>
                </a:pathLst>
              </a:custGeom>
              <a:grpFill/>
              <a:ln w="5877"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8669FC0F-E3D6-407C-AF1F-280B8088194A}"/>
                  </a:ext>
                </a:extLst>
              </p:cNvPr>
              <p:cNvSpPr/>
              <p:nvPr/>
            </p:nvSpPr>
            <p:spPr>
              <a:xfrm>
                <a:off x="5493562" y="6478826"/>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solidFill>
                <a:schemeClr val="tx2"/>
              </a:solidFill>
              <a:ln w="5877"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DB832620-4E04-4EF6-BC24-70666D7B6D5D}"/>
                  </a:ext>
                </a:extLst>
              </p:cNvPr>
              <p:cNvSpPr/>
              <p:nvPr/>
            </p:nvSpPr>
            <p:spPr>
              <a:xfrm>
                <a:off x="5493562" y="7126547"/>
                <a:ext cx="130908" cy="113383"/>
              </a:xfrm>
              <a:custGeom>
                <a:avLst/>
                <a:gdLst>
                  <a:gd name="connsiteX0" fmla="*/ 130909 w 130908"/>
                  <a:gd name="connsiteY0" fmla="*/ 56691 h 113383"/>
                  <a:gd name="connsiteX1" fmla="*/ 98152 w 130908"/>
                  <a:gd name="connsiteY1" fmla="*/ 0 h 113383"/>
                  <a:gd name="connsiteX2" fmla="*/ 32698 w 130908"/>
                  <a:gd name="connsiteY2" fmla="*/ 0 h 113383"/>
                  <a:gd name="connsiteX3" fmla="*/ 0 w 130908"/>
                  <a:gd name="connsiteY3" fmla="*/ 56691 h 113383"/>
                  <a:gd name="connsiteX4" fmla="*/ 32698 w 130908"/>
                  <a:gd name="connsiteY4" fmla="*/ 113383 h 113383"/>
                  <a:gd name="connsiteX5" fmla="*/ 98152 w 130908"/>
                  <a:gd name="connsiteY5" fmla="*/ 113383 h 113383"/>
                  <a:gd name="connsiteX6" fmla="*/ 130909 w 130908"/>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1"/>
                    </a:moveTo>
                    <a:lnTo>
                      <a:pt x="98152" y="0"/>
                    </a:lnTo>
                    <a:lnTo>
                      <a:pt x="32698" y="0"/>
                    </a:lnTo>
                    <a:lnTo>
                      <a:pt x="0" y="56691"/>
                    </a:lnTo>
                    <a:lnTo>
                      <a:pt x="32698" y="113383"/>
                    </a:lnTo>
                    <a:lnTo>
                      <a:pt x="98152" y="113383"/>
                    </a:lnTo>
                    <a:lnTo>
                      <a:pt x="130909" y="56691"/>
                    </a:lnTo>
                    <a:close/>
                  </a:path>
                </a:pathLst>
              </a:custGeom>
              <a:grpFill/>
              <a:ln w="5877"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A6FA8BFA-A563-48D1-87B2-CD2B7970047C}"/>
                  </a:ext>
                </a:extLst>
              </p:cNvPr>
              <p:cNvSpPr/>
              <p:nvPr/>
            </p:nvSpPr>
            <p:spPr>
              <a:xfrm>
                <a:off x="5633821" y="2511343"/>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1BBBCFF9-6A0B-4A53-9564-C6DC23CF585C}"/>
                  </a:ext>
                </a:extLst>
              </p:cNvPr>
              <p:cNvSpPr/>
              <p:nvPr/>
            </p:nvSpPr>
            <p:spPr>
              <a:xfrm>
                <a:off x="5633821" y="2673303"/>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27067DFE-4FD8-4C93-AE91-420BDEFD4ADF}"/>
                  </a:ext>
                </a:extLst>
              </p:cNvPr>
              <p:cNvSpPr/>
              <p:nvPr/>
            </p:nvSpPr>
            <p:spPr>
              <a:xfrm>
                <a:off x="5633821" y="2835263"/>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429F81B0-EB99-4E02-BAF7-BEFC868A2602}"/>
                  </a:ext>
                </a:extLst>
              </p:cNvPr>
              <p:cNvSpPr/>
              <p:nvPr/>
            </p:nvSpPr>
            <p:spPr>
              <a:xfrm>
                <a:off x="5633821" y="2997163"/>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C8F4742E-CE70-48A4-BB2D-A352F70B6362}"/>
                  </a:ext>
                </a:extLst>
              </p:cNvPr>
              <p:cNvSpPr/>
              <p:nvPr/>
            </p:nvSpPr>
            <p:spPr>
              <a:xfrm>
                <a:off x="5633821" y="3159123"/>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4C11E5F8-2152-40D7-A1DD-3CA9E2585124}"/>
                  </a:ext>
                </a:extLst>
              </p:cNvPr>
              <p:cNvSpPr/>
              <p:nvPr/>
            </p:nvSpPr>
            <p:spPr>
              <a:xfrm>
                <a:off x="5633821" y="332102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5FA41BC3-1BF1-4C4E-9338-C62FD7FCFF04}"/>
                  </a:ext>
                </a:extLst>
              </p:cNvPr>
              <p:cNvSpPr/>
              <p:nvPr/>
            </p:nvSpPr>
            <p:spPr>
              <a:xfrm>
                <a:off x="5633821" y="348298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CB2FFD95-B909-4CA2-B6D1-783A142ACD66}"/>
                  </a:ext>
                </a:extLst>
              </p:cNvPr>
              <p:cNvSpPr/>
              <p:nvPr/>
            </p:nvSpPr>
            <p:spPr>
              <a:xfrm>
                <a:off x="5633821" y="3644943"/>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C3085A89-64C9-4D88-AEA3-D26B22C40C95}"/>
                  </a:ext>
                </a:extLst>
              </p:cNvPr>
              <p:cNvSpPr/>
              <p:nvPr/>
            </p:nvSpPr>
            <p:spPr>
              <a:xfrm>
                <a:off x="5633821" y="380684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06D3E426-47F8-4458-96C3-70A0EB7B5ED9}"/>
                  </a:ext>
                </a:extLst>
              </p:cNvPr>
              <p:cNvSpPr/>
              <p:nvPr/>
            </p:nvSpPr>
            <p:spPr>
              <a:xfrm>
                <a:off x="5633821" y="3968804"/>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5FE6F35F-38CE-4A62-9349-8B0A1AD5221C}"/>
                  </a:ext>
                </a:extLst>
              </p:cNvPr>
              <p:cNvSpPr/>
              <p:nvPr/>
            </p:nvSpPr>
            <p:spPr>
              <a:xfrm>
                <a:off x="5633821" y="413070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5FBCEBF4-12DB-4E56-BA38-DE141967E630}"/>
                  </a:ext>
                </a:extLst>
              </p:cNvPr>
              <p:cNvSpPr/>
              <p:nvPr/>
            </p:nvSpPr>
            <p:spPr>
              <a:xfrm>
                <a:off x="5633821" y="429266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7E33EB75-DD79-4CBF-828C-4A5092AEF560}"/>
                  </a:ext>
                </a:extLst>
              </p:cNvPr>
              <p:cNvSpPr/>
              <p:nvPr/>
            </p:nvSpPr>
            <p:spPr>
              <a:xfrm>
                <a:off x="5633821" y="445462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CF223ABC-751B-40C4-9E01-4B3EB3DD523D}"/>
                  </a:ext>
                </a:extLst>
              </p:cNvPr>
              <p:cNvSpPr/>
              <p:nvPr/>
            </p:nvSpPr>
            <p:spPr>
              <a:xfrm>
                <a:off x="5633821" y="461652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5EA4C571-A61F-4CEB-A3DD-5CEE0707682F}"/>
                  </a:ext>
                </a:extLst>
              </p:cNvPr>
              <p:cNvSpPr/>
              <p:nvPr/>
            </p:nvSpPr>
            <p:spPr>
              <a:xfrm>
                <a:off x="5633821" y="4778485"/>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F6BF79AC-320C-4DE3-B174-D61F1FE3A732}"/>
                  </a:ext>
                </a:extLst>
              </p:cNvPr>
              <p:cNvSpPr/>
              <p:nvPr/>
            </p:nvSpPr>
            <p:spPr>
              <a:xfrm>
                <a:off x="5633821" y="494038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BB29BB06-F11F-489A-82E5-A86636FF0CC9}"/>
                  </a:ext>
                </a:extLst>
              </p:cNvPr>
              <p:cNvSpPr/>
              <p:nvPr/>
            </p:nvSpPr>
            <p:spPr>
              <a:xfrm>
                <a:off x="5633821" y="510234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40E61502-91EC-4489-A2C0-B8EABDCC4E69}"/>
                  </a:ext>
                </a:extLst>
              </p:cNvPr>
              <p:cNvSpPr/>
              <p:nvPr/>
            </p:nvSpPr>
            <p:spPr>
              <a:xfrm>
                <a:off x="5633821" y="5264305"/>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896CE08E-CB7B-466D-AD16-5AACD368F208}"/>
                  </a:ext>
                </a:extLst>
              </p:cNvPr>
              <p:cNvSpPr/>
              <p:nvPr/>
            </p:nvSpPr>
            <p:spPr>
              <a:xfrm>
                <a:off x="5633821" y="542620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3 h 113383"/>
                  <a:gd name="connsiteX5" fmla="*/ 98152 w 130849"/>
                  <a:gd name="connsiteY5" fmla="*/ 113383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3"/>
                    </a:lnTo>
                    <a:lnTo>
                      <a:pt x="98152" y="113383"/>
                    </a:lnTo>
                    <a:lnTo>
                      <a:pt x="130850" y="56692"/>
                    </a:lnTo>
                    <a:close/>
                  </a:path>
                </a:pathLst>
              </a:custGeom>
              <a:grpFill/>
              <a:ln w="5877"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FEB0F67F-9D77-403B-B3B6-3191C10FC38E}"/>
                  </a:ext>
                </a:extLst>
              </p:cNvPr>
              <p:cNvSpPr/>
              <p:nvPr/>
            </p:nvSpPr>
            <p:spPr>
              <a:xfrm>
                <a:off x="5633821" y="5588165"/>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EB64849A-1DB7-4313-A8F6-3EEFC210628C}"/>
                  </a:ext>
                </a:extLst>
              </p:cNvPr>
              <p:cNvSpPr/>
              <p:nvPr/>
            </p:nvSpPr>
            <p:spPr>
              <a:xfrm>
                <a:off x="5633821" y="5750066"/>
                <a:ext cx="130849" cy="113383"/>
              </a:xfrm>
              <a:custGeom>
                <a:avLst/>
                <a:gdLst>
                  <a:gd name="connsiteX0" fmla="*/ 130850 w 130849"/>
                  <a:gd name="connsiteY0" fmla="*/ 56691 h 113383"/>
                  <a:gd name="connsiteX1" fmla="*/ 98152 w 130849"/>
                  <a:gd name="connsiteY1" fmla="*/ 0 h 113383"/>
                  <a:gd name="connsiteX2" fmla="*/ 32698 w 130849"/>
                  <a:gd name="connsiteY2" fmla="*/ 0 h 113383"/>
                  <a:gd name="connsiteX3" fmla="*/ 0 w 130849"/>
                  <a:gd name="connsiteY3" fmla="*/ 56691 h 113383"/>
                  <a:gd name="connsiteX4" fmla="*/ 32698 w 130849"/>
                  <a:gd name="connsiteY4" fmla="*/ 113383 h 113383"/>
                  <a:gd name="connsiteX5" fmla="*/ 98152 w 130849"/>
                  <a:gd name="connsiteY5" fmla="*/ 113383 h 113383"/>
                  <a:gd name="connsiteX6" fmla="*/ 130850 w 130849"/>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1"/>
                    </a:moveTo>
                    <a:lnTo>
                      <a:pt x="98152" y="0"/>
                    </a:lnTo>
                    <a:lnTo>
                      <a:pt x="32698" y="0"/>
                    </a:lnTo>
                    <a:lnTo>
                      <a:pt x="0" y="56691"/>
                    </a:lnTo>
                    <a:lnTo>
                      <a:pt x="32698" y="113383"/>
                    </a:lnTo>
                    <a:lnTo>
                      <a:pt x="98152" y="113383"/>
                    </a:lnTo>
                    <a:lnTo>
                      <a:pt x="130850" y="56691"/>
                    </a:lnTo>
                    <a:close/>
                  </a:path>
                </a:pathLst>
              </a:custGeom>
              <a:grpFill/>
              <a:ln w="5877"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2D31A5E4-0D9C-4565-AEDF-C86CA348BDB9}"/>
                  </a:ext>
                </a:extLst>
              </p:cNvPr>
              <p:cNvSpPr/>
              <p:nvPr/>
            </p:nvSpPr>
            <p:spPr>
              <a:xfrm>
                <a:off x="5633821" y="591202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3410D525-6DFD-45F0-AEAC-8C95D247E503}"/>
                  </a:ext>
                </a:extLst>
              </p:cNvPr>
              <p:cNvSpPr/>
              <p:nvPr/>
            </p:nvSpPr>
            <p:spPr>
              <a:xfrm>
                <a:off x="5633821" y="6073986"/>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F4F96268-E18D-43C2-88A4-6B1E8A364B22}"/>
                  </a:ext>
                </a:extLst>
              </p:cNvPr>
              <p:cNvSpPr/>
              <p:nvPr/>
            </p:nvSpPr>
            <p:spPr>
              <a:xfrm>
                <a:off x="5633821" y="6235887"/>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3 h 113383"/>
                  <a:gd name="connsiteX5" fmla="*/ 98152 w 130849"/>
                  <a:gd name="connsiteY5" fmla="*/ 113383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3"/>
                    </a:lnTo>
                    <a:lnTo>
                      <a:pt x="98152" y="113383"/>
                    </a:lnTo>
                    <a:lnTo>
                      <a:pt x="130850" y="56692"/>
                    </a:lnTo>
                    <a:close/>
                  </a:path>
                </a:pathLst>
              </a:custGeom>
              <a:grpFill/>
              <a:ln w="5877"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687A2C81-8608-4323-B4F4-D9330D024355}"/>
                  </a:ext>
                </a:extLst>
              </p:cNvPr>
              <p:cNvSpPr/>
              <p:nvPr/>
            </p:nvSpPr>
            <p:spPr>
              <a:xfrm>
                <a:off x="5633821" y="6397846"/>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solidFill>
                <a:schemeClr val="tx2"/>
              </a:solidFill>
              <a:ln w="5877"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E114F16E-7ABC-4278-9B3F-74F1B48195DE}"/>
                  </a:ext>
                </a:extLst>
              </p:cNvPr>
              <p:cNvSpPr/>
              <p:nvPr/>
            </p:nvSpPr>
            <p:spPr>
              <a:xfrm>
                <a:off x="5633821" y="6559747"/>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3 h 113383"/>
                  <a:gd name="connsiteX5" fmla="*/ 98152 w 130849"/>
                  <a:gd name="connsiteY5" fmla="*/ 113383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3"/>
                    </a:lnTo>
                    <a:lnTo>
                      <a:pt x="98152" y="113383"/>
                    </a:lnTo>
                    <a:lnTo>
                      <a:pt x="130850" y="56692"/>
                    </a:lnTo>
                    <a:close/>
                  </a:path>
                </a:pathLst>
              </a:custGeom>
              <a:solidFill>
                <a:schemeClr val="accent3"/>
              </a:solidFill>
              <a:ln w="5877"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D830126F-B0E7-44E8-81DC-F89E9D1950AA}"/>
                  </a:ext>
                </a:extLst>
              </p:cNvPr>
              <p:cNvSpPr/>
              <p:nvPr/>
            </p:nvSpPr>
            <p:spPr>
              <a:xfrm>
                <a:off x="5633821" y="7207527"/>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04F1204A-74EC-4376-87B9-71AEF3A299E7}"/>
                  </a:ext>
                </a:extLst>
              </p:cNvPr>
              <p:cNvSpPr/>
              <p:nvPr/>
            </p:nvSpPr>
            <p:spPr>
              <a:xfrm>
                <a:off x="5633821" y="7369428"/>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3 h 113383"/>
                  <a:gd name="connsiteX5" fmla="*/ 98152 w 130849"/>
                  <a:gd name="connsiteY5" fmla="*/ 113383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3"/>
                    </a:lnTo>
                    <a:lnTo>
                      <a:pt x="98152" y="113383"/>
                    </a:lnTo>
                    <a:lnTo>
                      <a:pt x="130850" y="56692"/>
                    </a:lnTo>
                    <a:close/>
                  </a:path>
                </a:pathLst>
              </a:custGeom>
              <a:grpFill/>
              <a:ln w="5877"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44FC2214-04DB-4CB3-A318-E5A05CE386C6}"/>
                  </a:ext>
                </a:extLst>
              </p:cNvPr>
              <p:cNvSpPr/>
              <p:nvPr/>
            </p:nvSpPr>
            <p:spPr>
              <a:xfrm>
                <a:off x="5774022" y="2754283"/>
                <a:ext cx="130908" cy="113324"/>
              </a:xfrm>
              <a:custGeom>
                <a:avLst/>
                <a:gdLst>
                  <a:gd name="connsiteX0" fmla="*/ 130908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211" y="0"/>
                    </a:lnTo>
                    <a:lnTo>
                      <a:pt x="32757" y="0"/>
                    </a:lnTo>
                    <a:lnTo>
                      <a:pt x="0" y="56692"/>
                    </a:lnTo>
                    <a:lnTo>
                      <a:pt x="32757" y="113325"/>
                    </a:lnTo>
                    <a:lnTo>
                      <a:pt x="98211" y="113325"/>
                    </a:lnTo>
                    <a:lnTo>
                      <a:pt x="130908" y="56692"/>
                    </a:lnTo>
                    <a:close/>
                  </a:path>
                </a:pathLst>
              </a:custGeom>
              <a:grpFill/>
              <a:ln w="5877"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A6EE8CDA-5095-4C98-93C6-09CF7CBE4262}"/>
                  </a:ext>
                </a:extLst>
              </p:cNvPr>
              <p:cNvSpPr/>
              <p:nvPr/>
            </p:nvSpPr>
            <p:spPr>
              <a:xfrm>
                <a:off x="5774022" y="2916184"/>
                <a:ext cx="130908" cy="113383"/>
              </a:xfrm>
              <a:custGeom>
                <a:avLst/>
                <a:gdLst>
                  <a:gd name="connsiteX0" fmla="*/ 130908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211" y="0"/>
                    </a:lnTo>
                    <a:lnTo>
                      <a:pt x="32757" y="0"/>
                    </a:lnTo>
                    <a:lnTo>
                      <a:pt x="0" y="56692"/>
                    </a:lnTo>
                    <a:lnTo>
                      <a:pt x="32757" y="113384"/>
                    </a:lnTo>
                    <a:lnTo>
                      <a:pt x="98211" y="113384"/>
                    </a:lnTo>
                    <a:lnTo>
                      <a:pt x="130908" y="56692"/>
                    </a:lnTo>
                    <a:close/>
                  </a:path>
                </a:pathLst>
              </a:custGeom>
              <a:grpFill/>
              <a:ln w="5877"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A2E72537-0E68-4C86-AA60-4B7AFE42164D}"/>
                  </a:ext>
                </a:extLst>
              </p:cNvPr>
              <p:cNvSpPr/>
              <p:nvPr/>
            </p:nvSpPr>
            <p:spPr>
              <a:xfrm>
                <a:off x="5774022" y="3078143"/>
                <a:ext cx="130908" cy="113383"/>
              </a:xfrm>
              <a:custGeom>
                <a:avLst/>
                <a:gdLst>
                  <a:gd name="connsiteX0" fmla="*/ 130908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211" y="0"/>
                    </a:lnTo>
                    <a:lnTo>
                      <a:pt x="32757" y="0"/>
                    </a:lnTo>
                    <a:lnTo>
                      <a:pt x="0" y="56692"/>
                    </a:lnTo>
                    <a:lnTo>
                      <a:pt x="32757" y="113384"/>
                    </a:lnTo>
                    <a:lnTo>
                      <a:pt x="98211" y="113384"/>
                    </a:lnTo>
                    <a:lnTo>
                      <a:pt x="130908" y="56692"/>
                    </a:lnTo>
                    <a:close/>
                  </a:path>
                </a:pathLst>
              </a:custGeom>
              <a:grpFill/>
              <a:ln w="5877"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BC0A9075-5D37-4039-9C11-39A29DB0C23F}"/>
                  </a:ext>
                </a:extLst>
              </p:cNvPr>
              <p:cNvSpPr/>
              <p:nvPr/>
            </p:nvSpPr>
            <p:spPr>
              <a:xfrm>
                <a:off x="5774022" y="3240103"/>
                <a:ext cx="130908" cy="113324"/>
              </a:xfrm>
              <a:custGeom>
                <a:avLst/>
                <a:gdLst>
                  <a:gd name="connsiteX0" fmla="*/ 130908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211" y="0"/>
                    </a:lnTo>
                    <a:lnTo>
                      <a:pt x="32757" y="0"/>
                    </a:lnTo>
                    <a:lnTo>
                      <a:pt x="0" y="56633"/>
                    </a:lnTo>
                    <a:lnTo>
                      <a:pt x="32757" y="113325"/>
                    </a:lnTo>
                    <a:lnTo>
                      <a:pt x="98211" y="113325"/>
                    </a:lnTo>
                    <a:lnTo>
                      <a:pt x="130908" y="56633"/>
                    </a:lnTo>
                    <a:close/>
                  </a:path>
                </a:pathLst>
              </a:custGeom>
              <a:grpFill/>
              <a:ln w="5877"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0A62DAC1-162C-4819-AE24-8A06F8CDBC83}"/>
                  </a:ext>
                </a:extLst>
              </p:cNvPr>
              <p:cNvSpPr/>
              <p:nvPr/>
            </p:nvSpPr>
            <p:spPr>
              <a:xfrm>
                <a:off x="5774022" y="3402004"/>
                <a:ext cx="130908" cy="113383"/>
              </a:xfrm>
              <a:custGeom>
                <a:avLst/>
                <a:gdLst>
                  <a:gd name="connsiteX0" fmla="*/ 130908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211" y="0"/>
                    </a:lnTo>
                    <a:lnTo>
                      <a:pt x="32757" y="0"/>
                    </a:lnTo>
                    <a:lnTo>
                      <a:pt x="0" y="56692"/>
                    </a:lnTo>
                    <a:lnTo>
                      <a:pt x="32757" y="113384"/>
                    </a:lnTo>
                    <a:lnTo>
                      <a:pt x="98211" y="113384"/>
                    </a:lnTo>
                    <a:lnTo>
                      <a:pt x="130908" y="56692"/>
                    </a:lnTo>
                    <a:close/>
                  </a:path>
                </a:pathLst>
              </a:custGeom>
              <a:grpFill/>
              <a:ln w="5877"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F2CE71E7-BA34-461F-A451-B12965C992A6}"/>
                  </a:ext>
                </a:extLst>
              </p:cNvPr>
              <p:cNvSpPr/>
              <p:nvPr/>
            </p:nvSpPr>
            <p:spPr>
              <a:xfrm>
                <a:off x="5774022" y="3563963"/>
                <a:ext cx="130908" cy="113324"/>
              </a:xfrm>
              <a:custGeom>
                <a:avLst/>
                <a:gdLst>
                  <a:gd name="connsiteX0" fmla="*/ 130908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211" y="0"/>
                    </a:lnTo>
                    <a:lnTo>
                      <a:pt x="32757" y="0"/>
                    </a:lnTo>
                    <a:lnTo>
                      <a:pt x="0" y="56692"/>
                    </a:lnTo>
                    <a:lnTo>
                      <a:pt x="32757" y="113325"/>
                    </a:lnTo>
                    <a:lnTo>
                      <a:pt x="98211" y="113325"/>
                    </a:lnTo>
                    <a:lnTo>
                      <a:pt x="130908" y="56692"/>
                    </a:lnTo>
                    <a:close/>
                  </a:path>
                </a:pathLst>
              </a:custGeom>
              <a:grpFill/>
              <a:ln w="5877"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68C281DD-3F6F-43A8-89C7-E2E42B0FAD8C}"/>
                  </a:ext>
                </a:extLst>
              </p:cNvPr>
              <p:cNvSpPr/>
              <p:nvPr/>
            </p:nvSpPr>
            <p:spPr>
              <a:xfrm>
                <a:off x="5774022" y="3725864"/>
                <a:ext cx="130908" cy="113383"/>
              </a:xfrm>
              <a:custGeom>
                <a:avLst/>
                <a:gdLst>
                  <a:gd name="connsiteX0" fmla="*/ 130908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211" y="0"/>
                    </a:lnTo>
                    <a:lnTo>
                      <a:pt x="32757" y="0"/>
                    </a:lnTo>
                    <a:lnTo>
                      <a:pt x="0" y="56692"/>
                    </a:lnTo>
                    <a:lnTo>
                      <a:pt x="32757" y="113384"/>
                    </a:lnTo>
                    <a:lnTo>
                      <a:pt x="98211" y="113384"/>
                    </a:lnTo>
                    <a:lnTo>
                      <a:pt x="130908" y="56692"/>
                    </a:lnTo>
                    <a:close/>
                  </a:path>
                </a:pathLst>
              </a:custGeom>
              <a:grpFill/>
              <a:ln w="5877"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FB0F521E-2E9D-4832-94AF-7CB27D207B97}"/>
                  </a:ext>
                </a:extLst>
              </p:cNvPr>
              <p:cNvSpPr/>
              <p:nvPr/>
            </p:nvSpPr>
            <p:spPr>
              <a:xfrm>
                <a:off x="5774022" y="3887824"/>
                <a:ext cx="130908" cy="113383"/>
              </a:xfrm>
              <a:custGeom>
                <a:avLst/>
                <a:gdLst>
                  <a:gd name="connsiteX0" fmla="*/ 130908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211" y="0"/>
                    </a:lnTo>
                    <a:lnTo>
                      <a:pt x="32757" y="0"/>
                    </a:lnTo>
                    <a:lnTo>
                      <a:pt x="0" y="56692"/>
                    </a:lnTo>
                    <a:lnTo>
                      <a:pt x="32757" y="113384"/>
                    </a:lnTo>
                    <a:lnTo>
                      <a:pt x="98211" y="113384"/>
                    </a:lnTo>
                    <a:lnTo>
                      <a:pt x="130908" y="56692"/>
                    </a:lnTo>
                    <a:close/>
                  </a:path>
                </a:pathLst>
              </a:custGeom>
              <a:grpFill/>
              <a:ln w="5877"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54B1CB2E-DF5C-4562-8AD1-21DD6A60972B}"/>
                  </a:ext>
                </a:extLst>
              </p:cNvPr>
              <p:cNvSpPr/>
              <p:nvPr/>
            </p:nvSpPr>
            <p:spPr>
              <a:xfrm>
                <a:off x="5774022" y="4049784"/>
                <a:ext cx="130908" cy="113324"/>
              </a:xfrm>
              <a:custGeom>
                <a:avLst/>
                <a:gdLst>
                  <a:gd name="connsiteX0" fmla="*/ 130908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211" y="0"/>
                    </a:lnTo>
                    <a:lnTo>
                      <a:pt x="32757" y="0"/>
                    </a:lnTo>
                    <a:lnTo>
                      <a:pt x="0" y="56633"/>
                    </a:lnTo>
                    <a:lnTo>
                      <a:pt x="32757" y="113325"/>
                    </a:lnTo>
                    <a:lnTo>
                      <a:pt x="98211" y="113325"/>
                    </a:lnTo>
                    <a:lnTo>
                      <a:pt x="130908" y="56633"/>
                    </a:lnTo>
                    <a:close/>
                  </a:path>
                </a:pathLst>
              </a:custGeom>
              <a:grpFill/>
              <a:ln w="5877"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53181069-BF37-4013-8497-891B0673F79F}"/>
                  </a:ext>
                </a:extLst>
              </p:cNvPr>
              <p:cNvSpPr/>
              <p:nvPr/>
            </p:nvSpPr>
            <p:spPr>
              <a:xfrm>
                <a:off x="5774022" y="4211685"/>
                <a:ext cx="130908" cy="113383"/>
              </a:xfrm>
              <a:custGeom>
                <a:avLst/>
                <a:gdLst>
                  <a:gd name="connsiteX0" fmla="*/ 130908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211" y="0"/>
                    </a:lnTo>
                    <a:lnTo>
                      <a:pt x="32757" y="0"/>
                    </a:lnTo>
                    <a:lnTo>
                      <a:pt x="0" y="56692"/>
                    </a:lnTo>
                    <a:lnTo>
                      <a:pt x="32757" y="113384"/>
                    </a:lnTo>
                    <a:lnTo>
                      <a:pt x="98211" y="113384"/>
                    </a:lnTo>
                    <a:lnTo>
                      <a:pt x="130908" y="56692"/>
                    </a:lnTo>
                    <a:close/>
                  </a:path>
                </a:pathLst>
              </a:custGeom>
              <a:grpFill/>
              <a:ln w="5877"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81B8D12F-EC93-4CF2-A50D-7D8FFD488AAB}"/>
                  </a:ext>
                </a:extLst>
              </p:cNvPr>
              <p:cNvSpPr/>
              <p:nvPr/>
            </p:nvSpPr>
            <p:spPr>
              <a:xfrm>
                <a:off x="5774022" y="4373644"/>
                <a:ext cx="130908" cy="113324"/>
              </a:xfrm>
              <a:custGeom>
                <a:avLst/>
                <a:gdLst>
                  <a:gd name="connsiteX0" fmla="*/ 130908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211" y="0"/>
                    </a:lnTo>
                    <a:lnTo>
                      <a:pt x="32757" y="0"/>
                    </a:lnTo>
                    <a:lnTo>
                      <a:pt x="0" y="56692"/>
                    </a:lnTo>
                    <a:lnTo>
                      <a:pt x="32757" y="113325"/>
                    </a:lnTo>
                    <a:lnTo>
                      <a:pt x="98211" y="113325"/>
                    </a:lnTo>
                    <a:lnTo>
                      <a:pt x="130908" y="56692"/>
                    </a:lnTo>
                    <a:close/>
                  </a:path>
                </a:pathLst>
              </a:custGeom>
              <a:grpFill/>
              <a:ln w="5877"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1D32258A-D164-4839-BE3A-417748A2B3F6}"/>
                  </a:ext>
                </a:extLst>
              </p:cNvPr>
              <p:cNvSpPr/>
              <p:nvPr/>
            </p:nvSpPr>
            <p:spPr>
              <a:xfrm>
                <a:off x="5774022" y="4535545"/>
                <a:ext cx="130908" cy="113383"/>
              </a:xfrm>
              <a:custGeom>
                <a:avLst/>
                <a:gdLst>
                  <a:gd name="connsiteX0" fmla="*/ 130908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211" y="0"/>
                    </a:lnTo>
                    <a:lnTo>
                      <a:pt x="32757" y="0"/>
                    </a:lnTo>
                    <a:lnTo>
                      <a:pt x="0" y="56692"/>
                    </a:lnTo>
                    <a:lnTo>
                      <a:pt x="32757" y="113384"/>
                    </a:lnTo>
                    <a:lnTo>
                      <a:pt x="98211" y="113384"/>
                    </a:lnTo>
                    <a:lnTo>
                      <a:pt x="130908" y="56692"/>
                    </a:lnTo>
                    <a:close/>
                  </a:path>
                </a:pathLst>
              </a:custGeom>
              <a:grpFill/>
              <a:ln w="5877"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354D6EED-0E10-4D29-BC3F-4F6B9D561E57}"/>
                  </a:ext>
                </a:extLst>
              </p:cNvPr>
              <p:cNvSpPr/>
              <p:nvPr/>
            </p:nvSpPr>
            <p:spPr>
              <a:xfrm>
                <a:off x="5774022" y="4697505"/>
                <a:ext cx="130908" cy="113383"/>
              </a:xfrm>
              <a:custGeom>
                <a:avLst/>
                <a:gdLst>
                  <a:gd name="connsiteX0" fmla="*/ 130908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211" y="0"/>
                    </a:lnTo>
                    <a:lnTo>
                      <a:pt x="32757" y="0"/>
                    </a:lnTo>
                    <a:lnTo>
                      <a:pt x="0" y="56692"/>
                    </a:lnTo>
                    <a:lnTo>
                      <a:pt x="32757" y="113384"/>
                    </a:lnTo>
                    <a:lnTo>
                      <a:pt x="98211" y="113384"/>
                    </a:lnTo>
                    <a:lnTo>
                      <a:pt x="130908" y="56692"/>
                    </a:lnTo>
                    <a:close/>
                  </a:path>
                </a:pathLst>
              </a:custGeom>
              <a:grpFill/>
              <a:ln w="5877"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83467E21-1483-4EED-9973-684F4CBE3CC4}"/>
                  </a:ext>
                </a:extLst>
              </p:cNvPr>
              <p:cNvSpPr/>
              <p:nvPr/>
            </p:nvSpPr>
            <p:spPr>
              <a:xfrm>
                <a:off x="5774022" y="4859464"/>
                <a:ext cx="130908" cy="113324"/>
              </a:xfrm>
              <a:custGeom>
                <a:avLst/>
                <a:gdLst>
                  <a:gd name="connsiteX0" fmla="*/ 130908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211" y="0"/>
                    </a:lnTo>
                    <a:lnTo>
                      <a:pt x="32757" y="0"/>
                    </a:lnTo>
                    <a:lnTo>
                      <a:pt x="0" y="56633"/>
                    </a:lnTo>
                    <a:lnTo>
                      <a:pt x="32757" y="113325"/>
                    </a:lnTo>
                    <a:lnTo>
                      <a:pt x="98211" y="113325"/>
                    </a:lnTo>
                    <a:lnTo>
                      <a:pt x="130908" y="56633"/>
                    </a:lnTo>
                    <a:close/>
                  </a:path>
                </a:pathLst>
              </a:custGeom>
              <a:grpFill/>
              <a:ln w="5877"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683DD67A-541F-488E-8039-B75F56635551}"/>
                  </a:ext>
                </a:extLst>
              </p:cNvPr>
              <p:cNvSpPr/>
              <p:nvPr/>
            </p:nvSpPr>
            <p:spPr>
              <a:xfrm>
                <a:off x="5774022" y="5021365"/>
                <a:ext cx="130908" cy="113383"/>
              </a:xfrm>
              <a:custGeom>
                <a:avLst/>
                <a:gdLst>
                  <a:gd name="connsiteX0" fmla="*/ 130908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211" y="0"/>
                    </a:lnTo>
                    <a:lnTo>
                      <a:pt x="32757" y="0"/>
                    </a:lnTo>
                    <a:lnTo>
                      <a:pt x="0" y="56692"/>
                    </a:lnTo>
                    <a:lnTo>
                      <a:pt x="32757" y="113384"/>
                    </a:lnTo>
                    <a:lnTo>
                      <a:pt x="98211" y="113384"/>
                    </a:lnTo>
                    <a:lnTo>
                      <a:pt x="130908" y="56692"/>
                    </a:lnTo>
                    <a:close/>
                  </a:path>
                </a:pathLst>
              </a:custGeom>
              <a:grpFill/>
              <a:ln w="5877"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7EB73342-5692-487B-B05F-5BABAEE4617B}"/>
                  </a:ext>
                </a:extLst>
              </p:cNvPr>
              <p:cNvSpPr/>
              <p:nvPr/>
            </p:nvSpPr>
            <p:spPr>
              <a:xfrm>
                <a:off x="5774022" y="5183325"/>
                <a:ext cx="130908" cy="113324"/>
              </a:xfrm>
              <a:custGeom>
                <a:avLst/>
                <a:gdLst>
                  <a:gd name="connsiteX0" fmla="*/ 130908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8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2"/>
                    </a:moveTo>
                    <a:lnTo>
                      <a:pt x="98211" y="0"/>
                    </a:lnTo>
                    <a:lnTo>
                      <a:pt x="32757" y="0"/>
                    </a:lnTo>
                    <a:lnTo>
                      <a:pt x="0" y="56692"/>
                    </a:lnTo>
                    <a:lnTo>
                      <a:pt x="32757" y="113325"/>
                    </a:lnTo>
                    <a:lnTo>
                      <a:pt x="98211" y="113325"/>
                    </a:lnTo>
                    <a:lnTo>
                      <a:pt x="130908" y="56692"/>
                    </a:lnTo>
                    <a:close/>
                  </a:path>
                </a:pathLst>
              </a:custGeom>
              <a:grpFill/>
              <a:ln w="5877"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91F33325-99F6-4422-99EE-94B648A59CB3}"/>
                  </a:ext>
                </a:extLst>
              </p:cNvPr>
              <p:cNvSpPr/>
              <p:nvPr/>
            </p:nvSpPr>
            <p:spPr>
              <a:xfrm>
                <a:off x="5774022" y="5345226"/>
                <a:ext cx="130908" cy="113383"/>
              </a:xfrm>
              <a:custGeom>
                <a:avLst/>
                <a:gdLst>
                  <a:gd name="connsiteX0" fmla="*/ 130908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211" y="0"/>
                    </a:lnTo>
                    <a:lnTo>
                      <a:pt x="32757" y="0"/>
                    </a:lnTo>
                    <a:lnTo>
                      <a:pt x="0" y="56692"/>
                    </a:lnTo>
                    <a:lnTo>
                      <a:pt x="32757" y="113384"/>
                    </a:lnTo>
                    <a:lnTo>
                      <a:pt x="98211" y="113384"/>
                    </a:lnTo>
                    <a:lnTo>
                      <a:pt x="130908" y="56692"/>
                    </a:lnTo>
                    <a:close/>
                  </a:path>
                </a:pathLst>
              </a:custGeom>
              <a:grpFill/>
              <a:ln w="5877"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AEFA1C7C-E00A-449C-86DF-C00EEFD80CD6}"/>
                  </a:ext>
                </a:extLst>
              </p:cNvPr>
              <p:cNvSpPr/>
              <p:nvPr/>
            </p:nvSpPr>
            <p:spPr>
              <a:xfrm>
                <a:off x="5774022" y="5507185"/>
                <a:ext cx="130908" cy="113383"/>
              </a:xfrm>
              <a:custGeom>
                <a:avLst/>
                <a:gdLst>
                  <a:gd name="connsiteX0" fmla="*/ 130908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211" y="0"/>
                    </a:lnTo>
                    <a:lnTo>
                      <a:pt x="32757" y="0"/>
                    </a:lnTo>
                    <a:lnTo>
                      <a:pt x="0" y="56692"/>
                    </a:lnTo>
                    <a:lnTo>
                      <a:pt x="32757" y="113384"/>
                    </a:lnTo>
                    <a:lnTo>
                      <a:pt x="98211" y="113384"/>
                    </a:lnTo>
                    <a:lnTo>
                      <a:pt x="130908" y="56692"/>
                    </a:lnTo>
                    <a:close/>
                  </a:path>
                </a:pathLst>
              </a:custGeom>
              <a:grpFill/>
              <a:ln w="5877"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C5823B66-E15E-4FD4-9D2A-2D99CB7B724E}"/>
                  </a:ext>
                </a:extLst>
              </p:cNvPr>
              <p:cNvSpPr/>
              <p:nvPr/>
            </p:nvSpPr>
            <p:spPr>
              <a:xfrm>
                <a:off x="5774022" y="5669145"/>
                <a:ext cx="130908" cy="113324"/>
              </a:xfrm>
              <a:custGeom>
                <a:avLst/>
                <a:gdLst>
                  <a:gd name="connsiteX0" fmla="*/ 130908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211" y="0"/>
                    </a:lnTo>
                    <a:lnTo>
                      <a:pt x="32757" y="0"/>
                    </a:lnTo>
                    <a:lnTo>
                      <a:pt x="0" y="56633"/>
                    </a:lnTo>
                    <a:lnTo>
                      <a:pt x="32757" y="113325"/>
                    </a:lnTo>
                    <a:lnTo>
                      <a:pt x="98211" y="113325"/>
                    </a:lnTo>
                    <a:lnTo>
                      <a:pt x="130908" y="56633"/>
                    </a:lnTo>
                    <a:close/>
                  </a:path>
                </a:pathLst>
              </a:custGeom>
              <a:grpFill/>
              <a:ln w="5877"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DA84D0EC-3297-4F10-8931-E79972CBB90A}"/>
                  </a:ext>
                </a:extLst>
              </p:cNvPr>
              <p:cNvSpPr/>
              <p:nvPr/>
            </p:nvSpPr>
            <p:spPr>
              <a:xfrm>
                <a:off x="5774022" y="5831046"/>
                <a:ext cx="130908" cy="113383"/>
              </a:xfrm>
              <a:custGeom>
                <a:avLst/>
                <a:gdLst>
                  <a:gd name="connsiteX0" fmla="*/ 130908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211" y="0"/>
                    </a:lnTo>
                    <a:lnTo>
                      <a:pt x="32757" y="0"/>
                    </a:lnTo>
                    <a:lnTo>
                      <a:pt x="0" y="56692"/>
                    </a:lnTo>
                    <a:lnTo>
                      <a:pt x="32757" y="113384"/>
                    </a:lnTo>
                    <a:lnTo>
                      <a:pt x="98211" y="113384"/>
                    </a:lnTo>
                    <a:lnTo>
                      <a:pt x="130908" y="56692"/>
                    </a:lnTo>
                    <a:close/>
                  </a:path>
                </a:pathLst>
              </a:custGeom>
              <a:grpFill/>
              <a:ln w="5877"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E529B717-253A-4C52-BA8E-0F622524D79E}"/>
                  </a:ext>
                </a:extLst>
              </p:cNvPr>
              <p:cNvSpPr/>
              <p:nvPr/>
            </p:nvSpPr>
            <p:spPr>
              <a:xfrm>
                <a:off x="5774022" y="5993006"/>
                <a:ext cx="130908" cy="113324"/>
              </a:xfrm>
              <a:custGeom>
                <a:avLst/>
                <a:gdLst>
                  <a:gd name="connsiteX0" fmla="*/ 130908 w 130908"/>
                  <a:gd name="connsiteY0" fmla="*/ 56691 h 113324"/>
                  <a:gd name="connsiteX1" fmla="*/ 98211 w 130908"/>
                  <a:gd name="connsiteY1" fmla="*/ 0 h 113324"/>
                  <a:gd name="connsiteX2" fmla="*/ 32757 w 130908"/>
                  <a:gd name="connsiteY2" fmla="*/ 0 h 113324"/>
                  <a:gd name="connsiteX3" fmla="*/ 0 w 130908"/>
                  <a:gd name="connsiteY3" fmla="*/ 56691 h 113324"/>
                  <a:gd name="connsiteX4" fmla="*/ 32757 w 130908"/>
                  <a:gd name="connsiteY4" fmla="*/ 113324 h 113324"/>
                  <a:gd name="connsiteX5" fmla="*/ 98211 w 130908"/>
                  <a:gd name="connsiteY5" fmla="*/ 113324 h 113324"/>
                  <a:gd name="connsiteX6" fmla="*/ 130908 w 130908"/>
                  <a:gd name="connsiteY6" fmla="*/ 56691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91"/>
                    </a:moveTo>
                    <a:lnTo>
                      <a:pt x="98211" y="0"/>
                    </a:lnTo>
                    <a:lnTo>
                      <a:pt x="32757" y="0"/>
                    </a:lnTo>
                    <a:lnTo>
                      <a:pt x="0" y="56691"/>
                    </a:lnTo>
                    <a:lnTo>
                      <a:pt x="32757" y="113324"/>
                    </a:lnTo>
                    <a:lnTo>
                      <a:pt x="98211" y="113324"/>
                    </a:lnTo>
                    <a:lnTo>
                      <a:pt x="130908" y="56691"/>
                    </a:lnTo>
                    <a:close/>
                  </a:path>
                </a:pathLst>
              </a:custGeom>
              <a:grpFill/>
              <a:ln w="5877"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93A2448B-A7EA-404A-A2EB-5DE2798864A9}"/>
                  </a:ext>
                </a:extLst>
              </p:cNvPr>
              <p:cNvSpPr/>
              <p:nvPr/>
            </p:nvSpPr>
            <p:spPr>
              <a:xfrm>
                <a:off x="5774022" y="6154907"/>
                <a:ext cx="130908" cy="113383"/>
              </a:xfrm>
              <a:custGeom>
                <a:avLst/>
                <a:gdLst>
                  <a:gd name="connsiteX0" fmla="*/ 130908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211" y="0"/>
                    </a:lnTo>
                    <a:lnTo>
                      <a:pt x="32757" y="0"/>
                    </a:lnTo>
                    <a:lnTo>
                      <a:pt x="0" y="56692"/>
                    </a:lnTo>
                    <a:lnTo>
                      <a:pt x="32757" y="113384"/>
                    </a:lnTo>
                    <a:lnTo>
                      <a:pt x="98211" y="113384"/>
                    </a:lnTo>
                    <a:lnTo>
                      <a:pt x="130908" y="56692"/>
                    </a:lnTo>
                    <a:close/>
                  </a:path>
                </a:pathLst>
              </a:custGeom>
              <a:grpFill/>
              <a:ln w="5877"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7C509BAD-B3C7-40AD-A382-F7E48771D777}"/>
                  </a:ext>
                </a:extLst>
              </p:cNvPr>
              <p:cNvSpPr/>
              <p:nvPr/>
            </p:nvSpPr>
            <p:spPr>
              <a:xfrm>
                <a:off x="5774022" y="6316867"/>
                <a:ext cx="130908" cy="113383"/>
              </a:xfrm>
              <a:custGeom>
                <a:avLst/>
                <a:gdLst>
                  <a:gd name="connsiteX0" fmla="*/ 130908 w 130908"/>
                  <a:gd name="connsiteY0" fmla="*/ 56691 h 113383"/>
                  <a:gd name="connsiteX1" fmla="*/ 98211 w 130908"/>
                  <a:gd name="connsiteY1" fmla="*/ 0 h 113383"/>
                  <a:gd name="connsiteX2" fmla="*/ 32757 w 130908"/>
                  <a:gd name="connsiteY2" fmla="*/ 0 h 113383"/>
                  <a:gd name="connsiteX3" fmla="*/ 0 w 130908"/>
                  <a:gd name="connsiteY3" fmla="*/ 56691 h 113383"/>
                  <a:gd name="connsiteX4" fmla="*/ 32757 w 130908"/>
                  <a:gd name="connsiteY4" fmla="*/ 113383 h 113383"/>
                  <a:gd name="connsiteX5" fmla="*/ 98211 w 130908"/>
                  <a:gd name="connsiteY5" fmla="*/ 113383 h 113383"/>
                  <a:gd name="connsiteX6" fmla="*/ 130908 w 130908"/>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1"/>
                    </a:moveTo>
                    <a:lnTo>
                      <a:pt x="98211" y="0"/>
                    </a:lnTo>
                    <a:lnTo>
                      <a:pt x="32757" y="0"/>
                    </a:lnTo>
                    <a:lnTo>
                      <a:pt x="0" y="56691"/>
                    </a:lnTo>
                    <a:lnTo>
                      <a:pt x="32757" y="113383"/>
                    </a:lnTo>
                    <a:lnTo>
                      <a:pt x="98211" y="113383"/>
                    </a:lnTo>
                    <a:lnTo>
                      <a:pt x="130908" y="56691"/>
                    </a:lnTo>
                    <a:close/>
                  </a:path>
                </a:pathLst>
              </a:custGeom>
              <a:grpFill/>
              <a:ln w="5877"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2D08D07B-025F-438A-8246-A11A7F1E340D}"/>
                  </a:ext>
                </a:extLst>
              </p:cNvPr>
              <p:cNvSpPr/>
              <p:nvPr/>
            </p:nvSpPr>
            <p:spPr>
              <a:xfrm>
                <a:off x="5774022" y="6478826"/>
                <a:ext cx="130908" cy="113324"/>
              </a:xfrm>
              <a:custGeom>
                <a:avLst/>
                <a:gdLst>
                  <a:gd name="connsiteX0" fmla="*/ 130908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211" y="0"/>
                    </a:lnTo>
                    <a:lnTo>
                      <a:pt x="32757" y="0"/>
                    </a:lnTo>
                    <a:lnTo>
                      <a:pt x="0" y="56633"/>
                    </a:lnTo>
                    <a:lnTo>
                      <a:pt x="32757" y="113325"/>
                    </a:lnTo>
                    <a:lnTo>
                      <a:pt x="98211" y="113325"/>
                    </a:lnTo>
                    <a:lnTo>
                      <a:pt x="130908" y="56633"/>
                    </a:lnTo>
                    <a:close/>
                  </a:path>
                </a:pathLst>
              </a:custGeom>
              <a:solidFill>
                <a:schemeClr val="tx2"/>
              </a:solidFill>
              <a:ln w="5877"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4C67559D-C8CD-4516-BAA6-663A4F452C94}"/>
                  </a:ext>
                </a:extLst>
              </p:cNvPr>
              <p:cNvSpPr/>
              <p:nvPr/>
            </p:nvSpPr>
            <p:spPr>
              <a:xfrm>
                <a:off x="5774022" y="6640727"/>
                <a:ext cx="130908" cy="113383"/>
              </a:xfrm>
              <a:custGeom>
                <a:avLst/>
                <a:gdLst>
                  <a:gd name="connsiteX0" fmla="*/ 130908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8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2"/>
                    </a:moveTo>
                    <a:lnTo>
                      <a:pt x="98211" y="0"/>
                    </a:lnTo>
                    <a:lnTo>
                      <a:pt x="32757" y="0"/>
                    </a:lnTo>
                    <a:lnTo>
                      <a:pt x="0" y="56692"/>
                    </a:lnTo>
                    <a:lnTo>
                      <a:pt x="32757" y="113384"/>
                    </a:lnTo>
                    <a:lnTo>
                      <a:pt x="98211" y="113384"/>
                    </a:lnTo>
                    <a:lnTo>
                      <a:pt x="130908" y="56692"/>
                    </a:lnTo>
                    <a:close/>
                  </a:path>
                </a:pathLst>
              </a:custGeom>
              <a:solidFill>
                <a:schemeClr val="tx2"/>
              </a:solidFill>
              <a:ln w="5877"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0A482119-7E31-4432-B7E5-4C683461DAC9}"/>
                  </a:ext>
                </a:extLst>
              </p:cNvPr>
              <p:cNvSpPr/>
              <p:nvPr/>
            </p:nvSpPr>
            <p:spPr>
              <a:xfrm>
                <a:off x="5774022" y="7126547"/>
                <a:ext cx="130908" cy="113383"/>
              </a:xfrm>
              <a:custGeom>
                <a:avLst/>
                <a:gdLst>
                  <a:gd name="connsiteX0" fmla="*/ 130908 w 130908"/>
                  <a:gd name="connsiteY0" fmla="*/ 56691 h 113383"/>
                  <a:gd name="connsiteX1" fmla="*/ 98211 w 130908"/>
                  <a:gd name="connsiteY1" fmla="*/ 0 h 113383"/>
                  <a:gd name="connsiteX2" fmla="*/ 32757 w 130908"/>
                  <a:gd name="connsiteY2" fmla="*/ 0 h 113383"/>
                  <a:gd name="connsiteX3" fmla="*/ 0 w 130908"/>
                  <a:gd name="connsiteY3" fmla="*/ 56691 h 113383"/>
                  <a:gd name="connsiteX4" fmla="*/ 32757 w 130908"/>
                  <a:gd name="connsiteY4" fmla="*/ 113383 h 113383"/>
                  <a:gd name="connsiteX5" fmla="*/ 98211 w 130908"/>
                  <a:gd name="connsiteY5" fmla="*/ 113383 h 113383"/>
                  <a:gd name="connsiteX6" fmla="*/ 130908 w 130908"/>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1"/>
                    </a:moveTo>
                    <a:lnTo>
                      <a:pt x="98211" y="0"/>
                    </a:lnTo>
                    <a:lnTo>
                      <a:pt x="32757" y="0"/>
                    </a:lnTo>
                    <a:lnTo>
                      <a:pt x="0" y="56691"/>
                    </a:lnTo>
                    <a:lnTo>
                      <a:pt x="32757" y="113383"/>
                    </a:lnTo>
                    <a:lnTo>
                      <a:pt x="98211" y="113383"/>
                    </a:lnTo>
                    <a:lnTo>
                      <a:pt x="130908" y="56691"/>
                    </a:lnTo>
                    <a:close/>
                  </a:path>
                </a:pathLst>
              </a:custGeom>
              <a:grpFill/>
              <a:ln w="5877"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BEC2700F-037C-4A1C-A398-2ACD1D291EF2}"/>
                  </a:ext>
                </a:extLst>
              </p:cNvPr>
              <p:cNvSpPr/>
              <p:nvPr/>
            </p:nvSpPr>
            <p:spPr>
              <a:xfrm>
                <a:off x="5774022" y="7288507"/>
                <a:ext cx="130908" cy="113324"/>
              </a:xfrm>
              <a:custGeom>
                <a:avLst/>
                <a:gdLst>
                  <a:gd name="connsiteX0" fmla="*/ 130908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8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8" y="56633"/>
                    </a:moveTo>
                    <a:lnTo>
                      <a:pt x="98211" y="0"/>
                    </a:lnTo>
                    <a:lnTo>
                      <a:pt x="32757" y="0"/>
                    </a:lnTo>
                    <a:lnTo>
                      <a:pt x="0" y="56633"/>
                    </a:lnTo>
                    <a:lnTo>
                      <a:pt x="32757" y="113325"/>
                    </a:lnTo>
                    <a:lnTo>
                      <a:pt x="98211" y="113325"/>
                    </a:lnTo>
                    <a:lnTo>
                      <a:pt x="130908" y="56633"/>
                    </a:lnTo>
                    <a:close/>
                  </a:path>
                </a:pathLst>
              </a:custGeom>
              <a:grpFill/>
              <a:ln w="5877"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E2C157AB-594E-42F5-B61F-DCF079748452}"/>
                  </a:ext>
                </a:extLst>
              </p:cNvPr>
              <p:cNvSpPr/>
              <p:nvPr/>
            </p:nvSpPr>
            <p:spPr>
              <a:xfrm>
                <a:off x="5774022" y="7450408"/>
                <a:ext cx="130908" cy="113383"/>
              </a:xfrm>
              <a:custGeom>
                <a:avLst/>
                <a:gdLst>
                  <a:gd name="connsiteX0" fmla="*/ 130908 w 130908"/>
                  <a:gd name="connsiteY0" fmla="*/ 56691 h 113383"/>
                  <a:gd name="connsiteX1" fmla="*/ 98211 w 130908"/>
                  <a:gd name="connsiteY1" fmla="*/ 0 h 113383"/>
                  <a:gd name="connsiteX2" fmla="*/ 32757 w 130908"/>
                  <a:gd name="connsiteY2" fmla="*/ 0 h 113383"/>
                  <a:gd name="connsiteX3" fmla="*/ 0 w 130908"/>
                  <a:gd name="connsiteY3" fmla="*/ 56691 h 113383"/>
                  <a:gd name="connsiteX4" fmla="*/ 32757 w 130908"/>
                  <a:gd name="connsiteY4" fmla="*/ 113383 h 113383"/>
                  <a:gd name="connsiteX5" fmla="*/ 98211 w 130908"/>
                  <a:gd name="connsiteY5" fmla="*/ 113383 h 113383"/>
                  <a:gd name="connsiteX6" fmla="*/ 130908 w 130908"/>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8" y="56691"/>
                    </a:moveTo>
                    <a:lnTo>
                      <a:pt x="98211" y="0"/>
                    </a:lnTo>
                    <a:lnTo>
                      <a:pt x="32757" y="0"/>
                    </a:lnTo>
                    <a:lnTo>
                      <a:pt x="0" y="56691"/>
                    </a:lnTo>
                    <a:lnTo>
                      <a:pt x="32757" y="113383"/>
                    </a:lnTo>
                    <a:lnTo>
                      <a:pt x="98211" y="113383"/>
                    </a:lnTo>
                    <a:lnTo>
                      <a:pt x="130908" y="56691"/>
                    </a:lnTo>
                    <a:close/>
                  </a:path>
                </a:pathLst>
              </a:custGeom>
              <a:grpFill/>
              <a:ln w="5877"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0E63356C-400D-43AF-A941-FD014DA7DE17}"/>
                  </a:ext>
                </a:extLst>
              </p:cNvPr>
              <p:cNvSpPr/>
              <p:nvPr/>
            </p:nvSpPr>
            <p:spPr>
              <a:xfrm>
                <a:off x="5914281" y="2835263"/>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8027342C-DB0E-4F4C-8F60-96CDFF1076BD}"/>
                  </a:ext>
                </a:extLst>
              </p:cNvPr>
              <p:cNvSpPr/>
              <p:nvPr/>
            </p:nvSpPr>
            <p:spPr>
              <a:xfrm>
                <a:off x="5914281" y="2997163"/>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B4F3AFB8-501A-4E66-B582-ADFDF17C9EC7}"/>
                  </a:ext>
                </a:extLst>
              </p:cNvPr>
              <p:cNvSpPr/>
              <p:nvPr/>
            </p:nvSpPr>
            <p:spPr>
              <a:xfrm>
                <a:off x="5914281" y="3159123"/>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FFDA4D96-77FC-4ACF-A1B4-3E0512711E8B}"/>
                  </a:ext>
                </a:extLst>
              </p:cNvPr>
              <p:cNvSpPr/>
              <p:nvPr/>
            </p:nvSpPr>
            <p:spPr>
              <a:xfrm>
                <a:off x="5914281" y="3321024"/>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E7EFD770-B6FE-4DF1-B123-2575F81CB67B}"/>
                  </a:ext>
                </a:extLst>
              </p:cNvPr>
              <p:cNvSpPr/>
              <p:nvPr/>
            </p:nvSpPr>
            <p:spPr>
              <a:xfrm>
                <a:off x="5914281" y="3482984"/>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4B0AA42C-F0E3-4C59-A103-A9C4FD29A29B}"/>
                  </a:ext>
                </a:extLst>
              </p:cNvPr>
              <p:cNvSpPr/>
              <p:nvPr/>
            </p:nvSpPr>
            <p:spPr>
              <a:xfrm>
                <a:off x="5914281" y="3644943"/>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77709748-C88F-4D0D-8C4B-0CCDE4397220}"/>
                  </a:ext>
                </a:extLst>
              </p:cNvPr>
              <p:cNvSpPr/>
              <p:nvPr/>
            </p:nvSpPr>
            <p:spPr>
              <a:xfrm>
                <a:off x="5914281" y="3806844"/>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8730C18A-6AE0-43FC-B19A-614332D3D489}"/>
                  </a:ext>
                </a:extLst>
              </p:cNvPr>
              <p:cNvSpPr/>
              <p:nvPr/>
            </p:nvSpPr>
            <p:spPr>
              <a:xfrm>
                <a:off x="5914281" y="3968804"/>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id="{B51272A4-DCE1-4F21-85D9-627FA676BCE3}"/>
                  </a:ext>
                </a:extLst>
              </p:cNvPr>
              <p:cNvSpPr/>
              <p:nvPr/>
            </p:nvSpPr>
            <p:spPr>
              <a:xfrm>
                <a:off x="5914281" y="413070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3AE906BC-808C-40EE-AA8A-6FDD5AF16CE0}"/>
                  </a:ext>
                </a:extLst>
              </p:cNvPr>
              <p:cNvSpPr/>
              <p:nvPr/>
            </p:nvSpPr>
            <p:spPr>
              <a:xfrm>
                <a:off x="5914281" y="429266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940EF49D-E1B2-4E35-A2A8-CEBD6FFD7326}"/>
                  </a:ext>
                </a:extLst>
              </p:cNvPr>
              <p:cNvSpPr/>
              <p:nvPr/>
            </p:nvSpPr>
            <p:spPr>
              <a:xfrm>
                <a:off x="5914281" y="4454624"/>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0B19ACD7-1D5D-43F4-91D8-9ADB3B63CCD4}"/>
                  </a:ext>
                </a:extLst>
              </p:cNvPr>
              <p:cNvSpPr/>
              <p:nvPr/>
            </p:nvSpPr>
            <p:spPr>
              <a:xfrm>
                <a:off x="5914281" y="461652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439E8140-02A7-480B-9152-36C99E080E84}"/>
                  </a:ext>
                </a:extLst>
              </p:cNvPr>
              <p:cNvSpPr/>
              <p:nvPr/>
            </p:nvSpPr>
            <p:spPr>
              <a:xfrm>
                <a:off x="5914281" y="4778485"/>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E5C052FE-5880-492A-A212-80512283243E}"/>
                  </a:ext>
                </a:extLst>
              </p:cNvPr>
              <p:cNvSpPr/>
              <p:nvPr/>
            </p:nvSpPr>
            <p:spPr>
              <a:xfrm>
                <a:off x="5914281" y="4940386"/>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B92631A8-4223-4E94-849B-D4F1224DF421}"/>
                  </a:ext>
                </a:extLst>
              </p:cNvPr>
              <p:cNvSpPr/>
              <p:nvPr/>
            </p:nvSpPr>
            <p:spPr>
              <a:xfrm>
                <a:off x="5914281" y="510234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4216931B-A1C0-46AD-BD53-83E293E669B2}"/>
                  </a:ext>
                </a:extLst>
              </p:cNvPr>
              <p:cNvSpPr/>
              <p:nvPr/>
            </p:nvSpPr>
            <p:spPr>
              <a:xfrm>
                <a:off x="5914281" y="5264305"/>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10BCF3B1-4E12-4CD8-8B58-4F215B7FA576}"/>
                  </a:ext>
                </a:extLst>
              </p:cNvPr>
              <p:cNvSpPr/>
              <p:nvPr/>
            </p:nvSpPr>
            <p:spPr>
              <a:xfrm>
                <a:off x="5914281" y="5426206"/>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3 h 113383"/>
                  <a:gd name="connsiteX5" fmla="*/ 98152 w 130908"/>
                  <a:gd name="connsiteY5" fmla="*/ 113383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3"/>
                    </a:lnTo>
                    <a:lnTo>
                      <a:pt x="98152" y="113383"/>
                    </a:lnTo>
                    <a:lnTo>
                      <a:pt x="130909" y="56692"/>
                    </a:lnTo>
                    <a:close/>
                  </a:path>
                </a:pathLst>
              </a:custGeom>
              <a:grpFill/>
              <a:ln w="5877"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165ECB7C-8FCE-45AE-859D-8C3AFA610C95}"/>
                  </a:ext>
                </a:extLst>
              </p:cNvPr>
              <p:cNvSpPr/>
              <p:nvPr/>
            </p:nvSpPr>
            <p:spPr>
              <a:xfrm>
                <a:off x="5914281" y="5588165"/>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E7FAE6FF-AF6E-4632-AE06-9063E0A2032F}"/>
                  </a:ext>
                </a:extLst>
              </p:cNvPr>
              <p:cNvSpPr/>
              <p:nvPr/>
            </p:nvSpPr>
            <p:spPr>
              <a:xfrm>
                <a:off x="5914281" y="5750066"/>
                <a:ext cx="130908" cy="113383"/>
              </a:xfrm>
              <a:custGeom>
                <a:avLst/>
                <a:gdLst>
                  <a:gd name="connsiteX0" fmla="*/ 130909 w 130908"/>
                  <a:gd name="connsiteY0" fmla="*/ 56691 h 113383"/>
                  <a:gd name="connsiteX1" fmla="*/ 98152 w 130908"/>
                  <a:gd name="connsiteY1" fmla="*/ 0 h 113383"/>
                  <a:gd name="connsiteX2" fmla="*/ 32757 w 130908"/>
                  <a:gd name="connsiteY2" fmla="*/ 0 h 113383"/>
                  <a:gd name="connsiteX3" fmla="*/ 0 w 130908"/>
                  <a:gd name="connsiteY3" fmla="*/ 56691 h 113383"/>
                  <a:gd name="connsiteX4" fmla="*/ 32757 w 130908"/>
                  <a:gd name="connsiteY4" fmla="*/ 113383 h 113383"/>
                  <a:gd name="connsiteX5" fmla="*/ 98152 w 130908"/>
                  <a:gd name="connsiteY5" fmla="*/ 113383 h 113383"/>
                  <a:gd name="connsiteX6" fmla="*/ 130909 w 130908"/>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1"/>
                    </a:moveTo>
                    <a:lnTo>
                      <a:pt x="98152" y="0"/>
                    </a:lnTo>
                    <a:lnTo>
                      <a:pt x="32757" y="0"/>
                    </a:lnTo>
                    <a:lnTo>
                      <a:pt x="0" y="56691"/>
                    </a:lnTo>
                    <a:lnTo>
                      <a:pt x="32757" y="113383"/>
                    </a:lnTo>
                    <a:lnTo>
                      <a:pt x="98152" y="113383"/>
                    </a:lnTo>
                    <a:lnTo>
                      <a:pt x="130909" y="56691"/>
                    </a:lnTo>
                    <a:close/>
                  </a:path>
                </a:pathLst>
              </a:custGeom>
              <a:solidFill>
                <a:schemeClr val="tx2"/>
              </a:solidFill>
              <a:ln w="5877"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092DEED1-69B7-4FD2-A426-FDA71E150896}"/>
                  </a:ext>
                </a:extLst>
              </p:cNvPr>
              <p:cNvSpPr/>
              <p:nvPr/>
            </p:nvSpPr>
            <p:spPr>
              <a:xfrm>
                <a:off x="5914281" y="5912026"/>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solidFill>
                <a:schemeClr val="tx2"/>
              </a:solidFill>
              <a:ln w="5877"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C08F9270-BAFA-417A-98FB-DE099903BEEE}"/>
                  </a:ext>
                </a:extLst>
              </p:cNvPr>
              <p:cNvSpPr/>
              <p:nvPr/>
            </p:nvSpPr>
            <p:spPr>
              <a:xfrm>
                <a:off x="5914281" y="6073986"/>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B8BA6D2E-33EE-416B-83AB-66CE552A6C7A}"/>
                  </a:ext>
                </a:extLst>
              </p:cNvPr>
              <p:cNvSpPr/>
              <p:nvPr/>
            </p:nvSpPr>
            <p:spPr>
              <a:xfrm>
                <a:off x="5914281" y="6235887"/>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3 h 113383"/>
                  <a:gd name="connsiteX5" fmla="*/ 98152 w 130908"/>
                  <a:gd name="connsiteY5" fmla="*/ 113383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3"/>
                    </a:lnTo>
                    <a:lnTo>
                      <a:pt x="98152" y="113383"/>
                    </a:lnTo>
                    <a:lnTo>
                      <a:pt x="130909" y="56692"/>
                    </a:lnTo>
                    <a:close/>
                  </a:path>
                </a:pathLst>
              </a:custGeom>
              <a:grpFill/>
              <a:ln w="5877"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FDAA0E1A-875E-4064-A7BF-A84A37180307}"/>
                  </a:ext>
                </a:extLst>
              </p:cNvPr>
              <p:cNvSpPr/>
              <p:nvPr/>
            </p:nvSpPr>
            <p:spPr>
              <a:xfrm>
                <a:off x="5914281" y="6397846"/>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E069A75C-6BC5-4212-A7D4-304D981BF1E3}"/>
                  </a:ext>
                </a:extLst>
              </p:cNvPr>
              <p:cNvSpPr/>
              <p:nvPr/>
            </p:nvSpPr>
            <p:spPr>
              <a:xfrm>
                <a:off x="5914281" y="6559747"/>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3 h 113383"/>
                  <a:gd name="connsiteX5" fmla="*/ 98152 w 130908"/>
                  <a:gd name="connsiteY5" fmla="*/ 113383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3"/>
                    </a:lnTo>
                    <a:lnTo>
                      <a:pt x="98152" y="113383"/>
                    </a:lnTo>
                    <a:lnTo>
                      <a:pt x="130909" y="56692"/>
                    </a:lnTo>
                    <a:close/>
                  </a:path>
                </a:pathLst>
              </a:custGeom>
              <a:grpFill/>
              <a:ln w="5877"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DA715A7D-81D4-429D-ADBC-986431277B6D}"/>
                  </a:ext>
                </a:extLst>
              </p:cNvPr>
              <p:cNvSpPr/>
              <p:nvPr/>
            </p:nvSpPr>
            <p:spPr>
              <a:xfrm>
                <a:off x="5914281" y="7207527"/>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AA609687-EF14-42B4-A0A0-6B0393360840}"/>
                  </a:ext>
                </a:extLst>
              </p:cNvPr>
              <p:cNvSpPr/>
              <p:nvPr/>
            </p:nvSpPr>
            <p:spPr>
              <a:xfrm>
                <a:off x="6054540" y="3402004"/>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76D042F4-CEC0-4658-B8FE-E9704BE58B93}"/>
                  </a:ext>
                </a:extLst>
              </p:cNvPr>
              <p:cNvSpPr/>
              <p:nvPr/>
            </p:nvSpPr>
            <p:spPr>
              <a:xfrm>
                <a:off x="6054540" y="3563963"/>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675BCDC7-C7F8-4AAE-AE95-9A5C2C01ED47}"/>
                  </a:ext>
                </a:extLst>
              </p:cNvPr>
              <p:cNvSpPr/>
              <p:nvPr/>
            </p:nvSpPr>
            <p:spPr>
              <a:xfrm>
                <a:off x="6054540" y="3725864"/>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14550125-2210-4A97-8077-70E2A58FF63B}"/>
                  </a:ext>
                </a:extLst>
              </p:cNvPr>
              <p:cNvSpPr/>
              <p:nvPr/>
            </p:nvSpPr>
            <p:spPr>
              <a:xfrm>
                <a:off x="6054540" y="3887824"/>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D1726803-1F9F-4A2F-AFD4-D1F7B51C7411}"/>
                  </a:ext>
                </a:extLst>
              </p:cNvPr>
              <p:cNvSpPr/>
              <p:nvPr/>
            </p:nvSpPr>
            <p:spPr>
              <a:xfrm>
                <a:off x="6054540" y="4049784"/>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12C4B1D4-6B37-4349-BE73-C95F9C9A1E2A}"/>
                  </a:ext>
                </a:extLst>
              </p:cNvPr>
              <p:cNvSpPr/>
              <p:nvPr/>
            </p:nvSpPr>
            <p:spPr>
              <a:xfrm>
                <a:off x="6054540" y="421168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B53F9A21-0A37-4178-B4BB-E4211D9310DD}"/>
                  </a:ext>
                </a:extLst>
              </p:cNvPr>
              <p:cNvSpPr/>
              <p:nvPr/>
            </p:nvSpPr>
            <p:spPr>
              <a:xfrm>
                <a:off x="6054540" y="4373644"/>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A475D89E-B08A-4A69-8AF3-D9720D8683BF}"/>
                  </a:ext>
                </a:extLst>
              </p:cNvPr>
              <p:cNvSpPr/>
              <p:nvPr/>
            </p:nvSpPr>
            <p:spPr>
              <a:xfrm>
                <a:off x="6054540" y="453554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E6DB57CF-BFCA-4E04-AD22-EDECEE6EB587}"/>
                  </a:ext>
                </a:extLst>
              </p:cNvPr>
              <p:cNvSpPr/>
              <p:nvPr/>
            </p:nvSpPr>
            <p:spPr>
              <a:xfrm>
                <a:off x="6054540" y="469750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52D51349-C34D-4CD6-9F8B-56576B1202B4}"/>
                  </a:ext>
                </a:extLst>
              </p:cNvPr>
              <p:cNvSpPr/>
              <p:nvPr/>
            </p:nvSpPr>
            <p:spPr>
              <a:xfrm>
                <a:off x="6054540" y="4859464"/>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12CCF6B5-0664-4A0A-8398-99E1E33A251B}"/>
                  </a:ext>
                </a:extLst>
              </p:cNvPr>
              <p:cNvSpPr/>
              <p:nvPr/>
            </p:nvSpPr>
            <p:spPr>
              <a:xfrm>
                <a:off x="6054540" y="502136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9E104D00-4997-4C19-97E5-C5F21B9C1F82}"/>
                  </a:ext>
                </a:extLst>
              </p:cNvPr>
              <p:cNvSpPr/>
              <p:nvPr/>
            </p:nvSpPr>
            <p:spPr>
              <a:xfrm>
                <a:off x="6054540" y="5183325"/>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ABDDB75C-FBA1-42BA-BD2F-BCC72C61B170}"/>
                  </a:ext>
                </a:extLst>
              </p:cNvPr>
              <p:cNvSpPr/>
              <p:nvPr/>
            </p:nvSpPr>
            <p:spPr>
              <a:xfrm>
                <a:off x="6054540" y="5345226"/>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F6567C97-9A5A-4DA9-87D2-0DB059D57AF1}"/>
                  </a:ext>
                </a:extLst>
              </p:cNvPr>
              <p:cNvSpPr/>
              <p:nvPr/>
            </p:nvSpPr>
            <p:spPr>
              <a:xfrm>
                <a:off x="6054540" y="550718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C010ACC0-E485-4D2F-B1AD-4F4D500EF851}"/>
                  </a:ext>
                </a:extLst>
              </p:cNvPr>
              <p:cNvSpPr/>
              <p:nvPr/>
            </p:nvSpPr>
            <p:spPr>
              <a:xfrm>
                <a:off x="6054540" y="5669145"/>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solidFill>
                <a:schemeClr val="tx2"/>
              </a:solidFill>
              <a:ln w="5877"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B9F6E1CC-9639-4FFE-8F6B-2A9DA03F834E}"/>
                  </a:ext>
                </a:extLst>
              </p:cNvPr>
              <p:cNvSpPr/>
              <p:nvPr/>
            </p:nvSpPr>
            <p:spPr>
              <a:xfrm>
                <a:off x="6054540" y="5831046"/>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solidFill>
                <a:schemeClr val="accent3"/>
              </a:solidFill>
              <a:ln w="5877"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8C8582E7-D0E2-49D5-9C4F-72B31841BAD0}"/>
                  </a:ext>
                </a:extLst>
              </p:cNvPr>
              <p:cNvSpPr/>
              <p:nvPr/>
            </p:nvSpPr>
            <p:spPr>
              <a:xfrm>
                <a:off x="6054540" y="5993006"/>
                <a:ext cx="130908" cy="113324"/>
              </a:xfrm>
              <a:custGeom>
                <a:avLst/>
                <a:gdLst>
                  <a:gd name="connsiteX0" fmla="*/ 130909 w 130908"/>
                  <a:gd name="connsiteY0" fmla="*/ 56691 h 113324"/>
                  <a:gd name="connsiteX1" fmla="*/ 98152 w 130908"/>
                  <a:gd name="connsiteY1" fmla="*/ 0 h 113324"/>
                  <a:gd name="connsiteX2" fmla="*/ 32698 w 130908"/>
                  <a:gd name="connsiteY2" fmla="*/ 0 h 113324"/>
                  <a:gd name="connsiteX3" fmla="*/ 0 w 130908"/>
                  <a:gd name="connsiteY3" fmla="*/ 56691 h 113324"/>
                  <a:gd name="connsiteX4" fmla="*/ 32698 w 130908"/>
                  <a:gd name="connsiteY4" fmla="*/ 113324 h 113324"/>
                  <a:gd name="connsiteX5" fmla="*/ 98152 w 130908"/>
                  <a:gd name="connsiteY5" fmla="*/ 113324 h 113324"/>
                  <a:gd name="connsiteX6" fmla="*/ 130909 w 130908"/>
                  <a:gd name="connsiteY6" fmla="*/ 56691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1"/>
                    </a:moveTo>
                    <a:lnTo>
                      <a:pt x="98152" y="0"/>
                    </a:lnTo>
                    <a:lnTo>
                      <a:pt x="32698" y="0"/>
                    </a:lnTo>
                    <a:lnTo>
                      <a:pt x="0" y="56691"/>
                    </a:lnTo>
                    <a:lnTo>
                      <a:pt x="32698" y="113324"/>
                    </a:lnTo>
                    <a:lnTo>
                      <a:pt x="98152" y="113324"/>
                    </a:lnTo>
                    <a:lnTo>
                      <a:pt x="130909" y="56691"/>
                    </a:lnTo>
                    <a:close/>
                  </a:path>
                </a:pathLst>
              </a:custGeom>
              <a:solidFill>
                <a:schemeClr val="tx2"/>
              </a:solidFill>
              <a:ln w="5877"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6785D683-950C-4A3A-A8FE-602F79436A1A}"/>
                  </a:ext>
                </a:extLst>
              </p:cNvPr>
              <p:cNvSpPr/>
              <p:nvPr/>
            </p:nvSpPr>
            <p:spPr>
              <a:xfrm>
                <a:off x="6054540" y="6154907"/>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FC84EFC8-A671-48DF-AB23-5A5C306C7885}"/>
                  </a:ext>
                </a:extLst>
              </p:cNvPr>
              <p:cNvSpPr/>
              <p:nvPr/>
            </p:nvSpPr>
            <p:spPr>
              <a:xfrm>
                <a:off x="6054540" y="6316867"/>
                <a:ext cx="130908" cy="113383"/>
              </a:xfrm>
              <a:custGeom>
                <a:avLst/>
                <a:gdLst>
                  <a:gd name="connsiteX0" fmla="*/ 130909 w 130908"/>
                  <a:gd name="connsiteY0" fmla="*/ 56691 h 113383"/>
                  <a:gd name="connsiteX1" fmla="*/ 98152 w 130908"/>
                  <a:gd name="connsiteY1" fmla="*/ 0 h 113383"/>
                  <a:gd name="connsiteX2" fmla="*/ 32698 w 130908"/>
                  <a:gd name="connsiteY2" fmla="*/ 0 h 113383"/>
                  <a:gd name="connsiteX3" fmla="*/ 0 w 130908"/>
                  <a:gd name="connsiteY3" fmla="*/ 56691 h 113383"/>
                  <a:gd name="connsiteX4" fmla="*/ 32698 w 130908"/>
                  <a:gd name="connsiteY4" fmla="*/ 113383 h 113383"/>
                  <a:gd name="connsiteX5" fmla="*/ 98152 w 130908"/>
                  <a:gd name="connsiteY5" fmla="*/ 113383 h 113383"/>
                  <a:gd name="connsiteX6" fmla="*/ 130909 w 130908"/>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1"/>
                    </a:moveTo>
                    <a:lnTo>
                      <a:pt x="98152" y="0"/>
                    </a:lnTo>
                    <a:lnTo>
                      <a:pt x="32698" y="0"/>
                    </a:lnTo>
                    <a:lnTo>
                      <a:pt x="0" y="56691"/>
                    </a:lnTo>
                    <a:lnTo>
                      <a:pt x="32698" y="113383"/>
                    </a:lnTo>
                    <a:lnTo>
                      <a:pt x="98152" y="113383"/>
                    </a:lnTo>
                    <a:lnTo>
                      <a:pt x="130909" y="56691"/>
                    </a:lnTo>
                    <a:close/>
                  </a:path>
                </a:pathLst>
              </a:custGeom>
              <a:grpFill/>
              <a:ln w="5877"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0C217DBE-F251-4688-B00E-C173BE63B765}"/>
                  </a:ext>
                </a:extLst>
              </p:cNvPr>
              <p:cNvSpPr/>
              <p:nvPr/>
            </p:nvSpPr>
            <p:spPr>
              <a:xfrm>
                <a:off x="6054540" y="6478826"/>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CA52220A-C4F3-4941-946A-EE79EB96C7ED}"/>
                  </a:ext>
                </a:extLst>
              </p:cNvPr>
              <p:cNvSpPr/>
              <p:nvPr/>
            </p:nvSpPr>
            <p:spPr>
              <a:xfrm>
                <a:off x="6194800" y="3644943"/>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8CE410A0-F4D7-4441-9591-AE568244CC1D}"/>
                  </a:ext>
                </a:extLst>
              </p:cNvPr>
              <p:cNvSpPr/>
              <p:nvPr/>
            </p:nvSpPr>
            <p:spPr>
              <a:xfrm>
                <a:off x="6194800" y="3806844"/>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403BF76B-C217-48F1-9465-810F3E49C49B}"/>
                  </a:ext>
                </a:extLst>
              </p:cNvPr>
              <p:cNvSpPr/>
              <p:nvPr/>
            </p:nvSpPr>
            <p:spPr>
              <a:xfrm>
                <a:off x="6194800" y="3968804"/>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10294D59-F994-452B-9E69-91139A37026A}"/>
                  </a:ext>
                </a:extLst>
              </p:cNvPr>
              <p:cNvSpPr/>
              <p:nvPr/>
            </p:nvSpPr>
            <p:spPr>
              <a:xfrm>
                <a:off x="6194800" y="413070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50A49A3B-5075-4F22-B052-EB4554737A14}"/>
                  </a:ext>
                </a:extLst>
              </p:cNvPr>
              <p:cNvSpPr/>
              <p:nvPr/>
            </p:nvSpPr>
            <p:spPr>
              <a:xfrm>
                <a:off x="6194800" y="429266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DB90554C-80D0-436E-85A2-9D5AE9527B3D}"/>
                  </a:ext>
                </a:extLst>
              </p:cNvPr>
              <p:cNvSpPr/>
              <p:nvPr/>
            </p:nvSpPr>
            <p:spPr>
              <a:xfrm>
                <a:off x="6194800" y="445462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0C26647A-746A-40C4-B831-2123FB091F3E}"/>
                  </a:ext>
                </a:extLst>
              </p:cNvPr>
              <p:cNvSpPr/>
              <p:nvPr/>
            </p:nvSpPr>
            <p:spPr>
              <a:xfrm>
                <a:off x="6194800" y="461652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FB9DDDF6-64CE-4DA4-B33E-74E95D063624}"/>
                  </a:ext>
                </a:extLst>
              </p:cNvPr>
              <p:cNvSpPr/>
              <p:nvPr/>
            </p:nvSpPr>
            <p:spPr>
              <a:xfrm>
                <a:off x="6194800" y="4778485"/>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FE81D719-02CE-42F9-8A18-58518024023B}"/>
                  </a:ext>
                </a:extLst>
              </p:cNvPr>
              <p:cNvSpPr/>
              <p:nvPr/>
            </p:nvSpPr>
            <p:spPr>
              <a:xfrm>
                <a:off x="6194800" y="494038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A0D48680-9FAC-4C84-820C-99CFC5172EE9}"/>
                  </a:ext>
                </a:extLst>
              </p:cNvPr>
              <p:cNvSpPr/>
              <p:nvPr/>
            </p:nvSpPr>
            <p:spPr>
              <a:xfrm>
                <a:off x="6194800" y="510234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03E8B82D-274A-49C2-982F-77CDCBD09AC7}"/>
                  </a:ext>
                </a:extLst>
              </p:cNvPr>
              <p:cNvSpPr/>
              <p:nvPr/>
            </p:nvSpPr>
            <p:spPr>
              <a:xfrm>
                <a:off x="6194800" y="5264305"/>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8562B511-9E5F-41D3-8D5D-22A12A774E6A}"/>
                  </a:ext>
                </a:extLst>
              </p:cNvPr>
              <p:cNvSpPr/>
              <p:nvPr/>
            </p:nvSpPr>
            <p:spPr>
              <a:xfrm>
                <a:off x="6194800" y="542620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3 h 113383"/>
                  <a:gd name="connsiteX5" fmla="*/ 98152 w 130849"/>
                  <a:gd name="connsiteY5" fmla="*/ 113383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3"/>
                    </a:lnTo>
                    <a:lnTo>
                      <a:pt x="98152" y="113383"/>
                    </a:lnTo>
                    <a:lnTo>
                      <a:pt x="130850" y="56692"/>
                    </a:lnTo>
                    <a:close/>
                  </a:path>
                </a:pathLst>
              </a:custGeom>
              <a:grpFill/>
              <a:ln w="5877"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1C34FDD7-1907-41E5-953D-0DCC0C578007}"/>
                  </a:ext>
                </a:extLst>
              </p:cNvPr>
              <p:cNvSpPr/>
              <p:nvPr/>
            </p:nvSpPr>
            <p:spPr>
              <a:xfrm>
                <a:off x="6194800" y="5588165"/>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5CC2AB65-BD83-4D54-90CA-1E5217C94B94}"/>
                  </a:ext>
                </a:extLst>
              </p:cNvPr>
              <p:cNvSpPr/>
              <p:nvPr/>
            </p:nvSpPr>
            <p:spPr>
              <a:xfrm>
                <a:off x="6194800" y="5750066"/>
                <a:ext cx="130849" cy="113383"/>
              </a:xfrm>
              <a:custGeom>
                <a:avLst/>
                <a:gdLst>
                  <a:gd name="connsiteX0" fmla="*/ 130850 w 130849"/>
                  <a:gd name="connsiteY0" fmla="*/ 56691 h 113383"/>
                  <a:gd name="connsiteX1" fmla="*/ 98152 w 130849"/>
                  <a:gd name="connsiteY1" fmla="*/ 0 h 113383"/>
                  <a:gd name="connsiteX2" fmla="*/ 32698 w 130849"/>
                  <a:gd name="connsiteY2" fmla="*/ 0 h 113383"/>
                  <a:gd name="connsiteX3" fmla="*/ 0 w 130849"/>
                  <a:gd name="connsiteY3" fmla="*/ 56691 h 113383"/>
                  <a:gd name="connsiteX4" fmla="*/ 32698 w 130849"/>
                  <a:gd name="connsiteY4" fmla="*/ 113383 h 113383"/>
                  <a:gd name="connsiteX5" fmla="*/ 98152 w 130849"/>
                  <a:gd name="connsiteY5" fmla="*/ 113383 h 113383"/>
                  <a:gd name="connsiteX6" fmla="*/ 130850 w 130849"/>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1"/>
                    </a:moveTo>
                    <a:lnTo>
                      <a:pt x="98152" y="0"/>
                    </a:lnTo>
                    <a:lnTo>
                      <a:pt x="32698" y="0"/>
                    </a:lnTo>
                    <a:lnTo>
                      <a:pt x="0" y="56691"/>
                    </a:lnTo>
                    <a:lnTo>
                      <a:pt x="32698" y="113383"/>
                    </a:lnTo>
                    <a:lnTo>
                      <a:pt x="98152" y="113383"/>
                    </a:lnTo>
                    <a:lnTo>
                      <a:pt x="130850" y="56691"/>
                    </a:lnTo>
                    <a:close/>
                  </a:path>
                </a:pathLst>
              </a:custGeom>
              <a:solidFill>
                <a:schemeClr val="tx2"/>
              </a:solidFill>
              <a:ln w="5877"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915510DA-B9C6-4364-A99D-EB448233F815}"/>
                  </a:ext>
                </a:extLst>
              </p:cNvPr>
              <p:cNvSpPr/>
              <p:nvPr/>
            </p:nvSpPr>
            <p:spPr>
              <a:xfrm>
                <a:off x="6194800" y="591202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solidFill>
                <a:schemeClr val="tx2"/>
              </a:solidFill>
              <a:ln w="5877"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56AE8F15-264B-4C2B-8ABF-FEC7A81B7F9A}"/>
                  </a:ext>
                </a:extLst>
              </p:cNvPr>
              <p:cNvSpPr/>
              <p:nvPr/>
            </p:nvSpPr>
            <p:spPr>
              <a:xfrm>
                <a:off x="6194800" y="6073986"/>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AB0E6B9C-8D69-4126-817B-D5C7FCE99FD1}"/>
                  </a:ext>
                </a:extLst>
              </p:cNvPr>
              <p:cNvSpPr/>
              <p:nvPr/>
            </p:nvSpPr>
            <p:spPr>
              <a:xfrm>
                <a:off x="6194800" y="6235887"/>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3 h 113383"/>
                  <a:gd name="connsiteX5" fmla="*/ 98152 w 130849"/>
                  <a:gd name="connsiteY5" fmla="*/ 113383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3"/>
                    </a:lnTo>
                    <a:lnTo>
                      <a:pt x="98152" y="113383"/>
                    </a:lnTo>
                    <a:lnTo>
                      <a:pt x="130850" y="56692"/>
                    </a:lnTo>
                    <a:close/>
                  </a:path>
                </a:pathLst>
              </a:custGeom>
              <a:grpFill/>
              <a:ln w="5877"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C0138154-9B22-4807-B6CE-9C9E1A296C22}"/>
                  </a:ext>
                </a:extLst>
              </p:cNvPr>
              <p:cNvSpPr/>
              <p:nvPr/>
            </p:nvSpPr>
            <p:spPr>
              <a:xfrm>
                <a:off x="6194800" y="6397846"/>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C7739677-278E-4D84-922F-48C2FAF5D23D}"/>
                  </a:ext>
                </a:extLst>
              </p:cNvPr>
              <p:cNvSpPr/>
              <p:nvPr/>
            </p:nvSpPr>
            <p:spPr>
              <a:xfrm>
                <a:off x="6194800" y="6559747"/>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3 h 113383"/>
                  <a:gd name="connsiteX5" fmla="*/ 98152 w 130849"/>
                  <a:gd name="connsiteY5" fmla="*/ 113383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3"/>
                    </a:lnTo>
                    <a:lnTo>
                      <a:pt x="98152" y="113383"/>
                    </a:lnTo>
                    <a:lnTo>
                      <a:pt x="130850" y="56692"/>
                    </a:lnTo>
                    <a:close/>
                  </a:path>
                </a:pathLst>
              </a:custGeom>
              <a:grpFill/>
              <a:ln w="5877"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539FD97F-FCFA-4A9A-8A77-409D6EFBBA8E}"/>
                  </a:ext>
                </a:extLst>
              </p:cNvPr>
              <p:cNvSpPr/>
              <p:nvPr/>
            </p:nvSpPr>
            <p:spPr>
              <a:xfrm>
                <a:off x="6335000" y="3725864"/>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7CDBA09D-2C4A-49E6-A3C4-5A7135C7AA5D}"/>
                  </a:ext>
                </a:extLst>
              </p:cNvPr>
              <p:cNvSpPr/>
              <p:nvPr/>
            </p:nvSpPr>
            <p:spPr>
              <a:xfrm>
                <a:off x="6335000" y="3887824"/>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0BEAD8E6-2350-4882-9DB4-953A6345D522}"/>
                  </a:ext>
                </a:extLst>
              </p:cNvPr>
              <p:cNvSpPr/>
              <p:nvPr/>
            </p:nvSpPr>
            <p:spPr>
              <a:xfrm>
                <a:off x="6335000" y="4049784"/>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solidFill>
                <a:schemeClr val="tx2"/>
              </a:solidFill>
              <a:ln w="5877"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F383344D-1541-4F0A-AAE9-37E4CB45DD79}"/>
                  </a:ext>
                </a:extLst>
              </p:cNvPr>
              <p:cNvSpPr/>
              <p:nvPr/>
            </p:nvSpPr>
            <p:spPr>
              <a:xfrm>
                <a:off x="6335000" y="421168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solidFill>
                <a:schemeClr val="tx2"/>
              </a:solidFill>
              <a:ln w="5877"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221AD3E8-1DF5-4BC3-A7A4-15187B8F914B}"/>
                  </a:ext>
                </a:extLst>
              </p:cNvPr>
              <p:cNvSpPr/>
              <p:nvPr/>
            </p:nvSpPr>
            <p:spPr>
              <a:xfrm>
                <a:off x="6335000" y="4373644"/>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CB79D1BC-D881-4436-9848-32D83DB765CE}"/>
                  </a:ext>
                </a:extLst>
              </p:cNvPr>
              <p:cNvSpPr/>
              <p:nvPr/>
            </p:nvSpPr>
            <p:spPr>
              <a:xfrm>
                <a:off x="6335000" y="453554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EEDEC2DA-7E19-4B5B-A02E-F90FAA3A0C91}"/>
                  </a:ext>
                </a:extLst>
              </p:cNvPr>
              <p:cNvSpPr/>
              <p:nvPr/>
            </p:nvSpPr>
            <p:spPr>
              <a:xfrm>
                <a:off x="6335000" y="469750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31EC2F52-D51A-456F-A08B-FCC00AA28B2C}"/>
                  </a:ext>
                </a:extLst>
              </p:cNvPr>
              <p:cNvSpPr/>
              <p:nvPr/>
            </p:nvSpPr>
            <p:spPr>
              <a:xfrm>
                <a:off x="6335000" y="4859464"/>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FEBC1693-581A-49B1-81A6-3DBF01F990B0}"/>
                  </a:ext>
                </a:extLst>
              </p:cNvPr>
              <p:cNvSpPr/>
              <p:nvPr/>
            </p:nvSpPr>
            <p:spPr>
              <a:xfrm>
                <a:off x="6335000" y="502136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6A9E041E-1DA5-49CD-8E7A-82C516A8E8EE}"/>
                  </a:ext>
                </a:extLst>
              </p:cNvPr>
              <p:cNvSpPr/>
              <p:nvPr/>
            </p:nvSpPr>
            <p:spPr>
              <a:xfrm>
                <a:off x="6335000" y="5183325"/>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70B48F0A-993A-4A10-81DD-1EA0D8747B90}"/>
                  </a:ext>
                </a:extLst>
              </p:cNvPr>
              <p:cNvSpPr/>
              <p:nvPr/>
            </p:nvSpPr>
            <p:spPr>
              <a:xfrm>
                <a:off x="6335000" y="5345226"/>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603EA58F-4F97-4425-8CDF-C42AF1FC9F3D}"/>
                  </a:ext>
                </a:extLst>
              </p:cNvPr>
              <p:cNvSpPr/>
              <p:nvPr/>
            </p:nvSpPr>
            <p:spPr>
              <a:xfrm>
                <a:off x="6335000" y="550718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5A109C5E-94B7-49C2-A1E6-31D4E5702ABD}"/>
                  </a:ext>
                </a:extLst>
              </p:cNvPr>
              <p:cNvSpPr/>
              <p:nvPr/>
            </p:nvSpPr>
            <p:spPr>
              <a:xfrm>
                <a:off x="6335000" y="5669145"/>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solidFill>
                <a:schemeClr val="bg2">
                  <a:lumMod val="40000"/>
                  <a:lumOff val="60000"/>
                </a:schemeClr>
              </a:solidFill>
              <a:ln w="5877"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4B3E618D-DB50-4E8B-B18E-288B6CA7461B}"/>
                  </a:ext>
                </a:extLst>
              </p:cNvPr>
              <p:cNvSpPr/>
              <p:nvPr/>
            </p:nvSpPr>
            <p:spPr>
              <a:xfrm>
                <a:off x="6335000" y="5831046"/>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solidFill>
                <a:schemeClr val="bg2">
                  <a:lumMod val="40000"/>
                  <a:lumOff val="60000"/>
                </a:schemeClr>
              </a:solidFill>
              <a:ln w="5877"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C4182C34-7DFD-45AB-9F9B-C67D59A5DF7C}"/>
                  </a:ext>
                </a:extLst>
              </p:cNvPr>
              <p:cNvSpPr/>
              <p:nvPr/>
            </p:nvSpPr>
            <p:spPr>
              <a:xfrm>
                <a:off x="6335000" y="5993006"/>
                <a:ext cx="130908" cy="113324"/>
              </a:xfrm>
              <a:custGeom>
                <a:avLst/>
                <a:gdLst>
                  <a:gd name="connsiteX0" fmla="*/ 130909 w 130908"/>
                  <a:gd name="connsiteY0" fmla="*/ 56691 h 113324"/>
                  <a:gd name="connsiteX1" fmla="*/ 98211 w 130908"/>
                  <a:gd name="connsiteY1" fmla="*/ 0 h 113324"/>
                  <a:gd name="connsiteX2" fmla="*/ 32757 w 130908"/>
                  <a:gd name="connsiteY2" fmla="*/ 0 h 113324"/>
                  <a:gd name="connsiteX3" fmla="*/ 0 w 130908"/>
                  <a:gd name="connsiteY3" fmla="*/ 56691 h 113324"/>
                  <a:gd name="connsiteX4" fmla="*/ 32757 w 130908"/>
                  <a:gd name="connsiteY4" fmla="*/ 113324 h 113324"/>
                  <a:gd name="connsiteX5" fmla="*/ 98211 w 130908"/>
                  <a:gd name="connsiteY5" fmla="*/ 113324 h 113324"/>
                  <a:gd name="connsiteX6" fmla="*/ 130909 w 130908"/>
                  <a:gd name="connsiteY6" fmla="*/ 56691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1"/>
                    </a:moveTo>
                    <a:lnTo>
                      <a:pt x="98211" y="0"/>
                    </a:lnTo>
                    <a:lnTo>
                      <a:pt x="32757" y="0"/>
                    </a:lnTo>
                    <a:lnTo>
                      <a:pt x="0" y="56691"/>
                    </a:lnTo>
                    <a:lnTo>
                      <a:pt x="32757" y="113324"/>
                    </a:lnTo>
                    <a:lnTo>
                      <a:pt x="98211" y="113324"/>
                    </a:lnTo>
                    <a:lnTo>
                      <a:pt x="130909" y="56691"/>
                    </a:lnTo>
                    <a:close/>
                  </a:path>
                </a:pathLst>
              </a:custGeom>
              <a:solidFill>
                <a:schemeClr val="bg2">
                  <a:lumMod val="40000"/>
                  <a:lumOff val="60000"/>
                </a:schemeClr>
              </a:solidFill>
              <a:ln w="5877"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1B22F3A5-BB86-4CFB-B945-0DCB25974008}"/>
                  </a:ext>
                </a:extLst>
              </p:cNvPr>
              <p:cNvSpPr/>
              <p:nvPr/>
            </p:nvSpPr>
            <p:spPr>
              <a:xfrm>
                <a:off x="6335000" y="6154907"/>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30D408C5-3DB9-431F-BE06-3A7D8C834E76}"/>
                  </a:ext>
                </a:extLst>
              </p:cNvPr>
              <p:cNvSpPr/>
              <p:nvPr/>
            </p:nvSpPr>
            <p:spPr>
              <a:xfrm>
                <a:off x="6475259" y="3968804"/>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solidFill>
                <a:schemeClr val="tx2"/>
              </a:solidFill>
              <a:ln w="5877"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066B5772-493F-4DB9-814D-46BF9706D83D}"/>
                  </a:ext>
                </a:extLst>
              </p:cNvPr>
              <p:cNvSpPr/>
              <p:nvPr/>
            </p:nvSpPr>
            <p:spPr>
              <a:xfrm>
                <a:off x="6475259" y="413070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solidFill>
                <a:schemeClr val="accent3"/>
              </a:solidFill>
              <a:ln w="5877"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913B4D51-0613-4AF4-8035-6A1B3E071B51}"/>
                  </a:ext>
                </a:extLst>
              </p:cNvPr>
              <p:cNvSpPr/>
              <p:nvPr/>
            </p:nvSpPr>
            <p:spPr>
              <a:xfrm>
                <a:off x="6475259" y="429266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solidFill>
                <a:schemeClr val="tx2"/>
              </a:solidFill>
              <a:ln w="5877"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38593737-BD89-46F5-BD64-6225E66FA473}"/>
                  </a:ext>
                </a:extLst>
              </p:cNvPr>
              <p:cNvSpPr/>
              <p:nvPr/>
            </p:nvSpPr>
            <p:spPr>
              <a:xfrm>
                <a:off x="6475259" y="4454624"/>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4D50547C-6686-46C6-B021-1F69B3B61706}"/>
                  </a:ext>
                </a:extLst>
              </p:cNvPr>
              <p:cNvSpPr/>
              <p:nvPr/>
            </p:nvSpPr>
            <p:spPr>
              <a:xfrm>
                <a:off x="6475259" y="461652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74317228-3AD8-45ED-882F-1BEAF550D8BB}"/>
                  </a:ext>
                </a:extLst>
              </p:cNvPr>
              <p:cNvSpPr/>
              <p:nvPr/>
            </p:nvSpPr>
            <p:spPr>
              <a:xfrm>
                <a:off x="6475259" y="4778485"/>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44B0C551-08A4-4365-B38B-D42D89D63EA6}"/>
                  </a:ext>
                </a:extLst>
              </p:cNvPr>
              <p:cNvSpPr/>
              <p:nvPr/>
            </p:nvSpPr>
            <p:spPr>
              <a:xfrm>
                <a:off x="6475259" y="4940386"/>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1BB363E9-419A-48AB-AB41-4388EE6CFAF7}"/>
                  </a:ext>
                </a:extLst>
              </p:cNvPr>
              <p:cNvSpPr/>
              <p:nvPr/>
            </p:nvSpPr>
            <p:spPr>
              <a:xfrm>
                <a:off x="6475259" y="5102345"/>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BD189AE0-EDE7-4BF4-85CB-63E8C75AD7AB}"/>
                  </a:ext>
                </a:extLst>
              </p:cNvPr>
              <p:cNvSpPr/>
              <p:nvPr/>
            </p:nvSpPr>
            <p:spPr>
              <a:xfrm>
                <a:off x="6475259" y="5264305"/>
                <a:ext cx="130908" cy="113324"/>
              </a:xfrm>
              <a:custGeom>
                <a:avLst/>
                <a:gdLst>
                  <a:gd name="connsiteX0" fmla="*/ 130909 w 130908"/>
                  <a:gd name="connsiteY0" fmla="*/ 56633 h 113324"/>
                  <a:gd name="connsiteX1" fmla="*/ 98152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757" y="0"/>
                    </a:lnTo>
                    <a:lnTo>
                      <a:pt x="0" y="56633"/>
                    </a:lnTo>
                    <a:lnTo>
                      <a:pt x="32757"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CEDAE904-6C06-4DC1-970A-49E47F05A56B}"/>
                  </a:ext>
                </a:extLst>
              </p:cNvPr>
              <p:cNvSpPr/>
              <p:nvPr/>
            </p:nvSpPr>
            <p:spPr>
              <a:xfrm>
                <a:off x="6475259" y="5426206"/>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3 h 113383"/>
                  <a:gd name="connsiteX5" fmla="*/ 98152 w 130908"/>
                  <a:gd name="connsiteY5" fmla="*/ 113383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3"/>
                    </a:lnTo>
                    <a:lnTo>
                      <a:pt x="98152" y="113383"/>
                    </a:lnTo>
                    <a:lnTo>
                      <a:pt x="130909" y="56692"/>
                    </a:lnTo>
                    <a:close/>
                  </a:path>
                </a:pathLst>
              </a:custGeom>
              <a:grpFill/>
              <a:ln w="5877"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17184237-2E72-4D03-8AA2-A08E851E313E}"/>
                  </a:ext>
                </a:extLst>
              </p:cNvPr>
              <p:cNvSpPr/>
              <p:nvPr/>
            </p:nvSpPr>
            <p:spPr>
              <a:xfrm>
                <a:off x="6475259" y="5588165"/>
                <a:ext cx="130908" cy="113324"/>
              </a:xfrm>
              <a:custGeom>
                <a:avLst/>
                <a:gdLst>
                  <a:gd name="connsiteX0" fmla="*/ 130909 w 130908"/>
                  <a:gd name="connsiteY0" fmla="*/ 56692 h 113324"/>
                  <a:gd name="connsiteX1" fmla="*/ 98152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757" y="0"/>
                    </a:lnTo>
                    <a:lnTo>
                      <a:pt x="0" y="56692"/>
                    </a:lnTo>
                    <a:lnTo>
                      <a:pt x="32757" y="113325"/>
                    </a:lnTo>
                    <a:lnTo>
                      <a:pt x="98152" y="113325"/>
                    </a:lnTo>
                    <a:lnTo>
                      <a:pt x="130909" y="56692"/>
                    </a:lnTo>
                    <a:close/>
                  </a:path>
                </a:pathLst>
              </a:custGeom>
              <a:solidFill>
                <a:schemeClr val="tx2"/>
              </a:solidFill>
              <a:ln w="5877"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7E79909A-0226-448B-8ED8-56024DEFE013}"/>
                  </a:ext>
                </a:extLst>
              </p:cNvPr>
              <p:cNvSpPr/>
              <p:nvPr/>
            </p:nvSpPr>
            <p:spPr>
              <a:xfrm>
                <a:off x="6475259" y="5750066"/>
                <a:ext cx="130908" cy="113383"/>
              </a:xfrm>
              <a:custGeom>
                <a:avLst/>
                <a:gdLst>
                  <a:gd name="connsiteX0" fmla="*/ 130909 w 130908"/>
                  <a:gd name="connsiteY0" fmla="*/ 56691 h 113383"/>
                  <a:gd name="connsiteX1" fmla="*/ 98152 w 130908"/>
                  <a:gd name="connsiteY1" fmla="*/ 0 h 113383"/>
                  <a:gd name="connsiteX2" fmla="*/ 32757 w 130908"/>
                  <a:gd name="connsiteY2" fmla="*/ 0 h 113383"/>
                  <a:gd name="connsiteX3" fmla="*/ 0 w 130908"/>
                  <a:gd name="connsiteY3" fmla="*/ 56691 h 113383"/>
                  <a:gd name="connsiteX4" fmla="*/ 32757 w 130908"/>
                  <a:gd name="connsiteY4" fmla="*/ 113383 h 113383"/>
                  <a:gd name="connsiteX5" fmla="*/ 98152 w 130908"/>
                  <a:gd name="connsiteY5" fmla="*/ 113383 h 113383"/>
                  <a:gd name="connsiteX6" fmla="*/ 130909 w 130908"/>
                  <a:gd name="connsiteY6" fmla="*/ 56691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1"/>
                    </a:moveTo>
                    <a:lnTo>
                      <a:pt x="98152" y="0"/>
                    </a:lnTo>
                    <a:lnTo>
                      <a:pt x="32757" y="0"/>
                    </a:lnTo>
                    <a:lnTo>
                      <a:pt x="0" y="56691"/>
                    </a:lnTo>
                    <a:lnTo>
                      <a:pt x="32757" y="113383"/>
                    </a:lnTo>
                    <a:lnTo>
                      <a:pt x="98152" y="113383"/>
                    </a:lnTo>
                    <a:lnTo>
                      <a:pt x="130909" y="56691"/>
                    </a:lnTo>
                    <a:close/>
                  </a:path>
                </a:pathLst>
              </a:custGeom>
              <a:solidFill>
                <a:schemeClr val="tx2"/>
              </a:solidFill>
              <a:ln w="5877"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C9A9D287-DC30-4B9C-843B-B64001D79220}"/>
                  </a:ext>
                </a:extLst>
              </p:cNvPr>
              <p:cNvSpPr/>
              <p:nvPr/>
            </p:nvSpPr>
            <p:spPr>
              <a:xfrm>
                <a:off x="6475259" y="5912026"/>
                <a:ext cx="130908" cy="113383"/>
              </a:xfrm>
              <a:custGeom>
                <a:avLst/>
                <a:gdLst>
                  <a:gd name="connsiteX0" fmla="*/ 130909 w 130908"/>
                  <a:gd name="connsiteY0" fmla="*/ 56692 h 113383"/>
                  <a:gd name="connsiteX1" fmla="*/ 98152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757" y="0"/>
                    </a:lnTo>
                    <a:lnTo>
                      <a:pt x="0" y="56692"/>
                    </a:lnTo>
                    <a:lnTo>
                      <a:pt x="32757" y="113384"/>
                    </a:lnTo>
                    <a:lnTo>
                      <a:pt x="98152" y="113384"/>
                    </a:lnTo>
                    <a:lnTo>
                      <a:pt x="130909" y="56692"/>
                    </a:lnTo>
                    <a:close/>
                  </a:path>
                </a:pathLst>
              </a:custGeom>
              <a:solidFill>
                <a:schemeClr val="bg2">
                  <a:lumMod val="40000"/>
                  <a:lumOff val="60000"/>
                </a:schemeClr>
              </a:solidFill>
              <a:ln w="5877"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EF722D64-17FE-4A07-AB41-9DA16F944894}"/>
                  </a:ext>
                </a:extLst>
              </p:cNvPr>
              <p:cNvSpPr/>
              <p:nvPr/>
            </p:nvSpPr>
            <p:spPr>
              <a:xfrm>
                <a:off x="6615518" y="421168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solidFill>
                <a:schemeClr val="tx2"/>
              </a:solidFill>
              <a:ln w="5877"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id="{D802AD54-9C7B-4615-AD7F-1634BFB27AB0}"/>
                  </a:ext>
                </a:extLst>
              </p:cNvPr>
              <p:cNvSpPr/>
              <p:nvPr/>
            </p:nvSpPr>
            <p:spPr>
              <a:xfrm>
                <a:off x="6615518" y="4373644"/>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262E8AA6-432B-4A11-A2C1-EB8E6545E842}"/>
                  </a:ext>
                </a:extLst>
              </p:cNvPr>
              <p:cNvSpPr/>
              <p:nvPr/>
            </p:nvSpPr>
            <p:spPr>
              <a:xfrm>
                <a:off x="6615518" y="453554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D47E86F2-FF58-47C0-849B-A9408FE49AA1}"/>
                  </a:ext>
                </a:extLst>
              </p:cNvPr>
              <p:cNvSpPr/>
              <p:nvPr/>
            </p:nvSpPr>
            <p:spPr>
              <a:xfrm>
                <a:off x="6615518" y="469750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id="{D662F531-2BC8-4C34-8CC5-EB1D639B92BD}"/>
                  </a:ext>
                </a:extLst>
              </p:cNvPr>
              <p:cNvSpPr/>
              <p:nvPr/>
            </p:nvSpPr>
            <p:spPr>
              <a:xfrm>
                <a:off x="6615518" y="4859464"/>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grpFill/>
              <a:ln w="5877"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id="{E58019E7-7BE0-43DF-9147-4DE696ADED53}"/>
                  </a:ext>
                </a:extLst>
              </p:cNvPr>
              <p:cNvSpPr/>
              <p:nvPr/>
            </p:nvSpPr>
            <p:spPr>
              <a:xfrm>
                <a:off x="6615518" y="502136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6A9C6CA4-2A6C-4AD7-9E81-FA596A60450D}"/>
                  </a:ext>
                </a:extLst>
              </p:cNvPr>
              <p:cNvSpPr/>
              <p:nvPr/>
            </p:nvSpPr>
            <p:spPr>
              <a:xfrm>
                <a:off x="6615518" y="5183325"/>
                <a:ext cx="130908" cy="113324"/>
              </a:xfrm>
              <a:custGeom>
                <a:avLst/>
                <a:gdLst>
                  <a:gd name="connsiteX0" fmla="*/ 130909 w 130908"/>
                  <a:gd name="connsiteY0" fmla="*/ 56692 h 113324"/>
                  <a:gd name="connsiteX1" fmla="*/ 98152 w 130908"/>
                  <a:gd name="connsiteY1" fmla="*/ 0 h 113324"/>
                  <a:gd name="connsiteX2" fmla="*/ 32698 w 130908"/>
                  <a:gd name="connsiteY2" fmla="*/ 0 h 113324"/>
                  <a:gd name="connsiteX3" fmla="*/ 0 w 130908"/>
                  <a:gd name="connsiteY3" fmla="*/ 56692 h 113324"/>
                  <a:gd name="connsiteX4" fmla="*/ 32698 w 130908"/>
                  <a:gd name="connsiteY4" fmla="*/ 113325 h 113324"/>
                  <a:gd name="connsiteX5" fmla="*/ 98152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152" y="0"/>
                    </a:lnTo>
                    <a:lnTo>
                      <a:pt x="32698" y="0"/>
                    </a:lnTo>
                    <a:lnTo>
                      <a:pt x="0" y="56692"/>
                    </a:lnTo>
                    <a:lnTo>
                      <a:pt x="32698" y="113325"/>
                    </a:lnTo>
                    <a:lnTo>
                      <a:pt x="98152" y="113325"/>
                    </a:lnTo>
                    <a:lnTo>
                      <a:pt x="130909" y="56692"/>
                    </a:lnTo>
                    <a:close/>
                  </a:path>
                </a:pathLst>
              </a:custGeom>
              <a:grpFill/>
              <a:ln w="5877"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D0F6F459-F0B7-4CA9-A3A0-3151BD2216F6}"/>
                  </a:ext>
                </a:extLst>
              </p:cNvPr>
              <p:cNvSpPr/>
              <p:nvPr/>
            </p:nvSpPr>
            <p:spPr>
              <a:xfrm>
                <a:off x="6615518" y="5345226"/>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grpFill/>
              <a:ln w="5877"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756A0411-8283-4228-84CD-112908FDE650}"/>
                  </a:ext>
                </a:extLst>
              </p:cNvPr>
              <p:cNvSpPr/>
              <p:nvPr/>
            </p:nvSpPr>
            <p:spPr>
              <a:xfrm>
                <a:off x="6615518" y="5507185"/>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solidFill>
                <a:schemeClr val="tx2"/>
              </a:solidFill>
              <a:ln w="5877"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7B8F6FB3-7260-4705-92FB-50A319DD0BC5}"/>
                  </a:ext>
                </a:extLst>
              </p:cNvPr>
              <p:cNvSpPr/>
              <p:nvPr/>
            </p:nvSpPr>
            <p:spPr>
              <a:xfrm>
                <a:off x="6615518" y="5669145"/>
                <a:ext cx="130908" cy="113324"/>
              </a:xfrm>
              <a:custGeom>
                <a:avLst/>
                <a:gdLst>
                  <a:gd name="connsiteX0" fmla="*/ 130909 w 130908"/>
                  <a:gd name="connsiteY0" fmla="*/ 56633 h 113324"/>
                  <a:gd name="connsiteX1" fmla="*/ 98152 w 130908"/>
                  <a:gd name="connsiteY1" fmla="*/ 0 h 113324"/>
                  <a:gd name="connsiteX2" fmla="*/ 32698 w 130908"/>
                  <a:gd name="connsiteY2" fmla="*/ 0 h 113324"/>
                  <a:gd name="connsiteX3" fmla="*/ 0 w 130908"/>
                  <a:gd name="connsiteY3" fmla="*/ 56633 h 113324"/>
                  <a:gd name="connsiteX4" fmla="*/ 32698 w 130908"/>
                  <a:gd name="connsiteY4" fmla="*/ 113325 h 113324"/>
                  <a:gd name="connsiteX5" fmla="*/ 98152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152" y="0"/>
                    </a:lnTo>
                    <a:lnTo>
                      <a:pt x="32698" y="0"/>
                    </a:lnTo>
                    <a:lnTo>
                      <a:pt x="0" y="56633"/>
                    </a:lnTo>
                    <a:lnTo>
                      <a:pt x="32698" y="113325"/>
                    </a:lnTo>
                    <a:lnTo>
                      <a:pt x="98152" y="113325"/>
                    </a:lnTo>
                    <a:lnTo>
                      <a:pt x="130909" y="56633"/>
                    </a:lnTo>
                    <a:close/>
                  </a:path>
                </a:pathLst>
              </a:custGeom>
              <a:solidFill>
                <a:schemeClr val="accent3"/>
              </a:solidFill>
              <a:ln w="5877"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9F31A439-9C91-44EA-B69D-6FCB1F20C80C}"/>
                  </a:ext>
                </a:extLst>
              </p:cNvPr>
              <p:cNvSpPr/>
              <p:nvPr/>
            </p:nvSpPr>
            <p:spPr>
              <a:xfrm>
                <a:off x="6615518" y="5831046"/>
                <a:ext cx="130908" cy="113383"/>
              </a:xfrm>
              <a:custGeom>
                <a:avLst/>
                <a:gdLst>
                  <a:gd name="connsiteX0" fmla="*/ 130909 w 130908"/>
                  <a:gd name="connsiteY0" fmla="*/ 56692 h 113383"/>
                  <a:gd name="connsiteX1" fmla="*/ 98152 w 130908"/>
                  <a:gd name="connsiteY1" fmla="*/ 0 h 113383"/>
                  <a:gd name="connsiteX2" fmla="*/ 32698 w 130908"/>
                  <a:gd name="connsiteY2" fmla="*/ 0 h 113383"/>
                  <a:gd name="connsiteX3" fmla="*/ 0 w 130908"/>
                  <a:gd name="connsiteY3" fmla="*/ 56692 h 113383"/>
                  <a:gd name="connsiteX4" fmla="*/ 32698 w 130908"/>
                  <a:gd name="connsiteY4" fmla="*/ 113384 h 113383"/>
                  <a:gd name="connsiteX5" fmla="*/ 98152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152" y="0"/>
                    </a:lnTo>
                    <a:lnTo>
                      <a:pt x="32698" y="0"/>
                    </a:lnTo>
                    <a:lnTo>
                      <a:pt x="0" y="56692"/>
                    </a:lnTo>
                    <a:lnTo>
                      <a:pt x="32698" y="113384"/>
                    </a:lnTo>
                    <a:lnTo>
                      <a:pt x="98152" y="113384"/>
                    </a:lnTo>
                    <a:lnTo>
                      <a:pt x="130909" y="56692"/>
                    </a:lnTo>
                    <a:close/>
                  </a:path>
                </a:pathLst>
              </a:custGeom>
              <a:solidFill>
                <a:schemeClr val="tx2"/>
              </a:solidFill>
              <a:ln w="5877"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623D38C5-A029-495D-9B12-5C663B0617C5}"/>
                  </a:ext>
                </a:extLst>
              </p:cNvPr>
              <p:cNvSpPr/>
              <p:nvPr/>
            </p:nvSpPr>
            <p:spPr>
              <a:xfrm>
                <a:off x="6755778" y="4454624"/>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D3B56C13-3830-4A25-9BEC-7142F1343A1D}"/>
                  </a:ext>
                </a:extLst>
              </p:cNvPr>
              <p:cNvSpPr/>
              <p:nvPr/>
            </p:nvSpPr>
            <p:spPr>
              <a:xfrm>
                <a:off x="6755778" y="461652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393C2D69-50B7-4711-87EF-A0C1F3DAC0E0}"/>
                  </a:ext>
                </a:extLst>
              </p:cNvPr>
              <p:cNvSpPr/>
              <p:nvPr/>
            </p:nvSpPr>
            <p:spPr>
              <a:xfrm>
                <a:off x="6755778" y="4778485"/>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grpFill/>
              <a:ln w="5877"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id="{C7A8511B-E702-4EEB-B593-9CF78CDF959C}"/>
                  </a:ext>
                </a:extLst>
              </p:cNvPr>
              <p:cNvSpPr/>
              <p:nvPr/>
            </p:nvSpPr>
            <p:spPr>
              <a:xfrm>
                <a:off x="6755778" y="494038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id="{5258EF02-918B-4084-AF1D-9077A4FCA854}"/>
                  </a:ext>
                </a:extLst>
              </p:cNvPr>
              <p:cNvSpPr/>
              <p:nvPr/>
            </p:nvSpPr>
            <p:spPr>
              <a:xfrm>
                <a:off x="6755778" y="5102345"/>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4 h 113383"/>
                  <a:gd name="connsiteX5" fmla="*/ 98152 w 130849"/>
                  <a:gd name="connsiteY5" fmla="*/ 113384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4"/>
                    </a:lnTo>
                    <a:lnTo>
                      <a:pt x="98152" y="113384"/>
                    </a:lnTo>
                    <a:lnTo>
                      <a:pt x="130850" y="56692"/>
                    </a:lnTo>
                    <a:close/>
                  </a:path>
                </a:pathLst>
              </a:custGeom>
              <a:grpFill/>
              <a:ln w="5877"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5F09E8B5-96A3-4014-B071-47C0BC1FFF0D}"/>
                  </a:ext>
                </a:extLst>
              </p:cNvPr>
              <p:cNvSpPr/>
              <p:nvPr/>
            </p:nvSpPr>
            <p:spPr>
              <a:xfrm>
                <a:off x="6755778" y="5264305"/>
                <a:ext cx="130849" cy="113324"/>
              </a:xfrm>
              <a:custGeom>
                <a:avLst/>
                <a:gdLst>
                  <a:gd name="connsiteX0" fmla="*/ 130850 w 130849"/>
                  <a:gd name="connsiteY0" fmla="*/ 56633 h 113324"/>
                  <a:gd name="connsiteX1" fmla="*/ 98152 w 130849"/>
                  <a:gd name="connsiteY1" fmla="*/ 0 h 113324"/>
                  <a:gd name="connsiteX2" fmla="*/ 32698 w 130849"/>
                  <a:gd name="connsiteY2" fmla="*/ 0 h 113324"/>
                  <a:gd name="connsiteX3" fmla="*/ 0 w 130849"/>
                  <a:gd name="connsiteY3" fmla="*/ 56633 h 113324"/>
                  <a:gd name="connsiteX4" fmla="*/ 32698 w 130849"/>
                  <a:gd name="connsiteY4" fmla="*/ 113325 h 113324"/>
                  <a:gd name="connsiteX5" fmla="*/ 98152 w 130849"/>
                  <a:gd name="connsiteY5" fmla="*/ 113325 h 113324"/>
                  <a:gd name="connsiteX6" fmla="*/ 130850 w 130849"/>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33"/>
                    </a:moveTo>
                    <a:lnTo>
                      <a:pt x="98152" y="0"/>
                    </a:lnTo>
                    <a:lnTo>
                      <a:pt x="32698" y="0"/>
                    </a:lnTo>
                    <a:lnTo>
                      <a:pt x="0" y="56633"/>
                    </a:lnTo>
                    <a:lnTo>
                      <a:pt x="32698" y="113325"/>
                    </a:lnTo>
                    <a:lnTo>
                      <a:pt x="98152" y="113325"/>
                    </a:lnTo>
                    <a:lnTo>
                      <a:pt x="130850" y="56633"/>
                    </a:lnTo>
                    <a:close/>
                  </a:path>
                </a:pathLst>
              </a:custGeom>
              <a:grpFill/>
              <a:ln w="5877"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D4015126-DB38-483B-9BA3-14E49E429F20}"/>
                  </a:ext>
                </a:extLst>
              </p:cNvPr>
              <p:cNvSpPr/>
              <p:nvPr/>
            </p:nvSpPr>
            <p:spPr>
              <a:xfrm>
                <a:off x="6755778" y="5426206"/>
                <a:ext cx="130849" cy="113383"/>
              </a:xfrm>
              <a:custGeom>
                <a:avLst/>
                <a:gdLst>
                  <a:gd name="connsiteX0" fmla="*/ 130850 w 130849"/>
                  <a:gd name="connsiteY0" fmla="*/ 56692 h 113383"/>
                  <a:gd name="connsiteX1" fmla="*/ 98152 w 130849"/>
                  <a:gd name="connsiteY1" fmla="*/ 0 h 113383"/>
                  <a:gd name="connsiteX2" fmla="*/ 32698 w 130849"/>
                  <a:gd name="connsiteY2" fmla="*/ 0 h 113383"/>
                  <a:gd name="connsiteX3" fmla="*/ 0 w 130849"/>
                  <a:gd name="connsiteY3" fmla="*/ 56692 h 113383"/>
                  <a:gd name="connsiteX4" fmla="*/ 32698 w 130849"/>
                  <a:gd name="connsiteY4" fmla="*/ 113383 h 113383"/>
                  <a:gd name="connsiteX5" fmla="*/ 98152 w 130849"/>
                  <a:gd name="connsiteY5" fmla="*/ 113383 h 113383"/>
                  <a:gd name="connsiteX6" fmla="*/ 130850 w 130849"/>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83">
                    <a:moveTo>
                      <a:pt x="130850" y="56692"/>
                    </a:moveTo>
                    <a:lnTo>
                      <a:pt x="98152" y="0"/>
                    </a:lnTo>
                    <a:lnTo>
                      <a:pt x="32698" y="0"/>
                    </a:lnTo>
                    <a:lnTo>
                      <a:pt x="0" y="56692"/>
                    </a:lnTo>
                    <a:lnTo>
                      <a:pt x="32698" y="113383"/>
                    </a:lnTo>
                    <a:lnTo>
                      <a:pt x="98152" y="113383"/>
                    </a:lnTo>
                    <a:lnTo>
                      <a:pt x="130850" y="56692"/>
                    </a:lnTo>
                    <a:close/>
                  </a:path>
                </a:pathLst>
              </a:custGeom>
              <a:grpFill/>
              <a:ln w="5877"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id="{F26C4743-486E-455B-89C5-E61F4F8637FE}"/>
                  </a:ext>
                </a:extLst>
              </p:cNvPr>
              <p:cNvSpPr/>
              <p:nvPr/>
            </p:nvSpPr>
            <p:spPr>
              <a:xfrm>
                <a:off x="6755778" y="5588165"/>
                <a:ext cx="130849" cy="113324"/>
              </a:xfrm>
              <a:custGeom>
                <a:avLst/>
                <a:gdLst>
                  <a:gd name="connsiteX0" fmla="*/ 130850 w 130849"/>
                  <a:gd name="connsiteY0" fmla="*/ 56692 h 113324"/>
                  <a:gd name="connsiteX1" fmla="*/ 98152 w 130849"/>
                  <a:gd name="connsiteY1" fmla="*/ 0 h 113324"/>
                  <a:gd name="connsiteX2" fmla="*/ 32698 w 130849"/>
                  <a:gd name="connsiteY2" fmla="*/ 0 h 113324"/>
                  <a:gd name="connsiteX3" fmla="*/ 0 w 130849"/>
                  <a:gd name="connsiteY3" fmla="*/ 56692 h 113324"/>
                  <a:gd name="connsiteX4" fmla="*/ 32698 w 130849"/>
                  <a:gd name="connsiteY4" fmla="*/ 113325 h 113324"/>
                  <a:gd name="connsiteX5" fmla="*/ 98152 w 130849"/>
                  <a:gd name="connsiteY5" fmla="*/ 113325 h 113324"/>
                  <a:gd name="connsiteX6" fmla="*/ 130850 w 130849"/>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49" h="113324">
                    <a:moveTo>
                      <a:pt x="130850" y="56692"/>
                    </a:moveTo>
                    <a:lnTo>
                      <a:pt x="98152" y="0"/>
                    </a:lnTo>
                    <a:lnTo>
                      <a:pt x="32698" y="0"/>
                    </a:lnTo>
                    <a:lnTo>
                      <a:pt x="0" y="56692"/>
                    </a:lnTo>
                    <a:lnTo>
                      <a:pt x="32698" y="113325"/>
                    </a:lnTo>
                    <a:lnTo>
                      <a:pt x="98152" y="113325"/>
                    </a:lnTo>
                    <a:lnTo>
                      <a:pt x="130850" y="56692"/>
                    </a:lnTo>
                    <a:close/>
                  </a:path>
                </a:pathLst>
              </a:custGeom>
              <a:solidFill>
                <a:schemeClr val="tx2"/>
              </a:solidFill>
              <a:ln w="5877"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6C76E40F-88F1-4D14-B16A-4B8C5C2E7BEA}"/>
                  </a:ext>
                </a:extLst>
              </p:cNvPr>
              <p:cNvSpPr/>
              <p:nvPr/>
            </p:nvSpPr>
            <p:spPr>
              <a:xfrm>
                <a:off x="6895978" y="469750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41A3DCBC-7D3C-4DB4-922C-F8BE11B4B0E7}"/>
                  </a:ext>
                </a:extLst>
              </p:cNvPr>
              <p:cNvSpPr/>
              <p:nvPr/>
            </p:nvSpPr>
            <p:spPr>
              <a:xfrm>
                <a:off x="6895978" y="4859464"/>
                <a:ext cx="130908" cy="113324"/>
              </a:xfrm>
              <a:custGeom>
                <a:avLst/>
                <a:gdLst>
                  <a:gd name="connsiteX0" fmla="*/ 130909 w 130908"/>
                  <a:gd name="connsiteY0" fmla="*/ 56633 h 113324"/>
                  <a:gd name="connsiteX1" fmla="*/ 98211 w 130908"/>
                  <a:gd name="connsiteY1" fmla="*/ 0 h 113324"/>
                  <a:gd name="connsiteX2" fmla="*/ 32757 w 130908"/>
                  <a:gd name="connsiteY2" fmla="*/ 0 h 113324"/>
                  <a:gd name="connsiteX3" fmla="*/ 0 w 130908"/>
                  <a:gd name="connsiteY3" fmla="*/ 56633 h 113324"/>
                  <a:gd name="connsiteX4" fmla="*/ 32757 w 130908"/>
                  <a:gd name="connsiteY4" fmla="*/ 113325 h 113324"/>
                  <a:gd name="connsiteX5" fmla="*/ 98211 w 130908"/>
                  <a:gd name="connsiteY5" fmla="*/ 113325 h 113324"/>
                  <a:gd name="connsiteX6" fmla="*/ 130909 w 130908"/>
                  <a:gd name="connsiteY6" fmla="*/ 56633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33"/>
                    </a:moveTo>
                    <a:lnTo>
                      <a:pt x="98211" y="0"/>
                    </a:lnTo>
                    <a:lnTo>
                      <a:pt x="32757" y="0"/>
                    </a:lnTo>
                    <a:lnTo>
                      <a:pt x="0" y="56633"/>
                    </a:lnTo>
                    <a:lnTo>
                      <a:pt x="32757" y="113325"/>
                    </a:lnTo>
                    <a:lnTo>
                      <a:pt x="98211" y="113325"/>
                    </a:lnTo>
                    <a:lnTo>
                      <a:pt x="130909" y="56633"/>
                    </a:lnTo>
                    <a:close/>
                  </a:path>
                </a:pathLst>
              </a:custGeom>
              <a:grpFill/>
              <a:ln w="5877"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33B1A401-4135-4E57-986D-6DC18B940833}"/>
                  </a:ext>
                </a:extLst>
              </p:cNvPr>
              <p:cNvSpPr/>
              <p:nvPr/>
            </p:nvSpPr>
            <p:spPr>
              <a:xfrm>
                <a:off x="6895978" y="5021365"/>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7A9C745B-0E4B-4185-8BA4-262BB685A900}"/>
                  </a:ext>
                </a:extLst>
              </p:cNvPr>
              <p:cNvSpPr/>
              <p:nvPr/>
            </p:nvSpPr>
            <p:spPr>
              <a:xfrm>
                <a:off x="6895978" y="5183325"/>
                <a:ext cx="130908" cy="113324"/>
              </a:xfrm>
              <a:custGeom>
                <a:avLst/>
                <a:gdLst>
                  <a:gd name="connsiteX0" fmla="*/ 130909 w 130908"/>
                  <a:gd name="connsiteY0" fmla="*/ 56692 h 113324"/>
                  <a:gd name="connsiteX1" fmla="*/ 98211 w 130908"/>
                  <a:gd name="connsiteY1" fmla="*/ 0 h 113324"/>
                  <a:gd name="connsiteX2" fmla="*/ 32757 w 130908"/>
                  <a:gd name="connsiteY2" fmla="*/ 0 h 113324"/>
                  <a:gd name="connsiteX3" fmla="*/ 0 w 130908"/>
                  <a:gd name="connsiteY3" fmla="*/ 56692 h 113324"/>
                  <a:gd name="connsiteX4" fmla="*/ 32757 w 130908"/>
                  <a:gd name="connsiteY4" fmla="*/ 113325 h 113324"/>
                  <a:gd name="connsiteX5" fmla="*/ 98211 w 130908"/>
                  <a:gd name="connsiteY5" fmla="*/ 113325 h 113324"/>
                  <a:gd name="connsiteX6" fmla="*/ 130909 w 130908"/>
                  <a:gd name="connsiteY6" fmla="*/ 56692 h 1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24">
                    <a:moveTo>
                      <a:pt x="130909" y="56692"/>
                    </a:moveTo>
                    <a:lnTo>
                      <a:pt x="98211" y="0"/>
                    </a:lnTo>
                    <a:lnTo>
                      <a:pt x="32757" y="0"/>
                    </a:lnTo>
                    <a:lnTo>
                      <a:pt x="0" y="56692"/>
                    </a:lnTo>
                    <a:lnTo>
                      <a:pt x="32757" y="113325"/>
                    </a:lnTo>
                    <a:lnTo>
                      <a:pt x="98211" y="113325"/>
                    </a:lnTo>
                    <a:lnTo>
                      <a:pt x="130909" y="56692"/>
                    </a:lnTo>
                    <a:close/>
                  </a:path>
                </a:pathLst>
              </a:custGeom>
              <a:grpFill/>
              <a:ln w="5877"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id="{812B5FC3-B3CA-4B29-AB5D-B6DC918A6F16}"/>
                  </a:ext>
                </a:extLst>
              </p:cNvPr>
              <p:cNvSpPr/>
              <p:nvPr/>
            </p:nvSpPr>
            <p:spPr>
              <a:xfrm>
                <a:off x="6895978" y="5345226"/>
                <a:ext cx="130908" cy="113383"/>
              </a:xfrm>
              <a:custGeom>
                <a:avLst/>
                <a:gdLst>
                  <a:gd name="connsiteX0" fmla="*/ 130909 w 130908"/>
                  <a:gd name="connsiteY0" fmla="*/ 56692 h 113383"/>
                  <a:gd name="connsiteX1" fmla="*/ 98211 w 130908"/>
                  <a:gd name="connsiteY1" fmla="*/ 0 h 113383"/>
                  <a:gd name="connsiteX2" fmla="*/ 32757 w 130908"/>
                  <a:gd name="connsiteY2" fmla="*/ 0 h 113383"/>
                  <a:gd name="connsiteX3" fmla="*/ 0 w 130908"/>
                  <a:gd name="connsiteY3" fmla="*/ 56692 h 113383"/>
                  <a:gd name="connsiteX4" fmla="*/ 32757 w 130908"/>
                  <a:gd name="connsiteY4" fmla="*/ 113384 h 113383"/>
                  <a:gd name="connsiteX5" fmla="*/ 98211 w 130908"/>
                  <a:gd name="connsiteY5" fmla="*/ 113384 h 113383"/>
                  <a:gd name="connsiteX6" fmla="*/ 130909 w 130908"/>
                  <a:gd name="connsiteY6" fmla="*/ 56692 h 1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08" h="113383">
                    <a:moveTo>
                      <a:pt x="130909" y="56692"/>
                    </a:moveTo>
                    <a:lnTo>
                      <a:pt x="98211" y="0"/>
                    </a:lnTo>
                    <a:lnTo>
                      <a:pt x="32757" y="0"/>
                    </a:lnTo>
                    <a:lnTo>
                      <a:pt x="0" y="56692"/>
                    </a:lnTo>
                    <a:lnTo>
                      <a:pt x="32757" y="113384"/>
                    </a:lnTo>
                    <a:lnTo>
                      <a:pt x="98211" y="113384"/>
                    </a:lnTo>
                    <a:lnTo>
                      <a:pt x="130909" y="56692"/>
                    </a:lnTo>
                    <a:close/>
                  </a:path>
                </a:pathLst>
              </a:custGeom>
              <a:grpFill/>
              <a:ln w="5877"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B7938D66-0075-46B1-8F44-DF334CDCF964}"/>
                </a:ext>
              </a:extLst>
            </p:cNvPr>
            <p:cNvSpPr txBox="1"/>
            <p:nvPr/>
          </p:nvSpPr>
          <p:spPr>
            <a:xfrm>
              <a:off x="7002884" y="2340471"/>
              <a:ext cx="684551" cy="153888"/>
            </a:xfrm>
            <a:prstGeom prst="rect">
              <a:avLst/>
            </a:prstGeom>
            <a:noFill/>
          </p:spPr>
          <p:txBody>
            <a:bodyPr wrap="square" lIns="0" tIns="0" rIns="0" bIns="0" rtlCol="0">
              <a:spAutoFit/>
            </a:bodyPr>
            <a:lstStyle/>
            <a:p>
              <a:r>
                <a:rPr lang="en-US" sz="1000"/>
                <a:t>Brisbane</a:t>
              </a:r>
            </a:p>
          </p:txBody>
        </p:sp>
        <p:sp>
          <p:nvSpPr>
            <p:cNvPr id="758" name="TextBox 757">
              <a:extLst>
                <a:ext uri="{FF2B5EF4-FFF2-40B4-BE49-F238E27FC236}">
                  <a16:creationId xmlns:a16="http://schemas.microsoft.com/office/drawing/2014/main" id="{70414B6A-B988-4EBD-AC06-E2B19AC3DD9F}"/>
                </a:ext>
              </a:extLst>
            </p:cNvPr>
            <p:cNvSpPr txBox="1"/>
            <p:nvPr/>
          </p:nvSpPr>
          <p:spPr>
            <a:xfrm>
              <a:off x="7068354" y="2998347"/>
              <a:ext cx="684551" cy="153888"/>
            </a:xfrm>
            <a:prstGeom prst="rect">
              <a:avLst/>
            </a:prstGeom>
            <a:noFill/>
          </p:spPr>
          <p:txBody>
            <a:bodyPr wrap="square" lIns="0" tIns="0" rIns="0" bIns="0" rtlCol="0">
              <a:spAutoFit/>
            </a:bodyPr>
            <a:lstStyle/>
            <a:p>
              <a:r>
                <a:rPr lang="en-US" sz="1000"/>
                <a:t>Sydney</a:t>
              </a:r>
            </a:p>
          </p:txBody>
        </p:sp>
        <p:sp>
          <p:nvSpPr>
            <p:cNvPr id="759" name="TextBox 758">
              <a:extLst>
                <a:ext uri="{FF2B5EF4-FFF2-40B4-BE49-F238E27FC236}">
                  <a16:creationId xmlns:a16="http://schemas.microsoft.com/office/drawing/2014/main" id="{EB6B610A-31F8-48E1-BDE9-B2691A7B887D}"/>
                </a:ext>
              </a:extLst>
            </p:cNvPr>
            <p:cNvSpPr txBox="1"/>
            <p:nvPr/>
          </p:nvSpPr>
          <p:spPr>
            <a:xfrm>
              <a:off x="6957610" y="3157473"/>
              <a:ext cx="684551" cy="153888"/>
            </a:xfrm>
            <a:prstGeom prst="rect">
              <a:avLst/>
            </a:prstGeom>
            <a:noFill/>
          </p:spPr>
          <p:txBody>
            <a:bodyPr wrap="square" lIns="0" tIns="0" rIns="0" bIns="0" rtlCol="0">
              <a:spAutoFit/>
            </a:bodyPr>
            <a:lstStyle/>
            <a:p>
              <a:r>
                <a:rPr lang="en-US" sz="1000"/>
                <a:t>Canberra</a:t>
              </a:r>
            </a:p>
          </p:txBody>
        </p:sp>
        <p:sp>
          <p:nvSpPr>
            <p:cNvPr id="760" name="TextBox 759">
              <a:extLst>
                <a:ext uri="{FF2B5EF4-FFF2-40B4-BE49-F238E27FC236}">
                  <a16:creationId xmlns:a16="http://schemas.microsoft.com/office/drawing/2014/main" id="{6CA18179-7870-46FE-9D44-29C8E85CAA4A}"/>
                </a:ext>
              </a:extLst>
            </p:cNvPr>
            <p:cNvSpPr txBox="1"/>
            <p:nvPr/>
          </p:nvSpPr>
          <p:spPr>
            <a:xfrm>
              <a:off x="5864296" y="3461423"/>
              <a:ext cx="776060" cy="153888"/>
            </a:xfrm>
            <a:prstGeom prst="rect">
              <a:avLst/>
            </a:prstGeom>
            <a:noFill/>
          </p:spPr>
          <p:txBody>
            <a:bodyPr wrap="square" lIns="0" tIns="0" rIns="0" bIns="0" rtlCol="0">
              <a:spAutoFit/>
            </a:bodyPr>
            <a:lstStyle/>
            <a:p>
              <a:r>
                <a:rPr lang="en-US" sz="1000"/>
                <a:t>Melbourne</a:t>
              </a:r>
            </a:p>
          </p:txBody>
        </p:sp>
        <p:sp>
          <p:nvSpPr>
            <p:cNvPr id="761" name="TextBox 760">
              <a:extLst>
                <a:ext uri="{FF2B5EF4-FFF2-40B4-BE49-F238E27FC236}">
                  <a16:creationId xmlns:a16="http://schemas.microsoft.com/office/drawing/2014/main" id="{59587879-26FD-4BB2-BEE8-E343B08D38BB}"/>
                </a:ext>
              </a:extLst>
            </p:cNvPr>
            <p:cNvSpPr txBox="1"/>
            <p:nvPr/>
          </p:nvSpPr>
          <p:spPr>
            <a:xfrm>
              <a:off x="4698473" y="3370247"/>
              <a:ext cx="776060" cy="153888"/>
            </a:xfrm>
            <a:prstGeom prst="rect">
              <a:avLst/>
            </a:prstGeom>
            <a:noFill/>
          </p:spPr>
          <p:txBody>
            <a:bodyPr wrap="square" lIns="0" tIns="0" rIns="0" bIns="0" rtlCol="0">
              <a:spAutoFit/>
            </a:bodyPr>
            <a:lstStyle/>
            <a:p>
              <a:r>
                <a:rPr lang="en-US" sz="1000"/>
                <a:t>Perth</a:t>
              </a:r>
            </a:p>
          </p:txBody>
        </p:sp>
        <p:sp>
          <p:nvSpPr>
            <p:cNvPr id="762" name="TextBox 761">
              <a:extLst>
                <a:ext uri="{FF2B5EF4-FFF2-40B4-BE49-F238E27FC236}">
                  <a16:creationId xmlns:a16="http://schemas.microsoft.com/office/drawing/2014/main" id="{A9CC75F6-8A8D-4D37-8458-E961CC96F5D8}"/>
                </a:ext>
              </a:extLst>
            </p:cNvPr>
            <p:cNvSpPr txBox="1"/>
            <p:nvPr/>
          </p:nvSpPr>
          <p:spPr>
            <a:xfrm>
              <a:off x="4918038" y="1700192"/>
              <a:ext cx="776060" cy="153888"/>
            </a:xfrm>
            <a:prstGeom prst="rect">
              <a:avLst/>
            </a:prstGeom>
            <a:noFill/>
          </p:spPr>
          <p:txBody>
            <a:bodyPr wrap="square" lIns="0" tIns="0" rIns="0" bIns="0" rtlCol="0">
              <a:spAutoFit/>
            </a:bodyPr>
            <a:lstStyle/>
            <a:p>
              <a:pPr algn="r"/>
              <a:r>
                <a:rPr lang="en-US" sz="1000"/>
                <a:t>Darwin</a:t>
              </a:r>
            </a:p>
          </p:txBody>
        </p:sp>
      </p:grpSp>
    </p:spTree>
    <p:extLst>
      <p:ext uri="{BB962C8B-B14F-4D97-AF65-F5344CB8AC3E}">
        <p14:creationId xmlns:p14="http://schemas.microsoft.com/office/powerpoint/2010/main" val="562291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2604-D154-F57F-FE61-F399DB232AA3}"/>
              </a:ext>
            </a:extLst>
          </p:cNvPr>
          <p:cNvSpPr>
            <a:spLocks noGrp="1"/>
          </p:cNvSpPr>
          <p:nvPr>
            <p:ph type="title"/>
          </p:nvPr>
        </p:nvSpPr>
        <p:spPr/>
        <p:txBody>
          <a:bodyPr/>
          <a:lstStyle/>
          <a:p>
            <a:r>
              <a:rPr lang="en-AU"/>
              <a:t>Financing – some alternatives</a:t>
            </a:r>
          </a:p>
        </p:txBody>
      </p:sp>
      <p:sp>
        <p:nvSpPr>
          <p:cNvPr id="3" name="Content Placeholder 2">
            <a:extLst>
              <a:ext uri="{FF2B5EF4-FFF2-40B4-BE49-F238E27FC236}">
                <a16:creationId xmlns:a16="http://schemas.microsoft.com/office/drawing/2014/main" id="{D293AD62-8763-5703-1998-536A2B270381}"/>
              </a:ext>
            </a:extLst>
          </p:cNvPr>
          <p:cNvSpPr>
            <a:spLocks noGrp="1"/>
          </p:cNvSpPr>
          <p:nvPr>
            <p:ph idx="1"/>
          </p:nvPr>
        </p:nvSpPr>
        <p:spPr>
          <a:xfrm>
            <a:off x="377825" y="1620391"/>
            <a:ext cx="9947275" cy="5184576"/>
          </a:xfrm>
        </p:spPr>
        <p:txBody>
          <a:bodyPr/>
          <a:lstStyle/>
          <a:p>
            <a:r>
              <a:rPr lang="en-AU">
                <a:latin typeface="+mn-lt"/>
              </a:rPr>
              <a:t>In addition to taking security, lenders will also enter into side deed arrangements with key stakeholders involved in any transaction, such as property managers, investment managers, anchor tenants on leased properties, developers on development properties.</a:t>
            </a:r>
          </a:p>
          <a:p>
            <a:r>
              <a:rPr lang="en-AU">
                <a:latin typeface="+mn-lt"/>
              </a:rPr>
              <a:t>"Fund-throughs" are becoming more popular for property developments.  A fund-through is a transaction where a property owner secures construction finance for a development from an investor who will take over ownership of the property on completion of the development, and take a coupon payment on the finance provided for the duration of the development. The property owner will manage the development and be able to access capital uplift on the transfer of the property on completion of the development.</a:t>
            </a:r>
          </a:p>
          <a:p>
            <a:endParaRPr lang="en-AU"/>
          </a:p>
        </p:txBody>
      </p:sp>
      <p:sp>
        <p:nvSpPr>
          <p:cNvPr id="4" name="Slide Number Placeholder 3">
            <a:extLst>
              <a:ext uri="{FF2B5EF4-FFF2-40B4-BE49-F238E27FC236}">
                <a16:creationId xmlns:a16="http://schemas.microsoft.com/office/drawing/2014/main" id="{D1CD7EEF-3E92-78EC-D84B-BF83BD87C04D}"/>
              </a:ext>
            </a:extLst>
          </p:cNvPr>
          <p:cNvSpPr>
            <a:spLocks noGrp="1"/>
          </p:cNvSpPr>
          <p:nvPr>
            <p:ph type="sldNum" sz="quarter" idx="4"/>
          </p:nvPr>
        </p:nvSpPr>
        <p:spPr/>
        <p:txBody>
          <a:bodyPr/>
          <a:lstStyle/>
          <a:p>
            <a:fld id="{6AA0D82A-3546-47F5-86F2-7C1B0374902F}" type="slidenum">
              <a:rPr lang="en-AU" smtClean="0"/>
              <a:pPr/>
              <a:t>20</a:t>
            </a:fld>
            <a:endParaRPr lang="en-AU" dirty="0"/>
          </a:p>
        </p:txBody>
      </p:sp>
    </p:spTree>
    <p:extLst>
      <p:ext uri="{BB962C8B-B14F-4D97-AF65-F5344CB8AC3E}">
        <p14:creationId xmlns:p14="http://schemas.microsoft.com/office/powerpoint/2010/main" val="1263130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9F6A-3D76-3151-FBD0-5A5039A56BD7}"/>
              </a:ext>
            </a:extLst>
          </p:cNvPr>
          <p:cNvSpPr>
            <a:spLocks noGrp="1"/>
          </p:cNvSpPr>
          <p:nvPr>
            <p:ph type="title"/>
          </p:nvPr>
        </p:nvSpPr>
        <p:spPr/>
        <p:txBody>
          <a:bodyPr/>
          <a:lstStyle/>
          <a:p>
            <a:r>
              <a:rPr lang="en-AU"/>
              <a:t>Fund-through basics</a:t>
            </a:r>
          </a:p>
        </p:txBody>
      </p:sp>
      <p:sp>
        <p:nvSpPr>
          <p:cNvPr id="3" name="Content Placeholder 2">
            <a:extLst>
              <a:ext uri="{FF2B5EF4-FFF2-40B4-BE49-F238E27FC236}">
                <a16:creationId xmlns:a16="http://schemas.microsoft.com/office/drawing/2014/main" id="{4462332A-6402-1258-37DE-1533F90D8C96}"/>
              </a:ext>
            </a:extLst>
          </p:cNvPr>
          <p:cNvSpPr>
            <a:spLocks noGrp="1"/>
          </p:cNvSpPr>
          <p:nvPr>
            <p:ph idx="1"/>
          </p:nvPr>
        </p:nvSpPr>
        <p:spPr>
          <a:xfrm>
            <a:off x="368299" y="1332359"/>
            <a:ext cx="9947275" cy="2592288"/>
          </a:xfrm>
        </p:spPr>
        <p:txBody>
          <a:bodyPr/>
          <a:lstStyle/>
          <a:p>
            <a:r>
              <a:rPr lang="en-AU"/>
              <a:t>In a typical fund-through structure, there are two key parties involved - the </a:t>
            </a:r>
            <a:r>
              <a:rPr lang="en-AU" u="sng"/>
              <a:t>investor</a:t>
            </a:r>
            <a:r>
              <a:rPr lang="en-AU"/>
              <a:t> and the land-owning </a:t>
            </a:r>
            <a:r>
              <a:rPr lang="en-AU" u="sng"/>
              <a:t>developer</a:t>
            </a:r>
            <a:r>
              <a:rPr lang="en-AU"/>
              <a:t> (or a developer who has acquired the rights to develop the land). </a:t>
            </a:r>
          </a:p>
          <a:p>
            <a:r>
              <a:rPr lang="en-AU"/>
              <a:t>The fundamental workings of this structure are usually outlined in a </a:t>
            </a:r>
            <a:r>
              <a:rPr lang="en-AU" u="sng"/>
              <a:t>development agreement </a:t>
            </a:r>
            <a:r>
              <a:rPr lang="en-AU"/>
              <a:t>signed between the investor and the developer.</a:t>
            </a:r>
          </a:p>
        </p:txBody>
      </p:sp>
      <p:sp>
        <p:nvSpPr>
          <p:cNvPr id="4" name="Slide Number Placeholder 3">
            <a:extLst>
              <a:ext uri="{FF2B5EF4-FFF2-40B4-BE49-F238E27FC236}">
                <a16:creationId xmlns:a16="http://schemas.microsoft.com/office/drawing/2014/main" id="{81766C8D-5862-5BCA-C74A-8231B5A81B4B}"/>
              </a:ext>
            </a:extLst>
          </p:cNvPr>
          <p:cNvSpPr>
            <a:spLocks noGrp="1"/>
          </p:cNvSpPr>
          <p:nvPr>
            <p:ph type="sldNum" sz="quarter" idx="4"/>
          </p:nvPr>
        </p:nvSpPr>
        <p:spPr/>
        <p:txBody>
          <a:bodyPr/>
          <a:lstStyle/>
          <a:p>
            <a:fld id="{6AA0D82A-3546-47F5-86F2-7C1B0374902F}" type="slidenum">
              <a:rPr lang="en-AU" smtClean="0"/>
              <a:pPr/>
              <a:t>21</a:t>
            </a:fld>
            <a:endParaRPr lang="en-AU" dirty="0"/>
          </a:p>
        </p:txBody>
      </p:sp>
      <p:sp>
        <p:nvSpPr>
          <p:cNvPr id="6" name="Rectangle 5">
            <a:extLst>
              <a:ext uri="{FF2B5EF4-FFF2-40B4-BE49-F238E27FC236}">
                <a16:creationId xmlns:a16="http://schemas.microsoft.com/office/drawing/2014/main" id="{35253D58-E971-3B57-A3B7-A2ADBFA95A9E}"/>
              </a:ext>
            </a:extLst>
          </p:cNvPr>
          <p:cNvSpPr/>
          <p:nvPr/>
        </p:nvSpPr>
        <p:spPr>
          <a:xfrm>
            <a:off x="760061" y="5710969"/>
            <a:ext cx="1296144" cy="72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rPr>
              <a:t>Land owner / Developer</a:t>
            </a:r>
            <a:endParaRPr lang="en-AU" sz="1200" dirty="0">
              <a:solidFill>
                <a:schemeClr val="bg1"/>
              </a:solidFill>
            </a:endParaRPr>
          </a:p>
        </p:txBody>
      </p:sp>
      <p:cxnSp>
        <p:nvCxnSpPr>
          <p:cNvPr id="7" name="Straight Arrow Connector 6">
            <a:extLst>
              <a:ext uri="{FF2B5EF4-FFF2-40B4-BE49-F238E27FC236}">
                <a16:creationId xmlns:a16="http://schemas.microsoft.com/office/drawing/2014/main" id="{10793019-EF00-F99D-4D9E-744F1E75205F}"/>
              </a:ext>
            </a:extLst>
          </p:cNvPr>
          <p:cNvCxnSpPr>
            <a:cxnSpLocks/>
          </p:cNvCxnSpPr>
          <p:nvPr/>
        </p:nvCxnSpPr>
        <p:spPr>
          <a:xfrm>
            <a:off x="1390388" y="4918881"/>
            <a:ext cx="0" cy="608068"/>
          </a:xfrm>
          <a:prstGeom prst="straightConnector1">
            <a:avLst/>
          </a:prstGeom>
          <a:ln w="12700">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1F7DAE9-8F73-74DD-988B-9DD8FCF69F2E}"/>
              </a:ext>
            </a:extLst>
          </p:cNvPr>
          <p:cNvCxnSpPr>
            <a:cxnSpLocks/>
          </p:cNvCxnSpPr>
          <p:nvPr/>
        </p:nvCxnSpPr>
        <p:spPr>
          <a:xfrm>
            <a:off x="2250356" y="6045158"/>
            <a:ext cx="2880320" cy="0"/>
          </a:xfrm>
          <a:prstGeom prst="straightConnector1">
            <a:avLst/>
          </a:prstGeom>
          <a:ln w="12700">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Diamond 9">
            <a:extLst>
              <a:ext uri="{FF2B5EF4-FFF2-40B4-BE49-F238E27FC236}">
                <a16:creationId xmlns:a16="http://schemas.microsoft.com/office/drawing/2014/main" id="{2BCC041C-939D-B2C8-C6AC-F3EB8BF90C17}"/>
              </a:ext>
            </a:extLst>
          </p:cNvPr>
          <p:cNvSpPr/>
          <p:nvPr/>
        </p:nvSpPr>
        <p:spPr>
          <a:xfrm>
            <a:off x="5324827" y="5652839"/>
            <a:ext cx="1656184" cy="760084"/>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a:solidFill>
                  <a:schemeClr val="tx1"/>
                </a:solidFill>
              </a:rPr>
              <a:t>Project completed</a:t>
            </a:r>
            <a:endParaRPr lang="en-AU" sz="1200" dirty="0">
              <a:solidFill>
                <a:schemeClr val="tx1"/>
              </a:solidFill>
            </a:endParaRPr>
          </a:p>
        </p:txBody>
      </p:sp>
      <p:sp>
        <p:nvSpPr>
          <p:cNvPr id="11" name="Rectangle 10">
            <a:extLst>
              <a:ext uri="{FF2B5EF4-FFF2-40B4-BE49-F238E27FC236}">
                <a16:creationId xmlns:a16="http://schemas.microsoft.com/office/drawing/2014/main" id="{AA6BE67A-A64D-C933-0C53-A68863BC52DC}"/>
              </a:ext>
            </a:extLst>
          </p:cNvPr>
          <p:cNvSpPr/>
          <p:nvPr/>
        </p:nvSpPr>
        <p:spPr>
          <a:xfrm>
            <a:off x="760061" y="4054785"/>
            <a:ext cx="1296144"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rPr>
              <a:t>Investor</a:t>
            </a:r>
            <a:endParaRPr lang="en-AU" sz="1200" dirty="0">
              <a:solidFill>
                <a:schemeClr val="bg1"/>
              </a:solidFill>
            </a:endParaRPr>
          </a:p>
        </p:txBody>
      </p:sp>
      <p:sp>
        <p:nvSpPr>
          <p:cNvPr id="14" name="TextBox 13">
            <a:extLst>
              <a:ext uri="{FF2B5EF4-FFF2-40B4-BE49-F238E27FC236}">
                <a16:creationId xmlns:a16="http://schemas.microsoft.com/office/drawing/2014/main" id="{67CEE952-A695-97B4-40FB-81B91BB4F32B}"/>
              </a:ext>
            </a:extLst>
          </p:cNvPr>
          <p:cNvSpPr txBox="1"/>
          <p:nvPr/>
        </p:nvSpPr>
        <p:spPr>
          <a:xfrm>
            <a:off x="1530276" y="5069026"/>
            <a:ext cx="3394864" cy="307777"/>
          </a:xfrm>
          <a:prstGeom prst="rect">
            <a:avLst/>
          </a:prstGeom>
          <a:noFill/>
        </p:spPr>
        <p:txBody>
          <a:bodyPr wrap="square" rtlCol="0">
            <a:spAutoFit/>
          </a:bodyPr>
          <a:lstStyle/>
          <a:p>
            <a:r>
              <a:rPr lang="en-AU" sz="1400"/>
              <a:t>Investor finances development</a:t>
            </a:r>
          </a:p>
        </p:txBody>
      </p:sp>
      <p:cxnSp>
        <p:nvCxnSpPr>
          <p:cNvPr id="15" name="Straight Arrow Connector 14">
            <a:extLst>
              <a:ext uri="{FF2B5EF4-FFF2-40B4-BE49-F238E27FC236}">
                <a16:creationId xmlns:a16="http://schemas.microsoft.com/office/drawing/2014/main" id="{6725F748-43C8-1DBD-FF5E-C5724A3D421E}"/>
              </a:ext>
            </a:extLst>
          </p:cNvPr>
          <p:cNvCxnSpPr>
            <a:cxnSpLocks/>
          </p:cNvCxnSpPr>
          <p:nvPr/>
        </p:nvCxnSpPr>
        <p:spPr>
          <a:xfrm>
            <a:off x="7269043" y="6045158"/>
            <a:ext cx="720080" cy="0"/>
          </a:xfrm>
          <a:prstGeom prst="straightConnector1">
            <a:avLst/>
          </a:prstGeom>
          <a:ln w="12700">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4058A4F-A39E-454F-6894-AA552B4D725C}"/>
              </a:ext>
            </a:extLst>
          </p:cNvPr>
          <p:cNvSpPr/>
          <p:nvPr/>
        </p:nvSpPr>
        <p:spPr>
          <a:xfrm>
            <a:off x="8277155" y="5376803"/>
            <a:ext cx="1656184" cy="904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a:solidFill>
                  <a:schemeClr val="bg1"/>
                </a:solidFill>
              </a:rPr>
              <a:t>Project</a:t>
            </a:r>
            <a:endParaRPr lang="en-AU" sz="1200" dirty="0">
              <a:solidFill>
                <a:schemeClr val="bg1"/>
              </a:solidFill>
            </a:endParaRPr>
          </a:p>
        </p:txBody>
      </p:sp>
      <p:sp>
        <p:nvSpPr>
          <p:cNvPr id="19" name="TextBox 18">
            <a:extLst>
              <a:ext uri="{FF2B5EF4-FFF2-40B4-BE49-F238E27FC236}">
                <a16:creationId xmlns:a16="http://schemas.microsoft.com/office/drawing/2014/main" id="{139D36BF-7CEE-51A7-F8DD-1BCE9563AD30}"/>
              </a:ext>
            </a:extLst>
          </p:cNvPr>
          <p:cNvSpPr txBox="1"/>
          <p:nvPr/>
        </p:nvSpPr>
        <p:spPr>
          <a:xfrm>
            <a:off x="2178348" y="6164559"/>
            <a:ext cx="3555782" cy="307777"/>
          </a:xfrm>
          <a:prstGeom prst="rect">
            <a:avLst/>
          </a:prstGeom>
          <a:noFill/>
        </p:spPr>
        <p:txBody>
          <a:bodyPr wrap="none" rtlCol="0">
            <a:spAutoFit/>
          </a:bodyPr>
          <a:lstStyle/>
          <a:p>
            <a:r>
              <a:rPr lang="en-AU" sz="1400"/>
              <a:t>Land owner / Developer carries out project</a:t>
            </a:r>
          </a:p>
        </p:txBody>
      </p:sp>
      <p:cxnSp>
        <p:nvCxnSpPr>
          <p:cNvPr id="22" name="Straight Arrow Connector 21">
            <a:extLst>
              <a:ext uri="{FF2B5EF4-FFF2-40B4-BE49-F238E27FC236}">
                <a16:creationId xmlns:a16="http://schemas.microsoft.com/office/drawing/2014/main" id="{D0B20A8C-5374-80C1-4023-80FA19E36C4D}"/>
              </a:ext>
            </a:extLst>
          </p:cNvPr>
          <p:cNvCxnSpPr>
            <a:cxnSpLocks/>
          </p:cNvCxnSpPr>
          <p:nvPr/>
        </p:nvCxnSpPr>
        <p:spPr>
          <a:xfrm>
            <a:off x="2178348" y="4414374"/>
            <a:ext cx="5810775" cy="1013111"/>
          </a:xfrm>
          <a:prstGeom prst="straightConnector1">
            <a:avLst/>
          </a:prstGeom>
          <a:ln w="12700">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6FDE52E-36C0-3D31-5D48-1BFA2D0247C2}"/>
              </a:ext>
            </a:extLst>
          </p:cNvPr>
          <p:cNvSpPr txBox="1"/>
          <p:nvPr/>
        </p:nvSpPr>
        <p:spPr>
          <a:xfrm>
            <a:off x="4623021" y="4452412"/>
            <a:ext cx="3865686" cy="307777"/>
          </a:xfrm>
          <a:prstGeom prst="rect">
            <a:avLst/>
          </a:prstGeom>
          <a:noFill/>
        </p:spPr>
        <p:txBody>
          <a:bodyPr wrap="square" rtlCol="0">
            <a:spAutoFit/>
          </a:bodyPr>
          <a:lstStyle/>
          <a:p>
            <a:r>
              <a:rPr lang="en-AU" sz="1400"/>
              <a:t>Investor takes ownership of completed Project</a:t>
            </a:r>
          </a:p>
        </p:txBody>
      </p:sp>
    </p:spTree>
    <p:extLst>
      <p:ext uri="{BB962C8B-B14F-4D97-AF65-F5344CB8AC3E}">
        <p14:creationId xmlns:p14="http://schemas.microsoft.com/office/powerpoint/2010/main" val="2386108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29161-B09B-3D54-A4DC-509436884313}"/>
              </a:ext>
            </a:extLst>
          </p:cNvPr>
          <p:cNvSpPr>
            <a:spLocks noGrp="1"/>
          </p:cNvSpPr>
          <p:nvPr>
            <p:ph type="title"/>
          </p:nvPr>
        </p:nvSpPr>
        <p:spPr/>
        <p:txBody>
          <a:bodyPr/>
          <a:lstStyle/>
          <a:p>
            <a:r>
              <a:rPr lang="en-AU"/>
              <a:t>Fund-through basics</a:t>
            </a:r>
          </a:p>
        </p:txBody>
      </p:sp>
      <p:sp>
        <p:nvSpPr>
          <p:cNvPr id="3" name="Content Placeholder 2">
            <a:extLst>
              <a:ext uri="{FF2B5EF4-FFF2-40B4-BE49-F238E27FC236}">
                <a16:creationId xmlns:a16="http://schemas.microsoft.com/office/drawing/2014/main" id="{A5D3AC8A-0E39-0024-214E-564675B45A31}"/>
              </a:ext>
            </a:extLst>
          </p:cNvPr>
          <p:cNvSpPr>
            <a:spLocks noGrp="1"/>
          </p:cNvSpPr>
          <p:nvPr>
            <p:ph idx="1"/>
          </p:nvPr>
        </p:nvSpPr>
        <p:spPr/>
        <p:txBody>
          <a:bodyPr/>
          <a:lstStyle/>
          <a:p>
            <a:r>
              <a:rPr lang="en-AU"/>
              <a:t>Due to the extended payment schedule involved in the purchase of the finished development by the investor, the fund-through structure is similar to an acquisition through an installment plan.</a:t>
            </a:r>
          </a:p>
          <a:p>
            <a:r>
              <a:rPr lang="en-AU"/>
              <a:t>In cases where the developer does not require external debt financing, the fund-through structure typically offers investors a lower price than a take-out structure.  This lower price compensates for the additional risk that investors assume, as well as the earlier deployment of capital.</a:t>
            </a:r>
          </a:p>
          <a:p>
            <a:endParaRPr lang="en-AU"/>
          </a:p>
        </p:txBody>
      </p:sp>
      <p:sp>
        <p:nvSpPr>
          <p:cNvPr id="4" name="Slide Number Placeholder 3">
            <a:extLst>
              <a:ext uri="{FF2B5EF4-FFF2-40B4-BE49-F238E27FC236}">
                <a16:creationId xmlns:a16="http://schemas.microsoft.com/office/drawing/2014/main" id="{435064B3-1DB0-673C-D6EF-69B41FD221EA}"/>
              </a:ext>
            </a:extLst>
          </p:cNvPr>
          <p:cNvSpPr>
            <a:spLocks noGrp="1"/>
          </p:cNvSpPr>
          <p:nvPr>
            <p:ph type="sldNum" sz="quarter" idx="4"/>
          </p:nvPr>
        </p:nvSpPr>
        <p:spPr/>
        <p:txBody>
          <a:bodyPr/>
          <a:lstStyle/>
          <a:p>
            <a:fld id="{6AA0D82A-3546-47F5-86F2-7C1B0374902F}" type="slidenum">
              <a:rPr lang="en-AU" smtClean="0"/>
              <a:pPr/>
              <a:t>22</a:t>
            </a:fld>
            <a:endParaRPr lang="en-AU" dirty="0"/>
          </a:p>
        </p:txBody>
      </p:sp>
    </p:spTree>
    <p:extLst>
      <p:ext uri="{BB962C8B-B14F-4D97-AF65-F5344CB8AC3E}">
        <p14:creationId xmlns:p14="http://schemas.microsoft.com/office/powerpoint/2010/main" val="2290702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63C2-8DD5-BD8B-8F56-A49CD5BD3BC9}"/>
              </a:ext>
            </a:extLst>
          </p:cNvPr>
          <p:cNvSpPr>
            <a:spLocks noGrp="1"/>
          </p:cNvSpPr>
          <p:nvPr>
            <p:ph type="title"/>
          </p:nvPr>
        </p:nvSpPr>
        <p:spPr/>
        <p:txBody>
          <a:bodyPr/>
          <a:lstStyle/>
          <a:p>
            <a:r>
              <a:rPr lang="en-AU"/>
              <a:t>Fund-through benefits</a:t>
            </a:r>
          </a:p>
        </p:txBody>
      </p:sp>
      <p:sp>
        <p:nvSpPr>
          <p:cNvPr id="3" name="Content Placeholder 2">
            <a:extLst>
              <a:ext uri="{FF2B5EF4-FFF2-40B4-BE49-F238E27FC236}">
                <a16:creationId xmlns:a16="http://schemas.microsoft.com/office/drawing/2014/main" id="{DE36EFE7-8536-1F39-3FFB-AB7D63AA6778}"/>
              </a:ext>
            </a:extLst>
          </p:cNvPr>
          <p:cNvSpPr>
            <a:spLocks noGrp="1"/>
          </p:cNvSpPr>
          <p:nvPr>
            <p:ph idx="1"/>
          </p:nvPr>
        </p:nvSpPr>
        <p:spPr/>
        <p:txBody>
          <a:bodyPr/>
          <a:lstStyle/>
          <a:p>
            <a:r>
              <a:rPr lang="en-AU"/>
              <a:t>From the developer's perspective, this structure offers certain benefits. </a:t>
            </a:r>
          </a:p>
          <a:p>
            <a:r>
              <a:rPr lang="en-AU"/>
              <a:t>Firstly, the project is effectively "pre-sold" to the investor, eliminating the need for the developer to incur costs that could result from a delay between completion and finding a buyer.</a:t>
            </a:r>
          </a:p>
          <a:p>
            <a:r>
              <a:rPr lang="en-AU"/>
              <a:t>Secondly, the investor's continuous payments fully fund the developer's ongoing costs, thereby reducing the risk of liquidity issues.  By receiving these payments, the developer can obtain project finance at rates below the market average. </a:t>
            </a:r>
          </a:p>
          <a:p>
            <a:r>
              <a:rPr lang="en-AU"/>
              <a:t>This is particularly advantageous for developers who are unable to secure finance through traditional sources, such as major banks. </a:t>
            </a:r>
          </a:p>
        </p:txBody>
      </p:sp>
      <p:sp>
        <p:nvSpPr>
          <p:cNvPr id="4" name="Slide Number Placeholder 3">
            <a:extLst>
              <a:ext uri="{FF2B5EF4-FFF2-40B4-BE49-F238E27FC236}">
                <a16:creationId xmlns:a16="http://schemas.microsoft.com/office/drawing/2014/main" id="{784F8023-97DA-333E-1C01-F524634B882A}"/>
              </a:ext>
            </a:extLst>
          </p:cNvPr>
          <p:cNvSpPr>
            <a:spLocks noGrp="1"/>
          </p:cNvSpPr>
          <p:nvPr>
            <p:ph type="sldNum" sz="quarter" idx="4"/>
          </p:nvPr>
        </p:nvSpPr>
        <p:spPr/>
        <p:txBody>
          <a:bodyPr/>
          <a:lstStyle/>
          <a:p>
            <a:fld id="{6AA0D82A-3546-47F5-86F2-7C1B0374902F}" type="slidenum">
              <a:rPr lang="en-AU" smtClean="0"/>
              <a:pPr/>
              <a:t>23</a:t>
            </a:fld>
            <a:endParaRPr lang="en-AU" dirty="0"/>
          </a:p>
        </p:txBody>
      </p:sp>
    </p:spTree>
    <p:extLst>
      <p:ext uri="{BB962C8B-B14F-4D97-AF65-F5344CB8AC3E}">
        <p14:creationId xmlns:p14="http://schemas.microsoft.com/office/powerpoint/2010/main" val="3573150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3D024-68BB-7598-69A1-4E6CF3D72EA3}"/>
              </a:ext>
            </a:extLst>
          </p:cNvPr>
          <p:cNvSpPr>
            <a:spLocks noGrp="1"/>
          </p:cNvSpPr>
          <p:nvPr>
            <p:ph type="title"/>
          </p:nvPr>
        </p:nvSpPr>
        <p:spPr/>
        <p:txBody>
          <a:bodyPr/>
          <a:lstStyle/>
          <a:p>
            <a:r>
              <a:rPr lang="en-AU"/>
              <a:t>Fund-Through considerations for investors</a:t>
            </a:r>
          </a:p>
        </p:txBody>
      </p:sp>
      <p:sp>
        <p:nvSpPr>
          <p:cNvPr id="3" name="Content Placeholder 2">
            <a:extLst>
              <a:ext uri="{FF2B5EF4-FFF2-40B4-BE49-F238E27FC236}">
                <a16:creationId xmlns:a16="http://schemas.microsoft.com/office/drawing/2014/main" id="{56330B9B-6A24-935E-138F-0942CC9D87BA}"/>
              </a:ext>
            </a:extLst>
          </p:cNvPr>
          <p:cNvSpPr>
            <a:spLocks noGrp="1"/>
          </p:cNvSpPr>
          <p:nvPr>
            <p:ph idx="1"/>
          </p:nvPr>
        </p:nvSpPr>
        <p:spPr>
          <a:xfrm>
            <a:off x="368300" y="1764407"/>
            <a:ext cx="9947275" cy="4680520"/>
          </a:xfrm>
        </p:spPr>
        <p:txBody>
          <a:bodyPr/>
          <a:lstStyle/>
          <a:p>
            <a:r>
              <a:rPr lang="en-AU"/>
              <a:t>Investors in this structure must have sufficient capital or financing to cover the ongoing progress payments. </a:t>
            </a:r>
          </a:p>
          <a:p>
            <a:r>
              <a:rPr lang="en-AU"/>
              <a:t>If access to a large pool of capital is not available, securing debt financing may prove challenging. </a:t>
            </a:r>
          </a:p>
          <a:p>
            <a:r>
              <a:rPr lang="en-AU"/>
              <a:t>The process is further complicated by the fact that property title may not transfer until construction is complete, making it difficult for the investor to use the land as collateral. </a:t>
            </a:r>
          </a:p>
          <a:p>
            <a:r>
              <a:rPr lang="en-AU"/>
              <a:t>Even if the land could be used as security, its value may not be sufficient to secure the necessary financing during the construction phase. </a:t>
            </a:r>
          </a:p>
        </p:txBody>
      </p:sp>
      <p:sp>
        <p:nvSpPr>
          <p:cNvPr id="4" name="Slide Number Placeholder 3">
            <a:extLst>
              <a:ext uri="{FF2B5EF4-FFF2-40B4-BE49-F238E27FC236}">
                <a16:creationId xmlns:a16="http://schemas.microsoft.com/office/drawing/2014/main" id="{1C372759-BFE0-2A15-405C-00982F8C5B71}"/>
              </a:ext>
            </a:extLst>
          </p:cNvPr>
          <p:cNvSpPr>
            <a:spLocks noGrp="1"/>
          </p:cNvSpPr>
          <p:nvPr>
            <p:ph type="sldNum" sz="quarter" idx="4"/>
          </p:nvPr>
        </p:nvSpPr>
        <p:spPr/>
        <p:txBody>
          <a:bodyPr/>
          <a:lstStyle/>
          <a:p>
            <a:fld id="{6AA0D82A-3546-47F5-86F2-7C1B0374902F}" type="slidenum">
              <a:rPr lang="en-AU" smtClean="0"/>
              <a:pPr/>
              <a:t>24</a:t>
            </a:fld>
            <a:endParaRPr lang="en-AU" dirty="0"/>
          </a:p>
        </p:txBody>
      </p:sp>
    </p:spTree>
    <p:extLst>
      <p:ext uri="{BB962C8B-B14F-4D97-AF65-F5344CB8AC3E}">
        <p14:creationId xmlns:p14="http://schemas.microsoft.com/office/powerpoint/2010/main" val="3523333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D36C-4087-56CE-B674-EB8AE4DF6433}"/>
              </a:ext>
            </a:extLst>
          </p:cNvPr>
          <p:cNvSpPr>
            <a:spLocks noGrp="1"/>
          </p:cNvSpPr>
          <p:nvPr>
            <p:ph type="title"/>
          </p:nvPr>
        </p:nvSpPr>
        <p:spPr/>
        <p:txBody>
          <a:bodyPr/>
          <a:lstStyle/>
          <a:p>
            <a:r>
              <a:rPr lang="en-AU"/>
              <a:t>Fund-Through considerations for landowners</a:t>
            </a:r>
          </a:p>
        </p:txBody>
      </p:sp>
      <p:sp>
        <p:nvSpPr>
          <p:cNvPr id="3" name="Content Placeholder 2">
            <a:extLst>
              <a:ext uri="{FF2B5EF4-FFF2-40B4-BE49-F238E27FC236}">
                <a16:creationId xmlns:a16="http://schemas.microsoft.com/office/drawing/2014/main" id="{CA83B56D-A60A-0401-675D-603937E41795}"/>
              </a:ext>
            </a:extLst>
          </p:cNvPr>
          <p:cNvSpPr>
            <a:spLocks noGrp="1"/>
          </p:cNvSpPr>
          <p:nvPr>
            <p:ph idx="1"/>
          </p:nvPr>
        </p:nvSpPr>
        <p:spPr>
          <a:xfrm>
            <a:off x="368300" y="1908423"/>
            <a:ext cx="9947275" cy="4104456"/>
          </a:xfrm>
        </p:spPr>
        <p:txBody>
          <a:bodyPr/>
          <a:lstStyle/>
          <a:p>
            <a:r>
              <a:rPr lang="en-AU"/>
              <a:t>Typically, these structures come with increased investor control.  In this setup, payments are only made after an independent certifier has verified the progress of the development. </a:t>
            </a:r>
          </a:p>
          <a:p>
            <a:r>
              <a:rPr lang="en-AU"/>
              <a:t>This arrangement effectively gives the investor more supervisory power compared to a typical development structure.</a:t>
            </a:r>
          </a:p>
          <a:p>
            <a:r>
              <a:rPr lang="en-AU"/>
              <a:t>A  developer operating within this framework is more likely to be obligated to a specific delivery date. </a:t>
            </a:r>
          </a:p>
        </p:txBody>
      </p:sp>
      <p:sp>
        <p:nvSpPr>
          <p:cNvPr id="4" name="Slide Number Placeholder 3">
            <a:extLst>
              <a:ext uri="{FF2B5EF4-FFF2-40B4-BE49-F238E27FC236}">
                <a16:creationId xmlns:a16="http://schemas.microsoft.com/office/drawing/2014/main" id="{BC4931CE-EFD5-E99C-2D82-D64453321690}"/>
              </a:ext>
            </a:extLst>
          </p:cNvPr>
          <p:cNvSpPr>
            <a:spLocks noGrp="1"/>
          </p:cNvSpPr>
          <p:nvPr>
            <p:ph type="sldNum" sz="quarter" idx="4"/>
          </p:nvPr>
        </p:nvSpPr>
        <p:spPr/>
        <p:txBody>
          <a:bodyPr/>
          <a:lstStyle/>
          <a:p>
            <a:fld id="{6AA0D82A-3546-47F5-86F2-7C1B0374902F}" type="slidenum">
              <a:rPr lang="en-AU" smtClean="0"/>
              <a:pPr/>
              <a:t>25</a:t>
            </a:fld>
            <a:endParaRPr lang="en-AU" dirty="0"/>
          </a:p>
        </p:txBody>
      </p:sp>
    </p:spTree>
    <p:extLst>
      <p:ext uri="{BB962C8B-B14F-4D97-AF65-F5344CB8AC3E}">
        <p14:creationId xmlns:p14="http://schemas.microsoft.com/office/powerpoint/2010/main" val="717250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7990A-01E1-A011-6E6F-1FE2FC906866}"/>
              </a:ext>
            </a:extLst>
          </p:cNvPr>
          <p:cNvSpPr>
            <a:spLocks noGrp="1"/>
          </p:cNvSpPr>
          <p:nvPr>
            <p:ph type="title"/>
          </p:nvPr>
        </p:nvSpPr>
        <p:spPr/>
        <p:txBody>
          <a:bodyPr/>
          <a:lstStyle/>
          <a:p>
            <a:r>
              <a:rPr lang="en-AU"/>
              <a:t>Fund-Through considerations for landowners</a:t>
            </a:r>
          </a:p>
        </p:txBody>
      </p:sp>
      <p:sp>
        <p:nvSpPr>
          <p:cNvPr id="3" name="Content Placeholder 2">
            <a:extLst>
              <a:ext uri="{FF2B5EF4-FFF2-40B4-BE49-F238E27FC236}">
                <a16:creationId xmlns:a16="http://schemas.microsoft.com/office/drawing/2014/main" id="{6AC380C9-2258-66EC-BB23-34AD5EF0D44C}"/>
              </a:ext>
            </a:extLst>
          </p:cNvPr>
          <p:cNvSpPr>
            <a:spLocks noGrp="1"/>
          </p:cNvSpPr>
          <p:nvPr>
            <p:ph idx="1"/>
          </p:nvPr>
        </p:nvSpPr>
        <p:spPr>
          <a:xfrm>
            <a:off x="368300" y="1764407"/>
            <a:ext cx="9947275" cy="4608512"/>
          </a:xfrm>
        </p:spPr>
        <p:txBody>
          <a:bodyPr/>
          <a:lstStyle/>
          <a:p>
            <a:r>
              <a:rPr lang="en-AU"/>
              <a:t>This increased level of control allows the investor to have greater certainty and control over the completion and delivery timeline of the project.</a:t>
            </a:r>
          </a:p>
          <a:p>
            <a:r>
              <a:rPr lang="en-AU"/>
              <a:t>In the event of an investor default, the developer's financial risk is restricted to the expenses needed to finalize the project from the point of default. </a:t>
            </a:r>
          </a:p>
          <a:p>
            <a:r>
              <a:rPr lang="en-AU"/>
              <a:t>Depending on the construction phase, the developer may opt to bring in a new investor who would take over the defaulted investor's share and fund the remaining project.  Alternatively, the developer could secure a loan to finish the development and sell the finished project to a third party.</a:t>
            </a:r>
          </a:p>
          <a:p>
            <a:endParaRPr lang="en-AU"/>
          </a:p>
        </p:txBody>
      </p:sp>
      <p:sp>
        <p:nvSpPr>
          <p:cNvPr id="4" name="Slide Number Placeholder 3">
            <a:extLst>
              <a:ext uri="{FF2B5EF4-FFF2-40B4-BE49-F238E27FC236}">
                <a16:creationId xmlns:a16="http://schemas.microsoft.com/office/drawing/2014/main" id="{3E470418-A769-BA27-B6F0-2E71002007BE}"/>
              </a:ext>
            </a:extLst>
          </p:cNvPr>
          <p:cNvSpPr>
            <a:spLocks noGrp="1"/>
          </p:cNvSpPr>
          <p:nvPr>
            <p:ph type="sldNum" sz="quarter" idx="4"/>
          </p:nvPr>
        </p:nvSpPr>
        <p:spPr/>
        <p:txBody>
          <a:bodyPr/>
          <a:lstStyle/>
          <a:p>
            <a:fld id="{6AA0D82A-3546-47F5-86F2-7C1B0374902F}" type="slidenum">
              <a:rPr lang="en-AU" smtClean="0"/>
              <a:pPr/>
              <a:t>26</a:t>
            </a:fld>
            <a:endParaRPr lang="en-AU" dirty="0"/>
          </a:p>
        </p:txBody>
      </p:sp>
    </p:spTree>
    <p:extLst>
      <p:ext uri="{BB962C8B-B14F-4D97-AF65-F5344CB8AC3E}">
        <p14:creationId xmlns:p14="http://schemas.microsoft.com/office/powerpoint/2010/main" val="1352094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B8D8-CCDE-C613-F88A-08E12D26DE3E}"/>
              </a:ext>
            </a:extLst>
          </p:cNvPr>
          <p:cNvSpPr>
            <a:spLocks noGrp="1"/>
          </p:cNvSpPr>
          <p:nvPr>
            <p:ph type="title"/>
          </p:nvPr>
        </p:nvSpPr>
        <p:spPr>
          <a:xfrm>
            <a:off x="378263" y="2669141"/>
            <a:ext cx="9947275" cy="1111490"/>
          </a:xfrm>
        </p:spPr>
        <p:txBody>
          <a:bodyPr/>
          <a:lstStyle/>
          <a:p>
            <a:pPr algn="ctr"/>
            <a:r>
              <a:rPr lang="en-AU"/>
              <a:t>Key takeaways</a:t>
            </a:r>
          </a:p>
        </p:txBody>
      </p:sp>
      <p:sp>
        <p:nvSpPr>
          <p:cNvPr id="4" name="Slide Number Placeholder 3">
            <a:extLst>
              <a:ext uri="{FF2B5EF4-FFF2-40B4-BE49-F238E27FC236}">
                <a16:creationId xmlns:a16="http://schemas.microsoft.com/office/drawing/2014/main" id="{D2152568-1638-13AC-B0F5-64330DB66F04}"/>
              </a:ext>
            </a:extLst>
          </p:cNvPr>
          <p:cNvSpPr>
            <a:spLocks noGrp="1"/>
          </p:cNvSpPr>
          <p:nvPr>
            <p:ph type="sldNum" sz="quarter" idx="4"/>
          </p:nvPr>
        </p:nvSpPr>
        <p:spPr/>
        <p:txBody>
          <a:bodyPr/>
          <a:lstStyle/>
          <a:p>
            <a:fld id="{6AA0D82A-3546-47F5-86F2-7C1B0374902F}" type="slidenum">
              <a:rPr lang="en-AU" smtClean="0"/>
              <a:pPr/>
              <a:t>27</a:t>
            </a:fld>
            <a:endParaRPr lang="en-AU" dirty="0"/>
          </a:p>
        </p:txBody>
      </p:sp>
      <p:sp>
        <p:nvSpPr>
          <p:cNvPr id="5" name="Footer Placeholder 4">
            <a:extLst>
              <a:ext uri="{FF2B5EF4-FFF2-40B4-BE49-F238E27FC236}">
                <a16:creationId xmlns:a16="http://schemas.microsoft.com/office/drawing/2014/main" id="{5F6ED1A5-8CC1-C6B2-671F-B38ACBAB1B61}"/>
              </a:ext>
            </a:extLst>
          </p:cNvPr>
          <p:cNvSpPr>
            <a:spLocks noGrp="1"/>
          </p:cNvSpPr>
          <p:nvPr>
            <p:ph type="ftr" sz="quarter" idx="3"/>
          </p:nvPr>
        </p:nvSpPr>
        <p:spPr/>
        <p:txBody>
          <a:bodyPr/>
          <a:lstStyle/>
          <a:p>
            <a:endParaRPr lang="en-AU" dirty="0"/>
          </a:p>
        </p:txBody>
      </p:sp>
    </p:spTree>
    <p:extLst>
      <p:ext uri="{BB962C8B-B14F-4D97-AF65-F5344CB8AC3E}">
        <p14:creationId xmlns:p14="http://schemas.microsoft.com/office/powerpoint/2010/main" val="2671791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6465-265A-BBAE-B8A5-19EC39ED4B04}"/>
              </a:ext>
            </a:extLst>
          </p:cNvPr>
          <p:cNvSpPr>
            <a:spLocks noGrp="1"/>
          </p:cNvSpPr>
          <p:nvPr>
            <p:ph type="title"/>
          </p:nvPr>
        </p:nvSpPr>
        <p:spPr/>
        <p:txBody>
          <a:bodyPr/>
          <a:lstStyle/>
          <a:p>
            <a:r>
              <a:rPr lang="en-AU"/>
              <a:t>Key takeaways for foreign investor</a:t>
            </a:r>
          </a:p>
        </p:txBody>
      </p:sp>
      <p:sp>
        <p:nvSpPr>
          <p:cNvPr id="3" name="Content Placeholder 2">
            <a:extLst>
              <a:ext uri="{FF2B5EF4-FFF2-40B4-BE49-F238E27FC236}">
                <a16:creationId xmlns:a16="http://schemas.microsoft.com/office/drawing/2014/main" id="{248786E1-336D-B0C8-5E7E-FB106CFD2196}"/>
              </a:ext>
            </a:extLst>
          </p:cNvPr>
          <p:cNvSpPr>
            <a:spLocks noGrp="1"/>
          </p:cNvSpPr>
          <p:nvPr>
            <p:ph idx="1"/>
          </p:nvPr>
        </p:nvSpPr>
        <p:spPr>
          <a:xfrm>
            <a:off x="368300" y="1836415"/>
            <a:ext cx="9947275" cy="4176464"/>
          </a:xfrm>
        </p:spPr>
        <p:txBody>
          <a:bodyPr/>
          <a:lstStyle/>
          <a:p>
            <a:r>
              <a:rPr lang="en-AU"/>
              <a:t>Before contracting for investment in Australia, consider whether FIRB Approval will be necessary and if so, consider </a:t>
            </a:r>
            <a:r>
              <a:rPr lang="en-AU" altLang="ja-JP"/>
              <a:t>including conditions for FIRB Approval in the transaction documents as well as carefully consider the practical </a:t>
            </a:r>
            <a:r>
              <a:rPr lang="en-AU"/>
              <a:t>timeline for the whole transaction</a:t>
            </a:r>
          </a:p>
          <a:p>
            <a:r>
              <a:rPr lang="en-AU"/>
              <a:t>Consider the additional fees and taxes that will be payable as part of the transaction and on an ongoing basis as a result of any foreign ownership</a:t>
            </a:r>
          </a:p>
          <a:p>
            <a:r>
              <a:rPr lang="en-AU"/>
              <a:t>Determine which investment and ownership structure would best suit the investor</a:t>
            </a:r>
          </a:p>
          <a:p>
            <a:endParaRPr lang="en-AU"/>
          </a:p>
          <a:p>
            <a:endParaRPr lang="en-AU"/>
          </a:p>
          <a:p>
            <a:endParaRPr lang="en-AU"/>
          </a:p>
          <a:p>
            <a:endParaRPr lang="en-AU"/>
          </a:p>
        </p:txBody>
      </p:sp>
      <p:sp>
        <p:nvSpPr>
          <p:cNvPr id="4" name="Slide Number Placeholder 3">
            <a:extLst>
              <a:ext uri="{FF2B5EF4-FFF2-40B4-BE49-F238E27FC236}">
                <a16:creationId xmlns:a16="http://schemas.microsoft.com/office/drawing/2014/main" id="{753EA479-905A-713D-EA82-7D096AADE707}"/>
              </a:ext>
            </a:extLst>
          </p:cNvPr>
          <p:cNvSpPr>
            <a:spLocks noGrp="1"/>
          </p:cNvSpPr>
          <p:nvPr>
            <p:ph type="sldNum" sz="quarter" idx="4"/>
          </p:nvPr>
        </p:nvSpPr>
        <p:spPr/>
        <p:txBody>
          <a:bodyPr/>
          <a:lstStyle/>
          <a:p>
            <a:fld id="{6AA0D82A-3546-47F5-86F2-7C1B0374902F}" type="slidenum">
              <a:rPr lang="en-AU" smtClean="0"/>
              <a:pPr/>
              <a:t>28</a:t>
            </a:fld>
            <a:endParaRPr lang="en-AU" dirty="0"/>
          </a:p>
        </p:txBody>
      </p:sp>
    </p:spTree>
    <p:extLst>
      <p:ext uri="{BB962C8B-B14F-4D97-AF65-F5344CB8AC3E}">
        <p14:creationId xmlns:p14="http://schemas.microsoft.com/office/powerpoint/2010/main" val="1979303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256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380678" y="2629334"/>
            <a:ext cx="9934896" cy="1010014"/>
            <a:chOff x="380678" y="194641"/>
            <a:chExt cx="9934896" cy="1010014"/>
          </a:xfrm>
        </p:grpSpPr>
        <p:sp>
          <p:nvSpPr>
            <p:cNvPr id="37" name="Rectangle 36"/>
            <p:cNvSpPr/>
            <p:nvPr/>
          </p:nvSpPr>
          <p:spPr>
            <a:xfrm>
              <a:off x="1642716" y="198089"/>
              <a:ext cx="7736432" cy="75011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2"/>
            <p:cNvSpPr/>
            <p:nvPr/>
          </p:nvSpPr>
          <p:spPr>
            <a:xfrm>
              <a:off x="1642716" y="194641"/>
              <a:ext cx="895672" cy="259899"/>
            </a:xfrm>
            <a:custGeom>
              <a:avLst/>
              <a:gdLst>
                <a:gd name="connsiteX0" fmla="*/ 0 w 895672"/>
                <a:gd name="connsiteY0" fmla="*/ 0 h 238062"/>
                <a:gd name="connsiteX1" fmla="*/ 895672 w 895672"/>
                <a:gd name="connsiteY1" fmla="*/ 0 h 238062"/>
                <a:gd name="connsiteX2" fmla="*/ 895672 w 895672"/>
                <a:gd name="connsiteY2" fmla="*/ 238062 h 238062"/>
                <a:gd name="connsiteX3" fmla="*/ 0 w 895672"/>
                <a:gd name="connsiteY3" fmla="*/ 238062 h 238062"/>
                <a:gd name="connsiteX4" fmla="*/ 0 w 895672"/>
                <a:gd name="connsiteY4" fmla="*/ 0 h 238062"/>
                <a:gd name="connsiteX0" fmla="*/ 0 w 895672"/>
                <a:gd name="connsiteY0" fmla="*/ 0 h 238062"/>
                <a:gd name="connsiteX1" fmla="*/ 895672 w 895672"/>
                <a:gd name="connsiteY1" fmla="*/ 238062 h 238062"/>
                <a:gd name="connsiteX2" fmla="*/ 0 w 895672"/>
                <a:gd name="connsiteY2" fmla="*/ 238062 h 238062"/>
                <a:gd name="connsiteX3" fmla="*/ 0 w 895672"/>
                <a:gd name="connsiteY3" fmla="*/ 0 h 238062"/>
              </a:gdLst>
              <a:ahLst/>
              <a:cxnLst>
                <a:cxn ang="0">
                  <a:pos x="connsiteX0" y="connsiteY0"/>
                </a:cxn>
                <a:cxn ang="0">
                  <a:pos x="connsiteX1" y="connsiteY1"/>
                </a:cxn>
                <a:cxn ang="0">
                  <a:pos x="connsiteX2" y="connsiteY2"/>
                </a:cxn>
                <a:cxn ang="0">
                  <a:pos x="connsiteX3" y="connsiteY3"/>
                </a:cxn>
              </a:cxnLst>
              <a:rect l="l" t="t" r="r" b="b"/>
              <a:pathLst>
                <a:path w="895672" h="238062">
                  <a:moveTo>
                    <a:pt x="0" y="0"/>
                  </a:moveTo>
                  <a:lnTo>
                    <a:pt x="895672" y="238062"/>
                  </a:lnTo>
                  <a:lnTo>
                    <a:pt x="0" y="238062"/>
                  </a:lnTo>
                  <a:lnTo>
                    <a:pt x="0" y="0"/>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p:cNvSpPr/>
            <p:nvPr/>
          </p:nvSpPr>
          <p:spPr>
            <a:xfrm>
              <a:off x="380678" y="454541"/>
              <a:ext cx="2157710" cy="7501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p:cNvSpPr/>
            <p:nvPr/>
          </p:nvSpPr>
          <p:spPr>
            <a:xfrm>
              <a:off x="9379147" y="198089"/>
              <a:ext cx="936427" cy="75011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p:cNvSpPr>
            <a:spLocks noGrp="1"/>
          </p:cNvSpPr>
          <p:nvPr>
            <p:ph type="title"/>
          </p:nvPr>
        </p:nvSpPr>
        <p:spPr/>
        <p:txBody>
          <a:bodyPr/>
          <a:lstStyle/>
          <a:p>
            <a:r>
              <a:rPr lang="en-AU"/>
              <a:t>Key issues: foreign investment in australia</a:t>
            </a:r>
            <a:endParaRPr lang="en-AU" dirty="0"/>
          </a:p>
        </p:txBody>
      </p:sp>
      <p:grpSp>
        <p:nvGrpSpPr>
          <p:cNvPr id="34" name="Group 33"/>
          <p:cNvGrpSpPr/>
          <p:nvPr/>
        </p:nvGrpSpPr>
        <p:grpSpPr>
          <a:xfrm>
            <a:off x="380678" y="1540988"/>
            <a:ext cx="9934896" cy="1010014"/>
            <a:chOff x="380678" y="194641"/>
            <a:chExt cx="9934896" cy="1010014"/>
          </a:xfrm>
        </p:grpSpPr>
        <p:sp>
          <p:nvSpPr>
            <p:cNvPr id="32" name="Rectangle 31"/>
            <p:cNvSpPr/>
            <p:nvPr/>
          </p:nvSpPr>
          <p:spPr>
            <a:xfrm>
              <a:off x="1642716" y="198089"/>
              <a:ext cx="7736432" cy="75011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p:cNvSpPr/>
            <p:nvPr/>
          </p:nvSpPr>
          <p:spPr>
            <a:xfrm>
              <a:off x="1642716" y="194641"/>
              <a:ext cx="895672" cy="259899"/>
            </a:xfrm>
            <a:custGeom>
              <a:avLst/>
              <a:gdLst>
                <a:gd name="connsiteX0" fmla="*/ 0 w 895672"/>
                <a:gd name="connsiteY0" fmla="*/ 0 h 238062"/>
                <a:gd name="connsiteX1" fmla="*/ 895672 w 895672"/>
                <a:gd name="connsiteY1" fmla="*/ 0 h 238062"/>
                <a:gd name="connsiteX2" fmla="*/ 895672 w 895672"/>
                <a:gd name="connsiteY2" fmla="*/ 238062 h 238062"/>
                <a:gd name="connsiteX3" fmla="*/ 0 w 895672"/>
                <a:gd name="connsiteY3" fmla="*/ 238062 h 238062"/>
                <a:gd name="connsiteX4" fmla="*/ 0 w 895672"/>
                <a:gd name="connsiteY4" fmla="*/ 0 h 238062"/>
                <a:gd name="connsiteX0" fmla="*/ 0 w 895672"/>
                <a:gd name="connsiteY0" fmla="*/ 0 h 238062"/>
                <a:gd name="connsiteX1" fmla="*/ 895672 w 895672"/>
                <a:gd name="connsiteY1" fmla="*/ 238062 h 238062"/>
                <a:gd name="connsiteX2" fmla="*/ 0 w 895672"/>
                <a:gd name="connsiteY2" fmla="*/ 238062 h 238062"/>
                <a:gd name="connsiteX3" fmla="*/ 0 w 895672"/>
                <a:gd name="connsiteY3" fmla="*/ 0 h 238062"/>
              </a:gdLst>
              <a:ahLst/>
              <a:cxnLst>
                <a:cxn ang="0">
                  <a:pos x="connsiteX0" y="connsiteY0"/>
                </a:cxn>
                <a:cxn ang="0">
                  <a:pos x="connsiteX1" y="connsiteY1"/>
                </a:cxn>
                <a:cxn ang="0">
                  <a:pos x="connsiteX2" y="connsiteY2"/>
                </a:cxn>
                <a:cxn ang="0">
                  <a:pos x="connsiteX3" y="connsiteY3"/>
                </a:cxn>
              </a:cxnLst>
              <a:rect l="l" t="t" r="r" b="b"/>
              <a:pathLst>
                <a:path w="895672" h="238062">
                  <a:moveTo>
                    <a:pt x="0" y="0"/>
                  </a:moveTo>
                  <a:lnTo>
                    <a:pt x="895672" y="238062"/>
                  </a:lnTo>
                  <a:lnTo>
                    <a:pt x="0" y="238062"/>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380678" y="454541"/>
              <a:ext cx="2157710" cy="7501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p:cNvSpPr/>
            <p:nvPr/>
          </p:nvSpPr>
          <p:spPr>
            <a:xfrm>
              <a:off x="9379147" y="198089"/>
              <a:ext cx="936427" cy="7501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1" name="Group 40"/>
          <p:cNvGrpSpPr/>
          <p:nvPr/>
        </p:nvGrpSpPr>
        <p:grpSpPr>
          <a:xfrm>
            <a:off x="380678" y="3717680"/>
            <a:ext cx="9934896" cy="1010014"/>
            <a:chOff x="380678" y="194641"/>
            <a:chExt cx="9934896" cy="1010014"/>
          </a:xfrm>
        </p:grpSpPr>
        <p:sp>
          <p:nvSpPr>
            <p:cNvPr id="42" name="Rectangle 41"/>
            <p:cNvSpPr/>
            <p:nvPr/>
          </p:nvSpPr>
          <p:spPr>
            <a:xfrm>
              <a:off x="1642716" y="198089"/>
              <a:ext cx="7736432" cy="75011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32"/>
            <p:cNvSpPr/>
            <p:nvPr/>
          </p:nvSpPr>
          <p:spPr>
            <a:xfrm>
              <a:off x="1642716" y="194641"/>
              <a:ext cx="895672" cy="259899"/>
            </a:xfrm>
            <a:custGeom>
              <a:avLst/>
              <a:gdLst>
                <a:gd name="connsiteX0" fmla="*/ 0 w 895672"/>
                <a:gd name="connsiteY0" fmla="*/ 0 h 238062"/>
                <a:gd name="connsiteX1" fmla="*/ 895672 w 895672"/>
                <a:gd name="connsiteY1" fmla="*/ 0 h 238062"/>
                <a:gd name="connsiteX2" fmla="*/ 895672 w 895672"/>
                <a:gd name="connsiteY2" fmla="*/ 238062 h 238062"/>
                <a:gd name="connsiteX3" fmla="*/ 0 w 895672"/>
                <a:gd name="connsiteY3" fmla="*/ 238062 h 238062"/>
                <a:gd name="connsiteX4" fmla="*/ 0 w 895672"/>
                <a:gd name="connsiteY4" fmla="*/ 0 h 238062"/>
                <a:gd name="connsiteX0" fmla="*/ 0 w 895672"/>
                <a:gd name="connsiteY0" fmla="*/ 0 h 238062"/>
                <a:gd name="connsiteX1" fmla="*/ 895672 w 895672"/>
                <a:gd name="connsiteY1" fmla="*/ 238062 h 238062"/>
                <a:gd name="connsiteX2" fmla="*/ 0 w 895672"/>
                <a:gd name="connsiteY2" fmla="*/ 238062 h 238062"/>
                <a:gd name="connsiteX3" fmla="*/ 0 w 895672"/>
                <a:gd name="connsiteY3" fmla="*/ 0 h 238062"/>
              </a:gdLst>
              <a:ahLst/>
              <a:cxnLst>
                <a:cxn ang="0">
                  <a:pos x="connsiteX0" y="connsiteY0"/>
                </a:cxn>
                <a:cxn ang="0">
                  <a:pos x="connsiteX1" y="connsiteY1"/>
                </a:cxn>
                <a:cxn ang="0">
                  <a:pos x="connsiteX2" y="connsiteY2"/>
                </a:cxn>
                <a:cxn ang="0">
                  <a:pos x="connsiteX3" y="connsiteY3"/>
                </a:cxn>
              </a:cxnLst>
              <a:rect l="l" t="t" r="r" b="b"/>
              <a:pathLst>
                <a:path w="895672" h="238062">
                  <a:moveTo>
                    <a:pt x="0" y="0"/>
                  </a:moveTo>
                  <a:lnTo>
                    <a:pt x="895672" y="238062"/>
                  </a:lnTo>
                  <a:lnTo>
                    <a:pt x="0" y="238062"/>
                  </a:lnTo>
                  <a:lnTo>
                    <a:pt x="0"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p:cNvSpPr/>
            <p:nvPr/>
          </p:nvSpPr>
          <p:spPr>
            <a:xfrm>
              <a:off x="380678" y="454541"/>
              <a:ext cx="2157710" cy="7501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Rectangle 44"/>
            <p:cNvSpPr/>
            <p:nvPr/>
          </p:nvSpPr>
          <p:spPr>
            <a:xfrm>
              <a:off x="9379147" y="198089"/>
              <a:ext cx="936427" cy="7501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6" name="Group 45"/>
          <p:cNvGrpSpPr/>
          <p:nvPr/>
        </p:nvGrpSpPr>
        <p:grpSpPr>
          <a:xfrm>
            <a:off x="380678" y="4806026"/>
            <a:ext cx="9934896" cy="1010014"/>
            <a:chOff x="380678" y="194641"/>
            <a:chExt cx="9934896" cy="1010014"/>
          </a:xfrm>
        </p:grpSpPr>
        <p:sp>
          <p:nvSpPr>
            <p:cNvPr id="47" name="Rectangle 46"/>
            <p:cNvSpPr/>
            <p:nvPr/>
          </p:nvSpPr>
          <p:spPr>
            <a:xfrm>
              <a:off x="1642716" y="198089"/>
              <a:ext cx="7736432" cy="75011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32"/>
            <p:cNvSpPr/>
            <p:nvPr/>
          </p:nvSpPr>
          <p:spPr>
            <a:xfrm>
              <a:off x="1642716" y="194641"/>
              <a:ext cx="895672" cy="259899"/>
            </a:xfrm>
            <a:custGeom>
              <a:avLst/>
              <a:gdLst>
                <a:gd name="connsiteX0" fmla="*/ 0 w 895672"/>
                <a:gd name="connsiteY0" fmla="*/ 0 h 238062"/>
                <a:gd name="connsiteX1" fmla="*/ 895672 w 895672"/>
                <a:gd name="connsiteY1" fmla="*/ 0 h 238062"/>
                <a:gd name="connsiteX2" fmla="*/ 895672 w 895672"/>
                <a:gd name="connsiteY2" fmla="*/ 238062 h 238062"/>
                <a:gd name="connsiteX3" fmla="*/ 0 w 895672"/>
                <a:gd name="connsiteY3" fmla="*/ 238062 h 238062"/>
                <a:gd name="connsiteX4" fmla="*/ 0 w 895672"/>
                <a:gd name="connsiteY4" fmla="*/ 0 h 238062"/>
                <a:gd name="connsiteX0" fmla="*/ 0 w 895672"/>
                <a:gd name="connsiteY0" fmla="*/ 0 h 238062"/>
                <a:gd name="connsiteX1" fmla="*/ 895672 w 895672"/>
                <a:gd name="connsiteY1" fmla="*/ 238062 h 238062"/>
                <a:gd name="connsiteX2" fmla="*/ 0 w 895672"/>
                <a:gd name="connsiteY2" fmla="*/ 238062 h 238062"/>
                <a:gd name="connsiteX3" fmla="*/ 0 w 895672"/>
                <a:gd name="connsiteY3" fmla="*/ 0 h 238062"/>
              </a:gdLst>
              <a:ahLst/>
              <a:cxnLst>
                <a:cxn ang="0">
                  <a:pos x="connsiteX0" y="connsiteY0"/>
                </a:cxn>
                <a:cxn ang="0">
                  <a:pos x="connsiteX1" y="connsiteY1"/>
                </a:cxn>
                <a:cxn ang="0">
                  <a:pos x="connsiteX2" y="connsiteY2"/>
                </a:cxn>
                <a:cxn ang="0">
                  <a:pos x="connsiteX3" y="connsiteY3"/>
                </a:cxn>
              </a:cxnLst>
              <a:rect l="l" t="t" r="r" b="b"/>
              <a:pathLst>
                <a:path w="895672" h="238062">
                  <a:moveTo>
                    <a:pt x="0" y="0"/>
                  </a:moveTo>
                  <a:lnTo>
                    <a:pt x="895672" y="238062"/>
                  </a:lnTo>
                  <a:lnTo>
                    <a:pt x="0" y="238062"/>
                  </a:lnTo>
                  <a:lnTo>
                    <a:pt x="0" y="0"/>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p:cNvSpPr/>
            <p:nvPr/>
          </p:nvSpPr>
          <p:spPr>
            <a:xfrm>
              <a:off x="380678" y="454541"/>
              <a:ext cx="2157710" cy="7501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p:cNvSpPr/>
            <p:nvPr/>
          </p:nvSpPr>
          <p:spPr>
            <a:xfrm>
              <a:off x="9379147" y="198089"/>
              <a:ext cx="936427" cy="75011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3" name="TextBox 22"/>
          <p:cNvSpPr txBox="1"/>
          <p:nvPr/>
        </p:nvSpPr>
        <p:spPr>
          <a:xfrm>
            <a:off x="2995543" y="1612490"/>
            <a:ext cx="6239265" cy="648194"/>
          </a:xfrm>
          <a:prstGeom prst="rect">
            <a:avLst/>
          </a:prstGeom>
          <a:noFill/>
        </p:spPr>
        <p:txBody>
          <a:bodyPr wrap="square" rtlCol="0" anchor="ctr" anchorCtr="0">
            <a:noAutofit/>
          </a:bodyPr>
          <a:lstStyle/>
          <a:p>
            <a:r>
              <a:rPr lang="en-AU" sz="1800" b="1" i="1">
                <a:solidFill>
                  <a:schemeClr val="bg1"/>
                </a:solidFill>
                <a:latin typeface="+mj-lt"/>
              </a:rPr>
              <a:t>Legal and regulatory barriers</a:t>
            </a:r>
          </a:p>
        </p:txBody>
      </p:sp>
      <p:sp>
        <p:nvSpPr>
          <p:cNvPr id="56" name="TextBox 55"/>
          <p:cNvSpPr txBox="1"/>
          <p:nvPr/>
        </p:nvSpPr>
        <p:spPr>
          <a:xfrm>
            <a:off x="2995543" y="2683742"/>
            <a:ext cx="6239265" cy="648194"/>
          </a:xfrm>
          <a:prstGeom prst="rect">
            <a:avLst/>
          </a:prstGeom>
          <a:noFill/>
        </p:spPr>
        <p:txBody>
          <a:bodyPr wrap="square" rtlCol="0" anchor="ctr" anchorCtr="0">
            <a:noAutofit/>
          </a:bodyPr>
          <a:lstStyle/>
          <a:p>
            <a:r>
              <a:rPr lang="en-AU" sz="1800" b="1" i="1">
                <a:solidFill>
                  <a:schemeClr val="bg1"/>
                </a:solidFill>
                <a:latin typeface="+mj-lt"/>
              </a:rPr>
              <a:t>Tax and foreign surcharge implications</a:t>
            </a:r>
          </a:p>
        </p:txBody>
      </p:sp>
      <p:sp>
        <p:nvSpPr>
          <p:cNvPr id="57" name="TextBox 56"/>
          <p:cNvSpPr txBox="1"/>
          <p:nvPr/>
        </p:nvSpPr>
        <p:spPr>
          <a:xfrm>
            <a:off x="2995543" y="3772088"/>
            <a:ext cx="6239265" cy="648194"/>
          </a:xfrm>
          <a:prstGeom prst="rect">
            <a:avLst/>
          </a:prstGeom>
          <a:noFill/>
        </p:spPr>
        <p:txBody>
          <a:bodyPr wrap="square" rtlCol="0" anchor="ctr" anchorCtr="0">
            <a:noAutofit/>
          </a:bodyPr>
          <a:lstStyle/>
          <a:p>
            <a:r>
              <a:rPr lang="en-AU" sz="1800" b="1" i="1">
                <a:latin typeface="+mj-lt"/>
              </a:rPr>
              <a:t>Structuring &amp; Financing</a:t>
            </a:r>
          </a:p>
        </p:txBody>
      </p:sp>
      <p:sp>
        <p:nvSpPr>
          <p:cNvPr id="59" name="TextBox 58"/>
          <p:cNvSpPr txBox="1"/>
          <p:nvPr/>
        </p:nvSpPr>
        <p:spPr>
          <a:xfrm>
            <a:off x="2995543" y="4869403"/>
            <a:ext cx="6239265" cy="648194"/>
          </a:xfrm>
          <a:prstGeom prst="rect">
            <a:avLst/>
          </a:prstGeom>
          <a:noFill/>
        </p:spPr>
        <p:txBody>
          <a:bodyPr wrap="square" rtlCol="0" anchor="ctr" anchorCtr="0">
            <a:noAutofit/>
          </a:bodyPr>
          <a:lstStyle/>
          <a:p>
            <a:r>
              <a:rPr lang="en-AU" sz="1800" b="1" i="1">
                <a:solidFill>
                  <a:schemeClr val="bg1"/>
                </a:solidFill>
                <a:latin typeface="+mj-lt"/>
              </a:rPr>
              <a:t>Key takeaways</a:t>
            </a:r>
            <a:endParaRPr lang="en-AU" sz="1800" b="1" i="1" dirty="0">
              <a:solidFill>
                <a:schemeClr val="bg1"/>
              </a:solidFill>
              <a:latin typeface="+mj-lt"/>
            </a:endParaRPr>
          </a:p>
        </p:txBody>
      </p:sp>
      <p:pic>
        <p:nvPicPr>
          <p:cNvPr id="74" name="Picture 73"/>
          <p:cNvPicPr>
            <a:picLocks noChangeAspect="1"/>
          </p:cNvPicPr>
          <p:nvPr/>
        </p:nvPicPr>
        <p:blipFill>
          <a:blip r:embed="rId3"/>
          <a:stretch>
            <a:fillRect/>
          </a:stretch>
        </p:blipFill>
        <p:spPr>
          <a:xfrm>
            <a:off x="847248" y="1751921"/>
            <a:ext cx="1183425" cy="981933"/>
          </a:xfrm>
          <a:prstGeom prst="rect">
            <a:avLst/>
          </a:prstGeom>
        </p:spPr>
      </p:pic>
      <p:pic>
        <p:nvPicPr>
          <p:cNvPr id="75" name="Picture 74"/>
          <p:cNvPicPr>
            <a:picLocks noChangeAspect="1"/>
          </p:cNvPicPr>
          <p:nvPr/>
        </p:nvPicPr>
        <p:blipFill>
          <a:blip r:embed="rId4"/>
          <a:stretch>
            <a:fillRect/>
          </a:stretch>
        </p:blipFill>
        <p:spPr>
          <a:xfrm>
            <a:off x="799529" y="2851435"/>
            <a:ext cx="1278863" cy="972400"/>
          </a:xfrm>
          <a:prstGeom prst="rect">
            <a:avLst/>
          </a:prstGeom>
        </p:spPr>
      </p:pic>
      <p:pic>
        <p:nvPicPr>
          <p:cNvPr id="76" name="Picture 75"/>
          <p:cNvPicPr>
            <a:picLocks noChangeAspect="1"/>
          </p:cNvPicPr>
          <p:nvPr/>
        </p:nvPicPr>
        <p:blipFill>
          <a:blip r:embed="rId5"/>
          <a:stretch>
            <a:fillRect/>
          </a:stretch>
        </p:blipFill>
        <p:spPr>
          <a:xfrm>
            <a:off x="804301" y="3941416"/>
            <a:ext cx="1269319" cy="972400"/>
          </a:xfrm>
          <a:prstGeom prst="rect">
            <a:avLst/>
          </a:prstGeom>
        </p:spPr>
      </p:pic>
      <p:pic>
        <p:nvPicPr>
          <p:cNvPr id="77" name="Picture 76"/>
          <p:cNvPicPr>
            <a:picLocks noChangeAspect="1"/>
          </p:cNvPicPr>
          <p:nvPr/>
        </p:nvPicPr>
        <p:blipFill>
          <a:blip r:embed="rId6"/>
          <a:stretch>
            <a:fillRect/>
          </a:stretch>
        </p:blipFill>
        <p:spPr>
          <a:xfrm>
            <a:off x="794757" y="5031397"/>
            <a:ext cx="1288406" cy="972400"/>
          </a:xfrm>
          <a:prstGeom prst="rect">
            <a:avLst/>
          </a:prstGeom>
        </p:spPr>
      </p:pic>
      <p:pic>
        <p:nvPicPr>
          <p:cNvPr id="78" name="Picture 77"/>
          <p:cNvPicPr>
            <a:picLocks noChangeAspect="1"/>
          </p:cNvPicPr>
          <p:nvPr/>
        </p:nvPicPr>
        <p:blipFill>
          <a:blip r:embed="rId7"/>
          <a:stretch>
            <a:fillRect/>
          </a:stretch>
        </p:blipFill>
        <p:spPr>
          <a:xfrm>
            <a:off x="809073" y="6121377"/>
            <a:ext cx="1259775" cy="972400"/>
          </a:xfrm>
          <a:prstGeom prst="rect">
            <a:avLst/>
          </a:prstGeom>
        </p:spPr>
      </p:pic>
    </p:spTree>
    <p:extLst>
      <p:ext uri="{BB962C8B-B14F-4D97-AF65-F5344CB8AC3E}">
        <p14:creationId xmlns:p14="http://schemas.microsoft.com/office/powerpoint/2010/main" val="4257589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B8D8-CCDE-C613-F88A-08E12D26DE3E}"/>
              </a:ext>
            </a:extLst>
          </p:cNvPr>
          <p:cNvSpPr>
            <a:spLocks noGrp="1"/>
          </p:cNvSpPr>
          <p:nvPr>
            <p:ph type="title"/>
          </p:nvPr>
        </p:nvSpPr>
        <p:spPr>
          <a:xfrm>
            <a:off x="378263" y="2669141"/>
            <a:ext cx="9947275" cy="1111490"/>
          </a:xfrm>
        </p:spPr>
        <p:txBody>
          <a:bodyPr/>
          <a:lstStyle/>
          <a:p>
            <a:pPr algn="ctr"/>
            <a:r>
              <a:rPr lang="en-AU"/>
              <a:t>LEGAL AND REGULATORY BARRIERS</a:t>
            </a:r>
          </a:p>
        </p:txBody>
      </p:sp>
      <p:sp>
        <p:nvSpPr>
          <p:cNvPr id="4" name="Slide Number Placeholder 3">
            <a:extLst>
              <a:ext uri="{FF2B5EF4-FFF2-40B4-BE49-F238E27FC236}">
                <a16:creationId xmlns:a16="http://schemas.microsoft.com/office/drawing/2014/main" id="{D2152568-1638-13AC-B0F5-64330DB66F04}"/>
              </a:ext>
            </a:extLst>
          </p:cNvPr>
          <p:cNvSpPr>
            <a:spLocks noGrp="1"/>
          </p:cNvSpPr>
          <p:nvPr>
            <p:ph type="sldNum" sz="quarter" idx="4"/>
          </p:nvPr>
        </p:nvSpPr>
        <p:spPr/>
        <p:txBody>
          <a:bodyPr/>
          <a:lstStyle/>
          <a:p>
            <a:fld id="{6AA0D82A-3546-47F5-86F2-7C1B0374902F}" type="slidenum">
              <a:rPr lang="en-AU" smtClean="0"/>
              <a:pPr/>
              <a:t>4</a:t>
            </a:fld>
            <a:endParaRPr lang="en-AU" dirty="0"/>
          </a:p>
        </p:txBody>
      </p:sp>
      <p:sp>
        <p:nvSpPr>
          <p:cNvPr id="5" name="Footer Placeholder 4">
            <a:extLst>
              <a:ext uri="{FF2B5EF4-FFF2-40B4-BE49-F238E27FC236}">
                <a16:creationId xmlns:a16="http://schemas.microsoft.com/office/drawing/2014/main" id="{5F6ED1A5-8CC1-C6B2-671F-B38ACBAB1B61}"/>
              </a:ext>
            </a:extLst>
          </p:cNvPr>
          <p:cNvSpPr>
            <a:spLocks noGrp="1"/>
          </p:cNvSpPr>
          <p:nvPr>
            <p:ph type="ftr" sz="quarter" idx="3"/>
          </p:nvPr>
        </p:nvSpPr>
        <p:spPr/>
        <p:txBody>
          <a:bodyPr/>
          <a:lstStyle/>
          <a:p>
            <a:endParaRPr lang="en-AU" dirty="0"/>
          </a:p>
        </p:txBody>
      </p:sp>
    </p:spTree>
    <p:extLst>
      <p:ext uri="{BB962C8B-B14F-4D97-AF65-F5344CB8AC3E}">
        <p14:creationId xmlns:p14="http://schemas.microsoft.com/office/powerpoint/2010/main" val="381941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A10E7-C852-8766-080F-7218FC220C8D}"/>
              </a:ext>
            </a:extLst>
          </p:cNvPr>
          <p:cNvSpPr>
            <a:spLocks noGrp="1"/>
          </p:cNvSpPr>
          <p:nvPr>
            <p:ph type="title"/>
          </p:nvPr>
        </p:nvSpPr>
        <p:spPr/>
        <p:txBody>
          <a:bodyPr/>
          <a:lstStyle/>
          <a:p>
            <a:r>
              <a:rPr lang="en-AU"/>
              <a:t>Foreign investment review board</a:t>
            </a:r>
          </a:p>
        </p:txBody>
      </p:sp>
      <p:sp>
        <p:nvSpPr>
          <p:cNvPr id="3" name="Content Placeholder 2">
            <a:extLst>
              <a:ext uri="{FF2B5EF4-FFF2-40B4-BE49-F238E27FC236}">
                <a16:creationId xmlns:a16="http://schemas.microsoft.com/office/drawing/2014/main" id="{03D9E096-7448-2A0A-D55E-88DD13F1465C}"/>
              </a:ext>
            </a:extLst>
          </p:cNvPr>
          <p:cNvSpPr>
            <a:spLocks noGrp="1"/>
          </p:cNvSpPr>
          <p:nvPr>
            <p:ph idx="1"/>
          </p:nvPr>
        </p:nvSpPr>
        <p:spPr/>
        <p:txBody>
          <a:bodyPr/>
          <a:lstStyle/>
          <a:p>
            <a:r>
              <a:rPr lang="en-AU"/>
              <a:t>Investment into Australia by foreign entities (individuals, trusts, corporations, etc.) is regulated by the </a:t>
            </a:r>
            <a:r>
              <a:rPr lang="en-AU" i="1"/>
              <a:t>Foreign Acquisitions and Takeovers Act 1975 </a:t>
            </a:r>
            <a:r>
              <a:rPr lang="en-AU"/>
              <a:t>(Cth)</a:t>
            </a:r>
          </a:p>
          <a:p>
            <a:endParaRPr lang="en-AU"/>
          </a:p>
          <a:p>
            <a:r>
              <a:rPr lang="en-AU"/>
              <a:t>The majority of large foreign investment into Australia requires review and approval by the Foreign Investment Review Board (</a:t>
            </a:r>
            <a:r>
              <a:rPr lang="en-AU" b="1"/>
              <a:t>FIRB</a:t>
            </a:r>
            <a:r>
              <a:rPr lang="en-AU"/>
              <a:t>), particularly investment in Australian land and buildings</a:t>
            </a:r>
          </a:p>
          <a:p>
            <a:endParaRPr lang="en-AU"/>
          </a:p>
          <a:p>
            <a:r>
              <a:rPr lang="en-AU"/>
              <a:t>If FIRB Approval is required, it must be obtained </a:t>
            </a:r>
            <a:r>
              <a:rPr lang="en-AU" b="1" u="sng"/>
              <a:t>before</a:t>
            </a:r>
            <a:r>
              <a:rPr lang="en-AU"/>
              <a:t> being bound to acquire the property</a:t>
            </a:r>
          </a:p>
        </p:txBody>
      </p:sp>
      <p:sp>
        <p:nvSpPr>
          <p:cNvPr id="4" name="Slide Number Placeholder 3">
            <a:extLst>
              <a:ext uri="{FF2B5EF4-FFF2-40B4-BE49-F238E27FC236}">
                <a16:creationId xmlns:a16="http://schemas.microsoft.com/office/drawing/2014/main" id="{BD5D991C-E9F7-9606-53E7-B102E77A9F33}"/>
              </a:ext>
            </a:extLst>
          </p:cNvPr>
          <p:cNvSpPr>
            <a:spLocks noGrp="1"/>
          </p:cNvSpPr>
          <p:nvPr>
            <p:ph type="sldNum" sz="quarter" idx="4"/>
          </p:nvPr>
        </p:nvSpPr>
        <p:spPr/>
        <p:txBody>
          <a:bodyPr/>
          <a:lstStyle/>
          <a:p>
            <a:fld id="{6AA0D82A-3546-47F5-86F2-7C1B0374902F}" type="slidenum">
              <a:rPr lang="en-AU" smtClean="0"/>
              <a:pPr/>
              <a:t>5</a:t>
            </a:fld>
            <a:endParaRPr lang="en-AU" dirty="0"/>
          </a:p>
        </p:txBody>
      </p:sp>
    </p:spTree>
    <p:extLst>
      <p:ext uri="{BB962C8B-B14F-4D97-AF65-F5344CB8AC3E}">
        <p14:creationId xmlns:p14="http://schemas.microsoft.com/office/powerpoint/2010/main" val="1321923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A10E7-C852-8766-080F-7218FC220C8D}"/>
              </a:ext>
            </a:extLst>
          </p:cNvPr>
          <p:cNvSpPr>
            <a:spLocks noGrp="1"/>
          </p:cNvSpPr>
          <p:nvPr>
            <p:ph type="title"/>
          </p:nvPr>
        </p:nvSpPr>
        <p:spPr/>
        <p:txBody>
          <a:bodyPr/>
          <a:lstStyle/>
          <a:p>
            <a:r>
              <a:rPr lang="en-AU"/>
              <a:t>When firb approval is required</a:t>
            </a:r>
          </a:p>
        </p:txBody>
      </p:sp>
      <p:sp>
        <p:nvSpPr>
          <p:cNvPr id="3" name="Content Placeholder 2">
            <a:extLst>
              <a:ext uri="{FF2B5EF4-FFF2-40B4-BE49-F238E27FC236}">
                <a16:creationId xmlns:a16="http://schemas.microsoft.com/office/drawing/2014/main" id="{03D9E096-7448-2A0A-D55E-88DD13F1465C}"/>
              </a:ext>
            </a:extLst>
          </p:cNvPr>
          <p:cNvSpPr>
            <a:spLocks noGrp="1"/>
          </p:cNvSpPr>
          <p:nvPr>
            <p:ph idx="1"/>
          </p:nvPr>
        </p:nvSpPr>
        <p:spPr/>
        <p:txBody>
          <a:bodyPr/>
          <a:lstStyle/>
          <a:p>
            <a:r>
              <a:rPr lang="en-AU"/>
              <a:t>Whether FIRB Approval is required will depend upon the type of acquisition, the value of the acquisition, and the location of the foreign acquirer</a:t>
            </a:r>
          </a:p>
          <a:p>
            <a:r>
              <a:rPr lang="en-AU"/>
              <a:t>Types of Australian land that are subject to FIRB regulations include:</a:t>
            </a:r>
          </a:p>
          <a:p>
            <a:pPr lvl="1"/>
            <a:r>
              <a:rPr lang="en-AU"/>
              <a:t>Acquisitions of:</a:t>
            </a:r>
          </a:p>
          <a:p>
            <a:pPr lvl="2"/>
            <a:r>
              <a:rPr lang="en-AU"/>
              <a:t>Agricultural land</a:t>
            </a:r>
          </a:p>
          <a:p>
            <a:pPr lvl="2"/>
            <a:r>
              <a:rPr lang="en-AU"/>
              <a:t>Residential land</a:t>
            </a:r>
          </a:p>
          <a:p>
            <a:pPr lvl="2"/>
            <a:r>
              <a:rPr lang="en-AU"/>
              <a:t>Commercial land</a:t>
            </a:r>
          </a:p>
          <a:p>
            <a:pPr lvl="2"/>
            <a:r>
              <a:rPr lang="en-AU"/>
              <a:t>Mining or production tenements</a:t>
            </a:r>
          </a:p>
          <a:p>
            <a:pPr lvl="2"/>
            <a:r>
              <a:rPr lang="en-AU"/>
              <a:t>National security land</a:t>
            </a:r>
          </a:p>
          <a:p>
            <a:pPr lvl="1"/>
            <a:r>
              <a:rPr lang="en-AU"/>
              <a:t>Leases exceeding 5 years</a:t>
            </a:r>
          </a:p>
        </p:txBody>
      </p:sp>
      <p:sp>
        <p:nvSpPr>
          <p:cNvPr id="4" name="Slide Number Placeholder 3">
            <a:extLst>
              <a:ext uri="{FF2B5EF4-FFF2-40B4-BE49-F238E27FC236}">
                <a16:creationId xmlns:a16="http://schemas.microsoft.com/office/drawing/2014/main" id="{BD5D991C-E9F7-9606-53E7-B102E77A9F33}"/>
              </a:ext>
            </a:extLst>
          </p:cNvPr>
          <p:cNvSpPr>
            <a:spLocks noGrp="1"/>
          </p:cNvSpPr>
          <p:nvPr>
            <p:ph type="sldNum" sz="quarter" idx="4"/>
          </p:nvPr>
        </p:nvSpPr>
        <p:spPr/>
        <p:txBody>
          <a:bodyPr/>
          <a:lstStyle/>
          <a:p>
            <a:fld id="{6AA0D82A-3546-47F5-86F2-7C1B0374902F}" type="slidenum">
              <a:rPr lang="en-AU" smtClean="0"/>
              <a:pPr/>
              <a:t>6</a:t>
            </a:fld>
            <a:endParaRPr lang="en-AU" dirty="0"/>
          </a:p>
        </p:txBody>
      </p:sp>
    </p:spTree>
    <p:extLst>
      <p:ext uri="{BB962C8B-B14F-4D97-AF65-F5344CB8AC3E}">
        <p14:creationId xmlns:p14="http://schemas.microsoft.com/office/powerpoint/2010/main" val="2221391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F78D911-9F7D-7817-CD9E-53A73F6F4203}"/>
              </a:ext>
            </a:extLst>
          </p:cNvPr>
          <p:cNvSpPr/>
          <p:nvPr/>
        </p:nvSpPr>
        <p:spPr>
          <a:xfrm>
            <a:off x="5706740" y="3996655"/>
            <a:ext cx="4330328" cy="50217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9DA9C6E2-DD0D-DB6D-AB0B-B4E709356223}"/>
              </a:ext>
            </a:extLst>
          </p:cNvPr>
          <p:cNvSpPr/>
          <p:nvPr/>
        </p:nvSpPr>
        <p:spPr>
          <a:xfrm>
            <a:off x="5706740" y="3418707"/>
            <a:ext cx="4330328" cy="47327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18FFC8E-FA60-1589-5F0C-F09DBB938BA9}"/>
              </a:ext>
            </a:extLst>
          </p:cNvPr>
          <p:cNvSpPr/>
          <p:nvPr/>
        </p:nvSpPr>
        <p:spPr>
          <a:xfrm>
            <a:off x="5706740" y="2700511"/>
            <a:ext cx="4330328" cy="5760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7CA10E7-C852-8766-080F-7218FC220C8D}"/>
              </a:ext>
            </a:extLst>
          </p:cNvPr>
          <p:cNvSpPr>
            <a:spLocks noGrp="1"/>
          </p:cNvSpPr>
          <p:nvPr>
            <p:ph type="title"/>
          </p:nvPr>
        </p:nvSpPr>
        <p:spPr/>
        <p:txBody>
          <a:bodyPr/>
          <a:lstStyle/>
          <a:p>
            <a:r>
              <a:rPr lang="en-AU"/>
              <a:t>When firb approval is required</a:t>
            </a:r>
          </a:p>
        </p:txBody>
      </p:sp>
      <p:sp>
        <p:nvSpPr>
          <p:cNvPr id="3" name="Content Placeholder 2">
            <a:extLst>
              <a:ext uri="{FF2B5EF4-FFF2-40B4-BE49-F238E27FC236}">
                <a16:creationId xmlns:a16="http://schemas.microsoft.com/office/drawing/2014/main" id="{03D9E096-7448-2A0A-D55E-88DD13F1465C}"/>
              </a:ext>
            </a:extLst>
          </p:cNvPr>
          <p:cNvSpPr>
            <a:spLocks noGrp="1"/>
          </p:cNvSpPr>
          <p:nvPr>
            <p:ph idx="1"/>
          </p:nvPr>
        </p:nvSpPr>
        <p:spPr>
          <a:xfrm>
            <a:off x="368301" y="1260351"/>
            <a:ext cx="4906392" cy="5239882"/>
          </a:xfrm>
        </p:spPr>
        <p:txBody>
          <a:bodyPr/>
          <a:lstStyle/>
          <a:p>
            <a:r>
              <a:rPr lang="en-AU" sz="1600"/>
              <a:t>Monetary thresholds for all foreign investors from 1 January 2023:</a:t>
            </a:r>
          </a:p>
        </p:txBody>
      </p:sp>
      <p:sp>
        <p:nvSpPr>
          <p:cNvPr id="4" name="Slide Number Placeholder 3">
            <a:extLst>
              <a:ext uri="{FF2B5EF4-FFF2-40B4-BE49-F238E27FC236}">
                <a16:creationId xmlns:a16="http://schemas.microsoft.com/office/drawing/2014/main" id="{BD5D991C-E9F7-9606-53E7-B102E77A9F33}"/>
              </a:ext>
            </a:extLst>
          </p:cNvPr>
          <p:cNvSpPr>
            <a:spLocks noGrp="1"/>
          </p:cNvSpPr>
          <p:nvPr>
            <p:ph type="sldNum" sz="quarter" idx="4"/>
          </p:nvPr>
        </p:nvSpPr>
        <p:spPr/>
        <p:txBody>
          <a:bodyPr/>
          <a:lstStyle/>
          <a:p>
            <a:fld id="{6AA0D82A-3546-47F5-86F2-7C1B0374902F}" type="slidenum">
              <a:rPr lang="en-AU" smtClean="0"/>
              <a:pPr/>
              <a:t>7</a:t>
            </a:fld>
            <a:endParaRPr lang="en-AU" dirty="0"/>
          </a:p>
        </p:txBody>
      </p:sp>
      <p:sp>
        <p:nvSpPr>
          <p:cNvPr id="5" name="Content Placeholder 2">
            <a:extLst>
              <a:ext uri="{FF2B5EF4-FFF2-40B4-BE49-F238E27FC236}">
                <a16:creationId xmlns:a16="http://schemas.microsoft.com/office/drawing/2014/main" id="{43787F39-84BD-BC2C-96FE-CFB2EC7FAC47}"/>
              </a:ext>
            </a:extLst>
          </p:cNvPr>
          <p:cNvSpPr txBox="1">
            <a:spLocks/>
          </p:cNvSpPr>
          <p:nvPr/>
        </p:nvSpPr>
        <p:spPr>
          <a:xfrm>
            <a:off x="789300" y="6969450"/>
            <a:ext cx="2803528" cy="309967"/>
          </a:xfrm>
          <a:prstGeom prst="rect">
            <a:avLst/>
          </a:prstGeom>
        </p:spPr>
        <p:txBody>
          <a:bodyPr/>
          <a:lstStyle>
            <a:lvl1pPr marL="410579" indent="-410579" algn="l" defTabSz="410579" rtl="0" eaLnBrk="1" latinLnBrk="0" hangingPunct="1">
              <a:spcBef>
                <a:spcPct val="20000"/>
              </a:spcBef>
              <a:spcAft>
                <a:spcPts val="456"/>
              </a:spcAft>
              <a:buClr>
                <a:srgbClr val="B4D012"/>
              </a:buClr>
              <a:buSzPct val="80000"/>
              <a:buFont typeface="Webdings" panose="05030102010509060703" pitchFamily="18" charset="2"/>
              <a:buChar char="4"/>
              <a:defRPr sz="2400" kern="1200" baseline="0">
                <a:solidFill>
                  <a:schemeClr val="tx1"/>
                </a:solidFill>
                <a:latin typeface="Arial" panose="020B0604020202020204" pitchFamily="34" charset="0"/>
                <a:ea typeface="+mn-ea"/>
                <a:cs typeface="+mn-cs"/>
              </a:defRPr>
            </a:lvl1pPr>
            <a:lvl2pPr marL="821159" indent="-410579" algn="l" defTabSz="410579" rtl="0" eaLnBrk="1" latinLnBrk="0" hangingPunct="1">
              <a:spcBef>
                <a:spcPct val="20000"/>
              </a:spcBef>
              <a:spcAft>
                <a:spcPts val="456"/>
              </a:spcAft>
              <a:buClr>
                <a:srgbClr val="B4D012"/>
              </a:buClr>
              <a:buFont typeface="Arial" panose="020B0604020202020204" pitchFamily="34" charset="0"/>
              <a:buChar char="»"/>
              <a:defRPr sz="2000" kern="1200" baseline="0">
                <a:solidFill>
                  <a:schemeClr val="tx1"/>
                </a:solidFill>
                <a:latin typeface="Arial" panose="020B0604020202020204" pitchFamily="34" charset="0"/>
                <a:ea typeface="+mn-ea"/>
                <a:cs typeface="+mn-cs"/>
              </a:defRPr>
            </a:lvl2pPr>
            <a:lvl3pPr marL="1231738" indent="-410579" algn="l" defTabSz="410579" rtl="0" eaLnBrk="1" latinLnBrk="0" hangingPunct="1">
              <a:spcBef>
                <a:spcPct val="20000"/>
              </a:spcBef>
              <a:spcAft>
                <a:spcPts val="456"/>
              </a:spcAft>
              <a:buClr>
                <a:srgbClr val="B4D012"/>
              </a:buClr>
              <a:buFont typeface="Arial" panose="020B0604020202020204" pitchFamily="34" charset="0"/>
              <a:buChar char="›"/>
              <a:defRPr sz="1800" kern="1200" baseline="0">
                <a:solidFill>
                  <a:schemeClr val="tx1"/>
                </a:solidFill>
                <a:latin typeface="Arial" panose="020B0604020202020204" pitchFamily="34" charset="0"/>
                <a:ea typeface="+mn-ea"/>
                <a:cs typeface="+mn-cs"/>
              </a:defRPr>
            </a:lvl3pPr>
            <a:lvl4pPr marL="1642318" indent="-410579" algn="l" defTabSz="410579" rtl="0" eaLnBrk="1" latinLnBrk="0" hangingPunct="1">
              <a:spcBef>
                <a:spcPct val="20000"/>
              </a:spcBef>
              <a:spcAft>
                <a:spcPts val="456"/>
              </a:spcAft>
              <a:buClr>
                <a:srgbClr val="B4D012"/>
              </a:buClr>
              <a:buFont typeface="Arial" panose="020B0604020202020204" pitchFamily="34" charset="0"/>
              <a:buChar char="»"/>
              <a:defRPr sz="1600" kern="1200" baseline="0">
                <a:solidFill>
                  <a:schemeClr val="tx1"/>
                </a:solidFill>
                <a:latin typeface="Arial" panose="020B0604020202020204" pitchFamily="34" charset="0"/>
                <a:ea typeface="+mn-ea"/>
                <a:cs typeface="+mn-cs"/>
              </a:defRPr>
            </a:lvl4pPr>
            <a:lvl5pPr marL="2052897" indent="-410579" algn="l" defTabSz="410579" rtl="0" eaLnBrk="1" latinLnBrk="0" hangingPunct="1">
              <a:spcBef>
                <a:spcPct val="20000"/>
              </a:spcBef>
              <a:spcAft>
                <a:spcPts val="456"/>
              </a:spcAft>
              <a:buClr>
                <a:srgbClr val="B4D012"/>
              </a:buClr>
              <a:buFont typeface="Arial" panose="020B0604020202020204" pitchFamily="34" charset="0"/>
              <a:buChar char="›"/>
              <a:defRPr sz="1400" kern="1200" baseline="0">
                <a:solidFill>
                  <a:schemeClr val="tx1"/>
                </a:solidFill>
                <a:latin typeface="Arial" panose="020B0604020202020204" pitchFamily="34" charset="0"/>
                <a:ea typeface="+mn-ea"/>
                <a:cs typeface="+mn-cs"/>
              </a:defRPr>
            </a:lvl5pPr>
            <a:lvl6pPr marL="2463477" indent="-410579" algn="l" defTabSz="410579"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6pPr>
            <a:lvl7pPr marL="2874056" indent="-410579" algn="l" defTabSz="410579"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7pPr>
            <a:lvl8pPr marL="3910770" indent="-260718" algn="l" defTabSz="104287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206" indent="-260718" algn="l" defTabSz="104287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just">
              <a:lnSpc>
                <a:spcPct val="150000"/>
              </a:lnSpc>
              <a:spcAft>
                <a:spcPts val="1200"/>
              </a:spcAft>
              <a:buNone/>
            </a:pPr>
            <a:r>
              <a:rPr lang="en-AU" sz="1100" b="1">
                <a:latin typeface="+mn-lt"/>
                <a:ea typeface="Times New Roman" panose="02020603050405020304" pitchFamily="18" charset="0"/>
                <a:cs typeface="Times New Roman" panose="02020603050405020304" pitchFamily="18" charset="0"/>
              </a:rPr>
              <a:t>Source: </a:t>
            </a:r>
            <a:r>
              <a:rPr lang="en-AU" sz="1100">
                <a:latin typeface="+mn-lt"/>
                <a:ea typeface="Times New Roman" panose="02020603050405020304" pitchFamily="18" charset="0"/>
                <a:cs typeface="Times New Roman" panose="02020603050405020304" pitchFamily="18" charset="0"/>
              </a:rPr>
              <a:t>FIRB Website, February 2023</a:t>
            </a:r>
            <a:endParaRPr lang="en-AU" sz="1100">
              <a:effectLst/>
              <a:latin typeface="+mn-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E418D2C-8EDA-BA2D-76AB-6E62AB332BA5}"/>
              </a:ext>
            </a:extLst>
          </p:cNvPr>
          <p:cNvPicPr>
            <a:picLocks noChangeAspect="1"/>
          </p:cNvPicPr>
          <p:nvPr/>
        </p:nvPicPr>
        <p:blipFill rotWithShape="1">
          <a:blip r:embed="rId3"/>
          <a:srcRect t="329"/>
          <a:stretch/>
        </p:blipFill>
        <p:spPr>
          <a:xfrm>
            <a:off x="882204" y="1908423"/>
            <a:ext cx="4248472" cy="5017172"/>
          </a:xfrm>
          <a:prstGeom prst="rect">
            <a:avLst/>
          </a:prstGeom>
          <a:ln>
            <a:solidFill>
              <a:schemeClr val="accent1"/>
            </a:solidFill>
          </a:ln>
        </p:spPr>
      </p:pic>
      <p:sp>
        <p:nvSpPr>
          <p:cNvPr id="8" name="Content Placeholder 2">
            <a:extLst>
              <a:ext uri="{FF2B5EF4-FFF2-40B4-BE49-F238E27FC236}">
                <a16:creationId xmlns:a16="http://schemas.microsoft.com/office/drawing/2014/main" id="{9A709E06-14F1-4F59-5F79-F9CBBBA6A4F7}"/>
              </a:ext>
            </a:extLst>
          </p:cNvPr>
          <p:cNvSpPr txBox="1">
            <a:spLocks/>
          </p:cNvSpPr>
          <p:nvPr/>
        </p:nvSpPr>
        <p:spPr>
          <a:xfrm>
            <a:off x="5274693" y="1797068"/>
            <a:ext cx="4906392" cy="5239882"/>
          </a:xfrm>
          <a:prstGeom prst="rect">
            <a:avLst/>
          </a:prstGeom>
        </p:spPr>
        <p:txBody>
          <a:bodyPr vert="horz" lIns="104287" tIns="52144" rIns="104287" bIns="52144" rtlCol="0">
            <a:noAutofit/>
          </a:bodyPr>
          <a:lstStyle>
            <a:lvl1pPr marL="410579" indent="-410579" algn="l" defTabSz="410579" rtl="0" eaLnBrk="1" latinLnBrk="0" hangingPunct="1">
              <a:spcBef>
                <a:spcPct val="20000"/>
              </a:spcBef>
              <a:spcAft>
                <a:spcPts val="456"/>
              </a:spcAft>
              <a:buClr>
                <a:srgbClr val="B4D012"/>
              </a:buClr>
              <a:buSzPct val="80000"/>
              <a:buFont typeface="Webdings" panose="05030102010509060703" pitchFamily="18" charset="2"/>
              <a:buChar char="4"/>
              <a:defRPr sz="2400" kern="1200" baseline="0">
                <a:solidFill>
                  <a:schemeClr val="tx1"/>
                </a:solidFill>
                <a:latin typeface="Arial" panose="020B0604020202020204" pitchFamily="34" charset="0"/>
                <a:ea typeface="+mn-ea"/>
                <a:cs typeface="+mn-cs"/>
              </a:defRPr>
            </a:lvl1pPr>
            <a:lvl2pPr marL="821159" indent="-410579" algn="l" defTabSz="410579" rtl="0" eaLnBrk="1" latinLnBrk="0" hangingPunct="1">
              <a:spcBef>
                <a:spcPct val="20000"/>
              </a:spcBef>
              <a:spcAft>
                <a:spcPts val="456"/>
              </a:spcAft>
              <a:buClr>
                <a:srgbClr val="B4D012"/>
              </a:buClr>
              <a:buFont typeface="Arial" panose="020B0604020202020204" pitchFamily="34" charset="0"/>
              <a:buChar char="»"/>
              <a:defRPr sz="2000" kern="1200" baseline="0">
                <a:solidFill>
                  <a:schemeClr val="tx1"/>
                </a:solidFill>
                <a:latin typeface="Arial" panose="020B0604020202020204" pitchFamily="34" charset="0"/>
                <a:ea typeface="+mn-ea"/>
                <a:cs typeface="+mn-cs"/>
              </a:defRPr>
            </a:lvl2pPr>
            <a:lvl3pPr marL="1231738" indent="-410579" algn="l" defTabSz="410579" rtl="0" eaLnBrk="1" latinLnBrk="0" hangingPunct="1">
              <a:spcBef>
                <a:spcPct val="20000"/>
              </a:spcBef>
              <a:spcAft>
                <a:spcPts val="456"/>
              </a:spcAft>
              <a:buClr>
                <a:srgbClr val="B4D012"/>
              </a:buClr>
              <a:buFont typeface="Arial" panose="020B0604020202020204" pitchFamily="34" charset="0"/>
              <a:buChar char="›"/>
              <a:defRPr sz="1800" kern="1200" baseline="0">
                <a:solidFill>
                  <a:schemeClr val="tx1"/>
                </a:solidFill>
                <a:latin typeface="Arial" panose="020B0604020202020204" pitchFamily="34" charset="0"/>
                <a:ea typeface="+mn-ea"/>
                <a:cs typeface="+mn-cs"/>
              </a:defRPr>
            </a:lvl3pPr>
            <a:lvl4pPr marL="1642318" indent="-410579" algn="l" defTabSz="410579" rtl="0" eaLnBrk="1" latinLnBrk="0" hangingPunct="1">
              <a:spcBef>
                <a:spcPct val="20000"/>
              </a:spcBef>
              <a:spcAft>
                <a:spcPts val="456"/>
              </a:spcAft>
              <a:buClr>
                <a:srgbClr val="B4D012"/>
              </a:buClr>
              <a:buFont typeface="Arial" panose="020B0604020202020204" pitchFamily="34" charset="0"/>
              <a:buChar char="»"/>
              <a:defRPr sz="1600" kern="1200" baseline="0">
                <a:solidFill>
                  <a:schemeClr val="tx1"/>
                </a:solidFill>
                <a:latin typeface="Arial" panose="020B0604020202020204" pitchFamily="34" charset="0"/>
                <a:ea typeface="+mn-ea"/>
                <a:cs typeface="+mn-cs"/>
              </a:defRPr>
            </a:lvl4pPr>
            <a:lvl5pPr marL="2052897" indent="-410579" algn="l" defTabSz="410579" rtl="0" eaLnBrk="1" latinLnBrk="0" hangingPunct="1">
              <a:spcBef>
                <a:spcPct val="20000"/>
              </a:spcBef>
              <a:spcAft>
                <a:spcPts val="456"/>
              </a:spcAft>
              <a:buClr>
                <a:srgbClr val="B4D012"/>
              </a:buClr>
              <a:buFont typeface="Arial" panose="020B0604020202020204" pitchFamily="34" charset="0"/>
              <a:buChar char="›"/>
              <a:defRPr sz="1400" kern="1200" baseline="0">
                <a:solidFill>
                  <a:schemeClr val="tx1"/>
                </a:solidFill>
                <a:latin typeface="Arial" panose="020B0604020202020204" pitchFamily="34" charset="0"/>
                <a:ea typeface="+mn-ea"/>
                <a:cs typeface="+mn-cs"/>
              </a:defRPr>
            </a:lvl5pPr>
            <a:lvl6pPr marL="2463477" indent="-410579" algn="l" defTabSz="410579"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6pPr>
            <a:lvl7pPr marL="2874056" indent="-410579" algn="l" defTabSz="410579"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7pPr>
            <a:lvl8pPr marL="3910770" indent="-260718" algn="l" defTabSz="104287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206" indent="-260718" algn="l" defTabSz="104287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AU" sz="1600"/>
              <a:t>For Japanese investors, FIRB approval is usually required for acquisitions of:</a:t>
            </a:r>
          </a:p>
          <a:p>
            <a:endParaRPr lang="en-AU" sz="1600"/>
          </a:p>
          <a:p>
            <a:pPr lvl="1"/>
            <a:r>
              <a:rPr lang="en-AU" sz="1200" b="1" u="sng"/>
              <a:t>Any</a:t>
            </a:r>
            <a:r>
              <a:rPr lang="en-AU" sz="1200"/>
              <a:t> residential land, national security land or vacant commercial land;</a:t>
            </a:r>
          </a:p>
          <a:p>
            <a:pPr lvl="1"/>
            <a:endParaRPr lang="en-AU" sz="1200"/>
          </a:p>
          <a:p>
            <a:pPr lvl="1"/>
            <a:r>
              <a:rPr lang="en-AU" sz="1200"/>
              <a:t>Agricultural land exceeding $15m AUD in value; and</a:t>
            </a:r>
          </a:p>
          <a:p>
            <a:pPr lvl="1"/>
            <a:endParaRPr lang="en-AU" sz="1200"/>
          </a:p>
          <a:p>
            <a:pPr lvl="1"/>
            <a:r>
              <a:rPr lang="en-AU" sz="1200"/>
              <a:t>Developed commercial land exceeding $1.339m AUD.</a:t>
            </a:r>
          </a:p>
        </p:txBody>
      </p:sp>
      <p:sp>
        <p:nvSpPr>
          <p:cNvPr id="11" name="Rectangle 10">
            <a:extLst>
              <a:ext uri="{FF2B5EF4-FFF2-40B4-BE49-F238E27FC236}">
                <a16:creationId xmlns:a16="http://schemas.microsoft.com/office/drawing/2014/main" id="{221E8314-813C-0B39-3782-26D4C5A674A2}"/>
              </a:ext>
            </a:extLst>
          </p:cNvPr>
          <p:cNvSpPr/>
          <p:nvPr/>
        </p:nvSpPr>
        <p:spPr>
          <a:xfrm>
            <a:off x="1962324" y="2371842"/>
            <a:ext cx="1728192" cy="6605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Connector: Elbow 12">
            <a:extLst>
              <a:ext uri="{FF2B5EF4-FFF2-40B4-BE49-F238E27FC236}">
                <a16:creationId xmlns:a16="http://schemas.microsoft.com/office/drawing/2014/main" id="{31A1D1B8-DB48-E350-3D8F-2DBCE2079664}"/>
              </a:ext>
            </a:extLst>
          </p:cNvPr>
          <p:cNvCxnSpPr/>
          <p:nvPr/>
        </p:nvCxnSpPr>
        <p:spPr>
          <a:xfrm>
            <a:off x="3690516" y="2700511"/>
            <a:ext cx="2016224" cy="288032"/>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AD812C0-1740-808B-7D7E-826DB81A247F}"/>
              </a:ext>
            </a:extLst>
          </p:cNvPr>
          <p:cNvSpPr/>
          <p:nvPr/>
        </p:nvSpPr>
        <p:spPr>
          <a:xfrm>
            <a:off x="1962324" y="3276575"/>
            <a:ext cx="1296144" cy="3600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DDEC9043-50A5-A09E-89F8-12AD9B7B86A2}"/>
              </a:ext>
            </a:extLst>
          </p:cNvPr>
          <p:cNvSpPr/>
          <p:nvPr/>
        </p:nvSpPr>
        <p:spPr>
          <a:xfrm>
            <a:off x="3258468" y="3418707"/>
            <a:ext cx="1440160" cy="21790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Connector: Elbow 17">
            <a:extLst>
              <a:ext uri="{FF2B5EF4-FFF2-40B4-BE49-F238E27FC236}">
                <a16:creationId xmlns:a16="http://schemas.microsoft.com/office/drawing/2014/main" id="{B8B48DB0-C30E-6AD0-A689-05C0241C5346}"/>
              </a:ext>
            </a:extLst>
          </p:cNvPr>
          <p:cNvCxnSpPr>
            <a:stCxn id="15" idx="3"/>
          </p:cNvCxnSpPr>
          <p:nvPr/>
        </p:nvCxnSpPr>
        <p:spPr>
          <a:xfrm>
            <a:off x="4698628" y="3527661"/>
            <a:ext cx="1008112" cy="108954"/>
          </a:xfrm>
          <a:prstGeom prst="bentConnector3">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9D1FD2B-1567-37FB-DF30-1DFA5CEA99DC}"/>
              </a:ext>
            </a:extLst>
          </p:cNvPr>
          <p:cNvSpPr/>
          <p:nvPr/>
        </p:nvSpPr>
        <p:spPr>
          <a:xfrm>
            <a:off x="1962324" y="3684240"/>
            <a:ext cx="2160240" cy="19655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2" name="Connector: Elbow 21">
            <a:extLst>
              <a:ext uri="{FF2B5EF4-FFF2-40B4-BE49-F238E27FC236}">
                <a16:creationId xmlns:a16="http://schemas.microsoft.com/office/drawing/2014/main" id="{B71CB81C-1149-628B-F641-4CFC653A5671}"/>
              </a:ext>
            </a:extLst>
          </p:cNvPr>
          <p:cNvCxnSpPr>
            <a:stCxn id="20" idx="3"/>
            <a:endCxn id="19" idx="1"/>
          </p:cNvCxnSpPr>
          <p:nvPr/>
        </p:nvCxnSpPr>
        <p:spPr>
          <a:xfrm>
            <a:off x="4122564" y="3782516"/>
            <a:ext cx="1584176" cy="465225"/>
          </a:xfrm>
          <a:prstGeom prst="bentConnector3">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2BA27E2-6D94-1DC8-7089-8C1C3D4A6493}"/>
              </a:ext>
            </a:extLst>
          </p:cNvPr>
          <p:cNvSpPr/>
          <p:nvPr/>
        </p:nvSpPr>
        <p:spPr>
          <a:xfrm>
            <a:off x="1170236" y="6084887"/>
            <a:ext cx="1224136" cy="216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BDD5103F-D62C-96A1-EE88-5DB792B64DEF}"/>
              </a:ext>
            </a:extLst>
          </p:cNvPr>
          <p:cNvSpPr/>
          <p:nvPr/>
        </p:nvSpPr>
        <p:spPr>
          <a:xfrm>
            <a:off x="3186460" y="6084887"/>
            <a:ext cx="334360" cy="216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7" name="Connector: Elbow 26">
            <a:extLst>
              <a:ext uri="{FF2B5EF4-FFF2-40B4-BE49-F238E27FC236}">
                <a16:creationId xmlns:a16="http://schemas.microsoft.com/office/drawing/2014/main" id="{A22D534F-78D2-40CE-A4D6-4EA890015C74}"/>
              </a:ext>
            </a:extLst>
          </p:cNvPr>
          <p:cNvCxnSpPr>
            <a:endCxn id="24" idx="1"/>
          </p:cNvCxnSpPr>
          <p:nvPr/>
        </p:nvCxnSpPr>
        <p:spPr>
          <a:xfrm rot="16200000" flipH="1">
            <a:off x="-143910" y="4878753"/>
            <a:ext cx="2412269" cy="216024"/>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841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A10E7-C852-8766-080F-7218FC220C8D}"/>
              </a:ext>
            </a:extLst>
          </p:cNvPr>
          <p:cNvSpPr>
            <a:spLocks noGrp="1"/>
          </p:cNvSpPr>
          <p:nvPr>
            <p:ph type="title"/>
          </p:nvPr>
        </p:nvSpPr>
        <p:spPr/>
        <p:txBody>
          <a:bodyPr/>
          <a:lstStyle/>
          <a:p>
            <a:r>
              <a:rPr lang="en-AU"/>
              <a:t>MANAGING FIRB ISSUES</a:t>
            </a:r>
          </a:p>
        </p:txBody>
      </p:sp>
      <p:sp>
        <p:nvSpPr>
          <p:cNvPr id="3" name="Content Placeholder 2">
            <a:extLst>
              <a:ext uri="{FF2B5EF4-FFF2-40B4-BE49-F238E27FC236}">
                <a16:creationId xmlns:a16="http://schemas.microsoft.com/office/drawing/2014/main" id="{03D9E096-7448-2A0A-D55E-88DD13F1465C}"/>
              </a:ext>
            </a:extLst>
          </p:cNvPr>
          <p:cNvSpPr>
            <a:spLocks noGrp="1"/>
          </p:cNvSpPr>
          <p:nvPr>
            <p:ph idx="1"/>
          </p:nvPr>
        </p:nvSpPr>
        <p:spPr/>
        <p:txBody>
          <a:bodyPr/>
          <a:lstStyle/>
          <a:p>
            <a:r>
              <a:rPr lang="en-AU"/>
              <a:t>Transactions must be conditional upon FIRB Approval if FIRB Approval is required (or approval must be obtained before entering into the agreement to acquire the property)</a:t>
            </a:r>
          </a:p>
          <a:p>
            <a:endParaRPr lang="en-AU"/>
          </a:p>
          <a:p>
            <a:r>
              <a:rPr lang="en-AU"/>
              <a:t>Complex purchasing vehicle structuring will not usually be sufficient to avoid the need for FIRB Approval because tracing provisions operate to capture the ultimate foreign acquirer</a:t>
            </a:r>
          </a:p>
          <a:p>
            <a:endParaRPr lang="en-AU"/>
          </a:p>
          <a:p>
            <a:r>
              <a:rPr lang="en-AU"/>
              <a:t>FIRB application fees are payable at the time the application is submitted</a:t>
            </a:r>
          </a:p>
        </p:txBody>
      </p:sp>
      <p:sp>
        <p:nvSpPr>
          <p:cNvPr id="4" name="Slide Number Placeholder 3">
            <a:extLst>
              <a:ext uri="{FF2B5EF4-FFF2-40B4-BE49-F238E27FC236}">
                <a16:creationId xmlns:a16="http://schemas.microsoft.com/office/drawing/2014/main" id="{BD5D991C-E9F7-9606-53E7-B102E77A9F33}"/>
              </a:ext>
            </a:extLst>
          </p:cNvPr>
          <p:cNvSpPr>
            <a:spLocks noGrp="1"/>
          </p:cNvSpPr>
          <p:nvPr>
            <p:ph type="sldNum" sz="quarter" idx="4"/>
          </p:nvPr>
        </p:nvSpPr>
        <p:spPr/>
        <p:txBody>
          <a:bodyPr/>
          <a:lstStyle/>
          <a:p>
            <a:fld id="{6AA0D82A-3546-47F5-86F2-7C1B0374902F}" type="slidenum">
              <a:rPr lang="en-AU" smtClean="0"/>
              <a:pPr/>
              <a:t>8</a:t>
            </a:fld>
            <a:endParaRPr lang="en-AU" dirty="0"/>
          </a:p>
        </p:txBody>
      </p:sp>
    </p:spTree>
    <p:extLst>
      <p:ext uri="{BB962C8B-B14F-4D97-AF65-F5344CB8AC3E}">
        <p14:creationId xmlns:p14="http://schemas.microsoft.com/office/powerpoint/2010/main" val="741392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B8D8-CCDE-C613-F88A-08E12D26DE3E}"/>
              </a:ext>
            </a:extLst>
          </p:cNvPr>
          <p:cNvSpPr>
            <a:spLocks noGrp="1"/>
          </p:cNvSpPr>
          <p:nvPr>
            <p:ph type="title"/>
          </p:nvPr>
        </p:nvSpPr>
        <p:spPr>
          <a:xfrm>
            <a:off x="378263" y="2669141"/>
            <a:ext cx="9947275" cy="1111490"/>
          </a:xfrm>
        </p:spPr>
        <p:txBody>
          <a:bodyPr/>
          <a:lstStyle/>
          <a:p>
            <a:pPr algn="ctr"/>
            <a:r>
              <a:rPr lang="en-AU"/>
              <a:t>Tax &amp; foreign surcharge implications</a:t>
            </a:r>
          </a:p>
        </p:txBody>
      </p:sp>
      <p:sp>
        <p:nvSpPr>
          <p:cNvPr id="4" name="Slide Number Placeholder 3">
            <a:extLst>
              <a:ext uri="{FF2B5EF4-FFF2-40B4-BE49-F238E27FC236}">
                <a16:creationId xmlns:a16="http://schemas.microsoft.com/office/drawing/2014/main" id="{D2152568-1638-13AC-B0F5-64330DB66F04}"/>
              </a:ext>
            </a:extLst>
          </p:cNvPr>
          <p:cNvSpPr>
            <a:spLocks noGrp="1"/>
          </p:cNvSpPr>
          <p:nvPr>
            <p:ph type="sldNum" sz="quarter" idx="4"/>
          </p:nvPr>
        </p:nvSpPr>
        <p:spPr/>
        <p:txBody>
          <a:bodyPr/>
          <a:lstStyle/>
          <a:p>
            <a:fld id="{6AA0D82A-3546-47F5-86F2-7C1B0374902F}" type="slidenum">
              <a:rPr lang="en-AU" smtClean="0"/>
              <a:pPr/>
              <a:t>9</a:t>
            </a:fld>
            <a:endParaRPr lang="en-AU" dirty="0"/>
          </a:p>
        </p:txBody>
      </p:sp>
      <p:sp>
        <p:nvSpPr>
          <p:cNvPr id="5" name="Footer Placeholder 4">
            <a:extLst>
              <a:ext uri="{FF2B5EF4-FFF2-40B4-BE49-F238E27FC236}">
                <a16:creationId xmlns:a16="http://schemas.microsoft.com/office/drawing/2014/main" id="{5F6ED1A5-8CC1-C6B2-671F-B38ACBAB1B61}"/>
              </a:ext>
            </a:extLst>
          </p:cNvPr>
          <p:cNvSpPr>
            <a:spLocks noGrp="1"/>
          </p:cNvSpPr>
          <p:nvPr>
            <p:ph type="ftr" sz="quarter" idx="3"/>
          </p:nvPr>
        </p:nvSpPr>
        <p:spPr/>
        <p:txBody>
          <a:bodyPr/>
          <a:lstStyle/>
          <a:p>
            <a:endParaRPr lang="en-AU" dirty="0"/>
          </a:p>
        </p:txBody>
      </p:sp>
    </p:spTree>
    <p:extLst>
      <p:ext uri="{BB962C8B-B14F-4D97-AF65-F5344CB8AC3E}">
        <p14:creationId xmlns:p14="http://schemas.microsoft.com/office/powerpoint/2010/main" val="2693261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Blank">
  <a:themeElements>
    <a:clrScheme name="Clayton Utz">
      <a:dk1>
        <a:srgbClr val="000000"/>
      </a:dk1>
      <a:lt1>
        <a:srgbClr val="FFFFFF"/>
      </a:lt1>
      <a:dk2>
        <a:srgbClr val="B4D012"/>
      </a:dk2>
      <a:lt2>
        <a:srgbClr val="877B77"/>
      </a:lt2>
      <a:accent1>
        <a:srgbClr val="000000"/>
      </a:accent1>
      <a:accent2>
        <a:srgbClr val="70ABC6"/>
      </a:accent2>
      <a:accent3>
        <a:srgbClr val="2E499C"/>
      </a:accent3>
      <a:accent4>
        <a:srgbClr val="861648"/>
      </a:accent4>
      <a:accent5>
        <a:srgbClr val="FAB641"/>
      </a:accent5>
      <a:accent6>
        <a:srgbClr val="E9E4DE"/>
      </a:accent6>
      <a:hlink>
        <a:srgbClr val="BFBFBF"/>
      </a:hlink>
      <a:folHlink>
        <a:srgbClr val="3C1A56"/>
      </a:folHlink>
    </a:clrScheme>
    <a:fontScheme name="Clayton Utz">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U Presentation A4 format.potx" id="{62FB77E2-D975-470A-A412-767AEC241507}" vid="{D29A8B06-A3A7-4DD2-B21F-F0ACFB956128}"/>
    </a:ext>
  </a:extLst>
</a:theme>
</file>

<file path=ppt/theme/theme2.xml><?xml version="1.0" encoding="utf-8"?>
<a:theme xmlns:a="http://schemas.openxmlformats.org/drawingml/2006/main" name="Office Theme">
  <a:themeElements>
    <a:clrScheme name="Clayton Utz Rebrand">
      <a:dk1>
        <a:srgbClr val="000000"/>
      </a:dk1>
      <a:lt1>
        <a:srgbClr val="FFFFFF"/>
      </a:lt1>
      <a:dk2>
        <a:srgbClr val="B4D012"/>
      </a:dk2>
      <a:lt2>
        <a:srgbClr val="737164"/>
      </a:lt2>
      <a:accent1>
        <a:srgbClr val="000000"/>
      </a:accent1>
      <a:accent2>
        <a:srgbClr val="737164"/>
      </a:accent2>
      <a:accent3>
        <a:srgbClr val="A8ADB4"/>
      </a:accent3>
      <a:accent4>
        <a:srgbClr val="B4D012"/>
      </a:accent4>
      <a:accent5>
        <a:srgbClr val="A0A5A9"/>
      </a:accent5>
      <a:accent6>
        <a:srgbClr val="000000"/>
      </a:accent6>
      <a:hlink>
        <a:srgbClr val="BFBFBF"/>
      </a:hlink>
      <a:folHlink>
        <a:srgbClr val="3C1A5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layton Utz Rebrand">
      <a:dk1>
        <a:srgbClr val="000000"/>
      </a:dk1>
      <a:lt1>
        <a:srgbClr val="FFFFFF"/>
      </a:lt1>
      <a:dk2>
        <a:srgbClr val="B4D012"/>
      </a:dk2>
      <a:lt2>
        <a:srgbClr val="737164"/>
      </a:lt2>
      <a:accent1>
        <a:srgbClr val="000000"/>
      </a:accent1>
      <a:accent2>
        <a:srgbClr val="737164"/>
      </a:accent2>
      <a:accent3>
        <a:srgbClr val="A8ADB4"/>
      </a:accent3>
      <a:accent4>
        <a:srgbClr val="B4D012"/>
      </a:accent4>
      <a:accent5>
        <a:srgbClr val="A0A5A9"/>
      </a:accent5>
      <a:accent6>
        <a:srgbClr val="000000"/>
      </a:accent6>
      <a:hlink>
        <a:srgbClr val="BFBFBF"/>
      </a:hlink>
      <a:folHlink>
        <a:srgbClr val="3C1A5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97A6DD54B2D4BB5F63558C9048978" ma:contentTypeVersion="14" ma:contentTypeDescription="Create a new document." ma:contentTypeScope="" ma:versionID="d9f534ef2cd954e3c9de9cedd33d9611">
  <xsd:schema xmlns:xsd="http://www.w3.org/2001/XMLSchema" xmlns:xs="http://www.w3.org/2001/XMLSchema" xmlns:p="http://schemas.microsoft.com/office/2006/metadata/properties" xmlns:ns2="26d4876d-1652-4741-a251-c7328cbe4eec" xmlns:ns3="675ad150-b751-47e2-ad83-2ce7a9a72029" targetNamespace="http://schemas.microsoft.com/office/2006/metadata/properties" ma:root="true" ma:fieldsID="d28fd622ca44a508f89c344eabb53311" ns2:_="" ns3:_="">
    <xsd:import namespace="26d4876d-1652-4741-a251-c7328cbe4eec"/>
    <xsd:import namespace="675ad150-b751-47e2-ad83-2ce7a9a720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4876d-1652-4741-a251-c7328cbe4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bbc5412-facb-47f6-beca-cc3ad60e99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5ad150-b751-47e2-ad83-2ce7a9a720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baef6dd-c4f8-403b-aac1-ae4cb52c231a}" ma:internalName="TaxCatchAll" ma:showField="CatchAllData" ma:web="675ad150-b751-47e2-ad83-2ce7a9a72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32903C-78C6-407C-A4D9-1338F1BD0A20}"/>
</file>

<file path=customXml/itemProps2.xml><?xml version="1.0" encoding="utf-8"?>
<ds:datastoreItem xmlns:ds="http://schemas.openxmlformats.org/officeDocument/2006/customXml" ds:itemID="{14B429BC-D9F0-46BD-BB6A-5826DD7DD6D0}"/>
</file>

<file path=docProps/app.xml><?xml version="1.0" encoding="utf-8"?>
<Properties xmlns="http://schemas.openxmlformats.org/officeDocument/2006/extended-properties" xmlns:vt="http://schemas.openxmlformats.org/officeDocument/2006/docPropsVTypes">
  <Words>2718</Words>
  <Application>Microsoft Office PowerPoint</Application>
  <PresentationFormat>Custom</PresentationFormat>
  <Paragraphs>270</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Acropolis Black</vt:lpstr>
      <vt:lpstr>ＭＳ Ｐゴシック</vt:lpstr>
      <vt:lpstr>Arial</vt:lpstr>
      <vt:lpstr>Calibri</vt:lpstr>
      <vt:lpstr>Georgia</vt:lpstr>
      <vt:lpstr>Times New Roman</vt:lpstr>
      <vt:lpstr>Webdings</vt:lpstr>
      <vt:lpstr>Wingdings 3</vt:lpstr>
      <vt:lpstr>Blank</vt:lpstr>
      <vt:lpstr>PowerPoint Presentation</vt:lpstr>
      <vt:lpstr>ABOUT US: CLAYTON UTZ</vt:lpstr>
      <vt:lpstr>Key issues: foreign investment in australia</vt:lpstr>
      <vt:lpstr>LEGAL AND REGULATORY BARRIERS</vt:lpstr>
      <vt:lpstr>Foreign investment review board</vt:lpstr>
      <vt:lpstr>When firb approval is required</vt:lpstr>
      <vt:lpstr>When firb approval is required</vt:lpstr>
      <vt:lpstr>MANAGING FIRB ISSUES</vt:lpstr>
      <vt:lpstr>Tax &amp; foreign surcharge implications</vt:lpstr>
      <vt:lpstr>Tax &amp; foreign surcharge implications</vt:lpstr>
      <vt:lpstr>Stamp duty  </vt:lpstr>
      <vt:lpstr>ADDITIONAL DUTY &amp; LAND TAX</vt:lpstr>
      <vt:lpstr>Structuring &amp; financing</vt:lpstr>
      <vt:lpstr>Structuring</vt:lpstr>
      <vt:lpstr>Structuring - Financing considerations</vt:lpstr>
      <vt:lpstr>Example of Head Unit Trust Structure</vt:lpstr>
      <vt:lpstr>Joint ventures</vt:lpstr>
      <vt:lpstr>Joint Ventures</vt:lpstr>
      <vt:lpstr>Financing – some alternatives</vt:lpstr>
      <vt:lpstr>Financing – some alternatives</vt:lpstr>
      <vt:lpstr>Fund-through basics</vt:lpstr>
      <vt:lpstr>Fund-through basics</vt:lpstr>
      <vt:lpstr>Fund-through benefits</vt:lpstr>
      <vt:lpstr>Fund-Through considerations for investors</vt:lpstr>
      <vt:lpstr>Fund-Through considerations for landowners</vt:lpstr>
      <vt:lpstr>Fund-Through considerations for landowners</vt:lpstr>
      <vt:lpstr>Key takeaways</vt:lpstr>
      <vt:lpstr>Key takeaways for foreign investor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