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3" r:id="rId2"/>
    <p:sldId id="362" r:id="rId3"/>
    <p:sldId id="370" r:id="rId4"/>
    <p:sldId id="371" r:id="rId5"/>
    <p:sldId id="372" r:id="rId6"/>
  </p:sldIdLst>
  <p:sldSz cx="10080625" cy="7559675"/>
  <p:notesSz cx="6742113" cy="9875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3" autoAdjust="0"/>
    <p:restoredTop sz="94654" autoAdjust="0"/>
  </p:normalViewPr>
  <p:slideViewPr>
    <p:cSldViewPr>
      <p:cViewPr varScale="1">
        <p:scale>
          <a:sx n="73" d="100"/>
          <a:sy n="73" d="100"/>
        </p:scale>
        <p:origin x="835" y="43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4" y="0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vert="horz" wrap="none" lIns="81938" tIns="40969" rIns="81938" bIns="40969" anchorCtr="0" compatLnSpc="0"/>
          <a:lstStyle/>
          <a:p>
            <a:pPr hangingPunct="0">
              <a:defRPr sz="1400"/>
            </a:pPr>
            <a:r>
              <a:rPr lang="nl-NL" sz="1300">
                <a:latin typeface="Arial" pitchFamily="18"/>
                <a:ea typeface="Microsoft YaHei" pitchFamily="2"/>
                <a:cs typeface="Mangal" pitchFamily="2"/>
              </a:rPr>
              <a:t>Kwartaalbijeenkomst 24, 16 mei 2019</a:t>
            </a: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quarter" idx="1"/>
          </p:nvPr>
        </p:nvSpPr>
        <p:spPr>
          <a:xfrm>
            <a:off x="3816201" y="0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vert="horz" wrap="none" lIns="81938" tIns="40969" rIns="81938" bIns="40969" anchorCtr="0" compatLnSpc="0"/>
          <a:lstStyle/>
          <a:p>
            <a:pPr algn="r" hangingPunct="0">
              <a:defRPr sz="1400"/>
            </a:pPr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2"/>
          </p:nvPr>
        </p:nvSpPr>
        <p:spPr>
          <a:xfrm>
            <a:off x="4" y="9382211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vert="horz" wrap="none" lIns="81938" tIns="40969" rIns="81938" bIns="40969" anchor="b" anchorCtr="0" compatLnSpc="0"/>
          <a:lstStyle/>
          <a:p>
            <a:pPr hangingPunct="0">
              <a:defRPr sz="1400"/>
            </a:pPr>
            <a:r>
              <a:rPr lang="nl-NL" sz="1300">
                <a:latin typeface="Arial" pitchFamily="18"/>
                <a:ea typeface="Microsoft YaHei" pitchFamily="2"/>
                <a:cs typeface="Mangal" pitchFamily="2"/>
              </a:rPr>
              <a:t>Hoek Ten Katen</a:t>
            </a:r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3"/>
          </p:nvPr>
        </p:nvSpPr>
        <p:spPr>
          <a:xfrm>
            <a:off x="3816201" y="9382211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vert="horz" wrap="none" lIns="81938" tIns="40969" rIns="81938" bIns="40969" anchor="b" anchorCtr="0" compatLnSpc="0"/>
          <a:lstStyle/>
          <a:p>
            <a:pPr algn="r" hangingPunct="0">
              <a:defRPr sz="1400"/>
            </a:pPr>
            <a:fld id="{C73E3203-7203-4F3A-8DAE-89EDB53EACA8}" type="slidenum">
              <a:rPr lang="nl-NL" sz="1300">
                <a:latin typeface="Arial" pitchFamily="18"/>
                <a:ea typeface="Microsoft YaHei" pitchFamily="2"/>
                <a:cs typeface="Mangal" pitchFamily="2"/>
              </a:rPr>
              <a:pPr algn="r" hangingPunct="0">
                <a:defRPr sz="1400"/>
              </a:pPr>
              <a:t>‹nr.›</a:t>
            </a:fld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1009658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49300"/>
            <a:ext cx="4940300" cy="370522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3"/>
          </p:nvPr>
        </p:nvSpPr>
        <p:spPr>
          <a:xfrm>
            <a:off x="674243" y="4690943"/>
            <a:ext cx="5393601" cy="44438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4" name="Tijdelijke aanduiding voor koptekst 3"/>
          <p:cNvSpPr txBox="1">
            <a:spLocks noGrp="1"/>
          </p:cNvSpPr>
          <p:nvPr>
            <p:ph type="hdr" sz="quarter"/>
          </p:nvPr>
        </p:nvSpPr>
        <p:spPr>
          <a:xfrm>
            <a:off x="4" y="0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nl-NL"/>
              <a:t>Kwartaalbijeenkomst 24, 16 mei 2019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idx="1"/>
          </p:nvPr>
        </p:nvSpPr>
        <p:spPr>
          <a:xfrm>
            <a:off x="3816201" y="0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4" y="9382211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nl-NL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nl-NL"/>
              <a:t>Hoek Ten Katen</a:t>
            </a:r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3816201" y="9382211"/>
            <a:ext cx="2925882" cy="4934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nl-NL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558C7B4-3D63-49C2-858A-4262FF830C3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7480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216000" marR="0" indent="-216000" rtl="0" hangingPunct="0">
      <a:tabLst/>
      <a:defRPr lang="nl-NL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0113" y="749300"/>
            <a:ext cx="4940300" cy="3705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674243" y="4690945"/>
            <a:ext cx="5393601" cy="308074"/>
          </a:xfrm>
        </p:spPr>
        <p:txBody>
          <a:bodyPr>
            <a:sp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58C7B4-3D63-49C2-858A-4262FF830C32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r>
              <a:rPr lang="nl-NL"/>
              <a:t>Kwartaalbijeenkomst 24, 16 mei 2019</a:t>
            </a:r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0113" y="749300"/>
            <a:ext cx="4940300" cy="3705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674244" y="4690945"/>
            <a:ext cx="5393601" cy="308074"/>
          </a:xfrm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58C7B4-3D63-49C2-858A-4262FF830C32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r>
              <a:rPr lang="nl-NL"/>
              <a:t>Kwartaalbijeenkomst 24, 16 mei 2019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nl-NL"/>
              <a:t>Hoek Ten Katen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0113" y="749300"/>
            <a:ext cx="4940300" cy="3705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674244" y="4690945"/>
            <a:ext cx="5393601" cy="308074"/>
          </a:xfrm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58C7B4-3D63-49C2-858A-4262FF830C32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r>
              <a:rPr lang="nl-NL"/>
              <a:t>Kwartaalbijeenkomst 24, 16 mei 2019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nl-NL"/>
              <a:t>Hoek Ten Katen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0113" y="749300"/>
            <a:ext cx="4940300" cy="3705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674244" y="4690945"/>
            <a:ext cx="5393601" cy="308074"/>
          </a:xfrm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58C7B4-3D63-49C2-858A-4262FF830C32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r>
              <a:rPr lang="nl-NL"/>
              <a:t>Kwartaalbijeenkomst 24, 16 mei 2019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nl-NL"/>
              <a:t>Hoek Ten Katen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0113" y="749300"/>
            <a:ext cx="4940300" cy="3705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674244" y="4690945"/>
            <a:ext cx="5393601" cy="308074"/>
          </a:xfrm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58C7B4-3D63-49C2-858A-4262FF830C32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r>
              <a:rPr lang="nl-NL"/>
              <a:t>Kwartaalbijeenkomst 24, 16 mei 2019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r>
              <a:rPr lang="nl-NL"/>
              <a:t>Hoek Ten Katen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F03EF7-FE8A-41FD-B6D1-B8A28B095F6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40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F74BA-A5E9-4ED2-9DC4-F3F5F968E65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44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EF5214-5D10-452B-8044-2213349EF2C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91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0A2868-CFC9-4A88-B007-72768585EAF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93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00DBDE-1618-483F-BFDA-D0B3C9466B4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1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937BC2-9975-4915-86C7-8818A8A596C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24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7B7B53-7ECA-45CB-B33C-6435BE91F6F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5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0EAF07-9F87-483A-ACCD-63490EA0E88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55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B8152F-245D-4663-9C99-231002B3286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4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AC929B-F4A7-4BEB-8292-FF80868D3B8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45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727F1A-2D96-43E4-8EE4-4F4848C4B91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31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CE681D3-08F7-4759-AF1B-B847DBF5A949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hangingPunct="0">
        <a:tabLst/>
        <a:defRPr lang="nl-NL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nl-NL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 txBox="1">
            <a:spLocks noGrp="1"/>
          </p:cNvSpPr>
          <p:nvPr>
            <p:ph type="subTitle" idx="4294967295"/>
          </p:nvPr>
        </p:nvSpPr>
        <p:spPr>
          <a:xfrm>
            <a:off x="503808" y="988271"/>
            <a:ext cx="8856793" cy="1282402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7989" indent="0">
              <a:buNone/>
            </a:pPr>
            <a:endParaRPr lang="nl-NL" sz="2000" dirty="0"/>
          </a:p>
          <a:p>
            <a:pPr marL="107989" indent="0">
              <a:buNone/>
            </a:pPr>
            <a:endParaRPr lang="nl-NL" sz="2000" dirty="0"/>
          </a:p>
          <a:p>
            <a:pPr marL="107989" indent="0">
              <a:buNone/>
            </a:pPr>
            <a:endParaRPr lang="nl-NL" sz="20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8238"/>
            <a:ext cx="10080625" cy="419150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811" y="7092459"/>
            <a:ext cx="1711606" cy="2099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15776" y="5436329"/>
            <a:ext cx="7254061" cy="40955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nl-NL" sz="2000" b="1" dirty="0"/>
              <a:t>WAREHOUSING – WHEN TRANSPORT TAKES A BREAK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4749" y="395461"/>
            <a:ext cx="9685668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marL="95250" indent="-95250"/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IBA MARITIME AND TRANSPORT LAW COMMITTEE MID YEAR CONFERENCE 6-8 JUNE 2022</a:t>
            </a:r>
          </a:p>
        </p:txBody>
      </p:sp>
    </p:spTree>
    <p:extLst>
      <p:ext uri="{BB962C8B-B14F-4D97-AF65-F5344CB8AC3E}">
        <p14:creationId xmlns:p14="http://schemas.microsoft.com/office/powerpoint/2010/main" val="10169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 txBox="1">
            <a:spLocks noGrp="1"/>
          </p:cNvSpPr>
          <p:nvPr>
            <p:ph type="subTitle" idx="4294967295"/>
          </p:nvPr>
        </p:nvSpPr>
        <p:spPr>
          <a:xfrm>
            <a:off x="503808" y="1231925"/>
            <a:ext cx="8856793" cy="795089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lvl="0" indent="0">
              <a:buNone/>
            </a:pPr>
            <a:endParaRPr lang="nl-NL" sz="2000" dirty="0">
              <a:latin typeface="+mn-lt"/>
            </a:endParaRPr>
          </a:p>
          <a:p>
            <a:pPr marL="108000" lvl="0" indent="0">
              <a:buNone/>
            </a:pPr>
            <a:endParaRPr lang="nl-NL" sz="2000" dirty="0">
              <a:latin typeface="+mn-lt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93812" y="971525"/>
            <a:ext cx="79468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9,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7 Dutch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600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is a contract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whereby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party,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depositary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obliges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party,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depositor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keep safe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return a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latter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entrusts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entrust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602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depositary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excercise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care of a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depositary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is “non-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contractual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exonerations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are allowed.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49" y="7113608"/>
            <a:ext cx="1711606" cy="2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2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47824" y="899517"/>
            <a:ext cx="77308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Contractual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exonerations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stipulations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”: (1)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keep safe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(2) return.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exoneration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allowed.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tank storage;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storage of breakbulk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storage in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bonded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warehouses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storage in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stores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are holding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contractual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exonerations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liability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extending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force majeure.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49" y="7113608"/>
            <a:ext cx="1711606" cy="2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9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 txBox="1">
            <a:spLocks noGrp="1"/>
          </p:cNvSpPr>
          <p:nvPr>
            <p:ph type="subTitle" idx="4294967295"/>
          </p:nvPr>
        </p:nvSpPr>
        <p:spPr>
          <a:xfrm>
            <a:off x="503808" y="827509"/>
            <a:ext cx="8856793" cy="795089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lvl="0" indent="0">
              <a:buNone/>
            </a:pPr>
            <a:endParaRPr lang="nl-NL" sz="2000" dirty="0">
              <a:latin typeface="+mn-lt"/>
            </a:endParaRPr>
          </a:p>
          <a:p>
            <a:pPr marL="108000" lvl="0" indent="0">
              <a:buNone/>
            </a:pPr>
            <a:endParaRPr lang="nl-NL" sz="2000" dirty="0">
              <a:latin typeface="+mn-lt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84875" y="971525"/>
            <a:ext cx="72306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liability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Impossible in cases of:</a:t>
            </a: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wilful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misconduct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damages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negligence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depositor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persons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deemed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of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company.</a:t>
            </a: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most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exonerations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held up in Court.</a:t>
            </a: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rare occasions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6:2 DCC is </a:t>
            </a:r>
            <a:r>
              <a:rPr lang="nl-N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succesful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49" y="7113608"/>
            <a:ext cx="1711606" cy="2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9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 txBox="1">
            <a:spLocks noGrp="1"/>
          </p:cNvSpPr>
          <p:nvPr>
            <p:ph type="subTitle" idx="4294967295"/>
          </p:nvPr>
        </p:nvSpPr>
        <p:spPr>
          <a:xfrm>
            <a:off x="503808" y="827509"/>
            <a:ext cx="8856793" cy="795089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lvl="0" indent="0">
              <a:buNone/>
            </a:pPr>
            <a:endParaRPr lang="nl-NL" sz="2000" dirty="0">
              <a:latin typeface="+mn-lt"/>
            </a:endParaRPr>
          </a:p>
          <a:p>
            <a:pPr marL="108000" lvl="0" indent="0">
              <a:buNone/>
            </a:pPr>
            <a:endParaRPr lang="nl-NL" sz="2000" dirty="0">
              <a:latin typeface="+mn-lt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84875" y="1259557"/>
            <a:ext cx="7043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6:2 sub 2 DCC:</a:t>
            </a: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rule binding upon them (obligor and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obligee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by virtue of law, usage or a juridical act does not apply to the extend that, in the given circumstances, this would be unacceptable according to standards of reasonableness and fairness.</a:t>
            </a:r>
          </a:p>
          <a:p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law:</a:t>
            </a:r>
          </a:p>
          <a:p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eating tennis balls;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contaminated diesel (gross negligence);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spare parts for vessels;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stolen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CD-rewriters and Himalaya-clause;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stolen Nokia’s: 1.8 million EURO’s and 55 EURO’s storage fees.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to procure for insurance.</a:t>
            </a:r>
          </a:p>
          <a:p>
            <a:pPr lvl="0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49" y="7113608"/>
            <a:ext cx="1711606" cy="2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0786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359</Words>
  <Application>Microsoft Office PowerPoint</Application>
  <PresentationFormat>Aangepast</PresentationFormat>
  <Paragraphs>84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StarSymbol</vt:lpstr>
      <vt:lpstr>Times New Roman</vt:lpstr>
      <vt:lpstr>Standaard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Sancties</dc:title>
  <dc:creator>philippine beerman</dc:creator>
  <cp:lastModifiedBy>Harmen hoek</cp:lastModifiedBy>
  <cp:revision>518</cp:revision>
  <cp:lastPrinted>2020-03-11T07:24:06Z</cp:lastPrinted>
  <dcterms:created xsi:type="dcterms:W3CDTF">2014-11-10T22:26:36Z</dcterms:created>
  <dcterms:modified xsi:type="dcterms:W3CDTF">2022-05-29T14:22:50Z</dcterms:modified>
</cp:coreProperties>
</file>