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0ED4-D0D2-4E28-8B4B-8EC23E3F6E6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A0CA-3BB2-4DFC-8E4C-CE4485C7E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A0CA-3BB2-4DFC-8E4C-CE4485C7E1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A0CA-3BB2-4DFC-8E4C-CE4485C7E1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1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65AF5-5DEC-43DD-AD30-4020A5180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3" descr="image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51" y="548875"/>
            <a:ext cx="5854499" cy="576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4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7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8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2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5343-3AF4-4C27-9677-584B782076D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2F61-D511-4F57-841E-DC3A4F96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0897" y="2244060"/>
            <a:ext cx="77502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 general </a:t>
            </a: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counsel’s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view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ES" sz="2400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16 May 2022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ttp://images.martindale.com/themes/mhc/images/aff/i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498" y="177132"/>
            <a:ext cx="940367" cy="12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3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07077" y="119113"/>
            <a:ext cx="11409875" cy="5853943"/>
            <a:chOff x="495573" y="111364"/>
            <a:chExt cx="11409875" cy="5853943"/>
          </a:xfrm>
        </p:grpSpPr>
        <p:sp>
          <p:nvSpPr>
            <p:cNvPr id="7" name="Rectangle 6"/>
            <p:cNvSpPr/>
            <p:nvPr/>
          </p:nvSpPr>
          <p:spPr>
            <a:xfrm>
              <a:off x="5460160" y="111364"/>
              <a:ext cx="1846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i="1" dirty="0">
                  <a:solidFill>
                    <a:schemeClr val="tx2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Session Co-Chairs</a:t>
              </a:r>
              <a:endParaRPr lang="en-US" sz="3200" b="1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59446" y="5625729"/>
              <a:ext cx="14403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i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Martin Roberts</a:t>
              </a:r>
              <a:endPara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36807" y="3147510"/>
              <a:ext cx="1040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b="1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Speakers</a:t>
              </a:r>
            </a:p>
          </p:txBody>
        </p:sp>
        <p:pic>
          <p:nvPicPr>
            <p:cNvPr id="2054" name="Picture 6" descr="http://33.media.tumblr.com/d2706e3a88da80333c7227bb9b3a3244/tumblr_inline_n7kmkeXVS01rwj0rh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9161" y="214590"/>
              <a:ext cx="906287" cy="906287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5573" y="5626753"/>
              <a:ext cx="2280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Pauline </a:t>
              </a:r>
              <a:r>
                <a:rPr lang="en-US" sz="1600" i="1" dirty="0" err="1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Bottema</a:t>
              </a:r>
              <a:r>
                <a:rPr lang="en-US" sz="1600" i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-Sanders</a:t>
              </a: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3300965" y="530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819528" y="5633478"/>
            <a:ext cx="1452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Vincent </a:t>
            </a:r>
            <a:r>
              <a:rPr lang="en-US" sz="1600" i="1" dirty="0" err="1"/>
              <a:t>Brugge</a:t>
            </a:r>
            <a:endParaRPr lang="en-US" sz="1600" i="1" dirty="0"/>
          </a:p>
        </p:txBody>
      </p:sp>
      <p:sp>
        <p:nvSpPr>
          <p:cNvPr id="35" name="26 CuadroTexto"/>
          <p:cNvSpPr txBox="1"/>
          <p:nvPr/>
        </p:nvSpPr>
        <p:spPr>
          <a:xfrm>
            <a:off x="7332447" y="5697710"/>
            <a:ext cx="1689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i="1" dirty="0"/>
              <a:t>Caroline de </a:t>
            </a:r>
            <a:r>
              <a:rPr lang="es-UY" sz="1600" i="1" dirty="0" err="1"/>
              <a:t>Waele</a:t>
            </a:r>
            <a:endParaRPr lang="es-UY" sz="1600" i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64D2C5-C3BB-440F-B8C7-48E155D0D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413" y="469337"/>
            <a:ext cx="1756299" cy="169055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5B67E64-C51A-4DF2-BE09-FCCA69177867}"/>
              </a:ext>
            </a:extLst>
          </p:cNvPr>
          <p:cNvSpPr/>
          <p:nvPr/>
        </p:nvSpPr>
        <p:spPr>
          <a:xfrm>
            <a:off x="4172784" y="2166431"/>
            <a:ext cx="14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Alejandro Payá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86F056-36E0-4978-A148-5D4164656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581" y="2639219"/>
            <a:ext cx="2078916" cy="28044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FFE490D-6FBD-4117-ACC3-7F8622E24E92}"/>
              </a:ext>
            </a:extLst>
          </p:cNvPr>
          <p:cNvSpPr/>
          <p:nvPr/>
        </p:nvSpPr>
        <p:spPr>
          <a:xfrm>
            <a:off x="6626043" y="2166431"/>
            <a:ext cx="1529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Philip van Hilten</a:t>
            </a:r>
            <a:endParaRPr lang="en-US" sz="16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1D8ABF2-614F-4CEE-A376-6D6E11A783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8" t="2365" r="42706" b="59376"/>
          <a:stretch/>
        </p:blipFill>
        <p:spPr>
          <a:xfrm>
            <a:off x="6611192" y="529927"/>
            <a:ext cx="1442511" cy="1690551"/>
          </a:xfrm>
          <a:prstGeom prst="rect">
            <a:avLst/>
          </a:prstGeom>
        </p:spPr>
      </p:pic>
      <p:pic>
        <p:nvPicPr>
          <p:cNvPr id="17" name="Picture 2" descr="AKD - Luxembourg - Firm Profile | ITR World Tax">
            <a:extLst>
              <a:ext uri="{FF2B5EF4-FFF2-40B4-BE49-F238E27FC236}">
                <a16:creationId xmlns:a16="http://schemas.microsoft.com/office/drawing/2014/main" id="{DD6D93AB-9BFF-4017-98A3-624A6CD46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7037" r="5657" b="6402"/>
          <a:stretch/>
        </p:blipFill>
        <p:spPr bwMode="auto">
          <a:xfrm>
            <a:off x="6688852" y="2420611"/>
            <a:ext cx="1375827" cy="5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r. Pauline Bottema - Sanders » Academie voor de Rechtspraktijk">
            <a:extLst>
              <a:ext uri="{FF2B5EF4-FFF2-40B4-BE49-F238E27FC236}">
                <a16:creationId xmlns:a16="http://schemas.microsoft.com/office/drawing/2014/main" id="{43C77A62-C42D-4881-88B8-05393244B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9"/>
          <a:stretch/>
        </p:blipFill>
        <p:spPr bwMode="auto">
          <a:xfrm>
            <a:off x="517883" y="3631469"/>
            <a:ext cx="1616881" cy="20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0892AA-B41B-4F46-8DD3-F47CA58363E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313" t="19512" r="11051" b="20612"/>
          <a:stretch/>
        </p:blipFill>
        <p:spPr>
          <a:xfrm>
            <a:off x="706476" y="5931474"/>
            <a:ext cx="936236" cy="8066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897F91-251F-4C6D-8A11-371F12A1F08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72" r="3852"/>
          <a:stretch/>
        </p:blipFill>
        <p:spPr>
          <a:xfrm>
            <a:off x="2819528" y="3644520"/>
            <a:ext cx="1778497" cy="2021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F284DE-2C6A-450B-8275-305F5A37A3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7537" b="26015"/>
          <a:stretch/>
        </p:blipFill>
        <p:spPr>
          <a:xfrm>
            <a:off x="3074768" y="5931592"/>
            <a:ext cx="936236" cy="5284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19B127-97D1-4F02-B6D1-6D99E9D6760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9302"/>
          <a:stretch/>
        </p:blipFill>
        <p:spPr>
          <a:xfrm>
            <a:off x="5197308" y="3644520"/>
            <a:ext cx="1514036" cy="20476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3FAD5A4-FAF6-4823-ACF9-DC3F1C62AED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352" r="14352" b="14958"/>
          <a:stretch/>
        </p:blipFill>
        <p:spPr>
          <a:xfrm>
            <a:off x="7376765" y="3644520"/>
            <a:ext cx="1716660" cy="2047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DA7D0F-4615-49D9-B11E-9A2991A64C5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9796" b="27887"/>
          <a:stretch/>
        </p:blipFill>
        <p:spPr>
          <a:xfrm>
            <a:off x="7524931" y="5953500"/>
            <a:ext cx="1304789" cy="552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043E1-FFEC-42F2-B421-6269C39590F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2278" t="1894" r="16644" b="8304"/>
          <a:stretch/>
        </p:blipFill>
        <p:spPr>
          <a:xfrm>
            <a:off x="9758846" y="3631470"/>
            <a:ext cx="1442817" cy="2054404"/>
          </a:xfrm>
          <a:prstGeom prst="rect">
            <a:avLst/>
          </a:prstGeom>
        </p:spPr>
      </p:pic>
      <p:sp>
        <p:nvSpPr>
          <p:cNvPr id="30" name="26 CuadroTexto">
            <a:extLst>
              <a:ext uri="{FF2B5EF4-FFF2-40B4-BE49-F238E27FC236}">
                <a16:creationId xmlns:a16="http://schemas.microsoft.com/office/drawing/2014/main" id="{FE3975C4-766F-4201-8857-3421B4BC4E17}"/>
              </a:ext>
            </a:extLst>
          </p:cNvPr>
          <p:cNvSpPr txBox="1"/>
          <p:nvPr/>
        </p:nvSpPr>
        <p:spPr>
          <a:xfrm>
            <a:off x="9957914" y="5687026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600" i="1" dirty="0"/>
              <a:t>Nora Klug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89660-C454-47C4-897F-B7309E5F2EF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8170" b="18170"/>
          <a:stretch/>
        </p:blipFill>
        <p:spPr>
          <a:xfrm>
            <a:off x="9811593" y="5953500"/>
            <a:ext cx="1304789" cy="465151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73ECAC3-00A5-412F-9C91-A3A6ECDD83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03" y="5941508"/>
            <a:ext cx="1258989" cy="5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Cuatrecasas, Gonçalves Pereira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Maria Ojados Tudela</dc:creator>
  <cp:lastModifiedBy>Maria Chew</cp:lastModifiedBy>
  <cp:revision>184</cp:revision>
  <dcterms:created xsi:type="dcterms:W3CDTF">2015-09-25T08:53:36Z</dcterms:created>
  <dcterms:modified xsi:type="dcterms:W3CDTF">2022-05-10T03:30:28Z</dcterms:modified>
</cp:coreProperties>
</file>