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3" r:id="rId3"/>
    <p:sldMasterId id="2147483970" r:id="rId4"/>
  </p:sldMasterIdLst>
  <p:notesMasterIdLst>
    <p:notesMasterId r:id="rId17"/>
  </p:notesMasterIdLst>
  <p:handoutMasterIdLst>
    <p:handoutMasterId r:id="rId18"/>
  </p:handoutMasterIdLst>
  <p:sldIdLst>
    <p:sldId id="433" r:id="rId5"/>
    <p:sldId id="509" r:id="rId6"/>
    <p:sldId id="512" r:id="rId7"/>
    <p:sldId id="510" r:id="rId8"/>
    <p:sldId id="483" r:id="rId9"/>
    <p:sldId id="513" r:id="rId10"/>
    <p:sldId id="495" r:id="rId11"/>
    <p:sldId id="514" r:id="rId12"/>
    <p:sldId id="511" r:id="rId13"/>
    <p:sldId id="508" r:id="rId14"/>
    <p:sldId id="497" r:id="rId15"/>
    <p:sldId id="390" r:id="rId16"/>
  </p:sldIdLst>
  <p:sldSz cx="9144000" cy="514985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00F7F6-493A-49AF-9BFD-B57C06AD1270}">
          <p14:sldIdLst>
            <p14:sldId id="433"/>
            <p14:sldId id="509"/>
            <p14:sldId id="512"/>
            <p14:sldId id="510"/>
            <p14:sldId id="483"/>
            <p14:sldId id="513"/>
            <p14:sldId id="495"/>
            <p14:sldId id="514"/>
            <p14:sldId id="511"/>
            <p14:sldId id="508"/>
            <p14:sldId id="497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5" userDrawn="1">
          <p15:clr>
            <a:srgbClr val="A4A3A4"/>
          </p15:clr>
        </p15:guide>
        <p15:guide id="2" pos="5520" userDrawn="1">
          <p15:clr>
            <a:srgbClr val="A4A3A4"/>
          </p15:clr>
        </p15:guide>
        <p15:guide id="3" pos="222" userDrawn="1">
          <p15:clr>
            <a:srgbClr val="A4A3A4"/>
          </p15:clr>
        </p15:guide>
        <p15:guide id="4" orient="horz" pos="3094">
          <p15:clr>
            <a:srgbClr val="A4A3A4"/>
          </p15:clr>
        </p15:guide>
        <p15:guide id="5" orient="horz" pos="171" userDrawn="1">
          <p15:clr>
            <a:srgbClr val="A4A3A4"/>
          </p15:clr>
        </p15:guide>
        <p15:guide id="6" pos="5533">
          <p15:clr>
            <a:srgbClr val="A4A3A4"/>
          </p15:clr>
        </p15:guide>
        <p15:guide id="7" pos="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FAF"/>
    <a:srgbClr val="4F2750"/>
    <a:srgbClr val="E17A38"/>
    <a:srgbClr val="1D3544"/>
    <a:srgbClr val="D0CDD0"/>
    <a:srgbClr val="33CC33"/>
    <a:srgbClr val="00CC66"/>
    <a:srgbClr val="FFFFFF"/>
    <a:srgbClr val="CEC8C1"/>
    <a:srgbClr val="381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1FFA2-A19F-4ACE-A095-DC28D37954AE}" v="2" dt="2023-07-09T08:18:58.975"/>
  </p1510:revLst>
</p1510:revInfo>
</file>

<file path=ppt/tableStyles.xml><?xml version="1.0" encoding="utf-8"?>
<a:tblStyleLst xmlns:a="http://schemas.openxmlformats.org/drawingml/2006/main" def="{00A15C55-8517-42AA-B614-E9B94910E393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78515" autoAdjust="0"/>
  </p:normalViewPr>
  <p:slideViewPr>
    <p:cSldViewPr snapToGrid="0">
      <p:cViewPr varScale="1">
        <p:scale>
          <a:sx n="42" d="100"/>
          <a:sy n="42" d="100"/>
        </p:scale>
        <p:origin x="1104" y="36"/>
      </p:cViewPr>
      <p:guideLst>
        <p:guide orient="horz" pos="2885"/>
        <p:guide pos="5520"/>
        <p:guide pos="222"/>
        <p:guide orient="horz" pos="3094"/>
        <p:guide orient="horz" pos="171"/>
        <p:guide pos="5533"/>
        <p:guide pos="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7" y="1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/>
          <a:lstStyle>
            <a:lvl1pPr algn="r">
              <a:defRPr sz="1400"/>
            </a:lvl1pPr>
          </a:lstStyle>
          <a:p>
            <a:fld id="{61127DD9-3CDE-8F4D-827E-22854F5C0F46}" type="datetimeFigureOut">
              <a:rPr lang="en-US" smtClean="0"/>
              <a:t>2023-07-09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263517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7" y="9263517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 anchor="b"/>
          <a:lstStyle>
            <a:lvl1pPr algn="r">
              <a:defRPr sz="1400"/>
            </a:lvl1pPr>
          </a:lstStyle>
          <a:p>
            <a:fld id="{81DA3B80-9252-C14B-8C04-E67C37CF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4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7" y="1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/>
          <a:lstStyle>
            <a:lvl1pPr algn="r">
              <a:defRPr sz="1400"/>
            </a:lvl1pPr>
          </a:lstStyle>
          <a:p>
            <a:fld id="{58C6C88A-12A5-D74C-B040-E2445D56C519}" type="datetimeFigureOut">
              <a:rPr lang="en-US" smtClean="0"/>
              <a:t>2023-07-09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28663"/>
            <a:ext cx="6497638" cy="3660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551" tIns="52276" rIns="104551" bIns="52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633264"/>
            <a:ext cx="5335270" cy="4389722"/>
          </a:xfrm>
          <a:prstGeom prst="rect">
            <a:avLst/>
          </a:prstGeom>
        </p:spPr>
        <p:txBody>
          <a:bodyPr vert="horz" lIns="104551" tIns="52276" rIns="104551" bIns="5227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263517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7" y="9263517"/>
            <a:ext cx="2889938" cy="487079"/>
          </a:xfrm>
          <a:prstGeom prst="rect">
            <a:avLst/>
          </a:prstGeom>
        </p:spPr>
        <p:txBody>
          <a:bodyPr vert="horz" lIns="104551" tIns="52276" rIns="104551" bIns="52276" rtlCol="0" anchor="b"/>
          <a:lstStyle>
            <a:lvl1pPr algn="r">
              <a:defRPr sz="1400"/>
            </a:lvl1pPr>
          </a:lstStyle>
          <a:p>
            <a:fld id="{3BD5475B-9FCA-CF46-849D-01350348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475B-9FCA-CF46-849D-01350348CD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475B-9FCA-CF46-849D-01350348CD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475B-9FCA-CF46-849D-01350348CD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475B-9FCA-CF46-849D-01350348CD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475B-9FCA-CF46-849D-01350348CD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FB2F-82A1-402B-8811-69ECA29B9DB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02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how Titl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9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273267"/>
            <a:ext cx="4403725" cy="2451352"/>
          </a:xfrm>
        </p:spPr>
        <p:txBody>
          <a:bodyPr wrap="square" anchor="b">
            <a:noAutofit/>
          </a:bodyPr>
          <a:lstStyle>
            <a:lvl1pPr>
              <a:defRPr sz="2800" cap="all" baseline="0">
                <a:solidFill>
                  <a:srgbClr val="1D3544"/>
                </a:solidFill>
              </a:defRPr>
            </a:lvl1pPr>
          </a:lstStyle>
          <a:p>
            <a:r>
              <a:rPr lang="en-US" dirty="0"/>
              <a:t>SLIDESHOW TITLE - FULL IMAGE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04499" y="2732087"/>
            <a:ext cx="4400901" cy="956997"/>
          </a:xfrm>
        </p:spPr>
        <p:txBody>
          <a:bodyPr vert="horz" wrap="square">
            <a:noAutofit/>
          </a:bodyPr>
          <a:lstStyle>
            <a:lvl1pPr>
              <a:defRPr sz="2000">
                <a:solidFill>
                  <a:srgbClr val="E17A38"/>
                </a:solidFill>
              </a:defRPr>
            </a:lvl1pPr>
          </a:lstStyle>
          <a:p>
            <a:pPr lvl="0"/>
            <a:r>
              <a:rPr lang="en-GB" dirty="0"/>
              <a:t>Subhead style </a:t>
            </a:r>
            <a:r>
              <a:rPr lang="en-GB" dirty="0" err="1"/>
              <a:t>20pt</a:t>
            </a:r>
            <a:r>
              <a:rPr lang="en-GB" dirty="0"/>
              <a:t> Trebuchet Regular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04500" y="4106636"/>
            <a:ext cx="3124550" cy="731772"/>
          </a:xfrm>
        </p:spPr>
        <p:txBody>
          <a:bodyPr vert="horz" anchor="t" anchorCtr="0">
            <a:noAutofit/>
          </a:bodyPr>
          <a:lstStyle>
            <a:lvl1pPr>
              <a:defRPr sz="1200" baseline="0">
                <a:solidFill>
                  <a:srgbClr val="1D3544"/>
                </a:solidFill>
              </a:defRPr>
            </a:lvl1pPr>
          </a:lstStyle>
          <a:p>
            <a:pPr lvl="0"/>
            <a:r>
              <a:rPr lang="en-GB" dirty="0"/>
              <a:t>Author(s) Name and Date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013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Three column text</a:t>
            </a:r>
            <a:endParaRPr lang="en-US" dirty="0"/>
          </a:p>
        </p:txBody>
      </p:sp>
      <p:sp>
        <p:nvSpPr>
          <p:cNvPr id="8" name="Holder 3"/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748C2C-5F86-CA4D-9BA7-B9FF7A629E7F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7663" y="1549754"/>
            <a:ext cx="2592000" cy="1204913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165369" y="1549755"/>
            <a:ext cx="2592000" cy="1204912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983076" y="1549755"/>
            <a:ext cx="2592000" cy="1204912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81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Text and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6570" y="1131212"/>
            <a:ext cx="4176000" cy="3417927"/>
          </a:xfrm>
        </p:spPr>
        <p:txBody>
          <a:bodyPr/>
          <a:lstStyle>
            <a:lvl1pPr marL="171450" indent="-171450">
              <a:spcAft>
                <a:spcPts val="12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360000" indent="-171450">
              <a:spcAft>
                <a:spcPts val="12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576000" indent="-171450">
              <a:spcAft>
                <a:spcPts val="12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8" hasCustomPrompt="1"/>
          </p:nvPr>
        </p:nvSpPr>
        <p:spPr>
          <a:xfrm>
            <a:off x="4663200" y="1131213"/>
            <a:ext cx="4176000" cy="341792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480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CC4DF0C-F05F-514A-ABAC-EB044519B4DD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8424545" h="4267200">
                <a:moveTo>
                  <a:pt x="0" y="4267200"/>
                </a:moveTo>
                <a:lnTo>
                  <a:pt x="8423998" y="4267200"/>
                </a:lnTo>
                <a:lnTo>
                  <a:pt x="8423998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1D35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3E0ACD-4BA4-F347-9EAE-DC68EBB0C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and Table - dark background</a:t>
            </a:r>
            <a:endParaRPr lang="en-US" dirty="0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697349DC-44BE-D14D-BDA7-290C24A141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094782A9-674C-1C44-BB7E-A73C110A76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6E5938-4901-FE4C-8237-A42C4386943F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1AE8AD4-40E5-9943-9185-F84E20E6B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67" y="4811869"/>
            <a:ext cx="1453786" cy="9798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42516" y="1098755"/>
            <a:ext cx="4176000" cy="3457247"/>
          </a:xfrm>
        </p:spPr>
        <p:txBody>
          <a:bodyPr/>
          <a:lstStyle>
            <a:lvl1pPr marL="171450" indent="-1714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60000" indent="-171450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576000" indent="-1714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4681538" y="1098550"/>
            <a:ext cx="4176000" cy="3457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817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5533">
          <p15:clr>
            <a:srgbClr val="FBAE40"/>
          </p15:clr>
        </p15:guide>
        <p15:guide id="3" orient="horz" pos="170">
          <p15:clr>
            <a:srgbClr val="FBAE40"/>
          </p15:clr>
        </p15:guide>
        <p15:guide id="4" pos="3356">
          <p15:clr>
            <a:srgbClr val="FBAE40"/>
          </p15:clr>
        </p15:guide>
        <p15:guide id="5" pos="4542">
          <p15:clr>
            <a:srgbClr val="FBAE40"/>
          </p15:clr>
        </p15:guide>
        <p15:guide id="6" orient="horz" pos="2889">
          <p15:clr>
            <a:srgbClr val="FBAE40"/>
          </p15:clr>
        </p15:guide>
        <p15:guide id="7" pos="4160">
          <p15:clr>
            <a:srgbClr val="FBAE40"/>
          </p15:clr>
        </p15:guide>
        <p15:guide id="8" pos="5483">
          <p15:clr>
            <a:srgbClr val="FBAE40"/>
          </p15:clr>
        </p15:guide>
        <p15:guide id="9" pos="5136">
          <p15:clr>
            <a:srgbClr val="FBAE40"/>
          </p15:clr>
        </p15:guide>
        <p15:guide id="10" pos="4505">
          <p15:clr>
            <a:srgbClr val="FBAE40"/>
          </p15:clr>
        </p15:guide>
        <p15:guide id="11" orient="horz" pos="9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Text and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E2EC8-CD23-5143-84A4-52315E6699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63200" y="1098755"/>
            <a:ext cx="4176000" cy="35415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6571" y="1098755"/>
            <a:ext cx="4176000" cy="1901620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90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4678362" y="1373505"/>
            <a:ext cx="4176000" cy="3078388"/>
          </a:xfrm>
        </p:spPr>
        <p:txBody>
          <a:bodyPr vert="horz">
            <a:noAutofit/>
          </a:bodyPr>
          <a:lstStyle>
            <a:lvl1pPr>
              <a:defRPr sz="1200" baseline="0"/>
            </a:lvl1pPr>
          </a:lstStyle>
          <a:p>
            <a:r>
              <a:rPr lang="en-US" dirty="0"/>
              <a:t>Click then select chart style.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72709E-B1D7-8343-8790-D0EC5EBFCC41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3755F5E-4143-C945-9F93-B02580891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Text and chart</a:t>
            </a:r>
            <a:endParaRPr lang="en-US" dirty="0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F03E24B3-62A0-1F4D-89EF-BEFA8BBD1C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chemeClr val="accent4"/>
                </a:solidFill>
              </a:defRPr>
            </a:lvl1pPr>
          </a:lstStyle>
          <a:p>
            <a:r>
              <a:rPr lang="en-US"/>
              <a:t>Sub header style renditatur, ipicid etur 20pt Regular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47663" y="1373505"/>
            <a:ext cx="4176000" cy="1866900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62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3710" y="377077"/>
            <a:ext cx="841929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Single bullet point list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EAD387-7FB2-6A4C-B7AA-592CFCCD6636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3710" y="1206394"/>
            <a:ext cx="8419290" cy="3315600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4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3E0ACD-4BA4-F347-9EAE-DC68EBB0C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Text and bullet list</a:t>
            </a:r>
            <a:endParaRPr lang="en-US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29089EC0-1FAC-7941-91DC-8D55D3F9E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71FFAFE-DEEE-2444-B898-80392C677B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9AF857B-8AD5-7145-8D38-B2935B962D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2A164E-989A-3344-8894-27532CD604E3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2278" y="1486569"/>
            <a:ext cx="4176922" cy="2965324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</p:spTree>
    <p:extLst>
      <p:ext uri="{BB962C8B-B14F-4D97-AF65-F5344CB8AC3E}">
        <p14:creationId xmlns:p14="http://schemas.microsoft.com/office/powerpoint/2010/main" val="23785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5533">
          <p15:clr>
            <a:srgbClr val="FBAE40"/>
          </p15:clr>
        </p15:guide>
        <p15:guide id="3" orient="horz" pos="170">
          <p15:clr>
            <a:srgbClr val="FBAE40"/>
          </p15:clr>
        </p15:guide>
        <p15:guide id="4" pos="3356">
          <p15:clr>
            <a:srgbClr val="FBAE40"/>
          </p15:clr>
        </p15:guide>
        <p15:guide id="5" pos="4542">
          <p15:clr>
            <a:srgbClr val="FBAE40"/>
          </p15:clr>
        </p15:guide>
        <p15:guide id="6" orient="horz" pos="2889">
          <p15:clr>
            <a:srgbClr val="FBAE40"/>
          </p15:clr>
        </p15:guide>
        <p15:guide id="7" pos="4160">
          <p15:clr>
            <a:srgbClr val="FBAE40"/>
          </p15:clr>
        </p15:guide>
        <p15:guide id="8" pos="5483">
          <p15:clr>
            <a:srgbClr val="FBAE40"/>
          </p15:clr>
        </p15:guide>
        <p15:guide id="9" pos="5136">
          <p15:clr>
            <a:srgbClr val="FBAE40"/>
          </p15:clr>
        </p15:guide>
        <p15:guide id="10" pos="4505">
          <p15:clr>
            <a:srgbClr val="FBAE40"/>
          </p15:clr>
        </p15:guide>
        <p15:guide id="11" orient="horz" pos="9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ullet list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CC4DF0C-F05F-514A-ABAC-EB044519B4DD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8424545" h="4267200">
                <a:moveTo>
                  <a:pt x="0" y="4267200"/>
                </a:moveTo>
                <a:lnTo>
                  <a:pt x="8423998" y="4267200"/>
                </a:lnTo>
                <a:lnTo>
                  <a:pt x="8423998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1D3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C3AEA424-07C7-5647-9909-B48B37DA5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2997" y="1589914"/>
            <a:ext cx="4152803" cy="2910930"/>
          </a:xfrm>
        </p:spPr>
        <p:txBody>
          <a:bodyPr lIns="0" tIns="0" rIns="0" bIns="0">
            <a:noAutofit/>
          </a:bodyPr>
          <a:lstStyle>
            <a:lvl1pPr>
              <a:defRPr sz="1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3E0ACD-4BA4-F347-9EAE-DC68EBB0C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and bullet list - dark background</a:t>
            </a:r>
            <a:endParaRPr lang="en-US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29089EC0-1FAC-7941-91DC-8D55D3F9E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2278" y="1593728"/>
            <a:ext cx="4176922" cy="2936913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720000" indent="-342900">
              <a:spcAft>
                <a:spcPts val="6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1080000" indent="-34290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</p:spTree>
    <p:extLst>
      <p:ext uri="{BB962C8B-B14F-4D97-AF65-F5344CB8AC3E}">
        <p14:creationId xmlns:p14="http://schemas.microsoft.com/office/powerpoint/2010/main" val="27395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5533">
          <p15:clr>
            <a:srgbClr val="FBAE40"/>
          </p15:clr>
        </p15:guide>
        <p15:guide id="3" orient="horz" pos="170">
          <p15:clr>
            <a:srgbClr val="FBAE40"/>
          </p15:clr>
        </p15:guide>
        <p15:guide id="4" pos="3356">
          <p15:clr>
            <a:srgbClr val="FBAE40"/>
          </p15:clr>
        </p15:guide>
        <p15:guide id="5" pos="4542">
          <p15:clr>
            <a:srgbClr val="FBAE40"/>
          </p15:clr>
        </p15:guide>
        <p15:guide id="6" orient="horz" pos="2889">
          <p15:clr>
            <a:srgbClr val="FBAE40"/>
          </p15:clr>
        </p15:guide>
        <p15:guide id="7" pos="4160">
          <p15:clr>
            <a:srgbClr val="FBAE40"/>
          </p15:clr>
        </p15:guide>
        <p15:guide id="8" pos="5483">
          <p15:clr>
            <a:srgbClr val="FBAE40"/>
          </p15:clr>
        </p15:guide>
        <p15:guide id="9" pos="5136">
          <p15:clr>
            <a:srgbClr val="FBAE40"/>
          </p15:clr>
        </p15:guide>
        <p15:guide id="10" pos="4505">
          <p15:clr>
            <a:srgbClr val="FBAE40"/>
          </p15:clr>
        </p15:guide>
        <p15:guide id="11" orient="horz" pos="9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35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Profile slide one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6571" y="3293737"/>
            <a:ext cx="4176000" cy="707886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63200" y="3293737"/>
            <a:ext cx="4176000" cy="707886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E73797F-B7C9-6147-8439-D1B9CA92A73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47300" y="1184770"/>
            <a:ext cx="1882697" cy="18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5B51784-BBDD-C84E-ACEC-8A7862590E8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80696" y="1184770"/>
            <a:ext cx="1882697" cy="18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how Title - with slas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273267"/>
            <a:ext cx="3951605" cy="2451352"/>
          </a:xfrm>
        </p:spPr>
        <p:txBody>
          <a:bodyPr wrap="square" anchor="b">
            <a:noAutofit/>
          </a:bodyPr>
          <a:lstStyle>
            <a:lvl1pPr>
              <a:defRPr sz="2800" cap="all" baseline="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Slideshow Title - with slash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04499" y="2732087"/>
            <a:ext cx="3948781" cy="956997"/>
          </a:xfrm>
        </p:spPr>
        <p:txBody>
          <a:bodyPr vert="horz" wrap="square">
            <a:noAutofit/>
          </a:bodyPr>
          <a:lstStyle>
            <a:lvl1pPr>
              <a:defRPr sz="2000">
                <a:solidFill>
                  <a:srgbClr val="E17A38"/>
                </a:solidFill>
              </a:defRPr>
            </a:lvl1pPr>
          </a:lstStyle>
          <a:p>
            <a:pPr lvl="0"/>
            <a:r>
              <a:rPr lang="en-GB" dirty="0"/>
              <a:t>Subhead style </a:t>
            </a:r>
            <a:r>
              <a:rPr lang="en-GB" dirty="0" err="1"/>
              <a:t>20pt</a:t>
            </a:r>
            <a:r>
              <a:rPr lang="en-GB" dirty="0"/>
              <a:t> Trebuchet Regular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04500" y="4106636"/>
            <a:ext cx="3124550" cy="731772"/>
          </a:xfrm>
        </p:spPr>
        <p:txBody>
          <a:bodyPr vert="horz" anchor="t" anchorCtr="0">
            <a:noAutofit/>
          </a:bodyPr>
          <a:lstStyle>
            <a:lvl1pPr>
              <a:defRPr sz="1200" baseline="0">
                <a:solidFill>
                  <a:srgbClr val="1D3544"/>
                </a:solidFill>
              </a:defRPr>
            </a:lvl1pPr>
          </a:lstStyle>
          <a:p>
            <a:pPr lvl="0"/>
            <a:r>
              <a:rPr lang="en-GB" dirty="0"/>
              <a:t>Author(s) Name and Date 12pt Regular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A35BD-7693-E640-A782-CD3FE1BA6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3" t="35897" r="6932" b="12171"/>
          <a:stretch>
            <a:fillRect/>
          </a:stretch>
        </p:blipFill>
        <p:spPr>
          <a:xfrm>
            <a:off x="643590" y="273267"/>
            <a:ext cx="3246369" cy="39884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073555" y="-1"/>
            <a:ext cx="5076099" cy="5158317"/>
          </a:xfrm>
          <a:custGeom>
            <a:avLst/>
            <a:gdLst>
              <a:gd name="connsiteX0" fmla="*/ 0 w 5704418"/>
              <a:gd name="connsiteY0" fmla="*/ 5149850 h 5149850"/>
              <a:gd name="connsiteX1" fmla="*/ 1287463 w 5704418"/>
              <a:gd name="connsiteY1" fmla="*/ 0 h 5149850"/>
              <a:gd name="connsiteX2" fmla="*/ 5704418 w 5704418"/>
              <a:gd name="connsiteY2" fmla="*/ 0 h 5149850"/>
              <a:gd name="connsiteX3" fmla="*/ 4416956 w 5704418"/>
              <a:gd name="connsiteY3" fmla="*/ 5149850 h 5149850"/>
              <a:gd name="connsiteX4" fmla="*/ 0 w 5704418"/>
              <a:gd name="connsiteY4" fmla="*/ 5149850 h 5149850"/>
              <a:gd name="connsiteX0" fmla="*/ 0 w 5704418"/>
              <a:gd name="connsiteY0" fmla="*/ 5149850 h 5149850"/>
              <a:gd name="connsiteX1" fmla="*/ 2232343 w 5704418"/>
              <a:gd name="connsiteY1" fmla="*/ 0 h 5149850"/>
              <a:gd name="connsiteX2" fmla="*/ 5704418 w 5704418"/>
              <a:gd name="connsiteY2" fmla="*/ 0 h 5149850"/>
              <a:gd name="connsiteX3" fmla="*/ 4416956 w 5704418"/>
              <a:gd name="connsiteY3" fmla="*/ 5149850 h 5149850"/>
              <a:gd name="connsiteX4" fmla="*/ 0 w 5704418"/>
              <a:gd name="connsiteY4" fmla="*/ 5149850 h 5149850"/>
              <a:gd name="connsiteX0" fmla="*/ 0 w 5704418"/>
              <a:gd name="connsiteY0" fmla="*/ 5149850 h 5149850"/>
              <a:gd name="connsiteX1" fmla="*/ 2232343 w 5704418"/>
              <a:gd name="connsiteY1" fmla="*/ 0 h 5149850"/>
              <a:gd name="connsiteX2" fmla="*/ 5704418 w 5704418"/>
              <a:gd name="connsiteY2" fmla="*/ 0 h 5149850"/>
              <a:gd name="connsiteX3" fmla="*/ 4416956 w 5704418"/>
              <a:gd name="connsiteY3" fmla="*/ 5149850 h 5149850"/>
              <a:gd name="connsiteX4" fmla="*/ 3978911 w 5704418"/>
              <a:gd name="connsiteY4" fmla="*/ 5145754 h 5149850"/>
              <a:gd name="connsiteX5" fmla="*/ 0 w 5704418"/>
              <a:gd name="connsiteY5" fmla="*/ 5149850 h 5149850"/>
              <a:gd name="connsiteX0" fmla="*/ 0 w 5704418"/>
              <a:gd name="connsiteY0" fmla="*/ 5149850 h 5160010"/>
              <a:gd name="connsiteX1" fmla="*/ 2232343 w 5704418"/>
              <a:gd name="connsiteY1" fmla="*/ 0 h 5160010"/>
              <a:gd name="connsiteX2" fmla="*/ 5704418 w 5704418"/>
              <a:gd name="connsiteY2" fmla="*/ 0 h 5160010"/>
              <a:gd name="connsiteX3" fmla="*/ 3969916 w 5704418"/>
              <a:gd name="connsiteY3" fmla="*/ 5160010 h 5160010"/>
              <a:gd name="connsiteX4" fmla="*/ 3978911 w 5704418"/>
              <a:gd name="connsiteY4" fmla="*/ 5145754 h 5160010"/>
              <a:gd name="connsiteX5" fmla="*/ 0 w 5704418"/>
              <a:gd name="connsiteY5" fmla="*/ 5149850 h 5160010"/>
              <a:gd name="connsiteX0" fmla="*/ 0 w 5704418"/>
              <a:gd name="connsiteY0" fmla="*/ 5149850 h 5160010"/>
              <a:gd name="connsiteX1" fmla="*/ 2232343 w 5704418"/>
              <a:gd name="connsiteY1" fmla="*/ 0 h 5160010"/>
              <a:gd name="connsiteX2" fmla="*/ 5704418 w 5704418"/>
              <a:gd name="connsiteY2" fmla="*/ 0 h 5160010"/>
              <a:gd name="connsiteX3" fmla="*/ 5035551 w 5704418"/>
              <a:gd name="connsiteY3" fmla="*/ 2651474 h 5160010"/>
              <a:gd name="connsiteX4" fmla="*/ 3969916 w 5704418"/>
              <a:gd name="connsiteY4" fmla="*/ 5160010 h 5160010"/>
              <a:gd name="connsiteX5" fmla="*/ 3978911 w 5704418"/>
              <a:gd name="connsiteY5" fmla="*/ 5145754 h 5160010"/>
              <a:gd name="connsiteX6" fmla="*/ 0 w 5704418"/>
              <a:gd name="connsiteY6" fmla="*/ 5149850 h 5160010"/>
              <a:gd name="connsiteX0" fmla="*/ 0 w 5704418"/>
              <a:gd name="connsiteY0" fmla="*/ 5149850 h 5160010"/>
              <a:gd name="connsiteX1" fmla="*/ 2232343 w 5704418"/>
              <a:gd name="connsiteY1" fmla="*/ 0 h 5160010"/>
              <a:gd name="connsiteX2" fmla="*/ 5704418 w 5704418"/>
              <a:gd name="connsiteY2" fmla="*/ 0 h 5160010"/>
              <a:gd name="connsiteX3" fmla="*/ 5035551 w 5704418"/>
              <a:gd name="connsiteY3" fmla="*/ 2651474 h 5160010"/>
              <a:gd name="connsiteX4" fmla="*/ 3969916 w 5704418"/>
              <a:gd name="connsiteY4" fmla="*/ 5160010 h 5160010"/>
              <a:gd name="connsiteX5" fmla="*/ 3978911 w 5704418"/>
              <a:gd name="connsiteY5" fmla="*/ 5145754 h 5160010"/>
              <a:gd name="connsiteX6" fmla="*/ 0 w 5704418"/>
              <a:gd name="connsiteY6" fmla="*/ 5149850 h 5160010"/>
              <a:gd name="connsiteX0" fmla="*/ 0 w 5704418"/>
              <a:gd name="connsiteY0" fmla="*/ 5149850 h 5160010"/>
              <a:gd name="connsiteX1" fmla="*/ 2232343 w 5704418"/>
              <a:gd name="connsiteY1" fmla="*/ 0 h 5160010"/>
              <a:gd name="connsiteX2" fmla="*/ 5704418 w 5704418"/>
              <a:gd name="connsiteY2" fmla="*/ 0 h 5160010"/>
              <a:gd name="connsiteX3" fmla="*/ 5035551 w 5704418"/>
              <a:gd name="connsiteY3" fmla="*/ 2651474 h 5160010"/>
              <a:gd name="connsiteX4" fmla="*/ 3969916 w 5704418"/>
              <a:gd name="connsiteY4" fmla="*/ 5160010 h 5160010"/>
              <a:gd name="connsiteX5" fmla="*/ 3978911 w 5704418"/>
              <a:gd name="connsiteY5" fmla="*/ 5145754 h 5160010"/>
              <a:gd name="connsiteX6" fmla="*/ 0 w 5704418"/>
              <a:gd name="connsiteY6" fmla="*/ 5149850 h 5160010"/>
              <a:gd name="connsiteX0" fmla="*/ 0 w 5035551"/>
              <a:gd name="connsiteY0" fmla="*/ 5149850 h 5160010"/>
              <a:gd name="connsiteX1" fmla="*/ 2232343 w 5035551"/>
              <a:gd name="connsiteY1" fmla="*/ 0 h 5160010"/>
              <a:gd name="connsiteX2" fmla="*/ 5018618 w 5035551"/>
              <a:gd name="connsiteY2" fmla="*/ 0 h 5160010"/>
              <a:gd name="connsiteX3" fmla="*/ 5035551 w 5035551"/>
              <a:gd name="connsiteY3" fmla="*/ 2651474 h 5160010"/>
              <a:gd name="connsiteX4" fmla="*/ 3969916 w 5035551"/>
              <a:gd name="connsiteY4" fmla="*/ 5160010 h 5160010"/>
              <a:gd name="connsiteX5" fmla="*/ 3978911 w 5035551"/>
              <a:gd name="connsiteY5" fmla="*/ 5145754 h 5160010"/>
              <a:gd name="connsiteX6" fmla="*/ 0 w 5035551"/>
              <a:gd name="connsiteY6" fmla="*/ 5149850 h 5160010"/>
              <a:gd name="connsiteX0" fmla="*/ 0 w 5035551"/>
              <a:gd name="connsiteY0" fmla="*/ 5149850 h 5160010"/>
              <a:gd name="connsiteX1" fmla="*/ 2232343 w 5035551"/>
              <a:gd name="connsiteY1" fmla="*/ 0 h 5160010"/>
              <a:gd name="connsiteX2" fmla="*/ 5018618 w 5035551"/>
              <a:gd name="connsiteY2" fmla="*/ 0 h 5160010"/>
              <a:gd name="connsiteX3" fmla="*/ 5035551 w 5035551"/>
              <a:gd name="connsiteY3" fmla="*/ 2651474 h 5160010"/>
              <a:gd name="connsiteX4" fmla="*/ 3969916 w 5035551"/>
              <a:gd name="connsiteY4" fmla="*/ 5160010 h 5160010"/>
              <a:gd name="connsiteX5" fmla="*/ 3978911 w 5035551"/>
              <a:gd name="connsiteY5" fmla="*/ 5145754 h 5160010"/>
              <a:gd name="connsiteX6" fmla="*/ 0 w 5035551"/>
              <a:gd name="connsiteY6" fmla="*/ 5149850 h 5160010"/>
              <a:gd name="connsiteX0" fmla="*/ 0 w 5035551"/>
              <a:gd name="connsiteY0" fmla="*/ 5149850 h 5160010"/>
              <a:gd name="connsiteX1" fmla="*/ 2232343 w 5035551"/>
              <a:gd name="connsiteY1" fmla="*/ 0 h 5160010"/>
              <a:gd name="connsiteX2" fmla="*/ 5018618 w 5035551"/>
              <a:gd name="connsiteY2" fmla="*/ 0 h 5160010"/>
              <a:gd name="connsiteX3" fmla="*/ 5035551 w 5035551"/>
              <a:gd name="connsiteY3" fmla="*/ 2651474 h 5160010"/>
              <a:gd name="connsiteX4" fmla="*/ 3969916 w 5035551"/>
              <a:gd name="connsiteY4" fmla="*/ 5160010 h 5160010"/>
              <a:gd name="connsiteX5" fmla="*/ 3978911 w 5035551"/>
              <a:gd name="connsiteY5" fmla="*/ 5145754 h 5160010"/>
              <a:gd name="connsiteX6" fmla="*/ 0 w 5035551"/>
              <a:gd name="connsiteY6" fmla="*/ 5149850 h 5160010"/>
              <a:gd name="connsiteX0" fmla="*/ 0 w 5055871"/>
              <a:gd name="connsiteY0" fmla="*/ 5149850 h 5160010"/>
              <a:gd name="connsiteX1" fmla="*/ 2232343 w 5055871"/>
              <a:gd name="connsiteY1" fmla="*/ 0 h 5160010"/>
              <a:gd name="connsiteX2" fmla="*/ 5018618 w 5055871"/>
              <a:gd name="connsiteY2" fmla="*/ 0 h 5160010"/>
              <a:gd name="connsiteX3" fmla="*/ 5055871 w 5055871"/>
              <a:gd name="connsiteY3" fmla="*/ 2651474 h 5160010"/>
              <a:gd name="connsiteX4" fmla="*/ 3969916 w 5055871"/>
              <a:gd name="connsiteY4" fmla="*/ 5160010 h 5160010"/>
              <a:gd name="connsiteX5" fmla="*/ 3978911 w 5055871"/>
              <a:gd name="connsiteY5" fmla="*/ 5145754 h 5160010"/>
              <a:gd name="connsiteX6" fmla="*/ 0 w 5055871"/>
              <a:gd name="connsiteY6" fmla="*/ 5149850 h 5160010"/>
              <a:gd name="connsiteX0" fmla="*/ 0 w 5030385"/>
              <a:gd name="connsiteY0" fmla="*/ 5149850 h 5160010"/>
              <a:gd name="connsiteX1" fmla="*/ 2232343 w 5030385"/>
              <a:gd name="connsiteY1" fmla="*/ 0 h 5160010"/>
              <a:gd name="connsiteX2" fmla="*/ 5018618 w 5030385"/>
              <a:gd name="connsiteY2" fmla="*/ 0 h 5160010"/>
              <a:gd name="connsiteX3" fmla="*/ 5025391 w 5030385"/>
              <a:gd name="connsiteY3" fmla="*/ 2651474 h 5160010"/>
              <a:gd name="connsiteX4" fmla="*/ 3969916 w 5030385"/>
              <a:gd name="connsiteY4" fmla="*/ 5160010 h 5160010"/>
              <a:gd name="connsiteX5" fmla="*/ 3978911 w 5030385"/>
              <a:gd name="connsiteY5" fmla="*/ 5145754 h 5160010"/>
              <a:gd name="connsiteX6" fmla="*/ 0 w 5030385"/>
              <a:gd name="connsiteY6" fmla="*/ 5149850 h 5160010"/>
              <a:gd name="connsiteX0" fmla="*/ 0 w 5040545"/>
              <a:gd name="connsiteY0" fmla="*/ 5170170 h 5170170"/>
              <a:gd name="connsiteX1" fmla="*/ 2242503 w 5040545"/>
              <a:gd name="connsiteY1" fmla="*/ 0 h 5170170"/>
              <a:gd name="connsiteX2" fmla="*/ 5028778 w 5040545"/>
              <a:gd name="connsiteY2" fmla="*/ 0 h 5170170"/>
              <a:gd name="connsiteX3" fmla="*/ 5035551 w 5040545"/>
              <a:gd name="connsiteY3" fmla="*/ 2651474 h 5170170"/>
              <a:gd name="connsiteX4" fmla="*/ 3980076 w 5040545"/>
              <a:gd name="connsiteY4" fmla="*/ 5160010 h 5170170"/>
              <a:gd name="connsiteX5" fmla="*/ 3989071 w 5040545"/>
              <a:gd name="connsiteY5" fmla="*/ 5145754 h 5170170"/>
              <a:gd name="connsiteX6" fmla="*/ 0 w 5040545"/>
              <a:gd name="connsiteY6" fmla="*/ 5170170 h 5170170"/>
              <a:gd name="connsiteX0" fmla="*/ 0 w 5040545"/>
              <a:gd name="connsiteY0" fmla="*/ 5170170 h 5171154"/>
              <a:gd name="connsiteX1" fmla="*/ 2242503 w 5040545"/>
              <a:gd name="connsiteY1" fmla="*/ 0 h 5171154"/>
              <a:gd name="connsiteX2" fmla="*/ 5028778 w 5040545"/>
              <a:gd name="connsiteY2" fmla="*/ 0 h 5171154"/>
              <a:gd name="connsiteX3" fmla="*/ 5035551 w 5040545"/>
              <a:gd name="connsiteY3" fmla="*/ 2651474 h 5171154"/>
              <a:gd name="connsiteX4" fmla="*/ 3980076 w 5040545"/>
              <a:gd name="connsiteY4" fmla="*/ 5160010 h 5171154"/>
              <a:gd name="connsiteX5" fmla="*/ 4004311 w 5040545"/>
              <a:gd name="connsiteY5" fmla="*/ 5171154 h 5171154"/>
              <a:gd name="connsiteX6" fmla="*/ 0 w 5040545"/>
              <a:gd name="connsiteY6" fmla="*/ 5170170 h 5171154"/>
              <a:gd name="connsiteX0" fmla="*/ 0 w 5040545"/>
              <a:gd name="connsiteY0" fmla="*/ 5170170 h 5171154"/>
              <a:gd name="connsiteX1" fmla="*/ 2196783 w 5040545"/>
              <a:gd name="connsiteY1" fmla="*/ 40640 h 5171154"/>
              <a:gd name="connsiteX2" fmla="*/ 5028778 w 5040545"/>
              <a:gd name="connsiteY2" fmla="*/ 0 h 5171154"/>
              <a:gd name="connsiteX3" fmla="*/ 5035551 w 5040545"/>
              <a:gd name="connsiteY3" fmla="*/ 2651474 h 5171154"/>
              <a:gd name="connsiteX4" fmla="*/ 3980076 w 5040545"/>
              <a:gd name="connsiteY4" fmla="*/ 5160010 h 5171154"/>
              <a:gd name="connsiteX5" fmla="*/ 4004311 w 5040545"/>
              <a:gd name="connsiteY5" fmla="*/ 5171154 h 5171154"/>
              <a:gd name="connsiteX6" fmla="*/ 0 w 5040545"/>
              <a:gd name="connsiteY6" fmla="*/ 5170170 h 5171154"/>
              <a:gd name="connsiteX0" fmla="*/ 0 w 5040545"/>
              <a:gd name="connsiteY0" fmla="*/ 5170170 h 5171154"/>
              <a:gd name="connsiteX1" fmla="*/ 2196783 w 5040545"/>
              <a:gd name="connsiteY1" fmla="*/ 40640 h 5171154"/>
              <a:gd name="connsiteX2" fmla="*/ 5028778 w 5040545"/>
              <a:gd name="connsiteY2" fmla="*/ 0 h 5171154"/>
              <a:gd name="connsiteX3" fmla="*/ 5035551 w 5040545"/>
              <a:gd name="connsiteY3" fmla="*/ 2651474 h 5171154"/>
              <a:gd name="connsiteX4" fmla="*/ 3980076 w 5040545"/>
              <a:gd name="connsiteY4" fmla="*/ 5160010 h 5171154"/>
              <a:gd name="connsiteX5" fmla="*/ 4004311 w 5040545"/>
              <a:gd name="connsiteY5" fmla="*/ 5171154 h 5171154"/>
              <a:gd name="connsiteX6" fmla="*/ 0 w 5040545"/>
              <a:gd name="connsiteY6" fmla="*/ 5170170 h 5171154"/>
              <a:gd name="connsiteX0" fmla="*/ 0 w 5040545"/>
              <a:gd name="connsiteY0" fmla="*/ 5180330 h 5181314"/>
              <a:gd name="connsiteX1" fmla="*/ 2190433 w 5040545"/>
              <a:gd name="connsiteY1" fmla="*/ 0 h 5181314"/>
              <a:gd name="connsiteX2" fmla="*/ 5028778 w 5040545"/>
              <a:gd name="connsiteY2" fmla="*/ 10160 h 5181314"/>
              <a:gd name="connsiteX3" fmla="*/ 5035551 w 5040545"/>
              <a:gd name="connsiteY3" fmla="*/ 2661634 h 5181314"/>
              <a:gd name="connsiteX4" fmla="*/ 3980076 w 5040545"/>
              <a:gd name="connsiteY4" fmla="*/ 5170170 h 5181314"/>
              <a:gd name="connsiteX5" fmla="*/ 4004311 w 5040545"/>
              <a:gd name="connsiteY5" fmla="*/ 5181314 h 5181314"/>
              <a:gd name="connsiteX6" fmla="*/ 0 w 5040545"/>
              <a:gd name="connsiteY6" fmla="*/ 5180330 h 5181314"/>
              <a:gd name="connsiteX0" fmla="*/ 0 w 5040545"/>
              <a:gd name="connsiteY0" fmla="*/ 5170170 h 5171154"/>
              <a:gd name="connsiteX1" fmla="*/ 2196783 w 5040545"/>
              <a:gd name="connsiteY1" fmla="*/ 8890 h 5171154"/>
              <a:gd name="connsiteX2" fmla="*/ 5028778 w 5040545"/>
              <a:gd name="connsiteY2" fmla="*/ 0 h 5171154"/>
              <a:gd name="connsiteX3" fmla="*/ 5035551 w 5040545"/>
              <a:gd name="connsiteY3" fmla="*/ 2651474 h 5171154"/>
              <a:gd name="connsiteX4" fmla="*/ 3980076 w 5040545"/>
              <a:gd name="connsiteY4" fmla="*/ 5160010 h 5171154"/>
              <a:gd name="connsiteX5" fmla="*/ 4004311 w 5040545"/>
              <a:gd name="connsiteY5" fmla="*/ 5171154 h 5171154"/>
              <a:gd name="connsiteX6" fmla="*/ 0 w 5040545"/>
              <a:gd name="connsiteY6" fmla="*/ 5170170 h 5171154"/>
              <a:gd name="connsiteX0" fmla="*/ 0 w 5040545"/>
              <a:gd name="connsiteY0" fmla="*/ 5189220 h 5189220"/>
              <a:gd name="connsiteX1" fmla="*/ 2196783 w 5040545"/>
              <a:gd name="connsiteY1" fmla="*/ 8890 h 5189220"/>
              <a:gd name="connsiteX2" fmla="*/ 5028778 w 5040545"/>
              <a:gd name="connsiteY2" fmla="*/ 0 h 5189220"/>
              <a:gd name="connsiteX3" fmla="*/ 5035551 w 5040545"/>
              <a:gd name="connsiteY3" fmla="*/ 2651474 h 5189220"/>
              <a:gd name="connsiteX4" fmla="*/ 3980076 w 5040545"/>
              <a:gd name="connsiteY4" fmla="*/ 5160010 h 5189220"/>
              <a:gd name="connsiteX5" fmla="*/ 4004311 w 5040545"/>
              <a:gd name="connsiteY5" fmla="*/ 5171154 h 5189220"/>
              <a:gd name="connsiteX6" fmla="*/ 0 w 5040545"/>
              <a:gd name="connsiteY6" fmla="*/ 5189220 h 5189220"/>
              <a:gd name="connsiteX0" fmla="*/ 0 w 5040545"/>
              <a:gd name="connsiteY0" fmla="*/ 5189220 h 5189220"/>
              <a:gd name="connsiteX1" fmla="*/ 2196783 w 5040545"/>
              <a:gd name="connsiteY1" fmla="*/ 8890 h 5189220"/>
              <a:gd name="connsiteX2" fmla="*/ 5028778 w 5040545"/>
              <a:gd name="connsiteY2" fmla="*/ 0 h 5189220"/>
              <a:gd name="connsiteX3" fmla="*/ 5035551 w 5040545"/>
              <a:gd name="connsiteY3" fmla="*/ 2651474 h 5189220"/>
              <a:gd name="connsiteX4" fmla="*/ 3980076 w 5040545"/>
              <a:gd name="connsiteY4" fmla="*/ 5160010 h 5189220"/>
              <a:gd name="connsiteX5" fmla="*/ 4004311 w 5040545"/>
              <a:gd name="connsiteY5" fmla="*/ 5171154 h 5189220"/>
              <a:gd name="connsiteX6" fmla="*/ 0 w 5040545"/>
              <a:gd name="connsiteY6" fmla="*/ 5189220 h 5189220"/>
              <a:gd name="connsiteX0" fmla="*/ 0 w 5040545"/>
              <a:gd name="connsiteY0" fmla="*/ 5189220 h 5189220"/>
              <a:gd name="connsiteX1" fmla="*/ 2196783 w 5040545"/>
              <a:gd name="connsiteY1" fmla="*/ 8890 h 5189220"/>
              <a:gd name="connsiteX2" fmla="*/ 5028778 w 5040545"/>
              <a:gd name="connsiteY2" fmla="*/ 0 h 5189220"/>
              <a:gd name="connsiteX3" fmla="*/ 5035551 w 5040545"/>
              <a:gd name="connsiteY3" fmla="*/ 2651474 h 5189220"/>
              <a:gd name="connsiteX4" fmla="*/ 3980076 w 5040545"/>
              <a:gd name="connsiteY4" fmla="*/ 5160010 h 5189220"/>
              <a:gd name="connsiteX5" fmla="*/ 4004311 w 5040545"/>
              <a:gd name="connsiteY5" fmla="*/ 5171154 h 5189220"/>
              <a:gd name="connsiteX6" fmla="*/ 0 w 5040545"/>
              <a:gd name="connsiteY6" fmla="*/ 5189220 h 5189220"/>
              <a:gd name="connsiteX0" fmla="*/ 0 w 5036576"/>
              <a:gd name="connsiteY0" fmla="*/ 5189220 h 5189220"/>
              <a:gd name="connsiteX1" fmla="*/ 2196783 w 5036576"/>
              <a:gd name="connsiteY1" fmla="*/ 8890 h 5189220"/>
              <a:gd name="connsiteX2" fmla="*/ 5028778 w 5036576"/>
              <a:gd name="connsiteY2" fmla="*/ 0 h 5189220"/>
              <a:gd name="connsiteX3" fmla="*/ 5016501 w 5036576"/>
              <a:gd name="connsiteY3" fmla="*/ 2676874 h 5189220"/>
              <a:gd name="connsiteX4" fmla="*/ 3980076 w 5036576"/>
              <a:gd name="connsiteY4" fmla="*/ 5160010 h 5189220"/>
              <a:gd name="connsiteX5" fmla="*/ 4004311 w 5036576"/>
              <a:gd name="connsiteY5" fmla="*/ 5171154 h 5189220"/>
              <a:gd name="connsiteX6" fmla="*/ 0 w 5036576"/>
              <a:gd name="connsiteY6" fmla="*/ 5189220 h 5189220"/>
              <a:gd name="connsiteX0" fmla="*/ 0 w 5036576"/>
              <a:gd name="connsiteY0" fmla="*/ 5189220 h 5189220"/>
              <a:gd name="connsiteX1" fmla="*/ 2196783 w 5036576"/>
              <a:gd name="connsiteY1" fmla="*/ 8890 h 5189220"/>
              <a:gd name="connsiteX2" fmla="*/ 5028778 w 5036576"/>
              <a:gd name="connsiteY2" fmla="*/ 0 h 5189220"/>
              <a:gd name="connsiteX3" fmla="*/ 5016501 w 5036576"/>
              <a:gd name="connsiteY3" fmla="*/ 2676874 h 5189220"/>
              <a:gd name="connsiteX4" fmla="*/ 3980076 w 5036576"/>
              <a:gd name="connsiteY4" fmla="*/ 5160010 h 5189220"/>
              <a:gd name="connsiteX5" fmla="*/ 4004311 w 5036576"/>
              <a:gd name="connsiteY5" fmla="*/ 5171154 h 5189220"/>
              <a:gd name="connsiteX6" fmla="*/ 0 w 5036576"/>
              <a:gd name="connsiteY6" fmla="*/ 5189220 h 5189220"/>
              <a:gd name="connsiteX0" fmla="*/ 0 w 5036576"/>
              <a:gd name="connsiteY0" fmla="*/ 5189220 h 5189220"/>
              <a:gd name="connsiteX1" fmla="*/ 2196783 w 5036576"/>
              <a:gd name="connsiteY1" fmla="*/ 8890 h 5189220"/>
              <a:gd name="connsiteX2" fmla="*/ 5028778 w 5036576"/>
              <a:gd name="connsiteY2" fmla="*/ 0 h 5189220"/>
              <a:gd name="connsiteX3" fmla="*/ 5016501 w 5036576"/>
              <a:gd name="connsiteY3" fmla="*/ 2676874 h 5189220"/>
              <a:gd name="connsiteX4" fmla="*/ 3980076 w 5036576"/>
              <a:gd name="connsiteY4" fmla="*/ 5160010 h 5189220"/>
              <a:gd name="connsiteX5" fmla="*/ 4004311 w 5036576"/>
              <a:gd name="connsiteY5" fmla="*/ 5171154 h 5189220"/>
              <a:gd name="connsiteX6" fmla="*/ 0 w 5036576"/>
              <a:gd name="connsiteY6" fmla="*/ 5189220 h 5189220"/>
              <a:gd name="connsiteX0" fmla="*/ 0 w 5050368"/>
              <a:gd name="connsiteY0" fmla="*/ 5189220 h 5189220"/>
              <a:gd name="connsiteX1" fmla="*/ 2196783 w 5050368"/>
              <a:gd name="connsiteY1" fmla="*/ 8890 h 5189220"/>
              <a:gd name="connsiteX2" fmla="*/ 5028778 w 5050368"/>
              <a:gd name="connsiteY2" fmla="*/ 0 h 5189220"/>
              <a:gd name="connsiteX3" fmla="*/ 5050368 w 5050368"/>
              <a:gd name="connsiteY3" fmla="*/ 2693937 h 5189220"/>
              <a:gd name="connsiteX4" fmla="*/ 3980076 w 5050368"/>
              <a:gd name="connsiteY4" fmla="*/ 5160010 h 5189220"/>
              <a:gd name="connsiteX5" fmla="*/ 4004311 w 5050368"/>
              <a:gd name="connsiteY5" fmla="*/ 5171154 h 5189220"/>
              <a:gd name="connsiteX6" fmla="*/ 0 w 5050368"/>
              <a:gd name="connsiteY6" fmla="*/ 5189220 h 5189220"/>
              <a:gd name="connsiteX0" fmla="*/ 0 w 5050368"/>
              <a:gd name="connsiteY0" fmla="*/ 5189220 h 5209732"/>
              <a:gd name="connsiteX1" fmla="*/ 2196783 w 5050368"/>
              <a:gd name="connsiteY1" fmla="*/ 8890 h 5209732"/>
              <a:gd name="connsiteX2" fmla="*/ 5028778 w 5050368"/>
              <a:gd name="connsiteY2" fmla="*/ 0 h 5209732"/>
              <a:gd name="connsiteX3" fmla="*/ 5050368 w 5050368"/>
              <a:gd name="connsiteY3" fmla="*/ 2693937 h 5209732"/>
              <a:gd name="connsiteX4" fmla="*/ 3980076 w 5050368"/>
              <a:gd name="connsiteY4" fmla="*/ 5160010 h 5209732"/>
              <a:gd name="connsiteX5" fmla="*/ 4046644 w 5050368"/>
              <a:gd name="connsiteY5" fmla="*/ 5205280 h 5209732"/>
              <a:gd name="connsiteX6" fmla="*/ 0 w 5050368"/>
              <a:gd name="connsiteY6" fmla="*/ 5189220 h 5209732"/>
              <a:gd name="connsiteX0" fmla="*/ 0 w 5084235"/>
              <a:gd name="connsiteY0" fmla="*/ 5231878 h 5231878"/>
              <a:gd name="connsiteX1" fmla="*/ 2230650 w 5084235"/>
              <a:gd name="connsiteY1" fmla="*/ 8890 h 5231878"/>
              <a:gd name="connsiteX2" fmla="*/ 5062645 w 5084235"/>
              <a:gd name="connsiteY2" fmla="*/ 0 h 5231878"/>
              <a:gd name="connsiteX3" fmla="*/ 5084235 w 5084235"/>
              <a:gd name="connsiteY3" fmla="*/ 2693937 h 5231878"/>
              <a:gd name="connsiteX4" fmla="*/ 4013943 w 5084235"/>
              <a:gd name="connsiteY4" fmla="*/ 5160010 h 5231878"/>
              <a:gd name="connsiteX5" fmla="*/ 4080511 w 5084235"/>
              <a:gd name="connsiteY5" fmla="*/ 5205280 h 5231878"/>
              <a:gd name="connsiteX6" fmla="*/ 0 w 5084235"/>
              <a:gd name="connsiteY6" fmla="*/ 5231878 h 5231878"/>
              <a:gd name="connsiteX0" fmla="*/ 0 w 5075769"/>
              <a:gd name="connsiteY0" fmla="*/ 5231878 h 5231878"/>
              <a:gd name="connsiteX1" fmla="*/ 2222184 w 5075769"/>
              <a:gd name="connsiteY1" fmla="*/ 8890 h 5231878"/>
              <a:gd name="connsiteX2" fmla="*/ 5054179 w 5075769"/>
              <a:gd name="connsiteY2" fmla="*/ 0 h 5231878"/>
              <a:gd name="connsiteX3" fmla="*/ 5075769 w 5075769"/>
              <a:gd name="connsiteY3" fmla="*/ 2693937 h 5231878"/>
              <a:gd name="connsiteX4" fmla="*/ 4005477 w 5075769"/>
              <a:gd name="connsiteY4" fmla="*/ 5160010 h 5231878"/>
              <a:gd name="connsiteX5" fmla="*/ 4072045 w 5075769"/>
              <a:gd name="connsiteY5" fmla="*/ 5205280 h 5231878"/>
              <a:gd name="connsiteX6" fmla="*/ 0 w 5075769"/>
              <a:gd name="connsiteY6" fmla="*/ 5231878 h 5231878"/>
              <a:gd name="connsiteX0" fmla="*/ 0 w 5075769"/>
              <a:gd name="connsiteY0" fmla="*/ 5231878 h 5231878"/>
              <a:gd name="connsiteX1" fmla="*/ 2205250 w 5075769"/>
              <a:gd name="connsiteY1" fmla="*/ 359 h 5231878"/>
              <a:gd name="connsiteX2" fmla="*/ 5054179 w 5075769"/>
              <a:gd name="connsiteY2" fmla="*/ 0 h 5231878"/>
              <a:gd name="connsiteX3" fmla="*/ 5075769 w 5075769"/>
              <a:gd name="connsiteY3" fmla="*/ 2693937 h 5231878"/>
              <a:gd name="connsiteX4" fmla="*/ 4005477 w 5075769"/>
              <a:gd name="connsiteY4" fmla="*/ 5160010 h 5231878"/>
              <a:gd name="connsiteX5" fmla="*/ 4072045 w 5075769"/>
              <a:gd name="connsiteY5" fmla="*/ 5205280 h 5231878"/>
              <a:gd name="connsiteX6" fmla="*/ 0 w 5075769"/>
              <a:gd name="connsiteY6" fmla="*/ 5231878 h 5231878"/>
              <a:gd name="connsiteX0" fmla="*/ 0 w 5084236"/>
              <a:gd name="connsiteY0" fmla="*/ 5197752 h 5210498"/>
              <a:gd name="connsiteX1" fmla="*/ 2213717 w 5084236"/>
              <a:gd name="connsiteY1" fmla="*/ 359 h 5210498"/>
              <a:gd name="connsiteX2" fmla="*/ 5062646 w 5084236"/>
              <a:gd name="connsiteY2" fmla="*/ 0 h 5210498"/>
              <a:gd name="connsiteX3" fmla="*/ 5084236 w 5084236"/>
              <a:gd name="connsiteY3" fmla="*/ 2693937 h 5210498"/>
              <a:gd name="connsiteX4" fmla="*/ 4013944 w 5084236"/>
              <a:gd name="connsiteY4" fmla="*/ 5160010 h 5210498"/>
              <a:gd name="connsiteX5" fmla="*/ 4080512 w 5084236"/>
              <a:gd name="connsiteY5" fmla="*/ 5205280 h 5210498"/>
              <a:gd name="connsiteX6" fmla="*/ 0 w 5084236"/>
              <a:gd name="connsiteY6" fmla="*/ 5197752 h 5210498"/>
              <a:gd name="connsiteX0" fmla="*/ 0 w 5084236"/>
              <a:gd name="connsiteY0" fmla="*/ 5197752 h 5197752"/>
              <a:gd name="connsiteX1" fmla="*/ 2213717 w 5084236"/>
              <a:gd name="connsiteY1" fmla="*/ 359 h 5197752"/>
              <a:gd name="connsiteX2" fmla="*/ 5062646 w 5084236"/>
              <a:gd name="connsiteY2" fmla="*/ 0 h 5197752"/>
              <a:gd name="connsiteX3" fmla="*/ 5084236 w 5084236"/>
              <a:gd name="connsiteY3" fmla="*/ 2693937 h 5197752"/>
              <a:gd name="connsiteX4" fmla="*/ 4013944 w 5084236"/>
              <a:gd name="connsiteY4" fmla="*/ 5160010 h 5197752"/>
              <a:gd name="connsiteX5" fmla="*/ 4080512 w 5084236"/>
              <a:gd name="connsiteY5" fmla="*/ 5188217 h 5197752"/>
              <a:gd name="connsiteX6" fmla="*/ 0 w 5084236"/>
              <a:gd name="connsiteY6" fmla="*/ 5197752 h 5197752"/>
              <a:gd name="connsiteX0" fmla="*/ 0 w 5064848"/>
              <a:gd name="connsiteY0" fmla="*/ 5197752 h 5197752"/>
              <a:gd name="connsiteX1" fmla="*/ 2213717 w 5064848"/>
              <a:gd name="connsiteY1" fmla="*/ 359 h 5197752"/>
              <a:gd name="connsiteX2" fmla="*/ 5062646 w 5064848"/>
              <a:gd name="connsiteY2" fmla="*/ 0 h 5197752"/>
              <a:gd name="connsiteX3" fmla="*/ 4906436 w 5064848"/>
              <a:gd name="connsiteY3" fmla="*/ 2729769 h 5197752"/>
              <a:gd name="connsiteX4" fmla="*/ 4013944 w 5064848"/>
              <a:gd name="connsiteY4" fmla="*/ 5160010 h 5197752"/>
              <a:gd name="connsiteX5" fmla="*/ 4080512 w 5064848"/>
              <a:gd name="connsiteY5" fmla="*/ 5188217 h 5197752"/>
              <a:gd name="connsiteX6" fmla="*/ 0 w 5064848"/>
              <a:gd name="connsiteY6" fmla="*/ 5197752 h 5197752"/>
              <a:gd name="connsiteX0" fmla="*/ 0 w 5076099"/>
              <a:gd name="connsiteY0" fmla="*/ 5197752 h 5197752"/>
              <a:gd name="connsiteX1" fmla="*/ 2213717 w 5076099"/>
              <a:gd name="connsiteY1" fmla="*/ 359 h 5197752"/>
              <a:gd name="connsiteX2" fmla="*/ 5062646 w 5076099"/>
              <a:gd name="connsiteY2" fmla="*/ 0 h 5197752"/>
              <a:gd name="connsiteX3" fmla="*/ 5074076 w 5076099"/>
              <a:gd name="connsiteY3" fmla="*/ 2760483 h 5197752"/>
              <a:gd name="connsiteX4" fmla="*/ 4013944 w 5076099"/>
              <a:gd name="connsiteY4" fmla="*/ 5160010 h 5197752"/>
              <a:gd name="connsiteX5" fmla="*/ 4080512 w 5076099"/>
              <a:gd name="connsiteY5" fmla="*/ 5188217 h 5197752"/>
              <a:gd name="connsiteX6" fmla="*/ 0 w 5076099"/>
              <a:gd name="connsiteY6" fmla="*/ 5197752 h 5197752"/>
              <a:gd name="connsiteX0" fmla="*/ 0 w 5076099"/>
              <a:gd name="connsiteY0" fmla="*/ 5197752 h 5197752"/>
              <a:gd name="connsiteX1" fmla="*/ 2213717 w 5076099"/>
              <a:gd name="connsiteY1" fmla="*/ 359 h 5197752"/>
              <a:gd name="connsiteX2" fmla="*/ 5062646 w 5076099"/>
              <a:gd name="connsiteY2" fmla="*/ 0 h 5197752"/>
              <a:gd name="connsiteX3" fmla="*/ 5074076 w 5076099"/>
              <a:gd name="connsiteY3" fmla="*/ 2760483 h 5197752"/>
              <a:gd name="connsiteX4" fmla="*/ 4074904 w 5076099"/>
              <a:gd name="connsiteY4" fmla="*/ 5170248 h 5197752"/>
              <a:gd name="connsiteX5" fmla="*/ 4080512 w 5076099"/>
              <a:gd name="connsiteY5" fmla="*/ 5188217 h 5197752"/>
              <a:gd name="connsiteX6" fmla="*/ 0 w 5076099"/>
              <a:gd name="connsiteY6" fmla="*/ 5197752 h 519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6099" h="5197752">
                <a:moveTo>
                  <a:pt x="0" y="5197752"/>
                </a:moveTo>
                <a:cubicBezTo>
                  <a:pt x="2224511" y="20809"/>
                  <a:pt x="23496" y="5139202"/>
                  <a:pt x="2213717" y="359"/>
                </a:cubicBezTo>
                <a:lnTo>
                  <a:pt x="5062646" y="0"/>
                </a:lnTo>
                <a:cubicBezTo>
                  <a:pt x="5086917" y="2653358"/>
                  <a:pt x="5070125" y="107125"/>
                  <a:pt x="5074076" y="2760483"/>
                </a:cubicBezTo>
                <a:cubicBezTo>
                  <a:pt x="4030101" y="5239195"/>
                  <a:pt x="4420379" y="4342536"/>
                  <a:pt x="4074904" y="5170248"/>
                </a:cubicBezTo>
                <a:lnTo>
                  <a:pt x="4080512" y="5188217"/>
                </a:lnTo>
                <a:cubicBezTo>
                  <a:pt x="27942" y="5206939"/>
                  <a:pt x="3995420" y="5185380"/>
                  <a:pt x="0" y="519775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Profile slide two</a:t>
            </a:r>
            <a:endParaRPr lang="en-US" dirty="0"/>
          </a:p>
        </p:txBody>
      </p:sp>
      <p:sp>
        <p:nvSpPr>
          <p:cNvPr id="6" name="Holder 3"/>
          <p:cNvSpPr>
            <a:spLocks noGrp="1"/>
          </p:cNvSpPr>
          <p:nvPr>
            <p:ph type="body" idx="12" hasCustomPrompt="1"/>
          </p:nvPr>
        </p:nvSpPr>
        <p:spPr>
          <a:xfrm>
            <a:off x="347300" y="3535643"/>
            <a:ext cx="4176000" cy="873987"/>
          </a:xfr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Click to edit Master text styles Click to edit Master text styles Click to edit Master text styles Click to edit Master text styles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lder 3">
            <a:extLst>
              <a:ext uri="{FF2B5EF4-FFF2-40B4-BE49-F238E27FC236}">
                <a16:creationId xmlns:a16="http://schemas.microsoft.com/office/drawing/2014/main" id="{49332EDD-DFFC-904B-B899-56BDFCD7C21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47300" y="2778544"/>
            <a:ext cx="4176000" cy="619205"/>
          </a:xfr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Partner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Tel: add number here</a:t>
            </a:r>
            <a:br>
              <a:rPr lang="en-US" dirty="0"/>
            </a:br>
            <a:r>
              <a:rPr lang="en-US" dirty="0"/>
              <a:t>Email: add address here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964F743-59C8-1945-B998-CD080F43F6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63200" y="3535643"/>
            <a:ext cx="4176000" cy="873987"/>
          </a:xfr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Click to edit Master text styles Click to edit Master text styles Click to edit Master text styles Click to edit Master text styles 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28187FAC-9566-5149-B53E-879C23B6AA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63200" y="2778544"/>
            <a:ext cx="4176000" cy="619205"/>
          </a:xfr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163" algn="l"/>
              </a:tabLst>
              <a:defRPr sz="1200" b="1" i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Partner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Tel:	add number here</a:t>
            </a:r>
            <a:br>
              <a:rPr lang="en-US" dirty="0"/>
            </a:br>
            <a:r>
              <a:rPr lang="en-US" dirty="0"/>
              <a:t>Email: 	add address here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E73797F-B7C9-6147-8439-D1B9CA92A73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47301" y="1068969"/>
            <a:ext cx="1580662" cy="15716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85B51784-BBDD-C84E-ACEC-8A7862590E8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675842" y="1068969"/>
            <a:ext cx="1580662" cy="15716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49575" y="1655763"/>
            <a:ext cx="5900738" cy="2636114"/>
          </a:xfrm>
        </p:spPr>
        <p:txBody>
          <a:bodyPr vert="horz">
            <a:noAutofit/>
          </a:bodyPr>
          <a:lstStyle>
            <a:lvl1pPr>
              <a:spcAft>
                <a:spcPts val="1200"/>
              </a:spcAft>
              <a:defRPr sz="1200"/>
            </a:lvl1pPr>
            <a:lvl2pPr marL="180000" indent="-180000">
              <a:lnSpc>
                <a:spcPct val="110000"/>
              </a:lnSpc>
              <a:spcAft>
                <a:spcPts val="1200"/>
              </a:spcAft>
              <a:buClr>
                <a:srgbClr val="E17A38"/>
              </a:buClr>
              <a:buFont typeface="Arial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37588" y="2126436"/>
            <a:ext cx="2532203" cy="1647631"/>
          </a:xfrm>
        </p:spPr>
        <p:txBody>
          <a:bodyPr vert="horz" anchor="b" anchorCtr="0">
            <a:noAutofit/>
          </a:bodyPr>
          <a:lstStyle>
            <a:lvl1pPr>
              <a:defRPr sz="1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quote.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5329" y="4396360"/>
            <a:ext cx="2532203" cy="249154"/>
          </a:xfrm>
        </p:spPr>
        <p:txBody>
          <a:bodyPr vert="horz" anchor="t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GB"/>
              <a:t>Click to edit author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7588" y="4348137"/>
            <a:ext cx="2539944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A5A3F1-C8EA-2B4F-A705-44A163E1CB01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CD9D99D-8701-654C-B4C3-9D532F852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aseline="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Content with quote</a:t>
            </a:r>
            <a:endParaRPr lang="en-US"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39FCA205-029B-AC45-9D39-6EC57B8245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93CD7-BA09-854F-9890-CDCD09642041}"/>
              </a:ext>
            </a:extLst>
          </p:cNvPr>
          <p:cNvSpPr txBox="1"/>
          <p:nvPr/>
        </p:nvSpPr>
        <p:spPr>
          <a:xfrm>
            <a:off x="257804" y="1585284"/>
            <a:ext cx="110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17A38"/>
                </a:solidFill>
              </a:rPr>
              <a:t>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05FA8-692C-6E4B-A338-B7758ED89CE7}"/>
              </a:ext>
            </a:extLst>
          </p:cNvPr>
          <p:cNvSpPr txBox="1"/>
          <p:nvPr/>
        </p:nvSpPr>
        <p:spPr>
          <a:xfrm>
            <a:off x="2452643" y="3614609"/>
            <a:ext cx="98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17A38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3189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point lis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Bullets point list half slide</a:t>
            </a:r>
            <a:endParaRPr lang="en-US" dirty="0"/>
          </a:p>
        </p:txBody>
      </p:sp>
      <p:sp>
        <p:nvSpPr>
          <p:cNvPr id="5" name="Holder 3"/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52B37C-3011-7A46-ABFB-AB8158A01370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6571" y="1543719"/>
            <a:ext cx="4176922" cy="2965324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</p:spTree>
    <p:extLst>
      <p:ext uri="{BB962C8B-B14F-4D97-AF65-F5344CB8AC3E}">
        <p14:creationId xmlns:p14="http://schemas.microsoft.com/office/powerpoint/2010/main" val="3381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point list half slide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CC4DF0C-F05F-514A-ABAC-EB044519B4DD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8424545" h="4267200">
                <a:moveTo>
                  <a:pt x="0" y="4267200"/>
                </a:moveTo>
                <a:lnTo>
                  <a:pt x="8423998" y="4267200"/>
                </a:lnTo>
                <a:lnTo>
                  <a:pt x="8423998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1D35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9FC3F-D453-ED40-A6A7-22389C5F745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D7CA5-6842-A24C-B65B-A80EA9B41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67" y="4811869"/>
            <a:ext cx="1453786" cy="9798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B3E0ACD-4BA4-F347-9EAE-DC68EBB0C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Bullets point list half slide - dark background</a:t>
            </a:r>
            <a:endParaRPr lang="en-US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29089EC0-1FAC-7941-91DC-8D55D3F9E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42516" y="1589914"/>
            <a:ext cx="4153284" cy="2814446"/>
          </a:xfrm>
        </p:spPr>
        <p:txBody>
          <a:bodyPr/>
          <a:lstStyle>
            <a:lvl1pPr marL="171450" indent="-1714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60000" indent="-171450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576000" indent="-1714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54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5533">
          <p15:clr>
            <a:srgbClr val="FBAE40"/>
          </p15:clr>
        </p15:guide>
        <p15:guide id="3" orient="horz" pos="170">
          <p15:clr>
            <a:srgbClr val="FBAE40"/>
          </p15:clr>
        </p15:guide>
        <p15:guide id="4" pos="3356">
          <p15:clr>
            <a:srgbClr val="FBAE40"/>
          </p15:clr>
        </p15:guide>
        <p15:guide id="5" pos="4542">
          <p15:clr>
            <a:srgbClr val="FBAE40"/>
          </p15:clr>
        </p15:guide>
        <p15:guide id="6" orient="horz" pos="2889">
          <p15:clr>
            <a:srgbClr val="FBAE40"/>
          </p15:clr>
        </p15:guide>
        <p15:guide id="7" pos="4160">
          <p15:clr>
            <a:srgbClr val="FBAE40"/>
          </p15:clr>
        </p15:guide>
        <p15:guide id="8" pos="5483">
          <p15:clr>
            <a:srgbClr val="FBAE40"/>
          </p15:clr>
        </p15:guide>
        <p15:guide id="9" pos="5136">
          <p15:clr>
            <a:srgbClr val="FBAE40"/>
          </p15:clr>
        </p15:guide>
        <p15:guide id="10" pos="4505">
          <p15:clr>
            <a:srgbClr val="FBAE40"/>
          </p15:clr>
        </p15:guide>
        <p15:guide id="11" orient="horz" pos="98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6ECC2-1A45-E148-AF03-828E3F358F97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1D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B4D25CC0-61DA-F048-A4B8-47456FEEE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47" t="16059" r="45239" b="-486"/>
          <a:stretch>
            <a:fillRect/>
          </a:stretch>
        </p:blipFill>
        <p:spPr>
          <a:xfrm>
            <a:off x="7463615" y="509285"/>
            <a:ext cx="1680385" cy="39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0">
          <p15:clr>
            <a:srgbClr val="FBAE40"/>
          </p15:clr>
        </p15:guide>
        <p15:guide id="3" pos="32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6ECC2-1A45-E148-AF03-828E3F358F97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1D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25"/>
          <p:cNvSpPr txBox="1"/>
          <p:nvPr/>
        </p:nvSpPr>
        <p:spPr>
          <a:xfrm>
            <a:off x="491407" y="4741863"/>
            <a:ext cx="1226560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chemeClr val="bg1"/>
                </a:solidFill>
                <a:latin typeface="Trebuchet MS"/>
                <a:cs typeface="Trebuchet MS"/>
              </a:rPr>
              <a:t>Power</a:t>
            </a:r>
            <a:r>
              <a:rPr lang="en-GB" sz="800" i="1" spc="-5" dirty="0">
                <a:solidFill>
                  <a:schemeClr val="bg1"/>
                </a:solidFill>
                <a:latin typeface="Trebuchet MS"/>
                <a:cs typeface="Trebuchet MS"/>
              </a:rPr>
              <a:t>P</a:t>
            </a:r>
            <a:r>
              <a:rPr sz="800" i="1" spc="-5" dirty="0" err="1">
                <a:solidFill>
                  <a:schemeClr val="bg1"/>
                </a:solidFill>
                <a:latin typeface="Trebuchet MS"/>
                <a:cs typeface="Trebuchet MS"/>
              </a:rPr>
              <a:t>oin</a:t>
            </a:r>
            <a:r>
              <a:rPr sz="800" i="1" dirty="0" err="1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sz="800" i="1" spc="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i="1" spc="-5" dirty="0">
                <a:solidFill>
                  <a:schemeClr val="bg1"/>
                </a:solidFill>
                <a:latin typeface="Trebuchet MS"/>
                <a:cs typeface="Trebuchet MS"/>
              </a:rPr>
              <a:t>Presentatio</a:t>
            </a:r>
            <a:r>
              <a:rPr sz="800" i="1" dirty="0">
                <a:solidFill>
                  <a:schemeClr val="bg1"/>
                </a:solidFill>
                <a:latin typeface="Trebuchet MS"/>
                <a:cs typeface="Trebuchet MS"/>
              </a:rPr>
              <a:t>n</a:t>
            </a:r>
            <a:endParaRPr sz="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777" y="4345204"/>
            <a:ext cx="4525280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rebuchet MS"/>
              </a:rPr>
              <a:t>© Slaughter and Ma</a:t>
            </a:r>
            <a:r>
              <a:rPr kumimoji="0" lang="en-US" sz="800" b="0" i="0" u="none" strike="noStrike" kern="0" cap="none" spc="-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rebuchet MS"/>
              </a:rPr>
              <a:t>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rebuchet MS"/>
              </a:rPr>
              <a:t>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70117" y="4741863"/>
            <a:ext cx="1301750" cy="123111"/>
          </a:xfrm>
        </p:spPr>
        <p:txBody>
          <a:bodyPr vert="horz" anchor="t"/>
          <a:lstStyle>
            <a:lvl1pPr>
              <a:defRPr sz="800" b="0" i="1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z="800" i="1" spc="-5">
                <a:latin typeface="+mn-lt"/>
                <a:cs typeface="Trebuchet MS"/>
              </a:rPr>
              <a:t>00000000</a:t>
            </a:r>
            <a:endParaRPr lang="en-US" sz="800">
              <a:latin typeface="+mn-lt"/>
              <a:cs typeface="Trebuchet M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49565-027C-2A46-8CBF-93E350573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0180" y="4635291"/>
            <a:ext cx="2449730" cy="165107"/>
          </a:xfrm>
          <a:prstGeom prst="rect">
            <a:avLst/>
          </a:prstGeom>
        </p:spPr>
      </p:pic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B4D25CC0-61DA-F048-A4B8-47456FEEE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47" t="16059" r="45239" b="-486"/>
          <a:stretch>
            <a:fillRect/>
          </a:stretch>
        </p:blipFill>
        <p:spPr>
          <a:xfrm>
            <a:off x="7463615" y="509285"/>
            <a:ext cx="1680385" cy="39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2880">
          <p15:clr>
            <a:srgbClr val="FBAE40"/>
          </p15:clr>
        </p15:guide>
        <p15:guide id="3" pos="32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1D3544"/>
                </a:solidFill>
              </a:defRPr>
            </a:lvl1pPr>
          </a:lstStyle>
          <a:p>
            <a:r>
              <a:rPr lang="en-US" dirty="0"/>
              <a:t>Process Chart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2EA11-E2EE-594B-8581-2CF47F88C33D}"/>
              </a:ext>
            </a:extLst>
          </p:cNvPr>
          <p:cNvSpPr/>
          <p:nvPr/>
        </p:nvSpPr>
        <p:spPr>
          <a:xfrm>
            <a:off x="2945967" y="910949"/>
            <a:ext cx="3242335" cy="3242335"/>
          </a:xfrm>
          <a:prstGeom prst="ellipse">
            <a:avLst/>
          </a:prstGeom>
          <a:noFill/>
          <a:ln w="25400" cap="flat" algn="ctr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C6CF2B-C6F8-F040-A208-45264CBBEAD8}"/>
              </a:ext>
            </a:extLst>
          </p:cNvPr>
          <p:cNvSpPr/>
          <p:nvPr/>
        </p:nvSpPr>
        <p:spPr>
          <a:xfrm>
            <a:off x="4063346" y="501608"/>
            <a:ext cx="1033217" cy="10332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A7F5EC-A822-424B-A752-DCEA5B015836}"/>
              </a:ext>
            </a:extLst>
          </p:cNvPr>
          <p:cNvSpPr/>
          <p:nvPr/>
        </p:nvSpPr>
        <p:spPr>
          <a:xfrm>
            <a:off x="4063346" y="3620823"/>
            <a:ext cx="1033217" cy="10332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AA5B60-B8A1-E748-945E-7E36EE7C5A3A}"/>
              </a:ext>
            </a:extLst>
          </p:cNvPr>
          <p:cNvSpPr/>
          <p:nvPr/>
        </p:nvSpPr>
        <p:spPr>
          <a:xfrm>
            <a:off x="5513687" y="1362373"/>
            <a:ext cx="1033217" cy="10332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56635A-829F-7943-89C4-DE45332E2A14}"/>
              </a:ext>
            </a:extLst>
          </p:cNvPr>
          <p:cNvSpPr/>
          <p:nvPr/>
        </p:nvSpPr>
        <p:spPr>
          <a:xfrm>
            <a:off x="2637195" y="2800202"/>
            <a:ext cx="1033217" cy="10332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5670C6-0BFD-0D45-836C-CEE2E898A7E4}"/>
              </a:ext>
            </a:extLst>
          </p:cNvPr>
          <p:cNvSpPr/>
          <p:nvPr/>
        </p:nvSpPr>
        <p:spPr>
          <a:xfrm>
            <a:off x="2640469" y="1362373"/>
            <a:ext cx="1033217" cy="1033217"/>
          </a:xfrm>
          <a:prstGeom prst="ellipse">
            <a:avLst/>
          </a:prstGeom>
          <a:solidFill>
            <a:schemeClr val="accent4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1D681D-96DC-F14B-8236-1AB09F169D55}"/>
              </a:ext>
            </a:extLst>
          </p:cNvPr>
          <p:cNvSpPr/>
          <p:nvPr/>
        </p:nvSpPr>
        <p:spPr>
          <a:xfrm>
            <a:off x="5511859" y="2800202"/>
            <a:ext cx="1033217" cy="1033217"/>
          </a:xfrm>
          <a:prstGeom prst="ellipse">
            <a:avLst/>
          </a:prstGeom>
          <a:solidFill>
            <a:schemeClr val="accent4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5570818" y="2995613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5570818" y="1591238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4120727" y="640497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727" y="3773833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6" hasCustomPrompt="1"/>
          </p:nvPr>
        </p:nvSpPr>
        <p:spPr>
          <a:xfrm>
            <a:off x="2697972" y="3015924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2697972" y="1535860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" hasCustomPrompt="1"/>
          </p:nvPr>
        </p:nvSpPr>
        <p:spPr>
          <a:xfrm>
            <a:off x="3690000" y="1954278"/>
            <a:ext cx="1764000" cy="1241294"/>
          </a:xfrm>
        </p:spPr>
        <p:txBody>
          <a:bodyPr anchor="ctr" anchorCtr="1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53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6639140" y="1362373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4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6645398" y="3236433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5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5176232" y="4056337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6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5176232" y="348968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7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1559718" y="1337716"/>
            <a:ext cx="932400" cy="648000"/>
          </a:xfrm>
        </p:spPr>
        <p:txBody>
          <a:bodyPr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8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565976" y="3211776"/>
            <a:ext cx="932400" cy="648000"/>
          </a:xfrm>
        </p:spPr>
        <p:txBody>
          <a:bodyPr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3017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0DA4E0A9-269A-DF4B-BAF6-A47DCF3CCF8B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8424545" h="4267200">
                <a:moveTo>
                  <a:pt x="0" y="4267200"/>
                </a:moveTo>
                <a:lnTo>
                  <a:pt x="8423998" y="4267200"/>
                </a:lnTo>
                <a:lnTo>
                  <a:pt x="8423998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1D3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32EA11-E2EE-594B-8581-2CF47F88C33D}"/>
              </a:ext>
            </a:extLst>
          </p:cNvPr>
          <p:cNvSpPr/>
          <p:nvPr/>
        </p:nvSpPr>
        <p:spPr>
          <a:xfrm>
            <a:off x="2945967" y="910949"/>
            <a:ext cx="3242335" cy="3242335"/>
          </a:xfrm>
          <a:prstGeom prst="ellipse">
            <a:avLst/>
          </a:prstGeom>
          <a:noFill/>
          <a:ln w="25400" cap="flat" algn="ctr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C6CF2B-C6F8-F040-A208-45264CBBEAD8}"/>
              </a:ext>
            </a:extLst>
          </p:cNvPr>
          <p:cNvSpPr/>
          <p:nvPr/>
        </p:nvSpPr>
        <p:spPr>
          <a:xfrm>
            <a:off x="4063346" y="501608"/>
            <a:ext cx="1033217" cy="10332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A7F5EC-A822-424B-A752-DCEA5B015836}"/>
              </a:ext>
            </a:extLst>
          </p:cNvPr>
          <p:cNvSpPr/>
          <p:nvPr/>
        </p:nvSpPr>
        <p:spPr>
          <a:xfrm>
            <a:off x="4063346" y="3620823"/>
            <a:ext cx="1033217" cy="10332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AA5B60-B8A1-E748-945E-7E36EE7C5A3A}"/>
              </a:ext>
            </a:extLst>
          </p:cNvPr>
          <p:cNvSpPr/>
          <p:nvPr/>
        </p:nvSpPr>
        <p:spPr>
          <a:xfrm>
            <a:off x="5513687" y="1362373"/>
            <a:ext cx="1033217" cy="10332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56635A-829F-7943-89C4-DE45332E2A14}"/>
              </a:ext>
            </a:extLst>
          </p:cNvPr>
          <p:cNvSpPr/>
          <p:nvPr/>
        </p:nvSpPr>
        <p:spPr>
          <a:xfrm>
            <a:off x="2637195" y="2800202"/>
            <a:ext cx="1033217" cy="10332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5670C6-0BFD-0D45-836C-CEE2E898A7E4}"/>
              </a:ext>
            </a:extLst>
          </p:cNvPr>
          <p:cNvSpPr/>
          <p:nvPr/>
        </p:nvSpPr>
        <p:spPr>
          <a:xfrm>
            <a:off x="2640469" y="1362373"/>
            <a:ext cx="1033217" cy="1033217"/>
          </a:xfrm>
          <a:prstGeom prst="ellipse">
            <a:avLst/>
          </a:prstGeom>
          <a:solidFill>
            <a:schemeClr val="accent4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1D681D-96DC-F14B-8236-1AB09F169D55}"/>
              </a:ext>
            </a:extLst>
          </p:cNvPr>
          <p:cNvSpPr/>
          <p:nvPr/>
        </p:nvSpPr>
        <p:spPr>
          <a:xfrm>
            <a:off x="5511859" y="2800202"/>
            <a:ext cx="1033217" cy="1033217"/>
          </a:xfrm>
          <a:prstGeom prst="ellipse">
            <a:avLst/>
          </a:prstGeom>
          <a:solidFill>
            <a:schemeClr val="accent4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5570818" y="2995613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5570818" y="1591238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4120727" y="640497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727" y="3773833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6" hasCustomPrompt="1"/>
          </p:nvPr>
        </p:nvSpPr>
        <p:spPr>
          <a:xfrm>
            <a:off x="2697972" y="3015924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2697972" y="1535860"/>
            <a:ext cx="932400" cy="648000"/>
          </a:xfrm>
        </p:spPr>
        <p:txBody>
          <a:bodyPr anchor="ctr" anchorCtr="1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" hasCustomPrompt="1"/>
          </p:nvPr>
        </p:nvSpPr>
        <p:spPr>
          <a:xfrm>
            <a:off x="3690000" y="1954278"/>
            <a:ext cx="1764000" cy="1241294"/>
          </a:xfrm>
        </p:spPr>
        <p:txBody>
          <a:bodyPr anchor="ctr" anchorCtr="1">
            <a:noAutofit/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53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6639140" y="1362373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4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6645398" y="3236433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5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5176232" y="4056337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6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5176232" y="348968"/>
            <a:ext cx="932400" cy="648000"/>
          </a:xfrm>
        </p:spPr>
        <p:txBody>
          <a:bodyPr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7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1559718" y="1337716"/>
            <a:ext cx="932400" cy="648000"/>
          </a:xfrm>
        </p:spPr>
        <p:txBody>
          <a:bodyPr anchor="ctr" anchorCtr="0">
            <a:noAutofit/>
          </a:bodyPr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sp>
        <p:nvSpPr>
          <p:cNvPr id="58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1565976" y="3211776"/>
            <a:ext cx="932400" cy="648000"/>
          </a:xfrm>
        </p:spPr>
        <p:txBody>
          <a:bodyPr anchor="ctr" anchorCtr="0">
            <a:noAutofit/>
          </a:bodyPr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text</a:t>
            </a:r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F58047-4F2E-2B44-9276-5831661104D6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  <a:ln w="9525" cap="flat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C6687E8-7AC5-5640-9E8E-24A2FC01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5467" y="4811869"/>
            <a:ext cx="1453786" cy="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641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1 (edi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Timeline 1 (edit text boxes)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9790C5B-DE65-6A44-8623-BE1C3D6C77EA}"/>
              </a:ext>
            </a:extLst>
          </p:cNvPr>
          <p:cNvSpPr/>
          <p:nvPr/>
        </p:nvSpPr>
        <p:spPr>
          <a:xfrm>
            <a:off x="488132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60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391FFC1-564E-6941-B51C-B1AA9BBE6B25}"/>
              </a:ext>
            </a:extLst>
          </p:cNvPr>
          <p:cNvSpPr/>
          <p:nvPr/>
        </p:nvSpPr>
        <p:spPr>
          <a:xfrm>
            <a:off x="1145059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60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ED0D18BD-1558-744A-838F-5BE534CAA075}"/>
              </a:ext>
            </a:extLst>
          </p:cNvPr>
          <p:cNvSpPr/>
          <p:nvPr/>
        </p:nvSpPr>
        <p:spPr>
          <a:xfrm>
            <a:off x="1823475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60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8D3733C-7948-8542-B0E2-EE7AB4080FD1}"/>
              </a:ext>
            </a:extLst>
          </p:cNvPr>
          <p:cNvSpPr/>
          <p:nvPr/>
        </p:nvSpPr>
        <p:spPr>
          <a:xfrm>
            <a:off x="2497677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60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BC6A7985-4E2C-4E42-A5A8-2C0774900A02}"/>
              </a:ext>
            </a:extLst>
          </p:cNvPr>
          <p:cNvSpPr/>
          <p:nvPr/>
        </p:nvSpPr>
        <p:spPr>
          <a:xfrm>
            <a:off x="3181287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F47B9B62-E804-4648-8A56-330F85FD9B0B}"/>
              </a:ext>
            </a:extLst>
          </p:cNvPr>
          <p:cNvSpPr/>
          <p:nvPr/>
        </p:nvSpPr>
        <p:spPr>
          <a:xfrm>
            <a:off x="3869863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EF33D979-6D27-1C43-8D50-86B271F4AD19}"/>
              </a:ext>
            </a:extLst>
          </p:cNvPr>
          <p:cNvSpPr/>
          <p:nvPr/>
        </p:nvSpPr>
        <p:spPr>
          <a:xfrm>
            <a:off x="4526790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873D1B3-4259-1E45-ADD8-34C5B57FDD5E}"/>
              </a:ext>
            </a:extLst>
          </p:cNvPr>
          <p:cNvSpPr/>
          <p:nvPr/>
        </p:nvSpPr>
        <p:spPr>
          <a:xfrm>
            <a:off x="5205205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434F2D0F-872C-3048-A298-B775DE100FF1}"/>
              </a:ext>
            </a:extLst>
          </p:cNvPr>
          <p:cNvSpPr/>
          <p:nvPr/>
        </p:nvSpPr>
        <p:spPr>
          <a:xfrm>
            <a:off x="5879408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D23792D8-9A39-B843-A9EC-11B0610A02DE}"/>
              </a:ext>
            </a:extLst>
          </p:cNvPr>
          <p:cNvSpPr/>
          <p:nvPr/>
        </p:nvSpPr>
        <p:spPr>
          <a:xfrm>
            <a:off x="6534031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59AA1885-4283-E24D-BE6C-AA3B4317B3FD}"/>
              </a:ext>
            </a:extLst>
          </p:cNvPr>
          <p:cNvSpPr/>
          <p:nvPr/>
        </p:nvSpPr>
        <p:spPr>
          <a:xfrm>
            <a:off x="7220960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0C6D0F0A-6D5A-3848-833F-94167B106C01}"/>
              </a:ext>
            </a:extLst>
          </p:cNvPr>
          <p:cNvSpPr/>
          <p:nvPr/>
        </p:nvSpPr>
        <p:spPr>
          <a:xfrm>
            <a:off x="7895163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70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6C22A49C-4FC0-884C-BE2A-98775FA50439}"/>
              </a:ext>
            </a:extLst>
          </p:cNvPr>
          <p:cNvSpPr/>
          <p:nvPr/>
        </p:nvSpPr>
        <p:spPr>
          <a:xfrm>
            <a:off x="8559449" y="2843710"/>
            <a:ext cx="387692" cy="109564"/>
          </a:xfrm>
          <a:custGeom>
            <a:avLst/>
            <a:gdLst/>
            <a:ahLst/>
            <a:cxnLst/>
            <a:rect l="l" t="t" r="r" b="b"/>
            <a:pathLst>
              <a:path w="759459" h="214629">
                <a:moveTo>
                  <a:pt x="759411" y="214611"/>
                </a:moveTo>
                <a:lnTo>
                  <a:pt x="0" y="214611"/>
                </a:lnTo>
                <a:lnTo>
                  <a:pt x="0" y="0"/>
                </a:lnTo>
                <a:lnTo>
                  <a:pt x="759411" y="0"/>
                </a:lnTo>
                <a:lnTo>
                  <a:pt x="759411" y="2146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DFDA1E-164C-7E4F-9CFA-551D79586C7E}"/>
              </a:ext>
            </a:extLst>
          </p:cNvPr>
          <p:cNvGrpSpPr/>
          <p:nvPr/>
        </p:nvGrpSpPr>
        <p:grpSpPr>
          <a:xfrm>
            <a:off x="7677737" y="2063687"/>
            <a:ext cx="185094" cy="738396"/>
            <a:chOff x="7677737" y="2066709"/>
            <a:chExt cx="185094" cy="738396"/>
          </a:xfrm>
          <a:solidFill>
            <a:schemeClr val="accent3"/>
          </a:solidFill>
        </p:grpSpPr>
        <p:sp>
          <p:nvSpPr>
            <p:cNvPr id="88" name="object 66">
              <a:extLst>
                <a:ext uri="{FF2B5EF4-FFF2-40B4-BE49-F238E27FC236}">
                  <a16:creationId xmlns:a16="http://schemas.microsoft.com/office/drawing/2014/main" id="{DA7DBF95-A38A-BB40-931D-CAA77631E0F9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4E55345-2794-AB42-89DC-AE45E0A63C82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FF5036D-0AF4-854A-98B2-971071B5C9D3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3F96812-52A4-214C-B49B-07E9CF550987}"/>
              </a:ext>
            </a:extLst>
          </p:cNvPr>
          <p:cNvGrpSpPr/>
          <p:nvPr/>
        </p:nvGrpSpPr>
        <p:grpSpPr>
          <a:xfrm>
            <a:off x="6308018" y="2063687"/>
            <a:ext cx="185094" cy="738396"/>
            <a:chOff x="7677737" y="2066709"/>
            <a:chExt cx="185094" cy="738396"/>
          </a:xfrm>
          <a:solidFill>
            <a:schemeClr val="bg1">
              <a:lumMod val="65000"/>
            </a:schemeClr>
          </a:solidFill>
        </p:grpSpPr>
        <p:sp>
          <p:nvSpPr>
            <p:cNvPr id="110" name="object 66">
              <a:extLst>
                <a:ext uri="{FF2B5EF4-FFF2-40B4-BE49-F238E27FC236}">
                  <a16:creationId xmlns:a16="http://schemas.microsoft.com/office/drawing/2014/main" id="{DD4E5A80-EB70-3143-A47A-C07D5367C114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6C09471-C0D7-8B4A-88C5-6EE6D182696B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14A0DB4-32EE-2D45-A098-CAA77AE28402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5B9A816-C50E-7C4C-B7C7-68EFCBEB19B2}"/>
              </a:ext>
            </a:extLst>
          </p:cNvPr>
          <p:cNvGrpSpPr/>
          <p:nvPr/>
        </p:nvGrpSpPr>
        <p:grpSpPr>
          <a:xfrm>
            <a:off x="2258828" y="2063687"/>
            <a:ext cx="185094" cy="738396"/>
            <a:chOff x="7677737" y="2066709"/>
            <a:chExt cx="185094" cy="738396"/>
          </a:xfrm>
        </p:grpSpPr>
        <p:sp>
          <p:nvSpPr>
            <p:cNvPr id="114" name="object 66">
              <a:extLst>
                <a:ext uri="{FF2B5EF4-FFF2-40B4-BE49-F238E27FC236}">
                  <a16:creationId xmlns:a16="http://schemas.microsoft.com/office/drawing/2014/main" id="{F83CA67E-8ECA-D040-B628-8C7F4340F1E5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ln w="14198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8735538-F632-B745-A636-F8B4C2A74CF9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886AE4B-BDAE-2E4D-9A70-95DD39E0B80D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8F03A94-71C5-A24A-8E57-22861B0CE8C8}"/>
              </a:ext>
            </a:extLst>
          </p:cNvPr>
          <p:cNvGrpSpPr/>
          <p:nvPr/>
        </p:nvGrpSpPr>
        <p:grpSpPr>
          <a:xfrm>
            <a:off x="3663504" y="2063687"/>
            <a:ext cx="185094" cy="738396"/>
            <a:chOff x="7677737" y="2066709"/>
            <a:chExt cx="185094" cy="738396"/>
          </a:xfrm>
        </p:grpSpPr>
        <p:sp>
          <p:nvSpPr>
            <p:cNvPr id="118" name="object 66">
              <a:extLst>
                <a:ext uri="{FF2B5EF4-FFF2-40B4-BE49-F238E27FC236}">
                  <a16:creationId xmlns:a16="http://schemas.microsoft.com/office/drawing/2014/main" id="{4775790F-FD9F-5B48-BE83-9FFD08A13A11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ln w="14198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C295239-A2D9-B04C-9988-BE106915DFEF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F2F13A7-2E90-E542-B9C3-1279A366960B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9E5DDBA-1D03-B341-8DB3-8FAAAC3015D5}"/>
              </a:ext>
            </a:extLst>
          </p:cNvPr>
          <p:cNvGrpSpPr/>
          <p:nvPr/>
        </p:nvGrpSpPr>
        <p:grpSpPr>
          <a:xfrm>
            <a:off x="4978832" y="2063687"/>
            <a:ext cx="185094" cy="738396"/>
            <a:chOff x="7677737" y="2066709"/>
            <a:chExt cx="185094" cy="738396"/>
          </a:xfrm>
          <a:solidFill>
            <a:schemeClr val="bg1">
              <a:lumMod val="65000"/>
            </a:schemeClr>
          </a:solidFill>
        </p:grpSpPr>
        <p:sp>
          <p:nvSpPr>
            <p:cNvPr id="122" name="object 66">
              <a:extLst>
                <a:ext uri="{FF2B5EF4-FFF2-40B4-BE49-F238E27FC236}">
                  <a16:creationId xmlns:a16="http://schemas.microsoft.com/office/drawing/2014/main" id="{C163CADC-DDE3-E049-B6CA-996032AD98AD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1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8DA2803-E8B3-7E4B-B806-8D6006FF131A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872F140-0F15-2D45-AC6A-F402E5ABEAB8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9ED77A-DFF3-044F-A075-3CCBC7578421}"/>
              </a:ext>
            </a:extLst>
          </p:cNvPr>
          <p:cNvGrpSpPr/>
          <p:nvPr/>
        </p:nvGrpSpPr>
        <p:grpSpPr>
          <a:xfrm flipV="1">
            <a:off x="8364882" y="2983992"/>
            <a:ext cx="185094" cy="738396"/>
            <a:chOff x="7677737" y="2066709"/>
            <a:chExt cx="185094" cy="738396"/>
          </a:xfrm>
          <a:solidFill>
            <a:schemeClr val="accent3"/>
          </a:solidFill>
        </p:grpSpPr>
        <p:sp>
          <p:nvSpPr>
            <p:cNvPr id="126" name="object 66">
              <a:extLst>
                <a:ext uri="{FF2B5EF4-FFF2-40B4-BE49-F238E27FC236}">
                  <a16:creationId xmlns:a16="http://schemas.microsoft.com/office/drawing/2014/main" id="{22184571-C4C5-024A-B309-CA949F1A1D98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F3DC91-DBF4-D141-8EED-E80E1583E7B2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45D92AB-746C-F343-92C4-E6C0EDEA6274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8204B01-31D9-0049-A341-675F23EAB164}"/>
              </a:ext>
            </a:extLst>
          </p:cNvPr>
          <p:cNvGrpSpPr/>
          <p:nvPr/>
        </p:nvGrpSpPr>
        <p:grpSpPr>
          <a:xfrm flipV="1">
            <a:off x="6995163" y="2983992"/>
            <a:ext cx="185094" cy="738396"/>
            <a:chOff x="7677737" y="2066709"/>
            <a:chExt cx="185094" cy="738396"/>
          </a:xfrm>
          <a:solidFill>
            <a:schemeClr val="accent3"/>
          </a:solidFill>
        </p:grpSpPr>
        <p:sp>
          <p:nvSpPr>
            <p:cNvPr id="130" name="object 66">
              <a:extLst>
                <a:ext uri="{FF2B5EF4-FFF2-40B4-BE49-F238E27FC236}">
                  <a16:creationId xmlns:a16="http://schemas.microsoft.com/office/drawing/2014/main" id="{6752F5EC-D2DE-FF4A-B327-F530C3829EAB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3EF94C3-74B4-1541-A6CA-C3D597829BAD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1EAFB26-C472-1142-A61B-9E9E75D54836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8E4FFEA-D3D0-C743-9683-7AF8E45FC35E}"/>
              </a:ext>
            </a:extLst>
          </p:cNvPr>
          <p:cNvGrpSpPr/>
          <p:nvPr/>
        </p:nvGrpSpPr>
        <p:grpSpPr>
          <a:xfrm flipV="1">
            <a:off x="2945973" y="2983992"/>
            <a:ext cx="185094" cy="738396"/>
            <a:chOff x="7677737" y="2066709"/>
            <a:chExt cx="185094" cy="738396"/>
          </a:xfrm>
        </p:grpSpPr>
        <p:sp>
          <p:nvSpPr>
            <p:cNvPr id="134" name="object 66">
              <a:extLst>
                <a:ext uri="{FF2B5EF4-FFF2-40B4-BE49-F238E27FC236}">
                  <a16:creationId xmlns:a16="http://schemas.microsoft.com/office/drawing/2014/main" id="{497428BF-59A4-D042-A43F-77BF915DB447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ln w="14198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14E054E-6BEA-AB4B-BB89-35CB6BA5BED9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1EAF624-A03D-284D-803D-DF720A4C2D01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375E01-8FE4-BC48-AAEB-D8E86117A156}"/>
              </a:ext>
            </a:extLst>
          </p:cNvPr>
          <p:cNvGrpSpPr/>
          <p:nvPr/>
        </p:nvGrpSpPr>
        <p:grpSpPr>
          <a:xfrm flipV="1">
            <a:off x="4311463" y="2983992"/>
            <a:ext cx="185094" cy="738396"/>
            <a:chOff x="7677737" y="2066709"/>
            <a:chExt cx="185094" cy="738396"/>
          </a:xfrm>
          <a:solidFill>
            <a:schemeClr val="bg1">
              <a:lumMod val="65000"/>
            </a:schemeClr>
          </a:solidFill>
        </p:grpSpPr>
        <p:sp>
          <p:nvSpPr>
            <p:cNvPr id="138" name="object 66">
              <a:extLst>
                <a:ext uri="{FF2B5EF4-FFF2-40B4-BE49-F238E27FC236}">
                  <a16:creationId xmlns:a16="http://schemas.microsoft.com/office/drawing/2014/main" id="{ADF4AE07-3BDC-4848-95B7-02D05AD0C7AD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6186123-7903-F54C-9C96-ABEAC42F1DB9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54D4C97-4238-F346-A7B8-FECC6C91CC8A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4EB493E-74A7-7149-8D8B-832A9EB9B595}"/>
              </a:ext>
            </a:extLst>
          </p:cNvPr>
          <p:cNvGrpSpPr/>
          <p:nvPr/>
        </p:nvGrpSpPr>
        <p:grpSpPr>
          <a:xfrm flipV="1">
            <a:off x="5665977" y="2983992"/>
            <a:ext cx="185094" cy="738396"/>
            <a:chOff x="7677737" y="2066709"/>
            <a:chExt cx="185094" cy="738396"/>
          </a:xfrm>
          <a:solidFill>
            <a:schemeClr val="bg1">
              <a:lumMod val="65000"/>
            </a:schemeClr>
          </a:solidFill>
        </p:grpSpPr>
        <p:sp>
          <p:nvSpPr>
            <p:cNvPr id="142" name="object 66">
              <a:extLst>
                <a:ext uri="{FF2B5EF4-FFF2-40B4-BE49-F238E27FC236}">
                  <a16:creationId xmlns:a16="http://schemas.microsoft.com/office/drawing/2014/main" id="{FF4F174E-69FD-924B-B279-727CF9A65B00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grpFill/>
            <a:ln w="14198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216250C-B652-424F-9AE0-794EAFF56F0E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867972B-6BB6-244A-8E04-CF13CFC40EF5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CBD2503-6C5F-E04E-BBE8-EBF8CF1F8B6F}"/>
              </a:ext>
            </a:extLst>
          </p:cNvPr>
          <p:cNvGrpSpPr/>
          <p:nvPr/>
        </p:nvGrpSpPr>
        <p:grpSpPr>
          <a:xfrm>
            <a:off x="917046" y="2063687"/>
            <a:ext cx="185094" cy="738396"/>
            <a:chOff x="7677737" y="2066709"/>
            <a:chExt cx="185094" cy="738396"/>
          </a:xfrm>
        </p:grpSpPr>
        <p:sp>
          <p:nvSpPr>
            <p:cNvPr id="146" name="object 66">
              <a:extLst>
                <a:ext uri="{FF2B5EF4-FFF2-40B4-BE49-F238E27FC236}">
                  <a16:creationId xmlns:a16="http://schemas.microsoft.com/office/drawing/2014/main" id="{C83AE247-4A63-2F44-B9A3-9EFCFF6C4838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ln w="14198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2B63EA5-959D-E444-9EA8-C4DB9AF556EE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83C7309-26BC-5E4F-801F-CB57A73308D0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93C7E6A-A5A9-FD4D-8763-4B22C41446D7}"/>
              </a:ext>
            </a:extLst>
          </p:cNvPr>
          <p:cNvGrpSpPr/>
          <p:nvPr/>
        </p:nvGrpSpPr>
        <p:grpSpPr>
          <a:xfrm flipV="1">
            <a:off x="1593525" y="2983992"/>
            <a:ext cx="185094" cy="738396"/>
            <a:chOff x="7677737" y="2066709"/>
            <a:chExt cx="185094" cy="738396"/>
          </a:xfrm>
        </p:grpSpPr>
        <p:sp>
          <p:nvSpPr>
            <p:cNvPr id="150" name="object 66">
              <a:extLst>
                <a:ext uri="{FF2B5EF4-FFF2-40B4-BE49-F238E27FC236}">
                  <a16:creationId xmlns:a16="http://schemas.microsoft.com/office/drawing/2014/main" id="{3FBF8C50-58EA-0747-838E-683CDBC535F6}"/>
                </a:ext>
              </a:extLst>
            </p:cNvPr>
            <p:cNvSpPr/>
            <p:nvPr/>
          </p:nvSpPr>
          <p:spPr>
            <a:xfrm>
              <a:off x="7770284" y="2144641"/>
              <a:ext cx="0" cy="630810"/>
            </a:xfrm>
            <a:custGeom>
              <a:avLst/>
              <a:gdLst/>
              <a:ahLst/>
              <a:cxnLst/>
              <a:rect l="l" t="t" r="r" b="b"/>
              <a:pathLst>
                <a:path h="1235710">
                  <a:moveTo>
                    <a:pt x="0" y="1235480"/>
                  </a:moveTo>
                  <a:lnTo>
                    <a:pt x="0" y="0"/>
                  </a:lnTo>
                </a:path>
              </a:pathLst>
            </a:custGeom>
            <a:ln w="14198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8F39F16-88C2-0F4D-B915-4F9A53807F7A}"/>
                </a:ext>
              </a:extLst>
            </p:cNvPr>
            <p:cNvSpPr/>
            <p:nvPr/>
          </p:nvSpPr>
          <p:spPr>
            <a:xfrm>
              <a:off x="7677737" y="2066709"/>
              <a:ext cx="185094" cy="185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6D47E3F-E1EF-9243-8776-53744DCEC3C0}"/>
                </a:ext>
              </a:extLst>
            </p:cNvPr>
            <p:cNvSpPr/>
            <p:nvPr/>
          </p:nvSpPr>
          <p:spPr>
            <a:xfrm>
              <a:off x="7740630" y="2745797"/>
              <a:ext cx="59308" cy="593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Text Placeholder 23">
            <a:extLst>
              <a:ext uri="{FF2B5EF4-FFF2-40B4-BE49-F238E27FC236}">
                <a16:creationId xmlns:a16="http://schemas.microsoft.com/office/drawing/2014/main" id="{515D79A0-C078-DE41-B5AC-6FEF7A320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072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4" name="Text Placeholder 23">
            <a:extLst>
              <a:ext uri="{FF2B5EF4-FFF2-40B4-BE49-F238E27FC236}">
                <a16:creationId xmlns:a16="http://schemas.microsoft.com/office/drawing/2014/main" id="{0B0FC401-CBFB-6A4A-9527-478DF6C7B3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1416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AD29B345-A885-2F40-83C2-96F6255E5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6358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6" name="Text Placeholder 23">
            <a:extLst>
              <a:ext uri="{FF2B5EF4-FFF2-40B4-BE49-F238E27FC236}">
                <a16:creationId xmlns:a16="http://schemas.microsoft.com/office/drawing/2014/main" id="{4BF1FA17-F3EE-ED46-ADF2-2EA0B38E4C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7671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5BEA90FF-EB33-C445-9651-92EB0BF889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1397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8" name="Text Placeholder 23">
            <a:extLst>
              <a:ext uri="{FF2B5EF4-FFF2-40B4-BE49-F238E27FC236}">
                <a16:creationId xmlns:a16="http://schemas.microsoft.com/office/drawing/2014/main" id="{C551760D-AC48-564D-9E0C-28ADBDB143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38887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09D310C8-838A-D54D-A6F0-C399134EC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2329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052ECEEA-7CB9-B041-A6EE-6EB65FE2C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96463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78B031FB-BEE7-7B40-AEB9-1F29095FF1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7308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62" name="Text Placeholder 23">
            <a:extLst>
              <a:ext uri="{FF2B5EF4-FFF2-40B4-BE49-F238E27FC236}">
                <a16:creationId xmlns:a16="http://schemas.microsoft.com/office/drawing/2014/main" id="{0AF795FB-1EB1-2A4F-9F82-E4EC6D1BE8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4447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CE684D8C-CBC6-7346-B0C4-C205EDE78D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8650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164" name="Text Placeholder 23">
            <a:extLst>
              <a:ext uri="{FF2B5EF4-FFF2-40B4-BE49-F238E27FC236}">
                <a16:creationId xmlns:a16="http://schemas.microsoft.com/office/drawing/2014/main" id="{B100A0E9-08B7-764C-B55A-8C47692E8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0702" y="2836937"/>
            <a:ext cx="506516" cy="107722"/>
          </a:xfrm>
        </p:spPr>
        <p:txBody>
          <a:bodyPr vert="horz"/>
          <a:lstStyle>
            <a:lvl1pPr algn="ctr">
              <a:defRPr sz="7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F03449D-6B14-9B4E-B4E7-D949E6D21673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66">
            <a:extLst>
              <a:ext uri="{FF2B5EF4-FFF2-40B4-BE49-F238E27FC236}">
                <a16:creationId xmlns:a16="http://schemas.microsoft.com/office/drawing/2014/main" id="{08B60904-FBF2-E348-98F4-76B2040E0B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04" y="1330895"/>
            <a:ext cx="916136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98" name="Text Placeholder 66">
            <a:extLst>
              <a:ext uri="{FF2B5EF4-FFF2-40B4-BE49-F238E27FC236}">
                <a16:creationId xmlns:a16="http://schemas.microsoft.com/office/drawing/2014/main" id="{47C6CE5A-0E54-764F-8A26-0E77B6B0420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1415" y="1330895"/>
            <a:ext cx="932639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99" name="Text Placeholder 66">
            <a:extLst>
              <a:ext uri="{FF2B5EF4-FFF2-40B4-BE49-F238E27FC236}">
                <a16:creationId xmlns:a16="http://schemas.microsoft.com/office/drawing/2014/main" id="{780EDE4A-74CC-BA4B-A340-4BF91C0520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45244" y="1330895"/>
            <a:ext cx="996950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00" name="Text Placeholder 66">
            <a:extLst>
              <a:ext uri="{FF2B5EF4-FFF2-40B4-BE49-F238E27FC236}">
                <a16:creationId xmlns:a16="http://schemas.microsoft.com/office/drawing/2014/main" id="{FD78AAB1-E181-F841-B389-85E9D3F9C3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63709" y="1330895"/>
            <a:ext cx="996950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01" name="Text Placeholder 66">
            <a:extLst>
              <a:ext uri="{FF2B5EF4-FFF2-40B4-BE49-F238E27FC236}">
                <a16:creationId xmlns:a16="http://schemas.microsoft.com/office/drawing/2014/main" id="{2BC08E29-C767-E44E-AAF7-5DAF02B8F3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4020" y="1339439"/>
            <a:ext cx="996950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02" name="Text Placeholder 66">
            <a:extLst>
              <a:ext uri="{FF2B5EF4-FFF2-40B4-BE49-F238E27FC236}">
                <a16:creationId xmlns:a16="http://schemas.microsoft.com/office/drawing/2014/main" id="{40A5B441-D730-7A49-B492-CB53E844CE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58507" y="1339439"/>
            <a:ext cx="996950" cy="1349951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04" name="Text Placeholder 66">
            <a:extLst>
              <a:ext uri="{FF2B5EF4-FFF2-40B4-BE49-F238E27FC236}">
                <a16:creationId xmlns:a16="http://schemas.microsoft.com/office/drawing/2014/main" id="{55FA329E-F66C-C649-9D15-B51B5E7EC5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8377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05" name="Text Placeholder 66">
            <a:extLst>
              <a:ext uri="{FF2B5EF4-FFF2-40B4-BE49-F238E27FC236}">
                <a16:creationId xmlns:a16="http://schemas.microsoft.com/office/drawing/2014/main" id="{33922C73-15D7-F64A-8B2E-E3F5054392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42467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65" name="Text Placeholder 66">
            <a:extLst>
              <a:ext uri="{FF2B5EF4-FFF2-40B4-BE49-F238E27FC236}">
                <a16:creationId xmlns:a16="http://schemas.microsoft.com/office/drawing/2014/main" id="{A8932DCC-4D4C-5943-9F07-76155BBAB8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96254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76" name="Text Placeholder 66">
            <a:extLst>
              <a:ext uri="{FF2B5EF4-FFF2-40B4-BE49-F238E27FC236}">
                <a16:creationId xmlns:a16="http://schemas.microsoft.com/office/drawing/2014/main" id="{6FCD6F06-879C-4246-9456-17753718E0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9411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77" name="Text Placeholder 66">
            <a:extLst>
              <a:ext uri="{FF2B5EF4-FFF2-40B4-BE49-F238E27FC236}">
                <a16:creationId xmlns:a16="http://schemas.microsoft.com/office/drawing/2014/main" id="{F6D1A16F-2D8A-A24A-8A1D-0EBD1F5088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78853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178" name="Text Placeholder 66">
            <a:extLst>
              <a:ext uri="{FF2B5EF4-FFF2-40B4-BE49-F238E27FC236}">
                <a16:creationId xmlns:a16="http://schemas.microsoft.com/office/drawing/2014/main" id="{73DBFAEC-03DA-0641-97F6-6A4D05AA62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57928" y="3777161"/>
            <a:ext cx="996950" cy="826302"/>
          </a:xfrm>
          <a:ln>
            <a:noFill/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17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69BAC4-AA1D-A749-90AF-315126FDAC6A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BF8AFA6-C943-D542-AB5E-5B5F07EC8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Table slide</a:t>
            </a:r>
            <a:endParaRPr lang="en-US" dirty="0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2E480449-5AFC-C742-B0D4-52AF60C35E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7"/>
          </p:nvPr>
        </p:nvSpPr>
        <p:spPr>
          <a:xfrm>
            <a:off x="342900" y="1452523"/>
            <a:ext cx="8496300" cy="28987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67154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2 (edi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3"/>
          <p:cNvSpPr/>
          <p:nvPr/>
        </p:nvSpPr>
        <p:spPr>
          <a:xfrm>
            <a:off x="295771" y="2905878"/>
            <a:ext cx="8578215" cy="0"/>
          </a:xfrm>
          <a:custGeom>
            <a:avLst/>
            <a:gdLst/>
            <a:ahLst/>
            <a:cxnLst/>
            <a:rect l="l" t="t" r="r" b="b"/>
            <a:pathLst>
              <a:path w="8578215">
                <a:moveTo>
                  <a:pt x="0" y="0"/>
                </a:moveTo>
                <a:lnTo>
                  <a:pt x="857822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8" name="object 4"/>
          <p:cNvSpPr/>
          <p:nvPr/>
        </p:nvSpPr>
        <p:spPr>
          <a:xfrm>
            <a:off x="297359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9" name="object 5"/>
          <p:cNvSpPr/>
          <p:nvPr/>
        </p:nvSpPr>
        <p:spPr>
          <a:xfrm>
            <a:off x="1343912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0" name="object 6"/>
          <p:cNvSpPr/>
          <p:nvPr/>
        </p:nvSpPr>
        <p:spPr>
          <a:xfrm>
            <a:off x="2416237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1" name="object 7"/>
          <p:cNvSpPr/>
          <p:nvPr/>
        </p:nvSpPr>
        <p:spPr>
          <a:xfrm>
            <a:off x="3498086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2" name="object 8"/>
          <p:cNvSpPr/>
          <p:nvPr/>
        </p:nvSpPr>
        <p:spPr>
          <a:xfrm>
            <a:off x="4576762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3" name="object 9"/>
          <p:cNvSpPr/>
          <p:nvPr/>
        </p:nvSpPr>
        <p:spPr>
          <a:xfrm>
            <a:off x="5645911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10"/>
          <p:cNvSpPr/>
          <p:nvPr/>
        </p:nvSpPr>
        <p:spPr>
          <a:xfrm>
            <a:off x="6727762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11"/>
          <p:cNvSpPr/>
          <p:nvPr/>
        </p:nvSpPr>
        <p:spPr>
          <a:xfrm>
            <a:off x="7798499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6" name="object 12"/>
          <p:cNvSpPr/>
          <p:nvPr/>
        </p:nvSpPr>
        <p:spPr>
          <a:xfrm>
            <a:off x="8878762" y="2787089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6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84733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093005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 dirty="0"/>
              <a:t>Year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162032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247135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332237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5393227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478330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547357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8463666" y="3045395"/>
            <a:ext cx="506516" cy="169277"/>
          </a:xfrm>
        </p:spPr>
        <p:txBody>
          <a:bodyPr vert="horz"/>
          <a:lstStyle>
            <a:lvl1pPr algn="ctr">
              <a:defRPr sz="1100"/>
            </a:lvl1pPr>
          </a:lstStyle>
          <a:p>
            <a:pPr lvl="0"/>
            <a:r>
              <a:rPr lang="en-GB"/>
              <a:t>Year</a:t>
            </a:r>
            <a:endParaRPr lang="en-US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21" hasCustomPrompt="1"/>
          </p:nvPr>
        </p:nvSpPr>
        <p:spPr>
          <a:xfrm>
            <a:off x="346075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68" name="Text Placeholder 66"/>
          <p:cNvSpPr>
            <a:spLocks noGrp="1"/>
          </p:cNvSpPr>
          <p:nvPr>
            <p:ph type="body" sz="quarter" idx="22" hasCustomPrompt="1"/>
          </p:nvPr>
        </p:nvSpPr>
        <p:spPr>
          <a:xfrm>
            <a:off x="1415103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69" name="Text Placeholder 66"/>
          <p:cNvSpPr>
            <a:spLocks noGrp="1"/>
          </p:cNvSpPr>
          <p:nvPr>
            <p:ph type="body" sz="quarter" idx="23" hasCustomPrompt="1"/>
          </p:nvPr>
        </p:nvSpPr>
        <p:spPr>
          <a:xfrm>
            <a:off x="2500205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0" name="Text Placeholder 66"/>
          <p:cNvSpPr>
            <a:spLocks noGrp="1"/>
          </p:cNvSpPr>
          <p:nvPr>
            <p:ph type="body" sz="quarter" idx="24" hasCustomPrompt="1"/>
          </p:nvPr>
        </p:nvSpPr>
        <p:spPr>
          <a:xfrm>
            <a:off x="3577269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1" name="Text Placeholder 66"/>
          <p:cNvSpPr>
            <a:spLocks noGrp="1"/>
          </p:cNvSpPr>
          <p:nvPr>
            <p:ph type="body" sz="quarter" idx="25" hasCustomPrompt="1"/>
          </p:nvPr>
        </p:nvSpPr>
        <p:spPr>
          <a:xfrm>
            <a:off x="4646296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2" name="Text Placeholder 66"/>
          <p:cNvSpPr>
            <a:spLocks noGrp="1"/>
          </p:cNvSpPr>
          <p:nvPr>
            <p:ph type="body" sz="quarter" idx="26" hasCustomPrompt="1"/>
          </p:nvPr>
        </p:nvSpPr>
        <p:spPr>
          <a:xfrm>
            <a:off x="5731399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3" name="Text Placeholder 66"/>
          <p:cNvSpPr>
            <a:spLocks noGrp="1"/>
          </p:cNvSpPr>
          <p:nvPr>
            <p:ph type="body" sz="quarter" idx="27" hasCustomPrompt="1"/>
          </p:nvPr>
        </p:nvSpPr>
        <p:spPr>
          <a:xfrm>
            <a:off x="6800426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4" name="Text Placeholder 66"/>
          <p:cNvSpPr>
            <a:spLocks noGrp="1"/>
          </p:cNvSpPr>
          <p:nvPr>
            <p:ph type="body" sz="quarter" idx="28" hasCustomPrompt="1"/>
          </p:nvPr>
        </p:nvSpPr>
        <p:spPr>
          <a:xfrm>
            <a:off x="7877491" y="1366019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5" name="Text Placeholder 66"/>
          <p:cNvSpPr>
            <a:spLocks noGrp="1"/>
          </p:cNvSpPr>
          <p:nvPr>
            <p:ph type="body" sz="quarter" idx="29" hasCustomPrompt="1"/>
          </p:nvPr>
        </p:nvSpPr>
        <p:spPr>
          <a:xfrm>
            <a:off x="346075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 dirty="0"/>
              <a:t>Click to edit timeline information.</a:t>
            </a:r>
            <a:endParaRPr lang="en-US" dirty="0"/>
          </a:p>
        </p:txBody>
      </p:sp>
      <p:sp>
        <p:nvSpPr>
          <p:cNvPr id="76" name="Text Placeholder 66"/>
          <p:cNvSpPr>
            <a:spLocks noGrp="1"/>
          </p:cNvSpPr>
          <p:nvPr>
            <p:ph type="body" sz="quarter" idx="30" hasCustomPrompt="1"/>
          </p:nvPr>
        </p:nvSpPr>
        <p:spPr>
          <a:xfrm>
            <a:off x="1415103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7" name="Text Placeholder 66"/>
          <p:cNvSpPr>
            <a:spLocks noGrp="1"/>
          </p:cNvSpPr>
          <p:nvPr>
            <p:ph type="body" sz="quarter" idx="31" hasCustomPrompt="1"/>
          </p:nvPr>
        </p:nvSpPr>
        <p:spPr>
          <a:xfrm>
            <a:off x="2500205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8" name="Text Placeholder 66"/>
          <p:cNvSpPr>
            <a:spLocks noGrp="1"/>
          </p:cNvSpPr>
          <p:nvPr>
            <p:ph type="body" sz="quarter" idx="32" hasCustomPrompt="1"/>
          </p:nvPr>
        </p:nvSpPr>
        <p:spPr>
          <a:xfrm>
            <a:off x="3577269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79" name="Text Placeholder 66"/>
          <p:cNvSpPr>
            <a:spLocks noGrp="1"/>
          </p:cNvSpPr>
          <p:nvPr>
            <p:ph type="body" sz="quarter" idx="33" hasCustomPrompt="1"/>
          </p:nvPr>
        </p:nvSpPr>
        <p:spPr>
          <a:xfrm>
            <a:off x="4646296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80" name="Text Placeholder 66"/>
          <p:cNvSpPr>
            <a:spLocks noGrp="1"/>
          </p:cNvSpPr>
          <p:nvPr>
            <p:ph type="body" sz="quarter" idx="34" hasCustomPrompt="1"/>
          </p:nvPr>
        </p:nvSpPr>
        <p:spPr>
          <a:xfrm>
            <a:off x="5731399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81" name="Text Placeholder 66"/>
          <p:cNvSpPr>
            <a:spLocks noGrp="1"/>
          </p:cNvSpPr>
          <p:nvPr>
            <p:ph type="body" sz="quarter" idx="35" hasCustomPrompt="1"/>
          </p:nvPr>
        </p:nvSpPr>
        <p:spPr>
          <a:xfrm>
            <a:off x="6800426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sp>
        <p:nvSpPr>
          <p:cNvPr id="82" name="Text Placeholder 66"/>
          <p:cNvSpPr>
            <a:spLocks noGrp="1"/>
          </p:cNvSpPr>
          <p:nvPr>
            <p:ph type="body" sz="quarter" idx="36" hasCustomPrompt="1"/>
          </p:nvPr>
        </p:nvSpPr>
        <p:spPr>
          <a:xfrm>
            <a:off x="7877491" y="3286915"/>
            <a:ext cx="996950" cy="1349951"/>
          </a:xfrm>
          <a:ln>
            <a:gradFill flip="none">
              <a:gsLst>
                <a:gs pos="98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vert="horz" rIns="72000">
            <a:noAutofit/>
          </a:bodyPr>
          <a:lstStyle>
            <a:lvl1pPr algn="r">
              <a:defRPr sz="1100"/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GB"/>
              <a:t>Click to edit timeline information.</a:t>
            </a: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3BAEDE-8114-0447-ACC8-0739B1509BBC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7EAF6A1E-70C5-1A43-8711-CAEA168A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Timeline 2 (edit text boxes)</a:t>
            </a:r>
            <a:endParaRPr lang="en-US" dirty="0"/>
          </a:p>
        </p:txBody>
      </p:sp>
      <p:sp>
        <p:nvSpPr>
          <p:cNvPr id="43" name="Holder 3">
            <a:extLst>
              <a:ext uri="{FF2B5EF4-FFF2-40B4-BE49-F238E27FC236}">
                <a16:creationId xmlns:a16="http://schemas.microsoft.com/office/drawing/2014/main" id="{ADE9A68E-CDAA-7C4E-A92E-4279BE3756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</p:spTree>
    <p:extLst>
      <p:ext uri="{BB962C8B-B14F-4D97-AF65-F5344CB8AC3E}">
        <p14:creationId xmlns:p14="http://schemas.microsoft.com/office/powerpoint/2010/main" val="98898257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ircles (edi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69BAC4-AA1D-A749-90AF-315126FDAC6A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BF8AFA6-C943-D542-AB5E-5B5F07EC8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Six circles (edit text boxes)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05399" y="1270487"/>
            <a:ext cx="4477627" cy="2946076"/>
            <a:chOff x="2205399" y="1270487"/>
            <a:chExt cx="4477627" cy="2946076"/>
          </a:xfrm>
        </p:grpSpPr>
        <p:sp>
          <p:nvSpPr>
            <p:cNvPr id="18" name="Oval 17"/>
            <p:cNvSpPr/>
            <p:nvPr/>
          </p:nvSpPr>
          <p:spPr>
            <a:xfrm>
              <a:off x="2205399" y="1270487"/>
              <a:ext cx="1447200" cy="144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720613" y="1270487"/>
              <a:ext cx="1447200" cy="1447200"/>
            </a:xfrm>
            <a:prstGeom prst="ellipse">
              <a:avLst/>
            </a:prstGeom>
            <a:solidFill>
              <a:srgbClr val="E17A3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235826" y="1270487"/>
              <a:ext cx="1447200" cy="144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05399" y="2769363"/>
              <a:ext cx="1447200" cy="144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0613" y="2769363"/>
              <a:ext cx="1447200" cy="144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235826" y="2769363"/>
              <a:ext cx="1447200" cy="144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</p:grp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2465455" y="1778176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982250" y="1778175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5497463" y="1778174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465455" y="3285214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982249" y="3285213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5497463" y="3285212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04742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ider diagram (edi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69BAC4-AA1D-A749-90AF-315126FDAC6A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BF8AFA6-C943-D542-AB5E-5B5F07EC8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Spider diagram (edit text boxes)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98049" y="910049"/>
            <a:ext cx="3816723" cy="3683640"/>
            <a:chOff x="2498049" y="910049"/>
            <a:chExt cx="3816723" cy="3683640"/>
          </a:xfrm>
        </p:grpSpPr>
        <p:sp>
          <p:nvSpPr>
            <p:cNvPr id="4" name="Freeform 3"/>
            <p:cNvSpPr/>
            <p:nvPr/>
          </p:nvSpPr>
          <p:spPr>
            <a:xfrm>
              <a:off x="3857613" y="2339580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059" tIns="181059" rIns="181059" bIns="18105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4240444" y="2156477"/>
              <a:ext cx="331934" cy="34271"/>
            </a:xfrm>
            <a:custGeom>
              <a:avLst/>
              <a:gdLst>
                <a:gd name="connsiteX0" fmla="*/ 0 w 331934"/>
                <a:gd name="connsiteY0" fmla="*/ 17135 h 34271"/>
                <a:gd name="connsiteX1" fmla="*/ 331934 w 331934"/>
                <a:gd name="connsiteY1" fmla="*/ 17135 h 3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34" h="34271">
                  <a:moveTo>
                    <a:pt x="0" y="17135"/>
                  </a:moveTo>
                  <a:lnTo>
                    <a:pt x="331934" y="17135"/>
                  </a:lnTo>
                </a:path>
              </a:pathLst>
            </a:custGeom>
            <a:noFill/>
          </p:spPr>
          <p:style>
            <a:lnRef idx="2">
              <a:schemeClr val="accent4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69" tIns="8837" rIns="170369" bIns="883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57613" y="910049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9" tIns="167089" rIns="167089" bIns="16708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  <p:sp>
          <p:nvSpPr>
            <p:cNvPr id="21" name="Freeform 20"/>
            <p:cNvSpPr/>
            <p:nvPr/>
          </p:nvSpPr>
          <p:spPr>
            <a:xfrm rot="20520000">
              <a:off x="4920226" y="2650367"/>
              <a:ext cx="331934" cy="34271"/>
            </a:xfrm>
            <a:custGeom>
              <a:avLst/>
              <a:gdLst>
                <a:gd name="connsiteX0" fmla="*/ 0 w 331934"/>
                <a:gd name="connsiteY0" fmla="*/ 17135 h 34271"/>
                <a:gd name="connsiteX1" fmla="*/ 331934 w 331934"/>
                <a:gd name="connsiteY1" fmla="*/ 17135 h 3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34" h="34271">
                  <a:moveTo>
                    <a:pt x="0" y="17135"/>
                  </a:moveTo>
                  <a:lnTo>
                    <a:pt x="331934" y="17135"/>
                  </a:lnTo>
                </a:path>
              </a:pathLst>
            </a:custGeom>
            <a:noFill/>
          </p:spPr>
          <p:style>
            <a:lnRef idx="2">
              <a:schemeClr val="accent4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68" tIns="8837" rIns="170369" bIns="883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17177" y="1897831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09401"/>
                <a:satOff val="1325"/>
                <a:lumOff val="6664"/>
                <a:alphaOff val="0"/>
              </a:schemeClr>
            </a:fillRef>
            <a:effectRef idx="0">
              <a:schemeClr val="accent4">
                <a:shade val="80000"/>
                <a:hueOff val="-109401"/>
                <a:satOff val="1325"/>
                <a:lumOff val="66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9" tIns="167089" rIns="167089" bIns="16708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  <p:sp>
          <p:nvSpPr>
            <p:cNvPr id="23" name="Freeform 22"/>
            <p:cNvSpPr/>
            <p:nvPr/>
          </p:nvSpPr>
          <p:spPr>
            <a:xfrm rot="3240000">
              <a:off x="4660572" y="3449499"/>
              <a:ext cx="331934" cy="34271"/>
            </a:xfrm>
            <a:custGeom>
              <a:avLst/>
              <a:gdLst>
                <a:gd name="connsiteX0" fmla="*/ 0 w 331934"/>
                <a:gd name="connsiteY0" fmla="*/ 17135 h 34271"/>
                <a:gd name="connsiteX1" fmla="*/ 331934 w 331934"/>
                <a:gd name="connsiteY1" fmla="*/ 17135 h 3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34" h="34271">
                  <a:moveTo>
                    <a:pt x="0" y="17135"/>
                  </a:moveTo>
                  <a:lnTo>
                    <a:pt x="331934" y="17135"/>
                  </a:lnTo>
                </a:path>
              </a:pathLst>
            </a:custGeom>
            <a:noFill/>
          </p:spPr>
          <p:style>
            <a:lnRef idx="2">
              <a:schemeClr val="accent4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69" tIns="8837" rIns="170368" bIns="883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697870" y="3496094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218803"/>
                <a:satOff val="2650"/>
                <a:lumOff val="13329"/>
                <a:alphaOff val="0"/>
              </a:schemeClr>
            </a:fillRef>
            <a:effectRef idx="0">
              <a:schemeClr val="accent4">
                <a:shade val="80000"/>
                <a:hueOff val="-218803"/>
                <a:satOff val="2650"/>
                <a:lumOff val="133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9" tIns="167089" rIns="167089" bIns="16708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  <p:sp>
          <p:nvSpPr>
            <p:cNvPr id="25" name="Freeform 24"/>
            <p:cNvSpPr/>
            <p:nvPr/>
          </p:nvSpPr>
          <p:spPr>
            <a:xfrm rot="18360000">
              <a:off x="3820315" y="3449498"/>
              <a:ext cx="331935" cy="34272"/>
            </a:xfrm>
            <a:custGeom>
              <a:avLst/>
              <a:gdLst>
                <a:gd name="connsiteX0" fmla="*/ 0 w 331934"/>
                <a:gd name="connsiteY0" fmla="*/ 17135 h 34271"/>
                <a:gd name="connsiteX1" fmla="*/ 331934 w 331934"/>
                <a:gd name="connsiteY1" fmla="*/ 17135 h 3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34" h="34271">
                  <a:moveTo>
                    <a:pt x="331934" y="17136"/>
                  </a:moveTo>
                  <a:lnTo>
                    <a:pt x="0" y="17136"/>
                  </a:lnTo>
                </a:path>
              </a:pathLst>
            </a:custGeom>
            <a:noFill/>
          </p:spPr>
          <p:style>
            <a:lnRef idx="2">
              <a:schemeClr val="accent4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69" tIns="8838" rIns="170370" bIns="883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17356" y="3496094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328204"/>
                <a:satOff val="3975"/>
                <a:lumOff val="19993"/>
                <a:alphaOff val="0"/>
              </a:schemeClr>
            </a:fillRef>
            <a:effectRef idx="0">
              <a:schemeClr val="accent4">
                <a:shade val="80000"/>
                <a:hueOff val="-328204"/>
                <a:satOff val="3975"/>
                <a:lumOff val="199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9" tIns="167089" rIns="167089" bIns="16708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  <p:sp>
          <p:nvSpPr>
            <p:cNvPr id="27" name="Freeform 26"/>
            <p:cNvSpPr/>
            <p:nvPr/>
          </p:nvSpPr>
          <p:spPr>
            <a:xfrm rot="22680000">
              <a:off x="3560661" y="2650366"/>
              <a:ext cx="331934" cy="34272"/>
            </a:xfrm>
            <a:custGeom>
              <a:avLst/>
              <a:gdLst>
                <a:gd name="connsiteX0" fmla="*/ 0 w 331934"/>
                <a:gd name="connsiteY0" fmla="*/ 17135 h 34271"/>
                <a:gd name="connsiteX1" fmla="*/ 331934 w 331934"/>
                <a:gd name="connsiteY1" fmla="*/ 17135 h 3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34" h="34271">
                  <a:moveTo>
                    <a:pt x="331934" y="17136"/>
                  </a:moveTo>
                  <a:lnTo>
                    <a:pt x="0" y="17136"/>
                  </a:lnTo>
                </a:path>
              </a:pathLst>
            </a:custGeom>
            <a:noFill/>
          </p:spPr>
          <p:style>
            <a:lnRef idx="2">
              <a:schemeClr val="accent4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370" tIns="8838" rIns="170367" bIns="883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98049" y="1897831"/>
              <a:ext cx="1097595" cy="1097595"/>
            </a:xfrm>
            <a:custGeom>
              <a:avLst/>
              <a:gdLst>
                <a:gd name="connsiteX0" fmla="*/ 0 w 1097595"/>
                <a:gd name="connsiteY0" fmla="*/ 548798 h 1097595"/>
                <a:gd name="connsiteX1" fmla="*/ 548798 w 1097595"/>
                <a:gd name="connsiteY1" fmla="*/ 0 h 1097595"/>
                <a:gd name="connsiteX2" fmla="*/ 1097596 w 1097595"/>
                <a:gd name="connsiteY2" fmla="*/ 548798 h 1097595"/>
                <a:gd name="connsiteX3" fmla="*/ 548798 w 1097595"/>
                <a:gd name="connsiteY3" fmla="*/ 1097596 h 1097595"/>
                <a:gd name="connsiteX4" fmla="*/ 0 w 1097595"/>
                <a:gd name="connsiteY4" fmla="*/ 548798 h 109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95" h="1097595">
                  <a:moveTo>
                    <a:pt x="0" y="548798"/>
                  </a:moveTo>
                  <a:cubicBezTo>
                    <a:pt x="0" y="245705"/>
                    <a:pt x="245705" y="0"/>
                    <a:pt x="548798" y="0"/>
                  </a:cubicBezTo>
                  <a:cubicBezTo>
                    <a:pt x="851891" y="0"/>
                    <a:pt x="1097596" y="245705"/>
                    <a:pt x="1097596" y="548798"/>
                  </a:cubicBezTo>
                  <a:cubicBezTo>
                    <a:pt x="1097596" y="851891"/>
                    <a:pt x="851891" y="1097596"/>
                    <a:pt x="548798" y="1097596"/>
                  </a:cubicBezTo>
                  <a:cubicBezTo>
                    <a:pt x="245705" y="1097596"/>
                    <a:pt x="0" y="851891"/>
                    <a:pt x="0" y="54879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437605"/>
                <a:satOff val="5300"/>
                <a:lumOff val="26657"/>
                <a:alphaOff val="0"/>
              </a:schemeClr>
            </a:fillRef>
            <a:effectRef idx="0">
              <a:schemeClr val="accent4">
                <a:shade val="80000"/>
                <a:hueOff val="-437605"/>
                <a:satOff val="5300"/>
                <a:lumOff val="266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089" tIns="167089" rIns="167089" bIns="16708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</p:grpSp>
      <p:sp>
        <p:nvSpPr>
          <p:cNvPr id="29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944447" y="1204930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2582567" y="2192712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304011" y="2192711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3101525" y="3790975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4784704" y="3790975"/>
            <a:ext cx="923925" cy="507831"/>
          </a:xfrm>
        </p:spPr>
        <p:txBody>
          <a:bodyPr anchor="ctr" anchorCtr="0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24" hasCustomPrompt="1"/>
          </p:nvPr>
        </p:nvSpPr>
        <p:spPr>
          <a:xfrm>
            <a:off x="3944447" y="2649850"/>
            <a:ext cx="923925" cy="492443"/>
          </a:xfrm>
        </p:spPr>
        <p:txBody>
          <a:bodyPr anchor="ctr" anchorCtr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77306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(edi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11"/>
          <p:cNvSpPr/>
          <p:nvPr/>
        </p:nvSpPr>
        <p:spPr>
          <a:xfrm>
            <a:off x="343925" y="1640700"/>
            <a:ext cx="1971039" cy="579755"/>
          </a:xfrm>
          <a:custGeom>
            <a:avLst/>
            <a:gdLst/>
            <a:ahLst/>
            <a:cxnLst/>
            <a:rect l="l" t="t" r="r" b="b"/>
            <a:pathLst>
              <a:path w="1971039" h="579755">
                <a:moveTo>
                  <a:pt x="1680895" y="0"/>
                </a:moveTo>
                <a:lnTo>
                  <a:pt x="0" y="0"/>
                </a:lnTo>
                <a:lnTo>
                  <a:pt x="0" y="579501"/>
                </a:lnTo>
                <a:lnTo>
                  <a:pt x="1680895" y="579501"/>
                </a:lnTo>
                <a:lnTo>
                  <a:pt x="1970646" y="289750"/>
                </a:lnTo>
                <a:lnTo>
                  <a:pt x="168089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1784161" y="1689801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664" y="0"/>
                </a:moveTo>
                <a:lnTo>
                  <a:pt x="0" y="240652"/>
                </a:lnTo>
                <a:lnTo>
                  <a:pt x="240664" y="481291"/>
                </a:lnTo>
                <a:lnTo>
                  <a:pt x="481291" y="240652"/>
                </a:lnTo>
                <a:lnTo>
                  <a:pt x="2406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6870617" y="1640700"/>
            <a:ext cx="1971039" cy="579755"/>
          </a:xfrm>
          <a:custGeom>
            <a:avLst/>
            <a:gdLst/>
            <a:ahLst/>
            <a:cxnLst/>
            <a:rect l="l" t="t" r="r" b="b"/>
            <a:pathLst>
              <a:path w="1971039" h="579755">
                <a:moveTo>
                  <a:pt x="1680895" y="0"/>
                </a:moveTo>
                <a:lnTo>
                  <a:pt x="0" y="0"/>
                </a:lnTo>
                <a:lnTo>
                  <a:pt x="0" y="579501"/>
                </a:lnTo>
                <a:lnTo>
                  <a:pt x="1680895" y="579501"/>
                </a:lnTo>
                <a:lnTo>
                  <a:pt x="1970646" y="289750"/>
                </a:lnTo>
                <a:lnTo>
                  <a:pt x="168089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/>
          <p:cNvSpPr/>
          <p:nvPr/>
        </p:nvSpPr>
        <p:spPr>
          <a:xfrm>
            <a:off x="8310853" y="1689801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664" y="0"/>
                </a:moveTo>
                <a:lnTo>
                  <a:pt x="0" y="240652"/>
                </a:lnTo>
                <a:lnTo>
                  <a:pt x="240664" y="481291"/>
                </a:lnTo>
                <a:lnTo>
                  <a:pt x="481291" y="240652"/>
                </a:lnTo>
                <a:lnTo>
                  <a:pt x="2406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4695053" y="1640700"/>
            <a:ext cx="1971039" cy="579755"/>
          </a:xfrm>
          <a:custGeom>
            <a:avLst/>
            <a:gdLst/>
            <a:ahLst/>
            <a:cxnLst/>
            <a:rect l="l" t="t" r="r" b="b"/>
            <a:pathLst>
              <a:path w="1971039" h="579755">
                <a:moveTo>
                  <a:pt x="1680895" y="0"/>
                </a:moveTo>
                <a:lnTo>
                  <a:pt x="0" y="0"/>
                </a:lnTo>
                <a:lnTo>
                  <a:pt x="0" y="579501"/>
                </a:lnTo>
                <a:lnTo>
                  <a:pt x="1680895" y="579501"/>
                </a:lnTo>
                <a:lnTo>
                  <a:pt x="1970646" y="289750"/>
                </a:lnTo>
                <a:lnTo>
                  <a:pt x="168089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/>
          <p:nvPr/>
        </p:nvSpPr>
        <p:spPr>
          <a:xfrm>
            <a:off x="6135289" y="1689801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664" y="0"/>
                </a:moveTo>
                <a:lnTo>
                  <a:pt x="0" y="240652"/>
                </a:lnTo>
                <a:lnTo>
                  <a:pt x="240664" y="481291"/>
                </a:lnTo>
                <a:lnTo>
                  <a:pt x="481291" y="240652"/>
                </a:lnTo>
                <a:lnTo>
                  <a:pt x="2406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/>
          <p:cNvSpPr/>
          <p:nvPr/>
        </p:nvSpPr>
        <p:spPr>
          <a:xfrm>
            <a:off x="2519489" y="1640700"/>
            <a:ext cx="1971039" cy="579755"/>
          </a:xfrm>
          <a:custGeom>
            <a:avLst/>
            <a:gdLst/>
            <a:ahLst/>
            <a:cxnLst/>
            <a:rect l="l" t="t" r="r" b="b"/>
            <a:pathLst>
              <a:path w="1971039" h="579755">
                <a:moveTo>
                  <a:pt x="1680895" y="0"/>
                </a:moveTo>
                <a:lnTo>
                  <a:pt x="0" y="0"/>
                </a:lnTo>
                <a:lnTo>
                  <a:pt x="0" y="579501"/>
                </a:lnTo>
                <a:lnTo>
                  <a:pt x="1680895" y="579501"/>
                </a:lnTo>
                <a:lnTo>
                  <a:pt x="1970646" y="289750"/>
                </a:lnTo>
                <a:lnTo>
                  <a:pt x="168089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/>
          <p:cNvSpPr/>
          <p:nvPr/>
        </p:nvSpPr>
        <p:spPr>
          <a:xfrm>
            <a:off x="3959725" y="1689801"/>
            <a:ext cx="481330" cy="481330"/>
          </a:xfrm>
          <a:custGeom>
            <a:avLst/>
            <a:gdLst/>
            <a:ahLst/>
            <a:cxnLst/>
            <a:rect l="l" t="t" r="r" b="b"/>
            <a:pathLst>
              <a:path w="481330" h="481330">
                <a:moveTo>
                  <a:pt x="240664" y="0"/>
                </a:moveTo>
                <a:lnTo>
                  <a:pt x="0" y="240652"/>
                </a:lnTo>
                <a:lnTo>
                  <a:pt x="240664" y="481291"/>
                </a:lnTo>
                <a:lnTo>
                  <a:pt x="481291" y="240652"/>
                </a:lnTo>
                <a:lnTo>
                  <a:pt x="2406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1639888"/>
            <a:ext cx="1358900" cy="570348"/>
          </a:xfrm>
        </p:spPr>
        <p:txBody>
          <a:bodyPr vert="horz" anchor="ctr" anchorCtr="0">
            <a:no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409582" y="1639888"/>
            <a:ext cx="1358900" cy="570348"/>
          </a:xfrm>
        </p:spPr>
        <p:txBody>
          <a:bodyPr vert="horz" anchor="ctr" anchorCtr="0">
            <a:no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4749993" y="1639888"/>
            <a:ext cx="1358900" cy="570348"/>
          </a:xfrm>
        </p:spPr>
        <p:txBody>
          <a:bodyPr vert="horz" anchor="ctr" anchorCtr="0">
            <a:no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75" y="1639888"/>
            <a:ext cx="1358900" cy="570348"/>
          </a:xfrm>
        </p:spPr>
        <p:txBody>
          <a:bodyPr vert="horz" anchor="ctr" anchorCtr="0">
            <a:no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6"/>
          </p:nvPr>
        </p:nvSpPr>
        <p:spPr>
          <a:xfrm>
            <a:off x="338138" y="2290763"/>
            <a:ext cx="1976437" cy="2346714"/>
          </a:xfrm>
        </p:spPr>
        <p:txBody>
          <a:bodyPr vert="horz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7"/>
          </p:nvPr>
        </p:nvSpPr>
        <p:spPr>
          <a:xfrm>
            <a:off x="2516381" y="2290763"/>
            <a:ext cx="1976437" cy="2346714"/>
          </a:xfrm>
        </p:spPr>
        <p:txBody>
          <a:bodyPr vert="horz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694624" y="2290763"/>
            <a:ext cx="1976437" cy="2346714"/>
          </a:xfrm>
        </p:spPr>
        <p:txBody>
          <a:bodyPr vert="horz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9"/>
          </p:nvPr>
        </p:nvSpPr>
        <p:spPr>
          <a:xfrm>
            <a:off x="6864830" y="2290763"/>
            <a:ext cx="1976437" cy="2346714"/>
          </a:xfrm>
        </p:spPr>
        <p:txBody>
          <a:bodyPr vert="horz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64427" y="1808475"/>
            <a:ext cx="321853" cy="246221"/>
          </a:xfrm>
        </p:spPr>
        <p:txBody>
          <a:bodyPr vert="horz"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042671" y="1808475"/>
            <a:ext cx="321853" cy="246221"/>
          </a:xfrm>
        </p:spPr>
        <p:txBody>
          <a:bodyPr vert="horz"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12876" y="1808475"/>
            <a:ext cx="321853" cy="246221"/>
          </a:xfrm>
        </p:spPr>
        <p:txBody>
          <a:bodyPr vert="horz"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391119" y="1808475"/>
            <a:ext cx="321853" cy="246221"/>
          </a:xfrm>
        </p:spPr>
        <p:txBody>
          <a:bodyPr vert="horz" anchor="ctr">
            <a:noAutofit/>
          </a:bodyPr>
          <a:lstStyle>
            <a:lvl1pPr algn="ctr">
              <a:defRPr sz="1600" b="1"/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091856-D1FC-2645-9316-EF7003D108A6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0E4DD616-5A58-6046-B65C-F8BC3AAD4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4 column (edit text boxes)</a:t>
            </a:r>
            <a:endParaRPr lang="en-US" dirty="0"/>
          </a:p>
        </p:txBody>
      </p:sp>
      <p:sp>
        <p:nvSpPr>
          <p:cNvPr id="35" name="Holder 3">
            <a:extLst>
              <a:ext uri="{FF2B5EF4-FFF2-40B4-BE49-F238E27FC236}">
                <a16:creationId xmlns:a16="http://schemas.microsoft.com/office/drawing/2014/main" id="{4261595D-89E5-4F4A-8F02-A4AF54395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chemeClr val="accent4"/>
                </a:solidFill>
              </a:defRPr>
            </a:lvl1pPr>
          </a:lstStyle>
          <a:p>
            <a:r>
              <a:rPr lang="en-US"/>
              <a:t>Sub header style renditatur, ipicid etur 20pt Regular</a:t>
            </a:r>
          </a:p>
        </p:txBody>
      </p:sp>
    </p:spTree>
    <p:extLst>
      <p:ext uri="{BB962C8B-B14F-4D97-AF65-F5344CB8AC3E}">
        <p14:creationId xmlns:p14="http://schemas.microsoft.com/office/powerpoint/2010/main" val="56797557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5 Circle: Overlapping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/>
          <p:nvPr/>
        </p:nvSpPr>
        <p:spPr>
          <a:xfrm rot="13029378">
            <a:off x="2350293" y="1973393"/>
            <a:ext cx="2055172" cy="1105072"/>
          </a:xfrm>
          <a:custGeom>
            <a:avLst/>
            <a:gdLst>
              <a:gd name="T0" fmla="*/ 660 w 1356"/>
              <a:gd name="T1" fmla="*/ 695 h 707"/>
              <a:gd name="T2" fmla="*/ 622 w 1356"/>
              <a:gd name="T3" fmla="*/ 688 h 707"/>
              <a:gd name="T4" fmla="*/ 593 w 1356"/>
              <a:gd name="T5" fmla="*/ 680 h 707"/>
              <a:gd name="T6" fmla="*/ 562 w 1356"/>
              <a:gd name="T7" fmla="*/ 673 h 707"/>
              <a:gd name="T8" fmla="*/ 533 w 1356"/>
              <a:gd name="T9" fmla="*/ 662 h 707"/>
              <a:gd name="T10" fmla="*/ 498 w 1356"/>
              <a:gd name="T11" fmla="*/ 647 h 707"/>
              <a:gd name="T12" fmla="*/ 464 w 1356"/>
              <a:gd name="T13" fmla="*/ 634 h 707"/>
              <a:gd name="T14" fmla="*/ 431 w 1356"/>
              <a:gd name="T15" fmla="*/ 616 h 707"/>
              <a:gd name="T16" fmla="*/ 404 w 1356"/>
              <a:gd name="T17" fmla="*/ 601 h 707"/>
              <a:gd name="T18" fmla="*/ 375 w 1356"/>
              <a:gd name="T19" fmla="*/ 581 h 707"/>
              <a:gd name="T20" fmla="*/ 344 w 1356"/>
              <a:gd name="T21" fmla="*/ 561 h 707"/>
              <a:gd name="T22" fmla="*/ 318 w 1356"/>
              <a:gd name="T23" fmla="*/ 542 h 707"/>
              <a:gd name="T24" fmla="*/ 278 w 1356"/>
              <a:gd name="T25" fmla="*/ 506 h 707"/>
              <a:gd name="T26" fmla="*/ 238 w 1356"/>
              <a:gd name="T27" fmla="*/ 465 h 707"/>
              <a:gd name="T28" fmla="*/ 209 w 1356"/>
              <a:gd name="T29" fmla="*/ 430 h 707"/>
              <a:gd name="T30" fmla="*/ 175 w 1356"/>
              <a:gd name="T31" fmla="*/ 390 h 707"/>
              <a:gd name="T32" fmla="*/ 144 w 1356"/>
              <a:gd name="T33" fmla="*/ 344 h 707"/>
              <a:gd name="T34" fmla="*/ 142 w 1356"/>
              <a:gd name="T35" fmla="*/ 0 h 707"/>
              <a:gd name="T36" fmla="*/ 451 w 1356"/>
              <a:gd name="T37" fmla="*/ 169 h 707"/>
              <a:gd name="T38" fmla="*/ 478 w 1356"/>
              <a:gd name="T39" fmla="*/ 204 h 707"/>
              <a:gd name="T40" fmla="*/ 504 w 1356"/>
              <a:gd name="T41" fmla="*/ 235 h 707"/>
              <a:gd name="T42" fmla="*/ 529 w 1356"/>
              <a:gd name="T43" fmla="*/ 259 h 707"/>
              <a:gd name="T44" fmla="*/ 560 w 1356"/>
              <a:gd name="T45" fmla="*/ 281 h 707"/>
              <a:gd name="T46" fmla="*/ 593 w 1356"/>
              <a:gd name="T47" fmla="*/ 305 h 707"/>
              <a:gd name="T48" fmla="*/ 626 w 1356"/>
              <a:gd name="T49" fmla="*/ 322 h 707"/>
              <a:gd name="T50" fmla="*/ 658 w 1356"/>
              <a:gd name="T51" fmla="*/ 333 h 707"/>
              <a:gd name="T52" fmla="*/ 695 w 1356"/>
              <a:gd name="T53" fmla="*/ 344 h 707"/>
              <a:gd name="T54" fmla="*/ 740 w 1356"/>
              <a:gd name="T55" fmla="*/ 351 h 707"/>
              <a:gd name="T56" fmla="*/ 817 w 1356"/>
              <a:gd name="T57" fmla="*/ 353 h 707"/>
              <a:gd name="T58" fmla="*/ 882 w 1356"/>
              <a:gd name="T59" fmla="*/ 342 h 707"/>
              <a:gd name="T60" fmla="*/ 946 w 1356"/>
              <a:gd name="T61" fmla="*/ 318 h 707"/>
              <a:gd name="T62" fmla="*/ 1006 w 1356"/>
              <a:gd name="T63" fmla="*/ 285 h 707"/>
              <a:gd name="T64" fmla="*/ 1355 w 1356"/>
              <a:gd name="T65" fmla="*/ 445 h 707"/>
              <a:gd name="T66" fmla="*/ 1324 w 1356"/>
              <a:gd name="T67" fmla="*/ 478 h 707"/>
              <a:gd name="T68" fmla="*/ 1293 w 1356"/>
              <a:gd name="T69" fmla="*/ 509 h 707"/>
              <a:gd name="T70" fmla="*/ 1257 w 1356"/>
              <a:gd name="T71" fmla="*/ 539 h 707"/>
              <a:gd name="T72" fmla="*/ 1224 w 1356"/>
              <a:gd name="T73" fmla="*/ 563 h 707"/>
              <a:gd name="T74" fmla="*/ 1186 w 1356"/>
              <a:gd name="T75" fmla="*/ 590 h 707"/>
              <a:gd name="T76" fmla="*/ 1148 w 1356"/>
              <a:gd name="T77" fmla="*/ 612 h 707"/>
              <a:gd name="T78" fmla="*/ 1113 w 1356"/>
              <a:gd name="T79" fmla="*/ 629 h 707"/>
              <a:gd name="T80" fmla="*/ 1068 w 1356"/>
              <a:gd name="T81" fmla="*/ 649 h 707"/>
              <a:gd name="T82" fmla="*/ 1024 w 1356"/>
              <a:gd name="T83" fmla="*/ 667 h 707"/>
              <a:gd name="T84" fmla="*/ 986 w 1356"/>
              <a:gd name="T85" fmla="*/ 680 h 707"/>
              <a:gd name="T86" fmla="*/ 946 w 1356"/>
              <a:gd name="T87" fmla="*/ 688 h 707"/>
              <a:gd name="T88" fmla="*/ 900 w 1356"/>
              <a:gd name="T89" fmla="*/ 697 h 707"/>
              <a:gd name="T90" fmla="*/ 851 w 1356"/>
              <a:gd name="T91" fmla="*/ 704 h 707"/>
              <a:gd name="T92" fmla="*/ 806 w 1356"/>
              <a:gd name="T93" fmla="*/ 706 h 707"/>
              <a:gd name="T94" fmla="*/ 760 w 1356"/>
              <a:gd name="T95" fmla="*/ 704 h 707"/>
              <a:gd name="T96" fmla="*/ 713 w 1356"/>
              <a:gd name="T97" fmla="*/ 702 h 707"/>
              <a:gd name="T98" fmla="*/ 673 w 1356"/>
              <a:gd name="T99" fmla="*/ 697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56" h="707">
                <a:moveTo>
                  <a:pt x="673" y="697"/>
                </a:moveTo>
                <a:lnTo>
                  <a:pt x="660" y="695"/>
                </a:lnTo>
                <a:lnTo>
                  <a:pt x="642" y="691"/>
                </a:lnTo>
                <a:lnTo>
                  <a:pt x="622" y="688"/>
                </a:lnTo>
                <a:lnTo>
                  <a:pt x="609" y="684"/>
                </a:lnTo>
                <a:lnTo>
                  <a:pt x="593" y="680"/>
                </a:lnTo>
                <a:lnTo>
                  <a:pt x="578" y="675"/>
                </a:lnTo>
                <a:lnTo>
                  <a:pt x="562" y="673"/>
                </a:lnTo>
                <a:lnTo>
                  <a:pt x="549" y="667"/>
                </a:lnTo>
                <a:lnTo>
                  <a:pt x="533" y="662"/>
                </a:lnTo>
                <a:lnTo>
                  <a:pt x="513" y="653"/>
                </a:lnTo>
                <a:lnTo>
                  <a:pt x="498" y="647"/>
                </a:lnTo>
                <a:lnTo>
                  <a:pt x="482" y="640"/>
                </a:lnTo>
                <a:lnTo>
                  <a:pt x="464" y="634"/>
                </a:lnTo>
                <a:lnTo>
                  <a:pt x="446" y="625"/>
                </a:lnTo>
                <a:lnTo>
                  <a:pt x="431" y="616"/>
                </a:lnTo>
                <a:lnTo>
                  <a:pt x="418" y="607"/>
                </a:lnTo>
                <a:lnTo>
                  <a:pt x="404" y="601"/>
                </a:lnTo>
                <a:lnTo>
                  <a:pt x="391" y="590"/>
                </a:lnTo>
                <a:lnTo>
                  <a:pt x="375" y="581"/>
                </a:lnTo>
                <a:lnTo>
                  <a:pt x="360" y="572"/>
                </a:lnTo>
                <a:lnTo>
                  <a:pt x="344" y="561"/>
                </a:lnTo>
                <a:lnTo>
                  <a:pt x="331" y="550"/>
                </a:lnTo>
                <a:lnTo>
                  <a:pt x="318" y="542"/>
                </a:lnTo>
                <a:lnTo>
                  <a:pt x="298" y="524"/>
                </a:lnTo>
                <a:lnTo>
                  <a:pt x="278" y="506"/>
                </a:lnTo>
                <a:lnTo>
                  <a:pt x="258" y="487"/>
                </a:lnTo>
                <a:lnTo>
                  <a:pt x="238" y="465"/>
                </a:lnTo>
                <a:lnTo>
                  <a:pt x="224" y="449"/>
                </a:lnTo>
                <a:lnTo>
                  <a:pt x="209" y="430"/>
                </a:lnTo>
                <a:lnTo>
                  <a:pt x="191" y="410"/>
                </a:lnTo>
                <a:lnTo>
                  <a:pt x="175" y="390"/>
                </a:lnTo>
                <a:lnTo>
                  <a:pt x="162" y="368"/>
                </a:lnTo>
                <a:lnTo>
                  <a:pt x="144" y="344"/>
                </a:lnTo>
                <a:lnTo>
                  <a:pt x="0" y="430"/>
                </a:lnTo>
                <a:lnTo>
                  <a:pt x="142" y="0"/>
                </a:lnTo>
                <a:lnTo>
                  <a:pt x="606" y="81"/>
                </a:lnTo>
                <a:lnTo>
                  <a:pt x="451" y="169"/>
                </a:lnTo>
                <a:lnTo>
                  <a:pt x="462" y="186"/>
                </a:lnTo>
                <a:lnTo>
                  <a:pt x="478" y="204"/>
                </a:lnTo>
                <a:lnTo>
                  <a:pt x="491" y="219"/>
                </a:lnTo>
                <a:lnTo>
                  <a:pt x="504" y="235"/>
                </a:lnTo>
                <a:lnTo>
                  <a:pt x="518" y="246"/>
                </a:lnTo>
                <a:lnTo>
                  <a:pt x="529" y="259"/>
                </a:lnTo>
                <a:lnTo>
                  <a:pt x="544" y="270"/>
                </a:lnTo>
                <a:lnTo>
                  <a:pt x="560" y="281"/>
                </a:lnTo>
                <a:lnTo>
                  <a:pt x="578" y="294"/>
                </a:lnTo>
                <a:lnTo>
                  <a:pt x="593" y="305"/>
                </a:lnTo>
                <a:lnTo>
                  <a:pt x="606" y="311"/>
                </a:lnTo>
                <a:lnTo>
                  <a:pt x="626" y="322"/>
                </a:lnTo>
                <a:lnTo>
                  <a:pt x="642" y="329"/>
                </a:lnTo>
                <a:lnTo>
                  <a:pt x="658" y="333"/>
                </a:lnTo>
                <a:lnTo>
                  <a:pt x="673" y="340"/>
                </a:lnTo>
                <a:lnTo>
                  <a:pt x="695" y="344"/>
                </a:lnTo>
                <a:lnTo>
                  <a:pt x="717" y="349"/>
                </a:lnTo>
                <a:lnTo>
                  <a:pt x="740" y="351"/>
                </a:lnTo>
                <a:lnTo>
                  <a:pt x="773" y="353"/>
                </a:lnTo>
                <a:lnTo>
                  <a:pt x="817" y="353"/>
                </a:lnTo>
                <a:lnTo>
                  <a:pt x="851" y="349"/>
                </a:lnTo>
                <a:lnTo>
                  <a:pt x="882" y="342"/>
                </a:lnTo>
                <a:lnTo>
                  <a:pt x="915" y="331"/>
                </a:lnTo>
                <a:lnTo>
                  <a:pt x="946" y="318"/>
                </a:lnTo>
                <a:lnTo>
                  <a:pt x="977" y="303"/>
                </a:lnTo>
                <a:lnTo>
                  <a:pt x="1006" y="285"/>
                </a:lnTo>
                <a:lnTo>
                  <a:pt x="1033" y="261"/>
                </a:lnTo>
                <a:lnTo>
                  <a:pt x="1355" y="445"/>
                </a:lnTo>
                <a:lnTo>
                  <a:pt x="1342" y="460"/>
                </a:lnTo>
                <a:lnTo>
                  <a:pt x="1324" y="478"/>
                </a:lnTo>
                <a:lnTo>
                  <a:pt x="1308" y="493"/>
                </a:lnTo>
                <a:lnTo>
                  <a:pt x="1293" y="509"/>
                </a:lnTo>
                <a:lnTo>
                  <a:pt x="1277" y="522"/>
                </a:lnTo>
                <a:lnTo>
                  <a:pt x="1257" y="539"/>
                </a:lnTo>
                <a:lnTo>
                  <a:pt x="1242" y="550"/>
                </a:lnTo>
                <a:lnTo>
                  <a:pt x="1224" y="563"/>
                </a:lnTo>
                <a:lnTo>
                  <a:pt x="1204" y="577"/>
                </a:lnTo>
                <a:lnTo>
                  <a:pt x="1186" y="590"/>
                </a:lnTo>
                <a:lnTo>
                  <a:pt x="1166" y="601"/>
                </a:lnTo>
                <a:lnTo>
                  <a:pt x="1148" y="612"/>
                </a:lnTo>
                <a:lnTo>
                  <a:pt x="1131" y="620"/>
                </a:lnTo>
                <a:lnTo>
                  <a:pt x="1113" y="629"/>
                </a:lnTo>
                <a:lnTo>
                  <a:pt x="1091" y="640"/>
                </a:lnTo>
                <a:lnTo>
                  <a:pt x="1068" y="649"/>
                </a:lnTo>
                <a:lnTo>
                  <a:pt x="1044" y="660"/>
                </a:lnTo>
                <a:lnTo>
                  <a:pt x="1024" y="667"/>
                </a:lnTo>
                <a:lnTo>
                  <a:pt x="1006" y="673"/>
                </a:lnTo>
                <a:lnTo>
                  <a:pt x="986" y="680"/>
                </a:lnTo>
                <a:lnTo>
                  <a:pt x="966" y="684"/>
                </a:lnTo>
                <a:lnTo>
                  <a:pt x="946" y="688"/>
                </a:lnTo>
                <a:lnTo>
                  <a:pt x="922" y="693"/>
                </a:lnTo>
                <a:lnTo>
                  <a:pt x="900" y="697"/>
                </a:lnTo>
                <a:lnTo>
                  <a:pt x="875" y="699"/>
                </a:lnTo>
                <a:lnTo>
                  <a:pt x="851" y="704"/>
                </a:lnTo>
                <a:lnTo>
                  <a:pt x="831" y="704"/>
                </a:lnTo>
                <a:lnTo>
                  <a:pt x="806" y="706"/>
                </a:lnTo>
                <a:lnTo>
                  <a:pt x="780" y="706"/>
                </a:lnTo>
                <a:lnTo>
                  <a:pt x="760" y="704"/>
                </a:lnTo>
                <a:lnTo>
                  <a:pt x="737" y="704"/>
                </a:lnTo>
                <a:lnTo>
                  <a:pt x="713" y="702"/>
                </a:lnTo>
                <a:lnTo>
                  <a:pt x="693" y="699"/>
                </a:lnTo>
                <a:lnTo>
                  <a:pt x="673" y="69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" name="Freeform 5"/>
          <p:cNvSpPr/>
          <p:nvPr/>
        </p:nvSpPr>
        <p:spPr>
          <a:xfrm rot="13029378">
            <a:off x="1694283" y="1641515"/>
            <a:ext cx="1143219" cy="2001527"/>
          </a:xfrm>
          <a:custGeom>
            <a:avLst/>
            <a:gdLst>
              <a:gd name="T0" fmla="*/ 13 w 679"/>
              <a:gd name="T1" fmla="*/ 2 h 1274"/>
              <a:gd name="T2" fmla="*/ 48 w 679"/>
              <a:gd name="T3" fmla="*/ 9 h 1274"/>
              <a:gd name="T4" fmla="*/ 79 w 679"/>
              <a:gd name="T5" fmla="*/ 18 h 1274"/>
              <a:gd name="T6" fmla="*/ 108 w 679"/>
              <a:gd name="T7" fmla="*/ 27 h 1274"/>
              <a:gd name="T8" fmla="*/ 138 w 679"/>
              <a:gd name="T9" fmla="*/ 38 h 1274"/>
              <a:gd name="T10" fmla="*/ 171 w 679"/>
              <a:gd name="T11" fmla="*/ 51 h 1274"/>
              <a:gd name="T12" fmla="*/ 206 w 679"/>
              <a:gd name="T13" fmla="*/ 67 h 1274"/>
              <a:gd name="T14" fmla="*/ 237 w 679"/>
              <a:gd name="T15" fmla="*/ 82 h 1274"/>
              <a:gd name="T16" fmla="*/ 265 w 679"/>
              <a:gd name="T17" fmla="*/ 100 h 1274"/>
              <a:gd name="T18" fmla="*/ 292 w 679"/>
              <a:gd name="T19" fmla="*/ 118 h 1274"/>
              <a:gd name="T20" fmla="*/ 323 w 679"/>
              <a:gd name="T21" fmla="*/ 140 h 1274"/>
              <a:gd name="T22" fmla="*/ 351 w 679"/>
              <a:gd name="T23" fmla="*/ 160 h 1274"/>
              <a:gd name="T24" fmla="*/ 393 w 679"/>
              <a:gd name="T25" fmla="*/ 200 h 1274"/>
              <a:gd name="T26" fmla="*/ 430 w 679"/>
              <a:gd name="T27" fmla="*/ 237 h 1274"/>
              <a:gd name="T28" fmla="*/ 459 w 679"/>
              <a:gd name="T29" fmla="*/ 273 h 1274"/>
              <a:gd name="T30" fmla="*/ 489 w 679"/>
              <a:gd name="T31" fmla="*/ 313 h 1274"/>
              <a:gd name="T32" fmla="*/ 518 w 679"/>
              <a:gd name="T33" fmla="*/ 357 h 1274"/>
              <a:gd name="T34" fmla="*/ 542 w 679"/>
              <a:gd name="T35" fmla="*/ 399 h 1274"/>
              <a:gd name="T36" fmla="*/ 564 w 679"/>
              <a:gd name="T37" fmla="*/ 448 h 1274"/>
              <a:gd name="T38" fmla="*/ 584 w 679"/>
              <a:gd name="T39" fmla="*/ 501 h 1274"/>
              <a:gd name="T40" fmla="*/ 601 w 679"/>
              <a:gd name="T41" fmla="*/ 566 h 1274"/>
              <a:gd name="T42" fmla="*/ 614 w 679"/>
              <a:gd name="T43" fmla="*/ 628 h 1274"/>
              <a:gd name="T44" fmla="*/ 623 w 679"/>
              <a:gd name="T45" fmla="*/ 710 h 1274"/>
              <a:gd name="T46" fmla="*/ 623 w 679"/>
              <a:gd name="T47" fmla="*/ 781 h 1274"/>
              <a:gd name="T48" fmla="*/ 617 w 679"/>
              <a:gd name="T49" fmla="*/ 845 h 1274"/>
              <a:gd name="T50" fmla="*/ 606 w 679"/>
              <a:gd name="T51" fmla="*/ 912 h 1274"/>
              <a:gd name="T52" fmla="*/ 584 w 679"/>
              <a:gd name="T53" fmla="*/ 985 h 1274"/>
              <a:gd name="T54" fmla="*/ 560 w 679"/>
              <a:gd name="T55" fmla="*/ 1051 h 1274"/>
              <a:gd name="T56" fmla="*/ 527 w 679"/>
              <a:gd name="T57" fmla="*/ 1116 h 1274"/>
              <a:gd name="T58" fmla="*/ 213 w 679"/>
              <a:gd name="T59" fmla="*/ 1273 h 1274"/>
              <a:gd name="T60" fmla="*/ 222 w 679"/>
              <a:gd name="T61" fmla="*/ 936 h 1274"/>
              <a:gd name="T62" fmla="*/ 248 w 679"/>
              <a:gd name="T63" fmla="*/ 883 h 1274"/>
              <a:gd name="T64" fmla="*/ 265 w 679"/>
              <a:gd name="T65" fmla="*/ 832 h 1274"/>
              <a:gd name="T66" fmla="*/ 272 w 679"/>
              <a:gd name="T67" fmla="*/ 783 h 1274"/>
              <a:gd name="T68" fmla="*/ 274 w 679"/>
              <a:gd name="T69" fmla="*/ 736 h 1274"/>
              <a:gd name="T70" fmla="*/ 270 w 679"/>
              <a:gd name="T71" fmla="*/ 679 h 1274"/>
              <a:gd name="T72" fmla="*/ 257 w 679"/>
              <a:gd name="T73" fmla="*/ 623 h 1274"/>
              <a:gd name="T74" fmla="*/ 237 w 679"/>
              <a:gd name="T75" fmla="*/ 570 h 1274"/>
              <a:gd name="T76" fmla="*/ 213 w 679"/>
              <a:gd name="T77" fmla="*/ 530 h 1274"/>
              <a:gd name="T78" fmla="*/ 191 w 679"/>
              <a:gd name="T79" fmla="*/ 499 h 1274"/>
              <a:gd name="T80" fmla="*/ 167 w 679"/>
              <a:gd name="T81" fmla="*/ 470 h 1274"/>
              <a:gd name="T82" fmla="*/ 140 w 679"/>
              <a:gd name="T83" fmla="*/ 444 h 1274"/>
              <a:gd name="T84" fmla="*/ 114 w 679"/>
              <a:gd name="T85" fmla="*/ 421 h 1274"/>
              <a:gd name="T86" fmla="*/ 79 w 679"/>
              <a:gd name="T87" fmla="*/ 399 h 1274"/>
              <a:gd name="T88" fmla="*/ 46 w 679"/>
              <a:gd name="T89" fmla="*/ 381 h 1274"/>
              <a:gd name="T90" fmla="*/ 0 w 679"/>
              <a:gd name="T91" fmla="*/ 36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9" h="1274">
                <a:moveTo>
                  <a:pt x="0" y="0"/>
                </a:moveTo>
                <a:lnTo>
                  <a:pt x="13" y="2"/>
                </a:lnTo>
                <a:lnTo>
                  <a:pt x="29" y="4"/>
                </a:lnTo>
                <a:lnTo>
                  <a:pt x="48" y="9"/>
                </a:lnTo>
                <a:lnTo>
                  <a:pt x="64" y="13"/>
                </a:lnTo>
                <a:lnTo>
                  <a:pt x="79" y="18"/>
                </a:lnTo>
                <a:lnTo>
                  <a:pt x="92" y="22"/>
                </a:lnTo>
                <a:lnTo>
                  <a:pt x="108" y="27"/>
                </a:lnTo>
                <a:lnTo>
                  <a:pt x="123" y="31"/>
                </a:lnTo>
                <a:lnTo>
                  <a:pt x="138" y="38"/>
                </a:lnTo>
                <a:lnTo>
                  <a:pt x="156" y="44"/>
                </a:lnTo>
                <a:lnTo>
                  <a:pt x="171" y="51"/>
                </a:lnTo>
                <a:lnTo>
                  <a:pt x="189" y="58"/>
                </a:lnTo>
                <a:lnTo>
                  <a:pt x="206" y="67"/>
                </a:lnTo>
                <a:lnTo>
                  <a:pt x="222" y="73"/>
                </a:lnTo>
                <a:lnTo>
                  <a:pt x="237" y="82"/>
                </a:lnTo>
                <a:lnTo>
                  <a:pt x="252" y="91"/>
                </a:lnTo>
                <a:lnTo>
                  <a:pt x="265" y="100"/>
                </a:lnTo>
                <a:lnTo>
                  <a:pt x="279" y="109"/>
                </a:lnTo>
                <a:lnTo>
                  <a:pt x="292" y="118"/>
                </a:lnTo>
                <a:lnTo>
                  <a:pt x="309" y="129"/>
                </a:lnTo>
                <a:lnTo>
                  <a:pt x="323" y="140"/>
                </a:lnTo>
                <a:lnTo>
                  <a:pt x="338" y="151"/>
                </a:lnTo>
                <a:lnTo>
                  <a:pt x="351" y="160"/>
                </a:lnTo>
                <a:lnTo>
                  <a:pt x="371" y="177"/>
                </a:lnTo>
                <a:lnTo>
                  <a:pt x="393" y="200"/>
                </a:lnTo>
                <a:lnTo>
                  <a:pt x="410" y="215"/>
                </a:lnTo>
                <a:lnTo>
                  <a:pt x="430" y="237"/>
                </a:lnTo>
                <a:lnTo>
                  <a:pt x="443" y="253"/>
                </a:lnTo>
                <a:lnTo>
                  <a:pt x="459" y="273"/>
                </a:lnTo>
                <a:lnTo>
                  <a:pt x="476" y="293"/>
                </a:lnTo>
                <a:lnTo>
                  <a:pt x="489" y="313"/>
                </a:lnTo>
                <a:lnTo>
                  <a:pt x="505" y="335"/>
                </a:lnTo>
                <a:lnTo>
                  <a:pt x="518" y="357"/>
                </a:lnTo>
                <a:lnTo>
                  <a:pt x="531" y="379"/>
                </a:lnTo>
                <a:lnTo>
                  <a:pt x="542" y="399"/>
                </a:lnTo>
                <a:lnTo>
                  <a:pt x="553" y="426"/>
                </a:lnTo>
                <a:lnTo>
                  <a:pt x="564" y="448"/>
                </a:lnTo>
                <a:lnTo>
                  <a:pt x="573" y="475"/>
                </a:lnTo>
                <a:lnTo>
                  <a:pt x="584" y="501"/>
                </a:lnTo>
                <a:lnTo>
                  <a:pt x="595" y="534"/>
                </a:lnTo>
                <a:lnTo>
                  <a:pt x="601" y="566"/>
                </a:lnTo>
                <a:lnTo>
                  <a:pt x="610" y="597"/>
                </a:lnTo>
                <a:lnTo>
                  <a:pt x="614" y="628"/>
                </a:lnTo>
                <a:lnTo>
                  <a:pt x="619" y="665"/>
                </a:lnTo>
                <a:lnTo>
                  <a:pt x="623" y="710"/>
                </a:lnTo>
                <a:lnTo>
                  <a:pt x="623" y="745"/>
                </a:lnTo>
                <a:lnTo>
                  <a:pt x="623" y="781"/>
                </a:lnTo>
                <a:lnTo>
                  <a:pt x="619" y="814"/>
                </a:lnTo>
                <a:lnTo>
                  <a:pt x="617" y="845"/>
                </a:lnTo>
                <a:lnTo>
                  <a:pt x="612" y="878"/>
                </a:lnTo>
                <a:lnTo>
                  <a:pt x="606" y="912"/>
                </a:lnTo>
                <a:lnTo>
                  <a:pt x="597" y="947"/>
                </a:lnTo>
                <a:lnTo>
                  <a:pt x="584" y="985"/>
                </a:lnTo>
                <a:lnTo>
                  <a:pt x="573" y="1018"/>
                </a:lnTo>
                <a:lnTo>
                  <a:pt x="560" y="1051"/>
                </a:lnTo>
                <a:lnTo>
                  <a:pt x="544" y="1084"/>
                </a:lnTo>
                <a:lnTo>
                  <a:pt x="527" y="1116"/>
                </a:lnTo>
                <a:lnTo>
                  <a:pt x="678" y="1204"/>
                </a:lnTo>
                <a:lnTo>
                  <a:pt x="213" y="1273"/>
                </a:lnTo>
                <a:lnTo>
                  <a:pt x="42" y="841"/>
                </a:lnTo>
                <a:lnTo>
                  <a:pt x="222" y="936"/>
                </a:lnTo>
                <a:lnTo>
                  <a:pt x="239" y="909"/>
                </a:lnTo>
                <a:lnTo>
                  <a:pt x="248" y="883"/>
                </a:lnTo>
                <a:lnTo>
                  <a:pt x="259" y="858"/>
                </a:lnTo>
                <a:lnTo>
                  <a:pt x="265" y="832"/>
                </a:lnTo>
                <a:lnTo>
                  <a:pt x="270" y="807"/>
                </a:lnTo>
                <a:lnTo>
                  <a:pt x="272" y="783"/>
                </a:lnTo>
                <a:lnTo>
                  <a:pt x="274" y="758"/>
                </a:lnTo>
                <a:lnTo>
                  <a:pt x="274" y="736"/>
                </a:lnTo>
                <a:lnTo>
                  <a:pt x="272" y="707"/>
                </a:lnTo>
                <a:lnTo>
                  <a:pt x="270" y="679"/>
                </a:lnTo>
                <a:lnTo>
                  <a:pt x="263" y="648"/>
                </a:lnTo>
                <a:lnTo>
                  <a:pt x="257" y="623"/>
                </a:lnTo>
                <a:lnTo>
                  <a:pt x="246" y="594"/>
                </a:lnTo>
                <a:lnTo>
                  <a:pt x="237" y="570"/>
                </a:lnTo>
                <a:lnTo>
                  <a:pt x="224" y="548"/>
                </a:lnTo>
                <a:lnTo>
                  <a:pt x="213" y="530"/>
                </a:lnTo>
                <a:lnTo>
                  <a:pt x="202" y="515"/>
                </a:lnTo>
                <a:lnTo>
                  <a:pt x="191" y="499"/>
                </a:lnTo>
                <a:lnTo>
                  <a:pt x="180" y="486"/>
                </a:lnTo>
                <a:lnTo>
                  <a:pt x="167" y="470"/>
                </a:lnTo>
                <a:lnTo>
                  <a:pt x="154" y="459"/>
                </a:lnTo>
                <a:lnTo>
                  <a:pt x="140" y="444"/>
                </a:lnTo>
                <a:lnTo>
                  <a:pt x="129" y="432"/>
                </a:lnTo>
                <a:lnTo>
                  <a:pt x="114" y="421"/>
                </a:lnTo>
                <a:lnTo>
                  <a:pt x="94" y="410"/>
                </a:lnTo>
                <a:lnTo>
                  <a:pt x="79" y="399"/>
                </a:lnTo>
                <a:lnTo>
                  <a:pt x="66" y="393"/>
                </a:lnTo>
                <a:lnTo>
                  <a:pt x="46" y="381"/>
                </a:lnTo>
                <a:lnTo>
                  <a:pt x="29" y="373"/>
                </a:lnTo>
                <a:lnTo>
                  <a:pt x="0" y="36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" name="Freeform 7"/>
          <p:cNvSpPr/>
          <p:nvPr/>
        </p:nvSpPr>
        <p:spPr>
          <a:xfrm rot="13029378">
            <a:off x="2198540" y="2684598"/>
            <a:ext cx="1413825" cy="1766685"/>
          </a:xfrm>
          <a:custGeom>
            <a:avLst/>
            <a:gdLst>
              <a:gd name="T0" fmla="*/ 617 w 1018"/>
              <a:gd name="T1" fmla="*/ 171 h 1153"/>
              <a:gd name="T2" fmla="*/ 579 w 1018"/>
              <a:gd name="T3" fmla="*/ 179 h 1153"/>
              <a:gd name="T4" fmla="*/ 551 w 1018"/>
              <a:gd name="T5" fmla="*/ 186 h 1153"/>
              <a:gd name="T6" fmla="*/ 522 w 1018"/>
              <a:gd name="T7" fmla="*/ 195 h 1153"/>
              <a:gd name="T8" fmla="*/ 491 w 1018"/>
              <a:gd name="T9" fmla="*/ 206 h 1153"/>
              <a:gd name="T10" fmla="*/ 455 w 1018"/>
              <a:gd name="T11" fmla="*/ 219 h 1153"/>
              <a:gd name="T12" fmla="*/ 422 w 1018"/>
              <a:gd name="T13" fmla="*/ 235 h 1153"/>
              <a:gd name="T14" fmla="*/ 389 w 1018"/>
              <a:gd name="T15" fmla="*/ 250 h 1153"/>
              <a:gd name="T16" fmla="*/ 363 w 1018"/>
              <a:gd name="T17" fmla="*/ 268 h 1153"/>
              <a:gd name="T18" fmla="*/ 334 w 1018"/>
              <a:gd name="T19" fmla="*/ 286 h 1153"/>
              <a:gd name="T20" fmla="*/ 303 w 1018"/>
              <a:gd name="T21" fmla="*/ 308 h 1153"/>
              <a:gd name="T22" fmla="*/ 276 w 1018"/>
              <a:gd name="T23" fmla="*/ 328 h 1153"/>
              <a:gd name="T24" fmla="*/ 234 w 1018"/>
              <a:gd name="T25" fmla="*/ 366 h 1153"/>
              <a:gd name="T26" fmla="*/ 197 w 1018"/>
              <a:gd name="T27" fmla="*/ 405 h 1153"/>
              <a:gd name="T28" fmla="*/ 168 w 1018"/>
              <a:gd name="T29" fmla="*/ 439 h 1153"/>
              <a:gd name="T30" fmla="*/ 137 w 1018"/>
              <a:gd name="T31" fmla="*/ 481 h 1153"/>
              <a:gd name="T32" fmla="*/ 108 w 1018"/>
              <a:gd name="T33" fmla="*/ 525 h 1153"/>
              <a:gd name="T34" fmla="*/ 84 w 1018"/>
              <a:gd name="T35" fmla="*/ 569 h 1153"/>
              <a:gd name="T36" fmla="*/ 60 w 1018"/>
              <a:gd name="T37" fmla="*/ 618 h 1153"/>
              <a:gd name="T38" fmla="*/ 42 w 1018"/>
              <a:gd name="T39" fmla="*/ 669 h 1153"/>
              <a:gd name="T40" fmla="*/ 22 w 1018"/>
              <a:gd name="T41" fmla="*/ 733 h 1153"/>
              <a:gd name="T42" fmla="*/ 11 w 1018"/>
              <a:gd name="T43" fmla="*/ 798 h 1153"/>
              <a:gd name="T44" fmla="*/ 2 w 1018"/>
              <a:gd name="T45" fmla="*/ 880 h 1153"/>
              <a:gd name="T46" fmla="*/ 2 w 1018"/>
              <a:gd name="T47" fmla="*/ 948 h 1153"/>
              <a:gd name="T48" fmla="*/ 9 w 1018"/>
              <a:gd name="T49" fmla="*/ 1012 h 1153"/>
              <a:gd name="T50" fmla="*/ 20 w 1018"/>
              <a:gd name="T51" fmla="*/ 1079 h 1153"/>
              <a:gd name="T52" fmla="*/ 40 w 1018"/>
              <a:gd name="T53" fmla="*/ 1152 h 1153"/>
              <a:gd name="T54" fmla="*/ 360 w 1018"/>
              <a:gd name="T55" fmla="*/ 988 h 1153"/>
              <a:gd name="T56" fmla="*/ 354 w 1018"/>
              <a:gd name="T57" fmla="*/ 928 h 1153"/>
              <a:gd name="T58" fmla="*/ 354 w 1018"/>
              <a:gd name="T59" fmla="*/ 873 h 1153"/>
              <a:gd name="T60" fmla="*/ 363 w 1018"/>
              <a:gd name="T61" fmla="*/ 815 h 1153"/>
              <a:gd name="T62" fmla="*/ 382 w 1018"/>
              <a:gd name="T63" fmla="*/ 762 h 1153"/>
              <a:gd name="T64" fmla="*/ 405 w 1018"/>
              <a:gd name="T65" fmla="*/ 716 h 1153"/>
              <a:gd name="T66" fmla="*/ 424 w 1018"/>
              <a:gd name="T67" fmla="*/ 682 h 1153"/>
              <a:gd name="T68" fmla="*/ 449 w 1018"/>
              <a:gd name="T69" fmla="*/ 654 h 1153"/>
              <a:gd name="T70" fmla="*/ 475 w 1018"/>
              <a:gd name="T71" fmla="*/ 627 h 1153"/>
              <a:gd name="T72" fmla="*/ 500 w 1018"/>
              <a:gd name="T73" fmla="*/ 603 h 1153"/>
              <a:gd name="T74" fmla="*/ 535 w 1018"/>
              <a:gd name="T75" fmla="*/ 578 h 1153"/>
              <a:gd name="T76" fmla="*/ 564 w 1018"/>
              <a:gd name="T77" fmla="*/ 560 h 1153"/>
              <a:gd name="T78" fmla="*/ 599 w 1018"/>
              <a:gd name="T79" fmla="*/ 543 h 1153"/>
              <a:gd name="T80" fmla="*/ 630 w 1018"/>
              <a:gd name="T81" fmla="*/ 532 h 1153"/>
              <a:gd name="T82" fmla="*/ 674 w 1018"/>
              <a:gd name="T83" fmla="*/ 523 h 1153"/>
              <a:gd name="T84" fmla="*/ 719 w 1018"/>
              <a:gd name="T85" fmla="*/ 518 h 1153"/>
              <a:gd name="T86" fmla="*/ 732 w 1018"/>
              <a:gd name="T87" fmla="*/ 704 h 1153"/>
              <a:gd name="T88" fmla="*/ 732 w 1018"/>
              <a:gd name="T89" fmla="*/ 0 h 1153"/>
              <a:gd name="T90" fmla="*/ 716 w 1018"/>
              <a:gd name="T91" fmla="*/ 162 h 1153"/>
              <a:gd name="T92" fmla="*/ 672 w 1018"/>
              <a:gd name="T93" fmla="*/ 164 h 1153"/>
              <a:gd name="T94" fmla="*/ 630 w 1018"/>
              <a:gd name="T95" fmla="*/ 1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8" h="1153">
                <a:moveTo>
                  <a:pt x="630" y="168"/>
                </a:moveTo>
                <a:lnTo>
                  <a:pt x="617" y="171"/>
                </a:lnTo>
                <a:lnTo>
                  <a:pt x="597" y="175"/>
                </a:lnTo>
                <a:lnTo>
                  <a:pt x="579" y="179"/>
                </a:lnTo>
                <a:lnTo>
                  <a:pt x="566" y="182"/>
                </a:lnTo>
                <a:lnTo>
                  <a:pt x="551" y="186"/>
                </a:lnTo>
                <a:lnTo>
                  <a:pt x="537" y="191"/>
                </a:lnTo>
                <a:lnTo>
                  <a:pt x="522" y="195"/>
                </a:lnTo>
                <a:lnTo>
                  <a:pt x="506" y="199"/>
                </a:lnTo>
                <a:lnTo>
                  <a:pt x="491" y="206"/>
                </a:lnTo>
                <a:lnTo>
                  <a:pt x="471" y="213"/>
                </a:lnTo>
                <a:lnTo>
                  <a:pt x="455" y="219"/>
                </a:lnTo>
                <a:lnTo>
                  <a:pt x="440" y="226"/>
                </a:lnTo>
                <a:lnTo>
                  <a:pt x="422" y="235"/>
                </a:lnTo>
                <a:lnTo>
                  <a:pt x="405" y="244"/>
                </a:lnTo>
                <a:lnTo>
                  <a:pt x="389" y="250"/>
                </a:lnTo>
                <a:lnTo>
                  <a:pt x="376" y="259"/>
                </a:lnTo>
                <a:lnTo>
                  <a:pt x="363" y="268"/>
                </a:lnTo>
                <a:lnTo>
                  <a:pt x="349" y="277"/>
                </a:lnTo>
                <a:lnTo>
                  <a:pt x="334" y="286"/>
                </a:lnTo>
                <a:lnTo>
                  <a:pt x="318" y="297"/>
                </a:lnTo>
                <a:lnTo>
                  <a:pt x="303" y="308"/>
                </a:lnTo>
                <a:lnTo>
                  <a:pt x="290" y="319"/>
                </a:lnTo>
                <a:lnTo>
                  <a:pt x="276" y="328"/>
                </a:lnTo>
                <a:lnTo>
                  <a:pt x="256" y="346"/>
                </a:lnTo>
                <a:lnTo>
                  <a:pt x="234" y="366"/>
                </a:lnTo>
                <a:lnTo>
                  <a:pt x="217" y="381"/>
                </a:lnTo>
                <a:lnTo>
                  <a:pt x="197" y="405"/>
                </a:lnTo>
                <a:lnTo>
                  <a:pt x="184" y="421"/>
                </a:lnTo>
                <a:lnTo>
                  <a:pt x="168" y="439"/>
                </a:lnTo>
                <a:lnTo>
                  <a:pt x="150" y="461"/>
                </a:lnTo>
                <a:lnTo>
                  <a:pt x="137" y="481"/>
                </a:lnTo>
                <a:lnTo>
                  <a:pt x="122" y="503"/>
                </a:lnTo>
                <a:lnTo>
                  <a:pt x="108" y="525"/>
                </a:lnTo>
                <a:lnTo>
                  <a:pt x="95" y="549"/>
                </a:lnTo>
                <a:lnTo>
                  <a:pt x="84" y="569"/>
                </a:lnTo>
                <a:lnTo>
                  <a:pt x="71" y="594"/>
                </a:lnTo>
                <a:lnTo>
                  <a:pt x="60" y="618"/>
                </a:lnTo>
                <a:lnTo>
                  <a:pt x="51" y="642"/>
                </a:lnTo>
                <a:lnTo>
                  <a:pt x="42" y="669"/>
                </a:lnTo>
                <a:lnTo>
                  <a:pt x="31" y="702"/>
                </a:lnTo>
                <a:lnTo>
                  <a:pt x="22" y="733"/>
                </a:lnTo>
                <a:lnTo>
                  <a:pt x="15" y="767"/>
                </a:lnTo>
                <a:lnTo>
                  <a:pt x="11" y="798"/>
                </a:lnTo>
                <a:lnTo>
                  <a:pt x="7" y="833"/>
                </a:lnTo>
                <a:lnTo>
                  <a:pt x="2" y="880"/>
                </a:lnTo>
                <a:lnTo>
                  <a:pt x="0" y="913"/>
                </a:lnTo>
                <a:lnTo>
                  <a:pt x="2" y="948"/>
                </a:lnTo>
                <a:lnTo>
                  <a:pt x="4" y="981"/>
                </a:lnTo>
                <a:lnTo>
                  <a:pt x="9" y="1012"/>
                </a:lnTo>
                <a:lnTo>
                  <a:pt x="13" y="1046"/>
                </a:lnTo>
                <a:lnTo>
                  <a:pt x="20" y="1079"/>
                </a:lnTo>
                <a:lnTo>
                  <a:pt x="29" y="1114"/>
                </a:lnTo>
                <a:lnTo>
                  <a:pt x="40" y="1152"/>
                </a:lnTo>
                <a:lnTo>
                  <a:pt x="106" y="944"/>
                </a:lnTo>
                <a:lnTo>
                  <a:pt x="360" y="988"/>
                </a:lnTo>
                <a:lnTo>
                  <a:pt x="356" y="950"/>
                </a:lnTo>
                <a:lnTo>
                  <a:pt x="354" y="928"/>
                </a:lnTo>
                <a:lnTo>
                  <a:pt x="354" y="902"/>
                </a:lnTo>
                <a:lnTo>
                  <a:pt x="354" y="873"/>
                </a:lnTo>
                <a:lnTo>
                  <a:pt x="358" y="846"/>
                </a:lnTo>
                <a:lnTo>
                  <a:pt x="363" y="815"/>
                </a:lnTo>
                <a:lnTo>
                  <a:pt x="371" y="791"/>
                </a:lnTo>
                <a:lnTo>
                  <a:pt x="382" y="762"/>
                </a:lnTo>
                <a:lnTo>
                  <a:pt x="391" y="738"/>
                </a:lnTo>
                <a:lnTo>
                  <a:pt x="405" y="716"/>
                </a:lnTo>
                <a:lnTo>
                  <a:pt x="416" y="698"/>
                </a:lnTo>
                <a:lnTo>
                  <a:pt x="424" y="682"/>
                </a:lnTo>
                <a:lnTo>
                  <a:pt x="436" y="669"/>
                </a:lnTo>
                <a:lnTo>
                  <a:pt x="449" y="654"/>
                </a:lnTo>
                <a:lnTo>
                  <a:pt x="462" y="638"/>
                </a:lnTo>
                <a:lnTo>
                  <a:pt x="475" y="627"/>
                </a:lnTo>
                <a:lnTo>
                  <a:pt x="486" y="614"/>
                </a:lnTo>
                <a:lnTo>
                  <a:pt x="500" y="603"/>
                </a:lnTo>
                <a:lnTo>
                  <a:pt x="515" y="589"/>
                </a:lnTo>
                <a:lnTo>
                  <a:pt x="535" y="578"/>
                </a:lnTo>
                <a:lnTo>
                  <a:pt x="551" y="567"/>
                </a:lnTo>
                <a:lnTo>
                  <a:pt x="564" y="560"/>
                </a:lnTo>
                <a:lnTo>
                  <a:pt x="581" y="549"/>
                </a:lnTo>
                <a:lnTo>
                  <a:pt x="599" y="543"/>
                </a:lnTo>
                <a:lnTo>
                  <a:pt x="615" y="538"/>
                </a:lnTo>
                <a:lnTo>
                  <a:pt x="630" y="532"/>
                </a:lnTo>
                <a:lnTo>
                  <a:pt x="652" y="527"/>
                </a:lnTo>
                <a:lnTo>
                  <a:pt x="674" y="523"/>
                </a:lnTo>
                <a:lnTo>
                  <a:pt x="696" y="521"/>
                </a:lnTo>
                <a:lnTo>
                  <a:pt x="719" y="518"/>
                </a:lnTo>
                <a:lnTo>
                  <a:pt x="732" y="518"/>
                </a:lnTo>
                <a:lnTo>
                  <a:pt x="732" y="704"/>
                </a:lnTo>
                <a:lnTo>
                  <a:pt x="1017" y="359"/>
                </a:lnTo>
                <a:lnTo>
                  <a:pt x="732" y="0"/>
                </a:lnTo>
                <a:lnTo>
                  <a:pt x="732" y="162"/>
                </a:lnTo>
                <a:lnTo>
                  <a:pt x="716" y="162"/>
                </a:lnTo>
                <a:lnTo>
                  <a:pt x="694" y="164"/>
                </a:lnTo>
                <a:lnTo>
                  <a:pt x="672" y="164"/>
                </a:lnTo>
                <a:lnTo>
                  <a:pt x="650" y="166"/>
                </a:lnTo>
                <a:lnTo>
                  <a:pt x="630" y="16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=""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/>
          <p:nvPr/>
        </p:nvSpPr>
        <p:spPr>
          <a:xfrm rot="8570622" flipH="1">
            <a:off x="4658665" y="1973393"/>
            <a:ext cx="2056363" cy="1105072"/>
          </a:xfrm>
          <a:custGeom>
            <a:avLst/>
            <a:gdLst>
              <a:gd name="T0" fmla="*/ 660 w 1356"/>
              <a:gd name="T1" fmla="*/ 695 h 707"/>
              <a:gd name="T2" fmla="*/ 622 w 1356"/>
              <a:gd name="T3" fmla="*/ 688 h 707"/>
              <a:gd name="T4" fmla="*/ 593 w 1356"/>
              <a:gd name="T5" fmla="*/ 680 h 707"/>
              <a:gd name="T6" fmla="*/ 562 w 1356"/>
              <a:gd name="T7" fmla="*/ 673 h 707"/>
              <a:gd name="T8" fmla="*/ 533 w 1356"/>
              <a:gd name="T9" fmla="*/ 662 h 707"/>
              <a:gd name="T10" fmla="*/ 498 w 1356"/>
              <a:gd name="T11" fmla="*/ 647 h 707"/>
              <a:gd name="T12" fmla="*/ 464 w 1356"/>
              <a:gd name="T13" fmla="*/ 634 h 707"/>
              <a:gd name="T14" fmla="*/ 431 w 1356"/>
              <a:gd name="T15" fmla="*/ 616 h 707"/>
              <a:gd name="T16" fmla="*/ 404 w 1356"/>
              <a:gd name="T17" fmla="*/ 601 h 707"/>
              <a:gd name="T18" fmla="*/ 375 w 1356"/>
              <a:gd name="T19" fmla="*/ 581 h 707"/>
              <a:gd name="T20" fmla="*/ 344 w 1356"/>
              <a:gd name="T21" fmla="*/ 561 h 707"/>
              <a:gd name="T22" fmla="*/ 318 w 1356"/>
              <a:gd name="T23" fmla="*/ 542 h 707"/>
              <a:gd name="T24" fmla="*/ 278 w 1356"/>
              <a:gd name="T25" fmla="*/ 506 h 707"/>
              <a:gd name="T26" fmla="*/ 238 w 1356"/>
              <a:gd name="T27" fmla="*/ 465 h 707"/>
              <a:gd name="T28" fmla="*/ 209 w 1356"/>
              <a:gd name="T29" fmla="*/ 430 h 707"/>
              <a:gd name="T30" fmla="*/ 175 w 1356"/>
              <a:gd name="T31" fmla="*/ 390 h 707"/>
              <a:gd name="T32" fmla="*/ 144 w 1356"/>
              <a:gd name="T33" fmla="*/ 344 h 707"/>
              <a:gd name="T34" fmla="*/ 142 w 1356"/>
              <a:gd name="T35" fmla="*/ 0 h 707"/>
              <a:gd name="T36" fmla="*/ 451 w 1356"/>
              <a:gd name="T37" fmla="*/ 169 h 707"/>
              <a:gd name="T38" fmla="*/ 478 w 1356"/>
              <a:gd name="T39" fmla="*/ 204 h 707"/>
              <a:gd name="T40" fmla="*/ 504 w 1356"/>
              <a:gd name="T41" fmla="*/ 235 h 707"/>
              <a:gd name="T42" fmla="*/ 529 w 1356"/>
              <a:gd name="T43" fmla="*/ 259 h 707"/>
              <a:gd name="T44" fmla="*/ 560 w 1356"/>
              <a:gd name="T45" fmla="*/ 281 h 707"/>
              <a:gd name="T46" fmla="*/ 593 w 1356"/>
              <a:gd name="T47" fmla="*/ 305 h 707"/>
              <a:gd name="T48" fmla="*/ 626 w 1356"/>
              <a:gd name="T49" fmla="*/ 322 h 707"/>
              <a:gd name="T50" fmla="*/ 658 w 1356"/>
              <a:gd name="T51" fmla="*/ 333 h 707"/>
              <a:gd name="T52" fmla="*/ 695 w 1356"/>
              <a:gd name="T53" fmla="*/ 344 h 707"/>
              <a:gd name="T54" fmla="*/ 740 w 1356"/>
              <a:gd name="T55" fmla="*/ 351 h 707"/>
              <a:gd name="T56" fmla="*/ 817 w 1356"/>
              <a:gd name="T57" fmla="*/ 353 h 707"/>
              <a:gd name="T58" fmla="*/ 882 w 1356"/>
              <a:gd name="T59" fmla="*/ 342 h 707"/>
              <a:gd name="T60" fmla="*/ 946 w 1356"/>
              <a:gd name="T61" fmla="*/ 318 h 707"/>
              <a:gd name="T62" fmla="*/ 1006 w 1356"/>
              <a:gd name="T63" fmla="*/ 285 h 707"/>
              <a:gd name="T64" fmla="*/ 1355 w 1356"/>
              <a:gd name="T65" fmla="*/ 445 h 707"/>
              <a:gd name="T66" fmla="*/ 1324 w 1356"/>
              <a:gd name="T67" fmla="*/ 478 h 707"/>
              <a:gd name="T68" fmla="*/ 1293 w 1356"/>
              <a:gd name="T69" fmla="*/ 509 h 707"/>
              <a:gd name="T70" fmla="*/ 1257 w 1356"/>
              <a:gd name="T71" fmla="*/ 539 h 707"/>
              <a:gd name="T72" fmla="*/ 1224 w 1356"/>
              <a:gd name="T73" fmla="*/ 563 h 707"/>
              <a:gd name="T74" fmla="*/ 1186 w 1356"/>
              <a:gd name="T75" fmla="*/ 590 h 707"/>
              <a:gd name="T76" fmla="*/ 1148 w 1356"/>
              <a:gd name="T77" fmla="*/ 612 h 707"/>
              <a:gd name="T78" fmla="*/ 1113 w 1356"/>
              <a:gd name="T79" fmla="*/ 629 h 707"/>
              <a:gd name="T80" fmla="*/ 1068 w 1356"/>
              <a:gd name="T81" fmla="*/ 649 h 707"/>
              <a:gd name="T82" fmla="*/ 1024 w 1356"/>
              <a:gd name="T83" fmla="*/ 667 h 707"/>
              <a:gd name="T84" fmla="*/ 986 w 1356"/>
              <a:gd name="T85" fmla="*/ 680 h 707"/>
              <a:gd name="T86" fmla="*/ 946 w 1356"/>
              <a:gd name="T87" fmla="*/ 688 h 707"/>
              <a:gd name="T88" fmla="*/ 900 w 1356"/>
              <a:gd name="T89" fmla="*/ 697 h 707"/>
              <a:gd name="T90" fmla="*/ 851 w 1356"/>
              <a:gd name="T91" fmla="*/ 704 h 707"/>
              <a:gd name="T92" fmla="*/ 806 w 1356"/>
              <a:gd name="T93" fmla="*/ 706 h 707"/>
              <a:gd name="T94" fmla="*/ 760 w 1356"/>
              <a:gd name="T95" fmla="*/ 704 h 707"/>
              <a:gd name="T96" fmla="*/ 713 w 1356"/>
              <a:gd name="T97" fmla="*/ 702 h 707"/>
              <a:gd name="T98" fmla="*/ 673 w 1356"/>
              <a:gd name="T99" fmla="*/ 697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56" h="707">
                <a:moveTo>
                  <a:pt x="673" y="697"/>
                </a:moveTo>
                <a:lnTo>
                  <a:pt x="660" y="695"/>
                </a:lnTo>
                <a:lnTo>
                  <a:pt x="642" y="691"/>
                </a:lnTo>
                <a:lnTo>
                  <a:pt x="622" y="688"/>
                </a:lnTo>
                <a:lnTo>
                  <a:pt x="609" y="684"/>
                </a:lnTo>
                <a:lnTo>
                  <a:pt x="593" y="680"/>
                </a:lnTo>
                <a:lnTo>
                  <a:pt x="578" y="675"/>
                </a:lnTo>
                <a:lnTo>
                  <a:pt x="562" y="673"/>
                </a:lnTo>
                <a:lnTo>
                  <a:pt x="549" y="667"/>
                </a:lnTo>
                <a:lnTo>
                  <a:pt x="533" y="662"/>
                </a:lnTo>
                <a:lnTo>
                  <a:pt x="513" y="653"/>
                </a:lnTo>
                <a:lnTo>
                  <a:pt x="498" y="647"/>
                </a:lnTo>
                <a:lnTo>
                  <a:pt x="482" y="640"/>
                </a:lnTo>
                <a:lnTo>
                  <a:pt x="464" y="634"/>
                </a:lnTo>
                <a:lnTo>
                  <a:pt x="446" y="625"/>
                </a:lnTo>
                <a:lnTo>
                  <a:pt x="431" y="616"/>
                </a:lnTo>
                <a:lnTo>
                  <a:pt x="418" y="607"/>
                </a:lnTo>
                <a:lnTo>
                  <a:pt x="404" y="601"/>
                </a:lnTo>
                <a:lnTo>
                  <a:pt x="391" y="590"/>
                </a:lnTo>
                <a:lnTo>
                  <a:pt x="375" y="581"/>
                </a:lnTo>
                <a:lnTo>
                  <a:pt x="360" y="572"/>
                </a:lnTo>
                <a:lnTo>
                  <a:pt x="344" y="561"/>
                </a:lnTo>
                <a:lnTo>
                  <a:pt x="331" y="550"/>
                </a:lnTo>
                <a:lnTo>
                  <a:pt x="318" y="542"/>
                </a:lnTo>
                <a:lnTo>
                  <a:pt x="298" y="524"/>
                </a:lnTo>
                <a:lnTo>
                  <a:pt x="278" y="506"/>
                </a:lnTo>
                <a:lnTo>
                  <a:pt x="258" y="487"/>
                </a:lnTo>
                <a:lnTo>
                  <a:pt x="238" y="465"/>
                </a:lnTo>
                <a:lnTo>
                  <a:pt x="224" y="449"/>
                </a:lnTo>
                <a:lnTo>
                  <a:pt x="209" y="430"/>
                </a:lnTo>
                <a:lnTo>
                  <a:pt x="191" y="410"/>
                </a:lnTo>
                <a:lnTo>
                  <a:pt x="175" y="390"/>
                </a:lnTo>
                <a:lnTo>
                  <a:pt x="162" y="368"/>
                </a:lnTo>
                <a:lnTo>
                  <a:pt x="144" y="344"/>
                </a:lnTo>
                <a:lnTo>
                  <a:pt x="0" y="430"/>
                </a:lnTo>
                <a:lnTo>
                  <a:pt x="142" y="0"/>
                </a:lnTo>
                <a:lnTo>
                  <a:pt x="606" y="81"/>
                </a:lnTo>
                <a:lnTo>
                  <a:pt x="451" y="169"/>
                </a:lnTo>
                <a:lnTo>
                  <a:pt x="462" y="186"/>
                </a:lnTo>
                <a:lnTo>
                  <a:pt x="478" y="204"/>
                </a:lnTo>
                <a:lnTo>
                  <a:pt x="491" y="219"/>
                </a:lnTo>
                <a:lnTo>
                  <a:pt x="504" y="235"/>
                </a:lnTo>
                <a:lnTo>
                  <a:pt x="518" y="246"/>
                </a:lnTo>
                <a:lnTo>
                  <a:pt x="529" y="259"/>
                </a:lnTo>
                <a:lnTo>
                  <a:pt x="544" y="270"/>
                </a:lnTo>
                <a:lnTo>
                  <a:pt x="560" y="281"/>
                </a:lnTo>
                <a:lnTo>
                  <a:pt x="578" y="294"/>
                </a:lnTo>
                <a:lnTo>
                  <a:pt x="593" y="305"/>
                </a:lnTo>
                <a:lnTo>
                  <a:pt x="606" y="311"/>
                </a:lnTo>
                <a:lnTo>
                  <a:pt x="626" y="322"/>
                </a:lnTo>
                <a:lnTo>
                  <a:pt x="642" y="329"/>
                </a:lnTo>
                <a:lnTo>
                  <a:pt x="658" y="333"/>
                </a:lnTo>
                <a:lnTo>
                  <a:pt x="673" y="340"/>
                </a:lnTo>
                <a:lnTo>
                  <a:pt x="695" y="344"/>
                </a:lnTo>
                <a:lnTo>
                  <a:pt x="717" y="349"/>
                </a:lnTo>
                <a:lnTo>
                  <a:pt x="740" y="351"/>
                </a:lnTo>
                <a:lnTo>
                  <a:pt x="773" y="353"/>
                </a:lnTo>
                <a:lnTo>
                  <a:pt x="817" y="353"/>
                </a:lnTo>
                <a:lnTo>
                  <a:pt x="851" y="349"/>
                </a:lnTo>
                <a:lnTo>
                  <a:pt x="882" y="342"/>
                </a:lnTo>
                <a:lnTo>
                  <a:pt x="915" y="331"/>
                </a:lnTo>
                <a:lnTo>
                  <a:pt x="946" y="318"/>
                </a:lnTo>
                <a:lnTo>
                  <a:pt x="977" y="303"/>
                </a:lnTo>
                <a:lnTo>
                  <a:pt x="1006" y="285"/>
                </a:lnTo>
                <a:lnTo>
                  <a:pt x="1033" y="261"/>
                </a:lnTo>
                <a:lnTo>
                  <a:pt x="1355" y="445"/>
                </a:lnTo>
                <a:lnTo>
                  <a:pt x="1342" y="460"/>
                </a:lnTo>
                <a:lnTo>
                  <a:pt x="1324" y="478"/>
                </a:lnTo>
                <a:lnTo>
                  <a:pt x="1308" y="493"/>
                </a:lnTo>
                <a:lnTo>
                  <a:pt x="1293" y="509"/>
                </a:lnTo>
                <a:lnTo>
                  <a:pt x="1277" y="522"/>
                </a:lnTo>
                <a:lnTo>
                  <a:pt x="1257" y="539"/>
                </a:lnTo>
                <a:lnTo>
                  <a:pt x="1242" y="550"/>
                </a:lnTo>
                <a:lnTo>
                  <a:pt x="1224" y="563"/>
                </a:lnTo>
                <a:lnTo>
                  <a:pt x="1204" y="577"/>
                </a:lnTo>
                <a:lnTo>
                  <a:pt x="1186" y="590"/>
                </a:lnTo>
                <a:lnTo>
                  <a:pt x="1166" y="601"/>
                </a:lnTo>
                <a:lnTo>
                  <a:pt x="1148" y="612"/>
                </a:lnTo>
                <a:lnTo>
                  <a:pt x="1131" y="620"/>
                </a:lnTo>
                <a:lnTo>
                  <a:pt x="1113" y="629"/>
                </a:lnTo>
                <a:lnTo>
                  <a:pt x="1091" y="640"/>
                </a:lnTo>
                <a:lnTo>
                  <a:pt x="1068" y="649"/>
                </a:lnTo>
                <a:lnTo>
                  <a:pt x="1044" y="660"/>
                </a:lnTo>
                <a:lnTo>
                  <a:pt x="1024" y="667"/>
                </a:lnTo>
                <a:lnTo>
                  <a:pt x="1006" y="673"/>
                </a:lnTo>
                <a:lnTo>
                  <a:pt x="986" y="680"/>
                </a:lnTo>
                <a:lnTo>
                  <a:pt x="966" y="684"/>
                </a:lnTo>
                <a:lnTo>
                  <a:pt x="946" y="688"/>
                </a:lnTo>
                <a:lnTo>
                  <a:pt x="922" y="693"/>
                </a:lnTo>
                <a:lnTo>
                  <a:pt x="900" y="697"/>
                </a:lnTo>
                <a:lnTo>
                  <a:pt x="875" y="699"/>
                </a:lnTo>
                <a:lnTo>
                  <a:pt x="851" y="704"/>
                </a:lnTo>
                <a:lnTo>
                  <a:pt x="831" y="704"/>
                </a:lnTo>
                <a:lnTo>
                  <a:pt x="806" y="706"/>
                </a:lnTo>
                <a:lnTo>
                  <a:pt x="780" y="706"/>
                </a:lnTo>
                <a:lnTo>
                  <a:pt x="760" y="704"/>
                </a:lnTo>
                <a:lnTo>
                  <a:pt x="737" y="704"/>
                </a:lnTo>
                <a:lnTo>
                  <a:pt x="713" y="702"/>
                </a:lnTo>
                <a:lnTo>
                  <a:pt x="693" y="699"/>
                </a:lnTo>
                <a:lnTo>
                  <a:pt x="673" y="69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/>
          <p:nvPr/>
        </p:nvSpPr>
        <p:spPr>
          <a:xfrm rot="8570622" flipH="1">
            <a:off x="6227820" y="1646284"/>
            <a:ext cx="1143219" cy="1995567"/>
          </a:xfrm>
          <a:custGeom>
            <a:avLst/>
            <a:gdLst>
              <a:gd name="T0" fmla="*/ 13 w 679"/>
              <a:gd name="T1" fmla="*/ 2 h 1274"/>
              <a:gd name="T2" fmla="*/ 48 w 679"/>
              <a:gd name="T3" fmla="*/ 9 h 1274"/>
              <a:gd name="T4" fmla="*/ 79 w 679"/>
              <a:gd name="T5" fmla="*/ 18 h 1274"/>
              <a:gd name="T6" fmla="*/ 108 w 679"/>
              <a:gd name="T7" fmla="*/ 27 h 1274"/>
              <a:gd name="T8" fmla="*/ 138 w 679"/>
              <a:gd name="T9" fmla="*/ 38 h 1274"/>
              <a:gd name="T10" fmla="*/ 171 w 679"/>
              <a:gd name="T11" fmla="*/ 51 h 1274"/>
              <a:gd name="T12" fmla="*/ 206 w 679"/>
              <a:gd name="T13" fmla="*/ 67 h 1274"/>
              <a:gd name="T14" fmla="*/ 237 w 679"/>
              <a:gd name="T15" fmla="*/ 82 h 1274"/>
              <a:gd name="T16" fmla="*/ 265 w 679"/>
              <a:gd name="T17" fmla="*/ 100 h 1274"/>
              <a:gd name="T18" fmla="*/ 292 w 679"/>
              <a:gd name="T19" fmla="*/ 118 h 1274"/>
              <a:gd name="T20" fmla="*/ 323 w 679"/>
              <a:gd name="T21" fmla="*/ 140 h 1274"/>
              <a:gd name="T22" fmla="*/ 351 w 679"/>
              <a:gd name="T23" fmla="*/ 160 h 1274"/>
              <a:gd name="T24" fmla="*/ 393 w 679"/>
              <a:gd name="T25" fmla="*/ 200 h 1274"/>
              <a:gd name="T26" fmla="*/ 430 w 679"/>
              <a:gd name="T27" fmla="*/ 237 h 1274"/>
              <a:gd name="T28" fmla="*/ 459 w 679"/>
              <a:gd name="T29" fmla="*/ 273 h 1274"/>
              <a:gd name="T30" fmla="*/ 489 w 679"/>
              <a:gd name="T31" fmla="*/ 313 h 1274"/>
              <a:gd name="T32" fmla="*/ 518 w 679"/>
              <a:gd name="T33" fmla="*/ 357 h 1274"/>
              <a:gd name="T34" fmla="*/ 542 w 679"/>
              <a:gd name="T35" fmla="*/ 399 h 1274"/>
              <a:gd name="T36" fmla="*/ 564 w 679"/>
              <a:gd name="T37" fmla="*/ 448 h 1274"/>
              <a:gd name="T38" fmla="*/ 584 w 679"/>
              <a:gd name="T39" fmla="*/ 501 h 1274"/>
              <a:gd name="T40" fmla="*/ 601 w 679"/>
              <a:gd name="T41" fmla="*/ 566 h 1274"/>
              <a:gd name="T42" fmla="*/ 614 w 679"/>
              <a:gd name="T43" fmla="*/ 628 h 1274"/>
              <a:gd name="T44" fmla="*/ 623 w 679"/>
              <a:gd name="T45" fmla="*/ 710 h 1274"/>
              <a:gd name="T46" fmla="*/ 623 w 679"/>
              <a:gd name="T47" fmla="*/ 781 h 1274"/>
              <a:gd name="T48" fmla="*/ 617 w 679"/>
              <a:gd name="T49" fmla="*/ 845 h 1274"/>
              <a:gd name="T50" fmla="*/ 606 w 679"/>
              <a:gd name="T51" fmla="*/ 912 h 1274"/>
              <a:gd name="T52" fmla="*/ 584 w 679"/>
              <a:gd name="T53" fmla="*/ 985 h 1274"/>
              <a:gd name="T54" fmla="*/ 560 w 679"/>
              <a:gd name="T55" fmla="*/ 1051 h 1274"/>
              <a:gd name="T56" fmla="*/ 527 w 679"/>
              <a:gd name="T57" fmla="*/ 1116 h 1274"/>
              <a:gd name="T58" fmla="*/ 213 w 679"/>
              <a:gd name="T59" fmla="*/ 1273 h 1274"/>
              <a:gd name="T60" fmla="*/ 222 w 679"/>
              <a:gd name="T61" fmla="*/ 936 h 1274"/>
              <a:gd name="T62" fmla="*/ 248 w 679"/>
              <a:gd name="T63" fmla="*/ 883 h 1274"/>
              <a:gd name="T64" fmla="*/ 265 w 679"/>
              <a:gd name="T65" fmla="*/ 832 h 1274"/>
              <a:gd name="T66" fmla="*/ 272 w 679"/>
              <a:gd name="T67" fmla="*/ 783 h 1274"/>
              <a:gd name="T68" fmla="*/ 274 w 679"/>
              <a:gd name="T69" fmla="*/ 736 h 1274"/>
              <a:gd name="T70" fmla="*/ 270 w 679"/>
              <a:gd name="T71" fmla="*/ 679 h 1274"/>
              <a:gd name="T72" fmla="*/ 257 w 679"/>
              <a:gd name="T73" fmla="*/ 623 h 1274"/>
              <a:gd name="T74" fmla="*/ 237 w 679"/>
              <a:gd name="T75" fmla="*/ 570 h 1274"/>
              <a:gd name="T76" fmla="*/ 213 w 679"/>
              <a:gd name="T77" fmla="*/ 530 h 1274"/>
              <a:gd name="T78" fmla="*/ 191 w 679"/>
              <a:gd name="T79" fmla="*/ 499 h 1274"/>
              <a:gd name="T80" fmla="*/ 167 w 679"/>
              <a:gd name="T81" fmla="*/ 470 h 1274"/>
              <a:gd name="T82" fmla="*/ 140 w 679"/>
              <a:gd name="T83" fmla="*/ 444 h 1274"/>
              <a:gd name="T84" fmla="*/ 114 w 679"/>
              <a:gd name="T85" fmla="*/ 421 h 1274"/>
              <a:gd name="T86" fmla="*/ 79 w 679"/>
              <a:gd name="T87" fmla="*/ 399 h 1274"/>
              <a:gd name="T88" fmla="*/ 46 w 679"/>
              <a:gd name="T89" fmla="*/ 381 h 1274"/>
              <a:gd name="T90" fmla="*/ 0 w 679"/>
              <a:gd name="T91" fmla="*/ 36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9" h="1274">
                <a:moveTo>
                  <a:pt x="0" y="0"/>
                </a:moveTo>
                <a:lnTo>
                  <a:pt x="13" y="2"/>
                </a:lnTo>
                <a:lnTo>
                  <a:pt x="29" y="4"/>
                </a:lnTo>
                <a:lnTo>
                  <a:pt x="48" y="9"/>
                </a:lnTo>
                <a:lnTo>
                  <a:pt x="64" y="13"/>
                </a:lnTo>
                <a:lnTo>
                  <a:pt x="79" y="18"/>
                </a:lnTo>
                <a:lnTo>
                  <a:pt x="92" y="22"/>
                </a:lnTo>
                <a:lnTo>
                  <a:pt x="108" y="27"/>
                </a:lnTo>
                <a:lnTo>
                  <a:pt x="123" y="31"/>
                </a:lnTo>
                <a:lnTo>
                  <a:pt x="138" y="38"/>
                </a:lnTo>
                <a:lnTo>
                  <a:pt x="156" y="44"/>
                </a:lnTo>
                <a:lnTo>
                  <a:pt x="171" y="51"/>
                </a:lnTo>
                <a:lnTo>
                  <a:pt x="189" y="58"/>
                </a:lnTo>
                <a:lnTo>
                  <a:pt x="206" y="67"/>
                </a:lnTo>
                <a:lnTo>
                  <a:pt x="222" y="73"/>
                </a:lnTo>
                <a:lnTo>
                  <a:pt x="237" y="82"/>
                </a:lnTo>
                <a:lnTo>
                  <a:pt x="252" y="91"/>
                </a:lnTo>
                <a:lnTo>
                  <a:pt x="265" y="100"/>
                </a:lnTo>
                <a:lnTo>
                  <a:pt x="279" y="109"/>
                </a:lnTo>
                <a:lnTo>
                  <a:pt x="292" y="118"/>
                </a:lnTo>
                <a:lnTo>
                  <a:pt x="309" y="129"/>
                </a:lnTo>
                <a:lnTo>
                  <a:pt x="323" y="140"/>
                </a:lnTo>
                <a:lnTo>
                  <a:pt x="338" y="151"/>
                </a:lnTo>
                <a:lnTo>
                  <a:pt x="351" y="160"/>
                </a:lnTo>
                <a:lnTo>
                  <a:pt x="371" y="177"/>
                </a:lnTo>
                <a:lnTo>
                  <a:pt x="393" y="200"/>
                </a:lnTo>
                <a:lnTo>
                  <a:pt x="410" y="215"/>
                </a:lnTo>
                <a:lnTo>
                  <a:pt x="430" y="237"/>
                </a:lnTo>
                <a:lnTo>
                  <a:pt x="443" y="253"/>
                </a:lnTo>
                <a:lnTo>
                  <a:pt x="459" y="273"/>
                </a:lnTo>
                <a:lnTo>
                  <a:pt x="476" y="293"/>
                </a:lnTo>
                <a:lnTo>
                  <a:pt x="489" y="313"/>
                </a:lnTo>
                <a:lnTo>
                  <a:pt x="505" y="335"/>
                </a:lnTo>
                <a:lnTo>
                  <a:pt x="518" y="357"/>
                </a:lnTo>
                <a:lnTo>
                  <a:pt x="531" y="379"/>
                </a:lnTo>
                <a:lnTo>
                  <a:pt x="542" y="399"/>
                </a:lnTo>
                <a:lnTo>
                  <a:pt x="553" y="426"/>
                </a:lnTo>
                <a:lnTo>
                  <a:pt x="564" y="448"/>
                </a:lnTo>
                <a:lnTo>
                  <a:pt x="573" y="475"/>
                </a:lnTo>
                <a:lnTo>
                  <a:pt x="584" y="501"/>
                </a:lnTo>
                <a:lnTo>
                  <a:pt x="595" y="534"/>
                </a:lnTo>
                <a:lnTo>
                  <a:pt x="601" y="566"/>
                </a:lnTo>
                <a:lnTo>
                  <a:pt x="610" y="597"/>
                </a:lnTo>
                <a:lnTo>
                  <a:pt x="614" y="628"/>
                </a:lnTo>
                <a:lnTo>
                  <a:pt x="619" y="665"/>
                </a:lnTo>
                <a:lnTo>
                  <a:pt x="623" y="710"/>
                </a:lnTo>
                <a:lnTo>
                  <a:pt x="623" y="745"/>
                </a:lnTo>
                <a:lnTo>
                  <a:pt x="623" y="781"/>
                </a:lnTo>
                <a:lnTo>
                  <a:pt x="619" y="814"/>
                </a:lnTo>
                <a:lnTo>
                  <a:pt x="617" y="845"/>
                </a:lnTo>
                <a:lnTo>
                  <a:pt x="612" y="878"/>
                </a:lnTo>
                <a:lnTo>
                  <a:pt x="606" y="912"/>
                </a:lnTo>
                <a:lnTo>
                  <a:pt x="597" y="947"/>
                </a:lnTo>
                <a:lnTo>
                  <a:pt x="584" y="985"/>
                </a:lnTo>
                <a:lnTo>
                  <a:pt x="573" y="1018"/>
                </a:lnTo>
                <a:lnTo>
                  <a:pt x="560" y="1051"/>
                </a:lnTo>
                <a:lnTo>
                  <a:pt x="544" y="1084"/>
                </a:lnTo>
                <a:lnTo>
                  <a:pt x="527" y="1116"/>
                </a:lnTo>
                <a:lnTo>
                  <a:pt x="678" y="1204"/>
                </a:lnTo>
                <a:lnTo>
                  <a:pt x="213" y="1273"/>
                </a:lnTo>
                <a:lnTo>
                  <a:pt x="42" y="841"/>
                </a:lnTo>
                <a:lnTo>
                  <a:pt x="222" y="936"/>
                </a:lnTo>
                <a:lnTo>
                  <a:pt x="239" y="909"/>
                </a:lnTo>
                <a:lnTo>
                  <a:pt x="248" y="883"/>
                </a:lnTo>
                <a:lnTo>
                  <a:pt x="259" y="858"/>
                </a:lnTo>
                <a:lnTo>
                  <a:pt x="265" y="832"/>
                </a:lnTo>
                <a:lnTo>
                  <a:pt x="270" y="807"/>
                </a:lnTo>
                <a:lnTo>
                  <a:pt x="272" y="783"/>
                </a:lnTo>
                <a:lnTo>
                  <a:pt x="274" y="758"/>
                </a:lnTo>
                <a:lnTo>
                  <a:pt x="274" y="736"/>
                </a:lnTo>
                <a:lnTo>
                  <a:pt x="272" y="707"/>
                </a:lnTo>
                <a:lnTo>
                  <a:pt x="270" y="679"/>
                </a:lnTo>
                <a:lnTo>
                  <a:pt x="263" y="648"/>
                </a:lnTo>
                <a:lnTo>
                  <a:pt x="257" y="623"/>
                </a:lnTo>
                <a:lnTo>
                  <a:pt x="246" y="594"/>
                </a:lnTo>
                <a:lnTo>
                  <a:pt x="237" y="570"/>
                </a:lnTo>
                <a:lnTo>
                  <a:pt x="224" y="548"/>
                </a:lnTo>
                <a:lnTo>
                  <a:pt x="213" y="530"/>
                </a:lnTo>
                <a:lnTo>
                  <a:pt x="202" y="515"/>
                </a:lnTo>
                <a:lnTo>
                  <a:pt x="191" y="499"/>
                </a:lnTo>
                <a:lnTo>
                  <a:pt x="180" y="486"/>
                </a:lnTo>
                <a:lnTo>
                  <a:pt x="167" y="470"/>
                </a:lnTo>
                <a:lnTo>
                  <a:pt x="154" y="459"/>
                </a:lnTo>
                <a:lnTo>
                  <a:pt x="140" y="444"/>
                </a:lnTo>
                <a:lnTo>
                  <a:pt x="129" y="432"/>
                </a:lnTo>
                <a:lnTo>
                  <a:pt x="114" y="421"/>
                </a:lnTo>
                <a:lnTo>
                  <a:pt x="94" y="410"/>
                </a:lnTo>
                <a:lnTo>
                  <a:pt x="79" y="399"/>
                </a:lnTo>
                <a:lnTo>
                  <a:pt x="66" y="393"/>
                </a:lnTo>
                <a:lnTo>
                  <a:pt x="46" y="381"/>
                </a:lnTo>
                <a:lnTo>
                  <a:pt x="29" y="373"/>
                </a:lnTo>
                <a:lnTo>
                  <a:pt x="0" y="36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" name="Freeform 14"/>
          <p:cNvSpPr/>
          <p:nvPr/>
        </p:nvSpPr>
        <p:spPr>
          <a:xfrm rot="8570622" flipH="1">
            <a:off x="5448190" y="2677445"/>
            <a:ext cx="1438858" cy="1766685"/>
          </a:xfrm>
          <a:custGeom>
            <a:avLst/>
            <a:gdLst>
              <a:gd name="T0" fmla="*/ 617 w 1018"/>
              <a:gd name="T1" fmla="*/ 171 h 1153"/>
              <a:gd name="T2" fmla="*/ 579 w 1018"/>
              <a:gd name="T3" fmla="*/ 179 h 1153"/>
              <a:gd name="T4" fmla="*/ 551 w 1018"/>
              <a:gd name="T5" fmla="*/ 186 h 1153"/>
              <a:gd name="T6" fmla="*/ 522 w 1018"/>
              <a:gd name="T7" fmla="*/ 195 h 1153"/>
              <a:gd name="T8" fmla="*/ 491 w 1018"/>
              <a:gd name="T9" fmla="*/ 206 h 1153"/>
              <a:gd name="T10" fmla="*/ 455 w 1018"/>
              <a:gd name="T11" fmla="*/ 219 h 1153"/>
              <a:gd name="T12" fmla="*/ 422 w 1018"/>
              <a:gd name="T13" fmla="*/ 235 h 1153"/>
              <a:gd name="T14" fmla="*/ 389 w 1018"/>
              <a:gd name="T15" fmla="*/ 250 h 1153"/>
              <a:gd name="T16" fmla="*/ 363 w 1018"/>
              <a:gd name="T17" fmla="*/ 268 h 1153"/>
              <a:gd name="T18" fmla="*/ 334 w 1018"/>
              <a:gd name="T19" fmla="*/ 286 h 1153"/>
              <a:gd name="T20" fmla="*/ 303 w 1018"/>
              <a:gd name="T21" fmla="*/ 308 h 1153"/>
              <a:gd name="T22" fmla="*/ 276 w 1018"/>
              <a:gd name="T23" fmla="*/ 328 h 1153"/>
              <a:gd name="T24" fmla="*/ 234 w 1018"/>
              <a:gd name="T25" fmla="*/ 366 h 1153"/>
              <a:gd name="T26" fmla="*/ 197 w 1018"/>
              <a:gd name="T27" fmla="*/ 405 h 1153"/>
              <a:gd name="T28" fmla="*/ 168 w 1018"/>
              <a:gd name="T29" fmla="*/ 439 h 1153"/>
              <a:gd name="T30" fmla="*/ 137 w 1018"/>
              <a:gd name="T31" fmla="*/ 481 h 1153"/>
              <a:gd name="T32" fmla="*/ 108 w 1018"/>
              <a:gd name="T33" fmla="*/ 525 h 1153"/>
              <a:gd name="T34" fmla="*/ 84 w 1018"/>
              <a:gd name="T35" fmla="*/ 569 h 1153"/>
              <a:gd name="T36" fmla="*/ 60 w 1018"/>
              <a:gd name="T37" fmla="*/ 618 h 1153"/>
              <a:gd name="T38" fmla="*/ 42 w 1018"/>
              <a:gd name="T39" fmla="*/ 669 h 1153"/>
              <a:gd name="T40" fmla="*/ 22 w 1018"/>
              <a:gd name="T41" fmla="*/ 733 h 1153"/>
              <a:gd name="T42" fmla="*/ 11 w 1018"/>
              <a:gd name="T43" fmla="*/ 798 h 1153"/>
              <a:gd name="T44" fmla="*/ 2 w 1018"/>
              <a:gd name="T45" fmla="*/ 880 h 1153"/>
              <a:gd name="T46" fmla="*/ 2 w 1018"/>
              <a:gd name="T47" fmla="*/ 948 h 1153"/>
              <a:gd name="T48" fmla="*/ 9 w 1018"/>
              <a:gd name="T49" fmla="*/ 1012 h 1153"/>
              <a:gd name="T50" fmla="*/ 20 w 1018"/>
              <a:gd name="T51" fmla="*/ 1079 h 1153"/>
              <a:gd name="T52" fmla="*/ 40 w 1018"/>
              <a:gd name="T53" fmla="*/ 1152 h 1153"/>
              <a:gd name="T54" fmla="*/ 360 w 1018"/>
              <a:gd name="T55" fmla="*/ 988 h 1153"/>
              <a:gd name="T56" fmla="*/ 354 w 1018"/>
              <a:gd name="T57" fmla="*/ 928 h 1153"/>
              <a:gd name="T58" fmla="*/ 354 w 1018"/>
              <a:gd name="T59" fmla="*/ 873 h 1153"/>
              <a:gd name="T60" fmla="*/ 363 w 1018"/>
              <a:gd name="T61" fmla="*/ 815 h 1153"/>
              <a:gd name="T62" fmla="*/ 382 w 1018"/>
              <a:gd name="T63" fmla="*/ 762 h 1153"/>
              <a:gd name="T64" fmla="*/ 405 w 1018"/>
              <a:gd name="T65" fmla="*/ 716 h 1153"/>
              <a:gd name="T66" fmla="*/ 424 w 1018"/>
              <a:gd name="T67" fmla="*/ 682 h 1153"/>
              <a:gd name="T68" fmla="*/ 449 w 1018"/>
              <a:gd name="T69" fmla="*/ 654 h 1153"/>
              <a:gd name="T70" fmla="*/ 475 w 1018"/>
              <a:gd name="T71" fmla="*/ 627 h 1153"/>
              <a:gd name="T72" fmla="*/ 500 w 1018"/>
              <a:gd name="T73" fmla="*/ 603 h 1153"/>
              <a:gd name="T74" fmla="*/ 535 w 1018"/>
              <a:gd name="T75" fmla="*/ 578 h 1153"/>
              <a:gd name="T76" fmla="*/ 564 w 1018"/>
              <a:gd name="T77" fmla="*/ 560 h 1153"/>
              <a:gd name="T78" fmla="*/ 599 w 1018"/>
              <a:gd name="T79" fmla="*/ 543 h 1153"/>
              <a:gd name="T80" fmla="*/ 630 w 1018"/>
              <a:gd name="T81" fmla="*/ 532 h 1153"/>
              <a:gd name="T82" fmla="*/ 674 w 1018"/>
              <a:gd name="T83" fmla="*/ 523 h 1153"/>
              <a:gd name="T84" fmla="*/ 719 w 1018"/>
              <a:gd name="T85" fmla="*/ 518 h 1153"/>
              <a:gd name="T86" fmla="*/ 732 w 1018"/>
              <a:gd name="T87" fmla="*/ 704 h 1153"/>
              <a:gd name="T88" fmla="*/ 732 w 1018"/>
              <a:gd name="T89" fmla="*/ 0 h 1153"/>
              <a:gd name="T90" fmla="*/ 716 w 1018"/>
              <a:gd name="T91" fmla="*/ 162 h 1153"/>
              <a:gd name="T92" fmla="*/ 672 w 1018"/>
              <a:gd name="T93" fmla="*/ 164 h 1153"/>
              <a:gd name="T94" fmla="*/ 630 w 1018"/>
              <a:gd name="T95" fmla="*/ 1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8" h="1153">
                <a:moveTo>
                  <a:pt x="630" y="168"/>
                </a:moveTo>
                <a:lnTo>
                  <a:pt x="617" y="171"/>
                </a:lnTo>
                <a:lnTo>
                  <a:pt x="597" y="175"/>
                </a:lnTo>
                <a:lnTo>
                  <a:pt x="579" y="179"/>
                </a:lnTo>
                <a:lnTo>
                  <a:pt x="566" y="182"/>
                </a:lnTo>
                <a:lnTo>
                  <a:pt x="551" y="186"/>
                </a:lnTo>
                <a:lnTo>
                  <a:pt x="537" y="191"/>
                </a:lnTo>
                <a:lnTo>
                  <a:pt x="522" y="195"/>
                </a:lnTo>
                <a:lnTo>
                  <a:pt x="506" y="199"/>
                </a:lnTo>
                <a:lnTo>
                  <a:pt x="491" y="206"/>
                </a:lnTo>
                <a:lnTo>
                  <a:pt x="471" y="213"/>
                </a:lnTo>
                <a:lnTo>
                  <a:pt x="455" y="219"/>
                </a:lnTo>
                <a:lnTo>
                  <a:pt x="440" y="226"/>
                </a:lnTo>
                <a:lnTo>
                  <a:pt x="422" y="235"/>
                </a:lnTo>
                <a:lnTo>
                  <a:pt x="405" y="244"/>
                </a:lnTo>
                <a:lnTo>
                  <a:pt x="389" y="250"/>
                </a:lnTo>
                <a:lnTo>
                  <a:pt x="376" y="259"/>
                </a:lnTo>
                <a:lnTo>
                  <a:pt x="363" y="268"/>
                </a:lnTo>
                <a:lnTo>
                  <a:pt x="349" y="277"/>
                </a:lnTo>
                <a:lnTo>
                  <a:pt x="334" y="286"/>
                </a:lnTo>
                <a:lnTo>
                  <a:pt x="318" y="297"/>
                </a:lnTo>
                <a:lnTo>
                  <a:pt x="303" y="308"/>
                </a:lnTo>
                <a:lnTo>
                  <a:pt x="290" y="319"/>
                </a:lnTo>
                <a:lnTo>
                  <a:pt x="276" y="328"/>
                </a:lnTo>
                <a:lnTo>
                  <a:pt x="256" y="346"/>
                </a:lnTo>
                <a:lnTo>
                  <a:pt x="234" y="366"/>
                </a:lnTo>
                <a:lnTo>
                  <a:pt x="217" y="381"/>
                </a:lnTo>
                <a:lnTo>
                  <a:pt x="197" y="405"/>
                </a:lnTo>
                <a:lnTo>
                  <a:pt x="184" y="421"/>
                </a:lnTo>
                <a:lnTo>
                  <a:pt x="168" y="439"/>
                </a:lnTo>
                <a:lnTo>
                  <a:pt x="150" y="461"/>
                </a:lnTo>
                <a:lnTo>
                  <a:pt x="137" y="481"/>
                </a:lnTo>
                <a:lnTo>
                  <a:pt x="122" y="503"/>
                </a:lnTo>
                <a:lnTo>
                  <a:pt x="108" y="525"/>
                </a:lnTo>
                <a:lnTo>
                  <a:pt x="95" y="549"/>
                </a:lnTo>
                <a:lnTo>
                  <a:pt x="84" y="569"/>
                </a:lnTo>
                <a:lnTo>
                  <a:pt x="71" y="594"/>
                </a:lnTo>
                <a:lnTo>
                  <a:pt x="60" y="618"/>
                </a:lnTo>
                <a:lnTo>
                  <a:pt x="51" y="642"/>
                </a:lnTo>
                <a:lnTo>
                  <a:pt x="42" y="669"/>
                </a:lnTo>
                <a:lnTo>
                  <a:pt x="31" y="702"/>
                </a:lnTo>
                <a:lnTo>
                  <a:pt x="22" y="733"/>
                </a:lnTo>
                <a:lnTo>
                  <a:pt x="15" y="767"/>
                </a:lnTo>
                <a:lnTo>
                  <a:pt x="11" y="798"/>
                </a:lnTo>
                <a:lnTo>
                  <a:pt x="7" y="833"/>
                </a:lnTo>
                <a:lnTo>
                  <a:pt x="2" y="880"/>
                </a:lnTo>
                <a:lnTo>
                  <a:pt x="0" y="913"/>
                </a:lnTo>
                <a:lnTo>
                  <a:pt x="2" y="948"/>
                </a:lnTo>
                <a:lnTo>
                  <a:pt x="4" y="981"/>
                </a:lnTo>
                <a:lnTo>
                  <a:pt x="9" y="1012"/>
                </a:lnTo>
                <a:lnTo>
                  <a:pt x="13" y="1046"/>
                </a:lnTo>
                <a:lnTo>
                  <a:pt x="20" y="1079"/>
                </a:lnTo>
                <a:lnTo>
                  <a:pt x="29" y="1114"/>
                </a:lnTo>
                <a:lnTo>
                  <a:pt x="40" y="1152"/>
                </a:lnTo>
                <a:lnTo>
                  <a:pt x="106" y="944"/>
                </a:lnTo>
                <a:lnTo>
                  <a:pt x="360" y="988"/>
                </a:lnTo>
                <a:lnTo>
                  <a:pt x="356" y="950"/>
                </a:lnTo>
                <a:lnTo>
                  <a:pt x="354" y="928"/>
                </a:lnTo>
                <a:lnTo>
                  <a:pt x="354" y="902"/>
                </a:lnTo>
                <a:lnTo>
                  <a:pt x="354" y="873"/>
                </a:lnTo>
                <a:lnTo>
                  <a:pt x="358" y="846"/>
                </a:lnTo>
                <a:lnTo>
                  <a:pt x="363" y="815"/>
                </a:lnTo>
                <a:lnTo>
                  <a:pt x="371" y="791"/>
                </a:lnTo>
                <a:lnTo>
                  <a:pt x="382" y="762"/>
                </a:lnTo>
                <a:lnTo>
                  <a:pt x="391" y="738"/>
                </a:lnTo>
                <a:lnTo>
                  <a:pt x="405" y="716"/>
                </a:lnTo>
                <a:lnTo>
                  <a:pt x="416" y="698"/>
                </a:lnTo>
                <a:lnTo>
                  <a:pt x="424" y="682"/>
                </a:lnTo>
                <a:lnTo>
                  <a:pt x="436" y="669"/>
                </a:lnTo>
                <a:lnTo>
                  <a:pt x="449" y="654"/>
                </a:lnTo>
                <a:lnTo>
                  <a:pt x="462" y="638"/>
                </a:lnTo>
                <a:lnTo>
                  <a:pt x="475" y="627"/>
                </a:lnTo>
                <a:lnTo>
                  <a:pt x="486" y="614"/>
                </a:lnTo>
                <a:lnTo>
                  <a:pt x="500" y="603"/>
                </a:lnTo>
                <a:lnTo>
                  <a:pt x="515" y="589"/>
                </a:lnTo>
                <a:lnTo>
                  <a:pt x="535" y="578"/>
                </a:lnTo>
                <a:lnTo>
                  <a:pt x="551" y="567"/>
                </a:lnTo>
                <a:lnTo>
                  <a:pt x="564" y="560"/>
                </a:lnTo>
                <a:lnTo>
                  <a:pt x="581" y="549"/>
                </a:lnTo>
                <a:lnTo>
                  <a:pt x="599" y="543"/>
                </a:lnTo>
                <a:lnTo>
                  <a:pt x="615" y="538"/>
                </a:lnTo>
                <a:lnTo>
                  <a:pt x="630" y="532"/>
                </a:lnTo>
                <a:lnTo>
                  <a:pt x="652" y="527"/>
                </a:lnTo>
                <a:lnTo>
                  <a:pt x="674" y="523"/>
                </a:lnTo>
                <a:lnTo>
                  <a:pt x="696" y="521"/>
                </a:lnTo>
                <a:lnTo>
                  <a:pt x="719" y="518"/>
                </a:lnTo>
                <a:lnTo>
                  <a:pt x="732" y="518"/>
                </a:lnTo>
                <a:lnTo>
                  <a:pt x="732" y="704"/>
                </a:lnTo>
                <a:lnTo>
                  <a:pt x="1017" y="359"/>
                </a:lnTo>
                <a:lnTo>
                  <a:pt x="732" y="0"/>
                </a:lnTo>
                <a:lnTo>
                  <a:pt x="732" y="162"/>
                </a:lnTo>
                <a:lnTo>
                  <a:pt x="716" y="162"/>
                </a:lnTo>
                <a:lnTo>
                  <a:pt x="694" y="164"/>
                </a:lnTo>
                <a:lnTo>
                  <a:pt x="672" y="164"/>
                </a:lnTo>
                <a:lnTo>
                  <a:pt x="650" y="166"/>
                </a:lnTo>
                <a:lnTo>
                  <a:pt x="630" y="16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=""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Circle: Overlapping arrows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2130629" y="3558539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5394958" y="3558539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15" hasCustomPrompt="1"/>
          </p:nvPr>
        </p:nvSpPr>
        <p:spPr>
          <a:xfrm rot="18319482">
            <a:off x="1444991" y="2298714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 hasCustomPrompt="1"/>
          </p:nvPr>
        </p:nvSpPr>
        <p:spPr>
          <a:xfrm rot="3301806">
            <a:off x="2755564" y="2201702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17" hasCustomPrompt="1"/>
          </p:nvPr>
        </p:nvSpPr>
        <p:spPr>
          <a:xfrm rot="18299502">
            <a:off x="4742520" y="2209111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18" hasCustomPrompt="1"/>
          </p:nvPr>
        </p:nvSpPr>
        <p:spPr>
          <a:xfrm rot="3301806">
            <a:off x="6087277" y="2357553"/>
            <a:ext cx="1564673" cy="414502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24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8 Text blocks: Cause and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>
          <a:xfrm>
            <a:off x="1153419" y="1165236"/>
            <a:ext cx="6235154" cy="514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8400">
              <a:lnSpc>
                <a:spcPct val="110000"/>
              </a:lnSpc>
            </a:pPr>
            <a:endParaRPr lang="nl-NL" altLang="en-US" sz="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1153419" y="1752938"/>
            <a:ext cx="6235154" cy="514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8400">
              <a:lnSpc>
                <a:spcPct val="110000"/>
              </a:lnSpc>
            </a:pPr>
            <a:endParaRPr lang="nl-NL" altLang="en-US" sz="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>
          <a:xfrm>
            <a:off x="1153419" y="2340642"/>
            <a:ext cx="6235154" cy="514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8400">
              <a:lnSpc>
                <a:spcPct val="110000"/>
              </a:lnSpc>
            </a:pPr>
            <a:endParaRPr lang="nl-NL" altLang="en-US" sz="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>
          <a:xfrm>
            <a:off x="1153419" y="2928344"/>
            <a:ext cx="6235154" cy="514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8400">
              <a:lnSpc>
                <a:spcPct val="110000"/>
              </a:lnSpc>
            </a:pPr>
            <a:endParaRPr lang="nl-NL" altLang="en-US" sz="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>
          <a:xfrm>
            <a:off x="1153419" y="3517239"/>
            <a:ext cx="6235154" cy="514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8400">
              <a:lnSpc>
                <a:spcPct val="110000"/>
              </a:lnSpc>
            </a:pPr>
            <a:endParaRPr lang="nl-NL" altLang="en-US" sz="8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>
          <a:xfrm>
            <a:off x="353872" y="1165236"/>
            <a:ext cx="1138450" cy="514985"/>
          </a:xfrm>
          <a:prstGeom prst="homePlate">
            <a:avLst>
              <a:gd name="adj" fmla="val 6111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>
          <a:xfrm>
            <a:off x="353872" y="1753237"/>
            <a:ext cx="1138450" cy="514985"/>
          </a:xfrm>
          <a:prstGeom prst="homePlate">
            <a:avLst>
              <a:gd name="adj" fmla="val 6111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>
          <a:xfrm>
            <a:off x="353872" y="2341238"/>
            <a:ext cx="1138450" cy="514985"/>
          </a:xfrm>
          <a:prstGeom prst="homePlate">
            <a:avLst>
              <a:gd name="adj" fmla="val 6111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>
          <a:xfrm>
            <a:off x="353872" y="2929239"/>
            <a:ext cx="1138450" cy="514985"/>
          </a:xfrm>
          <a:prstGeom prst="homePlate">
            <a:avLst>
              <a:gd name="adj" fmla="val 6111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>
          <a:xfrm>
            <a:off x="353872" y="3517239"/>
            <a:ext cx="1138450" cy="514985"/>
          </a:xfrm>
          <a:prstGeom prst="homePlate">
            <a:avLst>
              <a:gd name="adj" fmla="val 6111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Cause and effect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353533" y="1171726"/>
            <a:ext cx="93409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1568233" y="1176072"/>
            <a:ext cx="5804734" cy="504000"/>
          </a:xfrm>
        </p:spPr>
        <p:txBody>
          <a:bodyPr vert="horz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353533" y="1760851"/>
            <a:ext cx="93409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1568233" y="1765197"/>
            <a:ext cx="5804734" cy="504000"/>
          </a:xfrm>
        </p:spPr>
        <p:txBody>
          <a:bodyPr vert="horz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353533" y="2350145"/>
            <a:ext cx="93409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1568233" y="2354491"/>
            <a:ext cx="5804734" cy="504000"/>
          </a:xfrm>
        </p:spPr>
        <p:txBody>
          <a:bodyPr vert="horz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353533" y="2930619"/>
            <a:ext cx="93409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568233" y="2934965"/>
            <a:ext cx="5804734" cy="504000"/>
          </a:xfrm>
        </p:spPr>
        <p:txBody>
          <a:bodyPr vert="horz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353533" y="3524323"/>
            <a:ext cx="93409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2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568233" y="3528669"/>
            <a:ext cx="5804734" cy="504000"/>
          </a:xfrm>
        </p:spPr>
        <p:txBody>
          <a:bodyPr vert="horz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103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9 Text blocks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>
          <a:xfrm>
            <a:off x="3562952" y="2380942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>
          <a:xfrm>
            <a:off x="3562952" y="3052420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>
          <a:xfrm>
            <a:off x="5291144" y="2380942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>
          <a:xfrm>
            <a:off x="5291144" y="3052420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>
          <a:xfrm>
            <a:off x="7019336" y="2380942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>
          <a:xfrm>
            <a:off x="7019336" y="3052420"/>
            <a:ext cx="1620000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>
          <a:xfrm>
            <a:off x="1844404" y="1202824"/>
            <a:ext cx="162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3567719" y="1202824"/>
            <a:ext cx="162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>
          <a:xfrm>
            <a:off x="5291034" y="1202824"/>
            <a:ext cx="162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>
          <a:xfrm>
            <a:off x="1845106" y="2380942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>
          <a:xfrm>
            <a:off x="3569141" y="2380942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>
          <a:xfrm>
            <a:off x="5293176" y="2380942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>
          <a:xfrm>
            <a:off x="352073" y="2380942"/>
            <a:ext cx="1388998" cy="574590"/>
          </a:xfrm>
          <a:prstGeom prst="rect">
            <a:avLst/>
          </a:prstGeom>
          <a:solidFill>
            <a:srgbClr val="CEC8C1"/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6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>
          <a:xfrm>
            <a:off x="1845106" y="3052420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>
          <a:xfrm>
            <a:off x="3569141" y="3052420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>
          <a:xfrm>
            <a:off x="5293176" y="3052420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>
          <a:xfrm>
            <a:off x="352073" y="3052420"/>
            <a:ext cx="1388998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6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>
          <a:xfrm>
            <a:off x="1845106" y="3723897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>
          <a:xfrm>
            <a:off x="3569141" y="3723897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>
          <a:xfrm>
            <a:off x="5293176" y="3723897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>
          <a:xfrm>
            <a:off x="352073" y="3723897"/>
            <a:ext cx="1388998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6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>
          <a:xfrm>
            <a:off x="1845106" y="1709464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>
          <a:xfrm>
            <a:off x="3569141" y="1709464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>
          <a:xfrm>
            <a:off x="5293176" y="1709464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>
          <a:xfrm>
            <a:off x="352073" y="1709464"/>
            <a:ext cx="1388998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6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>
          <a:xfrm>
            <a:off x="7014348" y="1208384"/>
            <a:ext cx="162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>
          <a:xfrm>
            <a:off x="7017209" y="2380942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>
          <a:xfrm>
            <a:off x="7017209" y="3052420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>
          <a:xfrm>
            <a:off x="7017209" y="3723897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>
          <a:xfrm>
            <a:off x="7017209" y="1709464"/>
            <a:ext cx="162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Matrix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1848410" y="1202593"/>
            <a:ext cx="1617589" cy="442184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1846042" y="1718452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3563888" y="1202593"/>
            <a:ext cx="1617589" cy="442184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5292080" y="1202593"/>
            <a:ext cx="1617589" cy="442184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7020272" y="1202593"/>
            <a:ext cx="1617589" cy="442184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846042" y="238536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1846042" y="306134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30"/>
          </p:nvPr>
        </p:nvSpPr>
        <p:spPr>
          <a:xfrm>
            <a:off x="1846042" y="3727053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3563888" y="1718452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2"/>
          </p:nvPr>
        </p:nvSpPr>
        <p:spPr>
          <a:xfrm>
            <a:off x="3563888" y="3727053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5292080" y="1718452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4"/>
          </p:nvPr>
        </p:nvSpPr>
        <p:spPr>
          <a:xfrm>
            <a:off x="5292080" y="3727053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20272" y="1718452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36"/>
          </p:nvPr>
        </p:nvSpPr>
        <p:spPr>
          <a:xfrm>
            <a:off x="7020272" y="3727053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9"/>
          <p:cNvSpPr>
            <a:spLocks noGrp="1"/>
          </p:cNvSpPr>
          <p:nvPr>
            <p:ph type="body" sz="quarter" idx="37"/>
          </p:nvPr>
        </p:nvSpPr>
        <p:spPr>
          <a:xfrm>
            <a:off x="3563888" y="238536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3563888" y="306134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5292080" y="238536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9"/>
          <p:cNvSpPr>
            <a:spLocks noGrp="1"/>
          </p:cNvSpPr>
          <p:nvPr>
            <p:ph type="body" sz="quarter" idx="40"/>
          </p:nvPr>
        </p:nvSpPr>
        <p:spPr>
          <a:xfrm>
            <a:off x="5292080" y="306134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41"/>
          </p:nvPr>
        </p:nvSpPr>
        <p:spPr>
          <a:xfrm>
            <a:off x="7020272" y="238536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42"/>
          </p:nvPr>
        </p:nvSpPr>
        <p:spPr>
          <a:xfrm>
            <a:off x="7020272" y="3061341"/>
            <a:ext cx="1619958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39"/>
          <p:cNvSpPr>
            <a:spLocks noGrp="1"/>
          </p:cNvSpPr>
          <p:nvPr>
            <p:ph type="body" sz="quarter" idx="43"/>
          </p:nvPr>
        </p:nvSpPr>
        <p:spPr>
          <a:xfrm>
            <a:off x="358808" y="1718452"/>
            <a:ext cx="1383011" cy="565716"/>
          </a:xfrm>
          <a:solidFill>
            <a:schemeClr val="bg1">
              <a:lumMod val="75000"/>
            </a:schemeClr>
          </a:solidFill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39"/>
          <p:cNvSpPr>
            <a:spLocks noGrp="1"/>
          </p:cNvSpPr>
          <p:nvPr>
            <p:ph type="body" sz="quarter" idx="44"/>
          </p:nvPr>
        </p:nvSpPr>
        <p:spPr>
          <a:xfrm>
            <a:off x="358808" y="2385361"/>
            <a:ext cx="1383011" cy="565716"/>
          </a:xfrm>
          <a:solidFill>
            <a:schemeClr val="bg1">
              <a:lumMod val="75000"/>
            </a:schemeClr>
          </a:solidFill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39"/>
          <p:cNvSpPr>
            <a:spLocks noGrp="1"/>
          </p:cNvSpPr>
          <p:nvPr>
            <p:ph type="body" sz="quarter" idx="45"/>
          </p:nvPr>
        </p:nvSpPr>
        <p:spPr>
          <a:xfrm>
            <a:off x="358808" y="3061341"/>
            <a:ext cx="1383011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9"/>
          <p:cNvSpPr>
            <a:spLocks noGrp="1"/>
          </p:cNvSpPr>
          <p:nvPr>
            <p:ph type="body" sz="quarter" idx="46"/>
          </p:nvPr>
        </p:nvSpPr>
        <p:spPr>
          <a:xfrm>
            <a:off x="358808" y="3727053"/>
            <a:ext cx="1383011" cy="565716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09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0 Text blocks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>
          <a:xfrm>
            <a:off x="352530" y="1223786"/>
            <a:ext cx="396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>
          <a:xfrm>
            <a:off x="4408724" y="1223785"/>
            <a:ext cx="3960000" cy="4398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352530" y="2415495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>
          <a:xfrm>
            <a:off x="4408724" y="2434153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>
          <a:xfrm>
            <a:off x="352530" y="3083708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>
          <a:xfrm>
            <a:off x="4408724" y="3086894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>
          <a:xfrm>
            <a:off x="352530" y="3764280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>
          <a:xfrm>
            <a:off x="4408724" y="3764280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>
          <a:xfrm>
            <a:off x="352530" y="1752287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>
          <a:xfrm>
            <a:off x="4408724" y="1752287"/>
            <a:ext cx="3960000" cy="574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Table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353532" y="1224640"/>
            <a:ext cx="3963533" cy="442185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351163" y="1766957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4405934" y="1224640"/>
            <a:ext cx="3963533" cy="442185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4423574" y="1766957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351163" y="2430909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4423574" y="2430909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351163" y="3087801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4423574" y="3087801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351163" y="3760151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4423574" y="3760151"/>
            <a:ext cx="3952674" cy="54807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518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2 Text Blocks: Cause and 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>
          <a:xfrm>
            <a:off x="746161" y="1283249"/>
            <a:ext cx="2077107" cy="6532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>
          <a:xfrm rot="5400000">
            <a:off x="2813837" y="1519016"/>
            <a:ext cx="648000" cy="15974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3406447" y="1291594"/>
            <a:ext cx="2077107" cy="6461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>
          <a:xfrm>
            <a:off x="6095342" y="1291594"/>
            <a:ext cx="2077107" cy="6461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>
          <a:xfrm rot="5400000">
            <a:off x="5488190" y="1556569"/>
            <a:ext cx="648000" cy="16093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>
          <a:xfrm>
            <a:off x="6098919" y="2203546"/>
            <a:ext cx="2077107" cy="1756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t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>
          <a:xfrm>
            <a:off x="3426712" y="2203546"/>
            <a:ext cx="2077107" cy="17562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t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>
          <a:xfrm>
            <a:off x="747354" y="2203546"/>
            <a:ext cx="2077107" cy="17583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t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Cause and effect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776861" y="1312831"/>
            <a:ext cx="2014459" cy="592111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56854" y="2212324"/>
            <a:ext cx="2069744" cy="174748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3419872" y="2212324"/>
            <a:ext cx="2069744" cy="174748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6084168" y="2212324"/>
            <a:ext cx="2069744" cy="1747487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3437512" y="1312831"/>
            <a:ext cx="2014459" cy="592111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6129716" y="1312831"/>
            <a:ext cx="2014459" cy="592111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9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3 Text blocks: Sequential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>
          <a:xfrm rot="5400000">
            <a:off x="712949" y="923106"/>
            <a:ext cx="754765" cy="1478198"/>
          </a:xfrm>
          <a:prstGeom prst="chevro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>
          <a:xfrm rot="5400000">
            <a:off x="712949" y="1581142"/>
            <a:ext cx="754765" cy="1478198"/>
          </a:xfrm>
          <a:prstGeom prst="chevro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>
          <a:xfrm rot="5400000">
            <a:off x="712949" y="2239178"/>
            <a:ext cx="754765" cy="1478198"/>
          </a:xfrm>
          <a:prstGeom prst="chevro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>
          <a:xfrm rot="5400000">
            <a:off x="712949" y="2897215"/>
            <a:ext cx="754765" cy="1478198"/>
          </a:xfrm>
          <a:prstGeom prst="chevron">
            <a:avLst>
              <a:gd name="adj" fmla="val 25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3058" y="1284822"/>
            <a:ext cx="6055323" cy="540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0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3058" y="1942858"/>
            <a:ext cx="6055323" cy="540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0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0328" y="2615770"/>
            <a:ext cx="6055323" cy="540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0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0328" y="3262725"/>
            <a:ext cx="6055323" cy="5408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0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Sequential vertical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357942" y="1450752"/>
            <a:ext cx="1467660" cy="432221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1987151" y="1303949"/>
            <a:ext cx="5989940" cy="504000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357942" y="2101739"/>
            <a:ext cx="1467660" cy="432221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357942" y="2763041"/>
            <a:ext cx="1467660" cy="432221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357942" y="3419933"/>
            <a:ext cx="1467660" cy="432221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1987151" y="1962133"/>
            <a:ext cx="5989940" cy="504000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987151" y="2638113"/>
            <a:ext cx="5989940" cy="504000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2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987151" y="3286185"/>
            <a:ext cx="5989940" cy="504000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72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B3E0ACD-4BA4-F347-9EAE-DC68EBB0C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Text and bullet list</a:t>
            </a:r>
            <a:endParaRPr lang="en-US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29089EC0-1FAC-7941-91DC-8D55D3F9E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71FFAFE-DEEE-2444-B898-80392C677B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9AF857B-8AD5-7145-8D38-B2935B962D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2A164E-989A-3344-8894-27532CD604E3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2278" y="1486569"/>
            <a:ext cx="4176922" cy="2965324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</p:spTree>
    <p:extLst>
      <p:ext uri="{BB962C8B-B14F-4D97-AF65-F5344CB8AC3E}">
        <p14:creationId xmlns:p14="http://schemas.microsoft.com/office/powerpoint/2010/main" val="1298348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2">
          <p15:clr>
            <a:srgbClr val="FBAE40"/>
          </p15:clr>
        </p15:guide>
        <p15:guide id="2" pos="5533">
          <p15:clr>
            <a:srgbClr val="FBAE40"/>
          </p15:clr>
        </p15:guide>
        <p15:guide id="3" orient="horz" pos="170">
          <p15:clr>
            <a:srgbClr val="FBAE40"/>
          </p15:clr>
        </p15:guide>
        <p15:guide id="4" pos="3356">
          <p15:clr>
            <a:srgbClr val="FBAE40"/>
          </p15:clr>
        </p15:guide>
        <p15:guide id="5" pos="4542">
          <p15:clr>
            <a:srgbClr val="FBAE40"/>
          </p15:clr>
        </p15:guide>
        <p15:guide id="6" orient="horz" pos="2889">
          <p15:clr>
            <a:srgbClr val="FBAE40"/>
          </p15:clr>
        </p15:guide>
        <p15:guide id="7" pos="4160">
          <p15:clr>
            <a:srgbClr val="FBAE40"/>
          </p15:clr>
        </p15:guide>
        <p15:guide id="8" pos="5483">
          <p15:clr>
            <a:srgbClr val="FBAE40"/>
          </p15:clr>
        </p15:guide>
        <p15:guide id="9" pos="5136">
          <p15:clr>
            <a:srgbClr val="FBAE40"/>
          </p15:clr>
        </p15:guide>
        <p15:guide id="10" pos="4505">
          <p15:clr>
            <a:srgbClr val="FBAE40"/>
          </p15:clr>
        </p15:guide>
        <p15:guide id="11" orient="horz" pos="98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4 Text blocks: Ma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>
          <a:xfrm rot="16200000">
            <a:off x="404417" y="1247798"/>
            <a:ext cx="943122" cy="1047852"/>
          </a:xfrm>
          <a:custGeom>
            <a:avLst/>
            <a:gdLst>
              <a:gd name="T0" fmla="*/ 821 w 821"/>
              <a:gd name="T1" fmla="*/ 0 h 629"/>
              <a:gd name="T2" fmla="*/ 821 w 821"/>
              <a:gd name="T3" fmla="*/ 501 h 629"/>
              <a:gd name="T4" fmla="*/ 403 w 821"/>
              <a:gd name="T5" fmla="*/ 629 h 629"/>
              <a:gd name="T6" fmla="*/ 0 w 821"/>
              <a:gd name="T7" fmla="*/ 516 h 629"/>
              <a:gd name="T8" fmla="*/ 0 w 821"/>
              <a:gd name="T9" fmla="*/ 0 h 629"/>
              <a:gd name="T10" fmla="*/ 821 w 821"/>
              <a:gd name="T11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8012" y="1300163"/>
            <a:ext cx="6707636" cy="943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8012" y="2316187"/>
            <a:ext cx="6707636" cy="943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012" y="3332211"/>
            <a:ext cx="6707636" cy="943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endParaRPr lang="en-US" altLang="en-US" sz="1400">
              <a:solidFill>
                <a:prstClr val="white"/>
              </a:solidFill>
            </a:endParaRPr>
          </a:p>
        </p:txBody>
      </p:sp>
      <p:sp>
        <p:nvSpPr>
          <p:cNvPr id="11" name="Freeform 5"/>
          <p:cNvSpPr/>
          <p:nvPr/>
        </p:nvSpPr>
        <p:spPr>
          <a:xfrm rot="16200000">
            <a:off x="404417" y="3279846"/>
            <a:ext cx="943122" cy="1047852"/>
          </a:xfrm>
          <a:custGeom>
            <a:avLst/>
            <a:gdLst>
              <a:gd name="T0" fmla="*/ 821 w 821"/>
              <a:gd name="T1" fmla="*/ 0 h 629"/>
              <a:gd name="T2" fmla="*/ 821 w 821"/>
              <a:gd name="T3" fmla="*/ 501 h 629"/>
              <a:gd name="T4" fmla="*/ 403 w 821"/>
              <a:gd name="T5" fmla="*/ 629 h 629"/>
              <a:gd name="T6" fmla="*/ 0 w 821"/>
              <a:gd name="T7" fmla="*/ 516 h 629"/>
              <a:gd name="T8" fmla="*/ 0 w 821"/>
              <a:gd name="T9" fmla="*/ 0 h 629"/>
              <a:gd name="T10" fmla="*/ 821 w 821"/>
              <a:gd name="T11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/>
          <p:nvPr/>
        </p:nvSpPr>
        <p:spPr>
          <a:xfrm rot="5400000" flipV="1">
            <a:off x="404417" y="2263822"/>
            <a:ext cx="943122" cy="1047852"/>
          </a:xfrm>
          <a:custGeom>
            <a:avLst/>
            <a:gdLst>
              <a:gd name="T0" fmla="*/ 821 w 821"/>
              <a:gd name="T1" fmla="*/ 0 h 629"/>
              <a:gd name="T2" fmla="*/ 821 w 821"/>
              <a:gd name="T3" fmla="*/ 501 h 629"/>
              <a:gd name="T4" fmla="*/ 403 w 821"/>
              <a:gd name="T5" fmla="*/ 629 h 629"/>
              <a:gd name="T6" fmla="*/ 0 w 821"/>
              <a:gd name="T7" fmla="*/ 516 h 629"/>
              <a:gd name="T8" fmla="*/ 0 w 821"/>
              <a:gd name="T9" fmla="*/ 0 h 629"/>
              <a:gd name="T10" fmla="*/ 821 w 821"/>
              <a:gd name="T11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/>
          <a:p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Making points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1515317" y="1312769"/>
            <a:ext cx="6602884" cy="931712"/>
          </a:xfrm>
        </p:spPr>
        <p:txBody>
          <a:bodyPr vert="horz" anchor="ctr" anchorCtr="0">
            <a:noAutofit/>
          </a:bodyPr>
          <a:lstStyle>
            <a:lvl1pPr marL="285750" indent="-285750" algn="l">
              <a:buFont typeface="Arial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1515317" y="2326583"/>
            <a:ext cx="6602884" cy="931712"/>
          </a:xfrm>
        </p:spPr>
        <p:txBody>
          <a:bodyPr vert="horz" anchor="ctr" anchorCtr="0">
            <a:noAutofit/>
          </a:bodyPr>
          <a:lstStyle>
            <a:lvl1pPr marL="285750" indent="-285750" algn="l">
              <a:buFont typeface="Arial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1515317" y="3340553"/>
            <a:ext cx="6602884" cy="931712"/>
          </a:xfrm>
        </p:spPr>
        <p:txBody>
          <a:bodyPr vert="horz" anchor="ctr" anchorCtr="0">
            <a:noAutofit/>
          </a:bodyPr>
          <a:lstStyle>
            <a:lvl1pPr marL="285750" indent="-285750" algn="l">
              <a:buFont typeface="Arial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028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17 Text blocks: Leading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>
          <a:xfrm>
            <a:off x="5661829" y="1208467"/>
            <a:ext cx="2149949" cy="29790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tIns="68665" bIns="68665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nl-NL" altLang="en-US" sz="1200" b="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>
          <a:xfrm>
            <a:off x="515849" y="1298108"/>
            <a:ext cx="5491742" cy="643731"/>
          </a:xfrm>
          <a:prstGeom prst="homePlate">
            <a:avLst>
              <a:gd name="adj" fmla="val 2204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nl-NL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>
          <a:xfrm>
            <a:off x="515849" y="2017736"/>
            <a:ext cx="5491742" cy="643731"/>
          </a:xfrm>
          <a:prstGeom prst="homePlate">
            <a:avLst>
              <a:gd name="adj" fmla="val 2204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nl-NL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>
          <a:xfrm>
            <a:off x="515849" y="2737364"/>
            <a:ext cx="5491742" cy="643731"/>
          </a:xfrm>
          <a:prstGeom prst="homePlate">
            <a:avLst>
              <a:gd name="adj" fmla="val 2204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nl-NL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>
          <a:xfrm>
            <a:off x="515849" y="3456992"/>
            <a:ext cx="5491742" cy="643731"/>
          </a:xfrm>
          <a:prstGeom prst="homePlate">
            <a:avLst>
              <a:gd name="adj" fmla="val 2204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tIns="68665" bIns="68665" anchor="ctr"/>
          <a:lstStyle>
            <a:lvl1pPr marL="12700" indent="-127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nl-NL" altLang="en-US" sz="12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Text blocks: Leading to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6165476" y="2013956"/>
            <a:ext cx="1511757" cy="1368199"/>
          </a:xfrm>
        </p:spPr>
        <p:txBody>
          <a:bodyPr vert="horz" anchor="ctr" anchorCtr="0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637793" y="1374503"/>
            <a:ext cx="5019812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637793" y="2088509"/>
            <a:ext cx="5019812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637793" y="2812999"/>
            <a:ext cx="5019812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637793" y="3524259"/>
            <a:ext cx="5019812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265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23 Logic tree: One level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8"/>
          <p:cNvCxnSpPr>
            <a:cxnSpLocks noChangeShapeType="1"/>
            <a:stCxn id="12" idx="1"/>
            <a:endCxn id="16" idx="3"/>
          </p:cNvCxnSpPr>
          <p:nvPr/>
        </p:nvCxnSpPr>
        <p:spPr>
          <a:xfrm rot="10800000" flipV="1">
            <a:off x="1684536" y="1335147"/>
            <a:ext cx="815238" cy="14328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noFill/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9"/>
          <p:cNvCxnSpPr>
            <a:cxnSpLocks noChangeShapeType="1"/>
            <a:stCxn id="16" idx="3"/>
            <a:endCxn id="13" idx="1"/>
          </p:cNvCxnSpPr>
          <p:nvPr/>
        </p:nvCxnSpPr>
        <p:spPr>
          <a:xfrm flipV="1">
            <a:off x="1721592" y="2290412"/>
            <a:ext cx="741125" cy="47763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noFill/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  <a:stCxn id="16" idx="3"/>
            <a:endCxn id="14" idx="1"/>
          </p:cNvCxnSpPr>
          <p:nvPr/>
        </p:nvCxnSpPr>
        <p:spPr>
          <a:xfrm>
            <a:off x="1721592" y="2768045"/>
            <a:ext cx="741125" cy="47763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noFill/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1"/>
          <p:cNvCxnSpPr>
            <a:cxnSpLocks noChangeShapeType="1"/>
            <a:stCxn id="16" idx="3"/>
            <a:endCxn id="15" idx="1"/>
          </p:cNvCxnSpPr>
          <p:nvPr/>
        </p:nvCxnSpPr>
        <p:spPr>
          <a:xfrm>
            <a:off x="1684535" y="2768045"/>
            <a:ext cx="815238" cy="14328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noFill/>
              </a14:hiddenFill>
            </a:ext>
            <a:ext uri="{AF507438-7753-43e0-B8FC-AC1667EBCBE1}">
              <a14:hiddenEffects xmlns:a14="http://schemas.microsoft.com/office/drawing/2010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4"/>
          <p:cNvSpPr>
            <a:spLocks noChangeArrowheads="1"/>
          </p:cNvSpPr>
          <p:nvPr/>
        </p:nvSpPr>
        <p:spPr>
          <a:xfrm>
            <a:off x="2462717" y="1091959"/>
            <a:ext cx="1367691" cy="486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tIns="68665" bIns="68665" anchor="ctr"/>
          <a:lstStyle/>
          <a:p>
            <a:pPr algn="ctr">
              <a:spcBef>
                <a:spcPct val="0"/>
              </a:spcBef>
            </a:pPr>
            <a:endParaRPr lang="nl-NL" altLang="en-US" sz="1051">
              <a:solidFill>
                <a:prstClr val="white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>
          <a:xfrm>
            <a:off x="2462717" y="2047224"/>
            <a:ext cx="1367691" cy="486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tIns="68665" bIns="68665" anchor="ctr"/>
          <a:lstStyle/>
          <a:p>
            <a:pPr algn="ctr">
              <a:spcBef>
                <a:spcPct val="0"/>
              </a:spcBef>
            </a:pPr>
            <a:endParaRPr lang="nl-NL" altLang="en-US" sz="1051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>
          <a:xfrm>
            <a:off x="2462717" y="3002489"/>
            <a:ext cx="1367691" cy="486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tIns="68665" bIns="68665" anchor="ctr"/>
          <a:lstStyle/>
          <a:p>
            <a:pPr algn="ctr">
              <a:spcBef>
                <a:spcPct val="0"/>
              </a:spcBef>
            </a:pPr>
            <a:endParaRPr lang="nl-NL" altLang="en-US" sz="1051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>
          <a:xfrm>
            <a:off x="2462717" y="3957755"/>
            <a:ext cx="1367691" cy="486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tIns="68665" bIns="68665" anchor="ctr"/>
          <a:lstStyle/>
          <a:p>
            <a:pPr algn="ctr">
              <a:spcBef>
                <a:spcPct val="0"/>
              </a:spcBef>
            </a:pPr>
            <a:endParaRPr lang="nl-NL" altLang="en-US" sz="1051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>
          <a:xfrm>
            <a:off x="353901" y="2524857"/>
            <a:ext cx="1367691" cy="4863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tIns="68665" bIns="68665" anchor="ctr"/>
          <a:lstStyle/>
          <a:p>
            <a:pPr algn="ctr">
              <a:spcBef>
                <a:spcPct val="0"/>
              </a:spcBef>
            </a:pPr>
            <a:endParaRPr lang="nl-NL" altLang="en-US" sz="1051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Logic tree: One level plus text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353532" y="2525469"/>
            <a:ext cx="1375057" cy="490691"/>
          </a:xfrm>
        </p:spPr>
        <p:txBody>
          <a:bodyPr vert="horz" anchor="ctr" anchorCtr="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5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3830393" y="1030551"/>
            <a:ext cx="4781691" cy="614222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5" hasCustomPrompt="1"/>
          </p:nvPr>
        </p:nvSpPr>
        <p:spPr>
          <a:xfrm>
            <a:off x="2466129" y="1089217"/>
            <a:ext cx="1365874" cy="493825"/>
          </a:xfrm>
        </p:spPr>
        <p:txBody>
          <a:bodyPr vert="horz" anchor="ctr" anchorCtr="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2466129" y="2044409"/>
            <a:ext cx="1365874" cy="493825"/>
          </a:xfrm>
        </p:spPr>
        <p:txBody>
          <a:bodyPr vert="horz" anchor="ctr" anchorCtr="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466129" y="2998153"/>
            <a:ext cx="1365874" cy="493825"/>
          </a:xfrm>
        </p:spPr>
        <p:txBody>
          <a:bodyPr vert="horz" anchor="ctr" anchorCtr="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2466129" y="3956307"/>
            <a:ext cx="1365874" cy="493825"/>
          </a:xfrm>
        </p:spPr>
        <p:txBody>
          <a:bodyPr vert="horz" anchor="ctr" anchorCtr="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4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3830393" y="1985631"/>
            <a:ext cx="4781691" cy="614222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3830393" y="2934965"/>
            <a:ext cx="4781691" cy="614222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3830393" y="3879889"/>
            <a:ext cx="4781691" cy="614222"/>
          </a:xfrm>
        </p:spPr>
        <p:txBody>
          <a:bodyPr vert="horz" anchor="ctr" anchorCtr="0">
            <a:noAutofit/>
          </a:bodyPr>
          <a:lstStyle>
            <a:lvl1pPr marL="171450" indent="-171450" algn="l">
              <a:buFont typeface="Arial"/>
              <a:buChar char="•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028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35 Puzzle: Five pieces fitting toge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27694" y="1275542"/>
            <a:ext cx="3887421" cy="3087526"/>
            <a:chOff x="2627694" y="1275542"/>
            <a:chExt cx="3887421" cy="3087526"/>
          </a:xfrm>
        </p:grpSpPr>
        <p:sp>
          <p:nvSpPr>
            <p:cNvPr id="8" name="Freeform 3"/>
            <p:cNvSpPr/>
            <p:nvPr/>
          </p:nvSpPr>
          <p:spPr>
            <a:xfrm>
              <a:off x="4575577" y="1275542"/>
              <a:ext cx="1939538" cy="1888278"/>
            </a:xfrm>
            <a:custGeom>
              <a:avLst/>
              <a:gdLst>
                <a:gd name="T0" fmla="*/ 0 w 1627"/>
                <a:gd name="T1" fmla="*/ 0 h 1584"/>
                <a:gd name="T2" fmla="*/ 1627 w 1627"/>
                <a:gd name="T3" fmla="*/ 1265 h 1584"/>
                <a:gd name="T4" fmla="*/ 1480 w 1627"/>
                <a:gd name="T5" fmla="*/ 1276 h 1584"/>
                <a:gd name="T6" fmla="*/ 1476 w 1627"/>
                <a:gd name="T7" fmla="*/ 1304 h 1584"/>
                <a:gd name="T8" fmla="*/ 1483 w 1627"/>
                <a:gd name="T9" fmla="*/ 1339 h 1584"/>
                <a:gd name="T10" fmla="*/ 1494 w 1627"/>
                <a:gd name="T11" fmla="*/ 1382 h 1584"/>
                <a:gd name="T12" fmla="*/ 1502 w 1627"/>
                <a:gd name="T13" fmla="*/ 1423 h 1584"/>
                <a:gd name="T14" fmla="*/ 1499 w 1627"/>
                <a:gd name="T15" fmla="*/ 1461 h 1584"/>
                <a:gd name="T16" fmla="*/ 1487 w 1627"/>
                <a:gd name="T17" fmla="*/ 1499 h 1584"/>
                <a:gd name="T18" fmla="*/ 1461 w 1627"/>
                <a:gd name="T19" fmla="*/ 1530 h 1584"/>
                <a:gd name="T20" fmla="*/ 1431 w 1627"/>
                <a:gd name="T21" fmla="*/ 1555 h 1584"/>
                <a:gd name="T22" fmla="*/ 1394 w 1627"/>
                <a:gd name="T23" fmla="*/ 1572 h 1584"/>
                <a:gd name="T24" fmla="*/ 1348 w 1627"/>
                <a:gd name="T25" fmla="*/ 1582 h 1584"/>
                <a:gd name="T26" fmla="*/ 1307 w 1627"/>
                <a:gd name="T27" fmla="*/ 1584 h 1584"/>
                <a:gd name="T28" fmla="*/ 1271 w 1627"/>
                <a:gd name="T29" fmla="*/ 1579 h 1584"/>
                <a:gd name="T30" fmla="*/ 1235 w 1627"/>
                <a:gd name="T31" fmla="*/ 1568 h 1584"/>
                <a:gd name="T32" fmla="*/ 1205 w 1627"/>
                <a:gd name="T33" fmla="*/ 1548 h 1584"/>
                <a:gd name="T34" fmla="*/ 1177 w 1627"/>
                <a:gd name="T35" fmla="*/ 1519 h 1584"/>
                <a:gd name="T36" fmla="*/ 1154 w 1627"/>
                <a:gd name="T37" fmla="*/ 1486 h 1584"/>
                <a:gd name="T38" fmla="*/ 1142 w 1627"/>
                <a:gd name="T39" fmla="*/ 1441 h 1584"/>
                <a:gd name="T40" fmla="*/ 1147 w 1627"/>
                <a:gd name="T41" fmla="*/ 1396 h 1584"/>
                <a:gd name="T42" fmla="*/ 1159 w 1627"/>
                <a:gd name="T43" fmla="*/ 1351 h 1584"/>
                <a:gd name="T44" fmla="*/ 1168 w 1627"/>
                <a:gd name="T45" fmla="*/ 1306 h 1584"/>
                <a:gd name="T46" fmla="*/ 1167 w 1627"/>
                <a:gd name="T47" fmla="*/ 1284 h 1584"/>
                <a:gd name="T48" fmla="*/ 892 w 1627"/>
                <a:gd name="T49" fmla="*/ 1273 h 1584"/>
                <a:gd name="T50" fmla="*/ 895 w 1627"/>
                <a:gd name="T51" fmla="*/ 1198 h 1584"/>
                <a:gd name="T52" fmla="*/ 889 w 1627"/>
                <a:gd name="T53" fmla="*/ 1149 h 1584"/>
                <a:gd name="T54" fmla="*/ 878 w 1627"/>
                <a:gd name="T55" fmla="*/ 1119 h 1584"/>
                <a:gd name="T56" fmla="*/ 855 w 1627"/>
                <a:gd name="T57" fmla="*/ 1095 h 1584"/>
                <a:gd name="T58" fmla="*/ 824 w 1627"/>
                <a:gd name="T59" fmla="*/ 1080 h 1584"/>
                <a:gd name="T60" fmla="*/ 786 w 1627"/>
                <a:gd name="T61" fmla="*/ 1075 h 1584"/>
                <a:gd name="T62" fmla="*/ 731 w 1627"/>
                <a:gd name="T63" fmla="*/ 1078 h 1584"/>
                <a:gd name="T64" fmla="*/ 679 w 1627"/>
                <a:gd name="T65" fmla="*/ 1082 h 1584"/>
                <a:gd name="T66" fmla="*/ 625 w 1627"/>
                <a:gd name="T67" fmla="*/ 1082 h 1584"/>
                <a:gd name="T68" fmla="*/ 571 w 1627"/>
                <a:gd name="T69" fmla="*/ 1073 h 1584"/>
                <a:gd name="T70" fmla="*/ 530 w 1627"/>
                <a:gd name="T71" fmla="*/ 1049 h 1584"/>
                <a:gd name="T72" fmla="*/ 506 w 1627"/>
                <a:gd name="T73" fmla="*/ 1016 h 1584"/>
                <a:gd name="T74" fmla="*/ 496 w 1627"/>
                <a:gd name="T75" fmla="*/ 972 h 1584"/>
                <a:gd name="T76" fmla="*/ 498 w 1627"/>
                <a:gd name="T77" fmla="*/ 923 h 1584"/>
                <a:gd name="T78" fmla="*/ 491 w 1627"/>
                <a:gd name="T79" fmla="*/ 878 h 1584"/>
                <a:gd name="T80" fmla="*/ 480 w 1627"/>
                <a:gd name="T81" fmla="*/ 849 h 1584"/>
                <a:gd name="T82" fmla="*/ 463 w 1627"/>
                <a:gd name="T83" fmla="*/ 831 h 1584"/>
                <a:gd name="T84" fmla="*/ 423 w 1627"/>
                <a:gd name="T85" fmla="*/ 813 h 1584"/>
                <a:gd name="T86" fmla="*/ 371 w 1627"/>
                <a:gd name="T87" fmla="*/ 799 h 1584"/>
                <a:gd name="T88" fmla="*/ 313 w 1627"/>
                <a:gd name="T89" fmla="*/ 789 h 1584"/>
                <a:gd name="T90" fmla="*/ 269 w 1627"/>
                <a:gd name="T91" fmla="*/ 775 h 1584"/>
                <a:gd name="T92" fmla="*/ 231 w 1627"/>
                <a:gd name="T93" fmla="*/ 753 h 1584"/>
                <a:gd name="T94" fmla="*/ 200 w 1627"/>
                <a:gd name="T95" fmla="*/ 724 h 1584"/>
                <a:gd name="T96" fmla="*/ 180 w 1627"/>
                <a:gd name="T97" fmla="*/ 687 h 1584"/>
                <a:gd name="T98" fmla="*/ 177 w 1627"/>
                <a:gd name="T99" fmla="*/ 646 h 1584"/>
                <a:gd name="T100" fmla="*/ 189 w 1627"/>
                <a:gd name="T101" fmla="*/ 601 h 1584"/>
                <a:gd name="T102" fmla="*/ 199 w 1627"/>
                <a:gd name="T103" fmla="*/ 550 h 1584"/>
                <a:gd name="T104" fmla="*/ 207 w 1627"/>
                <a:gd name="T105" fmla="*/ 502 h 1584"/>
                <a:gd name="T106" fmla="*/ 199 w 1627"/>
                <a:gd name="T107" fmla="*/ 454 h 1584"/>
                <a:gd name="T108" fmla="*/ 179 w 1627"/>
                <a:gd name="T109" fmla="*/ 410 h 1584"/>
                <a:gd name="T110" fmla="*/ 159 w 1627"/>
                <a:gd name="T111" fmla="*/ 384 h 1584"/>
                <a:gd name="T112" fmla="*/ 134 w 1627"/>
                <a:gd name="T113" fmla="*/ 360 h 1584"/>
                <a:gd name="T114" fmla="*/ 104 w 1627"/>
                <a:gd name="T115" fmla="*/ 343 h 1584"/>
                <a:gd name="T116" fmla="*/ 66 w 1627"/>
                <a:gd name="T117" fmla="*/ 331 h 1584"/>
                <a:gd name="T118" fmla="*/ 21 w 1627"/>
                <a:gd name="T119" fmla="*/ 3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7" h="1584">
                  <a:moveTo>
                    <a:pt x="0" y="330"/>
                  </a:moveTo>
                  <a:lnTo>
                    <a:pt x="0" y="0"/>
                  </a:lnTo>
                  <a:lnTo>
                    <a:pt x="1626" y="0"/>
                  </a:lnTo>
                  <a:lnTo>
                    <a:pt x="1627" y="1265"/>
                  </a:lnTo>
                  <a:lnTo>
                    <a:pt x="1486" y="1265"/>
                  </a:lnTo>
                  <a:lnTo>
                    <a:pt x="1480" y="1276"/>
                  </a:lnTo>
                  <a:lnTo>
                    <a:pt x="1476" y="1291"/>
                  </a:lnTo>
                  <a:lnTo>
                    <a:pt x="1476" y="1304"/>
                  </a:lnTo>
                  <a:lnTo>
                    <a:pt x="1478" y="1320"/>
                  </a:lnTo>
                  <a:lnTo>
                    <a:pt x="1483" y="1339"/>
                  </a:lnTo>
                  <a:lnTo>
                    <a:pt x="1489" y="1365"/>
                  </a:lnTo>
                  <a:lnTo>
                    <a:pt x="1494" y="1382"/>
                  </a:lnTo>
                  <a:lnTo>
                    <a:pt x="1499" y="1403"/>
                  </a:lnTo>
                  <a:lnTo>
                    <a:pt x="1502" y="1423"/>
                  </a:lnTo>
                  <a:lnTo>
                    <a:pt x="1502" y="1442"/>
                  </a:lnTo>
                  <a:lnTo>
                    <a:pt x="1499" y="1461"/>
                  </a:lnTo>
                  <a:lnTo>
                    <a:pt x="1494" y="1481"/>
                  </a:lnTo>
                  <a:lnTo>
                    <a:pt x="1487" y="1499"/>
                  </a:lnTo>
                  <a:lnTo>
                    <a:pt x="1476" y="1513"/>
                  </a:lnTo>
                  <a:lnTo>
                    <a:pt x="1461" y="1530"/>
                  </a:lnTo>
                  <a:lnTo>
                    <a:pt x="1445" y="1543"/>
                  </a:lnTo>
                  <a:lnTo>
                    <a:pt x="1431" y="1555"/>
                  </a:lnTo>
                  <a:lnTo>
                    <a:pt x="1414" y="1565"/>
                  </a:lnTo>
                  <a:lnTo>
                    <a:pt x="1394" y="1572"/>
                  </a:lnTo>
                  <a:lnTo>
                    <a:pt x="1370" y="1579"/>
                  </a:lnTo>
                  <a:lnTo>
                    <a:pt x="1348" y="1582"/>
                  </a:lnTo>
                  <a:lnTo>
                    <a:pt x="1328" y="1584"/>
                  </a:lnTo>
                  <a:lnTo>
                    <a:pt x="1307" y="1584"/>
                  </a:lnTo>
                  <a:lnTo>
                    <a:pt x="1287" y="1582"/>
                  </a:lnTo>
                  <a:lnTo>
                    <a:pt x="1271" y="1579"/>
                  </a:lnTo>
                  <a:lnTo>
                    <a:pt x="1253" y="1574"/>
                  </a:lnTo>
                  <a:lnTo>
                    <a:pt x="1235" y="1568"/>
                  </a:lnTo>
                  <a:lnTo>
                    <a:pt x="1221" y="1560"/>
                  </a:lnTo>
                  <a:lnTo>
                    <a:pt x="1205" y="1548"/>
                  </a:lnTo>
                  <a:lnTo>
                    <a:pt x="1191" y="1534"/>
                  </a:lnTo>
                  <a:lnTo>
                    <a:pt x="1177" y="1519"/>
                  </a:lnTo>
                  <a:lnTo>
                    <a:pt x="1164" y="1503"/>
                  </a:lnTo>
                  <a:lnTo>
                    <a:pt x="1154" y="1486"/>
                  </a:lnTo>
                  <a:lnTo>
                    <a:pt x="1147" y="1465"/>
                  </a:lnTo>
                  <a:lnTo>
                    <a:pt x="1142" y="1441"/>
                  </a:lnTo>
                  <a:lnTo>
                    <a:pt x="1142" y="1418"/>
                  </a:lnTo>
                  <a:lnTo>
                    <a:pt x="1147" y="1396"/>
                  </a:lnTo>
                  <a:lnTo>
                    <a:pt x="1153" y="1373"/>
                  </a:lnTo>
                  <a:lnTo>
                    <a:pt x="1159" y="1351"/>
                  </a:lnTo>
                  <a:lnTo>
                    <a:pt x="1166" y="1325"/>
                  </a:lnTo>
                  <a:lnTo>
                    <a:pt x="1168" y="1306"/>
                  </a:lnTo>
                  <a:lnTo>
                    <a:pt x="1168" y="1294"/>
                  </a:lnTo>
                  <a:lnTo>
                    <a:pt x="1167" y="1284"/>
                  </a:lnTo>
                  <a:lnTo>
                    <a:pt x="1163" y="1273"/>
                  </a:lnTo>
                  <a:lnTo>
                    <a:pt x="892" y="1273"/>
                  </a:lnTo>
                  <a:lnTo>
                    <a:pt x="896" y="1225"/>
                  </a:lnTo>
                  <a:lnTo>
                    <a:pt x="895" y="1198"/>
                  </a:lnTo>
                  <a:lnTo>
                    <a:pt x="892" y="1173"/>
                  </a:lnTo>
                  <a:lnTo>
                    <a:pt x="889" y="1149"/>
                  </a:lnTo>
                  <a:lnTo>
                    <a:pt x="885" y="1133"/>
                  </a:lnTo>
                  <a:lnTo>
                    <a:pt x="878" y="1119"/>
                  </a:lnTo>
                  <a:lnTo>
                    <a:pt x="869" y="1106"/>
                  </a:lnTo>
                  <a:lnTo>
                    <a:pt x="855" y="1095"/>
                  </a:lnTo>
                  <a:lnTo>
                    <a:pt x="839" y="1085"/>
                  </a:lnTo>
                  <a:lnTo>
                    <a:pt x="824" y="1080"/>
                  </a:lnTo>
                  <a:lnTo>
                    <a:pt x="810" y="1077"/>
                  </a:lnTo>
                  <a:lnTo>
                    <a:pt x="786" y="1075"/>
                  </a:lnTo>
                  <a:lnTo>
                    <a:pt x="758" y="1075"/>
                  </a:lnTo>
                  <a:lnTo>
                    <a:pt x="731" y="1078"/>
                  </a:lnTo>
                  <a:lnTo>
                    <a:pt x="701" y="1080"/>
                  </a:lnTo>
                  <a:lnTo>
                    <a:pt x="679" y="1082"/>
                  </a:lnTo>
                  <a:lnTo>
                    <a:pt x="649" y="1084"/>
                  </a:lnTo>
                  <a:lnTo>
                    <a:pt x="625" y="1082"/>
                  </a:lnTo>
                  <a:lnTo>
                    <a:pt x="604" y="1080"/>
                  </a:lnTo>
                  <a:lnTo>
                    <a:pt x="571" y="1073"/>
                  </a:lnTo>
                  <a:lnTo>
                    <a:pt x="550" y="1063"/>
                  </a:lnTo>
                  <a:lnTo>
                    <a:pt x="530" y="1049"/>
                  </a:lnTo>
                  <a:lnTo>
                    <a:pt x="518" y="1033"/>
                  </a:lnTo>
                  <a:lnTo>
                    <a:pt x="506" y="1016"/>
                  </a:lnTo>
                  <a:lnTo>
                    <a:pt x="498" y="995"/>
                  </a:lnTo>
                  <a:lnTo>
                    <a:pt x="496" y="972"/>
                  </a:lnTo>
                  <a:lnTo>
                    <a:pt x="496" y="944"/>
                  </a:lnTo>
                  <a:lnTo>
                    <a:pt x="498" y="923"/>
                  </a:lnTo>
                  <a:lnTo>
                    <a:pt x="496" y="902"/>
                  </a:lnTo>
                  <a:lnTo>
                    <a:pt x="491" y="878"/>
                  </a:lnTo>
                  <a:lnTo>
                    <a:pt x="487" y="864"/>
                  </a:lnTo>
                  <a:lnTo>
                    <a:pt x="480" y="849"/>
                  </a:lnTo>
                  <a:lnTo>
                    <a:pt x="471" y="840"/>
                  </a:lnTo>
                  <a:lnTo>
                    <a:pt x="463" y="831"/>
                  </a:lnTo>
                  <a:lnTo>
                    <a:pt x="444" y="823"/>
                  </a:lnTo>
                  <a:lnTo>
                    <a:pt x="423" y="813"/>
                  </a:lnTo>
                  <a:lnTo>
                    <a:pt x="399" y="806"/>
                  </a:lnTo>
                  <a:lnTo>
                    <a:pt x="371" y="799"/>
                  </a:lnTo>
                  <a:lnTo>
                    <a:pt x="343" y="793"/>
                  </a:lnTo>
                  <a:lnTo>
                    <a:pt x="313" y="789"/>
                  </a:lnTo>
                  <a:lnTo>
                    <a:pt x="292" y="782"/>
                  </a:lnTo>
                  <a:lnTo>
                    <a:pt x="269" y="775"/>
                  </a:lnTo>
                  <a:lnTo>
                    <a:pt x="247" y="766"/>
                  </a:lnTo>
                  <a:lnTo>
                    <a:pt x="231" y="753"/>
                  </a:lnTo>
                  <a:lnTo>
                    <a:pt x="213" y="738"/>
                  </a:lnTo>
                  <a:lnTo>
                    <a:pt x="200" y="724"/>
                  </a:lnTo>
                  <a:lnTo>
                    <a:pt x="189" y="707"/>
                  </a:lnTo>
                  <a:lnTo>
                    <a:pt x="180" y="687"/>
                  </a:lnTo>
                  <a:lnTo>
                    <a:pt x="177" y="666"/>
                  </a:lnTo>
                  <a:lnTo>
                    <a:pt x="177" y="646"/>
                  </a:lnTo>
                  <a:lnTo>
                    <a:pt x="182" y="628"/>
                  </a:lnTo>
                  <a:lnTo>
                    <a:pt x="189" y="601"/>
                  </a:lnTo>
                  <a:lnTo>
                    <a:pt x="196" y="574"/>
                  </a:lnTo>
                  <a:lnTo>
                    <a:pt x="199" y="550"/>
                  </a:lnTo>
                  <a:lnTo>
                    <a:pt x="204" y="526"/>
                  </a:lnTo>
                  <a:lnTo>
                    <a:pt x="207" y="502"/>
                  </a:lnTo>
                  <a:lnTo>
                    <a:pt x="204" y="477"/>
                  </a:lnTo>
                  <a:lnTo>
                    <a:pt x="199" y="454"/>
                  </a:lnTo>
                  <a:lnTo>
                    <a:pt x="190" y="432"/>
                  </a:lnTo>
                  <a:lnTo>
                    <a:pt x="179" y="410"/>
                  </a:lnTo>
                  <a:lnTo>
                    <a:pt x="166" y="393"/>
                  </a:lnTo>
                  <a:lnTo>
                    <a:pt x="159" y="384"/>
                  </a:lnTo>
                  <a:lnTo>
                    <a:pt x="146" y="371"/>
                  </a:lnTo>
                  <a:lnTo>
                    <a:pt x="134" y="360"/>
                  </a:lnTo>
                  <a:lnTo>
                    <a:pt x="121" y="351"/>
                  </a:lnTo>
                  <a:lnTo>
                    <a:pt x="104" y="343"/>
                  </a:lnTo>
                  <a:lnTo>
                    <a:pt x="87" y="337"/>
                  </a:lnTo>
                  <a:lnTo>
                    <a:pt x="66" y="331"/>
                  </a:lnTo>
                  <a:lnTo>
                    <a:pt x="42" y="330"/>
                  </a:lnTo>
                  <a:lnTo>
                    <a:pt x="21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9" name="Freeform 4"/>
            <p:cNvSpPr/>
            <p:nvPr/>
          </p:nvSpPr>
          <p:spPr>
            <a:xfrm>
              <a:off x="4567232" y="2781158"/>
              <a:ext cx="1947883" cy="1581910"/>
            </a:xfrm>
            <a:custGeom>
              <a:avLst/>
              <a:gdLst>
                <a:gd name="T0" fmla="*/ 0 w 1634"/>
                <a:gd name="T1" fmla="*/ 1327 h 1327"/>
                <a:gd name="T2" fmla="*/ 1633 w 1634"/>
                <a:gd name="T3" fmla="*/ 0 h 1327"/>
                <a:gd name="T4" fmla="*/ 1480 w 1634"/>
                <a:gd name="T5" fmla="*/ 26 h 1327"/>
                <a:gd name="T6" fmla="*/ 1485 w 1634"/>
                <a:gd name="T7" fmla="*/ 69 h 1327"/>
                <a:gd name="T8" fmla="*/ 1501 w 1634"/>
                <a:gd name="T9" fmla="*/ 129 h 1327"/>
                <a:gd name="T10" fmla="*/ 1506 w 1634"/>
                <a:gd name="T11" fmla="*/ 177 h 1327"/>
                <a:gd name="T12" fmla="*/ 1496 w 1634"/>
                <a:gd name="T13" fmla="*/ 226 h 1327"/>
                <a:gd name="T14" fmla="*/ 1462 w 1634"/>
                <a:gd name="T15" fmla="*/ 268 h 1327"/>
                <a:gd name="T16" fmla="*/ 1420 w 1634"/>
                <a:gd name="T17" fmla="*/ 299 h 1327"/>
                <a:gd name="T18" fmla="*/ 1369 w 1634"/>
                <a:gd name="T19" fmla="*/ 315 h 1327"/>
                <a:gd name="T20" fmla="*/ 1295 w 1634"/>
                <a:gd name="T21" fmla="*/ 314 h 1327"/>
                <a:gd name="T22" fmla="*/ 1247 w 1634"/>
                <a:gd name="T23" fmla="*/ 304 h 1327"/>
                <a:gd name="T24" fmla="*/ 1199 w 1634"/>
                <a:gd name="T25" fmla="*/ 270 h 1327"/>
                <a:gd name="T26" fmla="*/ 1167 w 1634"/>
                <a:gd name="T27" fmla="*/ 229 h 1327"/>
                <a:gd name="T28" fmla="*/ 1153 w 1634"/>
                <a:gd name="T29" fmla="*/ 185 h 1327"/>
                <a:gd name="T30" fmla="*/ 1156 w 1634"/>
                <a:gd name="T31" fmla="*/ 137 h 1327"/>
                <a:gd name="T32" fmla="*/ 1167 w 1634"/>
                <a:gd name="T33" fmla="*/ 93 h 1327"/>
                <a:gd name="T34" fmla="*/ 1178 w 1634"/>
                <a:gd name="T35" fmla="*/ 48 h 1327"/>
                <a:gd name="T36" fmla="*/ 1173 w 1634"/>
                <a:gd name="T37" fmla="*/ 6 h 1327"/>
                <a:gd name="T38" fmla="*/ 902 w 1634"/>
                <a:gd name="T39" fmla="*/ 52 h 1327"/>
                <a:gd name="T40" fmla="*/ 897 w 1634"/>
                <a:gd name="T41" fmla="*/ 112 h 1327"/>
                <a:gd name="T42" fmla="*/ 894 w 1634"/>
                <a:gd name="T43" fmla="*/ 161 h 1327"/>
                <a:gd name="T44" fmla="*/ 882 w 1634"/>
                <a:gd name="T45" fmla="*/ 203 h 1327"/>
                <a:gd name="T46" fmla="*/ 858 w 1634"/>
                <a:gd name="T47" fmla="*/ 232 h 1327"/>
                <a:gd name="T48" fmla="*/ 824 w 1634"/>
                <a:gd name="T49" fmla="*/ 247 h 1327"/>
                <a:gd name="T50" fmla="*/ 786 w 1634"/>
                <a:gd name="T51" fmla="*/ 251 h 1327"/>
                <a:gd name="T52" fmla="*/ 739 w 1634"/>
                <a:gd name="T53" fmla="*/ 249 h 1327"/>
                <a:gd name="T54" fmla="*/ 697 w 1634"/>
                <a:gd name="T55" fmla="*/ 246 h 1327"/>
                <a:gd name="T56" fmla="*/ 643 w 1634"/>
                <a:gd name="T57" fmla="*/ 243 h 1327"/>
                <a:gd name="T58" fmla="*/ 595 w 1634"/>
                <a:gd name="T59" fmla="*/ 249 h 1327"/>
                <a:gd name="T60" fmla="*/ 551 w 1634"/>
                <a:gd name="T61" fmla="*/ 266 h 1327"/>
                <a:gd name="T62" fmla="*/ 519 w 1634"/>
                <a:gd name="T63" fmla="*/ 295 h 1327"/>
                <a:gd name="T64" fmla="*/ 501 w 1634"/>
                <a:gd name="T65" fmla="*/ 332 h 1327"/>
                <a:gd name="T66" fmla="*/ 501 w 1634"/>
                <a:gd name="T67" fmla="*/ 374 h 1327"/>
                <a:gd name="T68" fmla="*/ 501 w 1634"/>
                <a:gd name="T69" fmla="*/ 421 h 1327"/>
                <a:gd name="T70" fmla="*/ 491 w 1634"/>
                <a:gd name="T71" fmla="*/ 459 h 1327"/>
                <a:gd name="T72" fmla="*/ 471 w 1634"/>
                <a:gd name="T73" fmla="*/ 490 h 1327"/>
                <a:gd name="T74" fmla="*/ 430 w 1634"/>
                <a:gd name="T75" fmla="*/ 511 h 1327"/>
                <a:gd name="T76" fmla="*/ 386 w 1634"/>
                <a:gd name="T77" fmla="*/ 524 h 1327"/>
                <a:gd name="T78" fmla="*/ 334 w 1634"/>
                <a:gd name="T79" fmla="*/ 535 h 1327"/>
                <a:gd name="T80" fmla="*/ 287 w 1634"/>
                <a:gd name="T81" fmla="*/ 547 h 1327"/>
                <a:gd name="T82" fmla="*/ 248 w 1634"/>
                <a:gd name="T83" fmla="*/ 562 h 1327"/>
                <a:gd name="T84" fmla="*/ 218 w 1634"/>
                <a:gd name="T85" fmla="*/ 585 h 1327"/>
                <a:gd name="T86" fmla="*/ 193 w 1634"/>
                <a:gd name="T87" fmla="*/ 620 h 1327"/>
                <a:gd name="T88" fmla="*/ 180 w 1634"/>
                <a:gd name="T89" fmla="*/ 664 h 1327"/>
                <a:gd name="T90" fmla="*/ 186 w 1634"/>
                <a:gd name="T91" fmla="*/ 709 h 1327"/>
                <a:gd name="T92" fmla="*/ 200 w 1634"/>
                <a:gd name="T93" fmla="*/ 765 h 1327"/>
                <a:gd name="T94" fmla="*/ 208 w 1634"/>
                <a:gd name="T95" fmla="*/ 813 h 1327"/>
                <a:gd name="T96" fmla="*/ 206 w 1634"/>
                <a:gd name="T97" fmla="*/ 860 h 1327"/>
                <a:gd name="T98" fmla="*/ 193 w 1634"/>
                <a:gd name="T99" fmla="*/ 902 h 1327"/>
                <a:gd name="T100" fmla="*/ 173 w 1634"/>
                <a:gd name="T101" fmla="*/ 945 h 1327"/>
                <a:gd name="T102" fmla="*/ 141 w 1634"/>
                <a:gd name="T103" fmla="*/ 991 h 1327"/>
                <a:gd name="T104" fmla="*/ 108 w 1634"/>
                <a:gd name="T105" fmla="*/ 1021 h 1327"/>
                <a:gd name="T106" fmla="*/ 74 w 1634"/>
                <a:gd name="T107" fmla="*/ 1039 h 1327"/>
                <a:gd name="T108" fmla="*/ 23 w 1634"/>
                <a:gd name="T109" fmla="*/ 104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4" h="1327">
                  <a:moveTo>
                    <a:pt x="0" y="1049"/>
                  </a:moveTo>
                  <a:lnTo>
                    <a:pt x="0" y="1327"/>
                  </a:lnTo>
                  <a:lnTo>
                    <a:pt x="1634" y="1327"/>
                  </a:lnTo>
                  <a:lnTo>
                    <a:pt x="1633" y="0"/>
                  </a:lnTo>
                  <a:lnTo>
                    <a:pt x="1487" y="0"/>
                  </a:lnTo>
                  <a:lnTo>
                    <a:pt x="1480" y="26"/>
                  </a:lnTo>
                  <a:lnTo>
                    <a:pt x="1480" y="44"/>
                  </a:lnTo>
                  <a:lnTo>
                    <a:pt x="1485" y="69"/>
                  </a:lnTo>
                  <a:lnTo>
                    <a:pt x="1493" y="96"/>
                  </a:lnTo>
                  <a:lnTo>
                    <a:pt x="1501" y="129"/>
                  </a:lnTo>
                  <a:lnTo>
                    <a:pt x="1506" y="154"/>
                  </a:lnTo>
                  <a:lnTo>
                    <a:pt x="1506" y="177"/>
                  </a:lnTo>
                  <a:lnTo>
                    <a:pt x="1503" y="202"/>
                  </a:lnTo>
                  <a:lnTo>
                    <a:pt x="1496" y="226"/>
                  </a:lnTo>
                  <a:lnTo>
                    <a:pt x="1480" y="249"/>
                  </a:lnTo>
                  <a:lnTo>
                    <a:pt x="1462" y="268"/>
                  </a:lnTo>
                  <a:lnTo>
                    <a:pt x="1442" y="287"/>
                  </a:lnTo>
                  <a:lnTo>
                    <a:pt x="1420" y="299"/>
                  </a:lnTo>
                  <a:lnTo>
                    <a:pt x="1393" y="309"/>
                  </a:lnTo>
                  <a:lnTo>
                    <a:pt x="1369" y="315"/>
                  </a:lnTo>
                  <a:lnTo>
                    <a:pt x="1335" y="316"/>
                  </a:lnTo>
                  <a:lnTo>
                    <a:pt x="1295" y="314"/>
                  </a:lnTo>
                  <a:lnTo>
                    <a:pt x="1270" y="309"/>
                  </a:lnTo>
                  <a:lnTo>
                    <a:pt x="1247" y="304"/>
                  </a:lnTo>
                  <a:lnTo>
                    <a:pt x="1226" y="291"/>
                  </a:lnTo>
                  <a:lnTo>
                    <a:pt x="1199" y="270"/>
                  </a:lnTo>
                  <a:lnTo>
                    <a:pt x="1182" y="250"/>
                  </a:lnTo>
                  <a:lnTo>
                    <a:pt x="1167" y="229"/>
                  </a:lnTo>
                  <a:lnTo>
                    <a:pt x="1158" y="206"/>
                  </a:lnTo>
                  <a:lnTo>
                    <a:pt x="1153" y="185"/>
                  </a:lnTo>
                  <a:lnTo>
                    <a:pt x="1153" y="161"/>
                  </a:lnTo>
                  <a:lnTo>
                    <a:pt x="1156" y="137"/>
                  </a:lnTo>
                  <a:lnTo>
                    <a:pt x="1161" y="115"/>
                  </a:lnTo>
                  <a:lnTo>
                    <a:pt x="1167" y="93"/>
                  </a:lnTo>
                  <a:lnTo>
                    <a:pt x="1174" y="71"/>
                  </a:lnTo>
                  <a:lnTo>
                    <a:pt x="1178" y="48"/>
                  </a:lnTo>
                  <a:lnTo>
                    <a:pt x="1178" y="28"/>
                  </a:lnTo>
                  <a:lnTo>
                    <a:pt x="1173" y="6"/>
                  </a:lnTo>
                  <a:lnTo>
                    <a:pt x="899" y="6"/>
                  </a:lnTo>
                  <a:lnTo>
                    <a:pt x="902" y="52"/>
                  </a:lnTo>
                  <a:lnTo>
                    <a:pt x="899" y="85"/>
                  </a:lnTo>
                  <a:lnTo>
                    <a:pt x="897" y="112"/>
                  </a:lnTo>
                  <a:lnTo>
                    <a:pt x="897" y="136"/>
                  </a:lnTo>
                  <a:lnTo>
                    <a:pt x="894" y="161"/>
                  </a:lnTo>
                  <a:lnTo>
                    <a:pt x="889" y="187"/>
                  </a:lnTo>
                  <a:lnTo>
                    <a:pt x="882" y="203"/>
                  </a:lnTo>
                  <a:lnTo>
                    <a:pt x="872" y="219"/>
                  </a:lnTo>
                  <a:lnTo>
                    <a:pt x="858" y="232"/>
                  </a:lnTo>
                  <a:lnTo>
                    <a:pt x="842" y="242"/>
                  </a:lnTo>
                  <a:lnTo>
                    <a:pt x="824" y="247"/>
                  </a:lnTo>
                  <a:lnTo>
                    <a:pt x="804" y="250"/>
                  </a:lnTo>
                  <a:lnTo>
                    <a:pt x="786" y="251"/>
                  </a:lnTo>
                  <a:lnTo>
                    <a:pt x="762" y="251"/>
                  </a:lnTo>
                  <a:lnTo>
                    <a:pt x="739" y="249"/>
                  </a:lnTo>
                  <a:lnTo>
                    <a:pt x="721" y="247"/>
                  </a:lnTo>
                  <a:lnTo>
                    <a:pt x="697" y="246"/>
                  </a:lnTo>
                  <a:lnTo>
                    <a:pt x="671" y="243"/>
                  </a:lnTo>
                  <a:lnTo>
                    <a:pt x="643" y="243"/>
                  </a:lnTo>
                  <a:lnTo>
                    <a:pt x="619" y="246"/>
                  </a:lnTo>
                  <a:lnTo>
                    <a:pt x="595" y="249"/>
                  </a:lnTo>
                  <a:lnTo>
                    <a:pt x="570" y="256"/>
                  </a:lnTo>
                  <a:lnTo>
                    <a:pt x="551" y="266"/>
                  </a:lnTo>
                  <a:lnTo>
                    <a:pt x="532" y="278"/>
                  </a:lnTo>
                  <a:lnTo>
                    <a:pt x="519" y="295"/>
                  </a:lnTo>
                  <a:lnTo>
                    <a:pt x="506" y="314"/>
                  </a:lnTo>
                  <a:lnTo>
                    <a:pt x="501" y="332"/>
                  </a:lnTo>
                  <a:lnTo>
                    <a:pt x="498" y="353"/>
                  </a:lnTo>
                  <a:lnTo>
                    <a:pt x="501" y="374"/>
                  </a:lnTo>
                  <a:lnTo>
                    <a:pt x="502" y="397"/>
                  </a:lnTo>
                  <a:lnTo>
                    <a:pt x="501" y="421"/>
                  </a:lnTo>
                  <a:lnTo>
                    <a:pt x="496" y="439"/>
                  </a:lnTo>
                  <a:lnTo>
                    <a:pt x="491" y="459"/>
                  </a:lnTo>
                  <a:lnTo>
                    <a:pt x="482" y="477"/>
                  </a:lnTo>
                  <a:lnTo>
                    <a:pt x="471" y="490"/>
                  </a:lnTo>
                  <a:lnTo>
                    <a:pt x="453" y="503"/>
                  </a:lnTo>
                  <a:lnTo>
                    <a:pt x="430" y="511"/>
                  </a:lnTo>
                  <a:lnTo>
                    <a:pt x="407" y="518"/>
                  </a:lnTo>
                  <a:lnTo>
                    <a:pt x="386" y="524"/>
                  </a:lnTo>
                  <a:lnTo>
                    <a:pt x="364" y="530"/>
                  </a:lnTo>
                  <a:lnTo>
                    <a:pt x="334" y="535"/>
                  </a:lnTo>
                  <a:lnTo>
                    <a:pt x="311" y="540"/>
                  </a:lnTo>
                  <a:lnTo>
                    <a:pt x="287" y="547"/>
                  </a:lnTo>
                  <a:lnTo>
                    <a:pt x="268" y="554"/>
                  </a:lnTo>
                  <a:lnTo>
                    <a:pt x="248" y="562"/>
                  </a:lnTo>
                  <a:lnTo>
                    <a:pt x="232" y="573"/>
                  </a:lnTo>
                  <a:lnTo>
                    <a:pt x="218" y="585"/>
                  </a:lnTo>
                  <a:lnTo>
                    <a:pt x="203" y="603"/>
                  </a:lnTo>
                  <a:lnTo>
                    <a:pt x="193" y="620"/>
                  </a:lnTo>
                  <a:lnTo>
                    <a:pt x="184" y="640"/>
                  </a:lnTo>
                  <a:lnTo>
                    <a:pt x="180" y="664"/>
                  </a:lnTo>
                  <a:lnTo>
                    <a:pt x="183" y="686"/>
                  </a:lnTo>
                  <a:lnTo>
                    <a:pt x="186" y="709"/>
                  </a:lnTo>
                  <a:lnTo>
                    <a:pt x="193" y="736"/>
                  </a:lnTo>
                  <a:lnTo>
                    <a:pt x="200" y="765"/>
                  </a:lnTo>
                  <a:lnTo>
                    <a:pt x="206" y="792"/>
                  </a:lnTo>
                  <a:lnTo>
                    <a:pt x="208" y="813"/>
                  </a:lnTo>
                  <a:lnTo>
                    <a:pt x="208" y="833"/>
                  </a:lnTo>
                  <a:lnTo>
                    <a:pt x="206" y="860"/>
                  </a:lnTo>
                  <a:lnTo>
                    <a:pt x="199" y="883"/>
                  </a:lnTo>
                  <a:lnTo>
                    <a:pt x="193" y="902"/>
                  </a:lnTo>
                  <a:lnTo>
                    <a:pt x="184" y="921"/>
                  </a:lnTo>
                  <a:lnTo>
                    <a:pt x="173" y="945"/>
                  </a:lnTo>
                  <a:lnTo>
                    <a:pt x="158" y="972"/>
                  </a:lnTo>
                  <a:lnTo>
                    <a:pt x="141" y="991"/>
                  </a:lnTo>
                  <a:lnTo>
                    <a:pt x="124" y="1007"/>
                  </a:lnTo>
                  <a:lnTo>
                    <a:pt x="108" y="1021"/>
                  </a:lnTo>
                  <a:lnTo>
                    <a:pt x="91" y="1032"/>
                  </a:lnTo>
                  <a:lnTo>
                    <a:pt x="74" y="1039"/>
                  </a:lnTo>
                  <a:lnTo>
                    <a:pt x="50" y="1045"/>
                  </a:lnTo>
                  <a:lnTo>
                    <a:pt x="23" y="1049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2627694" y="2474789"/>
              <a:ext cx="1939538" cy="1888278"/>
            </a:xfrm>
            <a:custGeom>
              <a:avLst/>
              <a:gdLst>
                <a:gd name="T0" fmla="*/ 1628 w 1628"/>
                <a:gd name="T1" fmla="*/ 1584 h 1584"/>
                <a:gd name="T2" fmla="*/ 0 w 1628"/>
                <a:gd name="T3" fmla="*/ 319 h 1584"/>
                <a:gd name="T4" fmla="*/ 147 w 1628"/>
                <a:gd name="T5" fmla="*/ 308 h 1584"/>
                <a:gd name="T6" fmla="*/ 151 w 1628"/>
                <a:gd name="T7" fmla="*/ 280 h 1584"/>
                <a:gd name="T8" fmla="*/ 144 w 1628"/>
                <a:gd name="T9" fmla="*/ 244 h 1584"/>
                <a:gd name="T10" fmla="*/ 133 w 1628"/>
                <a:gd name="T11" fmla="*/ 202 h 1584"/>
                <a:gd name="T12" fmla="*/ 126 w 1628"/>
                <a:gd name="T13" fmla="*/ 161 h 1584"/>
                <a:gd name="T14" fmla="*/ 127 w 1628"/>
                <a:gd name="T15" fmla="*/ 123 h 1584"/>
                <a:gd name="T16" fmla="*/ 140 w 1628"/>
                <a:gd name="T17" fmla="*/ 85 h 1584"/>
                <a:gd name="T18" fmla="*/ 166 w 1628"/>
                <a:gd name="T19" fmla="*/ 54 h 1584"/>
                <a:gd name="T20" fmla="*/ 196 w 1628"/>
                <a:gd name="T21" fmla="*/ 28 h 1584"/>
                <a:gd name="T22" fmla="*/ 233 w 1628"/>
                <a:gd name="T23" fmla="*/ 10 h 1584"/>
                <a:gd name="T24" fmla="*/ 279 w 1628"/>
                <a:gd name="T25" fmla="*/ 2 h 1584"/>
                <a:gd name="T26" fmla="*/ 320 w 1628"/>
                <a:gd name="T27" fmla="*/ 0 h 1584"/>
                <a:gd name="T28" fmla="*/ 356 w 1628"/>
                <a:gd name="T29" fmla="*/ 4 h 1584"/>
                <a:gd name="T30" fmla="*/ 392 w 1628"/>
                <a:gd name="T31" fmla="*/ 16 h 1584"/>
                <a:gd name="T32" fmla="*/ 422 w 1628"/>
                <a:gd name="T33" fmla="*/ 36 h 1584"/>
                <a:gd name="T34" fmla="*/ 450 w 1628"/>
                <a:gd name="T35" fmla="*/ 65 h 1584"/>
                <a:gd name="T36" fmla="*/ 473 w 1628"/>
                <a:gd name="T37" fmla="*/ 98 h 1584"/>
                <a:gd name="T38" fmla="*/ 485 w 1628"/>
                <a:gd name="T39" fmla="*/ 143 h 1584"/>
                <a:gd name="T40" fmla="*/ 480 w 1628"/>
                <a:gd name="T41" fmla="*/ 188 h 1584"/>
                <a:gd name="T42" fmla="*/ 469 w 1628"/>
                <a:gd name="T43" fmla="*/ 233 h 1584"/>
                <a:gd name="T44" fmla="*/ 457 w 1628"/>
                <a:gd name="T45" fmla="*/ 278 h 1584"/>
                <a:gd name="T46" fmla="*/ 460 w 1628"/>
                <a:gd name="T47" fmla="*/ 300 h 1584"/>
                <a:gd name="T48" fmla="*/ 734 w 1628"/>
                <a:gd name="T49" fmla="*/ 311 h 1584"/>
                <a:gd name="T50" fmla="*/ 727 w 1628"/>
                <a:gd name="T51" fmla="*/ 394 h 1584"/>
                <a:gd name="T52" fmla="*/ 730 w 1628"/>
                <a:gd name="T53" fmla="*/ 444 h 1584"/>
                <a:gd name="T54" fmla="*/ 737 w 1628"/>
                <a:gd name="T55" fmla="*/ 494 h 1584"/>
                <a:gd name="T56" fmla="*/ 755 w 1628"/>
                <a:gd name="T57" fmla="*/ 525 h 1584"/>
                <a:gd name="T58" fmla="*/ 785 w 1628"/>
                <a:gd name="T59" fmla="*/ 548 h 1584"/>
                <a:gd name="T60" fmla="*/ 821 w 1628"/>
                <a:gd name="T61" fmla="*/ 558 h 1584"/>
                <a:gd name="T62" fmla="*/ 864 w 1628"/>
                <a:gd name="T63" fmla="*/ 559 h 1584"/>
                <a:gd name="T64" fmla="*/ 905 w 1628"/>
                <a:gd name="T65" fmla="*/ 555 h 1584"/>
                <a:gd name="T66" fmla="*/ 956 w 1628"/>
                <a:gd name="T67" fmla="*/ 549 h 1584"/>
                <a:gd name="T68" fmla="*/ 1008 w 1628"/>
                <a:gd name="T69" fmla="*/ 552 h 1584"/>
                <a:gd name="T70" fmla="*/ 1056 w 1628"/>
                <a:gd name="T71" fmla="*/ 565 h 1584"/>
                <a:gd name="T72" fmla="*/ 1095 w 1628"/>
                <a:gd name="T73" fmla="*/ 588 h 1584"/>
                <a:gd name="T74" fmla="*/ 1119 w 1628"/>
                <a:gd name="T75" fmla="*/ 621 h 1584"/>
                <a:gd name="T76" fmla="*/ 1129 w 1628"/>
                <a:gd name="T77" fmla="*/ 661 h 1584"/>
                <a:gd name="T78" fmla="*/ 1125 w 1628"/>
                <a:gd name="T79" fmla="*/ 706 h 1584"/>
                <a:gd name="T80" fmla="*/ 1129 w 1628"/>
                <a:gd name="T81" fmla="*/ 749 h 1584"/>
                <a:gd name="T82" fmla="*/ 1145 w 1628"/>
                <a:gd name="T83" fmla="*/ 785 h 1584"/>
                <a:gd name="T84" fmla="*/ 1173 w 1628"/>
                <a:gd name="T85" fmla="*/ 811 h 1584"/>
                <a:gd name="T86" fmla="*/ 1220 w 1628"/>
                <a:gd name="T87" fmla="*/ 826 h 1584"/>
                <a:gd name="T88" fmla="*/ 1263 w 1628"/>
                <a:gd name="T89" fmla="*/ 837 h 1584"/>
                <a:gd name="T90" fmla="*/ 1316 w 1628"/>
                <a:gd name="T91" fmla="*/ 847 h 1584"/>
                <a:gd name="T92" fmla="*/ 1359 w 1628"/>
                <a:gd name="T93" fmla="*/ 861 h 1584"/>
                <a:gd name="T94" fmla="*/ 1395 w 1628"/>
                <a:gd name="T95" fmla="*/ 881 h 1584"/>
                <a:gd name="T96" fmla="*/ 1424 w 1628"/>
                <a:gd name="T97" fmla="*/ 911 h 1584"/>
                <a:gd name="T98" fmla="*/ 1443 w 1628"/>
                <a:gd name="T99" fmla="*/ 946 h 1584"/>
                <a:gd name="T100" fmla="*/ 1444 w 1628"/>
                <a:gd name="T101" fmla="*/ 996 h 1584"/>
                <a:gd name="T102" fmla="*/ 1434 w 1628"/>
                <a:gd name="T103" fmla="*/ 1044 h 1584"/>
                <a:gd name="T104" fmla="*/ 1420 w 1628"/>
                <a:gd name="T105" fmla="*/ 1100 h 1584"/>
                <a:gd name="T106" fmla="*/ 1417 w 1628"/>
                <a:gd name="T107" fmla="*/ 1141 h 1584"/>
                <a:gd name="T108" fmla="*/ 1427 w 1628"/>
                <a:gd name="T109" fmla="*/ 1190 h 1584"/>
                <a:gd name="T110" fmla="*/ 1445 w 1628"/>
                <a:gd name="T111" fmla="*/ 1224 h 1584"/>
                <a:gd name="T112" fmla="*/ 1475 w 1628"/>
                <a:gd name="T113" fmla="*/ 1261 h 1584"/>
                <a:gd name="T114" fmla="*/ 1515 w 1628"/>
                <a:gd name="T115" fmla="*/ 1289 h 1584"/>
                <a:gd name="T116" fmla="*/ 1556 w 1628"/>
                <a:gd name="T117" fmla="*/ 1302 h 1584"/>
                <a:gd name="T118" fmla="*/ 1602 w 1628"/>
                <a:gd name="T119" fmla="*/ 1306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8" h="1584">
                  <a:moveTo>
                    <a:pt x="1628" y="1305"/>
                  </a:moveTo>
                  <a:lnTo>
                    <a:pt x="1628" y="1584"/>
                  </a:lnTo>
                  <a:lnTo>
                    <a:pt x="1" y="1584"/>
                  </a:lnTo>
                  <a:lnTo>
                    <a:pt x="0" y="319"/>
                  </a:lnTo>
                  <a:lnTo>
                    <a:pt x="141" y="319"/>
                  </a:lnTo>
                  <a:lnTo>
                    <a:pt x="147" y="308"/>
                  </a:lnTo>
                  <a:lnTo>
                    <a:pt x="151" y="292"/>
                  </a:lnTo>
                  <a:lnTo>
                    <a:pt x="151" y="280"/>
                  </a:lnTo>
                  <a:lnTo>
                    <a:pt x="150" y="264"/>
                  </a:lnTo>
                  <a:lnTo>
                    <a:pt x="144" y="244"/>
                  </a:lnTo>
                  <a:lnTo>
                    <a:pt x="138" y="219"/>
                  </a:lnTo>
                  <a:lnTo>
                    <a:pt x="133" y="202"/>
                  </a:lnTo>
                  <a:lnTo>
                    <a:pt x="127" y="181"/>
                  </a:lnTo>
                  <a:lnTo>
                    <a:pt x="126" y="161"/>
                  </a:lnTo>
                  <a:lnTo>
                    <a:pt x="126" y="141"/>
                  </a:lnTo>
                  <a:lnTo>
                    <a:pt x="127" y="123"/>
                  </a:lnTo>
                  <a:lnTo>
                    <a:pt x="133" y="103"/>
                  </a:lnTo>
                  <a:lnTo>
                    <a:pt x="140" y="85"/>
                  </a:lnTo>
                  <a:lnTo>
                    <a:pt x="151" y="71"/>
                  </a:lnTo>
                  <a:lnTo>
                    <a:pt x="166" y="54"/>
                  </a:lnTo>
                  <a:lnTo>
                    <a:pt x="181" y="41"/>
                  </a:lnTo>
                  <a:lnTo>
                    <a:pt x="196" y="28"/>
                  </a:lnTo>
                  <a:lnTo>
                    <a:pt x="213" y="19"/>
                  </a:lnTo>
                  <a:lnTo>
                    <a:pt x="233" y="10"/>
                  </a:lnTo>
                  <a:lnTo>
                    <a:pt x="255" y="4"/>
                  </a:lnTo>
                  <a:lnTo>
                    <a:pt x="279" y="2"/>
                  </a:lnTo>
                  <a:lnTo>
                    <a:pt x="299" y="0"/>
                  </a:lnTo>
                  <a:lnTo>
                    <a:pt x="320" y="0"/>
                  </a:lnTo>
                  <a:lnTo>
                    <a:pt x="340" y="2"/>
                  </a:lnTo>
                  <a:lnTo>
                    <a:pt x="356" y="4"/>
                  </a:lnTo>
                  <a:lnTo>
                    <a:pt x="374" y="10"/>
                  </a:lnTo>
                  <a:lnTo>
                    <a:pt x="392" y="16"/>
                  </a:lnTo>
                  <a:lnTo>
                    <a:pt x="406" y="24"/>
                  </a:lnTo>
                  <a:lnTo>
                    <a:pt x="422" y="36"/>
                  </a:lnTo>
                  <a:lnTo>
                    <a:pt x="436" y="50"/>
                  </a:lnTo>
                  <a:lnTo>
                    <a:pt x="450" y="65"/>
                  </a:lnTo>
                  <a:lnTo>
                    <a:pt x="463" y="81"/>
                  </a:lnTo>
                  <a:lnTo>
                    <a:pt x="473" y="98"/>
                  </a:lnTo>
                  <a:lnTo>
                    <a:pt x="480" y="119"/>
                  </a:lnTo>
                  <a:lnTo>
                    <a:pt x="485" y="143"/>
                  </a:lnTo>
                  <a:lnTo>
                    <a:pt x="485" y="165"/>
                  </a:lnTo>
                  <a:lnTo>
                    <a:pt x="480" y="188"/>
                  </a:lnTo>
                  <a:lnTo>
                    <a:pt x="474" y="211"/>
                  </a:lnTo>
                  <a:lnTo>
                    <a:pt x="469" y="233"/>
                  </a:lnTo>
                  <a:lnTo>
                    <a:pt x="461" y="259"/>
                  </a:lnTo>
                  <a:lnTo>
                    <a:pt x="457" y="278"/>
                  </a:lnTo>
                  <a:lnTo>
                    <a:pt x="457" y="290"/>
                  </a:lnTo>
                  <a:lnTo>
                    <a:pt x="460" y="300"/>
                  </a:lnTo>
                  <a:lnTo>
                    <a:pt x="464" y="311"/>
                  </a:lnTo>
                  <a:lnTo>
                    <a:pt x="734" y="311"/>
                  </a:lnTo>
                  <a:lnTo>
                    <a:pt x="728" y="363"/>
                  </a:lnTo>
                  <a:lnTo>
                    <a:pt x="727" y="394"/>
                  </a:lnTo>
                  <a:lnTo>
                    <a:pt x="728" y="420"/>
                  </a:lnTo>
                  <a:lnTo>
                    <a:pt x="730" y="444"/>
                  </a:lnTo>
                  <a:lnTo>
                    <a:pt x="733" y="469"/>
                  </a:lnTo>
                  <a:lnTo>
                    <a:pt x="737" y="494"/>
                  </a:lnTo>
                  <a:lnTo>
                    <a:pt x="745" y="511"/>
                  </a:lnTo>
                  <a:lnTo>
                    <a:pt x="755" y="525"/>
                  </a:lnTo>
                  <a:lnTo>
                    <a:pt x="768" y="538"/>
                  </a:lnTo>
                  <a:lnTo>
                    <a:pt x="785" y="548"/>
                  </a:lnTo>
                  <a:lnTo>
                    <a:pt x="803" y="555"/>
                  </a:lnTo>
                  <a:lnTo>
                    <a:pt x="821" y="558"/>
                  </a:lnTo>
                  <a:lnTo>
                    <a:pt x="841" y="559"/>
                  </a:lnTo>
                  <a:lnTo>
                    <a:pt x="864" y="559"/>
                  </a:lnTo>
                  <a:lnTo>
                    <a:pt x="888" y="556"/>
                  </a:lnTo>
                  <a:lnTo>
                    <a:pt x="905" y="555"/>
                  </a:lnTo>
                  <a:lnTo>
                    <a:pt x="930" y="552"/>
                  </a:lnTo>
                  <a:lnTo>
                    <a:pt x="956" y="549"/>
                  </a:lnTo>
                  <a:lnTo>
                    <a:pt x="984" y="549"/>
                  </a:lnTo>
                  <a:lnTo>
                    <a:pt x="1008" y="552"/>
                  </a:lnTo>
                  <a:lnTo>
                    <a:pt x="1032" y="556"/>
                  </a:lnTo>
                  <a:lnTo>
                    <a:pt x="1056" y="565"/>
                  </a:lnTo>
                  <a:lnTo>
                    <a:pt x="1076" y="573"/>
                  </a:lnTo>
                  <a:lnTo>
                    <a:pt x="1095" y="588"/>
                  </a:lnTo>
                  <a:lnTo>
                    <a:pt x="1108" y="603"/>
                  </a:lnTo>
                  <a:lnTo>
                    <a:pt x="1119" y="621"/>
                  </a:lnTo>
                  <a:lnTo>
                    <a:pt x="1126" y="641"/>
                  </a:lnTo>
                  <a:lnTo>
                    <a:pt x="1129" y="661"/>
                  </a:lnTo>
                  <a:lnTo>
                    <a:pt x="1126" y="684"/>
                  </a:lnTo>
                  <a:lnTo>
                    <a:pt x="1125" y="706"/>
                  </a:lnTo>
                  <a:lnTo>
                    <a:pt x="1126" y="729"/>
                  </a:lnTo>
                  <a:lnTo>
                    <a:pt x="1129" y="749"/>
                  </a:lnTo>
                  <a:lnTo>
                    <a:pt x="1136" y="767"/>
                  </a:lnTo>
                  <a:lnTo>
                    <a:pt x="1145" y="785"/>
                  </a:lnTo>
                  <a:lnTo>
                    <a:pt x="1156" y="798"/>
                  </a:lnTo>
                  <a:lnTo>
                    <a:pt x="1173" y="811"/>
                  </a:lnTo>
                  <a:lnTo>
                    <a:pt x="1196" y="819"/>
                  </a:lnTo>
                  <a:lnTo>
                    <a:pt x="1220" y="826"/>
                  </a:lnTo>
                  <a:lnTo>
                    <a:pt x="1239" y="832"/>
                  </a:lnTo>
                  <a:lnTo>
                    <a:pt x="1263" y="837"/>
                  </a:lnTo>
                  <a:lnTo>
                    <a:pt x="1292" y="843"/>
                  </a:lnTo>
                  <a:lnTo>
                    <a:pt x="1316" y="847"/>
                  </a:lnTo>
                  <a:lnTo>
                    <a:pt x="1340" y="854"/>
                  </a:lnTo>
                  <a:lnTo>
                    <a:pt x="1359" y="861"/>
                  </a:lnTo>
                  <a:lnTo>
                    <a:pt x="1379" y="870"/>
                  </a:lnTo>
                  <a:lnTo>
                    <a:pt x="1395" y="881"/>
                  </a:lnTo>
                  <a:lnTo>
                    <a:pt x="1407" y="893"/>
                  </a:lnTo>
                  <a:lnTo>
                    <a:pt x="1424" y="911"/>
                  </a:lnTo>
                  <a:lnTo>
                    <a:pt x="1434" y="928"/>
                  </a:lnTo>
                  <a:lnTo>
                    <a:pt x="1443" y="946"/>
                  </a:lnTo>
                  <a:lnTo>
                    <a:pt x="1447" y="972"/>
                  </a:lnTo>
                  <a:lnTo>
                    <a:pt x="1444" y="996"/>
                  </a:lnTo>
                  <a:lnTo>
                    <a:pt x="1440" y="1017"/>
                  </a:lnTo>
                  <a:lnTo>
                    <a:pt x="1434" y="1044"/>
                  </a:lnTo>
                  <a:lnTo>
                    <a:pt x="1427" y="1073"/>
                  </a:lnTo>
                  <a:lnTo>
                    <a:pt x="1420" y="1100"/>
                  </a:lnTo>
                  <a:lnTo>
                    <a:pt x="1417" y="1123"/>
                  </a:lnTo>
                  <a:lnTo>
                    <a:pt x="1417" y="1141"/>
                  </a:lnTo>
                  <a:lnTo>
                    <a:pt x="1421" y="1168"/>
                  </a:lnTo>
                  <a:lnTo>
                    <a:pt x="1427" y="1190"/>
                  </a:lnTo>
                  <a:lnTo>
                    <a:pt x="1436" y="1207"/>
                  </a:lnTo>
                  <a:lnTo>
                    <a:pt x="1445" y="1224"/>
                  </a:lnTo>
                  <a:lnTo>
                    <a:pt x="1460" y="1243"/>
                  </a:lnTo>
                  <a:lnTo>
                    <a:pt x="1475" y="1261"/>
                  </a:lnTo>
                  <a:lnTo>
                    <a:pt x="1493" y="1277"/>
                  </a:lnTo>
                  <a:lnTo>
                    <a:pt x="1515" y="1289"/>
                  </a:lnTo>
                  <a:lnTo>
                    <a:pt x="1534" y="1296"/>
                  </a:lnTo>
                  <a:lnTo>
                    <a:pt x="1556" y="1302"/>
                  </a:lnTo>
                  <a:lnTo>
                    <a:pt x="1577" y="1305"/>
                  </a:lnTo>
                  <a:lnTo>
                    <a:pt x="1602" y="1306"/>
                  </a:lnTo>
                  <a:lnTo>
                    <a:pt x="1628" y="130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 sz="120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>
            <a:xfrm>
              <a:off x="2627694" y="1275542"/>
              <a:ext cx="1947883" cy="1581910"/>
            </a:xfrm>
            <a:custGeom>
              <a:avLst/>
              <a:gdLst>
                <a:gd name="T0" fmla="*/ 1635 w 1635"/>
                <a:gd name="T1" fmla="*/ 0 h 1327"/>
                <a:gd name="T2" fmla="*/ 1 w 1635"/>
                <a:gd name="T3" fmla="*/ 1327 h 1327"/>
                <a:gd name="T4" fmla="*/ 154 w 1635"/>
                <a:gd name="T5" fmla="*/ 1301 h 1327"/>
                <a:gd name="T6" fmla="*/ 150 w 1635"/>
                <a:gd name="T7" fmla="*/ 1258 h 1327"/>
                <a:gd name="T8" fmla="*/ 133 w 1635"/>
                <a:gd name="T9" fmla="*/ 1198 h 1327"/>
                <a:gd name="T10" fmla="*/ 127 w 1635"/>
                <a:gd name="T11" fmla="*/ 1150 h 1327"/>
                <a:gd name="T12" fmla="*/ 138 w 1635"/>
                <a:gd name="T13" fmla="*/ 1101 h 1327"/>
                <a:gd name="T14" fmla="*/ 172 w 1635"/>
                <a:gd name="T15" fmla="*/ 1058 h 1327"/>
                <a:gd name="T16" fmla="*/ 214 w 1635"/>
                <a:gd name="T17" fmla="*/ 1027 h 1327"/>
                <a:gd name="T18" fmla="*/ 265 w 1635"/>
                <a:gd name="T19" fmla="*/ 1012 h 1327"/>
                <a:gd name="T20" fmla="*/ 339 w 1635"/>
                <a:gd name="T21" fmla="*/ 1013 h 1327"/>
                <a:gd name="T22" fmla="*/ 387 w 1635"/>
                <a:gd name="T23" fmla="*/ 1023 h 1327"/>
                <a:gd name="T24" fmla="*/ 435 w 1635"/>
                <a:gd name="T25" fmla="*/ 1057 h 1327"/>
                <a:gd name="T26" fmla="*/ 467 w 1635"/>
                <a:gd name="T27" fmla="*/ 1098 h 1327"/>
                <a:gd name="T28" fmla="*/ 481 w 1635"/>
                <a:gd name="T29" fmla="*/ 1142 h 1327"/>
                <a:gd name="T30" fmla="*/ 478 w 1635"/>
                <a:gd name="T31" fmla="*/ 1190 h 1327"/>
                <a:gd name="T32" fmla="*/ 467 w 1635"/>
                <a:gd name="T33" fmla="*/ 1234 h 1327"/>
                <a:gd name="T34" fmla="*/ 456 w 1635"/>
                <a:gd name="T35" fmla="*/ 1279 h 1327"/>
                <a:gd name="T36" fmla="*/ 461 w 1635"/>
                <a:gd name="T37" fmla="*/ 1321 h 1327"/>
                <a:gd name="T38" fmla="*/ 733 w 1635"/>
                <a:gd name="T39" fmla="*/ 1274 h 1327"/>
                <a:gd name="T40" fmla="*/ 735 w 1635"/>
                <a:gd name="T41" fmla="*/ 1215 h 1327"/>
                <a:gd name="T42" fmla="*/ 740 w 1635"/>
                <a:gd name="T43" fmla="*/ 1166 h 1327"/>
                <a:gd name="T44" fmla="*/ 752 w 1635"/>
                <a:gd name="T45" fmla="*/ 1123 h 1327"/>
                <a:gd name="T46" fmla="*/ 776 w 1635"/>
                <a:gd name="T47" fmla="*/ 1095 h 1327"/>
                <a:gd name="T48" fmla="*/ 810 w 1635"/>
                <a:gd name="T49" fmla="*/ 1080 h 1327"/>
                <a:gd name="T50" fmla="*/ 848 w 1635"/>
                <a:gd name="T51" fmla="*/ 1075 h 1327"/>
                <a:gd name="T52" fmla="*/ 895 w 1635"/>
                <a:gd name="T53" fmla="*/ 1077 h 1327"/>
                <a:gd name="T54" fmla="*/ 937 w 1635"/>
                <a:gd name="T55" fmla="*/ 1081 h 1327"/>
                <a:gd name="T56" fmla="*/ 991 w 1635"/>
                <a:gd name="T57" fmla="*/ 1084 h 1327"/>
                <a:gd name="T58" fmla="*/ 1039 w 1635"/>
                <a:gd name="T59" fmla="*/ 1077 h 1327"/>
                <a:gd name="T60" fmla="*/ 1083 w 1635"/>
                <a:gd name="T61" fmla="*/ 1061 h 1327"/>
                <a:gd name="T62" fmla="*/ 1115 w 1635"/>
                <a:gd name="T63" fmla="*/ 1032 h 1327"/>
                <a:gd name="T64" fmla="*/ 1133 w 1635"/>
                <a:gd name="T65" fmla="*/ 995 h 1327"/>
                <a:gd name="T66" fmla="*/ 1133 w 1635"/>
                <a:gd name="T67" fmla="*/ 953 h 1327"/>
                <a:gd name="T68" fmla="*/ 1133 w 1635"/>
                <a:gd name="T69" fmla="*/ 906 h 1327"/>
                <a:gd name="T70" fmla="*/ 1143 w 1635"/>
                <a:gd name="T71" fmla="*/ 868 h 1327"/>
                <a:gd name="T72" fmla="*/ 1163 w 1635"/>
                <a:gd name="T73" fmla="*/ 837 h 1327"/>
                <a:gd name="T74" fmla="*/ 1204 w 1635"/>
                <a:gd name="T75" fmla="*/ 816 h 1327"/>
                <a:gd name="T76" fmla="*/ 1248 w 1635"/>
                <a:gd name="T77" fmla="*/ 803 h 1327"/>
                <a:gd name="T78" fmla="*/ 1300 w 1635"/>
                <a:gd name="T79" fmla="*/ 792 h 1327"/>
                <a:gd name="T80" fmla="*/ 1347 w 1635"/>
                <a:gd name="T81" fmla="*/ 780 h 1327"/>
                <a:gd name="T82" fmla="*/ 1386 w 1635"/>
                <a:gd name="T83" fmla="*/ 765 h 1327"/>
                <a:gd name="T84" fmla="*/ 1416 w 1635"/>
                <a:gd name="T85" fmla="*/ 742 h 1327"/>
                <a:gd name="T86" fmla="*/ 1441 w 1635"/>
                <a:gd name="T87" fmla="*/ 707 h 1327"/>
                <a:gd name="T88" fmla="*/ 1454 w 1635"/>
                <a:gd name="T89" fmla="*/ 662 h 1327"/>
                <a:gd name="T90" fmla="*/ 1448 w 1635"/>
                <a:gd name="T91" fmla="*/ 618 h 1327"/>
                <a:gd name="T92" fmla="*/ 1434 w 1635"/>
                <a:gd name="T93" fmla="*/ 561 h 1327"/>
                <a:gd name="T94" fmla="*/ 1426 w 1635"/>
                <a:gd name="T95" fmla="*/ 513 h 1327"/>
                <a:gd name="T96" fmla="*/ 1428 w 1635"/>
                <a:gd name="T97" fmla="*/ 467 h 1327"/>
                <a:gd name="T98" fmla="*/ 1443 w 1635"/>
                <a:gd name="T99" fmla="*/ 427 h 1327"/>
                <a:gd name="T100" fmla="*/ 1467 w 1635"/>
                <a:gd name="T101" fmla="*/ 392 h 1327"/>
                <a:gd name="T102" fmla="*/ 1502 w 1635"/>
                <a:gd name="T103" fmla="*/ 358 h 1327"/>
                <a:gd name="T104" fmla="*/ 1543 w 1635"/>
                <a:gd name="T105" fmla="*/ 338 h 1327"/>
                <a:gd name="T106" fmla="*/ 1584 w 1635"/>
                <a:gd name="T107" fmla="*/ 330 h 1327"/>
                <a:gd name="T108" fmla="*/ 1635 w 1635"/>
                <a:gd name="T109" fmla="*/ 33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5" h="1327">
                  <a:moveTo>
                    <a:pt x="1635" y="330"/>
                  </a:moveTo>
                  <a:lnTo>
                    <a:pt x="1635" y="0"/>
                  </a:lnTo>
                  <a:lnTo>
                    <a:pt x="0" y="0"/>
                  </a:lnTo>
                  <a:lnTo>
                    <a:pt x="1" y="1327"/>
                  </a:lnTo>
                  <a:lnTo>
                    <a:pt x="147" y="1327"/>
                  </a:lnTo>
                  <a:lnTo>
                    <a:pt x="154" y="1301"/>
                  </a:lnTo>
                  <a:lnTo>
                    <a:pt x="154" y="1283"/>
                  </a:lnTo>
                  <a:lnTo>
                    <a:pt x="150" y="1258"/>
                  </a:lnTo>
                  <a:lnTo>
                    <a:pt x="141" y="1231"/>
                  </a:lnTo>
                  <a:lnTo>
                    <a:pt x="133" y="1198"/>
                  </a:lnTo>
                  <a:lnTo>
                    <a:pt x="128" y="1173"/>
                  </a:lnTo>
                  <a:lnTo>
                    <a:pt x="127" y="1150"/>
                  </a:lnTo>
                  <a:lnTo>
                    <a:pt x="131" y="1125"/>
                  </a:lnTo>
                  <a:lnTo>
                    <a:pt x="138" y="1101"/>
                  </a:lnTo>
                  <a:lnTo>
                    <a:pt x="154" y="1077"/>
                  </a:lnTo>
                  <a:lnTo>
                    <a:pt x="172" y="1058"/>
                  </a:lnTo>
                  <a:lnTo>
                    <a:pt x="192" y="1040"/>
                  </a:lnTo>
                  <a:lnTo>
                    <a:pt x="214" y="1027"/>
                  </a:lnTo>
                  <a:lnTo>
                    <a:pt x="241" y="1016"/>
                  </a:lnTo>
                  <a:lnTo>
                    <a:pt x="265" y="1012"/>
                  </a:lnTo>
                  <a:lnTo>
                    <a:pt x="299" y="1010"/>
                  </a:lnTo>
                  <a:lnTo>
                    <a:pt x="339" y="1013"/>
                  </a:lnTo>
                  <a:lnTo>
                    <a:pt x="364" y="1016"/>
                  </a:lnTo>
                  <a:lnTo>
                    <a:pt x="387" y="1023"/>
                  </a:lnTo>
                  <a:lnTo>
                    <a:pt x="408" y="1036"/>
                  </a:lnTo>
                  <a:lnTo>
                    <a:pt x="435" y="1057"/>
                  </a:lnTo>
                  <a:lnTo>
                    <a:pt x="452" y="1077"/>
                  </a:lnTo>
                  <a:lnTo>
                    <a:pt x="467" y="1098"/>
                  </a:lnTo>
                  <a:lnTo>
                    <a:pt x="476" y="1121"/>
                  </a:lnTo>
                  <a:lnTo>
                    <a:pt x="481" y="1142"/>
                  </a:lnTo>
                  <a:lnTo>
                    <a:pt x="481" y="1166"/>
                  </a:lnTo>
                  <a:lnTo>
                    <a:pt x="478" y="1190"/>
                  </a:lnTo>
                  <a:lnTo>
                    <a:pt x="473" y="1212"/>
                  </a:lnTo>
                  <a:lnTo>
                    <a:pt x="467" y="1234"/>
                  </a:lnTo>
                  <a:lnTo>
                    <a:pt x="460" y="1256"/>
                  </a:lnTo>
                  <a:lnTo>
                    <a:pt x="456" y="1279"/>
                  </a:lnTo>
                  <a:lnTo>
                    <a:pt x="456" y="1298"/>
                  </a:lnTo>
                  <a:lnTo>
                    <a:pt x="461" y="1321"/>
                  </a:lnTo>
                  <a:lnTo>
                    <a:pt x="735" y="1321"/>
                  </a:lnTo>
                  <a:lnTo>
                    <a:pt x="733" y="1274"/>
                  </a:lnTo>
                  <a:lnTo>
                    <a:pt x="735" y="1241"/>
                  </a:lnTo>
                  <a:lnTo>
                    <a:pt x="735" y="1215"/>
                  </a:lnTo>
                  <a:lnTo>
                    <a:pt x="737" y="1191"/>
                  </a:lnTo>
                  <a:lnTo>
                    <a:pt x="740" y="1166"/>
                  </a:lnTo>
                  <a:lnTo>
                    <a:pt x="745" y="1140"/>
                  </a:lnTo>
                  <a:lnTo>
                    <a:pt x="752" y="1123"/>
                  </a:lnTo>
                  <a:lnTo>
                    <a:pt x="762" y="1108"/>
                  </a:lnTo>
                  <a:lnTo>
                    <a:pt x="776" y="1095"/>
                  </a:lnTo>
                  <a:lnTo>
                    <a:pt x="792" y="1085"/>
                  </a:lnTo>
                  <a:lnTo>
                    <a:pt x="810" y="1080"/>
                  </a:lnTo>
                  <a:lnTo>
                    <a:pt x="830" y="1077"/>
                  </a:lnTo>
                  <a:lnTo>
                    <a:pt x="848" y="1075"/>
                  </a:lnTo>
                  <a:lnTo>
                    <a:pt x="872" y="1075"/>
                  </a:lnTo>
                  <a:lnTo>
                    <a:pt x="895" y="1077"/>
                  </a:lnTo>
                  <a:lnTo>
                    <a:pt x="913" y="1080"/>
                  </a:lnTo>
                  <a:lnTo>
                    <a:pt x="937" y="1081"/>
                  </a:lnTo>
                  <a:lnTo>
                    <a:pt x="963" y="1084"/>
                  </a:lnTo>
                  <a:lnTo>
                    <a:pt x="991" y="1084"/>
                  </a:lnTo>
                  <a:lnTo>
                    <a:pt x="1015" y="1081"/>
                  </a:lnTo>
                  <a:lnTo>
                    <a:pt x="1039" y="1077"/>
                  </a:lnTo>
                  <a:lnTo>
                    <a:pt x="1064" y="1071"/>
                  </a:lnTo>
                  <a:lnTo>
                    <a:pt x="1083" y="1061"/>
                  </a:lnTo>
                  <a:lnTo>
                    <a:pt x="1102" y="1049"/>
                  </a:lnTo>
                  <a:lnTo>
                    <a:pt x="1115" y="1032"/>
                  </a:lnTo>
                  <a:lnTo>
                    <a:pt x="1128" y="1013"/>
                  </a:lnTo>
                  <a:lnTo>
                    <a:pt x="1133" y="995"/>
                  </a:lnTo>
                  <a:lnTo>
                    <a:pt x="1136" y="974"/>
                  </a:lnTo>
                  <a:lnTo>
                    <a:pt x="1133" y="953"/>
                  </a:lnTo>
                  <a:lnTo>
                    <a:pt x="1132" y="930"/>
                  </a:lnTo>
                  <a:lnTo>
                    <a:pt x="1133" y="906"/>
                  </a:lnTo>
                  <a:lnTo>
                    <a:pt x="1138" y="888"/>
                  </a:lnTo>
                  <a:lnTo>
                    <a:pt x="1143" y="868"/>
                  </a:lnTo>
                  <a:lnTo>
                    <a:pt x="1152" y="849"/>
                  </a:lnTo>
                  <a:lnTo>
                    <a:pt x="1163" y="837"/>
                  </a:lnTo>
                  <a:lnTo>
                    <a:pt x="1181" y="824"/>
                  </a:lnTo>
                  <a:lnTo>
                    <a:pt x="1204" y="816"/>
                  </a:lnTo>
                  <a:lnTo>
                    <a:pt x="1227" y="809"/>
                  </a:lnTo>
                  <a:lnTo>
                    <a:pt x="1248" y="803"/>
                  </a:lnTo>
                  <a:lnTo>
                    <a:pt x="1270" y="797"/>
                  </a:lnTo>
                  <a:lnTo>
                    <a:pt x="1300" y="792"/>
                  </a:lnTo>
                  <a:lnTo>
                    <a:pt x="1323" y="787"/>
                  </a:lnTo>
                  <a:lnTo>
                    <a:pt x="1347" y="780"/>
                  </a:lnTo>
                  <a:lnTo>
                    <a:pt x="1366" y="773"/>
                  </a:lnTo>
                  <a:lnTo>
                    <a:pt x="1386" y="765"/>
                  </a:lnTo>
                  <a:lnTo>
                    <a:pt x="1402" y="753"/>
                  </a:lnTo>
                  <a:lnTo>
                    <a:pt x="1416" y="742"/>
                  </a:lnTo>
                  <a:lnTo>
                    <a:pt x="1431" y="724"/>
                  </a:lnTo>
                  <a:lnTo>
                    <a:pt x="1441" y="707"/>
                  </a:lnTo>
                  <a:lnTo>
                    <a:pt x="1450" y="687"/>
                  </a:lnTo>
                  <a:lnTo>
                    <a:pt x="1454" y="662"/>
                  </a:lnTo>
                  <a:lnTo>
                    <a:pt x="1451" y="641"/>
                  </a:lnTo>
                  <a:lnTo>
                    <a:pt x="1448" y="618"/>
                  </a:lnTo>
                  <a:lnTo>
                    <a:pt x="1441" y="591"/>
                  </a:lnTo>
                  <a:lnTo>
                    <a:pt x="1434" y="561"/>
                  </a:lnTo>
                  <a:lnTo>
                    <a:pt x="1427" y="535"/>
                  </a:lnTo>
                  <a:lnTo>
                    <a:pt x="1426" y="513"/>
                  </a:lnTo>
                  <a:lnTo>
                    <a:pt x="1426" y="494"/>
                  </a:lnTo>
                  <a:lnTo>
                    <a:pt x="1428" y="467"/>
                  </a:lnTo>
                  <a:lnTo>
                    <a:pt x="1436" y="444"/>
                  </a:lnTo>
                  <a:lnTo>
                    <a:pt x="1443" y="427"/>
                  </a:lnTo>
                  <a:lnTo>
                    <a:pt x="1452" y="410"/>
                  </a:lnTo>
                  <a:lnTo>
                    <a:pt x="1467" y="392"/>
                  </a:lnTo>
                  <a:lnTo>
                    <a:pt x="1482" y="374"/>
                  </a:lnTo>
                  <a:lnTo>
                    <a:pt x="1502" y="358"/>
                  </a:lnTo>
                  <a:lnTo>
                    <a:pt x="1523" y="345"/>
                  </a:lnTo>
                  <a:lnTo>
                    <a:pt x="1543" y="338"/>
                  </a:lnTo>
                  <a:lnTo>
                    <a:pt x="1563" y="333"/>
                  </a:lnTo>
                  <a:lnTo>
                    <a:pt x="1584" y="330"/>
                  </a:lnTo>
                  <a:lnTo>
                    <a:pt x="1609" y="330"/>
                  </a:lnTo>
                  <a:lnTo>
                    <a:pt x="1635" y="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 sz="1200">
                <a:solidFill>
                  <a:srgbClr val="000000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Puzzle: Five pieces fitting together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2782873" y="1507572"/>
            <a:ext cx="1190904" cy="603257"/>
          </a:xfrm>
        </p:spPr>
        <p:txBody>
          <a:bodyPr vert="horz" anchor="ctr" anchorCtr="0">
            <a:noAutofit/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2782873" y="3511029"/>
            <a:ext cx="1190904" cy="603257"/>
          </a:xfrm>
        </p:spPr>
        <p:txBody>
          <a:bodyPr vert="horz" anchor="ctr" anchorCtr="0">
            <a:noAutofit/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5215647" y="1507572"/>
            <a:ext cx="1190904" cy="603257"/>
          </a:xfrm>
        </p:spPr>
        <p:txBody>
          <a:bodyPr vert="horz" anchor="ctr" anchorCtr="0">
            <a:noAutofit/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215647" y="3511029"/>
            <a:ext cx="1190904" cy="603257"/>
          </a:xfrm>
        </p:spPr>
        <p:txBody>
          <a:bodyPr vert="horz" anchor="ctr" anchorCtr="0">
            <a:no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14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39 Circles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/>
          <p:cNvSpPr>
            <a:spLocks noChangeArrowheads="1"/>
          </p:cNvSpPr>
          <p:nvPr/>
        </p:nvSpPr>
        <p:spPr>
          <a:xfrm>
            <a:off x="146411" y="1022720"/>
            <a:ext cx="3623422" cy="365162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anchor="ctr" anchorCtr="1"/>
          <a:lstStyle>
            <a:lvl1pPr marL="173038" indent="-1730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nl-NL" altLang="en-US" sz="2000">
              <a:solidFill>
                <a:srgbClr val="4F2750"/>
              </a:solidFill>
              <a:latin typeface="Trebuchet MS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>
          <a:xfrm>
            <a:off x="2700891" y="1022720"/>
            <a:ext cx="3623422" cy="365162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 anchorCtr="1"/>
          <a:lstStyle>
            <a:lvl1pPr marL="173038" indent="-1730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nl-NL" alt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>
          <a:xfrm>
            <a:off x="5397714" y="1022720"/>
            <a:ext cx="3623422" cy="365162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 anchorCtr="1"/>
          <a:lstStyle>
            <a:lvl1pPr marL="173038" indent="-1730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nl-NL" altLang="en-US" sz="200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Circles: Three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53963" y="2578477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3935722" y="2578477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1560822" y="2578477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549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43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Quotes</a:t>
            </a:r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>
          <a:xfrm>
            <a:off x="350838" y="1301768"/>
            <a:ext cx="2185064" cy="695389"/>
          </a:xfrm>
          <a:prstGeom prst="wedgeRoundRectCallout">
            <a:avLst>
              <a:gd name="adj1" fmla="val -40102"/>
              <a:gd name="adj2" fmla="val 66667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 sz="1000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>
          <a:xfrm>
            <a:off x="2982118" y="446753"/>
            <a:ext cx="4733132" cy="1030678"/>
          </a:xfrm>
          <a:prstGeom prst="wedgeRoundRectCallout">
            <a:avLst>
              <a:gd name="adj1" fmla="val -40102"/>
              <a:gd name="adj2" fmla="val 66667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>
          <a:xfrm>
            <a:off x="350838" y="2507456"/>
            <a:ext cx="2696345" cy="935832"/>
          </a:xfrm>
          <a:prstGeom prst="wedgeRoundRectCallout">
            <a:avLst>
              <a:gd name="adj1" fmla="val 46536"/>
              <a:gd name="adj2" fmla="val 85158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 sz="1200" dirty="0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>
          <a:xfrm>
            <a:off x="3725069" y="1901163"/>
            <a:ext cx="4704556" cy="751954"/>
          </a:xfrm>
          <a:prstGeom prst="wedgeRoundRectCallout">
            <a:avLst>
              <a:gd name="adj1" fmla="val -34635"/>
              <a:gd name="adj2" fmla="val 81807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 sz="1000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>
          <a:xfrm>
            <a:off x="3348831" y="3341139"/>
            <a:ext cx="2166144" cy="1127930"/>
          </a:xfrm>
          <a:prstGeom prst="wedgeRoundRectCallout">
            <a:avLst>
              <a:gd name="adj1" fmla="val 77494"/>
              <a:gd name="adj2" fmla="val -20162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 sz="1000" dirty="0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>
          <a:xfrm>
            <a:off x="6536530" y="2968883"/>
            <a:ext cx="2100263" cy="1500186"/>
          </a:xfrm>
          <a:prstGeom prst="wedgeRoundRectCallout">
            <a:avLst>
              <a:gd name="adj1" fmla="val -38409"/>
              <a:gd name="adj2" fmla="val 61331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accent4"/>
            </a:solidFill>
            <a:miter lim="800000"/>
          </a:ln>
          <a:effectLst/>
        </p:spPr>
        <p:txBody>
          <a:bodyPr wrap="square" anchor="ctr"/>
          <a:lstStyle/>
          <a:p>
            <a:endParaRPr lang="en-GB" sz="1000">
              <a:solidFill>
                <a:srgbClr val="4F27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398263" y="1352690"/>
            <a:ext cx="2066540" cy="598832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12" y="1976736"/>
            <a:ext cx="4601304" cy="598832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3411022" y="3408046"/>
            <a:ext cx="2040751" cy="995048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6597074" y="3039156"/>
            <a:ext cx="1965573" cy="1355088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054599" y="507980"/>
            <a:ext cx="4596469" cy="899239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32144" y="2574925"/>
            <a:ext cx="2532700" cy="810368"/>
          </a:xfrm>
          <a:noFill/>
          <a:ln>
            <a:noFill/>
          </a:ln>
        </p:spPr>
        <p:txBody>
          <a:bodyPr vert="horz" anchor="ctr" anchorCtr="0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6646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48 Pyramid: Separat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Pyramid: Separate sections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/>
          <a:p>
            <a:pPr marL="25400"/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14490" y="1171575"/>
            <a:ext cx="5943599" cy="3241676"/>
            <a:chOff x="1614490" y="1171575"/>
            <a:chExt cx="5943599" cy="3241676"/>
          </a:xfrm>
        </p:grpSpPr>
        <p:sp>
          <p:nvSpPr>
            <p:cNvPr id="8" name="Isosceles Triangle 7"/>
            <p:cNvSpPr/>
            <p:nvPr/>
          </p:nvSpPr>
          <p:spPr>
            <a:xfrm>
              <a:off x="3586165" y="1171575"/>
              <a:ext cx="1979612" cy="1072768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4F2750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2928940" y="2333936"/>
              <a:ext cx="3328987" cy="659085"/>
            </a:xfrm>
            <a:prstGeom prst="trapezoid">
              <a:avLst>
                <a:gd name="adj" fmla="val 9354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2264572" y="3082613"/>
              <a:ext cx="4643436" cy="620523"/>
            </a:xfrm>
            <a:prstGeom prst="trapezoid">
              <a:avLst>
                <a:gd name="adj" fmla="val 950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1614490" y="3792728"/>
              <a:ext cx="5943599" cy="620523"/>
            </a:xfrm>
            <a:prstGeom prst="trapezoid">
              <a:avLst>
                <a:gd name="adj" fmla="val 950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1" name="Text Placeholder 39"/>
          <p:cNvSpPr>
            <a:spLocks noGrp="1"/>
          </p:cNvSpPr>
          <p:nvPr>
            <p:ph type="body" sz="quarter" idx="13"/>
          </p:nvPr>
        </p:nvSpPr>
        <p:spPr>
          <a:xfrm>
            <a:off x="3995362" y="1724409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3995362" y="2430909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15"/>
          </p:nvPr>
        </p:nvSpPr>
        <p:spPr>
          <a:xfrm>
            <a:off x="3995362" y="3150989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3995362" y="3857794"/>
            <a:ext cx="1153760" cy="504000"/>
          </a:xfrm>
        </p:spPr>
        <p:txBody>
          <a:bodyPr vert="horz" anchor="ctr" anchorCtr="0">
            <a:noAutofit/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305233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endParaRPr lang="en-US"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20A21CE-58D9-FF44-8196-650E0EAEF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7663" y="1639886"/>
            <a:ext cx="4176922" cy="2889253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62278" y="1639886"/>
            <a:ext cx="4176922" cy="2889251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0BE78-1AF9-0D53-3716-B4B692356522}"/>
              </a:ext>
            </a:extLst>
          </p:cNvPr>
          <p:cNvSpPr txBox="1"/>
          <p:nvPr userDrawn="1"/>
        </p:nvSpPr>
        <p:spPr>
          <a:xfrm>
            <a:off x="4098925" y="4704834"/>
            <a:ext cx="4641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1D60167-4931-47E6-BA6A-407CBD079E47}" type="slidenum">
              <a:rPr lang="en-US" sz="1200" smtClean="0"/>
              <a:pPr algn="r"/>
              <a:t>‹#›</a:t>
            </a:fld>
            <a:endParaRPr lang="en-H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53D3E-48FC-3217-9E5A-3CAF2F83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5994116"/>
      </p:ext>
    </p:extLst>
  </p:cSld>
  <p:clrMapOvr>
    <a:masterClrMapping/>
  </p:clrMapOvr>
  <p:transition spd="med"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393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0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Two column text</a:t>
            </a:r>
            <a:endParaRPr lang="en-US"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20A21CE-58D9-FF44-8196-650E0EAEF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7663" y="1639886"/>
            <a:ext cx="4176922" cy="2889253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62278" y="1639886"/>
            <a:ext cx="4176922" cy="2889251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9555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how Title -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9144000" cy="5149850"/>
          </a:xfrm>
          <a:custGeom>
            <a:avLst/>
            <a:gdLst/>
            <a:ahLst/>
            <a:cxnLst/>
            <a:rect l="l" t="t" r="r" b="b"/>
            <a:pathLst>
              <a:path w="8424545" h="4568825">
                <a:moveTo>
                  <a:pt x="0" y="4568405"/>
                </a:moveTo>
                <a:lnTo>
                  <a:pt x="8423998" y="4568405"/>
                </a:lnTo>
                <a:lnTo>
                  <a:pt x="8423998" y="0"/>
                </a:lnTo>
                <a:lnTo>
                  <a:pt x="0" y="0"/>
                </a:lnTo>
                <a:lnTo>
                  <a:pt x="0" y="4568405"/>
                </a:lnTo>
                <a:close/>
              </a:path>
            </a:pathLst>
          </a:custGeom>
          <a:solidFill>
            <a:srgbClr val="1D3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F82ACF-F70E-1948-AD77-5547DDB67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75" y="426731"/>
            <a:ext cx="2449730" cy="1651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365D19-5A00-864C-8FCA-678FA8B88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675" y="273267"/>
            <a:ext cx="5307772" cy="2451352"/>
          </a:xfrm>
        </p:spPr>
        <p:txBody>
          <a:bodyPr wrap="square" anchor="b">
            <a:no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SLIDESHOW TITLE - DARK BACKGROUND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9C92153-8702-154B-BA02-9002F5290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499" y="2732087"/>
            <a:ext cx="5296909" cy="956997"/>
          </a:xfrm>
        </p:spPr>
        <p:txBody>
          <a:bodyPr vert="horz" wrap="square">
            <a:noAutofit/>
          </a:bodyPr>
          <a:lstStyle>
            <a:lvl1pPr>
              <a:defRPr sz="2000">
                <a:solidFill>
                  <a:srgbClr val="E17A38"/>
                </a:solidFill>
              </a:defRPr>
            </a:lvl1pPr>
          </a:lstStyle>
          <a:p>
            <a:pPr lvl="0"/>
            <a:r>
              <a:rPr lang="en-GB" dirty="0"/>
              <a:t>Subhead style </a:t>
            </a:r>
            <a:r>
              <a:rPr lang="en-GB" dirty="0" err="1"/>
              <a:t>20pt</a:t>
            </a:r>
            <a:r>
              <a:rPr lang="en-GB" dirty="0"/>
              <a:t> Trebuchet Regular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AEE638D-6372-554A-8CCD-EEB3FF4F6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500" y="4106636"/>
            <a:ext cx="3124550" cy="731772"/>
          </a:xfrm>
        </p:spPr>
        <p:txBody>
          <a:bodyPr vert="horz" anchor="t" anchorCtr="0"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Author(s) Name and Date 12pt Regular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97A53ABD-90D2-A344-BA0E-A5F340A01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47" t="16059" r="45239" b="-486"/>
          <a:stretch>
            <a:fillRect/>
          </a:stretch>
        </p:blipFill>
        <p:spPr>
          <a:xfrm>
            <a:off x="7463615" y="509285"/>
            <a:ext cx="1680385" cy="39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602" y="4766618"/>
            <a:ext cx="1919017" cy="29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A62F5-B006-2642-824C-2DBA2BE8093A}"/>
              </a:ext>
            </a:extLst>
          </p:cNvPr>
          <p:cNvSpPr/>
          <p:nvPr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A4F7F9-C0AC-224A-8A90-6ABB9041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6"/>
            <a:ext cx="8491900" cy="913453"/>
          </a:xfrm>
        </p:spPr>
        <p:txBody>
          <a:bodyPr/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A7AE45-8E57-0044-A180-AD98B16EC5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BC0412-D9C5-D44E-9AB8-2BB455E3C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03" t="35897" r="6932" b="12171"/>
          <a:stretch>
            <a:fillRect/>
          </a:stretch>
        </p:blipFill>
        <p:spPr>
          <a:xfrm>
            <a:off x="293421" y="4786475"/>
            <a:ext cx="1521091" cy="1868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35100B-4498-0746-B8AF-9AB8CD9353E7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  <a:ln w="9525" cap="flat" algn="ctr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0CE8DACF-EAE2-0F4E-9B96-27FE8E56FB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7662" y="1342702"/>
            <a:ext cx="4176000" cy="3061714"/>
          </a:xfrm>
        </p:spPr>
        <p:txBody>
          <a:bodyPr/>
          <a:lstStyle>
            <a:lvl1pPr marL="342900" indent="-342900">
              <a:spcAft>
                <a:spcPts val="500"/>
              </a:spcAft>
              <a:buFont typeface="+mj-lt"/>
              <a:buAutoNum type="arabicPeriod"/>
              <a:defRPr sz="1600"/>
            </a:lvl1pPr>
            <a:lvl2pPr marL="720000" indent="-342900">
              <a:spcAft>
                <a:spcPts val="500"/>
              </a:spcAft>
              <a:buFont typeface="+mj-lt"/>
              <a:buAutoNum type="alphaLcPeriod"/>
              <a:defRPr sz="1600"/>
            </a:lvl2pPr>
            <a:lvl3pPr marL="1080000" indent="-342900">
              <a:spcAft>
                <a:spcPts val="500"/>
              </a:spcAft>
              <a:buFont typeface="+mj-lt"/>
              <a:buAutoNum type="arabicPeriod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63200" y="1342702"/>
            <a:ext cx="4176000" cy="3061714"/>
          </a:xfrm>
        </p:spPr>
        <p:txBody>
          <a:bodyPr/>
          <a:lstStyle>
            <a:lvl1pPr marL="342900" indent="-342900">
              <a:spcAft>
                <a:spcPts val="500"/>
              </a:spcAft>
              <a:buFont typeface="+mj-lt"/>
              <a:buAutoNum type="arabicPeriod"/>
              <a:defRPr sz="1600"/>
            </a:lvl1pPr>
            <a:lvl2pPr marL="720000" indent="-342900">
              <a:spcAft>
                <a:spcPts val="500"/>
              </a:spcAft>
              <a:buFont typeface="+mj-lt"/>
              <a:buAutoNum type="alphaLcPeriod"/>
              <a:defRPr sz="1600"/>
            </a:lvl2pPr>
            <a:lvl3pPr marL="1080000" indent="-342900">
              <a:spcAft>
                <a:spcPts val="500"/>
              </a:spcAft>
              <a:buFont typeface="+mj-lt"/>
              <a:buAutoNum type="arabicPeriod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5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995303" y="4796001"/>
            <a:ext cx="2385427" cy="138499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218503" y="4789050"/>
            <a:ext cx="2622550" cy="1524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25400"/>
            <a:fld id="{81D60167-4931-47E6-BA6A-407CBD079E47}" type="slidenum">
              <a:rPr lang="en-US" smtClean="0"/>
              <a:pPr marL="2540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6FC22-E1D9-2341-A36A-B0B18A6F518E}"/>
              </a:ext>
            </a:extLst>
          </p:cNvPr>
          <p:cNvCxnSpPr/>
          <p:nvPr/>
        </p:nvCxnSpPr>
        <p:spPr>
          <a:xfrm>
            <a:off x="326571" y="4727120"/>
            <a:ext cx="8514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697A5CC-915C-7C45-9E5E-CC221D0F2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00" y="377077"/>
            <a:ext cx="8491900" cy="55399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>
                <a:solidFill>
                  <a:srgbClr val="1D3544"/>
                </a:solidFill>
              </a:defRPr>
            </a:lvl1pPr>
          </a:lstStyle>
          <a:p>
            <a:r>
              <a:rPr lang="en-GB" dirty="0"/>
              <a:t>Single column text</a:t>
            </a:r>
            <a:endParaRPr lang="en-US"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20A21CE-58D9-FF44-8196-650E0EAEF1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516" y="898525"/>
            <a:ext cx="8496684" cy="307777"/>
          </a:xfr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0" i="0">
                <a:solidFill>
                  <a:srgbClr val="E17A38"/>
                </a:solidFill>
              </a:defRPr>
            </a:lvl1pPr>
          </a:lstStyle>
          <a:p>
            <a:r>
              <a:rPr lang="en-US" dirty="0"/>
              <a:t>Sub header style </a:t>
            </a:r>
            <a:r>
              <a:rPr lang="en-US" dirty="0" err="1"/>
              <a:t>renditatur</a:t>
            </a:r>
            <a:r>
              <a:rPr lang="en-US" dirty="0"/>
              <a:t>, </a:t>
            </a:r>
            <a:r>
              <a:rPr lang="en-US" dirty="0" err="1"/>
              <a:t>ipicid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20pt Regular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7663" y="1639886"/>
            <a:ext cx="8491537" cy="2874963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/>
            </a:lvl1pPr>
            <a:lvl2pPr marL="720000" indent="-342900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/>
            </a:lvl2pPr>
            <a:lvl3pPr marL="1080000" indent="-342900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59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516" y="1629062"/>
            <a:ext cx="84966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50838" y="379413"/>
            <a:ext cx="8488362" cy="55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Title header style 36pt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7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  <p:sldLayoutId id="2147483967" r:id="rId22"/>
    <p:sldLayoutId id="2147483968" r:id="rId23"/>
    <p:sldLayoutId id="2147483969" r:id="rId24"/>
    <p:sldLayoutId id="2147484002" r:id="rId25"/>
    <p:sldLayoutId id="214748400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xmlns:p14="http://schemas.microsoft.com/office/powerpoint/2010/main" spd="med">
        <p:fade/>
      </p:transition>
    </mc:Fallback>
  </mc:AlternateContent>
  <p:hf hdr="0" ftr="0" dt="0"/>
  <p:txStyles>
    <p:titleStyle>
      <a:lvl1pPr eaLnBrk="1" hangingPunct="1">
        <a:defRPr sz="3600" b="1" baseline="0">
          <a:solidFill>
            <a:srgbClr val="4F2750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pos="2880">
          <p15:clr>
            <a:srgbClr val="F26B43"/>
          </p15:clr>
        </p15:guide>
        <p15:guide id="4" pos="221">
          <p15:clr>
            <a:srgbClr val="F26B43"/>
          </p15:clr>
        </p15:guide>
        <p15:guide id="5" pos="55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516" y="1629062"/>
            <a:ext cx="84966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50838" y="379413"/>
            <a:ext cx="8488362" cy="55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Title header style 28pt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4005" r:id="rId21"/>
    <p:sldLayoutId id="2147484006" r:id="rId22"/>
  </p:sldLayoutIdLst>
  <p:transition spd="med">
    <p:fade/>
  </p:transition>
  <p:hf hdr="0" ftr="0" dt="0"/>
  <p:txStyles>
    <p:titleStyle>
      <a:lvl1pPr eaLnBrk="1" hangingPunct="1">
        <a:defRPr sz="2800" b="1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">
          <p15:clr>
            <a:srgbClr val="F26B43"/>
          </p15:clr>
        </p15:guide>
        <p15:guide id="2" orient="horz" pos="589">
          <p15:clr>
            <a:srgbClr val="F26B43"/>
          </p15:clr>
        </p15:guide>
        <p15:guide id="3" pos="2880">
          <p15:clr>
            <a:srgbClr val="F26B43"/>
          </p15:clr>
        </p15:guide>
        <p15:guide id="4" pos="221">
          <p15:clr>
            <a:srgbClr val="F26B43"/>
          </p15:clr>
        </p15:guide>
        <p15:guide id="5" pos="5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cid:image001.png@01D9B1DA.D5261550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cid:image001.png@01D9B1DA.D526155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cid:image001.png@01D9B1DA.D526155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13269" r="22033"/>
          <a:stretch/>
        </p:blipFill>
        <p:spPr>
          <a:xfrm>
            <a:off x="0" y="0"/>
            <a:ext cx="9144000" cy="51466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27070"/>
            <a:ext cx="4925435" cy="1730880"/>
          </a:xfrm>
        </p:spPr>
        <p:txBody>
          <a:bodyPr/>
          <a:lstStyle/>
          <a:p>
            <a:r>
              <a:rPr lang="en-US" b="1" kern="8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IBA Asia Pacific M&amp;A Conference</a:t>
            </a:r>
            <a:endParaRPr lang="en-GB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320339" y="1948554"/>
            <a:ext cx="4782238" cy="675728"/>
          </a:xfrm>
        </p:spPr>
        <p:txBody>
          <a:bodyPr/>
          <a:lstStyle/>
          <a:p>
            <a:r>
              <a:rPr lang="en-US" sz="1800" b="1" kern="800" dirty="0">
                <a:effectLst/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Has Legal Tech Changed M&amp;A in Asia?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401" y="2580928"/>
            <a:ext cx="2862999" cy="1637498"/>
          </a:xfrm>
        </p:spPr>
        <p:txBody>
          <a:bodyPr/>
          <a:lstStyle/>
          <a:p>
            <a:r>
              <a:rPr lang="en-GB" b="1" u="sng" dirty="0"/>
              <a:t>Co-Moderators</a:t>
            </a:r>
          </a:p>
          <a:p>
            <a:r>
              <a:rPr lang="en-GB" b="1" dirty="0"/>
              <a:t>Lisa Chung </a:t>
            </a:r>
          </a:p>
          <a:p>
            <a:r>
              <a:rPr lang="en-GB" i="1" dirty="0"/>
              <a:t>Slaughter and May, Hong Kong SAR</a:t>
            </a:r>
          </a:p>
          <a:p>
            <a:endParaRPr lang="en-GB" sz="500" i="1" dirty="0"/>
          </a:p>
          <a:p>
            <a:r>
              <a:rPr lang="en-GB" b="1" dirty="0"/>
              <a:t>Rajesh Sreenivasan </a:t>
            </a:r>
          </a:p>
          <a:p>
            <a:r>
              <a:rPr lang="en-GB" i="1" dirty="0"/>
              <a:t>Rajah &amp; Tann, Singapore; </a:t>
            </a:r>
          </a:p>
          <a:p>
            <a:r>
              <a:rPr lang="en-GB" i="1" dirty="0"/>
              <a:t>Vice Chair, </a:t>
            </a:r>
          </a:p>
          <a:p>
            <a:r>
              <a:rPr lang="en-GB" i="1" dirty="0"/>
              <a:t>IBA Media Law Committee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10 July 2023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7358F82-78D0-505E-AE80-D3FDFBFF5A36}"/>
              </a:ext>
            </a:extLst>
          </p:cNvPr>
          <p:cNvSpPr txBox="1">
            <a:spLocks/>
          </p:cNvSpPr>
          <p:nvPr/>
        </p:nvSpPr>
        <p:spPr>
          <a:xfrm>
            <a:off x="2851301" y="2580928"/>
            <a:ext cx="2862998" cy="163749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eaLnBrk="1" hangingPunct="1">
              <a:defRPr sz="1200" b="0" i="0" baseline="0">
                <a:solidFill>
                  <a:srgbClr val="1D3544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b="1" u="sng" kern="0" dirty="0"/>
              <a:t>Panellists</a:t>
            </a:r>
          </a:p>
          <a:p>
            <a:pPr defTabSz="914400"/>
            <a:r>
              <a:rPr lang="en-GB" b="1" kern="0" dirty="0" err="1"/>
              <a:t>Ruomu</a:t>
            </a:r>
            <a:r>
              <a:rPr lang="en-GB" b="1" kern="0" dirty="0"/>
              <a:t> Li </a:t>
            </a:r>
          </a:p>
          <a:p>
            <a:pPr defTabSz="914400"/>
            <a:r>
              <a:rPr lang="en-GB" i="1" kern="0" dirty="0"/>
              <a:t>Cooley, Shanghai</a:t>
            </a:r>
          </a:p>
          <a:p>
            <a:pPr defTabSz="914400"/>
            <a:endParaRPr lang="en-GB" sz="500" i="1" kern="0" dirty="0"/>
          </a:p>
          <a:p>
            <a:pPr defTabSz="914400"/>
            <a:r>
              <a:rPr lang="en-GB" b="1" kern="0" dirty="0" err="1"/>
              <a:t>Reiya</a:t>
            </a:r>
            <a:r>
              <a:rPr lang="en-GB" b="1" kern="0" dirty="0"/>
              <a:t> Nakano </a:t>
            </a:r>
          </a:p>
          <a:p>
            <a:pPr defTabSz="914400"/>
            <a:r>
              <a:rPr lang="en-GB" i="1" kern="0" dirty="0"/>
              <a:t>Mori Hamada &amp; Matsumoto, Tokyo</a:t>
            </a:r>
          </a:p>
          <a:p>
            <a:pPr defTabSz="914400"/>
            <a:endParaRPr lang="en-GB" sz="500" i="1" kern="0" dirty="0"/>
          </a:p>
          <a:p>
            <a:pPr defTabSz="914400"/>
            <a:r>
              <a:rPr lang="en-GB" b="1" kern="0" dirty="0"/>
              <a:t>Nivedita Rao </a:t>
            </a:r>
          </a:p>
          <a:p>
            <a:pPr defTabSz="914400"/>
            <a:r>
              <a:rPr lang="en-GB" i="1" kern="0" dirty="0"/>
              <a:t>Cyril </a:t>
            </a:r>
            <a:r>
              <a:rPr lang="en-GB" i="1" kern="0" dirty="0" err="1"/>
              <a:t>Amarchand</a:t>
            </a:r>
            <a:r>
              <a:rPr lang="en-GB" i="1" kern="0" dirty="0"/>
              <a:t> </a:t>
            </a:r>
            <a:r>
              <a:rPr lang="en-GB" i="1" kern="0" dirty="0" err="1"/>
              <a:t>Mangaldas</a:t>
            </a:r>
            <a:r>
              <a:rPr lang="en-GB" i="1" kern="0" dirty="0"/>
              <a:t>, </a:t>
            </a:r>
          </a:p>
          <a:p>
            <a:pPr defTabSz="914400"/>
            <a:r>
              <a:rPr lang="en-GB" i="1" kern="0" dirty="0"/>
              <a:t>Bangalore, Karnataka</a:t>
            </a:r>
          </a:p>
          <a:p>
            <a:pPr defTabSz="914400"/>
            <a:endParaRPr lang="en-GB" sz="500" b="1" kern="0" dirty="0"/>
          </a:p>
          <a:p>
            <a:pPr defTabSz="914400"/>
            <a:r>
              <a:rPr lang="en-GB" b="1" kern="0" dirty="0"/>
              <a:t>Joseph Schenck </a:t>
            </a:r>
          </a:p>
          <a:p>
            <a:pPr defTabSz="914400"/>
            <a:r>
              <a:rPr lang="en-GB" i="1" kern="0" dirty="0"/>
              <a:t>Fenwick, San Francisco, California</a:t>
            </a:r>
          </a:p>
        </p:txBody>
      </p:sp>
    </p:spTree>
    <p:extLst>
      <p:ext uri="{BB962C8B-B14F-4D97-AF65-F5344CB8AC3E}">
        <p14:creationId xmlns:p14="http://schemas.microsoft.com/office/powerpoint/2010/main" val="45742545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FC146-CFCE-8F59-F05C-B9A8793D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34" y="440837"/>
            <a:ext cx="8491900" cy="55399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the deployment considerations in the use of legal tech in M&amp;A matters?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C38E6F-DB12-237C-2441-B9BC5FCB1B70}"/>
              </a:ext>
            </a:extLst>
          </p:cNvPr>
          <p:cNvGrpSpPr/>
          <p:nvPr/>
        </p:nvGrpSpPr>
        <p:grpSpPr>
          <a:xfrm>
            <a:off x="360001" y="1296000"/>
            <a:ext cx="3960000" cy="3600000"/>
            <a:chOff x="342517" y="1154934"/>
            <a:chExt cx="3895302" cy="322233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B0CD512-9EE2-B16B-D4C0-831C0084F89A}"/>
                </a:ext>
              </a:extLst>
            </p:cNvPr>
            <p:cNvSpPr/>
            <p:nvPr/>
          </p:nvSpPr>
          <p:spPr>
            <a:xfrm>
              <a:off x="342517" y="1154934"/>
              <a:ext cx="3895302" cy="3222333"/>
            </a:xfrm>
            <a:prstGeom prst="roundRect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AD8604-77AF-EAB9-8B04-FCF1AAC39A56}"/>
                </a:ext>
              </a:extLst>
            </p:cNvPr>
            <p:cNvSpPr txBox="1"/>
            <p:nvPr/>
          </p:nvSpPr>
          <p:spPr>
            <a:xfrm>
              <a:off x="768694" y="2037281"/>
              <a:ext cx="3171558" cy="178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550" dirty="0">
                  <a:solidFill>
                    <a:schemeClr val="bg1"/>
                  </a:solidFill>
                </a:rPr>
                <a:t>How do you find the right tool?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550" dirty="0">
                  <a:solidFill>
                    <a:schemeClr val="bg1"/>
                  </a:solidFill>
                </a:rPr>
                <a:t>Do you understand how the tools work?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550" dirty="0">
                  <a:solidFill>
                    <a:schemeClr val="bg1"/>
                  </a:solidFill>
                </a:rPr>
                <a:t>Can technology fix a bad process?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550" dirty="0">
                  <a:solidFill>
                    <a:schemeClr val="bg1"/>
                  </a:solidFill>
                </a:rPr>
                <a:t>How can you encourage people to use them?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227325-88CE-DD8F-8A80-C245F901EE69}"/>
                </a:ext>
              </a:extLst>
            </p:cNvPr>
            <p:cNvSpPr txBox="1"/>
            <p:nvPr/>
          </p:nvSpPr>
          <p:spPr>
            <a:xfrm>
              <a:off x="1609796" y="1533163"/>
              <a:ext cx="2087104" cy="330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Using the tools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E5D9332D-4D42-58C5-B168-E3407981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709" y="1616378"/>
            <a:ext cx="513167" cy="5131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74168A-93DC-99DF-7375-5091127713B7}"/>
              </a:ext>
            </a:extLst>
          </p:cNvPr>
          <p:cNvGrpSpPr/>
          <p:nvPr/>
        </p:nvGrpSpPr>
        <p:grpSpPr>
          <a:xfrm>
            <a:off x="4685390" y="1296000"/>
            <a:ext cx="3960000" cy="3600000"/>
            <a:chOff x="342517" y="1154934"/>
            <a:chExt cx="3895302" cy="322233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B34F713-7FF4-7B17-DF68-BFB1EC77A284}"/>
                </a:ext>
              </a:extLst>
            </p:cNvPr>
            <p:cNvSpPr/>
            <p:nvPr/>
          </p:nvSpPr>
          <p:spPr>
            <a:xfrm>
              <a:off x="342517" y="1154934"/>
              <a:ext cx="3895302" cy="3222333"/>
            </a:xfrm>
            <a:prstGeom prst="roundRect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3483F6-4A28-7E12-12D8-906D59728D27}"/>
                </a:ext>
              </a:extLst>
            </p:cNvPr>
            <p:cNvSpPr txBox="1"/>
            <p:nvPr/>
          </p:nvSpPr>
          <p:spPr>
            <a:xfrm>
              <a:off x="787432" y="2037281"/>
              <a:ext cx="3205351" cy="174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Information security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Privacy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Liability for outputs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Regulatory obligations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Professional development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Client expectation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67C74A-3B90-1758-BB06-5049BBEFA94E}"/>
                </a:ext>
              </a:extLst>
            </p:cNvPr>
            <p:cNvSpPr txBox="1"/>
            <p:nvPr/>
          </p:nvSpPr>
          <p:spPr>
            <a:xfrm>
              <a:off x="1628535" y="1533163"/>
              <a:ext cx="2087104" cy="330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Managing risks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6D79E67F-FE93-B7C4-55A5-D75864694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515" y="1616378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00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398CCE2-505B-26CF-CBDC-F10BABE6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00" y="377077"/>
            <a:ext cx="8491900" cy="55399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outlook for the use of legal tech in M&amp;A matters?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081E58A-39AE-8DD3-A0C4-931094DF8931}"/>
              </a:ext>
            </a:extLst>
          </p:cNvPr>
          <p:cNvSpPr txBox="1">
            <a:spLocks/>
          </p:cNvSpPr>
          <p:nvPr/>
        </p:nvSpPr>
        <p:spPr>
          <a:xfrm>
            <a:off x="2129106" y="3877905"/>
            <a:ext cx="5135566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eaLnBrk="1" hangingPunct="1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42900" eaLnBrk="1" hangingPunct="1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+mn-ea"/>
                <a:cs typeface="+mn-cs"/>
              </a:defRPr>
            </a:lvl2pPr>
            <a:lvl3pPr marL="1080000" indent="-342900" eaLnBrk="1" hangingPunct="1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/>
              <a:t>Will M&amp;A become ever more complex </a:t>
            </a:r>
            <a:r>
              <a:rPr lang="en-GB" sz="1800" i="1" u="sng" dirty="0"/>
              <a:t>or</a:t>
            </a:r>
            <a:r>
              <a:rPr lang="en-GB" sz="1800" i="1" dirty="0"/>
              <a:t> simpler? </a:t>
            </a:r>
          </a:p>
          <a:p>
            <a:pPr marL="0" indent="0" algn="ctr">
              <a:buNone/>
            </a:pPr>
            <a:r>
              <a:rPr lang="en-HK" sz="1800" i="1" dirty="0"/>
              <a:t>How do you foresee the disruptions brought by legal tech to the legal M&amp;A work?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99DAC8-7856-F5E1-CF17-41F93C8BE339}"/>
              </a:ext>
            </a:extLst>
          </p:cNvPr>
          <p:cNvGrpSpPr/>
          <p:nvPr/>
        </p:nvGrpSpPr>
        <p:grpSpPr>
          <a:xfrm>
            <a:off x="3237063" y="1364416"/>
            <a:ext cx="2712374" cy="2797846"/>
            <a:chOff x="3005317" y="1237346"/>
            <a:chExt cx="2712374" cy="2797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344D97C-9F37-1AE8-79D6-5C4005F665E1}"/>
                </a:ext>
              </a:extLst>
            </p:cNvPr>
            <p:cNvGrpSpPr/>
            <p:nvPr/>
          </p:nvGrpSpPr>
          <p:grpSpPr>
            <a:xfrm rot="20700000">
              <a:off x="3005317" y="1237346"/>
              <a:ext cx="2712374" cy="2797846"/>
              <a:chOff x="4658665" y="1646284"/>
              <a:chExt cx="2712374" cy="2797846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312A0D3-B512-572C-2910-401DC2145ED6}"/>
                  </a:ext>
                </a:extLst>
              </p:cNvPr>
              <p:cNvSpPr/>
              <p:nvPr/>
            </p:nvSpPr>
            <p:spPr>
              <a:xfrm rot="8570622" flipH="1">
                <a:off x="4658665" y="1973393"/>
                <a:ext cx="2056363" cy="1105072"/>
              </a:xfrm>
              <a:custGeom>
                <a:avLst/>
                <a:gdLst>
                  <a:gd name="T0" fmla="*/ 660 w 1356"/>
                  <a:gd name="T1" fmla="*/ 695 h 707"/>
                  <a:gd name="T2" fmla="*/ 622 w 1356"/>
                  <a:gd name="T3" fmla="*/ 688 h 707"/>
                  <a:gd name="T4" fmla="*/ 593 w 1356"/>
                  <a:gd name="T5" fmla="*/ 680 h 707"/>
                  <a:gd name="T6" fmla="*/ 562 w 1356"/>
                  <a:gd name="T7" fmla="*/ 673 h 707"/>
                  <a:gd name="T8" fmla="*/ 533 w 1356"/>
                  <a:gd name="T9" fmla="*/ 662 h 707"/>
                  <a:gd name="T10" fmla="*/ 498 w 1356"/>
                  <a:gd name="T11" fmla="*/ 647 h 707"/>
                  <a:gd name="T12" fmla="*/ 464 w 1356"/>
                  <a:gd name="T13" fmla="*/ 634 h 707"/>
                  <a:gd name="T14" fmla="*/ 431 w 1356"/>
                  <a:gd name="T15" fmla="*/ 616 h 707"/>
                  <a:gd name="T16" fmla="*/ 404 w 1356"/>
                  <a:gd name="T17" fmla="*/ 601 h 707"/>
                  <a:gd name="T18" fmla="*/ 375 w 1356"/>
                  <a:gd name="T19" fmla="*/ 581 h 707"/>
                  <a:gd name="T20" fmla="*/ 344 w 1356"/>
                  <a:gd name="T21" fmla="*/ 561 h 707"/>
                  <a:gd name="T22" fmla="*/ 318 w 1356"/>
                  <a:gd name="T23" fmla="*/ 542 h 707"/>
                  <a:gd name="T24" fmla="*/ 278 w 1356"/>
                  <a:gd name="T25" fmla="*/ 506 h 707"/>
                  <a:gd name="T26" fmla="*/ 238 w 1356"/>
                  <a:gd name="T27" fmla="*/ 465 h 707"/>
                  <a:gd name="T28" fmla="*/ 209 w 1356"/>
                  <a:gd name="T29" fmla="*/ 430 h 707"/>
                  <a:gd name="T30" fmla="*/ 175 w 1356"/>
                  <a:gd name="T31" fmla="*/ 390 h 707"/>
                  <a:gd name="T32" fmla="*/ 144 w 1356"/>
                  <a:gd name="T33" fmla="*/ 344 h 707"/>
                  <a:gd name="T34" fmla="*/ 142 w 1356"/>
                  <a:gd name="T35" fmla="*/ 0 h 707"/>
                  <a:gd name="T36" fmla="*/ 451 w 1356"/>
                  <a:gd name="T37" fmla="*/ 169 h 707"/>
                  <a:gd name="T38" fmla="*/ 478 w 1356"/>
                  <a:gd name="T39" fmla="*/ 204 h 707"/>
                  <a:gd name="T40" fmla="*/ 504 w 1356"/>
                  <a:gd name="T41" fmla="*/ 235 h 707"/>
                  <a:gd name="T42" fmla="*/ 529 w 1356"/>
                  <a:gd name="T43" fmla="*/ 259 h 707"/>
                  <a:gd name="T44" fmla="*/ 560 w 1356"/>
                  <a:gd name="T45" fmla="*/ 281 h 707"/>
                  <a:gd name="T46" fmla="*/ 593 w 1356"/>
                  <a:gd name="T47" fmla="*/ 305 h 707"/>
                  <a:gd name="T48" fmla="*/ 626 w 1356"/>
                  <a:gd name="T49" fmla="*/ 322 h 707"/>
                  <a:gd name="T50" fmla="*/ 658 w 1356"/>
                  <a:gd name="T51" fmla="*/ 333 h 707"/>
                  <a:gd name="T52" fmla="*/ 695 w 1356"/>
                  <a:gd name="T53" fmla="*/ 344 h 707"/>
                  <a:gd name="T54" fmla="*/ 740 w 1356"/>
                  <a:gd name="T55" fmla="*/ 351 h 707"/>
                  <a:gd name="T56" fmla="*/ 817 w 1356"/>
                  <a:gd name="T57" fmla="*/ 353 h 707"/>
                  <a:gd name="T58" fmla="*/ 882 w 1356"/>
                  <a:gd name="T59" fmla="*/ 342 h 707"/>
                  <a:gd name="T60" fmla="*/ 946 w 1356"/>
                  <a:gd name="T61" fmla="*/ 318 h 707"/>
                  <a:gd name="T62" fmla="*/ 1006 w 1356"/>
                  <a:gd name="T63" fmla="*/ 285 h 707"/>
                  <a:gd name="T64" fmla="*/ 1355 w 1356"/>
                  <a:gd name="T65" fmla="*/ 445 h 707"/>
                  <a:gd name="T66" fmla="*/ 1324 w 1356"/>
                  <a:gd name="T67" fmla="*/ 478 h 707"/>
                  <a:gd name="T68" fmla="*/ 1293 w 1356"/>
                  <a:gd name="T69" fmla="*/ 509 h 707"/>
                  <a:gd name="T70" fmla="*/ 1257 w 1356"/>
                  <a:gd name="T71" fmla="*/ 539 h 707"/>
                  <a:gd name="T72" fmla="*/ 1224 w 1356"/>
                  <a:gd name="T73" fmla="*/ 563 h 707"/>
                  <a:gd name="T74" fmla="*/ 1186 w 1356"/>
                  <a:gd name="T75" fmla="*/ 590 h 707"/>
                  <a:gd name="T76" fmla="*/ 1148 w 1356"/>
                  <a:gd name="T77" fmla="*/ 612 h 707"/>
                  <a:gd name="T78" fmla="*/ 1113 w 1356"/>
                  <a:gd name="T79" fmla="*/ 629 h 707"/>
                  <a:gd name="T80" fmla="*/ 1068 w 1356"/>
                  <a:gd name="T81" fmla="*/ 649 h 707"/>
                  <a:gd name="T82" fmla="*/ 1024 w 1356"/>
                  <a:gd name="T83" fmla="*/ 667 h 707"/>
                  <a:gd name="T84" fmla="*/ 986 w 1356"/>
                  <a:gd name="T85" fmla="*/ 680 h 707"/>
                  <a:gd name="T86" fmla="*/ 946 w 1356"/>
                  <a:gd name="T87" fmla="*/ 688 h 707"/>
                  <a:gd name="T88" fmla="*/ 900 w 1356"/>
                  <a:gd name="T89" fmla="*/ 697 h 707"/>
                  <a:gd name="T90" fmla="*/ 851 w 1356"/>
                  <a:gd name="T91" fmla="*/ 704 h 707"/>
                  <a:gd name="T92" fmla="*/ 806 w 1356"/>
                  <a:gd name="T93" fmla="*/ 706 h 707"/>
                  <a:gd name="T94" fmla="*/ 760 w 1356"/>
                  <a:gd name="T95" fmla="*/ 704 h 707"/>
                  <a:gd name="T96" fmla="*/ 713 w 1356"/>
                  <a:gd name="T97" fmla="*/ 702 h 707"/>
                  <a:gd name="T98" fmla="*/ 673 w 1356"/>
                  <a:gd name="T99" fmla="*/ 69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56" h="707">
                    <a:moveTo>
                      <a:pt x="673" y="697"/>
                    </a:moveTo>
                    <a:lnTo>
                      <a:pt x="660" y="695"/>
                    </a:lnTo>
                    <a:lnTo>
                      <a:pt x="642" y="691"/>
                    </a:lnTo>
                    <a:lnTo>
                      <a:pt x="622" y="688"/>
                    </a:lnTo>
                    <a:lnTo>
                      <a:pt x="609" y="684"/>
                    </a:lnTo>
                    <a:lnTo>
                      <a:pt x="593" y="680"/>
                    </a:lnTo>
                    <a:lnTo>
                      <a:pt x="578" y="675"/>
                    </a:lnTo>
                    <a:lnTo>
                      <a:pt x="562" y="673"/>
                    </a:lnTo>
                    <a:lnTo>
                      <a:pt x="549" y="667"/>
                    </a:lnTo>
                    <a:lnTo>
                      <a:pt x="533" y="662"/>
                    </a:lnTo>
                    <a:lnTo>
                      <a:pt x="513" y="653"/>
                    </a:lnTo>
                    <a:lnTo>
                      <a:pt x="498" y="647"/>
                    </a:lnTo>
                    <a:lnTo>
                      <a:pt x="482" y="640"/>
                    </a:lnTo>
                    <a:lnTo>
                      <a:pt x="464" y="634"/>
                    </a:lnTo>
                    <a:lnTo>
                      <a:pt x="446" y="625"/>
                    </a:lnTo>
                    <a:lnTo>
                      <a:pt x="431" y="616"/>
                    </a:lnTo>
                    <a:lnTo>
                      <a:pt x="418" y="607"/>
                    </a:lnTo>
                    <a:lnTo>
                      <a:pt x="404" y="601"/>
                    </a:lnTo>
                    <a:lnTo>
                      <a:pt x="391" y="590"/>
                    </a:lnTo>
                    <a:lnTo>
                      <a:pt x="375" y="581"/>
                    </a:lnTo>
                    <a:lnTo>
                      <a:pt x="360" y="572"/>
                    </a:lnTo>
                    <a:lnTo>
                      <a:pt x="344" y="561"/>
                    </a:lnTo>
                    <a:lnTo>
                      <a:pt x="331" y="550"/>
                    </a:lnTo>
                    <a:lnTo>
                      <a:pt x="318" y="542"/>
                    </a:lnTo>
                    <a:lnTo>
                      <a:pt x="298" y="524"/>
                    </a:lnTo>
                    <a:lnTo>
                      <a:pt x="278" y="506"/>
                    </a:lnTo>
                    <a:lnTo>
                      <a:pt x="258" y="487"/>
                    </a:lnTo>
                    <a:lnTo>
                      <a:pt x="238" y="465"/>
                    </a:lnTo>
                    <a:lnTo>
                      <a:pt x="224" y="449"/>
                    </a:lnTo>
                    <a:lnTo>
                      <a:pt x="209" y="430"/>
                    </a:lnTo>
                    <a:lnTo>
                      <a:pt x="191" y="410"/>
                    </a:lnTo>
                    <a:lnTo>
                      <a:pt x="175" y="390"/>
                    </a:lnTo>
                    <a:lnTo>
                      <a:pt x="162" y="368"/>
                    </a:lnTo>
                    <a:lnTo>
                      <a:pt x="144" y="344"/>
                    </a:lnTo>
                    <a:lnTo>
                      <a:pt x="0" y="430"/>
                    </a:lnTo>
                    <a:lnTo>
                      <a:pt x="142" y="0"/>
                    </a:lnTo>
                    <a:lnTo>
                      <a:pt x="606" y="81"/>
                    </a:lnTo>
                    <a:lnTo>
                      <a:pt x="451" y="169"/>
                    </a:lnTo>
                    <a:lnTo>
                      <a:pt x="462" y="186"/>
                    </a:lnTo>
                    <a:lnTo>
                      <a:pt x="478" y="204"/>
                    </a:lnTo>
                    <a:lnTo>
                      <a:pt x="491" y="219"/>
                    </a:lnTo>
                    <a:lnTo>
                      <a:pt x="504" y="235"/>
                    </a:lnTo>
                    <a:lnTo>
                      <a:pt x="518" y="246"/>
                    </a:lnTo>
                    <a:lnTo>
                      <a:pt x="529" y="259"/>
                    </a:lnTo>
                    <a:lnTo>
                      <a:pt x="544" y="270"/>
                    </a:lnTo>
                    <a:lnTo>
                      <a:pt x="560" y="281"/>
                    </a:lnTo>
                    <a:lnTo>
                      <a:pt x="578" y="294"/>
                    </a:lnTo>
                    <a:lnTo>
                      <a:pt x="593" y="305"/>
                    </a:lnTo>
                    <a:lnTo>
                      <a:pt x="606" y="311"/>
                    </a:lnTo>
                    <a:lnTo>
                      <a:pt x="626" y="322"/>
                    </a:lnTo>
                    <a:lnTo>
                      <a:pt x="642" y="329"/>
                    </a:lnTo>
                    <a:lnTo>
                      <a:pt x="658" y="333"/>
                    </a:lnTo>
                    <a:lnTo>
                      <a:pt x="673" y="340"/>
                    </a:lnTo>
                    <a:lnTo>
                      <a:pt x="695" y="344"/>
                    </a:lnTo>
                    <a:lnTo>
                      <a:pt x="717" y="349"/>
                    </a:lnTo>
                    <a:lnTo>
                      <a:pt x="740" y="351"/>
                    </a:lnTo>
                    <a:lnTo>
                      <a:pt x="773" y="353"/>
                    </a:lnTo>
                    <a:lnTo>
                      <a:pt x="817" y="353"/>
                    </a:lnTo>
                    <a:lnTo>
                      <a:pt x="851" y="349"/>
                    </a:lnTo>
                    <a:lnTo>
                      <a:pt x="882" y="342"/>
                    </a:lnTo>
                    <a:lnTo>
                      <a:pt x="915" y="331"/>
                    </a:lnTo>
                    <a:lnTo>
                      <a:pt x="946" y="318"/>
                    </a:lnTo>
                    <a:lnTo>
                      <a:pt x="977" y="303"/>
                    </a:lnTo>
                    <a:lnTo>
                      <a:pt x="1006" y="285"/>
                    </a:lnTo>
                    <a:lnTo>
                      <a:pt x="1033" y="261"/>
                    </a:lnTo>
                    <a:lnTo>
                      <a:pt x="1355" y="445"/>
                    </a:lnTo>
                    <a:lnTo>
                      <a:pt x="1342" y="460"/>
                    </a:lnTo>
                    <a:lnTo>
                      <a:pt x="1324" y="478"/>
                    </a:lnTo>
                    <a:lnTo>
                      <a:pt x="1308" y="493"/>
                    </a:lnTo>
                    <a:lnTo>
                      <a:pt x="1293" y="509"/>
                    </a:lnTo>
                    <a:lnTo>
                      <a:pt x="1277" y="522"/>
                    </a:lnTo>
                    <a:lnTo>
                      <a:pt x="1257" y="539"/>
                    </a:lnTo>
                    <a:lnTo>
                      <a:pt x="1242" y="550"/>
                    </a:lnTo>
                    <a:lnTo>
                      <a:pt x="1224" y="563"/>
                    </a:lnTo>
                    <a:lnTo>
                      <a:pt x="1204" y="577"/>
                    </a:lnTo>
                    <a:lnTo>
                      <a:pt x="1186" y="590"/>
                    </a:lnTo>
                    <a:lnTo>
                      <a:pt x="1166" y="601"/>
                    </a:lnTo>
                    <a:lnTo>
                      <a:pt x="1148" y="612"/>
                    </a:lnTo>
                    <a:lnTo>
                      <a:pt x="1131" y="620"/>
                    </a:lnTo>
                    <a:lnTo>
                      <a:pt x="1113" y="629"/>
                    </a:lnTo>
                    <a:lnTo>
                      <a:pt x="1091" y="640"/>
                    </a:lnTo>
                    <a:lnTo>
                      <a:pt x="1068" y="649"/>
                    </a:lnTo>
                    <a:lnTo>
                      <a:pt x="1044" y="660"/>
                    </a:lnTo>
                    <a:lnTo>
                      <a:pt x="1024" y="667"/>
                    </a:lnTo>
                    <a:lnTo>
                      <a:pt x="1006" y="673"/>
                    </a:lnTo>
                    <a:lnTo>
                      <a:pt x="986" y="680"/>
                    </a:lnTo>
                    <a:lnTo>
                      <a:pt x="966" y="684"/>
                    </a:lnTo>
                    <a:lnTo>
                      <a:pt x="946" y="688"/>
                    </a:lnTo>
                    <a:lnTo>
                      <a:pt x="922" y="693"/>
                    </a:lnTo>
                    <a:lnTo>
                      <a:pt x="900" y="697"/>
                    </a:lnTo>
                    <a:lnTo>
                      <a:pt x="875" y="699"/>
                    </a:lnTo>
                    <a:lnTo>
                      <a:pt x="851" y="704"/>
                    </a:lnTo>
                    <a:lnTo>
                      <a:pt x="831" y="704"/>
                    </a:lnTo>
                    <a:lnTo>
                      <a:pt x="806" y="706"/>
                    </a:lnTo>
                    <a:lnTo>
                      <a:pt x="780" y="706"/>
                    </a:lnTo>
                    <a:lnTo>
                      <a:pt x="760" y="704"/>
                    </a:lnTo>
                    <a:lnTo>
                      <a:pt x="737" y="704"/>
                    </a:lnTo>
                    <a:lnTo>
                      <a:pt x="713" y="702"/>
                    </a:lnTo>
                    <a:lnTo>
                      <a:pt x="693" y="699"/>
                    </a:lnTo>
                    <a:lnTo>
                      <a:pt x="673" y="69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tIns="68665" bIns="68665" anchor="ctr"/>
              <a:lstStyle/>
              <a:p>
                <a:endParaRPr lang="en-GB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947297FC-9E12-1794-867B-864808433766}"/>
                  </a:ext>
                </a:extLst>
              </p:cNvPr>
              <p:cNvSpPr/>
              <p:nvPr/>
            </p:nvSpPr>
            <p:spPr>
              <a:xfrm rot="8570622" flipH="1">
                <a:off x="6227820" y="1646284"/>
                <a:ext cx="1143219" cy="1995567"/>
              </a:xfrm>
              <a:custGeom>
                <a:avLst/>
                <a:gdLst>
                  <a:gd name="T0" fmla="*/ 13 w 679"/>
                  <a:gd name="T1" fmla="*/ 2 h 1274"/>
                  <a:gd name="T2" fmla="*/ 48 w 679"/>
                  <a:gd name="T3" fmla="*/ 9 h 1274"/>
                  <a:gd name="T4" fmla="*/ 79 w 679"/>
                  <a:gd name="T5" fmla="*/ 18 h 1274"/>
                  <a:gd name="T6" fmla="*/ 108 w 679"/>
                  <a:gd name="T7" fmla="*/ 27 h 1274"/>
                  <a:gd name="T8" fmla="*/ 138 w 679"/>
                  <a:gd name="T9" fmla="*/ 38 h 1274"/>
                  <a:gd name="T10" fmla="*/ 171 w 679"/>
                  <a:gd name="T11" fmla="*/ 51 h 1274"/>
                  <a:gd name="T12" fmla="*/ 206 w 679"/>
                  <a:gd name="T13" fmla="*/ 67 h 1274"/>
                  <a:gd name="T14" fmla="*/ 237 w 679"/>
                  <a:gd name="T15" fmla="*/ 82 h 1274"/>
                  <a:gd name="T16" fmla="*/ 265 w 679"/>
                  <a:gd name="T17" fmla="*/ 100 h 1274"/>
                  <a:gd name="T18" fmla="*/ 292 w 679"/>
                  <a:gd name="T19" fmla="*/ 118 h 1274"/>
                  <a:gd name="T20" fmla="*/ 323 w 679"/>
                  <a:gd name="T21" fmla="*/ 140 h 1274"/>
                  <a:gd name="T22" fmla="*/ 351 w 679"/>
                  <a:gd name="T23" fmla="*/ 160 h 1274"/>
                  <a:gd name="T24" fmla="*/ 393 w 679"/>
                  <a:gd name="T25" fmla="*/ 200 h 1274"/>
                  <a:gd name="T26" fmla="*/ 430 w 679"/>
                  <a:gd name="T27" fmla="*/ 237 h 1274"/>
                  <a:gd name="T28" fmla="*/ 459 w 679"/>
                  <a:gd name="T29" fmla="*/ 273 h 1274"/>
                  <a:gd name="T30" fmla="*/ 489 w 679"/>
                  <a:gd name="T31" fmla="*/ 313 h 1274"/>
                  <a:gd name="T32" fmla="*/ 518 w 679"/>
                  <a:gd name="T33" fmla="*/ 357 h 1274"/>
                  <a:gd name="T34" fmla="*/ 542 w 679"/>
                  <a:gd name="T35" fmla="*/ 399 h 1274"/>
                  <a:gd name="T36" fmla="*/ 564 w 679"/>
                  <a:gd name="T37" fmla="*/ 448 h 1274"/>
                  <a:gd name="T38" fmla="*/ 584 w 679"/>
                  <a:gd name="T39" fmla="*/ 501 h 1274"/>
                  <a:gd name="T40" fmla="*/ 601 w 679"/>
                  <a:gd name="T41" fmla="*/ 566 h 1274"/>
                  <a:gd name="T42" fmla="*/ 614 w 679"/>
                  <a:gd name="T43" fmla="*/ 628 h 1274"/>
                  <a:gd name="T44" fmla="*/ 623 w 679"/>
                  <a:gd name="T45" fmla="*/ 710 h 1274"/>
                  <a:gd name="T46" fmla="*/ 623 w 679"/>
                  <a:gd name="T47" fmla="*/ 781 h 1274"/>
                  <a:gd name="T48" fmla="*/ 617 w 679"/>
                  <a:gd name="T49" fmla="*/ 845 h 1274"/>
                  <a:gd name="T50" fmla="*/ 606 w 679"/>
                  <a:gd name="T51" fmla="*/ 912 h 1274"/>
                  <a:gd name="T52" fmla="*/ 584 w 679"/>
                  <a:gd name="T53" fmla="*/ 985 h 1274"/>
                  <a:gd name="T54" fmla="*/ 560 w 679"/>
                  <a:gd name="T55" fmla="*/ 1051 h 1274"/>
                  <a:gd name="T56" fmla="*/ 527 w 679"/>
                  <a:gd name="T57" fmla="*/ 1116 h 1274"/>
                  <a:gd name="T58" fmla="*/ 213 w 679"/>
                  <a:gd name="T59" fmla="*/ 1273 h 1274"/>
                  <a:gd name="T60" fmla="*/ 222 w 679"/>
                  <a:gd name="T61" fmla="*/ 936 h 1274"/>
                  <a:gd name="T62" fmla="*/ 248 w 679"/>
                  <a:gd name="T63" fmla="*/ 883 h 1274"/>
                  <a:gd name="T64" fmla="*/ 265 w 679"/>
                  <a:gd name="T65" fmla="*/ 832 h 1274"/>
                  <a:gd name="T66" fmla="*/ 272 w 679"/>
                  <a:gd name="T67" fmla="*/ 783 h 1274"/>
                  <a:gd name="T68" fmla="*/ 274 w 679"/>
                  <a:gd name="T69" fmla="*/ 736 h 1274"/>
                  <a:gd name="T70" fmla="*/ 270 w 679"/>
                  <a:gd name="T71" fmla="*/ 679 h 1274"/>
                  <a:gd name="T72" fmla="*/ 257 w 679"/>
                  <a:gd name="T73" fmla="*/ 623 h 1274"/>
                  <a:gd name="T74" fmla="*/ 237 w 679"/>
                  <a:gd name="T75" fmla="*/ 570 h 1274"/>
                  <a:gd name="T76" fmla="*/ 213 w 679"/>
                  <a:gd name="T77" fmla="*/ 530 h 1274"/>
                  <a:gd name="T78" fmla="*/ 191 w 679"/>
                  <a:gd name="T79" fmla="*/ 499 h 1274"/>
                  <a:gd name="T80" fmla="*/ 167 w 679"/>
                  <a:gd name="T81" fmla="*/ 470 h 1274"/>
                  <a:gd name="T82" fmla="*/ 140 w 679"/>
                  <a:gd name="T83" fmla="*/ 444 h 1274"/>
                  <a:gd name="T84" fmla="*/ 114 w 679"/>
                  <a:gd name="T85" fmla="*/ 421 h 1274"/>
                  <a:gd name="T86" fmla="*/ 79 w 679"/>
                  <a:gd name="T87" fmla="*/ 399 h 1274"/>
                  <a:gd name="T88" fmla="*/ 46 w 679"/>
                  <a:gd name="T89" fmla="*/ 381 h 1274"/>
                  <a:gd name="T90" fmla="*/ 0 w 679"/>
                  <a:gd name="T91" fmla="*/ 364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9" h="1274">
                    <a:moveTo>
                      <a:pt x="0" y="0"/>
                    </a:moveTo>
                    <a:lnTo>
                      <a:pt x="13" y="2"/>
                    </a:lnTo>
                    <a:lnTo>
                      <a:pt x="29" y="4"/>
                    </a:lnTo>
                    <a:lnTo>
                      <a:pt x="48" y="9"/>
                    </a:lnTo>
                    <a:lnTo>
                      <a:pt x="64" y="13"/>
                    </a:lnTo>
                    <a:lnTo>
                      <a:pt x="79" y="18"/>
                    </a:lnTo>
                    <a:lnTo>
                      <a:pt x="92" y="22"/>
                    </a:lnTo>
                    <a:lnTo>
                      <a:pt x="108" y="27"/>
                    </a:lnTo>
                    <a:lnTo>
                      <a:pt x="123" y="31"/>
                    </a:lnTo>
                    <a:lnTo>
                      <a:pt x="138" y="38"/>
                    </a:lnTo>
                    <a:lnTo>
                      <a:pt x="156" y="44"/>
                    </a:lnTo>
                    <a:lnTo>
                      <a:pt x="171" y="51"/>
                    </a:lnTo>
                    <a:lnTo>
                      <a:pt x="189" y="58"/>
                    </a:lnTo>
                    <a:lnTo>
                      <a:pt x="206" y="67"/>
                    </a:lnTo>
                    <a:lnTo>
                      <a:pt x="222" y="73"/>
                    </a:lnTo>
                    <a:lnTo>
                      <a:pt x="237" y="82"/>
                    </a:lnTo>
                    <a:lnTo>
                      <a:pt x="252" y="91"/>
                    </a:lnTo>
                    <a:lnTo>
                      <a:pt x="265" y="100"/>
                    </a:lnTo>
                    <a:lnTo>
                      <a:pt x="279" y="109"/>
                    </a:lnTo>
                    <a:lnTo>
                      <a:pt x="292" y="118"/>
                    </a:lnTo>
                    <a:lnTo>
                      <a:pt x="309" y="129"/>
                    </a:lnTo>
                    <a:lnTo>
                      <a:pt x="323" y="140"/>
                    </a:lnTo>
                    <a:lnTo>
                      <a:pt x="338" y="151"/>
                    </a:lnTo>
                    <a:lnTo>
                      <a:pt x="351" y="160"/>
                    </a:lnTo>
                    <a:lnTo>
                      <a:pt x="371" y="177"/>
                    </a:lnTo>
                    <a:lnTo>
                      <a:pt x="393" y="200"/>
                    </a:lnTo>
                    <a:lnTo>
                      <a:pt x="410" y="215"/>
                    </a:lnTo>
                    <a:lnTo>
                      <a:pt x="430" y="237"/>
                    </a:lnTo>
                    <a:lnTo>
                      <a:pt x="443" y="253"/>
                    </a:lnTo>
                    <a:lnTo>
                      <a:pt x="459" y="273"/>
                    </a:lnTo>
                    <a:lnTo>
                      <a:pt x="476" y="293"/>
                    </a:lnTo>
                    <a:lnTo>
                      <a:pt x="489" y="313"/>
                    </a:lnTo>
                    <a:lnTo>
                      <a:pt x="505" y="335"/>
                    </a:lnTo>
                    <a:lnTo>
                      <a:pt x="518" y="357"/>
                    </a:lnTo>
                    <a:lnTo>
                      <a:pt x="531" y="379"/>
                    </a:lnTo>
                    <a:lnTo>
                      <a:pt x="542" y="399"/>
                    </a:lnTo>
                    <a:lnTo>
                      <a:pt x="553" y="426"/>
                    </a:lnTo>
                    <a:lnTo>
                      <a:pt x="564" y="448"/>
                    </a:lnTo>
                    <a:lnTo>
                      <a:pt x="573" y="475"/>
                    </a:lnTo>
                    <a:lnTo>
                      <a:pt x="584" y="501"/>
                    </a:lnTo>
                    <a:lnTo>
                      <a:pt x="595" y="534"/>
                    </a:lnTo>
                    <a:lnTo>
                      <a:pt x="601" y="566"/>
                    </a:lnTo>
                    <a:lnTo>
                      <a:pt x="610" y="597"/>
                    </a:lnTo>
                    <a:lnTo>
                      <a:pt x="614" y="628"/>
                    </a:lnTo>
                    <a:lnTo>
                      <a:pt x="619" y="665"/>
                    </a:lnTo>
                    <a:lnTo>
                      <a:pt x="623" y="710"/>
                    </a:lnTo>
                    <a:lnTo>
                      <a:pt x="623" y="745"/>
                    </a:lnTo>
                    <a:lnTo>
                      <a:pt x="623" y="781"/>
                    </a:lnTo>
                    <a:lnTo>
                      <a:pt x="619" y="814"/>
                    </a:lnTo>
                    <a:lnTo>
                      <a:pt x="617" y="845"/>
                    </a:lnTo>
                    <a:lnTo>
                      <a:pt x="612" y="878"/>
                    </a:lnTo>
                    <a:lnTo>
                      <a:pt x="606" y="912"/>
                    </a:lnTo>
                    <a:lnTo>
                      <a:pt x="597" y="947"/>
                    </a:lnTo>
                    <a:lnTo>
                      <a:pt x="584" y="985"/>
                    </a:lnTo>
                    <a:lnTo>
                      <a:pt x="573" y="1018"/>
                    </a:lnTo>
                    <a:lnTo>
                      <a:pt x="560" y="1051"/>
                    </a:lnTo>
                    <a:lnTo>
                      <a:pt x="544" y="1084"/>
                    </a:lnTo>
                    <a:lnTo>
                      <a:pt x="527" y="1116"/>
                    </a:lnTo>
                    <a:lnTo>
                      <a:pt x="678" y="1204"/>
                    </a:lnTo>
                    <a:lnTo>
                      <a:pt x="213" y="1273"/>
                    </a:lnTo>
                    <a:lnTo>
                      <a:pt x="42" y="841"/>
                    </a:lnTo>
                    <a:lnTo>
                      <a:pt x="222" y="936"/>
                    </a:lnTo>
                    <a:lnTo>
                      <a:pt x="239" y="909"/>
                    </a:lnTo>
                    <a:lnTo>
                      <a:pt x="248" y="883"/>
                    </a:lnTo>
                    <a:lnTo>
                      <a:pt x="259" y="858"/>
                    </a:lnTo>
                    <a:lnTo>
                      <a:pt x="265" y="832"/>
                    </a:lnTo>
                    <a:lnTo>
                      <a:pt x="270" y="807"/>
                    </a:lnTo>
                    <a:lnTo>
                      <a:pt x="272" y="783"/>
                    </a:lnTo>
                    <a:lnTo>
                      <a:pt x="274" y="758"/>
                    </a:lnTo>
                    <a:lnTo>
                      <a:pt x="274" y="736"/>
                    </a:lnTo>
                    <a:lnTo>
                      <a:pt x="272" y="707"/>
                    </a:lnTo>
                    <a:lnTo>
                      <a:pt x="270" y="679"/>
                    </a:lnTo>
                    <a:lnTo>
                      <a:pt x="263" y="648"/>
                    </a:lnTo>
                    <a:lnTo>
                      <a:pt x="257" y="623"/>
                    </a:lnTo>
                    <a:lnTo>
                      <a:pt x="246" y="594"/>
                    </a:lnTo>
                    <a:lnTo>
                      <a:pt x="237" y="570"/>
                    </a:lnTo>
                    <a:lnTo>
                      <a:pt x="224" y="548"/>
                    </a:lnTo>
                    <a:lnTo>
                      <a:pt x="213" y="530"/>
                    </a:lnTo>
                    <a:lnTo>
                      <a:pt x="202" y="515"/>
                    </a:lnTo>
                    <a:lnTo>
                      <a:pt x="191" y="499"/>
                    </a:lnTo>
                    <a:lnTo>
                      <a:pt x="180" y="486"/>
                    </a:lnTo>
                    <a:lnTo>
                      <a:pt x="167" y="470"/>
                    </a:lnTo>
                    <a:lnTo>
                      <a:pt x="154" y="459"/>
                    </a:lnTo>
                    <a:lnTo>
                      <a:pt x="140" y="444"/>
                    </a:lnTo>
                    <a:lnTo>
                      <a:pt x="129" y="432"/>
                    </a:lnTo>
                    <a:lnTo>
                      <a:pt x="114" y="421"/>
                    </a:lnTo>
                    <a:lnTo>
                      <a:pt x="94" y="410"/>
                    </a:lnTo>
                    <a:lnTo>
                      <a:pt x="79" y="399"/>
                    </a:lnTo>
                    <a:lnTo>
                      <a:pt x="66" y="393"/>
                    </a:lnTo>
                    <a:lnTo>
                      <a:pt x="46" y="381"/>
                    </a:lnTo>
                    <a:lnTo>
                      <a:pt x="29" y="373"/>
                    </a:lnTo>
                    <a:lnTo>
                      <a:pt x="0" y="36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tIns="68665" bIns="68665" anchor="ctr"/>
              <a:lstStyle/>
              <a:p>
                <a:endParaRPr lang="en-GB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2F42C797-6389-F898-836F-352774E181A1}"/>
                  </a:ext>
                </a:extLst>
              </p:cNvPr>
              <p:cNvSpPr/>
              <p:nvPr/>
            </p:nvSpPr>
            <p:spPr>
              <a:xfrm rot="8570622" flipH="1">
                <a:off x="5448190" y="2677445"/>
                <a:ext cx="1438858" cy="1766685"/>
              </a:xfrm>
              <a:custGeom>
                <a:avLst/>
                <a:gdLst>
                  <a:gd name="T0" fmla="*/ 617 w 1018"/>
                  <a:gd name="T1" fmla="*/ 171 h 1153"/>
                  <a:gd name="T2" fmla="*/ 579 w 1018"/>
                  <a:gd name="T3" fmla="*/ 179 h 1153"/>
                  <a:gd name="T4" fmla="*/ 551 w 1018"/>
                  <a:gd name="T5" fmla="*/ 186 h 1153"/>
                  <a:gd name="T6" fmla="*/ 522 w 1018"/>
                  <a:gd name="T7" fmla="*/ 195 h 1153"/>
                  <a:gd name="T8" fmla="*/ 491 w 1018"/>
                  <a:gd name="T9" fmla="*/ 206 h 1153"/>
                  <a:gd name="T10" fmla="*/ 455 w 1018"/>
                  <a:gd name="T11" fmla="*/ 219 h 1153"/>
                  <a:gd name="T12" fmla="*/ 422 w 1018"/>
                  <a:gd name="T13" fmla="*/ 235 h 1153"/>
                  <a:gd name="T14" fmla="*/ 389 w 1018"/>
                  <a:gd name="T15" fmla="*/ 250 h 1153"/>
                  <a:gd name="T16" fmla="*/ 363 w 1018"/>
                  <a:gd name="T17" fmla="*/ 268 h 1153"/>
                  <a:gd name="T18" fmla="*/ 334 w 1018"/>
                  <a:gd name="T19" fmla="*/ 286 h 1153"/>
                  <a:gd name="T20" fmla="*/ 303 w 1018"/>
                  <a:gd name="T21" fmla="*/ 308 h 1153"/>
                  <a:gd name="T22" fmla="*/ 276 w 1018"/>
                  <a:gd name="T23" fmla="*/ 328 h 1153"/>
                  <a:gd name="T24" fmla="*/ 234 w 1018"/>
                  <a:gd name="T25" fmla="*/ 366 h 1153"/>
                  <a:gd name="T26" fmla="*/ 197 w 1018"/>
                  <a:gd name="T27" fmla="*/ 405 h 1153"/>
                  <a:gd name="T28" fmla="*/ 168 w 1018"/>
                  <a:gd name="T29" fmla="*/ 439 h 1153"/>
                  <a:gd name="T30" fmla="*/ 137 w 1018"/>
                  <a:gd name="T31" fmla="*/ 481 h 1153"/>
                  <a:gd name="T32" fmla="*/ 108 w 1018"/>
                  <a:gd name="T33" fmla="*/ 525 h 1153"/>
                  <a:gd name="T34" fmla="*/ 84 w 1018"/>
                  <a:gd name="T35" fmla="*/ 569 h 1153"/>
                  <a:gd name="T36" fmla="*/ 60 w 1018"/>
                  <a:gd name="T37" fmla="*/ 618 h 1153"/>
                  <a:gd name="T38" fmla="*/ 42 w 1018"/>
                  <a:gd name="T39" fmla="*/ 669 h 1153"/>
                  <a:gd name="T40" fmla="*/ 22 w 1018"/>
                  <a:gd name="T41" fmla="*/ 733 h 1153"/>
                  <a:gd name="T42" fmla="*/ 11 w 1018"/>
                  <a:gd name="T43" fmla="*/ 798 h 1153"/>
                  <a:gd name="T44" fmla="*/ 2 w 1018"/>
                  <a:gd name="T45" fmla="*/ 880 h 1153"/>
                  <a:gd name="T46" fmla="*/ 2 w 1018"/>
                  <a:gd name="T47" fmla="*/ 948 h 1153"/>
                  <a:gd name="T48" fmla="*/ 9 w 1018"/>
                  <a:gd name="T49" fmla="*/ 1012 h 1153"/>
                  <a:gd name="T50" fmla="*/ 20 w 1018"/>
                  <a:gd name="T51" fmla="*/ 1079 h 1153"/>
                  <a:gd name="T52" fmla="*/ 40 w 1018"/>
                  <a:gd name="T53" fmla="*/ 1152 h 1153"/>
                  <a:gd name="T54" fmla="*/ 360 w 1018"/>
                  <a:gd name="T55" fmla="*/ 988 h 1153"/>
                  <a:gd name="T56" fmla="*/ 354 w 1018"/>
                  <a:gd name="T57" fmla="*/ 928 h 1153"/>
                  <a:gd name="T58" fmla="*/ 354 w 1018"/>
                  <a:gd name="T59" fmla="*/ 873 h 1153"/>
                  <a:gd name="T60" fmla="*/ 363 w 1018"/>
                  <a:gd name="T61" fmla="*/ 815 h 1153"/>
                  <a:gd name="T62" fmla="*/ 382 w 1018"/>
                  <a:gd name="T63" fmla="*/ 762 h 1153"/>
                  <a:gd name="T64" fmla="*/ 405 w 1018"/>
                  <a:gd name="T65" fmla="*/ 716 h 1153"/>
                  <a:gd name="T66" fmla="*/ 424 w 1018"/>
                  <a:gd name="T67" fmla="*/ 682 h 1153"/>
                  <a:gd name="T68" fmla="*/ 449 w 1018"/>
                  <a:gd name="T69" fmla="*/ 654 h 1153"/>
                  <a:gd name="T70" fmla="*/ 475 w 1018"/>
                  <a:gd name="T71" fmla="*/ 627 h 1153"/>
                  <a:gd name="T72" fmla="*/ 500 w 1018"/>
                  <a:gd name="T73" fmla="*/ 603 h 1153"/>
                  <a:gd name="T74" fmla="*/ 535 w 1018"/>
                  <a:gd name="T75" fmla="*/ 578 h 1153"/>
                  <a:gd name="T76" fmla="*/ 564 w 1018"/>
                  <a:gd name="T77" fmla="*/ 560 h 1153"/>
                  <a:gd name="T78" fmla="*/ 599 w 1018"/>
                  <a:gd name="T79" fmla="*/ 543 h 1153"/>
                  <a:gd name="T80" fmla="*/ 630 w 1018"/>
                  <a:gd name="T81" fmla="*/ 532 h 1153"/>
                  <a:gd name="T82" fmla="*/ 674 w 1018"/>
                  <a:gd name="T83" fmla="*/ 523 h 1153"/>
                  <a:gd name="T84" fmla="*/ 719 w 1018"/>
                  <a:gd name="T85" fmla="*/ 518 h 1153"/>
                  <a:gd name="T86" fmla="*/ 732 w 1018"/>
                  <a:gd name="T87" fmla="*/ 704 h 1153"/>
                  <a:gd name="T88" fmla="*/ 732 w 1018"/>
                  <a:gd name="T89" fmla="*/ 0 h 1153"/>
                  <a:gd name="T90" fmla="*/ 716 w 1018"/>
                  <a:gd name="T91" fmla="*/ 162 h 1153"/>
                  <a:gd name="T92" fmla="*/ 672 w 1018"/>
                  <a:gd name="T93" fmla="*/ 164 h 1153"/>
                  <a:gd name="T94" fmla="*/ 630 w 1018"/>
                  <a:gd name="T95" fmla="*/ 168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8" h="1153">
                    <a:moveTo>
                      <a:pt x="630" y="168"/>
                    </a:moveTo>
                    <a:lnTo>
                      <a:pt x="617" y="171"/>
                    </a:lnTo>
                    <a:lnTo>
                      <a:pt x="597" y="175"/>
                    </a:lnTo>
                    <a:lnTo>
                      <a:pt x="579" y="179"/>
                    </a:lnTo>
                    <a:lnTo>
                      <a:pt x="566" y="182"/>
                    </a:lnTo>
                    <a:lnTo>
                      <a:pt x="551" y="186"/>
                    </a:lnTo>
                    <a:lnTo>
                      <a:pt x="537" y="191"/>
                    </a:lnTo>
                    <a:lnTo>
                      <a:pt x="522" y="195"/>
                    </a:lnTo>
                    <a:lnTo>
                      <a:pt x="506" y="199"/>
                    </a:lnTo>
                    <a:lnTo>
                      <a:pt x="491" y="206"/>
                    </a:lnTo>
                    <a:lnTo>
                      <a:pt x="471" y="213"/>
                    </a:lnTo>
                    <a:lnTo>
                      <a:pt x="455" y="219"/>
                    </a:lnTo>
                    <a:lnTo>
                      <a:pt x="440" y="226"/>
                    </a:lnTo>
                    <a:lnTo>
                      <a:pt x="422" y="235"/>
                    </a:lnTo>
                    <a:lnTo>
                      <a:pt x="405" y="244"/>
                    </a:lnTo>
                    <a:lnTo>
                      <a:pt x="389" y="250"/>
                    </a:lnTo>
                    <a:lnTo>
                      <a:pt x="376" y="259"/>
                    </a:lnTo>
                    <a:lnTo>
                      <a:pt x="363" y="268"/>
                    </a:lnTo>
                    <a:lnTo>
                      <a:pt x="349" y="277"/>
                    </a:lnTo>
                    <a:lnTo>
                      <a:pt x="334" y="286"/>
                    </a:lnTo>
                    <a:lnTo>
                      <a:pt x="318" y="297"/>
                    </a:lnTo>
                    <a:lnTo>
                      <a:pt x="303" y="308"/>
                    </a:lnTo>
                    <a:lnTo>
                      <a:pt x="290" y="319"/>
                    </a:lnTo>
                    <a:lnTo>
                      <a:pt x="276" y="328"/>
                    </a:lnTo>
                    <a:lnTo>
                      <a:pt x="256" y="346"/>
                    </a:lnTo>
                    <a:lnTo>
                      <a:pt x="234" y="366"/>
                    </a:lnTo>
                    <a:lnTo>
                      <a:pt x="217" y="381"/>
                    </a:lnTo>
                    <a:lnTo>
                      <a:pt x="197" y="405"/>
                    </a:lnTo>
                    <a:lnTo>
                      <a:pt x="184" y="421"/>
                    </a:lnTo>
                    <a:lnTo>
                      <a:pt x="168" y="439"/>
                    </a:lnTo>
                    <a:lnTo>
                      <a:pt x="150" y="461"/>
                    </a:lnTo>
                    <a:lnTo>
                      <a:pt x="137" y="481"/>
                    </a:lnTo>
                    <a:lnTo>
                      <a:pt x="122" y="503"/>
                    </a:lnTo>
                    <a:lnTo>
                      <a:pt x="108" y="525"/>
                    </a:lnTo>
                    <a:lnTo>
                      <a:pt x="95" y="549"/>
                    </a:lnTo>
                    <a:lnTo>
                      <a:pt x="84" y="569"/>
                    </a:lnTo>
                    <a:lnTo>
                      <a:pt x="71" y="594"/>
                    </a:lnTo>
                    <a:lnTo>
                      <a:pt x="60" y="618"/>
                    </a:lnTo>
                    <a:lnTo>
                      <a:pt x="51" y="642"/>
                    </a:lnTo>
                    <a:lnTo>
                      <a:pt x="42" y="669"/>
                    </a:lnTo>
                    <a:lnTo>
                      <a:pt x="31" y="702"/>
                    </a:lnTo>
                    <a:lnTo>
                      <a:pt x="22" y="733"/>
                    </a:lnTo>
                    <a:lnTo>
                      <a:pt x="15" y="767"/>
                    </a:lnTo>
                    <a:lnTo>
                      <a:pt x="11" y="798"/>
                    </a:lnTo>
                    <a:lnTo>
                      <a:pt x="7" y="833"/>
                    </a:lnTo>
                    <a:lnTo>
                      <a:pt x="2" y="880"/>
                    </a:lnTo>
                    <a:lnTo>
                      <a:pt x="0" y="913"/>
                    </a:lnTo>
                    <a:lnTo>
                      <a:pt x="2" y="948"/>
                    </a:lnTo>
                    <a:lnTo>
                      <a:pt x="4" y="981"/>
                    </a:lnTo>
                    <a:lnTo>
                      <a:pt x="9" y="1012"/>
                    </a:lnTo>
                    <a:lnTo>
                      <a:pt x="13" y="1046"/>
                    </a:lnTo>
                    <a:lnTo>
                      <a:pt x="20" y="1079"/>
                    </a:lnTo>
                    <a:lnTo>
                      <a:pt x="29" y="1114"/>
                    </a:lnTo>
                    <a:lnTo>
                      <a:pt x="40" y="1152"/>
                    </a:lnTo>
                    <a:lnTo>
                      <a:pt x="106" y="944"/>
                    </a:lnTo>
                    <a:lnTo>
                      <a:pt x="360" y="988"/>
                    </a:lnTo>
                    <a:lnTo>
                      <a:pt x="356" y="950"/>
                    </a:lnTo>
                    <a:lnTo>
                      <a:pt x="354" y="928"/>
                    </a:lnTo>
                    <a:lnTo>
                      <a:pt x="354" y="902"/>
                    </a:lnTo>
                    <a:lnTo>
                      <a:pt x="354" y="873"/>
                    </a:lnTo>
                    <a:lnTo>
                      <a:pt x="358" y="846"/>
                    </a:lnTo>
                    <a:lnTo>
                      <a:pt x="363" y="815"/>
                    </a:lnTo>
                    <a:lnTo>
                      <a:pt x="371" y="791"/>
                    </a:lnTo>
                    <a:lnTo>
                      <a:pt x="382" y="762"/>
                    </a:lnTo>
                    <a:lnTo>
                      <a:pt x="391" y="738"/>
                    </a:lnTo>
                    <a:lnTo>
                      <a:pt x="405" y="716"/>
                    </a:lnTo>
                    <a:lnTo>
                      <a:pt x="416" y="698"/>
                    </a:lnTo>
                    <a:lnTo>
                      <a:pt x="424" y="682"/>
                    </a:lnTo>
                    <a:lnTo>
                      <a:pt x="436" y="669"/>
                    </a:lnTo>
                    <a:lnTo>
                      <a:pt x="449" y="654"/>
                    </a:lnTo>
                    <a:lnTo>
                      <a:pt x="462" y="638"/>
                    </a:lnTo>
                    <a:lnTo>
                      <a:pt x="475" y="627"/>
                    </a:lnTo>
                    <a:lnTo>
                      <a:pt x="486" y="614"/>
                    </a:lnTo>
                    <a:lnTo>
                      <a:pt x="500" y="603"/>
                    </a:lnTo>
                    <a:lnTo>
                      <a:pt x="515" y="589"/>
                    </a:lnTo>
                    <a:lnTo>
                      <a:pt x="535" y="578"/>
                    </a:lnTo>
                    <a:lnTo>
                      <a:pt x="551" y="567"/>
                    </a:lnTo>
                    <a:lnTo>
                      <a:pt x="564" y="560"/>
                    </a:lnTo>
                    <a:lnTo>
                      <a:pt x="581" y="549"/>
                    </a:lnTo>
                    <a:lnTo>
                      <a:pt x="599" y="543"/>
                    </a:lnTo>
                    <a:lnTo>
                      <a:pt x="615" y="538"/>
                    </a:lnTo>
                    <a:lnTo>
                      <a:pt x="630" y="532"/>
                    </a:lnTo>
                    <a:lnTo>
                      <a:pt x="652" y="527"/>
                    </a:lnTo>
                    <a:lnTo>
                      <a:pt x="674" y="523"/>
                    </a:lnTo>
                    <a:lnTo>
                      <a:pt x="696" y="521"/>
                    </a:lnTo>
                    <a:lnTo>
                      <a:pt x="719" y="518"/>
                    </a:lnTo>
                    <a:lnTo>
                      <a:pt x="732" y="518"/>
                    </a:lnTo>
                    <a:lnTo>
                      <a:pt x="732" y="704"/>
                    </a:lnTo>
                    <a:lnTo>
                      <a:pt x="1017" y="359"/>
                    </a:lnTo>
                    <a:lnTo>
                      <a:pt x="732" y="0"/>
                    </a:lnTo>
                    <a:lnTo>
                      <a:pt x="732" y="162"/>
                    </a:lnTo>
                    <a:lnTo>
                      <a:pt x="716" y="162"/>
                    </a:lnTo>
                    <a:lnTo>
                      <a:pt x="694" y="164"/>
                    </a:lnTo>
                    <a:lnTo>
                      <a:pt x="672" y="164"/>
                    </a:lnTo>
                    <a:lnTo>
                      <a:pt x="650" y="166"/>
                    </a:lnTo>
                    <a:lnTo>
                      <a:pt x="630" y="1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12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C76875D-FD6B-CDF0-2DD8-9248EE2D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3512" y="2092398"/>
              <a:ext cx="803262" cy="803262"/>
            </a:xfrm>
            <a:prstGeom prst="rect">
              <a:avLst/>
            </a:prstGeom>
          </p:spPr>
        </p:pic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22D6ADF-23A4-C561-EB59-B0BB91BDDF1A}"/>
              </a:ext>
            </a:extLst>
          </p:cNvPr>
          <p:cNvSpPr txBox="1">
            <a:spLocks/>
          </p:cNvSpPr>
          <p:nvPr/>
        </p:nvSpPr>
        <p:spPr>
          <a:xfrm>
            <a:off x="203199" y="1532549"/>
            <a:ext cx="3288016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eaLnBrk="1" hangingPunct="1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42900" eaLnBrk="1" hangingPunct="1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+mn-ea"/>
                <a:cs typeface="+mn-cs"/>
              </a:defRPr>
            </a:lvl2pPr>
            <a:lvl3pPr marL="1080000" indent="-342900" eaLnBrk="1" hangingPunct="1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HK" sz="1800" i="1" dirty="0"/>
              <a:t>Are law firms going to increase investments in legal tech? </a:t>
            </a:r>
          </a:p>
          <a:p>
            <a:pPr marL="0" indent="0" algn="r">
              <a:buNone/>
            </a:pPr>
            <a:r>
              <a:rPr lang="en-GB" sz="1800" i="1" dirty="0"/>
              <a:t>Do lawyers need new skill sets?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AA0B717-D2FA-7A2E-5F68-B8F65DB0C082}"/>
              </a:ext>
            </a:extLst>
          </p:cNvPr>
          <p:cNvSpPr txBox="1">
            <a:spLocks/>
          </p:cNvSpPr>
          <p:nvPr/>
        </p:nvSpPr>
        <p:spPr>
          <a:xfrm>
            <a:off x="6010706" y="1530708"/>
            <a:ext cx="2930094" cy="118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eaLnBrk="1" hangingPunct="1">
              <a:spcAft>
                <a:spcPts val="600"/>
              </a:spcAft>
              <a:buClr>
                <a:srgbClr val="E17A38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42900" eaLnBrk="1" hangingPunct="1">
              <a:spcAft>
                <a:spcPts val="600"/>
              </a:spcAft>
              <a:buClr>
                <a:srgbClr val="E17A38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+mn-ea"/>
                <a:cs typeface="+mn-cs"/>
              </a:defRPr>
            </a:lvl2pPr>
            <a:lvl3pPr marL="1080000" indent="-342900" eaLnBrk="1" hangingPunct="1">
              <a:spcAft>
                <a:spcPts val="600"/>
              </a:spcAft>
              <a:buClr>
                <a:srgbClr val="E17A38"/>
              </a:buClr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/>
              <a:t>What are the new areas for the use of legal tech? </a:t>
            </a:r>
          </a:p>
          <a:p>
            <a:pPr marL="0" indent="0">
              <a:buNone/>
            </a:pPr>
            <a:r>
              <a:rPr lang="en-GB" sz="1800" i="1" dirty="0"/>
              <a:t>Will generative AI solve everything </a:t>
            </a:r>
            <a:r>
              <a:rPr lang="en-GB" sz="1800" i="1" u="sng" dirty="0"/>
              <a:t>or</a:t>
            </a:r>
            <a:r>
              <a:rPr lang="en-GB" sz="1800" i="1" dirty="0"/>
              <a:t> anything? </a:t>
            </a:r>
            <a:endParaRPr lang="en-HK" sz="18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43646-37F3-6466-F709-61E8CF1C11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476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0790C7-522A-DC8B-0862-A43C3CA6FD47}"/>
              </a:ext>
            </a:extLst>
          </p:cNvPr>
          <p:cNvSpPr txBox="1">
            <a:spLocks/>
          </p:cNvSpPr>
          <p:nvPr/>
        </p:nvSpPr>
        <p:spPr>
          <a:xfrm>
            <a:off x="290455" y="3815536"/>
            <a:ext cx="7424796" cy="553998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/>
          </a:p>
          <a:p>
            <a:pPr defTabSz="914400"/>
            <a:endParaRPr/>
          </a:p>
          <a:p>
            <a:pPr defTabSz="914400"/>
            <a:endParaRPr/>
          </a:p>
          <a:p>
            <a:pPr defTabSz="914400"/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9DB260E-0884-5DC9-04E0-2F4E49342781}"/>
              </a:ext>
            </a:extLst>
          </p:cNvPr>
          <p:cNvSpPr txBox="1">
            <a:spLocks/>
          </p:cNvSpPr>
          <p:nvPr/>
        </p:nvSpPr>
        <p:spPr>
          <a:xfrm>
            <a:off x="2851301" y="2580928"/>
            <a:ext cx="2862998" cy="163749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eaLnBrk="1" hangingPunct="1">
              <a:defRPr sz="1200" b="0" i="0" baseline="0">
                <a:solidFill>
                  <a:srgbClr val="1D3544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GB" kern="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F3C68AC-8140-E851-50E5-F4F90216A488}"/>
              </a:ext>
            </a:extLst>
          </p:cNvPr>
          <p:cNvSpPr txBox="1">
            <a:spLocks/>
          </p:cNvSpPr>
          <p:nvPr/>
        </p:nvSpPr>
        <p:spPr>
          <a:xfrm>
            <a:off x="442855" y="3967936"/>
            <a:ext cx="7424796" cy="553998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/>
          </a:p>
          <a:p>
            <a:pPr defTabSz="914400"/>
            <a:endParaRPr/>
          </a:p>
          <a:p>
            <a:pPr defTabSz="914400"/>
            <a:endParaRPr/>
          </a:p>
          <a:p>
            <a:pPr defTabSz="914400"/>
            <a:endParaRPr/>
          </a:p>
        </p:txBody>
      </p:sp>
    </p:spTree>
    <p:extLst>
      <p:ext uri="{BB962C8B-B14F-4D97-AF65-F5344CB8AC3E}">
        <p14:creationId xmlns:p14="http://schemas.microsoft.com/office/powerpoint/2010/main" val="233905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E0362-6D6B-C084-5F2F-F4E4F0AD17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pPr marL="2540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C2937-C1E7-C0A3-3A22-1EBA1351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777DB-8321-96F5-15AD-89EACFF3C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B5270-0386-19AD-AB10-E0AE9DA85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FFFF98-AEFE-19E0-7026-75E2480CC2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62EE3-F591-A009-3F5F-42711ECDF632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de 1 Recording">
            <a:hlinkClick r:id="" action="ppaction://media"/>
            <a:extLst>
              <a:ext uri="{FF2B5EF4-FFF2-40B4-BE49-F238E27FC236}">
                <a16:creationId xmlns:a16="http://schemas.microsoft.com/office/drawing/2014/main" id="{A510236D-7606-B037-465E-DB9C0A044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632" y="4585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43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EEF01-7024-C3C5-8649-27A96F1C19C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009FA-A6FF-3B03-5F17-231EC1D66D5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0525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367781-15E6-C891-A6C0-47BBD94DBE90}"/>
              </a:ext>
            </a:extLst>
          </p:cNvPr>
          <p:cNvSpPr/>
          <p:nvPr/>
        </p:nvSpPr>
        <p:spPr>
          <a:xfrm>
            <a:off x="2590800" y="1931194"/>
            <a:ext cx="6045200" cy="12874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Have you used legal tech in your M&amp;A matters?</a:t>
            </a:r>
            <a:endParaRPr lang="en-HK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6C550-375B-BE1E-012C-A53D0658CF8D}"/>
              </a:ext>
            </a:extLst>
          </p:cNvPr>
          <p:cNvSpPr/>
          <p:nvPr/>
        </p:nvSpPr>
        <p:spPr>
          <a:xfrm>
            <a:off x="2590800" y="438785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HK" sz="1400">
              <a:solidFill>
                <a:srgbClr val="5B5B5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B4883D-71A3-EEDF-BB37-C4EC2174C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19" y="-1"/>
            <a:ext cx="4402181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674BE-DFBF-F246-256F-56EA7F892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pPr marL="2540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91EE3-86BE-3B53-63D7-6D954206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46A9E-BAE8-F85C-A47E-825A3130C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2AC6D-D1D3-C2DC-951D-A2E664B828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C04B88-C4A7-7A25-7482-F33E1EC3B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3E314-DA76-4376-0990-53018B99BC54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de 3 Recording">
            <a:hlinkClick r:id="" action="ppaction://media"/>
            <a:extLst>
              <a:ext uri="{FF2B5EF4-FFF2-40B4-BE49-F238E27FC236}">
                <a16:creationId xmlns:a16="http://schemas.microsoft.com/office/drawing/2014/main" id="{291819EB-A620-08D4-C7C8-4C35A2A28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947" y="45227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976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F9AF-A346-71F2-C4EB-E47D717A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00" y="321322"/>
            <a:ext cx="8491900" cy="553998"/>
          </a:xfrm>
        </p:spPr>
        <p:txBody>
          <a:bodyPr>
            <a:normAutofit/>
          </a:bodyPr>
          <a:lstStyle/>
          <a:p>
            <a:r>
              <a:rPr lang="en-GB" dirty="0"/>
              <a:t>How has legal tech been used in M&amp;A matters?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62ADA-FFEB-2FEF-ED13-72125834C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939" y="2172109"/>
            <a:ext cx="2208799" cy="504000"/>
          </a:xfrm>
        </p:spPr>
        <p:txBody>
          <a:bodyPr/>
          <a:lstStyle/>
          <a:p>
            <a:r>
              <a:rPr lang="en-GB" sz="1800" b="1" u="sng" dirty="0"/>
              <a:t>Project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4DF9B-D174-40CC-7564-62ADE9FF3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1644" y="2177150"/>
            <a:ext cx="2468952" cy="504000"/>
          </a:xfrm>
        </p:spPr>
        <p:txBody>
          <a:bodyPr/>
          <a:lstStyle/>
          <a:p>
            <a:r>
              <a:rPr lang="en-GB" sz="1800" b="1" u="sng" dirty="0"/>
              <a:t>Document Drafting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02F71-2B40-665C-B374-B0FB04F31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222" y="2172109"/>
            <a:ext cx="1652014" cy="504000"/>
          </a:xfrm>
        </p:spPr>
        <p:txBody>
          <a:bodyPr/>
          <a:lstStyle/>
          <a:p>
            <a:r>
              <a:rPr lang="en-GB" sz="1800" b="1" u="sng" dirty="0"/>
              <a:t>Due Diligence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E3931F-F70F-9991-18BF-34CA277B4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461" y="1722254"/>
            <a:ext cx="546371" cy="546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E9BAC1-0AC5-E142-C573-550DC49A8BC2}"/>
              </a:ext>
            </a:extLst>
          </p:cNvPr>
          <p:cNvSpPr txBox="1"/>
          <p:nvPr/>
        </p:nvSpPr>
        <p:spPr>
          <a:xfrm>
            <a:off x="525222" y="2574925"/>
            <a:ext cx="206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endParaRPr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1D66AF-AE33-9E95-DBA3-8B8402196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0762" y="1722253"/>
            <a:ext cx="546372" cy="546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97C273-D9D6-03AB-05A2-3CD327F158F0}"/>
              </a:ext>
            </a:extLst>
          </p:cNvPr>
          <p:cNvSpPr txBox="1"/>
          <p:nvPr/>
        </p:nvSpPr>
        <p:spPr>
          <a:xfrm>
            <a:off x="5948737" y="2574924"/>
            <a:ext cx="2670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227D4F-BFA3-C322-3723-880ABE59C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5628" y="1722253"/>
            <a:ext cx="546372" cy="5463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EBA38-C0C5-FC79-3BCC-68290CB702B0}"/>
              </a:ext>
            </a:extLst>
          </p:cNvPr>
          <p:cNvSpPr txBox="1"/>
          <p:nvPr/>
        </p:nvSpPr>
        <p:spPr>
          <a:xfrm>
            <a:off x="3105799" y="2574925"/>
            <a:ext cx="2027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73E56F-C1AF-FFCF-AC61-3B1B2060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t>5</a:t>
            </a:fld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670DE43-B8CA-D49A-B74F-A7C3F0DE3887}"/>
              </a:ext>
            </a:extLst>
          </p:cNvPr>
          <p:cNvSpPr txBox="1">
            <a:spLocks/>
          </p:cNvSpPr>
          <p:nvPr/>
        </p:nvSpPr>
        <p:spPr>
          <a:xfrm>
            <a:off x="2959776" y="2629143"/>
            <a:ext cx="2406056" cy="147069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algn="ctr" eaLnBrk="1" hangingPunct="1">
              <a:defRPr sz="12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BB9C722-3D15-4F8C-4BC4-618A6DE919E0}"/>
              </a:ext>
            </a:extLst>
          </p:cNvPr>
          <p:cNvSpPr txBox="1">
            <a:spLocks/>
          </p:cNvSpPr>
          <p:nvPr/>
        </p:nvSpPr>
        <p:spPr>
          <a:xfrm>
            <a:off x="490824" y="2629143"/>
            <a:ext cx="2266412" cy="147069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algn="ctr" eaLnBrk="1" hangingPunct="1">
              <a:defRPr sz="12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>
              <a:buFont typeface="Arial" panose="020B0604020202020204" pitchFamily="34" charset="0"/>
              <a:buChar char="•"/>
            </a:pPr>
            <a:endParaRPr/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144919-84D6-58C5-E192-063E26DF496E}"/>
              </a:ext>
            </a:extLst>
          </p:cNvPr>
          <p:cNvSpPr txBox="1">
            <a:spLocks/>
          </p:cNvSpPr>
          <p:nvPr/>
        </p:nvSpPr>
        <p:spPr>
          <a:xfrm>
            <a:off x="5983136" y="2653943"/>
            <a:ext cx="2670041" cy="147069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algn="ctr" eaLnBrk="1" hangingPunct="1">
              <a:defRPr sz="12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>
              <a:buFont typeface="Arial" panose="020B0604020202020204" pitchFamily="34" charset="0"/>
              <a:buChar char="•"/>
            </a:pPr>
            <a:endParaRPr/>
          </a:p>
          <a:p>
            <a:pPr marL="285750" indent="-285750" algn="l" defTabSz="914400">
              <a:buFont typeface="Arial" panose="020B0604020202020204" pitchFamily="34" charset="0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714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887DF-F97F-4520-EDD4-3F8F2CEA99B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FB016E-CA30-909C-A525-0434B78AEEB2}"/>
              </a:ext>
            </a:extLst>
          </p:cNvPr>
          <p:cNvSpPr/>
          <p:nvPr/>
        </p:nvSpPr>
        <p:spPr>
          <a:xfrm>
            <a:off x="2590800" y="1507683"/>
            <a:ext cx="6045200" cy="12874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K" sz="3600" b="1" dirty="0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E95AF-98A7-41E5-FB7C-51DE4D2E5D65}"/>
              </a:ext>
            </a:extLst>
          </p:cNvPr>
          <p:cNvSpPr/>
          <p:nvPr/>
        </p:nvSpPr>
        <p:spPr>
          <a:xfrm>
            <a:off x="2590800" y="438785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5B5B5B"/>
                </a:solidFill>
              </a:rPr>
              <a:t>ⓘ</a:t>
            </a:r>
            <a:r>
              <a:rPr lang="en-US" sz="1400" dirty="0">
                <a:solidFill>
                  <a:srgbClr val="5B5B5B"/>
                </a:solidFill>
              </a:rPr>
              <a:t> Start presenting to display the poll results on this slide.</a:t>
            </a:r>
            <a:endParaRPr lang="en-HK" sz="1400" dirty="0">
              <a:solidFill>
                <a:srgbClr val="5B5B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16BC4-A141-E8B4-3FB7-C059E6E4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19" y="-23806"/>
            <a:ext cx="4402181" cy="1828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2918E5-DB81-309B-B979-0F4987E6FA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0525"/>
            <a:ext cx="1828800" cy="1828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B7C914-94AD-96FD-8065-DBFD911CBFBE}"/>
              </a:ext>
            </a:extLst>
          </p:cNvPr>
          <p:cNvSpPr/>
          <p:nvPr/>
        </p:nvSpPr>
        <p:spPr>
          <a:xfrm>
            <a:off x="2590800" y="1931194"/>
            <a:ext cx="6045200" cy="12874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5B5B5B"/>
                </a:solidFill>
              </a:rPr>
              <a:t>Why do you use legal tech in your M&amp;A matters?</a:t>
            </a:r>
            <a:endParaRPr lang="en-HK" sz="3200" b="1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6AC39FD-EDEE-C23D-10B4-E7DA75DD2D5E}"/>
              </a:ext>
            </a:extLst>
          </p:cNvPr>
          <p:cNvGrpSpPr/>
          <p:nvPr/>
        </p:nvGrpSpPr>
        <p:grpSpPr>
          <a:xfrm>
            <a:off x="2011831" y="2885528"/>
            <a:ext cx="2139982" cy="2139983"/>
            <a:chOff x="1529185" y="2889431"/>
            <a:chExt cx="2139982" cy="21399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6C3563-DB0A-F50C-D97E-CDCB7B599D81}"/>
                </a:ext>
              </a:extLst>
            </p:cNvPr>
            <p:cNvSpPr/>
            <p:nvPr/>
          </p:nvSpPr>
          <p:spPr>
            <a:xfrm>
              <a:off x="1529185" y="2889431"/>
              <a:ext cx="2139982" cy="21399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E6432278-CCC6-592A-4CA6-CE8C1D8B1999}"/>
                </a:ext>
              </a:extLst>
            </p:cNvPr>
            <p:cNvSpPr txBox="1">
              <a:spLocks/>
            </p:cNvSpPr>
            <p:nvPr/>
          </p:nvSpPr>
          <p:spPr>
            <a:xfrm>
              <a:off x="1828251" y="3466980"/>
              <a:ext cx="1541851" cy="984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eaLnBrk="1" hangingPunct="1">
                <a:spcAft>
                  <a:spcPts val="600"/>
                </a:spcAft>
                <a:buClr>
                  <a:srgbClr val="E17A38"/>
                </a:buClr>
                <a:buFont typeface="Arial" panose="020B0604020202020204" pitchFamily="34" charset="0"/>
                <a:buChar char="•"/>
                <a:defRPr sz="1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Courier New" panose="02070309020205020404" pitchFamily="49" charset="0"/>
                <a:buChar char="o"/>
                <a:defRPr sz="1200">
                  <a:latin typeface="+mn-lt"/>
                  <a:ea typeface="+mn-ea"/>
                  <a:cs typeface="+mn-cs"/>
                </a:defRPr>
              </a:lvl2pPr>
              <a:lvl3pPr marL="108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Wingdings" panose="05000000000000000000" pitchFamily="2" charset="2"/>
                <a:buChar char="§"/>
                <a:defRPr sz="1200"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 sz="1600"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 sz="1600"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buNone/>
              </a:pPr>
              <a:r>
                <a:rPr lang="en-GB" sz="1600" kern="0" dirty="0">
                  <a:solidFill>
                    <a:schemeClr val="bg1"/>
                  </a:solidFill>
                </a:rPr>
                <a:t>to meet young lawyers’ expectations/ demands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188A3B-FD2A-6D4D-0E68-E236847F1EB7}"/>
              </a:ext>
            </a:extLst>
          </p:cNvPr>
          <p:cNvGrpSpPr/>
          <p:nvPr/>
        </p:nvGrpSpPr>
        <p:grpSpPr>
          <a:xfrm>
            <a:off x="3364532" y="1068711"/>
            <a:ext cx="2139982" cy="2139983"/>
            <a:chOff x="2867327" y="1068711"/>
            <a:chExt cx="2139982" cy="213998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475A40-4981-A8C6-2B7F-6A11C810F3E1}"/>
                </a:ext>
              </a:extLst>
            </p:cNvPr>
            <p:cNvSpPr/>
            <p:nvPr/>
          </p:nvSpPr>
          <p:spPr>
            <a:xfrm>
              <a:off x="2867327" y="1068711"/>
              <a:ext cx="2139982" cy="2139983"/>
            </a:xfrm>
            <a:prstGeom prst="ellipse">
              <a:avLst/>
            </a:prstGeom>
            <a:solidFill>
              <a:srgbClr val="E17A3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8C896587-8295-64C8-B1C5-8805647A013A}"/>
                </a:ext>
              </a:extLst>
            </p:cNvPr>
            <p:cNvSpPr txBox="1">
              <a:spLocks/>
            </p:cNvSpPr>
            <p:nvPr/>
          </p:nvSpPr>
          <p:spPr>
            <a:xfrm>
              <a:off x="3101527" y="1769370"/>
              <a:ext cx="1671583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eaLnBrk="1" hangingPunct="1">
                <a:spcAft>
                  <a:spcPts val="600"/>
                </a:spcAft>
                <a:buClr>
                  <a:srgbClr val="E17A38"/>
                </a:buClr>
                <a:buFont typeface="Arial" panose="020B0604020202020204" pitchFamily="34" charset="0"/>
                <a:buChar char="•"/>
                <a:defRPr sz="1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Courier New" panose="02070309020205020404" pitchFamily="49" charset="0"/>
                <a:buChar char="o"/>
                <a:defRPr sz="1200">
                  <a:latin typeface="+mn-lt"/>
                  <a:ea typeface="+mn-ea"/>
                  <a:cs typeface="+mn-cs"/>
                </a:defRPr>
              </a:lvl2pPr>
              <a:lvl3pPr marL="108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Wingdings" panose="05000000000000000000" pitchFamily="2" charset="2"/>
                <a:buChar char="§"/>
                <a:defRPr sz="1200"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 sz="1600"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 sz="1600"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buNone/>
              </a:pPr>
              <a:r>
                <a:rPr lang="en-GB" sz="1600" kern="0" dirty="0">
                  <a:solidFill>
                    <a:schemeClr val="bg1"/>
                  </a:solidFill>
                </a:rPr>
                <a:t>the need for legal tech accelerated by Covid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09475-9CD6-684F-AC60-8FA70DFD18A5}"/>
              </a:ext>
            </a:extLst>
          </p:cNvPr>
          <p:cNvGrpSpPr/>
          <p:nvPr/>
        </p:nvGrpSpPr>
        <p:grpSpPr>
          <a:xfrm>
            <a:off x="6069934" y="1068710"/>
            <a:ext cx="2139982" cy="2139983"/>
            <a:chOff x="5813598" y="1068711"/>
            <a:chExt cx="2139982" cy="2139983"/>
          </a:xfrm>
          <a:solidFill>
            <a:srgbClr val="4F275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351C34-E10F-2691-394C-240E7F4CF78C}"/>
                </a:ext>
              </a:extLst>
            </p:cNvPr>
            <p:cNvSpPr/>
            <p:nvPr/>
          </p:nvSpPr>
          <p:spPr>
            <a:xfrm>
              <a:off x="5813598" y="1068711"/>
              <a:ext cx="2139982" cy="21399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6E0D4877-6424-386B-9360-4315E6E75033}"/>
                </a:ext>
              </a:extLst>
            </p:cNvPr>
            <p:cNvSpPr txBox="1">
              <a:spLocks/>
            </p:cNvSpPr>
            <p:nvPr/>
          </p:nvSpPr>
          <p:spPr>
            <a:xfrm>
              <a:off x="6124089" y="1769370"/>
              <a:ext cx="1519001" cy="738664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>
              <a:lvl1pPr marL="342900" indent="-342900" eaLnBrk="1" hangingPunct="1">
                <a:spcAft>
                  <a:spcPts val="600"/>
                </a:spcAft>
                <a:buClr>
                  <a:srgbClr val="E17A38"/>
                </a:buClr>
                <a:buFont typeface="Arial" panose="020B0604020202020204" pitchFamily="34" charset="0"/>
                <a:buChar char="•"/>
                <a:defRPr sz="1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Courier New" panose="02070309020205020404" pitchFamily="49" charset="0"/>
                <a:buChar char="o"/>
                <a:defRPr sz="1200">
                  <a:latin typeface="+mn-lt"/>
                  <a:ea typeface="+mn-ea"/>
                  <a:cs typeface="+mn-cs"/>
                </a:defRPr>
              </a:lvl2pPr>
              <a:lvl3pPr marL="108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Wingdings" panose="05000000000000000000" pitchFamily="2" charset="2"/>
                <a:buChar char="§"/>
                <a:defRPr sz="1200"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 sz="1600"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 sz="1600"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buNone/>
              </a:pPr>
              <a:r>
                <a:rPr lang="en-GB" sz="1600" kern="0" dirty="0">
                  <a:solidFill>
                    <a:schemeClr val="bg1"/>
                  </a:solidFill>
                </a:rPr>
                <a:t>to meet clients’ expectations / demands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854D5-632C-DB2E-3CC3-FEFA3158CB60}"/>
              </a:ext>
            </a:extLst>
          </p:cNvPr>
          <p:cNvGrpSpPr/>
          <p:nvPr/>
        </p:nvGrpSpPr>
        <p:grpSpPr>
          <a:xfrm>
            <a:off x="4717233" y="2885527"/>
            <a:ext cx="2139982" cy="2139983"/>
            <a:chOff x="4234587" y="2889431"/>
            <a:chExt cx="2139982" cy="213998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260D90-AF3D-FA57-74AE-A59783C2A48B}"/>
                </a:ext>
              </a:extLst>
            </p:cNvPr>
            <p:cNvSpPr/>
            <p:nvPr/>
          </p:nvSpPr>
          <p:spPr>
            <a:xfrm>
              <a:off x="4234587" y="2889431"/>
              <a:ext cx="2139982" cy="213998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7D9F956A-5125-EECC-00F8-9989E28664A3}"/>
                </a:ext>
              </a:extLst>
            </p:cNvPr>
            <p:cNvSpPr txBox="1">
              <a:spLocks/>
            </p:cNvSpPr>
            <p:nvPr/>
          </p:nvSpPr>
          <p:spPr>
            <a:xfrm>
              <a:off x="4512951" y="3590090"/>
              <a:ext cx="1583254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eaLnBrk="1" hangingPunct="1">
                <a:spcAft>
                  <a:spcPts val="600"/>
                </a:spcAft>
                <a:buClr>
                  <a:srgbClr val="E17A38"/>
                </a:buClr>
                <a:buFont typeface="Arial" panose="020B0604020202020204" pitchFamily="34" charset="0"/>
                <a:buChar char="•"/>
                <a:defRPr sz="1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Courier New" panose="02070309020205020404" pitchFamily="49" charset="0"/>
                <a:buChar char="o"/>
                <a:defRPr sz="1200">
                  <a:latin typeface="+mn-lt"/>
                  <a:ea typeface="+mn-ea"/>
                  <a:cs typeface="+mn-cs"/>
                </a:defRPr>
              </a:lvl2pPr>
              <a:lvl3pPr marL="108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Wingdings" panose="05000000000000000000" pitchFamily="2" charset="2"/>
                <a:buChar char="§"/>
                <a:defRPr sz="1200"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 sz="1600"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 sz="1600"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buNone/>
              </a:pPr>
              <a:r>
                <a:rPr lang="en-GB" sz="1600" kern="0" dirty="0">
                  <a:solidFill>
                    <a:schemeClr val="bg1"/>
                  </a:solidFill>
                </a:rPr>
                <a:t>the need to discharge professional duty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DB62D8-8707-B56F-6287-54F906C1D3A9}"/>
              </a:ext>
            </a:extLst>
          </p:cNvPr>
          <p:cNvGrpSpPr/>
          <p:nvPr/>
        </p:nvGrpSpPr>
        <p:grpSpPr>
          <a:xfrm>
            <a:off x="659130" y="1068711"/>
            <a:ext cx="2139982" cy="2139983"/>
            <a:chOff x="161925" y="1068711"/>
            <a:chExt cx="2139982" cy="21399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C0C26F-2A9A-7344-8026-11413870513B}"/>
                </a:ext>
              </a:extLst>
            </p:cNvPr>
            <p:cNvSpPr/>
            <p:nvPr/>
          </p:nvSpPr>
          <p:spPr>
            <a:xfrm>
              <a:off x="161925" y="1068711"/>
              <a:ext cx="2139982" cy="2139983"/>
            </a:xfrm>
            <a:prstGeom prst="ellipse">
              <a:avLst/>
            </a:prstGeom>
            <a:solidFill>
              <a:srgbClr val="1D354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7EE252C5-7DE4-7505-B82A-44A56F397365}"/>
                </a:ext>
              </a:extLst>
            </p:cNvPr>
            <p:cNvSpPr txBox="1">
              <a:spLocks/>
            </p:cNvSpPr>
            <p:nvPr/>
          </p:nvSpPr>
          <p:spPr>
            <a:xfrm>
              <a:off x="270317" y="1769370"/>
              <a:ext cx="1923198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eaLnBrk="1" hangingPunct="1">
                <a:spcAft>
                  <a:spcPts val="600"/>
                </a:spcAft>
                <a:buClr>
                  <a:srgbClr val="E17A38"/>
                </a:buClr>
                <a:buFont typeface="Arial" panose="020B0604020202020204" pitchFamily="34" charset="0"/>
                <a:buChar char="•"/>
                <a:defRPr sz="1200" b="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Courier New" panose="02070309020205020404" pitchFamily="49" charset="0"/>
                <a:buChar char="o"/>
                <a:defRPr sz="1200">
                  <a:latin typeface="+mn-lt"/>
                  <a:ea typeface="+mn-ea"/>
                  <a:cs typeface="+mn-cs"/>
                </a:defRPr>
              </a:lvl2pPr>
              <a:lvl3pPr marL="1080000" indent="-342900" eaLnBrk="1" hangingPunct="1">
                <a:spcAft>
                  <a:spcPts val="600"/>
                </a:spcAft>
                <a:buClr>
                  <a:srgbClr val="E17A38"/>
                </a:buClr>
                <a:buFont typeface="Wingdings" panose="05000000000000000000" pitchFamily="2" charset="2"/>
                <a:buChar char="§"/>
                <a:defRPr sz="1200">
                  <a:latin typeface="+mn-lt"/>
                  <a:ea typeface="+mn-ea"/>
                  <a:cs typeface="+mn-cs"/>
                </a:defRPr>
              </a:lvl3pPr>
              <a:lvl4pPr marL="1371600" eaLnBrk="1" hangingPunct="1">
                <a:defRPr sz="1600">
                  <a:latin typeface="+mn-lt"/>
                  <a:ea typeface="+mn-ea"/>
                  <a:cs typeface="+mn-cs"/>
                </a:defRPr>
              </a:lvl4pPr>
              <a:lvl5pPr marL="1828800" eaLnBrk="1" hangingPunct="1">
                <a:defRPr sz="1600">
                  <a:latin typeface="+mn-lt"/>
                  <a:ea typeface="+mn-ea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buNone/>
              </a:pPr>
              <a:r>
                <a:rPr lang="en-GB" sz="1600" kern="0" dirty="0">
                  <a:solidFill>
                    <a:schemeClr val="bg1"/>
                  </a:solidFill>
                </a:rPr>
                <a:t>to improve efficiency and productivity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403131A-DBEA-4685-B33D-7E736AEAD6DE}"/>
              </a:ext>
            </a:extLst>
          </p:cNvPr>
          <p:cNvSpPr txBox="1">
            <a:spLocks/>
          </p:cNvSpPr>
          <p:nvPr/>
        </p:nvSpPr>
        <p:spPr>
          <a:xfrm>
            <a:off x="347300" y="321322"/>
            <a:ext cx="8491900" cy="5539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eaLnBrk="1" hangingPunct="1">
              <a:defRPr sz="2800" b="1" baseline="0">
                <a:solidFill>
                  <a:srgbClr val="1D354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dirty="0"/>
              <a:t>Why is legal tech used in M&amp;A matters?</a:t>
            </a:r>
            <a:endParaRPr lang="en-GB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68F79-9E1B-1E55-FC49-E3F93B500D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75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C2916-F062-DF09-36D7-FB23DA1862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E955C-27BA-9980-E609-6CD7124E7B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60525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1CA06-BEF4-C9BF-C7D6-941A8F407486}"/>
              </a:ext>
            </a:extLst>
          </p:cNvPr>
          <p:cNvSpPr/>
          <p:nvPr/>
        </p:nvSpPr>
        <p:spPr>
          <a:xfrm>
            <a:off x="2590800" y="1931194"/>
            <a:ext cx="6045200" cy="12874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5B5B5B"/>
                </a:solidFill>
              </a:rPr>
              <a:t>What do you consider to be the key risks in using legal tech in your M&amp;A matters?</a:t>
            </a:r>
            <a:endParaRPr lang="en-HK" sz="3200" b="1" dirty="0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6F7A0-818E-E50A-DC3E-4FEA613CB4B9}"/>
              </a:ext>
            </a:extLst>
          </p:cNvPr>
          <p:cNvSpPr/>
          <p:nvPr/>
        </p:nvSpPr>
        <p:spPr>
          <a:xfrm>
            <a:off x="2590800" y="438785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HK" sz="1400">
              <a:solidFill>
                <a:srgbClr val="5B5B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4CB35-1B86-EE16-47BA-7CC0585F6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19" y="-1"/>
            <a:ext cx="4402181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6E62E-8B6A-8E79-E502-3262DCB8ED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smtClean="0"/>
              <a:pPr marL="2540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54BC7-5C69-3603-3853-8D098B30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8D9D9-B5A2-2310-80B7-D6E3E80F5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B9B0D-E404-AB89-F93A-1907DF0A2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2C3162-1574-21AC-A6F7-8A57622F4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CD505-0147-D2C6-A28E-500E7DCF3639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de 8 Recording">
            <a:hlinkClick r:id="" action="ppaction://media"/>
            <a:extLst>
              <a:ext uri="{FF2B5EF4-FFF2-40B4-BE49-F238E27FC236}">
                <a16:creationId xmlns:a16="http://schemas.microsoft.com/office/drawing/2014/main" id="{BB90D880-B0BE-7584-7BFD-14D3EFED4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991" y="4471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545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laughter and May PowerPoint Theme">
  <a:themeElements>
    <a:clrScheme name="Custom 1">
      <a:dk1>
        <a:sysClr val="windowText" lastClr="000000"/>
      </a:dk1>
      <a:lt1>
        <a:sysClr val="window" lastClr="FFFFFF"/>
      </a:lt1>
      <a:dk2>
        <a:srgbClr val="452C3F"/>
      </a:dk2>
      <a:lt2>
        <a:srgbClr val="273743"/>
      </a:lt2>
      <a:accent1>
        <a:srgbClr val="1D3544"/>
      </a:accent1>
      <a:accent2>
        <a:srgbClr val="008E9B"/>
      </a:accent2>
      <a:accent3>
        <a:srgbClr val="602B52"/>
      </a:accent3>
      <a:accent4>
        <a:srgbClr val="FF7A38"/>
      </a:accent4>
      <a:accent5>
        <a:srgbClr val="C4D931"/>
      </a:accent5>
      <a:accent6>
        <a:srgbClr val="EDEAE1"/>
      </a:accent6>
      <a:hlink>
        <a:srgbClr val="B5CBC0"/>
      </a:hlink>
      <a:folHlink>
        <a:srgbClr val="88B6AF"/>
      </a:folHlink>
    </a:clrScheme>
    <a:fontScheme name="S&amp;M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B - Presentation.potx" id="{05D46072-B612-4B8B-BF8F-E54A827224EC}" vid="{C050C958-B5F3-4B48-9AE2-5C0DA8D12E2A}"/>
    </a:ext>
  </a:extLst>
</a:theme>
</file>

<file path=ppt/theme/theme2.xml><?xml version="1.0" encoding="utf-8"?>
<a:theme xmlns:a="http://schemas.openxmlformats.org/drawingml/2006/main" name="2_Slaughter and May PowerPoint Theme">
  <a:themeElements>
    <a:clrScheme name="SlaughterAndMay">
      <a:dk1>
        <a:srgbClr val="000000"/>
      </a:dk1>
      <a:lt1>
        <a:sysClr val="window" lastClr="FFFFFF"/>
      </a:lt1>
      <a:dk2>
        <a:srgbClr val="452C3F"/>
      </a:dk2>
      <a:lt2>
        <a:srgbClr val="CEC8C1"/>
      </a:lt2>
      <a:accent1>
        <a:srgbClr val="4F2750"/>
      </a:accent1>
      <a:accent2>
        <a:srgbClr val="1D3544"/>
      </a:accent2>
      <a:accent3>
        <a:srgbClr val="007E8F"/>
      </a:accent3>
      <a:accent4>
        <a:srgbClr val="E17A38"/>
      </a:accent4>
      <a:accent5>
        <a:srgbClr val="C4D931"/>
      </a:accent5>
      <a:accent6>
        <a:srgbClr val="4F2750"/>
      </a:accent6>
      <a:hlink>
        <a:srgbClr val="452C3F"/>
      </a:hlink>
      <a:folHlink>
        <a:srgbClr val="1D3544"/>
      </a:folHlink>
    </a:clrScheme>
    <a:fontScheme name="S&amp;M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rgbClr val="CEC8C1"/>
        </a:solidFill>
        <a:ln>
          <a:noFill/>
        </a:ln>
        <a:effectLst/>
      </a:spPr>
      <a:bodyPr tIns="68665" bIns="68665" anchor="ctr"/>
      <a:lstStyle>
        <a:defPPr algn="ctr">
          <a:spcBef>
            <a:spcPct val="0"/>
          </a:spcBef>
          <a:defRPr sz="9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RB - Presentation.potx" id="{05D46072-B612-4B8B-BF8F-E54A827224EC}" vid="{E4FCB18E-6CAC-4000-9AA8-1274765F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1DDC8-E608-4DB5-8EF4-652C08DD5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35BE7B-F186-417A-8C43-633900A2F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Custom</PresentationFormat>
  <Paragraphs>80</Paragraphs>
  <Slides>12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Wingdings</vt:lpstr>
      <vt:lpstr>1_Slaughter and May PowerPoint Theme</vt:lpstr>
      <vt:lpstr>2_Slaughter and May PowerPoint Theme</vt:lpstr>
      <vt:lpstr>IBA Asia Pacific M&amp;A Conference</vt:lpstr>
      <vt:lpstr>PowerPoint Presentation</vt:lpstr>
      <vt:lpstr>PowerPoint Presentation</vt:lpstr>
      <vt:lpstr>PowerPoint Presentation</vt:lpstr>
      <vt:lpstr>How has legal tech been used in M&amp;A matters?</vt:lpstr>
      <vt:lpstr>PowerPoint Presentation</vt:lpstr>
      <vt:lpstr>PowerPoint Presentation</vt:lpstr>
      <vt:lpstr>PowerPoint Presentation</vt:lpstr>
      <vt:lpstr>PowerPoint Presentation</vt:lpstr>
      <vt:lpstr>What are the deployment considerations in the use of legal tech in M&amp;A matters?</vt:lpstr>
      <vt:lpstr>What is the outlook for the use of legal tech in M&amp;A matters?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IBA Asia Pacific M&amp;A Conference</dc:title>
  <cp:lastModifiedBy>haesung lee</cp:lastModifiedBy>
  <cp:revision>1</cp:revision>
  <cp:lastPrinted>1900-01-01T00:00:00Z</cp:lastPrinted>
  <dcterms:created xsi:type="dcterms:W3CDTF">1900-01-01T00:00:00Z</dcterms:created>
  <dcterms:modified xsi:type="dcterms:W3CDTF">2023-07-09T08:19:04Z</dcterms:modified>
</cp:coreProperties>
</file>