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2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3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258" r:id="rId6"/>
    <p:sldId id="260" r:id="rId7"/>
    <p:sldId id="2349" r:id="rId8"/>
    <p:sldId id="2348" r:id="rId9"/>
    <p:sldId id="2351" r:id="rId10"/>
    <p:sldId id="2345" r:id="rId11"/>
    <p:sldId id="2343" r:id="rId12"/>
    <p:sldId id="2352" r:id="rId13"/>
    <p:sldId id="2337" r:id="rId14"/>
    <p:sldId id="233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819988A-1FF4-46CF-B03D-F5AE48544FDC}">
          <p14:sldIdLst>
            <p14:sldId id="256"/>
            <p14:sldId id="258"/>
            <p14:sldId id="260"/>
            <p14:sldId id="2349"/>
            <p14:sldId id="2348"/>
            <p14:sldId id="2351"/>
            <p14:sldId id="2345"/>
            <p14:sldId id="2343"/>
            <p14:sldId id="2352"/>
            <p14:sldId id="2337"/>
            <p14:sldId id="23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50" autoAdjust="0"/>
    <p:restoredTop sz="88705" autoAdjust="0"/>
  </p:normalViewPr>
  <p:slideViewPr>
    <p:cSldViewPr snapToGrid="0">
      <p:cViewPr varScale="1">
        <p:scale>
          <a:sx n="79" d="100"/>
          <a:sy n="79" d="100"/>
        </p:scale>
        <p:origin x="52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83155C-DADA-4330-A1F9-0A41E2B9CE7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469294-A086-47DA-8601-9C7A0D8271EB}">
      <dgm:prSet custT="1"/>
      <dgm:spPr/>
      <dgm:t>
        <a:bodyPr/>
        <a:lstStyle/>
        <a:p>
          <a:r>
            <a:rPr lang="en-HK" sz="1600" dirty="0"/>
            <a:t>Solicitor of the High Court of Hong Kong  </a:t>
          </a:r>
          <a:endParaRPr lang="en-US" sz="1600" dirty="0"/>
        </a:p>
      </dgm:t>
    </dgm:pt>
    <dgm:pt modelId="{DC6E36AE-8F5F-4B20-9B04-CE00D070A614}" type="parTrans" cxnId="{1B660DF2-10D8-44AB-A2E0-B7AC4FC02920}">
      <dgm:prSet/>
      <dgm:spPr/>
      <dgm:t>
        <a:bodyPr/>
        <a:lstStyle/>
        <a:p>
          <a:endParaRPr lang="en-US"/>
        </a:p>
      </dgm:t>
    </dgm:pt>
    <dgm:pt modelId="{3264F47B-D393-49AA-8816-91C6DDA06A33}" type="sibTrans" cxnId="{1B660DF2-10D8-44AB-A2E0-B7AC4FC02920}">
      <dgm:prSet/>
      <dgm:spPr/>
      <dgm:t>
        <a:bodyPr/>
        <a:lstStyle/>
        <a:p>
          <a:endParaRPr lang="en-US"/>
        </a:p>
      </dgm:t>
    </dgm:pt>
    <dgm:pt modelId="{73237CF5-92A8-4714-A9B6-D9DA8EC5ED38}">
      <dgm:prSet custT="1"/>
      <dgm:spPr/>
      <dgm:t>
        <a:bodyPr/>
        <a:lstStyle/>
        <a:p>
          <a:r>
            <a:rPr lang="en-HK" sz="1600" dirty="0"/>
            <a:t>Member of International Legal Affairs Committee, The Law Society of Hong Kong </a:t>
          </a:r>
          <a:endParaRPr lang="en-US" sz="1600" dirty="0"/>
        </a:p>
      </dgm:t>
    </dgm:pt>
    <dgm:pt modelId="{195B04C1-C21D-44DC-BC2B-A429A3F577B4}" type="parTrans" cxnId="{910F48FC-534E-4466-9396-F83F6EB43D27}">
      <dgm:prSet/>
      <dgm:spPr/>
      <dgm:t>
        <a:bodyPr/>
        <a:lstStyle/>
        <a:p>
          <a:endParaRPr lang="en-US"/>
        </a:p>
      </dgm:t>
    </dgm:pt>
    <dgm:pt modelId="{197D6C82-3ADD-4E57-9F03-7D941ACA3CDA}" type="sibTrans" cxnId="{910F48FC-534E-4466-9396-F83F6EB43D27}">
      <dgm:prSet/>
      <dgm:spPr/>
      <dgm:t>
        <a:bodyPr/>
        <a:lstStyle/>
        <a:p>
          <a:endParaRPr lang="en-US"/>
        </a:p>
      </dgm:t>
    </dgm:pt>
    <dgm:pt modelId="{B7357AD6-F18F-4538-B2C7-1FFEEAD5DCC7}">
      <dgm:prSet custT="1"/>
      <dgm:spPr/>
      <dgm:t>
        <a:bodyPr/>
        <a:lstStyle/>
        <a:p>
          <a:r>
            <a:rPr lang="en-HK" sz="1600" dirty="0"/>
            <a:t>Member of </a:t>
          </a:r>
          <a:r>
            <a:rPr lang="en-HK" sz="1600" dirty="0" err="1"/>
            <a:t>Innotech</a:t>
          </a:r>
          <a:r>
            <a:rPr lang="en-HK" sz="1600" dirty="0"/>
            <a:t> Committee, The Law Society of Hong Kong </a:t>
          </a:r>
          <a:endParaRPr lang="en-US" sz="1600" dirty="0"/>
        </a:p>
      </dgm:t>
    </dgm:pt>
    <dgm:pt modelId="{0A1061D6-9189-4EDF-ACE1-00BAD6DB334A}" type="parTrans" cxnId="{A1CAF5EB-9912-41C8-AACB-346F9EF7BEB6}">
      <dgm:prSet/>
      <dgm:spPr/>
      <dgm:t>
        <a:bodyPr/>
        <a:lstStyle/>
        <a:p>
          <a:endParaRPr lang="en-US"/>
        </a:p>
      </dgm:t>
    </dgm:pt>
    <dgm:pt modelId="{E58FCDEE-D194-4A60-A9E1-ACF5C97B79BF}" type="sibTrans" cxnId="{A1CAF5EB-9912-41C8-AACB-346F9EF7BEB6}">
      <dgm:prSet/>
      <dgm:spPr/>
      <dgm:t>
        <a:bodyPr/>
        <a:lstStyle/>
        <a:p>
          <a:endParaRPr lang="en-US"/>
        </a:p>
      </dgm:t>
    </dgm:pt>
    <dgm:pt modelId="{1358F4A0-22D4-4ECE-85B9-B76B8B12CA71}">
      <dgm:prSet custT="1"/>
      <dgm:spPr/>
      <dgm:t>
        <a:bodyPr/>
        <a:lstStyle/>
        <a:p>
          <a:r>
            <a:rPr lang="en-HK" sz="1600" dirty="0"/>
            <a:t>Fellow of Chartered Institute of Arbitrators (U.K.) </a:t>
          </a:r>
          <a:endParaRPr lang="en-US" sz="1600" dirty="0"/>
        </a:p>
      </dgm:t>
    </dgm:pt>
    <dgm:pt modelId="{8402E1DE-5F18-4877-9EEC-DBDED0920577}" type="parTrans" cxnId="{183505AF-8BA3-452D-BA42-34457084561D}">
      <dgm:prSet/>
      <dgm:spPr/>
      <dgm:t>
        <a:bodyPr/>
        <a:lstStyle/>
        <a:p>
          <a:endParaRPr lang="en-US"/>
        </a:p>
      </dgm:t>
    </dgm:pt>
    <dgm:pt modelId="{9455BB4C-B574-40EB-A4CD-1ABB4D7D8D25}" type="sibTrans" cxnId="{183505AF-8BA3-452D-BA42-34457084561D}">
      <dgm:prSet/>
      <dgm:spPr/>
      <dgm:t>
        <a:bodyPr/>
        <a:lstStyle/>
        <a:p>
          <a:endParaRPr lang="en-US"/>
        </a:p>
      </dgm:t>
    </dgm:pt>
    <dgm:pt modelId="{98A096F5-304E-4810-9B08-CED532DDF78E}">
      <dgm:prSet custT="1"/>
      <dgm:spPr/>
      <dgm:t>
        <a:bodyPr/>
        <a:lstStyle/>
        <a:p>
          <a:r>
            <a:rPr lang="en-HK" sz="1600" dirty="0"/>
            <a:t>Accredited Mediator, Hong Kong International Arbitration Centre (General Panel)</a:t>
          </a:r>
          <a:endParaRPr lang="en-US" sz="1600" dirty="0"/>
        </a:p>
      </dgm:t>
    </dgm:pt>
    <dgm:pt modelId="{BE0214BE-276A-47EC-B5BF-AF1BAD25997B}" type="parTrans" cxnId="{7507708F-3E71-408F-AD10-71C4C0B2358B}">
      <dgm:prSet/>
      <dgm:spPr/>
      <dgm:t>
        <a:bodyPr/>
        <a:lstStyle/>
        <a:p>
          <a:endParaRPr lang="en-US"/>
        </a:p>
      </dgm:t>
    </dgm:pt>
    <dgm:pt modelId="{BE32BDFF-355D-4D63-A305-BDCC53FAF4AF}" type="sibTrans" cxnId="{7507708F-3E71-408F-AD10-71C4C0B2358B}">
      <dgm:prSet/>
      <dgm:spPr/>
      <dgm:t>
        <a:bodyPr/>
        <a:lstStyle/>
        <a:p>
          <a:endParaRPr lang="en-US"/>
        </a:p>
      </dgm:t>
    </dgm:pt>
    <dgm:pt modelId="{7CDA51F4-C1DD-4B13-96A3-2407DCA1BDBB}">
      <dgm:prSet custT="1"/>
      <dgm:spPr/>
      <dgm:t>
        <a:bodyPr/>
        <a:lstStyle/>
        <a:p>
          <a:r>
            <a:rPr lang="en-HK" sz="1600" dirty="0"/>
            <a:t>Arbitrator, HKIAC, CIETAC, SHIAC, SICA</a:t>
          </a:r>
          <a:endParaRPr lang="en-US" sz="1600" dirty="0"/>
        </a:p>
      </dgm:t>
    </dgm:pt>
    <dgm:pt modelId="{12ADBC3F-A698-4D70-A499-C62A9E01CF71}" type="parTrans" cxnId="{BE18EF2F-AE0D-49BA-919C-FA21C84A556A}">
      <dgm:prSet/>
      <dgm:spPr/>
      <dgm:t>
        <a:bodyPr/>
        <a:lstStyle/>
        <a:p>
          <a:endParaRPr lang="en-US"/>
        </a:p>
      </dgm:t>
    </dgm:pt>
    <dgm:pt modelId="{9E9483DD-6572-4537-ABE7-FF74C107288F}" type="sibTrans" cxnId="{BE18EF2F-AE0D-49BA-919C-FA21C84A556A}">
      <dgm:prSet/>
      <dgm:spPr/>
      <dgm:t>
        <a:bodyPr/>
        <a:lstStyle/>
        <a:p>
          <a:endParaRPr lang="en-US"/>
        </a:p>
      </dgm:t>
    </dgm:pt>
    <dgm:pt modelId="{BE6BD9C7-BB4C-4712-8886-5A8B236FD6D4}">
      <dgm:prSet custT="1"/>
      <dgm:spPr/>
      <dgm:t>
        <a:bodyPr/>
        <a:lstStyle/>
        <a:p>
          <a:r>
            <a:rPr lang="en-HK" sz="1600" dirty="0"/>
            <a:t>Accredited Mediator, Hong Kong Panel Mediator for Building Management Cases of the Lands Tribunal </a:t>
          </a:r>
          <a:endParaRPr lang="en-US" sz="1600" dirty="0"/>
        </a:p>
      </dgm:t>
    </dgm:pt>
    <dgm:pt modelId="{CEAF24A5-9538-4112-ACA9-1E4A53CECF46}" type="parTrans" cxnId="{34F0DBF6-F8D5-4147-9FE8-E85325193970}">
      <dgm:prSet/>
      <dgm:spPr/>
      <dgm:t>
        <a:bodyPr/>
        <a:lstStyle/>
        <a:p>
          <a:endParaRPr lang="en-US"/>
        </a:p>
      </dgm:t>
    </dgm:pt>
    <dgm:pt modelId="{37E55E76-5699-47E8-A222-B0FA4DA614CE}" type="sibTrans" cxnId="{34F0DBF6-F8D5-4147-9FE8-E85325193970}">
      <dgm:prSet/>
      <dgm:spPr/>
      <dgm:t>
        <a:bodyPr/>
        <a:lstStyle/>
        <a:p>
          <a:endParaRPr lang="en-US"/>
        </a:p>
      </dgm:t>
    </dgm:pt>
    <dgm:pt modelId="{8A131F5E-C731-4AEF-9641-951F08C974B0}">
      <dgm:prSet custT="1"/>
      <dgm:spPr/>
      <dgm:t>
        <a:bodyPr/>
        <a:lstStyle/>
        <a:p>
          <a:r>
            <a:rPr lang="en-HK" sz="1600" dirty="0"/>
            <a:t>Civil Celebrant of Marriages  </a:t>
          </a:r>
          <a:endParaRPr lang="en-US" sz="1600" dirty="0"/>
        </a:p>
      </dgm:t>
    </dgm:pt>
    <dgm:pt modelId="{2BE70B29-3B76-45B9-862B-C53D5D7F4BF4}" type="parTrans" cxnId="{FFC47246-BB72-409B-B2F8-FDC6217E609A}">
      <dgm:prSet/>
      <dgm:spPr/>
      <dgm:t>
        <a:bodyPr/>
        <a:lstStyle/>
        <a:p>
          <a:endParaRPr lang="en-US"/>
        </a:p>
      </dgm:t>
    </dgm:pt>
    <dgm:pt modelId="{4A3B9853-51EA-4938-9A8C-F78EAC9E060B}" type="sibTrans" cxnId="{FFC47246-BB72-409B-B2F8-FDC6217E609A}">
      <dgm:prSet/>
      <dgm:spPr/>
      <dgm:t>
        <a:bodyPr/>
        <a:lstStyle/>
        <a:p>
          <a:endParaRPr lang="en-US"/>
        </a:p>
      </dgm:t>
    </dgm:pt>
    <dgm:pt modelId="{E5F60806-6497-4E6B-AA35-BBAA041FB28E}">
      <dgm:prSet custT="1"/>
      <dgm:spPr/>
      <dgm:t>
        <a:bodyPr/>
        <a:lstStyle/>
        <a:p>
          <a:r>
            <a:rPr lang="en-HK" sz="1600" dirty="0"/>
            <a:t>China Appointed Attesting Officer </a:t>
          </a:r>
          <a:endParaRPr lang="en-US" sz="1600" dirty="0"/>
        </a:p>
      </dgm:t>
    </dgm:pt>
    <dgm:pt modelId="{71C22D55-20EC-4319-969C-C98473520B0E}" type="parTrans" cxnId="{0F2A1380-100F-4517-B12C-A18A98D43186}">
      <dgm:prSet/>
      <dgm:spPr/>
      <dgm:t>
        <a:bodyPr/>
        <a:lstStyle/>
        <a:p>
          <a:endParaRPr lang="en-US"/>
        </a:p>
      </dgm:t>
    </dgm:pt>
    <dgm:pt modelId="{AC84B9F1-02BE-4FFB-A51B-3ADFCA3DA52E}" type="sibTrans" cxnId="{0F2A1380-100F-4517-B12C-A18A98D43186}">
      <dgm:prSet/>
      <dgm:spPr/>
      <dgm:t>
        <a:bodyPr/>
        <a:lstStyle/>
        <a:p>
          <a:endParaRPr lang="en-US"/>
        </a:p>
      </dgm:t>
    </dgm:pt>
    <dgm:pt modelId="{E243F270-1757-4E8B-B702-B9E1CCB27780}" type="pres">
      <dgm:prSet presAssocID="{A883155C-DADA-4330-A1F9-0A41E2B9CE7B}" presName="vert0" presStyleCnt="0">
        <dgm:presLayoutVars>
          <dgm:dir/>
          <dgm:animOne val="branch"/>
          <dgm:animLvl val="lvl"/>
        </dgm:presLayoutVars>
      </dgm:prSet>
      <dgm:spPr/>
    </dgm:pt>
    <dgm:pt modelId="{AEC9342F-1BF6-4238-A4B5-DBED865CC6E6}" type="pres">
      <dgm:prSet presAssocID="{0F469294-A086-47DA-8601-9C7A0D8271EB}" presName="thickLine" presStyleLbl="alignNode1" presStyleIdx="0" presStyleCnt="9"/>
      <dgm:spPr/>
    </dgm:pt>
    <dgm:pt modelId="{5902C0E7-A789-449B-B176-E07F03A7491B}" type="pres">
      <dgm:prSet presAssocID="{0F469294-A086-47DA-8601-9C7A0D8271EB}" presName="horz1" presStyleCnt="0"/>
      <dgm:spPr/>
    </dgm:pt>
    <dgm:pt modelId="{16622132-9E7D-423C-B67A-8BE1AFF5705B}" type="pres">
      <dgm:prSet presAssocID="{0F469294-A086-47DA-8601-9C7A0D8271EB}" presName="tx1" presStyleLbl="revTx" presStyleIdx="0" presStyleCnt="9"/>
      <dgm:spPr/>
    </dgm:pt>
    <dgm:pt modelId="{1645509B-CC63-44DE-BD19-1562FB988B63}" type="pres">
      <dgm:prSet presAssocID="{0F469294-A086-47DA-8601-9C7A0D8271EB}" presName="vert1" presStyleCnt="0"/>
      <dgm:spPr/>
    </dgm:pt>
    <dgm:pt modelId="{4FE82B68-DFEC-4049-B1E4-FB8F1E134B06}" type="pres">
      <dgm:prSet presAssocID="{73237CF5-92A8-4714-A9B6-D9DA8EC5ED38}" presName="thickLine" presStyleLbl="alignNode1" presStyleIdx="1" presStyleCnt="9"/>
      <dgm:spPr/>
    </dgm:pt>
    <dgm:pt modelId="{C398C684-D459-4350-AA40-1D40AD24D5A6}" type="pres">
      <dgm:prSet presAssocID="{73237CF5-92A8-4714-A9B6-D9DA8EC5ED38}" presName="horz1" presStyleCnt="0"/>
      <dgm:spPr/>
    </dgm:pt>
    <dgm:pt modelId="{EDCAD8BC-720B-44AE-B2A3-36CFECCFE5AC}" type="pres">
      <dgm:prSet presAssocID="{73237CF5-92A8-4714-A9B6-D9DA8EC5ED38}" presName="tx1" presStyleLbl="revTx" presStyleIdx="1" presStyleCnt="9"/>
      <dgm:spPr/>
    </dgm:pt>
    <dgm:pt modelId="{51093E9F-9DB7-4F37-8ABA-FE4B78BB7332}" type="pres">
      <dgm:prSet presAssocID="{73237CF5-92A8-4714-A9B6-D9DA8EC5ED38}" presName="vert1" presStyleCnt="0"/>
      <dgm:spPr/>
    </dgm:pt>
    <dgm:pt modelId="{4AECA3C9-D8FF-48CF-AF9A-77FD119ADE58}" type="pres">
      <dgm:prSet presAssocID="{B7357AD6-F18F-4538-B2C7-1FFEEAD5DCC7}" presName="thickLine" presStyleLbl="alignNode1" presStyleIdx="2" presStyleCnt="9"/>
      <dgm:spPr/>
    </dgm:pt>
    <dgm:pt modelId="{21CB4726-F48D-45F4-9BCE-3708EC2B7161}" type="pres">
      <dgm:prSet presAssocID="{B7357AD6-F18F-4538-B2C7-1FFEEAD5DCC7}" presName="horz1" presStyleCnt="0"/>
      <dgm:spPr/>
    </dgm:pt>
    <dgm:pt modelId="{91265287-86CD-479A-A3DB-D015B8B55B12}" type="pres">
      <dgm:prSet presAssocID="{B7357AD6-F18F-4538-B2C7-1FFEEAD5DCC7}" presName="tx1" presStyleLbl="revTx" presStyleIdx="2" presStyleCnt="9"/>
      <dgm:spPr/>
    </dgm:pt>
    <dgm:pt modelId="{322453C4-64CC-4844-A88C-6BDB483B9E6A}" type="pres">
      <dgm:prSet presAssocID="{B7357AD6-F18F-4538-B2C7-1FFEEAD5DCC7}" presName="vert1" presStyleCnt="0"/>
      <dgm:spPr/>
    </dgm:pt>
    <dgm:pt modelId="{1CFACE77-C5BE-498A-B467-93A6EC510EEE}" type="pres">
      <dgm:prSet presAssocID="{1358F4A0-22D4-4ECE-85B9-B76B8B12CA71}" presName="thickLine" presStyleLbl="alignNode1" presStyleIdx="3" presStyleCnt="9"/>
      <dgm:spPr/>
    </dgm:pt>
    <dgm:pt modelId="{2D8C4904-73B0-4F51-96ED-8CE497890A9D}" type="pres">
      <dgm:prSet presAssocID="{1358F4A0-22D4-4ECE-85B9-B76B8B12CA71}" presName="horz1" presStyleCnt="0"/>
      <dgm:spPr/>
    </dgm:pt>
    <dgm:pt modelId="{52DD443C-464D-46C0-9BFC-B7BE2C926170}" type="pres">
      <dgm:prSet presAssocID="{1358F4A0-22D4-4ECE-85B9-B76B8B12CA71}" presName="tx1" presStyleLbl="revTx" presStyleIdx="3" presStyleCnt="9"/>
      <dgm:spPr/>
    </dgm:pt>
    <dgm:pt modelId="{F0C44F85-87D0-4ABC-A84B-564311CFA524}" type="pres">
      <dgm:prSet presAssocID="{1358F4A0-22D4-4ECE-85B9-B76B8B12CA71}" presName="vert1" presStyleCnt="0"/>
      <dgm:spPr/>
    </dgm:pt>
    <dgm:pt modelId="{4FD22F7F-D0AD-45C9-8EB0-F55E74B12727}" type="pres">
      <dgm:prSet presAssocID="{98A096F5-304E-4810-9B08-CED532DDF78E}" presName="thickLine" presStyleLbl="alignNode1" presStyleIdx="4" presStyleCnt="9"/>
      <dgm:spPr/>
    </dgm:pt>
    <dgm:pt modelId="{03998F33-83C1-4343-88C4-86C78818A6C5}" type="pres">
      <dgm:prSet presAssocID="{98A096F5-304E-4810-9B08-CED532DDF78E}" presName="horz1" presStyleCnt="0"/>
      <dgm:spPr/>
    </dgm:pt>
    <dgm:pt modelId="{9093EB0F-D48F-455E-AA62-23E71602F17C}" type="pres">
      <dgm:prSet presAssocID="{98A096F5-304E-4810-9B08-CED532DDF78E}" presName="tx1" presStyleLbl="revTx" presStyleIdx="4" presStyleCnt="9"/>
      <dgm:spPr/>
    </dgm:pt>
    <dgm:pt modelId="{1798E3C1-9093-44A4-A7E0-A7DD6E5D5E25}" type="pres">
      <dgm:prSet presAssocID="{98A096F5-304E-4810-9B08-CED532DDF78E}" presName="vert1" presStyleCnt="0"/>
      <dgm:spPr/>
    </dgm:pt>
    <dgm:pt modelId="{1333B412-A6DF-4D63-9077-9E156E53E052}" type="pres">
      <dgm:prSet presAssocID="{7CDA51F4-C1DD-4B13-96A3-2407DCA1BDBB}" presName="thickLine" presStyleLbl="alignNode1" presStyleIdx="5" presStyleCnt="9"/>
      <dgm:spPr/>
    </dgm:pt>
    <dgm:pt modelId="{EFF4B624-08C7-4589-8864-78A053D5D8DD}" type="pres">
      <dgm:prSet presAssocID="{7CDA51F4-C1DD-4B13-96A3-2407DCA1BDBB}" presName="horz1" presStyleCnt="0"/>
      <dgm:spPr/>
    </dgm:pt>
    <dgm:pt modelId="{4318CDA3-6321-41AC-B523-B9B0588E304D}" type="pres">
      <dgm:prSet presAssocID="{7CDA51F4-C1DD-4B13-96A3-2407DCA1BDBB}" presName="tx1" presStyleLbl="revTx" presStyleIdx="5" presStyleCnt="9"/>
      <dgm:spPr/>
    </dgm:pt>
    <dgm:pt modelId="{599BD301-1D00-41C9-84AF-6ADA5641F10E}" type="pres">
      <dgm:prSet presAssocID="{7CDA51F4-C1DD-4B13-96A3-2407DCA1BDBB}" presName="vert1" presStyleCnt="0"/>
      <dgm:spPr/>
    </dgm:pt>
    <dgm:pt modelId="{D8467676-A1B9-4E89-AB92-4DF3906E9F41}" type="pres">
      <dgm:prSet presAssocID="{BE6BD9C7-BB4C-4712-8886-5A8B236FD6D4}" presName="thickLine" presStyleLbl="alignNode1" presStyleIdx="6" presStyleCnt="9"/>
      <dgm:spPr/>
    </dgm:pt>
    <dgm:pt modelId="{9B034FBE-C26F-42A8-A05D-1789119603AB}" type="pres">
      <dgm:prSet presAssocID="{BE6BD9C7-BB4C-4712-8886-5A8B236FD6D4}" presName="horz1" presStyleCnt="0"/>
      <dgm:spPr/>
    </dgm:pt>
    <dgm:pt modelId="{7C9FAC87-4AF7-4EDA-B5E0-E8173D1F2205}" type="pres">
      <dgm:prSet presAssocID="{BE6BD9C7-BB4C-4712-8886-5A8B236FD6D4}" presName="tx1" presStyleLbl="revTx" presStyleIdx="6" presStyleCnt="9"/>
      <dgm:spPr/>
    </dgm:pt>
    <dgm:pt modelId="{EA2BAB5B-1E92-4CDD-976A-0E95348A9C7A}" type="pres">
      <dgm:prSet presAssocID="{BE6BD9C7-BB4C-4712-8886-5A8B236FD6D4}" presName="vert1" presStyleCnt="0"/>
      <dgm:spPr/>
    </dgm:pt>
    <dgm:pt modelId="{4327257A-69DE-47B8-B4DB-07826AC4FE97}" type="pres">
      <dgm:prSet presAssocID="{8A131F5E-C731-4AEF-9641-951F08C974B0}" presName="thickLine" presStyleLbl="alignNode1" presStyleIdx="7" presStyleCnt="9"/>
      <dgm:spPr/>
    </dgm:pt>
    <dgm:pt modelId="{EE628424-BC0F-4E07-9F91-AF3292ED674F}" type="pres">
      <dgm:prSet presAssocID="{8A131F5E-C731-4AEF-9641-951F08C974B0}" presName="horz1" presStyleCnt="0"/>
      <dgm:spPr/>
    </dgm:pt>
    <dgm:pt modelId="{400EB584-1356-4CF2-AACE-1AAFA454E409}" type="pres">
      <dgm:prSet presAssocID="{8A131F5E-C731-4AEF-9641-951F08C974B0}" presName="tx1" presStyleLbl="revTx" presStyleIdx="7" presStyleCnt="9"/>
      <dgm:spPr/>
    </dgm:pt>
    <dgm:pt modelId="{91F76097-7936-4163-8034-8ABA29AD1423}" type="pres">
      <dgm:prSet presAssocID="{8A131F5E-C731-4AEF-9641-951F08C974B0}" presName="vert1" presStyleCnt="0"/>
      <dgm:spPr/>
    </dgm:pt>
    <dgm:pt modelId="{058D41EC-A5AD-4B41-AD16-F8948DE79CE7}" type="pres">
      <dgm:prSet presAssocID="{E5F60806-6497-4E6B-AA35-BBAA041FB28E}" presName="thickLine" presStyleLbl="alignNode1" presStyleIdx="8" presStyleCnt="9"/>
      <dgm:spPr/>
    </dgm:pt>
    <dgm:pt modelId="{1BBF0FC9-23D2-4DBB-9C86-2927CBE7D43A}" type="pres">
      <dgm:prSet presAssocID="{E5F60806-6497-4E6B-AA35-BBAA041FB28E}" presName="horz1" presStyleCnt="0"/>
      <dgm:spPr/>
    </dgm:pt>
    <dgm:pt modelId="{20188854-7EE5-464F-88CD-595F878A54E8}" type="pres">
      <dgm:prSet presAssocID="{E5F60806-6497-4E6B-AA35-BBAA041FB28E}" presName="tx1" presStyleLbl="revTx" presStyleIdx="8" presStyleCnt="9"/>
      <dgm:spPr/>
    </dgm:pt>
    <dgm:pt modelId="{B23F4950-0CD7-441D-85FE-800BBE9F717F}" type="pres">
      <dgm:prSet presAssocID="{E5F60806-6497-4E6B-AA35-BBAA041FB28E}" presName="vert1" presStyleCnt="0"/>
      <dgm:spPr/>
    </dgm:pt>
  </dgm:ptLst>
  <dgm:cxnLst>
    <dgm:cxn modelId="{3462A211-B777-4C21-993D-DB3D4252452D}" type="presOf" srcId="{73237CF5-92A8-4714-A9B6-D9DA8EC5ED38}" destId="{EDCAD8BC-720B-44AE-B2A3-36CFECCFE5AC}" srcOrd="0" destOrd="0" presId="urn:microsoft.com/office/officeart/2008/layout/LinedList"/>
    <dgm:cxn modelId="{BE18EF2F-AE0D-49BA-919C-FA21C84A556A}" srcId="{A883155C-DADA-4330-A1F9-0A41E2B9CE7B}" destId="{7CDA51F4-C1DD-4B13-96A3-2407DCA1BDBB}" srcOrd="5" destOrd="0" parTransId="{12ADBC3F-A698-4D70-A499-C62A9E01CF71}" sibTransId="{9E9483DD-6572-4537-ABE7-FF74C107288F}"/>
    <dgm:cxn modelId="{E93DAD33-B3E2-4A40-9342-BB618634DD0C}" type="presOf" srcId="{B7357AD6-F18F-4538-B2C7-1FFEEAD5DCC7}" destId="{91265287-86CD-479A-A3DB-D015B8B55B12}" srcOrd="0" destOrd="0" presId="urn:microsoft.com/office/officeart/2008/layout/LinedList"/>
    <dgm:cxn modelId="{765B2836-3B34-44BB-9A4A-46916A75E679}" type="presOf" srcId="{1358F4A0-22D4-4ECE-85B9-B76B8B12CA71}" destId="{52DD443C-464D-46C0-9BFC-B7BE2C926170}" srcOrd="0" destOrd="0" presId="urn:microsoft.com/office/officeart/2008/layout/LinedList"/>
    <dgm:cxn modelId="{49174965-62F0-48FD-A7A7-1F1857E2CDED}" type="presOf" srcId="{8A131F5E-C731-4AEF-9641-951F08C974B0}" destId="{400EB584-1356-4CF2-AACE-1AAFA454E409}" srcOrd="0" destOrd="0" presId="urn:microsoft.com/office/officeart/2008/layout/LinedList"/>
    <dgm:cxn modelId="{69D3DC45-86AE-4DD0-9649-AEB22F1A6185}" type="presOf" srcId="{7CDA51F4-C1DD-4B13-96A3-2407DCA1BDBB}" destId="{4318CDA3-6321-41AC-B523-B9B0588E304D}" srcOrd="0" destOrd="0" presId="urn:microsoft.com/office/officeart/2008/layout/LinedList"/>
    <dgm:cxn modelId="{FFC47246-BB72-409B-B2F8-FDC6217E609A}" srcId="{A883155C-DADA-4330-A1F9-0A41E2B9CE7B}" destId="{8A131F5E-C731-4AEF-9641-951F08C974B0}" srcOrd="7" destOrd="0" parTransId="{2BE70B29-3B76-45B9-862B-C53D5D7F4BF4}" sibTransId="{4A3B9853-51EA-4938-9A8C-F78EAC9E060B}"/>
    <dgm:cxn modelId="{1BCCDD68-F599-495A-B7E8-BA7DB4586183}" type="presOf" srcId="{98A096F5-304E-4810-9B08-CED532DDF78E}" destId="{9093EB0F-D48F-455E-AA62-23E71602F17C}" srcOrd="0" destOrd="0" presId="urn:microsoft.com/office/officeart/2008/layout/LinedList"/>
    <dgm:cxn modelId="{7F8C497B-EB17-41E2-8664-E25147B5FFEF}" type="presOf" srcId="{BE6BD9C7-BB4C-4712-8886-5A8B236FD6D4}" destId="{7C9FAC87-4AF7-4EDA-B5E0-E8173D1F2205}" srcOrd="0" destOrd="0" presId="urn:microsoft.com/office/officeart/2008/layout/LinedList"/>
    <dgm:cxn modelId="{0F2A1380-100F-4517-B12C-A18A98D43186}" srcId="{A883155C-DADA-4330-A1F9-0A41E2B9CE7B}" destId="{E5F60806-6497-4E6B-AA35-BBAA041FB28E}" srcOrd="8" destOrd="0" parTransId="{71C22D55-20EC-4319-969C-C98473520B0E}" sibTransId="{AC84B9F1-02BE-4FFB-A51B-3ADFCA3DA52E}"/>
    <dgm:cxn modelId="{17628A83-6913-4627-A37A-4E1DD97A2E54}" type="presOf" srcId="{0F469294-A086-47DA-8601-9C7A0D8271EB}" destId="{16622132-9E7D-423C-B67A-8BE1AFF5705B}" srcOrd="0" destOrd="0" presId="urn:microsoft.com/office/officeart/2008/layout/LinedList"/>
    <dgm:cxn modelId="{7507708F-3E71-408F-AD10-71C4C0B2358B}" srcId="{A883155C-DADA-4330-A1F9-0A41E2B9CE7B}" destId="{98A096F5-304E-4810-9B08-CED532DDF78E}" srcOrd="4" destOrd="0" parTransId="{BE0214BE-276A-47EC-B5BF-AF1BAD25997B}" sibTransId="{BE32BDFF-355D-4D63-A305-BDCC53FAF4AF}"/>
    <dgm:cxn modelId="{183505AF-8BA3-452D-BA42-34457084561D}" srcId="{A883155C-DADA-4330-A1F9-0A41E2B9CE7B}" destId="{1358F4A0-22D4-4ECE-85B9-B76B8B12CA71}" srcOrd="3" destOrd="0" parTransId="{8402E1DE-5F18-4877-9EEC-DBDED0920577}" sibTransId="{9455BB4C-B574-40EB-A4CD-1ABB4D7D8D25}"/>
    <dgm:cxn modelId="{6A3E10C2-3E34-40B5-AF6F-8B1A59DA1D9B}" type="presOf" srcId="{A883155C-DADA-4330-A1F9-0A41E2B9CE7B}" destId="{E243F270-1757-4E8B-B702-B9E1CCB27780}" srcOrd="0" destOrd="0" presId="urn:microsoft.com/office/officeart/2008/layout/LinedList"/>
    <dgm:cxn modelId="{EA2FF2D8-C390-44E5-94B9-E8E93073FA1E}" type="presOf" srcId="{E5F60806-6497-4E6B-AA35-BBAA041FB28E}" destId="{20188854-7EE5-464F-88CD-595F878A54E8}" srcOrd="0" destOrd="0" presId="urn:microsoft.com/office/officeart/2008/layout/LinedList"/>
    <dgm:cxn modelId="{A1CAF5EB-9912-41C8-AACB-346F9EF7BEB6}" srcId="{A883155C-DADA-4330-A1F9-0A41E2B9CE7B}" destId="{B7357AD6-F18F-4538-B2C7-1FFEEAD5DCC7}" srcOrd="2" destOrd="0" parTransId="{0A1061D6-9189-4EDF-ACE1-00BAD6DB334A}" sibTransId="{E58FCDEE-D194-4A60-A9E1-ACF5C97B79BF}"/>
    <dgm:cxn modelId="{1B660DF2-10D8-44AB-A2E0-B7AC4FC02920}" srcId="{A883155C-DADA-4330-A1F9-0A41E2B9CE7B}" destId="{0F469294-A086-47DA-8601-9C7A0D8271EB}" srcOrd="0" destOrd="0" parTransId="{DC6E36AE-8F5F-4B20-9B04-CE00D070A614}" sibTransId="{3264F47B-D393-49AA-8816-91C6DDA06A33}"/>
    <dgm:cxn modelId="{34F0DBF6-F8D5-4147-9FE8-E85325193970}" srcId="{A883155C-DADA-4330-A1F9-0A41E2B9CE7B}" destId="{BE6BD9C7-BB4C-4712-8886-5A8B236FD6D4}" srcOrd="6" destOrd="0" parTransId="{CEAF24A5-9538-4112-ACA9-1E4A53CECF46}" sibTransId="{37E55E76-5699-47E8-A222-B0FA4DA614CE}"/>
    <dgm:cxn modelId="{910F48FC-534E-4466-9396-F83F6EB43D27}" srcId="{A883155C-DADA-4330-A1F9-0A41E2B9CE7B}" destId="{73237CF5-92A8-4714-A9B6-D9DA8EC5ED38}" srcOrd="1" destOrd="0" parTransId="{195B04C1-C21D-44DC-BC2B-A429A3F577B4}" sibTransId="{197D6C82-3ADD-4E57-9F03-7D941ACA3CDA}"/>
    <dgm:cxn modelId="{311FE852-6BF7-41FF-97C6-94011BF4BDFE}" type="presParOf" srcId="{E243F270-1757-4E8B-B702-B9E1CCB27780}" destId="{AEC9342F-1BF6-4238-A4B5-DBED865CC6E6}" srcOrd="0" destOrd="0" presId="urn:microsoft.com/office/officeart/2008/layout/LinedList"/>
    <dgm:cxn modelId="{99E7FBC8-123E-4C50-8E24-965AF70F5A89}" type="presParOf" srcId="{E243F270-1757-4E8B-B702-B9E1CCB27780}" destId="{5902C0E7-A789-449B-B176-E07F03A7491B}" srcOrd="1" destOrd="0" presId="urn:microsoft.com/office/officeart/2008/layout/LinedList"/>
    <dgm:cxn modelId="{D0EF5810-A391-4E0B-8086-E6D835741305}" type="presParOf" srcId="{5902C0E7-A789-449B-B176-E07F03A7491B}" destId="{16622132-9E7D-423C-B67A-8BE1AFF5705B}" srcOrd="0" destOrd="0" presId="urn:microsoft.com/office/officeart/2008/layout/LinedList"/>
    <dgm:cxn modelId="{2982B1D4-2081-486E-BA4F-AEE6AA05075F}" type="presParOf" srcId="{5902C0E7-A789-449B-B176-E07F03A7491B}" destId="{1645509B-CC63-44DE-BD19-1562FB988B63}" srcOrd="1" destOrd="0" presId="urn:microsoft.com/office/officeart/2008/layout/LinedList"/>
    <dgm:cxn modelId="{388F4D8B-891F-4BF0-AC16-371D660C0C9B}" type="presParOf" srcId="{E243F270-1757-4E8B-B702-B9E1CCB27780}" destId="{4FE82B68-DFEC-4049-B1E4-FB8F1E134B06}" srcOrd="2" destOrd="0" presId="urn:microsoft.com/office/officeart/2008/layout/LinedList"/>
    <dgm:cxn modelId="{2C368CF3-7525-4604-99BA-66409E0585AC}" type="presParOf" srcId="{E243F270-1757-4E8B-B702-B9E1CCB27780}" destId="{C398C684-D459-4350-AA40-1D40AD24D5A6}" srcOrd="3" destOrd="0" presId="urn:microsoft.com/office/officeart/2008/layout/LinedList"/>
    <dgm:cxn modelId="{51A5E2E7-A0D1-4358-9375-21BC338D2082}" type="presParOf" srcId="{C398C684-D459-4350-AA40-1D40AD24D5A6}" destId="{EDCAD8BC-720B-44AE-B2A3-36CFECCFE5AC}" srcOrd="0" destOrd="0" presId="urn:microsoft.com/office/officeart/2008/layout/LinedList"/>
    <dgm:cxn modelId="{A6CF5BB5-3BD6-49FE-8212-33F1C7B69A9B}" type="presParOf" srcId="{C398C684-D459-4350-AA40-1D40AD24D5A6}" destId="{51093E9F-9DB7-4F37-8ABA-FE4B78BB7332}" srcOrd="1" destOrd="0" presId="urn:microsoft.com/office/officeart/2008/layout/LinedList"/>
    <dgm:cxn modelId="{075F82E2-1B20-4179-927B-5FC4E4335EF1}" type="presParOf" srcId="{E243F270-1757-4E8B-B702-B9E1CCB27780}" destId="{4AECA3C9-D8FF-48CF-AF9A-77FD119ADE58}" srcOrd="4" destOrd="0" presId="urn:microsoft.com/office/officeart/2008/layout/LinedList"/>
    <dgm:cxn modelId="{E45602FA-0854-4BD4-BD66-F3E5C73ABAC2}" type="presParOf" srcId="{E243F270-1757-4E8B-B702-B9E1CCB27780}" destId="{21CB4726-F48D-45F4-9BCE-3708EC2B7161}" srcOrd="5" destOrd="0" presId="urn:microsoft.com/office/officeart/2008/layout/LinedList"/>
    <dgm:cxn modelId="{6C117345-C4BE-4392-AA11-741726BF7752}" type="presParOf" srcId="{21CB4726-F48D-45F4-9BCE-3708EC2B7161}" destId="{91265287-86CD-479A-A3DB-D015B8B55B12}" srcOrd="0" destOrd="0" presId="urn:microsoft.com/office/officeart/2008/layout/LinedList"/>
    <dgm:cxn modelId="{56B2F86B-63D3-4F01-B0CC-5120F8CDAD86}" type="presParOf" srcId="{21CB4726-F48D-45F4-9BCE-3708EC2B7161}" destId="{322453C4-64CC-4844-A88C-6BDB483B9E6A}" srcOrd="1" destOrd="0" presId="urn:microsoft.com/office/officeart/2008/layout/LinedList"/>
    <dgm:cxn modelId="{B3F9E75E-EFA0-4548-ABDA-7E86875EF84B}" type="presParOf" srcId="{E243F270-1757-4E8B-B702-B9E1CCB27780}" destId="{1CFACE77-C5BE-498A-B467-93A6EC510EEE}" srcOrd="6" destOrd="0" presId="urn:microsoft.com/office/officeart/2008/layout/LinedList"/>
    <dgm:cxn modelId="{9446CB88-4A4C-4D50-84BA-A83E58108D9D}" type="presParOf" srcId="{E243F270-1757-4E8B-B702-B9E1CCB27780}" destId="{2D8C4904-73B0-4F51-96ED-8CE497890A9D}" srcOrd="7" destOrd="0" presId="urn:microsoft.com/office/officeart/2008/layout/LinedList"/>
    <dgm:cxn modelId="{AE7E219F-5AD3-4CFE-8887-5C097781FCC8}" type="presParOf" srcId="{2D8C4904-73B0-4F51-96ED-8CE497890A9D}" destId="{52DD443C-464D-46C0-9BFC-B7BE2C926170}" srcOrd="0" destOrd="0" presId="urn:microsoft.com/office/officeart/2008/layout/LinedList"/>
    <dgm:cxn modelId="{F857AE20-E999-4E43-98ED-04E1D5432B9B}" type="presParOf" srcId="{2D8C4904-73B0-4F51-96ED-8CE497890A9D}" destId="{F0C44F85-87D0-4ABC-A84B-564311CFA524}" srcOrd="1" destOrd="0" presId="urn:microsoft.com/office/officeart/2008/layout/LinedList"/>
    <dgm:cxn modelId="{67275AE8-DBB3-4B32-9B00-103264E4B049}" type="presParOf" srcId="{E243F270-1757-4E8B-B702-B9E1CCB27780}" destId="{4FD22F7F-D0AD-45C9-8EB0-F55E74B12727}" srcOrd="8" destOrd="0" presId="urn:microsoft.com/office/officeart/2008/layout/LinedList"/>
    <dgm:cxn modelId="{7D914D06-822F-48E0-970A-47F26AE9C1FB}" type="presParOf" srcId="{E243F270-1757-4E8B-B702-B9E1CCB27780}" destId="{03998F33-83C1-4343-88C4-86C78818A6C5}" srcOrd="9" destOrd="0" presId="urn:microsoft.com/office/officeart/2008/layout/LinedList"/>
    <dgm:cxn modelId="{B56E0944-8C63-461E-A21F-57D7A23969CE}" type="presParOf" srcId="{03998F33-83C1-4343-88C4-86C78818A6C5}" destId="{9093EB0F-D48F-455E-AA62-23E71602F17C}" srcOrd="0" destOrd="0" presId="urn:microsoft.com/office/officeart/2008/layout/LinedList"/>
    <dgm:cxn modelId="{190B7BE8-EBC1-4DBF-9289-70AD57494DC5}" type="presParOf" srcId="{03998F33-83C1-4343-88C4-86C78818A6C5}" destId="{1798E3C1-9093-44A4-A7E0-A7DD6E5D5E25}" srcOrd="1" destOrd="0" presId="urn:microsoft.com/office/officeart/2008/layout/LinedList"/>
    <dgm:cxn modelId="{10AD230F-165A-40EC-B846-03317C1F0332}" type="presParOf" srcId="{E243F270-1757-4E8B-B702-B9E1CCB27780}" destId="{1333B412-A6DF-4D63-9077-9E156E53E052}" srcOrd="10" destOrd="0" presId="urn:microsoft.com/office/officeart/2008/layout/LinedList"/>
    <dgm:cxn modelId="{7A02BD80-4BE7-4CF5-918F-82F32B63B6CD}" type="presParOf" srcId="{E243F270-1757-4E8B-B702-B9E1CCB27780}" destId="{EFF4B624-08C7-4589-8864-78A053D5D8DD}" srcOrd="11" destOrd="0" presId="urn:microsoft.com/office/officeart/2008/layout/LinedList"/>
    <dgm:cxn modelId="{28789281-449F-418A-A7DF-8BFD9B12B9CB}" type="presParOf" srcId="{EFF4B624-08C7-4589-8864-78A053D5D8DD}" destId="{4318CDA3-6321-41AC-B523-B9B0588E304D}" srcOrd="0" destOrd="0" presId="urn:microsoft.com/office/officeart/2008/layout/LinedList"/>
    <dgm:cxn modelId="{D800297B-ECDF-48C4-909E-C8C5F2844FE6}" type="presParOf" srcId="{EFF4B624-08C7-4589-8864-78A053D5D8DD}" destId="{599BD301-1D00-41C9-84AF-6ADA5641F10E}" srcOrd="1" destOrd="0" presId="urn:microsoft.com/office/officeart/2008/layout/LinedList"/>
    <dgm:cxn modelId="{F7A3D58D-215C-4EBA-85F2-075045C50452}" type="presParOf" srcId="{E243F270-1757-4E8B-B702-B9E1CCB27780}" destId="{D8467676-A1B9-4E89-AB92-4DF3906E9F41}" srcOrd="12" destOrd="0" presId="urn:microsoft.com/office/officeart/2008/layout/LinedList"/>
    <dgm:cxn modelId="{55CE6719-13F9-4F8B-BAB7-B6BB60984A63}" type="presParOf" srcId="{E243F270-1757-4E8B-B702-B9E1CCB27780}" destId="{9B034FBE-C26F-42A8-A05D-1789119603AB}" srcOrd="13" destOrd="0" presId="urn:microsoft.com/office/officeart/2008/layout/LinedList"/>
    <dgm:cxn modelId="{00F055F3-985A-4423-97E8-BF28BDE7F1E1}" type="presParOf" srcId="{9B034FBE-C26F-42A8-A05D-1789119603AB}" destId="{7C9FAC87-4AF7-4EDA-B5E0-E8173D1F2205}" srcOrd="0" destOrd="0" presId="urn:microsoft.com/office/officeart/2008/layout/LinedList"/>
    <dgm:cxn modelId="{CCA96E50-A2D8-42C2-AD06-BFCBB3D7FA9A}" type="presParOf" srcId="{9B034FBE-C26F-42A8-A05D-1789119603AB}" destId="{EA2BAB5B-1E92-4CDD-976A-0E95348A9C7A}" srcOrd="1" destOrd="0" presId="urn:microsoft.com/office/officeart/2008/layout/LinedList"/>
    <dgm:cxn modelId="{200138F1-E598-4ACF-BCB0-240A6982B031}" type="presParOf" srcId="{E243F270-1757-4E8B-B702-B9E1CCB27780}" destId="{4327257A-69DE-47B8-B4DB-07826AC4FE97}" srcOrd="14" destOrd="0" presId="urn:microsoft.com/office/officeart/2008/layout/LinedList"/>
    <dgm:cxn modelId="{67E35848-925B-4EAA-8098-93490D73007F}" type="presParOf" srcId="{E243F270-1757-4E8B-B702-B9E1CCB27780}" destId="{EE628424-BC0F-4E07-9F91-AF3292ED674F}" srcOrd="15" destOrd="0" presId="urn:microsoft.com/office/officeart/2008/layout/LinedList"/>
    <dgm:cxn modelId="{133F94E0-B2B7-4CD7-86BA-5437D42DC33E}" type="presParOf" srcId="{EE628424-BC0F-4E07-9F91-AF3292ED674F}" destId="{400EB584-1356-4CF2-AACE-1AAFA454E409}" srcOrd="0" destOrd="0" presId="urn:microsoft.com/office/officeart/2008/layout/LinedList"/>
    <dgm:cxn modelId="{E3E1991C-E145-4AE9-88C7-EFE525DFD285}" type="presParOf" srcId="{EE628424-BC0F-4E07-9F91-AF3292ED674F}" destId="{91F76097-7936-4163-8034-8ABA29AD1423}" srcOrd="1" destOrd="0" presId="urn:microsoft.com/office/officeart/2008/layout/LinedList"/>
    <dgm:cxn modelId="{FDE2559B-EDC9-401A-AF7A-5FDC9EAC1316}" type="presParOf" srcId="{E243F270-1757-4E8B-B702-B9E1CCB27780}" destId="{058D41EC-A5AD-4B41-AD16-F8948DE79CE7}" srcOrd="16" destOrd="0" presId="urn:microsoft.com/office/officeart/2008/layout/LinedList"/>
    <dgm:cxn modelId="{6C894FCC-155B-4B13-8763-B2E651E13FEA}" type="presParOf" srcId="{E243F270-1757-4E8B-B702-B9E1CCB27780}" destId="{1BBF0FC9-23D2-4DBB-9C86-2927CBE7D43A}" srcOrd="17" destOrd="0" presId="urn:microsoft.com/office/officeart/2008/layout/LinedList"/>
    <dgm:cxn modelId="{D053D15F-8F76-4371-A131-4526E68714EE}" type="presParOf" srcId="{1BBF0FC9-23D2-4DBB-9C86-2927CBE7D43A}" destId="{20188854-7EE5-464F-88CD-595F878A54E8}" srcOrd="0" destOrd="0" presId="urn:microsoft.com/office/officeart/2008/layout/LinedList"/>
    <dgm:cxn modelId="{A46D5974-2EB1-4326-B417-ED478BC380F2}" type="presParOf" srcId="{1BBF0FC9-23D2-4DBB-9C86-2927CBE7D43A}" destId="{B23F4950-0CD7-441D-85FE-800BBE9F717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AAEF0C-1F2F-4572-AE61-B199E783002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910CF5-BA4E-4414-9077-7A98FA84EF9D}">
      <dgm:prSet custT="1"/>
      <dgm:spPr>
        <a:solidFill>
          <a:schemeClr val="accent1"/>
        </a:solidFill>
      </dgm:spPr>
      <dgm:t>
        <a:bodyPr/>
        <a:lstStyle/>
        <a:p>
          <a:r>
            <a:rPr lang="en-US" sz="2000" b="1" u="sng" baseline="0" dirty="0">
              <a:latin typeface="Arial" panose="020B0604020202020204" pitchFamily="34" charset="0"/>
              <a:cs typeface="Arial" panose="020B0604020202020204" pitchFamily="34" charset="0"/>
            </a:rPr>
            <a:t>Existing Regulatory Regime (Voluntary “Opt-In” Regime)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07F28C-92EA-4EEF-9DB7-D448EB66E38D}" type="parTrans" cxnId="{980DF704-49E8-4B17-972B-07AEAA53953F}">
      <dgm:prSet/>
      <dgm:spPr/>
      <dgm:t>
        <a:bodyPr/>
        <a:lstStyle/>
        <a:p>
          <a:endParaRPr lang="en-US"/>
        </a:p>
      </dgm:t>
    </dgm:pt>
    <dgm:pt modelId="{BFDCA5DB-A8BD-4E98-887B-E3159D9BB42D}" type="sibTrans" cxnId="{980DF704-49E8-4B17-972B-07AEAA53953F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9C2CF822-7648-416B-8DC3-FE4470B7157E}">
      <dgm:prSet custT="1"/>
      <dgm:spPr>
        <a:solidFill>
          <a:schemeClr val="accent1"/>
        </a:solidFill>
      </dgm:spPr>
      <dgm:t>
        <a:bodyPr/>
        <a:lstStyle/>
        <a:p>
          <a:r>
            <a:rPr lang="en-US" sz="1800" baseline="0" dirty="0">
              <a:latin typeface="Arial" panose="020B0604020202020204" pitchFamily="34" charset="0"/>
              <a:cs typeface="Arial" panose="020B0604020202020204" pitchFamily="34" charset="0"/>
            </a:rPr>
            <a:t>Virtual assets trading platforms offering trading of at least one security virtual asset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870065-46A4-4BD6-A861-29940EE69985}" type="parTrans" cxnId="{5B4D2A42-CFD9-4F10-8367-86A90BF75B94}">
      <dgm:prSet/>
      <dgm:spPr/>
      <dgm:t>
        <a:bodyPr/>
        <a:lstStyle/>
        <a:p>
          <a:endParaRPr lang="en-US"/>
        </a:p>
      </dgm:t>
    </dgm:pt>
    <dgm:pt modelId="{F95F4D77-4E69-4A9F-8303-5C2AC6C57887}" type="sibTrans" cxnId="{5B4D2A42-CFD9-4F10-8367-86A90BF75B94}">
      <dgm:prSet/>
      <dgm:spPr/>
      <dgm:t>
        <a:bodyPr/>
        <a:lstStyle/>
        <a:p>
          <a:endParaRPr lang="en-US"/>
        </a:p>
      </dgm:t>
    </dgm:pt>
    <dgm:pt modelId="{252170A4-4CB7-4476-9D87-7CED9F556BC6}">
      <dgm:prSet custT="1"/>
      <dgm:spPr>
        <a:solidFill>
          <a:schemeClr val="accent1"/>
        </a:solidFill>
      </dgm:spPr>
      <dgm:t>
        <a:bodyPr/>
        <a:lstStyle/>
        <a:p>
          <a:r>
            <a:rPr lang="en-US" sz="1800" baseline="0" dirty="0">
              <a:latin typeface="Arial" panose="020B0604020202020204" pitchFamily="34" charset="0"/>
              <a:cs typeface="Arial" panose="020B0604020202020204" pitchFamily="34" charset="0"/>
            </a:rPr>
            <a:t>Can apply for type 1 (dealing in securities) and type 7 (providing automated trading services) licenses and “opt-in” to be regulated by the Securities and Futures Commission (“</a:t>
          </a:r>
          <a:r>
            <a:rPr lang="en-US" sz="1800" b="1" baseline="0" dirty="0">
              <a:latin typeface="Arial" panose="020B0604020202020204" pitchFamily="34" charset="0"/>
              <a:cs typeface="Arial" panose="020B0604020202020204" pitchFamily="34" charset="0"/>
            </a:rPr>
            <a:t>SFC</a:t>
          </a:r>
          <a:r>
            <a:rPr lang="en-US" sz="1800" baseline="0" dirty="0">
              <a:latin typeface="Arial" panose="020B0604020202020204" pitchFamily="34" charset="0"/>
              <a:cs typeface="Arial" panose="020B0604020202020204" pitchFamily="34" charset="0"/>
            </a:rPr>
            <a:t>”)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C25474-9B7B-4A90-A9BA-A3D49E3970FC}" type="parTrans" cxnId="{2D89D8B6-3414-4E42-801E-CFB8278C9DF4}">
      <dgm:prSet/>
      <dgm:spPr/>
      <dgm:t>
        <a:bodyPr/>
        <a:lstStyle/>
        <a:p>
          <a:endParaRPr lang="en-US"/>
        </a:p>
      </dgm:t>
    </dgm:pt>
    <dgm:pt modelId="{449154AA-A5B0-40D9-A342-2C09165E0BF2}" type="sibTrans" cxnId="{2D89D8B6-3414-4E42-801E-CFB8278C9DF4}">
      <dgm:prSet/>
      <dgm:spPr/>
      <dgm:t>
        <a:bodyPr/>
        <a:lstStyle/>
        <a:p>
          <a:endParaRPr lang="en-US"/>
        </a:p>
      </dgm:t>
    </dgm:pt>
    <dgm:pt modelId="{914B8EC5-11B0-4D55-AA2D-195001B61EE3}">
      <dgm:prSet custT="1"/>
      <dgm:spPr>
        <a:solidFill>
          <a:schemeClr val="accent1"/>
        </a:solidFill>
      </dgm:spPr>
      <dgm:t>
        <a:bodyPr/>
        <a:lstStyle/>
        <a:p>
          <a:r>
            <a:rPr lang="en-US" sz="1800" baseline="0" dirty="0">
              <a:latin typeface="Arial" panose="020B0604020202020204" pitchFamily="34" charset="0"/>
              <a:cs typeface="Arial" panose="020B0604020202020204" pitchFamily="34" charset="0"/>
            </a:rPr>
            <a:t>Current licensed cryptocurrency exchanges in Hong Kong: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E556D5-EAAB-4F81-819D-474B8325BA1B}" type="parTrans" cxnId="{AE082F75-3455-4FF5-8755-9683F395D952}">
      <dgm:prSet/>
      <dgm:spPr/>
      <dgm:t>
        <a:bodyPr/>
        <a:lstStyle/>
        <a:p>
          <a:endParaRPr lang="en-US"/>
        </a:p>
      </dgm:t>
    </dgm:pt>
    <dgm:pt modelId="{B9B1E489-C8FA-4B74-A420-2C59E57DF5A4}" type="sibTrans" cxnId="{AE082F75-3455-4FF5-8755-9683F395D952}">
      <dgm:prSet/>
      <dgm:spPr/>
      <dgm:t>
        <a:bodyPr/>
        <a:lstStyle/>
        <a:p>
          <a:endParaRPr lang="en-US"/>
        </a:p>
      </dgm:t>
    </dgm:pt>
    <dgm:pt modelId="{0996CD11-592D-41AA-81DE-36D4D3CF5276}">
      <dgm:prSet custT="1"/>
      <dgm:spPr>
        <a:solidFill>
          <a:schemeClr val="accent1"/>
        </a:solidFill>
      </dgm:spPr>
      <dgm:t>
        <a:bodyPr/>
        <a:lstStyle/>
        <a:p>
          <a:r>
            <a:rPr lang="en-US" sz="1800" b="0" i="0" dirty="0">
              <a:latin typeface="Arial" panose="020B0604020202020204" pitchFamily="34" charset="0"/>
              <a:cs typeface="Arial" panose="020B0604020202020204" pitchFamily="34" charset="0"/>
            </a:rPr>
            <a:t>OSL Digital Securities Limited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A35401-FCD3-40F3-A365-800FD20BA885}" type="parTrans" cxnId="{B8D03DD9-75A3-4397-9FA4-C45361A069C9}">
      <dgm:prSet/>
      <dgm:spPr/>
      <dgm:t>
        <a:bodyPr/>
        <a:lstStyle/>
        <a:p>
          <a:endParaRPr lang="en-US"/>
        </a:p>
      </dgm:t>
    </dgm:pt>
    <dgm:pt modelId="{03EDBAB7-D0BE-4AFD-BB02-955B0CB9D3A4}" type="sibTrans" cxnId="{B8D03DD9-75A3-4397-9FA4-C45361A069C9}">
      <dgm:prSet/>
      <dgm:spPr/>
      <dgm:t>
        <a:bodyPr/>
        <a:lstStyle/>
        <a:p>
          <a:endParaRPr lang="en-US"/>
        </a:p>
      </dgm:t>
    </dgm:pt>
    <dgm:pt modelId="{7FE91499-B3C3-44EE-85B5-ED5D6E154041}">
      <dgm:prSet custT="1"/>
      <dgm:spPr>
        <a:solidFill>
          <a:schemeClr val="accent1"/>
        </a:solidFill>
      </dgm:spPr>
      <dgm:t>
        <a:bodyPr/>
        <a:lstStyle/>
        <a:p>
          <a:r>
            <a:rPr lang="en-US" sz="1800" b="0" i="0" dirty="0">
              <a:latin typeface="Arial" panose="020B0604020202020204" pitchFamily="34" charset="0"/>
              <a:cs typeface="Arial" panose="020B0604020202020204" pitchFamily="34" charset="0"/>
            </a:rPr>
            <a:t>Hash Blockchain Limited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07CC24-73C4-4F1F-A217-5FEE360FC9B2}" type="parTrans" cxnId="{F8F91B88-7E02-44DC-A6F2-E8AD4044BDC2}">
      <dgm:prSet/>
      <dgm:spPr/>
      <dgm:t>
        <a:bodyPr/>
        <a:lstStyle/>
        <a:p>
          <a:endParaRPr lang="en-US"/>
        </a:p>
      </dgm:t>
    </dgm:pt>
    <dgm:pt modelId="{76CBD382-9A38-4CD1-A67A-7C37A2FAE4F8}" type="sibTrans" cxnId="{F8F91B88-7E02-44DC-A6F2-E8AD4044BDC2}">
      <dgm:prSet/>
      <dgm:spPr/>
      <dgm:t>
        <a:bodyPr/>
        <a:lstStyle/>
        <a:p>
          <a:endParaRPr lang="en-US"/>
        </a:p>
      </dgm:t>
    </dgm:pt>
    <dgm:pt modelId="{D86BA7A7-165D-4B6B-864A-58DB4F810D96}">
      <dgm:prSet custT="1"/>
      <dgm:spPr>
        <a:solidFill>
          <a:schemeClr val="accent2"/>
        </a:solidFill>
      </dgm:spPr>
      <dgm:t>
        <a:bodyPr/>
        <a:lstStyle/>
        <a:p>
          <a:r>
            <a:rPr lang="en-US" sz="1800" b="1" u="sng" dirty="0">
              <a:latin typeface="Arial" panose="020B0604020202020204" pitchFamily="34" charset="0"/>
              <a:cs typeface="Arial" panose="020B0604020202020204" pitchFamily="34" charset="0"/>
            </a:rPr>
            <a:t>Amended Anti-Money Laundering and Counter-Terrorist Financing Ordinance (“Amended Ordinance”) &amp; </a:t>
          </a:r>
          <a:br>
            <a:rPr lang="en-US" sz="1800" b="1" u="sng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800" b="1" u="sng" dirty="0">
              <a:latin typeface="Arial" panose="020B0604020202020204" pitchFamily="34" charset="0"/>
              <a:cs typeface="Arial" panose="020B0604020202020204" pitchFamily="34" charset="0"/>
            </a:rPr>
            <a:t>New Licensing Regime for Virtual Asset Service Providers (“VASPs”)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51536B-963B-42A9-A3B0-2A385593C49B}" type="parTrans" cxnId="{1372DD74-451E-4A5C-8D31-156AEE22F56D}">
      <dgm:prSet/>
      <dgm:spPr/>
      <dgm:t>
        <a:bodyPr/>
        <a:lstStyle/>
        <a:p>
          <a:endParaRPr lang="en-US"/>
        </a:p>
      </dgm:t>
    </dgm:pt>
    <dgm:pt modelId="{58A82768-2233-4E2B-BF96-522AC38D2C44}" type="sibTrans" cxnId="{1372DD74-451E-4A5C-8D31-156AEE22F56D}">
      <dgm:prSet/>
      <dgm:spPr/>
      <dgm:t>
        <a:bodyPr/>
        <a:lstStyle/>
        <a:p>
          <a:endParaRPr lang="en-US"/>
        </a:p>
      </dgm:t>
    </dgm:pt>
    <dgm:pt modelId="{261B699A-9CB4-454A-BEB9-6250CBFF1A1D}">
      <dgm:prSet custT="1"/>
      <dgm:spPr>
        <a:solidFill>
          <a:schemeClr val="accent2"/>
        </a:solidFill>
      </dgm:spPr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Commencement date of the Amended Ordinance: 1 April 2023</a:t>
          </a:r>
        </a:p>
      </dgm:t>
    </dgm:pt>
    <dgm:pt modelId="{68B095C4-9310-4DE4-B76F-2CC49574B239}" type="parTrans" cxnId="{36204F29-83D3-4C52-9B8C-EC4680564486}">
      <dgm:prSet/>
      <dgm:spPr/>
      <dgm:t>
        <a:bodyPr/>
        <a:lstStyle/>
        <a:p>
          <a:endParaRPr lang="en-US"/>
        </a:p>
      </dgm:t>
    </dgm:pt>
    <dgm:pt modelId="{9CD156B3-A9EA-4623-A230-FE22189CC6FB}" type="sibTrans" cxnId="{36204F29-83D3-4C52-9B8C-EC4680564486}">
      <dgm:prSet/>
      <dgm:spPr/>
      <dgm:t>
        <a:bodyPr/>
        <a:lstStyle/>
        <a:p>
          <a:endParaRPr lang="en-US"/>
        </a:p>
      </dgm:t>
    </dgm:pt>
    <dgm:pt modelId="{AC8BF60A-094E-4307-A88E-BC17E0675D2B}">
      <dgm:prSet custT="1"/>
      <dgm:spPr>
        <a:solidFill>
          <a:schemeClr val="accent2"/>
        </a:solidFill>
      </dgm:spPr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Requires any person carrying on a business of providing any virtual asset (“</a:t>
          </a:r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”) service in Hong Kong (i.e. VASP), regardless of whether they are trading security or non-security VAs, to apply for a </a:t>
          </a:r>
          <a:r>
            <a:rPr lang="en-US" sz="1400" dirty="0" err="1">
              <a:latin typeface="Arial" panose="020B0604020202020204" pitchFamily="34" charset="0"/>
              <a:cs typeface="Arial" panose="020B0604020202020204" pitchFamily="34" charset="0"/>
            </a:rPr>
            <a:t>licence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from the SFC</a:t>
          </a:r>
        </a:p>
      </dgm:t>
    </dgm:pt>
    <dgm:pt modelId="{A2BF4727-8864-43B4-A2B9-6B945E33F366}" type="parTrans" cxnId="{56F528F5-77DA-4646-8254-D97F366F375E}">
      <dgm:prSet/>
      <dgm:spPr/>
      <dgm:t>
        <a:bodyPr/>
        <a:lstStyle/>
        <a:p>
          <a:endParaRPr lang="en-US"/>
        </a:p>
      </dgm:t>
    </dgm:pt>
    <dgm:pt modelId="{34074413-BE98-48BD-A734-CBC929E29FDC}" type="sibTrans" cxnId="{56F528F5-77DA-4646-8254-D97F366F375E}">
      <dgm:prSet/>
      <dgm:spPr/>
      <dgm:t>
        <a:bodyPr/>
        <a:lstStyle/>
        <a:p>
          <a:endParaRPr lang="en-US"/>
        </a:p>
      </dgm:t>
    </dgm:pt>
    <dgm:pt modelId="{A108DA3D-648A-417A-965C-FB37032569BA}">
      <dgm:prSet custT="1"/>
      <dgm:spPr>
        <a:solidFill>
          <a:schemeClr val="accent2"/>
        </a:solidFill>
      </dgm:spPr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Covers:</a:t>
          </a:r>
        </a:p>
      </dgm:t>
    </dgm:pt>
    <dgm:pt modelId="{0B5387DA-574F-435D-90A1-0BEC38E9B107}" type="parTrans" cxnId="{1636F8E1-36ED-4A5C-896C-DAEF32D5BE6C}">
      <dgm:prSet/>
      <dgm:spPr/>
      <dgm:t>
        <a:bodyPr/>
        <a:lstStyle/>
        <a:p>
          <a:endParaRPr lang="en-US"/>
        </a:p>
      </dgm:t>
    </dgm:pt>
    <dgm:pt modelId="{19E7D87A-601F-495F-981F-B87E9C2DCDB4}" type="sibTrans" cxnId="{1636F8E1-36ED-4A5C-896C-DAEF32D5BE6C}">
      <dgm:prSet/>
      <dgm:spPr/>
      <dgm:t>
        <a:bodyPr/>
        <a:lstStyle/>
        <a:p>
          <a:endParaRPr lang="en-US"/>
        </a:p>
      </dgm:t>
    </dgm:pt>
    <dgm:pt modelId="{20CDDE74-5E2F-4011-BCA4-2A5BEF01AECA}">
      <dgm:prSet custT="1"/>
      <dgm:spPr>
        <a:solidFill>
          <a:schemeClr val="accent2"/>
        </a:solidFill>
      </dgm:spPr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VA exchanges carrying on VA service business in Hong Kong</a:t>
          </a:r>
        </a:p>
      </dgm:t>
    </dgm:pt>
    <dgm:pt modelId="{A4E0EB39-51EC-48F6-9B1E-915058013F8A}" type="parTrans" cxnId="{F7163E05-C8A1-4C41-84CB-EFEBDAB70E26}">
      <dgm:prSet/>
      <dgm:spPr/>
      <dgm:t>
        <a:bodyPr/>
        <a:lstStyle/>
        <a:p>
          <a:endParaRPr lang="en-US"/>
        </a:p>
      </dgm:t>
    </dgm:pt>
    <dgm:pt modelId="{038D6D46-264A-4C46-B56A-68286913D400}" type="sibTrans" cxnId="{F7163E05-C8A1-4C41-84CB-EFEBDAB70E26}">
      <dgm:prSet/>
      <dgm:spPr/>
      <dgm:t>
        <a:bodyPr/>
        <a:lstStyle/>
        <a:p>
          <a:endParaRPr lang="en-US"/>
        </a:p>
      </dgm:t>
    </dgm:pt>
    <dgm:pt modelId="{C6095647-3868-4DF6-86AC-E1529C2F4728}">
      <dgm:prSet custT="1"/>
      <dgm:spPr>
        <a:solidFill>
          <a:schemeClr val="accent2"/>
        </a:solidFill>
      </dgm:spPr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VA exchanges based outside and without a presence in Hong Kong that actively market VA services to the Hong Kong public</a:t>
          </a:r>
        </a:p>
      </dgm:t>
    </dgm:pt>
    <dgm:pt modelId="{95D77E38-A64E-497C-918A-BEBB389ED6EF}" type="parTrans" cxnId="{D06CC826-6FAA-4E59-8BDA-771F65585362}">
      <dgm:prSet/>
      <dgm:spPr/>
      <dgm:t>
        <a:bodyPr/>
        <a:lstStyle/>
        <a:p>
          <a:endParaRPr lang="en-US"/>
        </a:p>
      </dgm:t>
    </dgm:pt>
    <dgm:pt modelId="{DE75B241-6E41-48EE-9FEE-80858583B3A9}" type="sibTrans" cxnId="{D06CC826-6FAA-4E59-8BDA-771F65585362}">
      <dgm:prSet/>
      <dgm:spPr/>
      <dgm:t>
        <a:bodyPr/>
        <a:lstStyle/>
        <a:p>
          <a:endParaRPr lang="en-US"/>
        </a:p>
      </dgm:t>
    </dgm:pt>
    <dgm:pt modelId="{B21BC68C-2BB4-4417-8BA7-F96E0EDF59DE}">
      <dgm:prSet custT="1"/>
      <dgm:spPr>
        <a:solidFill>
          <a:schemeClr val="accent1"/>
        </a:solidFill>
      </dgm:spPr>
      <dgm:t>
        <a:bodyPr/>
        <a:lstStyle/>
        <a:p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0CAB17-05CE-4C1E-8450-305D3A049DD8}" type="parTrans" cxnId="{2F07352C-EDAB-40CA-A004-0560B2B31459}">
      <dgm:prSet/>
      <dgm:spPr/>
      <dgm:t>
        <a:bodyPr/>
        <a:lstStyle/>
        <a:p>
          <a:endParaRPr lang="en-HK"/>
        </a:p>
      </dgm:t>
    </dgm:pt>
    <dgm:pt modelId="{6193707D-1175-4CA4-9815-C0137959D3E9}" type="sibTrans" cxnId="{2F07352C-EDAB-40CA-A004-0560B2B31459}">
      <dgm:prSet/>
      <dgm:spPr/>
      <dgm:t>
        <a:bodyPr/>
        <a:lstStyle/>
        <a:p>
          <a:endParaRPr lang="en-HK"/>
        </a:p>
      </dgm:t>
    </dgm:pt>
    <dgm:pt modelId="{6FDCF479-376E-4639-86EB-795EC0B4F2E0}">
      <dgm:prSet custT="1"/>
      <dgm:spPr>
        <a:solidFill>
          <a:schemeClr val="accent1"/>
        </a:solidFill>
      </dgm:spPr>
      <dgm:t>
        <a:bodyPr/>
        <a:lstStyle/>
        <a:p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FA6BCE-D929-4442-A5EF-B115CB397E37}" type="parTrans" cxnId="{6026FC72-F749-4E31-A091-C6B93A8197AD}">
      <dgm:prSet/>
      <dgm:spPr/>
      <dgm:t>
        <a:bodyPr/>
        <a:lstStyle/>
        <a:p>
          <a:endParaRPr lang="en-HK"/>
        </a:p>
      </dgm:t>
    </dgm:pt>
    <dgm:pt modelId="{54E7CEA7-5BFB-47C9-AED8-03DB68E49969}" type="sibTrans" cxnId="{6026FC72-F749-4E31-A091-C6B93A8197AD}">
      <dgm:prSet/>
      <dgm:spPr/>
      <dgm:t>
        <a:bodyPr/>
        <a:lstStyle/>
        <a:p>
          <a:endParaRPr lang="en-HK"/>
        </a:p>
      </dgm:t>
    </dgm:pt>
    <dgm:pt modelId="{D8871054-0F61-4864-8A9D-E72C27020DB1}">
      <dgm:prSet custT="1"/>
      <dgm:spPr>
        <a:solidFill>
          <a:schemeClr val="accent2"/>
        </a:solidFill>
      </dgm:spPr>
      <dgm:t>
        <a:bodyPr/>
        <a:lstStyle/>
        <a:p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998E8D-8D0D-4742-965A-8A3EF39D4C28}" type="parTrans" cxnId="{C2563E37-50E4-4936-8DDB-69AF031AED99}">
      <dgm:prSet/>
      <dgm:spPr/>
      <dgm:t>
        <a:bodyPr/>
        <a:lstStyle/>
        <a:p>
          <a:endParaRPr lang="en-HK"/>
        </a:p>
      </dgm:t>
    </dgm:pt>
    <dgm:pt modelId="{E551B03D-E0F2-4DEC-8370-5654E6E7ED50}" type="sibTrans" cxnId="{C2563E37-50E4-4936-8DDB-69AF031AED99}">
      <dgm:prSet/>
      <dgm:spPr/>
      <dgm:t>
        <a:bodyPr/>
        <a:lstStyle/>
        <a:p>
          <a:endParaRPr lang="en-HK"/>
        </a:p>
      </dgm:t>
    </dgm:pt>
    <dgm:pt modelId="{A63A21D4-3A22-4D40-A915-FB4B847D6CE7}">
      <dgm:prSet custT="1"/>
      <dgm:spPr>
        <a:solidFill>
          <a:schemeClr val="accent2"/>
        </a:solidFill>
      </dgm:spPr>
      <dgm:t>
        <a:bodyPr/>
        <a:lstStyle/>
        <a:p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81C1F9-80A5-46B9-B1C6-B45EADCE6E7B}" type="parTrans" cxnId="{07D7FBDA-236B-4EF6-984C-B4B7AFA390CE}">
      <dgm:prSet/>
      <dgm:spPr/>
      <dgm:t>
        <a:bodyPr/>
        <a:lstStyle/>
        <a:p>
          <a:endParaRPr lang="en-HK"/>
        </a:p>
      </dgm:t>
    </dgm:pt>
    <dgm:pt modelId="{FA92098B-825F-42AF-B760-AD2604BE8C7D}" type="sibTrans" cxnId="{07D7FBDA-236B-4EF6-984C-B4B7AFA390CE}">
      <dgm:prSet/>
      <dgm:spPr/>
      <dgm:t>
        <a:bodyPr/>
        <a:lstStyle/>
        <a:p>
          <a:endParaRPr lang="en-HK"/>
        </a:p>
      </dgm:t>
    </dgm:pt>
    <dgm:pt modelId="{7E15E408-C80C-48BE-B80D-531DE9E72DF1}">
      <dgm:prSet custT="1"/>
      <dgm:spPr>
        <a:solidFill>
          <a:schemeClr val="accent2"/>
        </a:solidFill>
      </dgm:spPr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Commencement date of the New Licensing Regime: 1 June 2023</a:t>
          </a:r>
        </a:p>
      </dgm:t>
    </dgm:pt>
    <dgm:pt modelId="{0127A4F3-CF3E-4F7B-9BA6-98F2C7118702}" type="parTrans" cxnId="{965BBE8E-9DB2-4113-99A1-E8B78D2BC682}">
      <dgm:prSet/>
      <dgm:spPr/>
      <dgm:t>
        <a:bodyPr/>
        <a:lstStyle/>
        <a:p>
          <a:endParaRPr lang="en-HK"/>
        </a:p>
      </dgm:t>
    </dgm:pt>
    <dgm:pt modelId="{A2B6D999-89C8-4E43-9473-C2015A3862D2}" type="sibTrans" cxnId="{965BBE8E-9DB2-4113-99A1-E8B78D2BC682}">
      <dgm:prSet/>
      <dgm:spPr/>
      <dgm:t>
        <a:bodyPr/>
        <a:lstStyle/>
        <a:p>
          <a:endParaRPr lang="en-HK"/>
        </a:p>
      </dgm:t>
    </dgm:pt>
    <dgm:pt modelId="{FCA205E9-2F76-424B-B9FA-C3A28A371382}" type="pres">
      <dgm:prSet presAssocID="{E0AAEF0C-1F2F-4572-AE61-B199E7830025}" presName="Name0" presStyleCnt="0">
        <dgm:presLayoutVars>
          <dgm:dir/>
          <dgm:resizeHandles val="exact"/>
        </dgm:presLayoutVars>
      </dgm:prSet>
      <dgm:spPr/>
    </dgm:pt>
    <dgm:pt modelId="{4CE58161-3974-4334-8207-C8A3C05C7592}" type="pres">
      <dgm:prSet presAssocID="{B9910CF5-BA4E-4414-9077-7A98FA84EF9D}" presName="node" presStyleLbl="node1" presStyleIdx="0" presStyleCnt="2">
        <dgm:presLayoutVars>
          <dgm:bulletEnabled val="1"/>
        </dgm:presLayoutVars>
      </dgm:prSet>
      <dgm:spPr/>
    </dgm:pt>
    <dgm:pt modelId="{C6DF18A9-8B53-40A6-9E71-67F0760FE9B2}" type="pres">
      <dgm:prSet presAssocID="{BFDCA5DB-A8BD-4E98-887B-E3159D9BB42D}" presName="sibTrans" presStyleLbl="sibTrans2D1" presStyleIdx="0" presStyleCnt="1"/>
      <dgm:spPr/>
    </dgm:pt>
    <dgm:pt modelId="{C5275ADE-67D4-4DA5-94BA-26D369643E83}" type="pres">
      <dgm:prSet presAssocID="{BFDCA5DB-A8BD-4E98-887B-E3159D9BB42D}" presName="connectorText" presStyleLbl="sibTrans2D1" presStyleIdx="0" presStyleCnt="1"/>
      <dgm:spPr/>
    </dgm:pt>
    <dgm:pt modelId="{288E26C4-C463-49AF-B1D6-44FD072E44BA}" type="pres">
      <dgm:prSet presAssocID="{D86BA7A7-165D-4B6B-864A-58DB4F810D96}" presName="node" presStyleLbl="node1" presStyleIdx="1" presStyleCnt="2" custScaleX="100282" custLinFactNeighborX="-8779" custLinFactNeighborY="-12">
        <dgm:presLayoutVars>
          <dgm:bulletEnabled val="1"/>
        </dgm:presLayoutVars>
      </dgm:prSet>
      <dgm:spPr/>
    </dgm:pt>
  </dgm:ptLst>
  <dgm:cxnLst>
    <dgm:cxn modelId="{980DF704-49E8-4B17-972B-07AEAA53953F}" srcId="{E0AAEF0C-1F2F-4572-AE61-B199E7830025}" destId="{B9910CF5-BA4E-4414-9077-7A98FA84EF9D}" srcOrd="0" destOrd="0" parTransId="{5A07F28C-92EA-4EEF-9DB7-D448EB66E38D}" sibTransId="{BFDCA5DB-A8BD-4E98-887B-E3159D9BB42D}"/>
    <dgm:cxn modelId="{F7163E05-C8A1-4C41-84CB-EFEBDAB70E26}" srcId="{A108DA3D-648A-417A-965C-FB37032569BA}" destId="{20CDDE74-5E2F-4011-BCA4-2A5BEF01AECA}" srcOrd="0" destOrd="0" parTransId="{A4E0EB39-51EC-48F6-9B1E-915058013F8A}" sibTransId="{038D6D46-264A-4C46-B56A-68286913D400}"/>
    <dgm:cxn modelId="{ED64E208-88AA-4614-B969-548AD38BBED0}" type="presOf" srcId="{9C2CF822-7648-416B-8DC3-FE4470B7157E}" destId="{4CE58161-3974-4334-8207-C8A3C05C7592}" srcOrd="0" destOrd="1" presId="urn:microsoft.com/office/officeart/2005/8/layout/process1"/>
    <dgm:cxn modelId="{A1B0050F-0106-4F90-871D-7D59255A4B59}" type="presOf" srcId="{252170A4-4CB7-4476-9D87-7CED9F556BC6}" destId="{4CE58161-3974-4334-8207-C8A3C05C7592}" srcOrd="0" destOrd="3" presId="urn:microsoft.com/office/officeart/2005/8/layout/process1"/>
    <dgm:cxn modelId="{D348DC0F-99AE-4E2C-B438-CCDBA5BBEA89}" type="presOf" srcId="{6FDCF479-376E-4639-86EB-795EC0B4F2E0}" destId="{4CE58161-3974-4334-8207-C8A3C05C7592}" srcOrd="0" destOrd="4" presId="urn:microsoft.com/office/officeart/2005/8/layout/process1"/>
    <dgm:cxn modelId="{D06CC826-6FAA-4E59-8BDA-771F65585362}" srcId="{A108DA3D-648A-417A-965C-FB37032569BA}" destId="{C6095647-3868-4DF6-86AC-E1529C2F4728}" srcOrd="1" destOrd="0" parTransId="{95D77E38-A64E-497C-918A-BEBB389ED6EF}" sibTransId="{DE75B241-6E41-48EE-9FEE-80858583B3A9}"/>
    <dgm:cxn modelId="{36204F29-83D3-4C52-9B8C-EC4680564486}" srcId="{D86BA7A7-165D-4B6B-864A-58DB4F810D96}" destId="{261B699A-9CB4-454A-BEB9-6250CBFF1A1D}" srcOrd="0" destOrd="0" parTransId="{68B095C4-9310-4DE4-B76F-2CC49574B239}" sibTransId="{9CD156B3-A9EA-4623-A230-FE22189CC6FB}"/>
    <dgm:cxn modelId="{2F07352C-EDAB-40CA-A004-0560B2B31459}" srcId="{B9910CF5-BA4E-4414-9077-7A98FA84EF9D}" destId="{B21BC68C-2BB4-4417-8BA7-F96E0EDF59DE}" srcOrd="1" destOrd="0" parTransId="{F50CAB17-05CE-4C1E-8450-305D3A049DD8}" sibTransId="{6193707D-1175-4CA4-9815-C0137959D3E9}"/>
    <dgm:cxn modelId="{9BAFD32D-B6D6-4D50-B6C3-80BDA38AF7B6}" type="presOf" srcId="{20CDDE74-5E2F-4011-BCA4-2A5BEF01AECA}" destId="{288E26C4-C463-49AF-B1D6-44FD072E44BA}" srcOrd="0" destOrd="7" presId="urn:microsoft.com/office/officeart/2005/8/layout/process1"/>
    <dgm:cxn modelId="{C2563E37-50E4-4936-8DDB-69AF031AED99}" srcId="{D86BA7A7-165D-4B6B-864A-58DB4F810D96}" destId="{D8871054-0F61-4864-8A9D-E72C27020DB1}" srcOrd="2" destOrd="0" parTransId="{A3998E8D-8D0D-4742-965A-8A3EF39D4C28}" sibTransId="{E551B03D-E0F2-4DEC-8370-5654E6E7ED50}"/>
    <dgm:cxn modelId="{57B3C737-F392-4953-8719-0F995C88CDFD}" type="presOf" srcId="{7FE91499-B3C3-44EE-85B5-ED5D6E154041}" destId="{4CE58161-3974-4334-8207-C8A3C05C7592}" srcOrd="0" destOrd="7" presId="urn:microsoft.com/office/officeart/2005/8/layout/process1"/>
    <dgm:cxn modelId="{5B4D2A42-CFD9-4F10-8367-86A90BF75B94}" srcId="{B9910CF5-BA4E-4414-9077-7A98FA84EF9D}" destId="{9C2CF822-7648-416B-8DC3-FE4470B7157E}" srcOrd="0" destOrd="0" parTransId="{8E870065-46A4-4BD6-A861-29940EE69985}" sibTransId="{F95F4D77-4E69-4A9F-8303-5C2AC6C57887}"/>
    <dgm:cxn modelId="{28458B68-EAD4-4658-AF73-49A630096DA5}" type="presOf" srcId="{E0AAEF0C-1F2F-4572-AE61-B199E7830025}" destId="{FCA205E9-2F76-424B-B9FA-C3A28A371382}" srcOrd="0" destOrd="0" presId="urn:microsoft.com/office/officeart/2005/8/layout/process1"/>
    <dgm:cxn modelId="{3967E24D-2CA8-438D-8B3B-BEC7655EDEAE}" type="presOf" srcId="{7E15E408-C80C-48BE-B80D-531DE9E72DF1}" destId="{288E26C4-C463-49AF-B1D6-44FD072E44BA}" srcOrd="0" destOrd="2" presId="urn:microsoft.com/office/officeart/2005/8/layout/process1"/>
    <dgm:cxn modelId="{7889844E-B4C5-4404-AD9D-D36B77E0B3B4}" type="presOf" srcId="{A108DA3D-648A-417A-965C-FB37032569BA}" destId="{288E26C4-C463-49AF-B1D6-44FD072E44BA}" srcOrd="0" destOrd="6" presId="urn:microsoft.com/office/officeart/2005/8/layout/process1"/>
    <dgm:cxn modelId="{42E42D72-A46B-476B-8FB6-50BDD3755A59}" type="presOf" srcId="{B9910CF5-BA4E-4414-9077-7A98FA84EF9D}" destId="{4CE58161-3974-4334-8207-C8A3C05C7592}" srcOrd="0" destOrd="0" presId="urn:microsoft.com/office/officeart/2005/8/layout/process1"/>
    <dgm:cxn modelId="{6026FC72-F749-4E31-A091-C6B93A8197AD}" srcId="{B9910CF5-BA4E-4414-9077-7A98FA84EF9D}" destId="{6FDCF479-376E-4639-86EB-795EC0B4F2E0}" srcOrd="3" destOrd="0" parTransId="{99FA6BCE-D929-4442-A5EF-B115CB397E37}" sibTransId="{54E7CEA7-5BFB-47C9-AED8-03DB68E49969}"/>
    <dgm:cxn modelId="{1372DD74-451E-4A5C-8D31-156AEE22F56D}" srcId="{E0AAEF0C-1F2F-4572-AE61-B199E7830025}" destId="{D86BA7A7-165D-4B6B-864A-58DB4F810D96}" srcOrd="1" destOrd="0" parTransId="{8C51536B-963B-42A9-A3B0-2A385593C49B}" sibTransId="{58A82768-2233-4E2B-BF96-522AC38D2C44}"/>
    <dgm:cxn modelId="{EA2BE454-6B19-43EF-8F1E-7E211FEEE9BF}" type="presOf" srcId="{BFDCA5DB-A8BD-4E98-887B-E3159D9BB42D}" destId="{C6DF18A9-8B53-40A6-9E71-67F0760FE9B2}" srcOrd="0" destOrd="0" presId="urn:microsoft.com/office/officeart/2005/8/layout/process1"/>
    <dgm:cxn modelId="{AE082F75-3455-4FF5-8755-9683F395D952}" srcId="{B9910CF5-BA4E-4414-9077-7A98FA84EF9D}" destId="{914B8EC5-11B0-4D55-AA2D-195001B61EE3}" srcOrd="4" destOrd="0" parTransId="{04E556D5-EAAB-4F81-819D-474B8325BA1B}" sibTransId="{B9B1E489-C8FA-4B74-A420-2C59E57DF5A4}"/>
    <dgm:cxn modelId="{306B3985-CB89-406D-927D-8276AC56C616}" type="presOf" srcId="{0996CD11-592D-41AA-81DE-36D4D3CF5276}" destId="{4CE58161-3974-4334-8207-C8A3C05C7592}" srcOrd="0" destOrd="6" presId="urn:microsoft.com/office/officeart/2005/8/layout/process1"/>
    <dgm:cxn modelId="{F8F91B88-7E02-44DC-A6F2-E8AD4044BDC2}" srcId="{914B8EC5-11B0-4D55-AA2D-195001B61EE3}" destId="{7FE91499-B3C3-44EE-85B5-ED5D6E154041}" srcOrd="1" destOrd="0" parTransId="{5C07CC24-73C4-4F1F-A217-5FEE360FC9B2}" sibTransId="{76CBD382-9A38-4CD1-A67A-7C37A2FAE4F8}"/>
    <dgm:cxn modelId="{965BBE8E-9DB2-4113-99A1-E8B78D2BC682}" srcId="{D86BA7A7-165D-4B6B-864A-58DB4F810D96}" destId="{7E15E408-C80C-48BE-B80D-531DE9E72DF1}" srcOrd="1" destOrd="0" parTransId="{0127A4F3-CF3E-4F7B-9BA6-98F2C7118702}" sibTransId="{A2B6D999-89C8-4E43-9473-C2015A3862D2}"/>
    <dgm:cxn modelId="{76535BA1-7764-44BE-9948-6E88A041E8D6}" type="presOf" srcId="{AC8BF60A-094E-4307-A88E-BC17E0675D2B}" destId="{288E26C4-C463-49AF-B1D6-44FD072E44BA}" srcOrd="0" destOrd="4" presId="urn:microsoft.com/office/officeart/2005/8/layout/process1"/>
    <dgm:cxn modelId="{0B6E84A9-AE53-479C-9D00-863A023198F8}" type="presOf" srcId="{261B699A-9CB4-454A-BEB9-6250CBFF1A1D}" destId="{288E26C4-C463-49AF-B1D6-44FD072E44BA}" srcOrd="0" destOrd="1" presId="urn:microsoft.com/office/officeart/2005/8/layout/process1"/>
    <dgm:cxn modelId="{6A3BC2AF-AAF3-40C0-9CDC-B022196520FF}" type="presOf" srcId="{914B8EC5-11B0-4D55-AA2D-195001B61EE3}" destId="{4CE58161-3974-4334-8207-C8A3C05C7592}" srcOrd="0" destOrd="5" presId="urn:microsoft.com/office/officeart/2005/8/layout/process1"/>
    <dgm:cxn modelId="{60D4EFB2-7FE0-4C1C-A4F6-32E879938350}" type="presOf" srcId="{BFDCA5DB-A8BD-4E98-887B-E3159D9BB42D}" destId="{C5275ADE-67D4-4DA5-94BA-26D369643E83}" srcOrd="1" destOrd="0" presId="urn:microsoft.com/office/officeart/2005/8/layout/process1"/>
    <dgm:cxn modelId="{2D89D8B6-3414-4E42-801E-CFB8278C9DF4}" srcId="{B9910CF5-BA4E-4414-9077-7A98FA84EF9D}" destId="{252170A4-4CB7-4476-9D87-7CED9F556BC6}" srcOrd="2" destOrd="0" parTransId="{62C25474-9B7B-4A90-A9BA-A3D49E3970FC}" sibTransId="{449154AA-A5B0-40D9-A342-2C09165E0BF2}"/>
    <dgm:cxn modelId="{84C4A2BB-D69F-4FEB-93B1-700949E3500D}" type="presOf" srcId="{A63A21D4-3A22-4D40-A915-FB4B847D6CE7}" destId="{288E26C4-C463-49AF-B1D6-44FD072E44BA}" srcOrd="0" destOrd="5" presId="urn:microsoft.com/office/officeart/2005/8/layout/process1"/>
    <dgm:cxn modelId="{B8D03DD9-75A3-4397-9FA4-C45361A069C9}" srcId="{914B8EC5-11B0-4D55-AA2D-195001B61EE3}" destId="{0996CD11-592D-41AA-81DE-36D4D3CF5276}" srcOrd="0" destOrd="0" parTransId="{6EA35401-FCD3-40F3-A365-800FD20BA885}" sibTransId="{03EDBAB7-D0BE-4AFD-BB02-955B0CB9D3A4}"/>
    <dgm:cxn modelId="{5DA67FD9-12FE-4AA6-AE17-0499FCB375E1}" type="presOf" srcId="{C6095647-3868-4DF6-86AC-E1529C2F4728}" destId="{288E26C4-C463-49AF-B1D6-44FD072E44BA}" srcOrd="0" destOrd="8" presId="urn:microsoft.com/office/officeart/2005/8/layout/process1"/>
    <dgm:cxn modelId="{07D7FBDA-236B-4EF6-984C-B4B7AFA390CE}" srcId="{D86BA7A7-165D-4B6B-864A-58DB4F810D96}" destId="{A63A21D4-3A22-4D40-A915-FB4B847D6CE7}" srcOrd="4" destOrd="0" parTransId="{5781C1F9-80A5-46B9-B1C6-B45EADCE6E7B}" sibTransId="{FA92098B-825F-42AF-B760-AD2604BE8C7D}"/>
    <dgm:cxn modelId="{BDC5AEDB-8921-4889-9B58-422495200FE3}" type="presOf" srcId="{B21BC68C-2BB4-4417-8BA7-F96E0EDF59DE}" destId="{4CE58161-3974-4334-8207-C8A3C05C7592}" srcOrd="0" destOrd="2" presId="urn:microsoft.com/office/officeart/2005/8/layout/process1"/>
    <dgm:cxn modelId="{1636F8E1-36ED-4A5C-896C-DAEF32D5BE6C}" srcId="{D86BA7A7-165D-4B6B-864A-58DB4F810D96}" destId="{A108DA3D-648A-417A-965C-FB37032569BA}" srcOrd="5" destOrd="0" parTransId="{0B5387DA-574F-435D-90A1-0BEC38E9B107}" sibTransId="{19E7D87A-601F-495F-981F-B87E9C2DCDB4}"/>
    <dgm:cxn modelId="{58B4FEF3-B210-49CD-8236-9961B3038E90}" type="presOf" srcId="{D8871054-0F61-4864-8A9D-E72C27020DB1}" destId="{288E26C4-C463-49AF-B1D6-44FD072E44BA}" srcOrd="0" destOrd="3" presId="urn:microsoft.com/office/officeart/2005/8/layout/process1"/>
    <dgm:cxn modelId="{E54585F4-F9A9-453E-AAE3-E3BDAB4A88A6}" type="presOf" srcId="{D86BA7A7-165D-4B6B-864A-58DB4F810D96}" destId="{288E26C4-C463-49AF-B1D6-44FD072E44BA}" srcOrd="0" destOrd="0" presId="urn:microsoft.com/office/officeart/2005/8/layout/process1"/>
    <dgm:cxn modelId="{56F528F5-77DA-4646-8254-D97F366F375E}" srcId="{D86BA7A7-165D-4B6B-864A-58DB4F810D96}" destId="{AC8BF60A-094E-4307-A88E-BC17E0675D2B}" srcOrd="3" destOrd="0" parTransId="{A2BF4727-8864-43B4-A2B9-6B945E33F366}" sibTransId="{34074413-BE98-48BD-A734-CBC929E29FDC}"/>
    <dgm:cxn modelId="{60BEC18C-0238-448F-B807-B6640053D8BC}" type="presParOf" srcId="{FCA205E9-2F76-424B-B9FA-C3A28A371382}" destId="{4CE58161-3974-4334-8207-C8A3C05C7592}" srcOrd="0" destOrd="0" presId="urn:microsoft.com/office/officeart/2005/8/layout/process1"/>
    <dgm:cxn modelId="{F0B3D603-156A-415B-953C-55D9BDE2A98F}" type="presParOf" srcId="{FCA205E9-2F76-424B-B9FA-C3A28A371382}" destId="{C6DF18A9-8B53-40A6-9E71-67F0760FE9B2}" srcOrd="1" destOrd="0" presId="urn:microsoft.com/office/officeart/2005/8/layout/process1"/>
    <dgm:cxn modelId="{2442CD08-273E-4923-918D-B21E17156854}" type="presParOf" srcId="{C6DF18A9-8B53-40A6-9E71-67F0760FE9B2}" destId="{C5275ADE-67D4-4DA5-94BA-26D369643E83}" srcOrd="0" destOrd="0" presId="urn:microsoft.com/office/officeart/2005/8/layout/process1"/>
    <dgm:cxn modelId="{A0F4776F-9F5C-41E9-8F86-7305B95A19DA}" type="presParOf" srcId="{FCA205E9-2F76-424B-B9FA-C3A28A371382}" destId="{288E26C4-C463-49AF-B1D6-44FD072E44B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66FFD7-B66B-4892-9881-ED92624D363D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HK"/>
        </a:p>
      </dgm:t>
    </dgm:pt>
    <dgm:pt modelId="{F4CAC72D-F36D-4BF2-BC0D-447BD28D052C}">
      <dgm:prSet phldrT="[Text]" custT="1"/>
      <dgm:spPr/>
      <dgm:t>
        <a:bodyPr/>
        <a:lstStyle/>
        <a:p>
          <a:pPr>
            <a:buClr>
              <a:schemeClr val="tx1"/>
            </a:buClr>
          </a:pPr>
          <a:r>
            <a: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Must have sufficient presence in Hong Kong</a:t>
          </a:r>
          <a:endParaRPr lang="en-HK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771A2E-DDF4-471F-A58B-0979D765F428}" type="parTrans" cxnId="{A476EC04-CBA7-4575-992C-D573659F1194}">
      <dgm:prSet/>
      <dgm:spPr/>
      <dgm:t>
        <a:bodyPr/>
        <a:lstStyle/>
        <a:p>
          <a:endParaRPr lang="en-HK"/>
        </a:p>
      </dgm:t>
    </dgm:pt>
    <dgm:pt modelId="{1D4019B5-0D10-4CFF-9667-E6CE7C3FCAD0}" type="sibTrans" cxnId="{A476EC04-CBA7-4575-992C-D573659F1194}">
      <dgm:prSet/>
      <dgm:spPr/>
      <dgm:t>
        <a:bodyPr/>
        <a:lstStyle/>
        <a:p>
          <a:endParaRPr lang="en-HK"/>
        </a:p>
      </dgm:t>
    </dgm:pt>
    <dgm:pt modelId="{EB08ACC2-E67D-44D1-87F2-A0A9C5016FDF}">
      <dgm:prSet phldrT="[Text]" custT="1"/>
      <dgm:spPr/>
      <dgm:t>
        <a:bodyPr/>
        <a:lstStyle/>
        <a:p>
          <a:pPr>
            <a:buClr>
              <a:schemeClr val="tx1"/>
            </a:buClr>
          </a:pPr>
          <a:r>
            <a:rPr lang="en-US" sz="1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Must appoint at least two responsible officers to ensure compliance with  AML &amp; CTF requirements</a:t>
          </a:r>
          <a:endParaRPr lang="en-HK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1095AA-3668-46AB-83F1-8FE9BE3B5914}" type="parTrans" cxnId="{63B4B632-F35D-4470-ACA1-A596D4C4B196}">
      <dgm:prSet/>
      <dgm:spPr/>
      <dgm:t>
        <a:bodyPr/>
        <a:lstStyle/>
        <a:p>
          <a:endParaRPr lang="en-HK"/>
        </a:p>
      </dgm:t>
    </dgm:pt>
    <dgm:pt modelId="{6580B07A-2C8F-4861-B1BF-4B954EBA4244}" type="sibTrans" cxnId="{63B4B632-F35D-4470-ACA1-A596D4C4B196}">
      <dgm:prSet/>
      <dgm:spPr/>
      <dgm:t>
        <a:bodyPr/>
        <a:lstStyle/>
        <a:p>
          <a:endParaRPr lang="en-HK"/>
        </a:p>
      </dgm:t>
    </dgm:pt>
    <dgm:pt modelId="{8C8D6A84-8912-4398-A3C5-84082091EA2F}">
      <dgm:prSet phldrT="[Text]" custT="1"/>
      <dgm:spPr/>
      <dgm:t>
        <a:bodyPr/>
        <a:lstStyle/>
        <a:p>
          <a:pPr>
            <a:buClr>
              <a:schemeClr val="tx1"/>
            </a:buClr>
          </a:pPr>
          <a:r>
            <a:rPr lang="en-US" sz="1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Must appoint at least one of the Responsible Officers as an executive director of the applicant</a:t>
          </a:r>
          <a:endParaRPr lang="en-HK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DCB885-DC9A-4738-BDCC-BB567AC8E4E4}" type="parTrans" cxnId="{04D1170C-3EF3-4C5D-9C9E-66625523FD1C}">
      <dgm:prSet/>
      <dgm:spPr/>
      <dgm:t>
        <a:bodyPr/>
        <a:lstStyle/>
        <a:p>
          <a:endParaRPr lang="en-HK"/>
        </a:p>
      </dgm:t>
    </dgm:pt>
    <dgm:pt modelId="{C288F1D6-9CFB-4B3E-AA94-448C1E3406CC}" type="sibTrans" cxnId="{04D1170C-3EF3-4C5D-9C9E-66625523FD1C}">
      <dgm:prSet/>
      <dgm:spPr/>
      <dgm:t>
        <a:bodyPr/>
        <a:lstStyle/>
        <a:p>
          <a:endParaRPr lang="en-HK"/>
        </a:p>
      </dgm:t>
    </dgm:pt>
    <dgm:pt modelId="{EBDAAFFD-4C06-467A-B6A7-CCA4A8A5B357}">
      <dgm:prSet phldrT="[Text]" custT="1"/>
      <dgm:spPr/>
      <dgm:t>
        <a:bodyPr/>
        <a:lstStyle/>
        <a:p>
          <a:pPr>
            <a:buClr>
              <a:schemeClr val="tx1"/>
            </a:buClr>
          </a:pPr>
          <a:r>
            <a:rPr lang="en-US" altLang="zh-CN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Must </a:t>
          </a:r>
          <a:r>
            <a: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meet</a:t>
          </a:r>
        </a:p>
        <a:p>
          <a:pPr>
            <a:buClr>
              <a:schemeClr val="tx1"/>
            </a:buClr>
          </a:pPr>
          <a:r>
            <a: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fit-and-proper test</a:t>
          </a:r>
          <a:endParaRPr lang="en-HK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C67B7B-2172-45CD-A533-F22DDEC3EE57}" type="parTrans" cxnId="{4DB6B25F-ED9E-471F-96FD-6F590021FC93}">
      <dgm:prSet/>
      <dgm:spPr/>
      <dgm:t>
        <a:bodyPr/>
        <a:lstStyle/>
        <a:p>
          <a:endParaRPr lang="en-HK"/>
        </a:p>
      </dgm:t>
    </dgm:pt>
    <dgm:pt modelId="{0537D02D-6DF5-4DCD-AD61-FB3A2ACA31B2}" type="sibTrans" cxnId="{4DB6B25F-ED9E-471F-96FD-6F590021FC93}">
      <dgm:prSet/>
      <dgm:spPr/>
      <dgm:t>
        <a:bodyPr/>
        <a:lstStyle/>
        <a:p>
          <a:endParaRPr lang="en-HK"/>
        </a:p>
      </dgm:t>
    </dgm:pt>
    <dgm:pt modelId="{B6CD0823-7FEA-457C-BBE3-B9253C7A7D14}" type="pres">
      <dgm:prSet presAssocID="{3366FFD7-B66B-4892-9881-ED92624D363D}" presName="matrix" presStyleCnt="0">
        <dgm:presLayoutVars>
          <dgm:chMax val="1"/>
          <dgm:dir/>
          <dgm:resizeHandles val="exact"/>
        </dgm:presLayoutVars>
      </dgm:prSet>
      <dgm:spPr/>
    </dgm:pt>
    <dgm:pt modelId="{C62D692E-D764-4FAF-BF41-6076F2741730}" type="pres">
      <dgm:prSet presAssocID="{3366FFD7-B66B-4892-9881-ED92624D363D}" presName="diamond" presStyleLbl="bgShp" presStyleIdx="0" presStyleCnt="1"/>
      <dgm:spPr>
        <a:solidFill>
          <a:schemeClr val="accent1">
            <a:lumMod val="20000"/>
            <a:lumOff val="80000"/>
          </a:schemeClr>
        </a:solidFill>
      </dgm:spPr>
    </dgm:pt>
    <dgm:pt modelId="{32BEC8FD-AEDF-4E41-8575-554FB47870E6}" type="pres">
      <dgm:prSet presAssocID="{3366FFD7-B66B-4892-9881-ED92624D363D}" presName="quad1" presStyleLbl="node1" presStyleIdx="0" presStyleCnt="4" custScaleX="122699" custScaleY="112670" custLinFactNeighborX="-14106" custLinFactNeighborY="-7121">
        <dgm:presLayoutVars>
          <dgm:chMax val="0"/>
          <dgm:chPref val="0"/>
          <dgm:bulletEnabled val="1"/>
        </dgm:presLayoutVars>
      </dgm:prSet>
      <dgm:spPr/>
    </dgm:pt>
    <dgm:pt modelId="{B5EBE5ED-CBF6-4A8C-8F6A-1D341FF024CA}" type="pres">
      <dgm:prSet presAssocID="{3366FFD7-B66B-4892-9881-ED92624D363D}" presName="quad2" presStyleLbl="node1" presStyleIdx="1" presStyleCnt="4" custScaleX="128078" custScaleY="112670" custLinFactNeighborX="15930" custLinFactNeighborY="-4283">
        <dgm:presLayoutVars>
          <dgm:chMax val="0"/>
          <dgm:chPref val="0"/>
          <dgm:bulletEnabled val="1"/>
        </dgm:presLayoutVars>
      </dgm:prSet>
      <dgm:spPr/>
    </dgm:pt>
    <dgm:pt modelId="{261FCED2-CB08-483E-A788-A42FA07C957D}" type="pres">
      <dgm:prSet presAssocID="{3366FFD7-B66B-4892-9881-ED92624D363D}" presName="quad3" presStyleLbl="node1" presStyleIdx="2" presStyleCnt="4" custScaleX="124604" custScaleY="111417" custLinFactNeighborX="-13840" custLinFactNeighborY="8743">
        <dgm:presLayoutVars>
          <dgm:chMax val="0"/>
          <dgm:chPref val="0"/>
          <dgm:bulletEnabled val="1"/>
        </dgm:presLayoutVars>
      </dgm:prSet>
      <dgm:spPr/>
    </dgm:pt>
    <dgm:pt modelId="{CE6D65D0-4A31-4045-B248-DF2DBD160506}" type="pres">
      <dgm:prSet presAssocID="{3366FFD7-B66B-4892-9881-ED92624D363D}" presName="quad4" presStyleLbl="node1" presStyleIdx="3" presStyleCnt="4" custScaleX="125076" custScaleY="109918" custLinFactNeighborX="13128" custLinFactNeighborY="9035">
        <dgm:presLayoutVars>
          <dgm:chMax val="0"/>
          <dgm:chPref val="0"/>
          <dgm:bulletEnabled val="1"/>
        </dgm:presLayoutVars>
      </dgm:prSet>
      <dgm:spPr/>
    </dgm:pt>
  </dgm:ptLst>
  <dgm:cxnLst>
    <dgm:cxn modelId="{B5112A02-7F1B-4FF3-9356-345BBDCA2171}" type="presOf" srcId="{EB08ACC2-E67D-44D1-87F2-A0A9C5016FDF}" destId="{B5EBE5ED-CBF6-4A8C-8F6A-1D341FF024CA}" srcOrd="0" destOrd="0" presId="urn:microsoft.com/office/officeart/2005/8/layout/matrix3"/>
    <dgm:cxn modelId="{A476EC04-CBA7-4575-992C-D573659F1194}" srcId="{3366FFD7-B66B-4892-9881-ED92624D363D}" destId="{F4CAC72D-F36D-4BF2-BC0D-447BD28D052C}" srcOrd="0" destOrd="0" parTransId="{AF771A2E-DDF4-471F-A58B-0979D765F428}" sibTransId="{1D4019B5-0D10-4CFF-9667-E6CE7C3FCAD0}"/>
    <dgm:cxn modelId="{04D1170C-3EF3-4C5D-9C9E-66625523FD1C}" srcId="{3366FFD7-B66B-4892-9881-ED92624D363D}" destId="{8C8D6A84-8912-4398-A3C5-84082091EA2F}" srcOrd="2" destOrd="0" parTransId="{95DCB885-DC9A-4738-BDCC-BB567AC8E4E4}" sibTransId="{C288F1D6-9CFB-4B3E-AA94-448C1E3406CC}"/>
    <dgm:cxn modelId="{43522725-3154-4C8F-878C-22B334FEEF86}" type="presOf" srcId="{F4CAC72D-F36D-4BF2-BC0D-447BD28D052C}" destId="{32BEC8FD-AEDF-4E41-8575-554FB47870E6}" srcOrd="0" destOrd="0" presId="urn:microsoft.com/office/officeart/2005/8/layout/matrix3"/>
    <dgm:cxn modelId="{63B4B632-F35D-4470-ACA1-A596D4C4B196}" srcId="{3366FFD7-B66B-4892-9881-ED92624D363D}" destId="{EB08ACC2-E67D-44D1-87F2-A0A9C5016FDF}" srcOrd="1" destOrd="0" parTransId="{901095AA-3668-46AB-83F1-8FE9BE3B5914}" sibTransId="{6580B07A-2C8F-4861-B1BF-4B954EBA4244}"/>
    <dgm:cxn modelId="{D6C98F3E-8F8C-43C1-9637-B8270943300F}" type="presOf" srcId="{8C8D6A84-8912-4398-A3C5-84082091EA2F}" destId="{261FCED2-CB08-483E-A788-A42FA07C957D}" srcOrd="0" destOrd="0" presId="urn:microsoft.com/office/officeart/2005/8/layout/matrix3"/>
    <dgm:cxn modelId="{4DB6B25F-ED9E-471F-96FD-6F590021FC93}" srcId="{3366FFD7-B66B-4892-9881-ED92624D363D}" destId="{EBDAAFFD-4C06-467A-B6A7-CCA4A8A5B357}" srcOrd="3" destOrd="0" parTransId="{EDC67B7B-2172-45CD-A533-F22DDEC3EE57}" sibTransId="{0537D02D-6DF5-4DCD-AD61-FB3A2ACA31B2}"/>
    <dgm:cxn modelId="{96851AA5-888A-4537-9F83-D4FD09DF8E4A}" type="presOf" srcId="{3366FFD7-B66B-4892-9881-ED92624D363D}" destId="{B6CD0823-7FEA-457C-BBE3-B9253C7A7D14}" srcOrd="0" destOrd="0" presId="urn:microsoft.com/office/officeart/2005/8/layout/matrix3"/>
    <dgm:cxn modelId="{2CAE05EC-BE34-41D5-9D6F-7CDAEDC1505A}" type="presOf" srcId="{EBDAAFFD-4C06-467A-B6A7-CCA4A8A5B357}" destId="{CE6D65D0-4A31-4045-B248-DF2DBD160506}" srcOrd="0" destOrd="0" presId="urn:microsoft.com/office/officeart/2005/8/layout/matrix3"/>
    <dgm:cxn modelId="{BAA34CCA-CE7E-4AD7-BAFA-D534F851B1C9}" type="presParOf" srcId="{B6CD0823-7FEA-457C-BBE3-B9253C7A7D14}" destId="{C62D692E-D764-4FAF-BF41-6076F2741730}" srcOrd="0" destOrd="0" presId="urn:microsoft.com/office/officeart/2005/8/layout/matrix3"/>
    <dgm:cxn modelId="{A8E77F3E-FC1D-4E10-9BB9-2758DEEBA5E8}" type="presParOf" srcId="{B6CD0823-7FEA-457C-BBE3-B9253C7A7D14}" destId="{32BEC8FD-AEDF-4E41-8575-554FB47870E6}" srcOrd="1" destOrd="0" presId="urn:microsoft.com/office/officeart/2005/8/layout/matrix3"/>
    <dgm:cxn modelId="{C17E3CD0-9233-46FD-96B2-464F760AF184}" type="presParOf" srcId="{B6CD0823-7FEA-457C-BBE3-B9253C7A7D14}" destId="{B5EBE5ED-CBF6-4A8C-8F6A-1D341FF024CA}" srcOrd="2" destOrd="0" presId="urn:microsoft.com/office/officeart/2005/8/layout/matrix3"/>
    <dgm:cxn modelId="{D52897F1-5214-4622-8823-4CE87D8B41DB}" type="presParOf" srcId="{B6CD0823-7FEA-457C-BBE3-B9253C7A7D14}" destId="{261FCED2-CB08-483E-A788-A42FA07C957D}" srcOrd="3" destOrd="0" presId="urn:microsoft.com/office/officeart/2005/8/layout/matrix3"/>
    <dgm:cxn modelId="{5D53ACCA-1ABD-48C3-AE6E-9C164F7ABA92}" type="presParOf" srcId="{B6CD0823-7FEA-457C-BBE3-B9253C7A7D14}" destId="{CE6D65D0-4A31-4045-B248-DF2DBD16050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9B0D89-BA97-4D0C-B13B-C1C3A101423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198940-5EF5-439A-9599-1CF206C4516F}">
      <dgm:prSet custT="1"/>
      <dgm:spPr>
        <a:solidFill>
          <a:schemeClr val="accent2"/>
        </a:solidFill>
      </dgm:spPr>
      <dgm:t>
        <a:bodyPr/>
        <a:lstStyle/>
        <a:p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Criminal Offences</a:t>
          </a:r>
        </a:p>
      </dgm:t>
    </dgm:pt>
    <dgm:pt modelId="{B622F47A-9282-4E00-B84C-A2B12DF78D10}" type="parTrans" cxnId="{EC2D5838-DE24-4780-B33F-408353308E64}">
      <dgm:prSet/>
      <dgm:spPr/>
      <dgm:t>
        <a:bodyPr/>
        <a:lstStyle/>
        <a:p>
          <a:endParaRPr lang="en-US"/>
        </a:p>
      </dgm:t>
    </dgm:pt>
    <dgm:pt modelId="{B1BC64F1-F404-46FD-8865-72A0B0B96207}" type="sibTrans" cxnId="{EC2D5838-DE24-4780-B33F-408353308E64}">
      <dgm:prSet/>
      <dgm:spPr/>
      <dgm:t>
        <a:bodyPr/>
        <a:lstStyle/>
        <a:p>
          <a:endParaRPr lang="en-US"/>
        </a:p>
      </dgm:t>
    </dgm:pt>
    <dgm:pt modelId="{91F5A883-5A64-4AE9-A7E1-C0B61B1E5FFC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issuing advertisements - unlicensed person’s provision of VA service</a:t>
          </a:r>
        </a:p>
      </dgm:t>
    </dgm:pt>
    <dgm:pt modelId="{F969B12C-FE35-46AF-81E3-5E99B43CD01E}" type="parTrans" cxnId="{FE6EFDB0-AAC1-4FB5-A4E4-2430C13450AE}">
      <dgm:prSet/>
      <dgm:spPr/>
      <dgm:t>
        <a:bodyPr/>
        <a:lstStyle/>
        <a:p>
          <a:endParaRPr lang="en-US"/>
        </a:p>
      </dgm:t>
    </dgm:pt>
    <dgm:pt modelId="{A10E1A57-97B9-4B42-A186-AB6A9B6F875C}" type="sibTrans" cxnId="{FE6EFDB0-AAC1-4FB5-A4E4-2430C13450AE}">
      <dgm:prSet/>
      <dgm:spPr/>
      <dgm:t>
        <a:bodyPr/>
        <a:lstStyle/>
        <a:p>
          <a:endParaRPr lang="en-US"/>
        </a:p>
      </dgm:t>
    </dgm:pt>
    <dgm:pt modelId="{4C2966A2-B096-4707-B704-64EA4E44957E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false or misleading representations - application for a VA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licence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47D00C-A7DB-4B08-A714-CB3DE2B64A21}" type="parTrans" cxnId="{1F778FCB-3BCF-40E4-BF07-FF30666DBA48}">
      <dgm:prSet/>
      <dgm:spPr/>
      <dgm:t>
        <a:bodyPr/>
        <a:lstStyle/>
        <a:p>
          <a:endParaRPr lang="en-US"/>
        </a:p>
      </dgm:t>
    </dgm:pt>
    <dgm:pt modelId="{2A9AEB64-7499-472E-AB14-BACB5896DB4F}" type="sibTrans" cxnId="{1F778FCB-3BCF-40E4-BF07-FF30666DBA48}">
      <dgm:prSet/>
      <dgm:spPr/>
      <dgm:t>
        <a:bodyPr/>
        <a:lstStyle/>
        <a:p>
          <a:endParaRPr lang="en-US"/>
        </a:p>
      </dgm:t>
    </dgm:pt>
    <dgm:pt modelId="{3297A710-9F53-49C1-AC18-BA8A0A0B85CC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fraudulent or reckless misrepresentations for the purpose of inducing others to invest in VAs </a:t>
          </a:r>
        </a:p>
      </dgm:t>
    </dgm:pt>
    <dgm:pt modelId="{1578DD1E-EF4D-4578-933C-78BD138147DB}" type="parTrans" cxnId="{D3BA2206-7E8E-41E8-9326-0505F6DC43A2}">
      <dgm:prSet/>
      <dgm:spPr/>
      <dgm:t>
        <a:bodyPr/>
        <a:lstStyle/>
        <a:p>
          <a:endParaRPr lang="en-US"/>
        </a:p>
      </dgm:t>
    </dgm:pt>
    <dgm:pt modelId="{D3557A60-12AA-4EC1-93D7-9D5276ADABA6}" type="sibTrans" cxnId="{D3BA2206-7E8E-41E8-9326-0505F6DC43A2}">
      <dgm:prSet/>
      <dgm:spPr/>
      <dgm:t>
        <a:bodyPr/>
        <a:lstStyle/>
        <a:p>
          <a:endParaRPr lang="en-US"/>
        </a:p>
      </dgm:t>
    </dgm:pt>
    <dgm:pt modelId="{9CBEAF71-CC52-488B-9F43-C4CAB9DC3903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deceptive or fraudulent devices, schemes or acts in a transaction involving any VAs</a:t>
          </a:r>
        </a:p>
      </dgm:t>
    </dgm:pt>
    <dgm:pt modelId="{192C1E77-3C0D-44A1-9CA8-0CCEE8B5B9DB}" type="parTrans" cxnId="{A4A450A4-C60C-4030-80CA-0329422E48D2}">
      <dgm:prSet/>
      <dgm:spPr/>
      <dgm:t>
        <a:bodyPr/>
        <a:lstStyle/>
        <a:p>
          <a:endParaRPr lang="en-US"/>
        </a:p>
      </dgm:t>
    </dgm:pt>
    <dgm:pt modelId="{5290F556-BABA-412F-B0BA-C9EF134E9D1D}" type="sibTrans" cxnId="{A4A450A4-C60C-4030-80CA-0329422E48D2}">
      <dgm:prSet/>
      <dgm:spPr/>
      <dgm:t>
        <a:bodyPr/>
        <a:lstStyle/>
        <a:p>
          <a:endParaRPr lang="en-US"/>
        </a:p>
      </dgm:t>
    </dgm:pt>
    <dgm:pt modelId="{2F865C4E-E55B-4BEB-A26B-73E86DE75203}">
      <dgm:prSet custT="1"/>
      <dgm:spPr>
        <a:solidFill>
          <a:schemeClr val="accent2"/>
        </a:solidFill>
      </dgm:spPr>
      <dgm:t>
        <a:bodyPr/>
        <a:lstStyle/>
        <a:p>
          <a:endParaRPr lang="en-US" sz="1600" b="1" dirty="0"/>
        </a:p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Supervisory Powers &amp; </a:t>
          </a:r>
        </a:p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Intervention Powers</a:t>
          </a:r>
        </a:p>
      </dgm:t>
    </dgm:pt>
    <dgm:pt modelId="{A6A16330-07E2-4219-ACF7-AD3D702AC2C3}" type="parTrans" cxnId="{559D6CEE-A7E7-42AF-A41C-68F7838D336F}">
      <dgm:prSet/>
      <dgm:spPr/>
      <dgm:t>
        <a:bodyPr/>
        <a:lstStyle/>
        <a:p>
          <a:endParaRPr lang="en-US"/>
        </a:p>
      </dgm:t>
    </dgm:pt>
    <dgm:pt modelId="{2A1BB07C-D6CE-4F39-B4A6-495CD4948438}" type="sibTrans" cxnId="{559D6CEE-A7E7-42AF-A41C-68F7838D336F}">
      <dgm:prSet/>
      <dgm:spPr/>
      <dgm:t>
        <a:bodyPr/>
        <a:lstStyle/>
        <a:p>
          <a:endParaRPr lang="en-US"/>
        </a:p>
      </dgm:t>
    </dgm:pt>
    <dgm:pt modelId="{212CC871-BA9E-4D76-A8AD-B186E5FD770D}">
      <dgm:prSet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enter the business premises of a licensed VASP - routine inspection of business records</a:t>
          </a:r>
        </a:p>
      </dgm:t>
    </dgm:pt>
    <dgm:pt modelId="{C50BBB4A-D23A-47B4-9BEA-3EEED4DE3F9F}" type="parTrans" cxnId="{51D7B955-D669-4977-A05B-DA0FC108E063}">
      <dgm:prSet/>
      <dgm:spPr/>
      <dgm:t>
        <a:bodyPr/>
        <a:lstStyle/>
        <a:p>
          <a:endParaRPr lang="en-US"/>
        </a:p>
      </dgm:t>
    </dgm:pt>
    <dgm:pt modelId="{FBF3F29D-2E0F-4462-ACE3-C0624F0E1B03}" type="sibTrans" cxnId="{51D7B955-D669-4977-A05B-DA0FC108E063}">
      <dgm:prSet/>
      <dgm:spPr/>
      <dgm:t>
        <a:bodyPr/>
        <a:lstStyle/>
        <a:p>
          <a:endParaRPr lang="en-US"/>
        </a:p>
      </dgm:t>
    </dgm:pt>
    <dgm:pt modelId="{26B4611C-2B76-4071-9383-CED637E15958}">
      <dgm:prSet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request production of business records</a:t>
          </a:r>
        </a:p>
      </dgm:t>
    </dgm:pt>
    <dgm:pt modelId="{E908E721-6138-405D-BFA9-5FC63851268D}" type="parTrans" cxnId="{560288E2-C267-4835-B387-182C5477BA2D}">
      <dgm:prSet/>
      <dgm:spPr/>
      <dgm:t>
        <a:bodyPr/>
        <a:lstStyle/>
        <a:p>
          <a:endParaRPr lang="en-US"/>
        </a:p>
      </dgm:t>
    </dgm:pt>
    <dgm:pt modelId="{47F0A8F5-B619-411C-BED3-AECAAD709115}" type="sibTrans" cxnId="{560288E2-C267-4835-B387-182C5477BA2D}">
      <dgm:prSet/>
      <dgm:spPr/>
      <dgm:t>
        <a:bodyPr/>
        <a:lstStyle/>
        <a:p>
          <a:endParaRPr lang="en-US"/>
        </a:p>
      </dgm:t>
    </dgm:pt>
    <dgm:pt modelId="{E50C32BD-F76C-4139-A007-0ED98B487ECC}">
      <dgm:prSet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investigate non-compliance and impose disciplinary sanctions</a:t>
          </a:r>
        </a:p>
      </dgm:t>
    </dgm:pt>
    <dgm:pt modelId="{71BC85F0-CE01-4855-B2D5-7983A308F6BA}" type="parTrans" cxnId="{5C909FC5-B715-47EE-A4A4-4594D039429D}">
      <dgm:prSet/>
      <dgm:spPr/>
      <dgm:t>
        <a:bodyPr/>
        <a:lstStyle/>
        <a:p>
          <a:endParaRPr lang="en-US"/>
        </a:p>
      </dgm:t>
    </dgm:pt>
    <dgm:pt modelId="{59165826-56E3-49AF-8C39-BA428169CAC0}" type="sibTrans" cxnId="{5C909FC5-B715-47EE-A4A4-4594D039429D}">
      <dgm:prSet/>
      <dgm:spPr/>
      <dgm:t>
        <a:bodyPr/>
        <a:lstStyle/>
        <a:p>
          <a:endParaRPr lang="en-US"/>
        </a:p>
      </dgm:t>
    </dgm:pt>
    <dgm:pt modelId="{BF85A79E-F6F7-48C2-A9D1-55B0253B813B}">
      <dgm:prSet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impose prohibitions and requirements on the operations of licensed VASP</a:t>
          </a:r>
        </a:p>
      </dgm:t>
    </dgm:pt>
    <dgm:pt modelId="{E77A97C9-6C05-48C5-9DA6-B25BE755A418}" type="parTrans" cxnId="{3F28B4E6-E202-4016-98AD-45B1C3C980FC}">
      <dgm:prSet/>
      <dgm:spPr/>
      <dgm:t>
        <a:bodyPr/>
        <a:lstStyle/>
        <a:p>
          <a:endParaRPr lang="en-HK"/>
        </a:p>
      </dgm:t>
    </dgm:pt>
    <dgm:pt modelId="{39767180-CDAE-4EEE-8044-3761DF300FAA}" type="sibTrans" cxnId="{3F28B4E6-E202-4016-98AD-45B1C3C980FC}">
      <dgm:prSet/>
      <dgm:spPr/>
      <dgm:t>
        <a:bodyPr/>
        <a:lstStyle/>
        <a:p>
          <a:endParaRPr lang="en-HK"/>
        </a:p>
      </dgm:t>
    </dgm:pt>
    <dgm:pt modelId="{BEE7909B-CF7C-440D-A499-0F3D07D4E939}" type="pres">
      <dgm:prSet presAssocID="{C69B0D89-BA97-4D0C-B13B-C1C3A1014234}" presName="linearFlow" presStyleCnt="0">
        <dgm:presLayoutVars>
          <dgm:dir/>
          <dgm:animLvl val="lvl"/>
          <dgm:resizeHandles val="exact"/>
        </dgm:presLayoutVars>
      </dgm:prSet>
      <dgm:spPr/>
    </dgm:pt>
    <dgm:pt modelId="{ACFF4AFA-1E26-4AC2-964B-3A05F34F07B4}" type="pres">
      <dgm:prSet presAssocID="{4C198940-5EF5-439A-9599-1CF206C4516F}" presName="composite" presStyleCnt="0"/>
      <dgm:spPr/>
    </dgm:pt>
    <dgm:pt modelId="{F2D4A208-1B41-4A1C-B487-41C8FE237179}" type="pres">
      <dgm:prSet presAssocID="{4C198940-5EF5-439A-9599-1CF206C4516F}" presName="parentText" presStyleLbl="alignNode1" presStyleIdx="0" presStyleCnt="2" custLinFactNeighborX="-20989" custLinFactNeighborY="-3673">
        <dgm:presLayoutVars>
          <dgm:chMax val="1"/>
          <dgm:bulletEnabled val="1"/>
        </dgm:presLayoutVars>
      </dgm:prSet>
      <dgm:spPr/>
    </dgm:pt>
    <dgm:pt modelId="{42DBFB0E-A563-4F8B-9B30-1378CEF20083}" type="pres">
      <dgm:prSet presAssocID="{4C198940-5EF5-439A-9599-1CF206C4516F}" presName="descendantText" presStyleLbl="alignAcc1" presStyleIdx="0" presStyleCnt="2">
        <dgm:presLayoutVars>
          <dgm:bulletEnabled val="1"/>
        </dgm:presLayoutVars>
      </dgm:prSet>
      <dgm:spPr/>
    </dgm:pt>
    <dgm:pt modelId="{8E22D272-2185-4EA1-A2A2-9BF881F70CBC}" type="pres">
      <dgm:prSet presAssocID="{B1BC64F1-F404-46FD-8865-72A0B0B96207}" presName="sp" presStyleCnt="0"/>
      <dgm:spPr/>
    </dgm:pt>
    <dgm:pt modelId="{BFEF8C9A-FF56-4F1B-B83E-923D38CB2905}" type="pres">
      <dgm:prSet presAssocID="{2F865C4E-E55B-4BEB-A26B-73E86DE75203}" presName="composite" presStyleCnt="0"/>
      <dgm:spPr/>
    </dgm:pt>
    <dgm:pt modelId="{C8CCD7E7-6C44-4E30-AEFC-5AACA6CED6EB}" type="pres">
      <dgm:prSet presAssocID="{2F865C4E-E55B-4BEB-A26B-73E86DE75203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62838538-04FF-41D2-BC1E-EFCEB8FAD4A1}" type="pres">
      <dgm:prSet presAssocID="{2F865C4E-E55B-4BEB-A26B-73E86DE75203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D3BA2206-7E8E-41E8-9326-0505F6DC43A2}" srcId="{4C198940-5EF5-439A-9599-1CF206C4516F}" destId="{3297A710-9F53-49C1-AC18-BA8A0A0B85CC}" srcOrd="2" destOrd="0" parTransId="{1578DD1E-EF4D-4578-933C-78BD138147DB}" sibTransId="{D3557A60-12AA-4EC1-93D7-9D5276ADABA6}"/>
    <dgm:cxn modelId="{3B49D828-C731-4539-B7A8-49A2F2DD21B4}" type="presOf" srcId="{BF85A79E-F6F7-48C2-A9D1-55B0253B813B}" destId="{62838538-04FF-41D2-BC1E-EFCEB8FAD4A1}" srcOrd="0" destOrd="3" presId="urn:microsoft.com/office/officeart/2005/8/layout/chevron2"/>
    <dgm:cxn modelId="{EC2D5838-DE24-4780-B33F-408353308E64}" srcId="{C69B0D89-BA97-4D0C-B13B-C1C3A1014234}" destId="{4C198940-5EF5-439A-9599-1CF206C4516F}" srcOrd="0" destOrd="0" parTransId="{B622F47A-9282-4E00-B84C-A2B12DF78D10}" sibTransId="{B1BC64F1-F404-46FD-8865-72A0B0B96207}"/>
    <dgm:cxn modelId="{55CF813A-115F-47A2-A8D5-47C85B73C38D}" type="presOf" srcId="{212CC871-BA9E-4D76-A8AD-B186E5FD770D}" destId="{62838538-04FF-41D2-BC1E-EFCEB8FAD4A1}" srcOrd="0" destOrd="0" presId="urn:microsoft.com/office/officeart/2005/8/layout/chevron2"/>
    <dgm:cxn modelId="{11B1E43A-131B-4C76-82AA-698C9D48ED9E}" type="presOf" srcId="{9CBEAF71-CC52-488B-9F43-C4CAB9DC3903}" destId="{42DBFB0E-A563-4F8B-9B30-1378CEF20083}" srcOrd="0" destOrd="3" presId="urn:microsoft.com/office/officeart/2005/8/layout/chevron2"/>
    <dgm:cxn modelId="{A8FE2D61-FE83-4214-9349-7D716ACF6D14}" type="presOf" srcId="{3297A710-9F53-49C1-AC18-BA8A0A0B85CC}" destId="{42DBFB0E-A563-4F8B-9B30-1378CEF20083}" srcOrd="0" destOrd="2" presId="urn:microsoft.com/office/officeart/2005/8/layout/chevron2"/>
    <dgm:cxn modelId="{F6725B55-9B15-43BA-9015-60866D34E2F7}" type="presOf" srcId="{91F5A883-5A64-4AE9-A7E1-C0B61B1E5FFC}" destId="{42DBFB0E-A563-4F8B-9B30-1378CEF20083}" srcOrd="0" destOrd="0" presId="urn:microsoft.com/office/officeart/2005/8/layout/chevron2"/>
    <dgm:cxn modelId="{51D7B955-D669-4977-A05B-DA0FC108E063}" srcId="{2F865C4E-E55B-4BEB-A26B-73E86DE75203}" destId="{212CC871-BA9E-4D76-A8AD-B186E5FD770D}" srcOrd="0" destOrd="0" parTransId="{C50BBB4A-D23A-47B4-9BEA-3EEED4DE3F9F}" sibTransId="{FBF3F29D-2E0F-4462-ACE3-C0624F0E1B03}"/>
    <dgm:cxn modelId="{2C438957-4CA1-4F99-A4F7-0EABF74DF0D6}" type="presOf" srcId="{4C198940-5EF5-439A-9599-1CF206C4516F}" destId="{F2D4A208-1B41-4A1C-B487-41C8FE237179}" srcOrd="0" destOrd="0" presId="urn:microsoft.com/office/officeart/2005/8/layout/chevron2"/>
    <dgm:cxn modelId="{845EA48C-7888-4442-9409-5E103F1F2CB9}" type="presOf" srcId="{C69B0D89-BA97-4D0C-B13B-C1C3A1014234}" destId="{BEE7909B-CF7C-440D-A499-0F3D07D4E939}" srcOrd="0" destOrd="0" presId="urn:microsoft.com/office/officeart/2005/8/layout/chevron2"/>
    <dgm:cxn modelId="{A4A450A4-C60C-4030-80CA-0329422E48D2}" srcId="{4C198940-5EF5-439A-9599-1CF206C4516F}" destId="{9CBEAF71-CC52-488B-9F43-C4CAB9DC3903}" srcOrd="3" destOrd="0" parTransId="{192C1E77-3C0D-44A1-9CA8-0CCEE8B5B9DB}" sibTransId="{5290F556-BABA-412F-B0BA-C9EF134E9D1D}"/>
    <dgm:cxn modelId="{CE4A73A8-4F0E-4082-9A30-A401FA471FC9}" type="presOf" srcId="{26B4611C-2B76-4071-9383-CED637E15958}" destId="{62838538-04FF-41D2-BC1E-EFCEB8FAD4A1}" srcOrd="0" destOrd="1" presId="urn:microsoft.com/office/officeart/2005/8/layout/chevron2"/>
    <dgm:cxn modelId="{FE6EFDB0-AAC1-4FB5-A4E4-2430C13450AE}" srcId="{4C198940-5EF5-439A-9599-1CF206C4516F}" destId="{91F5A883-5A64-4AE9-A7E1-C0B61B1E5FFC}" srcOrd="0" destOrd="0" parTransId="{F969B12C-FE35-46AF-81E3-5E99B43CD01E}" sibTransId="{A10E1A57-97B9-4B42-A186-AB6A9B6F875C}"/>
    <dgm:cxn modelId="{5C909FC5-B715-47EE-A4A4-4594D039429D}" srcId="{2F865C4E-E55B-4BEB-A26B-73E86DE75203}" destId="{E50C32BD-F76C-4139-A007-0ED98B487ECC}" srcOrd="2" destOrd="0" parTransId="{71BC85F0-CE01-4855-B2D5-7983A308F6BA}" sibTransId="{59165826-56E3-49AF-8C39-BA428169CAC0}"/>
    <dgm:cxn modelId="{1F778FCB-3BCF-40E4-BF07-FF30666DBA48}" srcId="{4C198940-5EF5-439A-9599-1CF206C4516F}" destId="{4C2966A2-B096-4707-B704-64EA4E44957E}" srcOrd="1" destOrd="0" parTransId="{CE47D00C-A7DB-4B08-A714-CB3DE2B64A21}" sibTransId="{2A9AEB64-7499-472E-AB14-BACB5896DB4F}"/>
    <dgm:cxn modelId="{D9228CCD-088A-4938-9D9C-4E074E4EB41B}" type="presOf" srcId="{4C2966A2-B096-4707-B704-64EA4E44957E}" destId="{42DBFB0E-A563-4F8B-9B30-1378CEF20083}" srcOrd="0" destOrd="1" presId="urn:microsoft.com/office/officeart/2005/8/layout/chevron2"/>
    <dgm:cxn modelId="{A6EC93DD-944D-4186-8583-C2A172F7E71F}" type="presOf" srcId="{E50C32BD-F76C-4139-A007-0ED98B487ECC}" destId="{62838538-04FF-41D2-BC1E-EFCEB8FAD4A1}" srcOrd="0" destOrd="2" presId="urn:microsoft.com/office/officeart/2005/8/layout/chevron2"/>
    <dgm:cxn modelId="{560288E2-C267-4835-B387-182C5477BA2D}" srcId="{2F865C4E-E55B-4BEB-A26B-73E86DE75203}" destId="{26B4611C-2B76-4071-9383-CED637E15958}" srcOrd="1" destOrd="0" parTransId="{E908E721-6138-405D-BFA9-5FC63851268D}" sibTransId="{47F0A8F5-B619-411C-BED3-AECAAD709115}"/>
    <dgm:cxn modelId="{3F28B4E6-E202-4016-98AD-45B1C3C980FC}" srcId="{2F865C4E-E55B-4BEB-A26B-73E86DE75203}" destId="{BF85A79E-F6F7-48C2-A9D1-55B0253B813B}" srcOrd="3" destOrd="0" parTransId="{E77A97C9-6C05-48C5-9DA6-B25BE755A418}" sibTransId="{39767180-CDAE-4EEE-8044-3761DF300FAA}"/>
    <dgm:cxn modelId="{559D6CEE-A7E7-42AF-A41C-68F7838D336F}" srcId="{C69B0D89-BA97-4D0C-B13B-C1C3A1014234}" destId="{2F865C4E-E55B-4BEB-A26B-73E86DE75203}" srcOrd="1" destOrd="0" parTransId="{A6A16330-07E2-4219-ACF7-AD3D702AC2C3}" sibTransId="{2A1BB07C-D6CE-4F39-B4A6-495CD4948438}"/>
    <dgm:cxn modelId="{D4EDCDF7-C5E9-42B1-A465-A7387C52792D}" type="presOf" srcId="{2F865C4E-E55B-4BEB-A26B-73E86DE75203}" destId="{C8CCD7E7-6C44-4E30-AEFC-5AACA6CED6EB}" srcOrd="0" destOrd="0" presId="urn:microsoft.com/office/officeart/2005/8/layout/chevron2"/>
    <dgm:cxn modelId="{617AECA7-E111-4C3E-A8A8-0C8842BF6C22}" type="presParOf" srcId="{BEE7909B-CF7C-440D-A499-0F3D07D4E939}" destId="{ACFF4AFA-1E26-4AC2-964B-3A05F34F07B4}" srcOrd="0" destOrd="0" presId="urn:microsoft.com/office/officeart/2005/8/layout/chevron2"/>
    <dgm:cxn modelId="{8189871E-4F10-4D85-ADC3-5CAA5A24E02F}" type="presParOf" srcId="{ACFF4AFA-1E26-4AC2-964B-3A05F34F07B4}" destId="{F2D4A208-1B41-4A1C-B487-41C8FE237179}" srcOrd="0" destOrd="0" presId="urn:microsoft.com/office/officeart/2005/8/layout/chevron2"/>
    <dgm:cxn modelId="{C6967A24-8DE8-426C-9D22-1665874E3CF3}" type="presParOf" srcId="{ACFF4AFA-1E26-4AC2-964B-3A05F34F07B4}" destId="{42DBFB0E-A563-4F8B-9B30-1378CEF20083}" srcOrd="1" destOrd="0" presId="urn:microsoft.com/office/officeart/2005/8/layout/chevron2"/>
    <dgm:cxn modelId="{DA9EC3E9-BCDC-4CA6-AE14-A439F26A1BAB}" type="presParOf" srcId="{BEE7909B-CF7C-440D-A499-0F3D07D4E939}" destId="{8E22D272-2185-4EA1-A2A2-9BF881F70CBC}" srcOrd="1" destOrd="0" presId="urn:microsoft.com/office/officeart/2005/8/layout/chevron2"/>
    <dgm:cxn modelId="{75EA3485-55DF-4543-913D-B9D9C8D26EF7}" type="presParOf" srcId="{BEE7909B-CF7C-440D-A499-0F3D07D4E939}" destId="{BFEF8C9A-FF56-4F1B-B83E-923D38CB2905}" srcOrd="2" destOrd="0" presId="urn:microsoft.com/office/officeart/2005/8/layout/chevron2"/>
    <dgm:cxn modelId="{F5DC542B-366D-4659-A600-25EDB11C169D}" type="presParOf" srcId="{BFEF8C9A-FF56-4F1B-B83E-923D38CB2905}" destId="{C8CCD7E7-6C44-4E30-AEFC-5AACA6CED6EB}" srcOrd="0" destOrd="0" presId="urn:microsoft.com/office/officeart/2005/8/layout/chevron2"/>
    <dgm:cxn modelId="{CCA426D6-82CA-4B6B-9BE2-0F6804BDF840}" type="presParOf" srcId="{BFEF8C9A-FF56-4F1B-B83E-923D38CB2905}" destId="{62838538-04FF-41D2-BC1E-EFCEB8FAD4A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BCB530-7F4B-4DE0-AC69-1876E9940797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DF3A57F-7FDE-4A34-A3AC-639137F6721E}">
      <dgm:prSet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Within Scope</a:t>
          </a:r>
        </a:p>
      </dgm:t>
    </dgm:pt>
    <dgm:pt modelId="{98F328B4-FCBA-4B58-8C49-0AE727C53151}" type="parTrans" cxnId="{9C18FBC8-5E80-4A06-8274-80F28792C9AF}">
      <dgm:prSet/>
      <dgm:spPr/>
      <dgm:t>
        <a:bodyPr/>
        <a:lstStyle/>
        <a:p>
          <a:endParaRPr lang="en-US"/>
        </a:p>
      </dgm:t>
    </dgm:pt>
    <dgm:pt modelId="{2AC3AA7B-9E9E-464A-823D-BC870A95F4F9}" type="sibTrans" cxnId="{9C18FBC8-5E80-4A06-8274-80F28792C9AF}">
      <dgm:prSet/>
      <dgm:spPr/>
      <dgm:t>
        <a:bodyPr/>
        <a:lstStyle/>
        <a:p>
          <a:endParaRPr lang="en-US"/>
        </a:p>
      </dgm:t>
    </dgm:pt>
    <dgm:pt modelId="{473ACFCC-7FE6-4FAD-B3A1-471ED03F6BAE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HK" sz="2000" dirty="0">
              <a:latin typeface="Arial" panose="020B0604020202020204" pitchFamily="34" charset="0"/>
              <a:cs typeface="Arial" panose="020B0604020202020204" pitchFamily="34" charset="0"/>
            </a:rPr>
            <a:t>Bitcoin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C63524-79CE-4DE2-AE29-154857749AC4}" type="parTrans" cxnId="{58FF20C1-B267-4957-915E-7BB0100D5A47}">
      <dgm:prSet/>
      <dgm:spPr/>
      <dgm:t>
        <a:bodyPr/>
        <a:lstStyle/>
        <a:p>
          <a:endParaRPr lang="en-US"/>
        </a:p>
      </dgm:t>
    </dgm:pt>
    <dgm:pt modelId="{D01986ED-8480-48C6-B369-2441938B486A}" type="sibTrans" cxnId="{58FF20C1-B267-4957-915E-7BB0100D5A47}">
      <dgm:prSet/>
      <dgm:spPr/>
      <dgm:t>
        <a:bodyPr/>
        <a:lstStyle/>
        <a:p>
          <a:endParaRPr lang="en-US"/>
        </a:p>
      </dgm:t>
    </dgm:pt>
    <dgm:pt modelId="{BA05D9E1-CC16-4230-8DAD-241D01549920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HK" sz="2000" dirty="0">
              <a:latin typeface="Arial" panose="020B0604020202020204" pitchFamily="34" charset="0"/>
              <a:cs typeface="Arial" panose="020B0604020202020204" pitchFamily="34" charset="0"/>
            </a:rPr>
            <a:t>Stablecoins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F06D41-9684-4B5E-B2C4-CF28E53DCEEA}" type="parTrans" cxnId="{0641E17E-598C-421C-8C6D-2B2B8D01B6DC}">
      <dgm:prSet/>
      <dgm:spPr/>
      <dgm:t>
        <a:bodyPr/>
        <a:lstStyle/>
        <a:p>
          <a:endParaRPr lang="en-US"/>
        </a:p>
      </dgm:t>
    </dgm:pt>
    <dgm:pt modelId="{174705BA-B803-4CE1-A1DD-23E3B0580BDB}" type="sibTrans" cxnId="{0641E17E-598C-421C-8C6D-2B2B8D01B6DC}">
      <dgm:prSet/>
      <dgm:spPr/>
      <dgm:t>
        <a:bodyPr/>
        <a:lstStyle/>
        <a:p>
          <a:endParaRPr lang="en-US"/>
        </a:p>
      </dgm:t>
    </dgm:pt>
    <dgm:pt modelId="{3F029E4D-B45C-48C2-A1A6-EFB277EEC8DF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HK" sz="2000" dirty="0">
              <a:latin typeface="Arial" panose="020B0604020202020204" pitchFamily="34" charset="0"/>
              <a:cs typeface="Arial" panose="020B0604020202020204" pitchFamily="34" charset="0"/>
            </a:rPr>
            <a:t>Certain government tokens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4A796B-52FC-4656-89AA-5CC158375D25}" type="parTrans" cxnId="{FC6B2563-AA75-4B30-AB38-021C7E85D27C}">
      <dgm:prSet/>
      <dgm:spPr/>
      <dgm:t>
        <a:bodyPr/>
        <a:lstStyle/>
        <a:p>
          <a:endParaRPr lang="en-US"/>
        </a:p>
      </dgm:t>
    </dgm:pt>
    <dgm:pt modelId="{79D4622D-E919-4631-80B5-36DF17A786F1}" type="sibTrans" cxnId="{FC6B2563-AA75-4B30-AB38-021C7E85D27C}">
      <dgm:prSet/>
      <dgm:spPr/>
      <dgm:t>
        <a:bodyPr/>
        <a:lstStyle/>
        <a:p>
          <a:endParaRPr lang="en-US"/>
        </a:p>
      </dgm:t>
    </dgm:pt>
    <dgm:pt modelId="{B529BA29-1A81-47D7-A5E3-35294F2E2A2C}">
      <dgm:prSet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HK" b="1" dirty="0">
              <a:latin typeface="Arial" panose="020B0604020202020204" pitchFamily="34" charset="0"/>
              <a:cs typeface="Arial" panose="020B0604020202020204" pitchFamily="34" charset="0"/>
            </a:rPr>
            <a:t>Out of scope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F5177A-C00F-4897-B820-5F8011CC4913}" type="parTrans" cxnId="{184EA22A-B67E-4969-AA00-2DE0E00C231C}">
      <dgm:prSet/>
      <dgm:spPr/>
      <dgm:t>
        <a:bodyPr/>
        <a:lstStyle/>
        <a:p>
          <a:endParaRPr lang="en-US"/>
        </a:p>
      </dgm:t>
    </dgm:pt>
    <dgm:pt modelId="{E8690456-8520-4B61-A807-9CE01DDFEE2F}" type="sibTrans" cxnId="{184EA22A-B67E-4969-AA00-2DE0E00C231C}">
      <dgm:prSet/>
      <dgm:spPr/>
      <dgm:t>
        <a:bodyPr/>
        <a:lstStyle/>
        <a:p>
          <a:endParaRPr lang="en-US"/>
        </a:p>
      </dgm:t>
    </dgm:pt>
    <dgm:pt modelId="{A3E3172D-D9E4-4148-A86C-67EAF3AB8A3E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26518D-0DEE-49F9-8C6C-E44236134768}" type="sibTrans" cxnId="{14B7F70A-42FB-4019-B218-9D967D9A6DC2}">
      <dgm:prSet/>
      <dgm:spPr/>
      <dgm:t>
        <a:bodyPr/>
        <a:lstStyle/>
        <a:p>
          <a:endParaRPr lang="en-US"/>
        </a:p>
      </dgm:t>
    </dgm:pt>
    <dgm:pt modelId="{816EBF5F-2645-475B-BAEA-47BC013EC9F5}" type="parTrans" cxnId="{14B7F70A-42FB-4019-B218-9D967D9A6DC2}">
      <dgm:prSet/>
      <dgm:spPr/>
      <dgm:t>
        <a:bodyPr/>
        <a:lstStyle/>
        <a:p>
          <a:endParaRPr lang="en-US"/>
        </a:p>
      </dgm:t>
    </dgm:pt>
    <dgm:pt modelId="{00FFBB4D-B56D-442F-AE4C-982547CDC302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HK" sz="1600" dirty="0">
              <a:latin typeface="Arial" panose="020B0604020202020204" pitchFamily="34" charset="0"/>
              <a:cs typeface="Arial" panose="020B0604020202020204" pitchFamily="34" charset="0"/>
            </a:rPr>
            <a:t>Closed-loop, limited purpose items that are non-transferable, non-exchangeable and non-fungible 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DF6625-18BE-4227-89CD-BD287A952EC1}" type="sibTrans" cxnId="{6D590C59-7BCF-45AB-9C8C-5E827515E0BE}">
      <dgm:prSet/>
      <dgm:spPr/>
      <dgm:t>
        <a:bodyPr/>
        <a:lstStyle/>
        <a:p>
          <a:endParaRPr lang="en-US"/>
        </a:p>
      </dgm:t>
    </dgm:pt>
    <dgm:pt modelId="{5C3A8DB1-D9F6-40FF-B97F-5A6F8C36DF36}" type="parTrans" cxnId="{6D590C59-7BCF-45AB-9C8C-5E827515E0BE}">
      <dgm:prSet/>
      <dgm:spPr/>
      <dgm:t>
        <a:bodyPr/>
        <a:lstStyle/>
        <a:p>
          <a:endParaRPr lang="en-US"/>
        </a:p>
      </dgm:t>
    </dgm:pt>
    <dgm:pt modelId="{F2428772-C7DE-4027-A799-DD85C1D60CE3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HK" sz="1600" dirty="0">
              <a:latin typeface="Arial" panose="020B0604020202020204" pitchFamily="34" charset="0"/>
              <a:cs typeface="Arial" panose="020B0604020202020204" pitchFamily="34" charset="0"/>
            </a:rPr>
            <a:t>air miles, credit card rewards, gift cards, customer loyalty programmes and gaming coins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F4E872-F405-4F12-AE81-B5F946F93499}" type="parTrans" cxnId="{2F53A37D-4227-4593-9892-4A6D29BC45D2}">
      <dgm:prSet/>
      <dgm:spPr/>
      <dgm:t>
        <a:bodyPr/>
        <a:lstStyle/>
        <a:p>
          <a:endParaRPr lang="en-HK"/>
        </a:p>
      </dgm:t>
    </dgm:pt>
    <dgm:pt modelId="{3525FDB0-C973-40D4-BB94-8717189A7478}" type="sibTrans" cxnId="{2F53A37D-4227-4593-9892-4A6D29BC45D2}">
      <dgm:prSet/>
      <dgm:spPr/>
      <dgm:t>
        <a:bodyPr/>
        <a:lstStyle/>
        <a:p>
          <a:endParaRPr lang="en-HK"/>
        </a:p>
      </dgm:t>
    </dgm:pt>
    <dgm:pt modelId="{FCFE6210-5D37-490E-822A-5FC2FA7CA99D}" type="pres">
      <dgm:prSet presAssocID="{74BCB530-7F4B-4DE0-AC69-1876E9940797}" presName="Name0" presStyleCnt="0">
        <dgm:presLayoutVars>
          <dgm:dir/>
          <dgm:animLvl val="lvl"/>
          <dgm:resizeHandles val="exact"/>
        </dgm:presLayoutVars>
      </dgm:prSet>
      <dgm:spPr/>
    </dgm:pt>
    <dgm:pt modelId="{74C49996-C00A-4740-9B2A-14A1178D99D7}" type="pres">
      <dgm:prSet presAssocID="{CDF3A57F-7FDE-4A34-A3AC-639137F6721E}" presName="composite" presStyleCnt="0"/>
      <dgm:spPr/>
    </dgm:pt>
    <dgm:pt modelId="{BC51E536-A0A7-4321-A67A-B129DA2D0E3C}" type="pres">
      <dgm:prSet presAssocID="{CDF3A57F-7FDE-4A34-A3AC-639137F6721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32616AC9-B5C9-4A2E-ADB6-9557D90607F7}" type="pres">
      <dgm:prSet presAssocID="{CDF3A57F-7FDE-4A34-A3AC-639137F6721E}" presName="desTx" presStyleLbl="alignAccFollowNode1" presStyleIdx="0" presStyleCnt="2" custLinFactNeighborX="-1" custLinFactNeighborY="884">
        <dgm:presLayoutVars>
          <dgm:bulletEnabled val="1"/>
        </dgm:presLayoutVars>
      </dgm:prSet>
      <dgm:spPr/>
    </dgm:pt>
    <dgm:pt modelId="{282441BB-220B-45DC-80D9-BDE8D9131993}" type="pres">
      <dgm:prSet presAssocID="{2AC3AA7B-9E9E-464A-823D-BC870A95F4F9}" presName="space" presStyleCnt="0"/>
      <dgm:spPr/>
    </dgm:pt>
    <dgm:pt modelId="{F53099E8-208F-46CE-98F7-F4674AF805EB}" type="pres">
      <dgm:prSet presAssocID="{B529BA29-1A81-47D7-A5E3-35294F2E2A2C}" presName="composite" presStyleCnt="0"/>
      <dgm:spPr/>
    </dgm:pt>
    <dgm:pt modelId="{06C38658-CB21-4E67-9270-624E25AEFED3}" type="pres">
      <dgm:prSet presAssocID="{B529BA29-1A81-47D7-A5E3-35294F2E2A2C}" presName="parTx" presStyleLbl="alignNode1" presStyleIdx="1" presStyleCnt="2" custLinFactNeighborX="668" custLinFactNeighborY="-13995">
        <dgm:presLayoutVars>
          <dgm:chMax val="0"/>
          <dgm:chPref val="0"/>
          <dgm:bulletEnabled val="1"/>
        </dgm:presLayoutVars>
      </dgm:prSet>
      <dgm:spPr/>
    </dgm:pt>
    <dgm:pt modelId="{88313B8E-EFC6-4698-9158-449D4DCDB7C4}" type="pres">
      <dgm:prSet presAssocID="{B529BA29-1A81-47D7-A5E3-35294F2E2A2C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14B7F70A-42FB-4019-B218-9D967D9A6DC2}" srcId="{B529BA29-1A81-47D7-A5E3-35294F2E2A2C}" destId="{A3E3172D-D9E4-4148-A86C-67EAF3AB8A3E}" srcOrd="0" destOrd="0" parTransId="{816EBF5F-2645-475B-BAEA-47BC013EC9F5}" sibTransId="{4826518D-0DEE-49F9-8C6C-E44236134768}"/>
    <dgm:cxn modelId="{F52DA720-8C96-49BF-88B8-8A73F05EC79F}" type="presOf" srcId="{BA05D9E1-CC16-4230-8DAD-241D01549920}" destId="{32616AC9-B5C9-4A2E-ADB6-9557D90607F7}" srcOrd="0" destOrd="1" presId="urn:microsoft.com/office/officeart/2005/8/layout/hList1"/>
    <dgm:cxn modelId="{184EA22A-B67E-4969-AA00-2DE0E00C231C}" srcId="{74BCB530-7F4B-4DE0-AC69-1876E9940797}" destId="{B529BA29-1A81-47D7-A5E3-35294F2E2A2C}" srcOrd="1" destOrd="0" parTransId="{B2F5177A-C00F-4897-B820-5F8011CC4913}" sibTransId="{E8690456-8520-4B61-A807-9CE01DDFEE2F}"/>
    <dgm:cxn modelId="{0C40823D-92C5-40B2-8F37-7087AC9A2099}" type="presOf" srcId="{74BCB530-7F4B-4DE0-AC69-1876E9940797}" destId="{FCFE6210-5D37-490E-822A-5FC2FA7CA99D}" srcOrd="0" destOrd="0" presId="urn:microsoft.com/office/officeart/2005/8/layout/hList1"/>
    <dgm:cxn modelId="{FC6B2563-AA75-4B30-AB38-021C7E85D27C}" srcId="{CDF3A57F-7FDE-4A34-A3AC-639137F6721E}" destId="{3F029E4D-B45C-48C2-A1A6-EFB277EEC8DF}" srcOrd="2" destOrd="0" parTransId="{E74A796B-52FC-4656-89AA-5CC158375D25}" sibTransId="{79D4622D-E919-4631-80B5-36DF17A786F1}"/>
    <dgm:cxn modelId="{50951367-16C3-4B86-962C-5CDE3445010A}" type="presOf" srcId="{F2428772-C7DE-4027-A799-DD85C1D60CE3}" destId="{88313B8E-EFC6-4698-9158-449D4DCDB7C4}" srcOrd="0" destOrd="2" presId="urn:microsoft.com/office/officeart/2005/8/layout/hList1"/>
    <dgm:cxn modelId="{6D590C59-7BCF-45AB-9C8C-5E827515E0BE}" srcId="{B529BA29-1A81-47D7-A5E3-35294F2E2A2C}" destId="{00FFBB4D-B56D-442F-AE4C-982547CDC302}" srcOrd="1" destOrd="0" parTransId="{5C3A8DB1-D9F6-40FF-B97F-5A6F8C36DF36}" sibTransId="{7DDF6625-18BE-4227-89CD-BD287A952EC1}"/>
    <dgm:cxn modelId="{2F53A37D-4227-4593-9892-4A6D29BC45D2}" srcId="{B529BA29-1A81-47D7-A5E3-35294F2E2A2C}" destId="{F2428772-C7DE-4027-A799-DD85C1D60CE3}" srcOrd="2" destOrd="0" parTransId="{88F4E872-F405-4F12-AE81-B5F946F93499}" sibTransId="{3525FDB0-C973-40D4-BB94-8717189A7478}"/>
    <dgm:cxn modelId="{0641E17E-598C-421C-8C6D-2B2B8D01B6DC}" srcId="{CDF3A57F-7FDE-4A34-A3AC-639137F6721E}" destId="{BA05D9E1-CC16-4230-8DAD-241D01549920}" srcOrd="1" destOrd="0" parTransId="{6BF06D41-9684-4B5E-B2C4-CF28E53DCEEA}" sibTransId="{174705BA-B803-4CE1-A1DD-23E3B0580BDB}"/>
    <dgm:cxn modelId="{505E3BAA-0D0B-493A-907F-E832E11F8C19}" type="presOf" srcId="{473ACFCC-7FE6-4FAD-B3A1-471ED03F6BAE}" destId="{32616AC9-B5C9-4A2E-ADB6-9557D90607F7}" srcOrd="0" destOrd="0" presId="urn:microsoft.com/office/officeart/2005/8/layout/hList1"/>
    <dgm:cxn modelId="{9BFFEAB7-217A-4497-B32D-F4FD0AB8108D}" type="presOf" srcId="{A3E3172D-D9E4-4148-A86C-67EAF3AB8A3E}" destId="{88313B8E-EFC6-4698-9158-449D4DCDB7C4}" srcOrd="0" destOrd="0" presId="urn:microsoft.com/office/officeart/2005/8/layout/hList1"/>
    <dgm:cxn modelId="{58FF20C1-B267-4957-915E-7BB0100D5A47}" srcId="{CDF3A57F-7FDE-4A34-A3AC-639137F6721E}" destId="{473ACFCC-7FE6-4FAD-B3A1-471ED03F6BAE}" srcOrd="0" destOrd="0" parTransId="{CFC63524-79CE-4DE2-AE29-154857749AC4}" sibTransId="{D01986ED-8480-48C6-B369-2441938B486A}"/>
    <dgm:cxn modelId="{9C18FBC8-5E80-4A06-8274-80F28792C9AF}" srcId="{74BCB530-7F4B-4DE0-AC69-1876E9940797}" destId="{CDF3A57F-7FDE-4A34-A3AC-639137F6721E}" srcOrd="0" destOrd="0" parTransId="{98F328B4-FCBA-4B58-8C49-0AE727C53151}" sibTransId="{2AC3AA7B-9E9E-464A-823D-BC870A95F4F9}"/>
    <dgm:cxn modelId="{9ACDF4D6-A687-41FA-925B-F6FE91F94CB1}" type="presOf" srcId="{3F029E4D-B45C-48C2-A1A6-EFB277EEC8DF}" destId="{32616AC9-B5C9-4A2E-ADB6-9557D90607F7}" srcOrd="0" destOrd="2" presId="urn:microsoft.com/office/officeart/2005/8/layout/hList1"/>
    <dgm:cxn modelId="{C14BA5DB-9AF8-4068-BDD5-99DA785F8B68}" type="presOf" srcId="{B529BA29-1A81-47D7-A5E3-35294F2E2A2C}" destId="{06C38658-CB21-4E67-9270-624E25AEFED3}" srcOrd="0" destOrd="0" presId="urn:microsoft.com/office/officeart/2005/8/layout/hList1"/>
    <dgm:cxn modelId="{64FF42E5-DBA3-4C31-9CE6-537DE130507B}" type="presOf" srcId="{00FFBB4D-B56D-442F-AE4C-982547CDC302}" destId="{88313B8E-EFC6-4698-9158-449D4DCDB7C4}" srcOrd="0" destOrd="1" presId="urn:microsoft.com/office/officeart/2005/8/layout/hList1"/>
    <dgm:cxn modelId="{204126F8-2E03-411C-A55A-99FAADB9CC00}" type="presOf" srcId="{CDF3A57F-7FDE-4A34-A3AC-639137F6721E}" destId="{BC51E536-A0A7-4321-A67A-B129DA2D0E3C}" srcOrd="0" destOrd="0" presId="urn:microsoft.com/office/officeart/2005/8/layout/hList1"/>
    <dgm:cxn modelId="{76A570C5-3C35-44CC-B2D6-1483DADA3112}" type="presParOf" srcId="{FCFE6210-5D37-490E-822A-5FC2FA7CA99D}" destId="{74C49996-C00A-4740-9B2A-14A1178D99D7}" srcOrd="0" destOrd="0" presId="urn:microsoft.com/office/officeart/2005/8/layout/hList1"/>
    <dgm:cxn modelId="{934DEAC5-4FD0-48DE-96E3-C1F0F254B0EC}" type="presParOf" srcId="{74C49996-C00A-4740-9B2A-14A1178D99D7}" destId="{BC51E536-A0A7-4321-A67A-B129DA2D0E3C}" srcOrd="0" destOrd="0" presId="urn:microsoft.com/office/officeart/2005/8/layout/hList1"/>
    <dgm:cxn modelId="{49E8FD63-3B5B-4358-8FB1-41DEF306CD44}" type="presParOf" srcId="{74C49996-C00A-4740-9B2A-14A1178D99D7}" destId="{32616AC9-B5C9-4A2E-ADB6-9557D90607F7}" srcOrd="1" destOrd="0" presId="urn:microsoft.com/office/officeart/2005/8/layout/hList1"/>
    <dgm:cxn modelId="{A08AF15B-F52F-476F-95D0-EC6367A49575}" type="presParOf" srcId="{FCFE6210-5D37-490E-822A-5FC2FA7CA99D}" destId="{282441BB-220B-45DC-80D9-BDE8D9131993}" srcOrd="1" destOrd="0" presId="urn:microsoft.com/office/officeart/2005/8/layout/hList1"/>
    <dgm:cxn modelId="{4E679FC1-08BB-46BA-B4E7-16B8BC97DD07}" type="presParOf" srcId="{FCFE6210-5D37-490E-822A-5FC2FA7CA99D}" destId="{F53099E8-208F-46CE-98F7-F4674AF805EB}" srcOrd="2" destOrd="0" presId="urn:microsoft.com/office/officeart/2005/8/layout/hList1"/>
    <dgm:cxn modelId="{942B49BF-AADE-4F10-B2CF-5D01FFA42C39}" type="presParOf" srcId="{F53099E8-208F-46CE-98F7-F4674AF805EB}" destId="{06C38658-CB21-4E67-9270-624E25AEFED3}" srcOrd="0" destOrd="0" presId="urn:microsoft.com/office/officeart/2005/8/layout/hList1"/>
    <dgm:cxn modelId="{CE9F8965-93C5-4074-B985-B70E690BC825}" type="presParOf" srcId="{F53099E8-208F-46CE-98F7-F4674AF805EB}" destId="{88313B8E-EFC6-4698-9158-449D4DCDB7C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C5C412-3E21-4414-AB02-83BC2743DA39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4CDA6E-E443-4019-8684-7C0AB1FE0ADC}">
      <dgm:prSet custT="1"/>
      <dgm:spPr/>
      <dgm:t>
        <a:bodyPr/>
        <a:lstStyle/>
        <a:p>
          <a:r>
            <a:rPr lang="en-HK" sz="1600" dirty="0">
              <a:latin typeface="Arial" panose="020B0604020202020204" pitchFamily="34" charset="0"/>
              <a:cs typeface="Arial" panose="020B0604020202020204" pitchFamily="34" charset="0"/>
            </a:rPr>
            <a:t>FATF describes NFTs as:</a:t>
          </a:r>
          <a:br>
            <a:rPr lang="en-HK" sz="16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HK" sz="1600" dirty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HK" sz="1600" i="1" dirty="0">
              <a:latin typeface="Arial" panose="020B0604020202020204" pitchFamily="34" charset="0"/>
              <a:cs typeface="Arial" panose="020B0604020202020204" pitchFamily="34" charset="0"/>
            </a:rPr>
            <a:t>digital assets that are unique, rather than interchangeable, and that are in practice used as </a:t>
          </a:r>
          <a:r>
            <a:rPr lang="en-HK" sz="1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collectibles</a:t>
          </a:r>
          <a:r>
            <a:rPr lang="en-HK" sz="1600" i="1" dirty="0">
              <a:latin typeface="Arial" panose="020B0604020202020204" pitchFamily="34" charset="0"/>
              <a:cs typeface="Arial" panose="020B0604020202020204" pitchFamily="34" charset="0"/>
            </a:rPr>
            <a:t> rather than as </a:t>
          </a:r>
          <a:r>
            <a:rPr lang="en-HK" sz="1600" b="1" i="1" dirty="0">
              <a:latin typeface="Arial" panose="020B0604020202020204" pitchFamily="34" charset="0"/>
              <a:cs typeface="Arial" panose="020B0604020202020204" pitchFamily="34" charset="0"/>
            </a:rPr>
            <a:t>payment or investment instruments</a:t>
          </a:r>
          <a:r>
            <a:rPr lang="en-HK" sz="1600" dirty="0">
              <a:latin typeface="Arial" panose="020B0604020202020204" pitchFamily="34" charset="0"/>
              <a:cs typeface="Arial" panose="020B0604020202020204" pitchFamily="34" charset="0"/>
            </a:rPr>
            <a:t>.”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7B6278-91F1-4A31-A2B9-5411596CEC3D}" type="parTrans" cxnId="{55475DBE-A80F-4440-A2F4-572CB4CC3AE8}">
      <dgm:prSet/>
      <dgm:spPr/>
      <dgm:t>
        <a:bodyPr/>
        <a:lstStyle/>
        <a:p>
          <a:endParaRPr lang="en-US"/>
        </a:p>
      </dgm:t>
    </dgm:pt>
    <dgm:pt modelId="{677F1533-3369-4447-A5FE-9861521619C1}" type="sibTrans" cxnId="{55475DBE-A80F-4440-A2F4-572CB4CC3AE8}">
      <dgm:prSet/>
      <dgm:spPr/>
      <dgm:t>
        <a:bodyPr/>
        <a:lstStyle/>
        <a:p>
          <a:endParaRPr lang="en-US"/>
        </a:p>
      </dgm:t>
    </dgm:pt>
    <dgm:pt modelId="{271AA48C-4AD3-465D-9C9C-B23D707549BF}">
      <dgm:prSet custT="1"/>
      <dgm:spPr/>
      <dgm:t>
        <a:bodyPr/>
        <a:lstStyle/>
        <a:p>
          <a:r>
            <a:rPr lang="en-HK" sz="1400" dirty="0">
              <a:latin typeface="Arial" panose="020B0604020202020204" pitchFamily="34" charset="0"/>
              <a:cs typeface="Arial" panose="020B0604020202020204" pitchFamily="34" charset="0"/>
            </a:rPr>
            <a:t>The SFC :</a:t>
          </a:r>
          <a:br>
            <a:rPr lang="en-HK" sz="14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HK" sz="1400" dirty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HK" sz="1400" i="1" dirty="0">
              <a:latin typeface="Arial" panose="020B0604020202020204" pitchFamily="34" charset="0"/>
              <a:cs typeface="Arial" panose="020B0604020202020204" pitchFamily="34" charset="0"/>
            </a:rPr>
            <a:t>The majority of NFTs which the SFC has observed are intended to represent a unique copy of an underlying asset such as a </a:t>
          </a:r>
          <a:r>
            <a:rPr lang="en-HK" sz="1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digital image, artwork, music or video</a:t>
          </a:r>
          <a:r>
            <a:rPr lang="en-HK" sz="1400" i="1" dirty="0">
              <a:latin typeface="Arial" panose="020B0604020202020204" pitchFamily="34" charset="0"/>
              <a:cs typeface="Arial" panose="020B0604020202020204" pitchFamily="34" charset="0"/>
            </a:rPr>
            <a:t>. Generally, where an NFT is a </a:t>
          </a:r>
          <a:r>
            <a:rPr lang="en-HK" sz="1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genuine digital representation of a collectible</a:t>
          </a:r>
          <a:r>
            <a:rPr lang="en-HK" sz="1400" i="1" dirty="0">
              <a:latin typeface="Arial" panose="020B0604020202020204" pitchFamily="34" charset="0"/>
              <a:cs typeface="Arial" panose="020B0604020202020204" pitchFamily="34" charset="0"/>
            </a:rPr>
            <a:t>, the activities related to it </a:t>
          </a:r>
          <a:r>
            <a:rPr lang="en-HK" sz="1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do not</a:t>
          </a:r>
          <a:r>
            <a:rPr lang="en-HK" sz="1400" i="1" dirty="0">
              <a:latin typeface="Arial" panose="020B0604020202020204" pitchFamily="34" charset="0"/>
              <a:cs typeface="Arial" panose="020B0604020202020204" pitchFamily="34" charset="0"/>
            </a:rPr>
            <a:t> fall within the SFC’s regulatory remit.</a:t>
          </a:r>
          <a:r>
            <a:rPr lang="en-HK" sz="1400" dirty="0">
              <a:latin typeface="Arial" panose="020B0604020202020204" pitchFamily="34" charset="0"/>
              <a:cs typeface="Arial" panose="020B0604020202020204" pitchFamily="34" charset="0"/>
            </a:rPr>
            <a:t>”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95F23F-DA55-4324-BA87-B84A5B49B5B3}" type="parTrans" cxnId="{90EA7F08-CDED-41AF-B41E-E0F82B4D1DB2}">
      <dgm:prSet/>
      <dgm:spPr/>
      <dgm:t>
        <a:bodyPr/>
        <a:lstStyle/>
        <a:p>
          <a:endParaRPr lang="en-US"/>
        </a:p>
      </dgm:t>
    </dgm:pt>
    <dgm:pt modelId="{C6947557-B385-467A-93EA-6B5523D3105B}" type="sibTrans" cxnId="{90EA7F08-CDED-41AF-B41E-E0F82B4D1DB2}">
      <dgm:prSet/>
      <dgm:spPr/>
      <dgm:t>
        <a:bodyPr/>
        <a:lstStyle/>
        <a:p>
          <a:endParaRPr lang="en-US"/>
        </a:p>
      </dgm:t>
    </dgm:pt>
    <dgm:pt modelId="{5BD4B6CA-5990-48F5-ABA8-9418AF2D9301}" type="pres">
      <dgm:prSet presAssocID="{84C5C412-3E21-4414-AB02-83BC2743DA3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C4149B6-8E7F-48B6-9F8A-F9098F40677A}" type="pres">
      <dgm:prSet presAssocID="{2F4CDA6E-E443-4019-8684-7C0AB1FE0ADC}" presName="hierRoot1" presStyleCnt="0"/>
      <dgm:spPr/>
    </dgm:pt>
    <dgm:pt modelId="{A847B9E2-5D66-4057-9FE9-6AB9130DF5C7}" type="pres">
      <dgm:prSet presAssocID="{2F4CDA6E-E443-4019-8684-7C0AB1FE0ADC}" presName="composite" presStyleCnt="0"/>
      <dgm:spPr/>
    </dgm:pt>
    <dgm:pt modelId="{F3C6CBB9-C88A-4D70-B2DA-3520ACFECFB4}" type="pres">
      <dgm:prSet presAssocID="{2F4CDA6E-E443-4019-8684-7C0AB1FE0ADC}" presName="background" presStyleLbl="node0" presStyleIdx="0" presStyleCnt="2"/>
      <dgm:spPr>
        <a:solidFill>
          <a:schemeClr val="accent2"/>
        </a:solidFill>
      </dgm:spPr>
    </dgm:pt>
    <dgm:pt modelId="{ED271C1F-14E4-4A24-9AAA-BCD72250301E}" type="pres">
      <dgm:prSet presAssocID="{2F4CDA6E-E443-4019-8684-7C0AB1FE0ADC}" presName="text" presStyleLbl="fgAcc0" presStyleIdx="0" presStyleCnt="2" custScaleX="127217" custScaleY="99654" custLinFactNeighborX="-18186" custLinFactNeighborY="-16928">
        <dgm:presLayoutVars>
          <dgm:chPref val="3"/>
        </dgm:presLayoutVars>
      </dgm:prSet>
      <dgm:spPr/>
    </dgm:pt>
    <dgm:pt modelId="{0EBB092C-1314-44B4-9662-E684CAD4339A}" type="pres">
      <dgm:prSet presAssocID="{2F4CDA6E-E443-4019-8684-7C0AB1FE0ADC}" presName="hierChild2" presStyleCnt="0"/>
      <dgm:spPr/>
    </dgm:pt>
    <dgm:pt modelId="{8A1C2EFC-AD75-4651-A42B-2534693F4904}" type="pres">
      <dgm:prSet presAssocID="{271AA48C-4AD3-465D-9C9C-B23D707549BF}" presName="hierRoot1" presStyleCnt="0"/>
      <dgm:spPr/>
    </dgm:pt>
    <dgm:pt modelId="{58CED3AF-752D-4E33-8D17-6770393A132E}" type="pres">
      <dgm:prSet presAssocID="{271AA48C-4AD3-465D-9C9C-B23D707549BF}" presName="composite" presStyleCnt="0"/>
      <dgm:spPr/>
    </dgm:pt>
    <dgm:pt modelId="{C5D5CC83-DAD0-48A6-B2C0-C46E9DFF396A}" type="pres">
      <dgm:prSet presAssocID="{271AA48C-4AD3-465D-9C9C-B23D707549BF}" presName="background" presStyleLbl="node0" presStyleIdx="1" presStyleCnt="2"/>
      <dgm:spPr>
        <a:solidFill>
          <a:schemeClr val="accent2"/>
        </a:solidFill>
      </dgm:spPr>
    </dgm:pt>
    <dgm:pt modelId="{C658C604-E87B-486A-8DB2-6AEBAED84E6A}" type="pres">
      <dgm:prSet presAssocID="{271AA48C-4AD3-465D-9C9C-B23D707549BF}" presName="text" presStyleLbl="fgAcc0" presStyleIdx="1" presStyleCnt="2" custScaleX="121598" custScaleY="99389" custLinFactNeighborX="10862" custLinFactNeighborY="-15914">
        <dgm:presLayoutVars>
          <dgm:chPref val="3"/>
        </dgm:presLayoutVars>
      </dgm:prSet>
      <dgm:spPr/>
    </dgm:pt>
    <dgm:pt modelId="{7C9EBB7F-AD92-4D10-8703-73C0B8AC2532}" type="pres">
      <dgm:prSet presAssocID="{271AA48C-4AD3-465D-9C9C-B23D707549BF}" presName="hierChild2" presStyleCnt="0"/>
      <dgm:spPr/>
    </dgm:pt>
  </dgm:ptLst>
  <dgm:cxnLst>
    <dgm:cxn modelId="{90EA7F08-CDED-41AF-B41E-E0F82B4D1DB2}" srcId="{84C5C412-3E21-4414-AB02-83BC2743DA39}" destId="{271AA48C-4AD3-465D-9C9C-B23D707549BF}" srcOrd="1" destOrd="0" parTransId="{BE95F23F-DA55-4324-BA87-B84A5B49B5B3}" sibTransId="{C6947557-B385-467A-93EA-6B5523D3105B}"/>
    <dgm:cxn modelId="{0CB5B50E-6D91-46FF-9BB5-AB4FCA3E61B1}" type="presOf" srcId="{84C5C412-3E21-4414-AB02-83BC2743DA39}" destId="{5BD4B6CA-5990-48F5-ABA8-9418AF2D9301}" srcOrd="0" destOrd="0" presId="urn:microsoft.com/office/officeart/2005/8/layout/hierarchy1"/>
    <dgm:cxn modelId="{95013066-89B3-4B16-979D-F1F04652EAF4}" type="presOf" srcId="{2F4CDA6E-E443-4019-8684-7C0AB1FE0ADC}" destId="{ED271C1F-14E4-4A24-9AAA-BCD72250301E}" srcOrd="0" destOrd="0" presId="urn:microsoft.com/office/officeart/2005/8/layout/hierarchy1"/>
    <dgm:cxn modelId="{55475DBE-A80F-4440-A2F4-572CB4CC3AE8}" srcId="{84C5C412-3E21-4414-AB02-83BC2743DA39}" destId="{2F4CDA6E-E443-4019-8684-7C0AB1FE0ADC}" srcOrd="0" destOrd="0" parTransId="{C47B6278-91F1-4A31-A2B9-5411596CEC3D}" sibTransId="{677F1533-3369-4447-A5FE-9861521619C1}"/>
    <dgm:cxn modelId="{90B5E8C3-A607-43F6-A961-993A57C52636}" type="presOf" srcId="{271AA48C-4AD3-465D-9C9C-B23D707549BF}" destId="{C658C604-E87B-486A-8DB2-6AEBAED84E6A}" srcOrd="0" destOrd="0" presId="urn:microsoft.com/office/officeart/2005/8/layout/hierarchy1"/>
    <dgm:cxn modelId="{344ADE83-1D34-47D9-9A7A-EEEF524A8493}" type="presParOf" srcId="{5BD4B6CA-5990-48F5-ABA8-9418AF2D9301}" destId="{FC4149B6-8E7F-48B6-9F8A-F9098F40677A}" srcOrd="0" destOrd="0" presId="urn:microsoft.com/office/officeart/2005/8/layout/hierarchy1"/>
    <dgm:cxn modelId="{30AED7C5-A7B9-4823-AF47-5971AFED3102}" type="presParOf" srcId="{FC4149B6-8E7F-48B6-9F8A-F9098F40677A}" destId="{A847B9E2-5D66-4057-9FE9-6AB9130DF5C7}" srcOrd="0" destOrd="0" presId="urn:microsoft.com/office/officeart/2005/8/layout/hierarchy1"/>
    <dgm:cxn modelId="{D7ED263A-95E5-4765-BAD2-31051A521A98}" type="presParOf" srcId="{A847B9E2-5D66-4057-9FE9-6AB9130DF5C7}" destId="{F3C6CBB9-C88A-4D70-B2DA-3520ACFECFB4}" srcOrd="0" destOrd="0" presId="urn:microsoft.com/office/officeart/2005/8/layout/hierarchy1"/>
    <dgm:cxn modelId="{BCEC3FFB-99D5-4AED-B7A3-B949963E6E66}" type="presParOf" srcId="{A847B9E2-5D66-4057-9FE9-6AB9130DF5C7}" destId="{ED271C1F-14E4-4A24-9AAA-BCD72250301E}" srcOrd="1" destOrd="0" presId="urn:microsoft.com/office/officeart/2005/8/layout/hierarchy1"/>
    <dgm:cxn modelId="{73A33548-292E-4216-898B-D2E4475C8638}" type="presParOf" srcId="{FC4149B6-8E7F-48B6-9F8A-F9098F40677A}" destId="{0EBB092C-1314-44B4-9662-E684CAD4339A}" srcOrd="1" destOrd="0" presId="urn:microsoft.com/office/officeart/2005/8/layout/hierarchy1"/>
    <dgm:cxn modelId="{F7ECCB83-F32C-4FF1-A370-C5208B902448}" type="presParOf" srcId="{5BD4B6CA-5990-48F5-ABA8-9418AF2D9301}" destId="{8A1C2EFC-AD75-4651-A42B-2534693F4904}" srcOrd="1" destOrd="0" presId="urn:microsoft.com/office/officeart/2005/8/layout/hierarchy1"/>
    <dgm:cxn modelId="{B060FD0E-804D-4A68-B4F6-935261E98090}" type="presParOf" srcId="{8A1C2EFC-AD75-4651-A42B-2534693F4904}" destId="{58CED3AF-752D-4E33-8D17-6770393A132E}" srcOrd="0" destOrd="0" presId="urn:microsoft.com/office/officeart/2005/8/layout/hierarchy1"/>
    <dgm:cxn modelId="{CBD1FAB0-3BA0-43EB-A4CC-2AA839E3AE1A}" type="presParOf" srcId="{58CED3AF-752D-4E33-8D17-6770393A132E}" destId="{C5D5CC83-DAD0-48A6-B2C0-C46E9DFF396A}" srcOrd="0" destOrd="0" presId="urn:microsoft.com/office/officeart/2005/8/layout/hierarchy1"/>
    <dgm:cxn modelId="{363DD88F-769B-45C3-B963-B7C2951B4422}" type="presParOf" srcId="{58CED3AF-752D-4E33-8D17-6770393A132E}" destId="{C658C604-E87B-486A-8DB2-6AEBAED84E6A}" srcOrd="1" destOrd="0" presId="urn:microsoft.com/office/officeart/2005/8/layout/hierarchy1"/>
    <dgm:cxn modelId="{4AA079B1-74C9-4063-839F-6F14D5AD1783}" type="presParOf" srcId="{8A1C2EFC-AD75-4651-A42B-2534693F4904}" destId="{7C9EBB7F-AD92-4D10-8703-73C0B8AC253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C9342F-1BF6-4238-A4B5-DBED865CC6E6}">
      <dsp:nvSpPr>
        <dsp:cNvPr id="0" name=""/>
        <dsp:cNvSpPr/>
      </dsp:nvSpPr>
      <dsp:spPr>
        <a:xfrm>
          <a:off x="0" y="593"/>
          <a:ext cx="58459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622132-9E7D-423C-B67A-8BE1AFF5705B}">
      <dsp:nvSpPr>
        <dsp:cNvPr id="0" name=""/>
        <dsp:cNvSpPr/>
      </dsp:nvSpPr>
      <dsp:spPr>
        <a:xfrm>
          <a:off x="0" y="593"/>
          <a:ext cx="5845932" cy="539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sz="1600" kern="1200" dirty="0"/>
            <a:t>Solicitor of the High Court of Hong Kong  </a:t>
          </a:r>
          <a:endParaRPr lang="en-US" sz="1600" kern="1200" dirty="0"/>
        </a:p>
      </dsp:txBody>
      <dsp:txXfrm>
        <a:off x="0" y="593"/>
        <a:ext cx="5845932" cy="539712"/>
      </dsp:txXfrm>
    </dsp:sp>
    <dsp:sp modelId="{4FE82B68-DFEC-4049-B1E4-FB8F1E134B06}">
      <dsp:nvSpPr>
        <dsp:cNvPr id="0" name=""/>
        <dsp:cNvSpPr/>
      </dsp:nvSpPr>
      <dsp:spPr>
        <a:xfrm>
          <a:off x="0" y="540306"/>
          <a:ext cx="58459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CAD8BC-720B-44AE-B2A3-36CFECCFE5AC}">
      <dsp:nvSpPr>
        <dsp:cNvPr id="0" name=""/>
        <dsp:cNvSpPr/>
      </dsp:nvSpPr>
      <dsp:spPr>
        <a:xfrm>
          <a:off x="0" y="540306"/>
          <a:ext cx="5845932" cy="539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sz="1600" kern="1200" dirty="0"/>
            <a:t>Member of International Legal Affairs Committee, The Law Society of Hong Kong </a:t>
          </a:r>
          <a:endParaRPr lang="en-US" sz="1600" kern="1200" dirty="0"/>
        </a:p>
      </dsp:txBody>
      <dsp:txXfrm>
        <a:off x="0" y="540306"/>
        <a:ext cx="5845932" cy="539712"/>
      </dsp:txXfrm>
    </dsp:sp>
    <dsp:sp modelId="{4AECA3C9-D8FF-48CF-AF9A-77FD119ADE58}">
      <dsp:nvSpPr>
        <dsp:cNvPr id="0" name=""/>
        <dsp:cNvSpPr/>
      </dsp:nvSpPr>
      <dsp:spPr>
        <a:xfrm>
          <a:off x="0" y="1080019"/>
          <a:ext cx="58459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65287-86CD-479A-A3DB-D015B8B55B12}">
      <dsp:nvSpPr>
        <dsp:cNvPr id="0" name=""/>
        <dsp:cNvSpPr/>
      </dsp:nvSpPr>
      <dsp:spPr>
        <a:xfrm>
          <a:off x="0" y="1080019"/>
          <a:ext cx="5845932" cy="539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sz="1600" kern="1200" dirty="0"/>
            <a:t>Member of </a:t>
          </a:r>
          <a:r>
            <a:rPr lang="en-HK" sz="1600" kern="1200" dirty="0" err="1"/>
            <a:t>Innotech</a:t>
          </a:r>
          <a:r>
            <a:rPr lang="en-HK" sz="1600" kern="1200" dirty="0"/>
            <a:t> Committee, The Law Society of Hong Kong </a:t>
          </a:r>
          <a:endParaRPr lang="en-US" sz="1600" kern="1200" dirty="0"/>
        </a:p>
      </dsp:txBody>
      <dsp:txXfrm>
        <a:off x="0" y="1080019"/>
        <a:ext cx="5845932" cy="539712"/>
      </dsp:txXfrm>
    </dsp:sp>
    <dsp:sp modelId="{1CFACE77-C5BE-498A-B467-93A6EC510EEE}">
      <dsp:nvSpPr>
        <dsp:cNvPr id="0" name=""/>
        <dsp:cNvSpPr/>
      </dsp:nvSpPr>
      <dsp:spPr>
        <a:xfrm>
          <a:off x="0" y="1619732"/>
          <a:ext cx="58459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DD443C-464D-46C0-9BFC-B7BE2C926170}">
      <dsp:nvSpPr>
        <dsp:cNvPr id="0" name=""/>
        <dsp:cNvSpPr/>
      </dsp:nvSpPr>
      <dsp:spPr>
        <a:xfrm>
          <a:off x="0" y="1619732"/>
          <a:ext cx="5845932" cy="539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sz="1600" kern="1200" dirty="0"/>
            <a:t>Fellow of Chartered Institute of Arbitrators (U.K.) </a:t>
          </a:r>
          <a:endParaRPr lang="en-US" sz="1600" kern="1200" dirty="0"/>
        </a:p>
      </dsp:txBody>
      <dsp:txXfrm>
        <a:off x="0" y="1619732"/>
        <a:ext cx="5845932" cy="539712"/>
      </dsp:txXfrm>
    </dsp:sp>
    <dsp:sp modelId="{4FD22F7F-D0AD-45C9-8EB0-F55E74B12727}">
      <dsp:nvSpPr>
        <dsp:cNvPr id="0" name=""/>
        <dsp:cNvSpPr/>
      </dsp:nvSpPr>
      <dsp:spPr>
        <a:xfrm>
          <a:off x="0" y="2159445"/>
          <a:ext cx="58459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93EB0F-D48F-455E-AA62-23E71602F17C}">
      <dsp:nvSpPr>
        <dsp:cNvPr id="0" name=""/>
        <dsp:cNvSpPr/>
      </dsp:nvSpPr>
      <dsp:spPr>
        <a:xfrm>
          <a:off x="0" y="2159445"/>
          <a:ext cx="5845932" cy="539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sz="1600" kern="1200" dirty="0"/>
            <a:t>Accredited Mediator, Hong Kong International Arbitration Centre (General Panel)</a:t>
          </a:r>
          <a:endParaRPr lang="en-US" sz="1600" kern="1200" dirty="0"/>
        </a:p>
      </dsp:txBody>
      <dsp:txXfrm>
        <a:off x="0" y="2159445"/>
        <a:ext cx="5845932" cy="539712"/>
      </dsp:txXfrm>
    </dsp:sp>
    <dsp:sp modelId="{1333B412-A6DF-4D63-9077-9E156E53E052}">
      <dsp:nvSpPr>
        <dsp:cNvPr id="0" name=""/>
        <dsp:cNvSpPr/>
      </dsp:nvSpPr>
      <dsp:spPr>
        <a:xfrm>
          <a:off x="0" y="2699157"/>
          <a:ext cx="58459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18CDA3-6321-41AC-B523-B9B0588E304D}">
      <dsp:nvSpPr>
        <dsp:cNvPr id="0" name=""/>
        <dsp:cNvSpPr/>
      </dsp:nvSpPr>
      <dsp:spPr>
        <a:xfrm>
          <a:off x="0" y="2699157"/>
          <a:ext cx="5845932" cy="539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sz="1600" kern="1200" dirty="0"/>
            <a:t>Arbitrator, HKIAC, CIETAC, SHIAC, SICA</a:t>
          </a:r>
          <a:endParaRPr lang="en-US" sz="1600" kern="1200" dirty="0"/>
        </a:p>
      </dsp:txBody>
      <dsp:txXfrm>
        <a:off x="0" y="2699157"/>
        <a:ext cx="5845932" cy="539712"/>
      </dsp:txXfrm>
    </dsp:sp>
    <dsp:sp modelId="{D8467676-A1B9-4E89-AB92-4DF3906E9F41}">
      <dsp:nvSpPr>
        <dsp:cNvPr id="0" name=""/>
        <dsp:cNvSpPr/>
      </dsp:nvSpPr>
      <dsp:spPr>
        <a:xfrm>
          <a:off x="0" y="3238870"/>
          <a:ext cx="58459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9FAC87-4AF7-4EDA-B5E0-E8173D1F2205}">
      <dsp:nvSpPr>
        <dsp:cNvPr id="0" name=""/>
        <dsp:cNvSpPr/>
      </dsp:nvSpPr>
      <dsp:spPr>
        <a:xfrm>
          <a:off x="0" y="3238870"/>
          <a:ext cx="5845932" cy="539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sz="1600" kern="1200" dirty="0"/>
            <a:t>Accredited Mediator, Hong Kong Panel Mediator for Building Management Cases of the Lands Tribunal </a:t>
          </a:r>
          <a:endParaRPr lang="en-US" sz="1600" kern="1200" dirty="0"/>
        </a:p>
      </dsp:txBody>
      <dsp:txXfrm>
        <a:off x="0" y="3238870"/>
        <a:ext cx="5845932" cy="539712"/>
      </dsp:txXfrm>
    </dsp:sp>
    <dsp:sp modelId="{4327257A-69DE-47B8-B4DB-07826AC4FE97}">
      <dsp:nvSpPr>
        <dsp:cNvPr id="0" name=""/>
        <dsp:cNvSpPr/>
      </dsp:nvSpPr>
      <dsp:spPr>
        <a:xfrm>
          <a:off x="0" y="3778583"/>
          <a:ext cx="58459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0EB584-1356-4CF2-AACE-1AAFA454E409}">
      <dsp:nvSpPr>
        <dsp:cNvPr id="0" name=""/>
        <dsp:cNvSpPr/>
      </dsp:nvSpPr>
      <dsp:spPr>
        <a:xfrm>
          <a:off x="0" y="3778583"/>
          <a:ext cx="5845932" cy="539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sz="1600" kern="1200" dirty="0"/>
            <a:t>Civil Celebrant of Marriages  </a:t>
          </a:r>
          <a:endParaRPr lang="en-US" sz="1600" kern="1200" dirty="0"/>
        </a:p>
      </dsp:txBody>
      <dsp:txXfrm>
        <a:off x="0" y="3778583"/>
        <a:ext cx="5845932" cy="539712"/>
      </dsp:txXfrm>
    </dsp:sp>
    <dsp:sp modelId="{058D41EC-A5AD-4B41-AD16-F8948DE79CE7}">
      <dsp:nvSpPr>
        <dsp:cNvPr id="0" name=""/>
        <dsp:cNvSpPr/>
      </dsp:nvSpPr>
      <dsp:spPr>
        <a:xfrm>
          <a:off x="0" y="4318296"/>
          <a:ext cx="584593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188854-7EE5-464F-88CD-595F878A54E8}">
      <dsp:nvSpPr>
        <dsp:cNvPr id="0" name=""/>
        <dsp:cNvSpPr/>
      </dsp:nvSpPr>
      <dsp:spPr>
        <a:xfrm>
          <a:off x="0" y="4318296"/>
          <a:ext cx="5845932" cy="539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sz="1600" kern="1200" dirty="0"/>
            <a:t>China Appointed Attesting Officer </a:t>
          </a:r>
          <a:endParaRPr lang="en-US" sz="1600" kern="1200" dirty="0"/>
        </a:p>
      </dsp:txBody>
      <dsp:txXfrm>
        <a:off x="0" y="4318296"/>
        <a:ext cx="5845932" cy="5397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E58161-3974-4334-8207-C8A3C05C7592}">
      <dsp:nvSpPr>
        <dsp:cNvPr id="0" name=""/>
        <dsp:cNvSpPr/>
      </dsp:nvSpPr>
      <dsp:spPr>
        <a:xfrm>
          <a:off x="7480" y="0"/>
          <a:ext cx="4553748" cy="4940778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baseline="0" dirty="0">
              <a:latin typeface="Arial" panose="020B0604020202020204" pitchFamily="34" charset="0"/>
              <a:cs typeface="Arial" panose="020B0604020202020204" pitchFamily="34" charset="0"/>
            </a:rPr>
            <a:t>Existing Regulatory Regime (Voluntary “Opt-In” Regime)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baseline="0" dirty="0">
              <a:latin typeface="Arial" panose="020B0604020202020204" pitchFamily="34" charset="0"/>
              <a:cs typeface="Arial" panose="020B0604020202020204" pitchFamily="34" charset="0"/>
            </a:rPr>
            <a:t>Virtual assets trading platforms offering trading of at least one security virtual asset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baseline="0" dirty="0">
              <a:latin typeface="Arial" panose="020B0604020202020204" pitchFamily="34" charset="0"/>
              <a:cs typeface="Arial" panose="020B0604020202020204" pitchFamily="34" charset="0"/>
            </a:rPr>
            <a:t>Can apply for type 1 (dealing in securities) and type 7 (providing automated trading services) licenses and “opt-in” to be regulated by the Securities and Futures Commission (“</a:t>
          </a:r>
          <a:r>
            <a:rPr lang="en-US" sz="1800" b="1" kern="1200" baseline="0" dirty="0">
              <a:latin typeface="Arial" panose="020B0604020202020204" pitchFamily="34" charset="0"/>
              <a:cs typeface="Arial" panose="020B0604020202020204" pitchFamily="34" charset="0"/>
            </a:rPr>
            <a:t>SFC</a:t>
          </a:r>
          <a:r>
            <a:rPr lang="en-US" sz="1800" kern="1200" baseline="0" dirty="0">
              <a:latin typeface="Arial" panose="020B0604020202020204" pitchFamily="34" charset="0"/>
              <a:cs typeface="Arial" panose="020B0604020202020204" pitchFamily="34" charset="0"/>
            </a:rPr>
            <a:t>”)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baseline="0" dirty="0">
              <a:latin typeface="Arial" panose="020B0604020202020204" pitchFamily="34" charset="0"/>
              <a:cs typeface="Arial" panose="020B0604020202020204" pitchFamily="34" charset="0"/>
            </a:rPr>
            <a:t>Current licensed cryptocurrency exchanges in Hong Kong: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OSL Digital Securities Limited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Hash Blockchain Limited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0855" y="133375"/>
        <a:ext cx="4286998" cy="4674028"/>
      </dsp:txXfrm>
    </dsp:sp>
    <dsp:sp modelId="{C6DF18A9-8B53-40A6-9E71-67F0760FE9B2}">
      <dsp:nvSpPr>
        <dsp:cNvPr id="0" name=""/>
        <dsp:cNvSpPr/>
      </dsp:nvSpPr>
      <dsp:spPr>
        <a:xfrm>
          <a:off x="4976626" y="1905724"/>
          <a:ext cx="880642" cy="1129329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kern="1200"/>
        </a:p>
      </dsp:txBody>
      <dsp:txXfrm>
        <a:off x="4976626" y="2131590"/>
        <a:ext cx="616449" cy="677597"/>
      </dsp:txXfrm>
    </dsp:sp>
    <dsp:sp modelId="{288E26C4-C463-49AF-B1D6-44FD072E44BA}">
      <dsp:nvSpPr>
        <dsp:cNvPr id="0" name=""/>
        <dsp:cNvSpPr/>
      </dsp:nvSpPr>
      <dsp:spPr>
        <a:xfrm>
          <a:off x="6222819" y="0"/>
          <a:ext cx="4566590" cy="4940778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u="sng" kern="1200" dirty="0">
              <a:latin typeface="Arial" panose="020B0604020202020204" pitchFamily="34" charset="0"/>
              <a:cs typeface="Arial" panose="020B0604020202020204" pitchFamily="34" charset="0"/>
            </a:rPr>
            <a:t>Amended Anti-Money Laundering and Counter-Terrorist Financing Ordinance (“Amended Ordinance”) &amp; </a:t>
          </a:r>
          <a:br>
            <a:rPr lang="en-US" sz="1800" b="1" u="sng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800" b="1" u="sng" kern="1200" dirty="0">
              <a:latin typeface="Arial" panose="020B0604020202020204" pitchFamily="34" charset="0"/>
              <a:cs typeface="Arial" panose="020B0604020202020204" pitchFamily="34" charset="0"/>
            </a:rPr>
            <a:t>New Licensing Regime for Virtual Asset Service Providers (“VASPs”)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Commencement date of the Amended Ordinance: 1 April 2023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Commencement date of the New Licensing Regime: 1 June 2023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Requires any person carrying on a business of providing any virtual asset (“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”) service in Hong Kong (i.e. VASP), regardless of whether they are trading security or non-security VAs, to apply for a </a:t>
          </a:r>
          <a:r>
            <a:rPr lang="en-US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licence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from the SFC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Covers: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VA exchanges carrying on VA service business in Hong Kong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VA exchanges based outside and without a presence in Hong Kong that actively market VA services to the Hong Kong public</a:t>
          </a:r>
        </a:p>
      </dsp:txBody>
      <dsp:txXfrm>
        <a:off x="6356570" y="133751"/>
        <a:ext cx="4299088" cy="46732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2D692E-D764-4FAF-BF41-6076F2741730}">
      <dsp:nvSpPr>
        <dsp:cNvPr id="0" name=""/>
        <dsp:cNvSpPr/>
      </dsp:nvSpPr>
      <dsp:spPr>
        <a:xfrm>
          <a:off x="302699" y="0"/>
          <a:ext cx="4723003" cy="4723003"/>
        </a:xfrm>
        <a:prstGeom prst="diamond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BEC8FD-AEDF-4E41-8575-554FB47870E6}">
      <dsp:nvSpPr>
        <dsp:cNvPr id="0" name=""/>
        <dsp:cNvSpPr/>
      </dsp:nvSpPr>
      <dsp:spPr>
        <a:xfrm>
          <a:off x="282501" y="200829"/>
          <a:ext cx="2260080" cy="20753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tx1"/>
            </a:buClr>
            <a:buNone/>
          </a:pPr>
          <a:r>
            <a:rPr lang="en-US" sz="20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Must have sufficient presence in Hong Kong</a:t>
          </a:r>
          <a:endParaRPr lang="en-HK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3811" y="302139"/>
        <a:ext cx="2057460" cy="1872728"/>
      </dsp:txXfrm>
    </dsp:sp>
    <dsp:sp modelId="{B5EBE5ED-CBF6-4A8C-8F6A-1D341FF024CA}">
      <dsp:nvSpPr>
        <dsp:cNvPr id="0" name=""/>
        <dsp:cNvSpPr/>
      </dsp:nvSpPr>
      <dsp:spPr>
        <a:xfrm>
          <a:off x="2769877" y="253104"/>
          <a:ext cx="2359159" cy="20753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tx1"/>
            </a:buClr>
            <a:buNone/>
          </a:pPr>
          <a:r>
            <a:rPr lang="en-US" sz="18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Must appoint at least two responsible officers to ensure compliance with  AML &amp; CTF requirements</a:t>
          </a:r>
          <a:endParaRPr lang="en-HK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71187" y="354414"/>
        <a:ext cx="2156539" cy="1872728"/>
      </dsp:txXfrm>
    </dsp:sp>
    <dsp:sp modelId="{261FCED2-CB08-483E-A788-A42FA07C957D}">
      <dsp:nvSpPr>
        <dsp:cNvPr id="0" name=""/>
        <dsp:cNvSpPr/>
      </dsp:nvSpPr>
      <dsp:spPr>
        <a:xfrm>
          <a:off x="269856" y="2488241"/>
          <a:ext cx="2295169" cy="20522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tx1"/>
            </a:buClr>
            <a:buNone/>
          </a:pPr>
          <a:r>
            <a:rPr lang="en-US" sz="18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Must appoint at least one of the Responsible Officers as an executive director of the applicant</a:t>
          </a:r>
          <a:endParaRPr lang="en-HK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0040" y="2588425"/>
        <a:ext cx="2094801" cy="1851901"/>
      </dsp:txXfrm>
    </dsp:sp>
    <dsp:sp modelId="{CE6D65D0-4A31-4045-B248-DF2DBD160506}">
      <dsp:nvSpPr>
        <dsp:cNvPr id="0" name=""/>
        <dsp:cNvSpPr/>
      </dsp:nvSpPr>
      <dsp:spPr>
        <a:xfrm>
          <a:off x="2745913" y="2507425"/>
          <a:ext cx="2303863" cy="20246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tx1"/>
            </a:buClr>
            <a:buNone/>
          </a:pPr>
          <a:r>
            <a:rPr lang="en-US" altLang="zh-CN" sz="20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Must </a:t>
          </a:r>
          <a:r>
            <a:rPr lang="en-US" sz="20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meet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tx1"/>
            </a:buClr>
            <a:buNone/>
          </a:pPr>
          <a:r>
            <a:rPr lang="en-US" sz="20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fit-and-proper test</a:t>
          </a:r>
          <a:endParaRPr lang="en-HK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44749" y="2606261"/>
        <a:ext cx="2106191" cy="18269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D4A208-1B41-4A1C-B487-41C8FE237179}">
      <dsp:nvSpPr>
        <dsp:cNvPr id="0" name=""/>
        <dsp:cNvSpPr/>
      </dsp:nvSpPr>
      <dsp:spPr>
        <a:xfrm rot="5400000">
          <a:off x="-407214" y="407214"/>
          <a:ext cx="2714761" cy="1900333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Criminal Offences</a:t>
          </a:r>
        </a:p>
      </dsp:txBody>
      <dsp:txXfrm rot="-5400000">
        <a:off x="1" y="950167"/>
        <a:ext cx="1900333" cy="814428"/>
      </dsp:txXfrm>
    </dsp:sp>
    <dsp:sp modelId="{42DBFB0E-A563-4F8B-9B30-1378CEF20083}">
      <dsp:nvSpPr>
        <dsp:cNvPr id="0" name=""/>
        <dsp:cNvSpPr/>
      </dsp:nvSpPr>
      <dsp:spPr>
        <a:xfrm rot="5400000">
          <a:off x="5430444" y="-3527254"/>
          <a:ext cx="1764595" cy="88248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issuing advertisements - unlicensed person’s provision of VA service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false or misleading representations - application for a VA 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licence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fraudulent or reckless misrepresentations for the purpose of inducing others to invest in VAs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deceptive or fraudulent devices, schemes or acts in a transaction involving any VAs</a:t>
          </a:r>
        </a:p>
      </dsp:txBody>
      <dsp:txXfrm rot="-5400000">
        <a:off x="1900333" y="88997"/>
        <a:ext cx="8738677" cy="1592315"/>
      </dsp:txXfrm>
    </dsp:sp>
    <dsp:sp modelId="{C8CCD7E7-6C44-4E30-AEFC-5AACA6CED6EB}">
      <dsp:nvSpPr>
        <dsp:cNvPr id="0" name=""/>
        <dsp:cNvSpPr/>
      </dsp:nvSpPr>
      <dsp:spPr>
        <a:xfrm rot="5400000">
          <a:off x="-407214" y="2842620"/>
          <a:ext cx="2714761" cy="1900333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Supervisory Powers &amp;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Intervention Powers</a:t>
          </a:r>
        </a:p>
      </dsp:txBody>
      <dsp:txXfrm rot="-5400000">
        <a:off x="1" y="3385573"/>
        <a:ext cx="1900333" cy="814428"/>
      </dsp:txXfrm>
    </dsp:sp>
    <dsp:sp modelId="{62838538-04FF-41D2-BC1E-EFCEB8FAD4A1}">
      <dsp:nvSpPr>
        <dsp:cNvPr id="0" name=""/>
        <dsp:cNvSpPr/>
      </dsp:nvSpPr>
      <dsp:spPr>
        <a:xfrm rot="5400000">
          <a:off x="5429980" y="-1094240"/>
          <a:ext cx="1765523" cy="88248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enter the business premises of a licensed VASP - routine inspection of business records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request production of business records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investigate non-compliance and impose disciplinary sanctions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impose prohibitions and requirements on the operations of licensed VASP</a:t>
          </a:r>
        </a:p>
      </dsp:txBody>
      <dsp:txXfrm rot="-5400000">
        <a:off x="1900333" y="2521593"/>
        <a:ext cx="8738631" cy="15931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1E536-A0A7-4321-A67A-B129DA2D0E3C}">
      <dsp:nvSpPr>
        <dsp:cNvPr id="0" name=""/>
        <dsp:cNvSpPr/>
      </dsp:nvSpPr>
      <dsp:spPr>
        <a:xfrm>
          <a:off x="50" y="17205"/>
          <a:ext cx="4820507" cy="979200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>
              <a:latin typeface="Arial" panose="020B0604020202020204" pitchFamily="34" charset="0"/>
              <a:cs typeface="Arial" panose="020B0604020202020204" pitchFamily="34" charset="0"/>
            </a:rPr>
            <a:t>Within Scope</a:t>
          </a:r>
        </a:p>
      </dsp:txBody>
      <dsp:txXfrm>
        <a:off x="50" y="17205"/>
        <a:ext cx="4820507" cy="979200"/>
      </dsp:txXfrm>
    </dsp:sp>
    <dsp:sp modelId="{32616AC9-B5C9-4A2E-ADB6-9557D90607F7}">
      <dsp:nvSpPr>
        <dsp:cNvPr id="0" name=""/>
        <dsp:cNvSpPr/>
      </dsp:nvSpPr>
      <dsp:spPr>
        <a:xfrm>
          <a:off x="2" y="996724"/>
          <a:ext cx="4820507" cy="1493279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HK" sz="2000" kern="1200" dirty="0">
              <a:latin typeface="Arial" panose="020B0604020202020204" pitchFamily="34" charset="0"/>
              <a:cs typeface="Arial" panose="020B0604020202020204" pitchFamily="34" charset="0"/>
            </a:rPr>
            <a:t>Bitcoin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HK" sz="2000" kern="1200" dirty="0">
              <a:latin typeface="Arial" panose="020B0604020202020204" pitchFamily="34" charset="0"/>
              <a:cs typeface="Arial" panose="020B0604020202020204" pitchFamily="34" charset="0"/>
            </a:rPr>
            <a:t>Stablecoins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HK" sz="2000" kern="1200" dirty="0">
              <a:latin typeface="Arial" panose="020B0604020202020204" pitchFamily="34" charset="0"/>
              <a:cs typeface="Arial" panose="020B0604020202020204" pitchFamily="34" charset="0"/>
            </a:rPr>
            <a:t>Certain government tokens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" y="996724"/>
        <a:ext cx="4820507" cy="1493279"/>
      </dsp:txXfrm>
    </dsp:sp>
    <dsp:sp modelId="{06C38658-CB21-4E67-9270-624E25AEFED3}">
      <dsp:nvSpPr>
        <dsp:cNvPr id="0" name=""/>
        <dsp:cNvSpPr/>
      </dsp:nvSpPr>
      <dsp:spPr>
        <a:xfrm>
          <a:off x="5495479" y="0"/>
          <a:ext cx="4820507" cy="979200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sz="3400" b="1" kern="1200" dirty="0">
              <a:latin typeface="Arial" panose="020B0604020202020204" pitchFamily="34" charset="0"/>
              <a:cs typeface="Arial" panose="020B0604020202020204" pitchFamily="34" charset="0"/>
            </a:rPr>
            <a:t>Out of scope</a:t>
          </a:r>
          <a:endParaRPr lang="en-US" sz="3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95479" y="0"/>
        <a:ext cx="4820507" cy="979200"/>
      </dsp:txXfrm>
    </dsp:sp>
    <dsp:sp modelId="{88313B8E-EFC6-4698-9158-449D4DCDB7C4}">
      <dsp:nvSpPr>
        <dsp:cNvPr id="0" name=""/>
        <dsp:cNvSpPr/>
      </dsp:nvSpPr>
      <dsp:spPr>
        <a:xfrm>
          <a:off x="5495429" y="996406"/>
          <a:ext cx="4820507" cy="1493279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HK" sz="1600" kern="1200" dirty="0">
              <a:latin typeface="Arial" panose="020B0604020202020204" pitchFamily="34" charset="0"/>
              <a:cs typeface="Arial" panose="020B0604020202020204" pitchFamily="34" charset="0"/>
            </a:rPr>
            <a:t>Closed-loop, limited purpose items that are non-transferable, non-exchangeable and non-fungible 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HK" sz="1600" kern="1200" dirty="0">
              <a:latin typeface="Arial" panose="020B0604020202020204" pitchFamily="34" charset="0"/>
              <a:cs typeface="Arial" panose="020B0604020202020204" pitchFamily="34" charset="0"/>
            </a:rPr>
            <a:t>air miles, credit card rewards, gift cards, customer loyalty programmes and gaming coins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95429" y="996406"/>
        <a:ext cx="4820507" cy="14932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C6CBB9-C88A-4D70-B2DA-3520ACFECFB4}">
      <dsp:nvSpPr>
        <dsp:cNvPr id="0" name=""/>
        <dsp:cNvSpPr/>
      </dsp:nvSpPr>
      <dsp:spPr>
        <a:xfrm>
          <a:off x="130638" y="-327259"/>
          <a:ext cx="3944176" cy="1961912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D271C1F-14E4-4A24-9AAA-BCD72250301E}">
      <dsp:nvSpPr>
        <dsp:cNvPr id="0" name=""/>
        <dsp:cNvSpPr/>
      </dsp:nvSpPr>
      <dsp:spPr>
        <a:xfrm>
          <a:off x="475121" y="0"/>
          <a:ext cx="3944176" cy="19619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sz="1600" kern="1200" dirty="0">
              <a:latin typeface="Arial" panose="020B0604020202020204" pitchFamily="34" charset="0"/>
              <a:cs typeface="Arial" panose="020B0604020202020204" pitchFamily="34" charset="0"/>
            </a:rPr>
            <a:t>FATF describes NFTs as:</a:t>
          </a:r>
          <a:br>
            <a:rPr lang="en-HK" sz="16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HK" sz="1600" kern="1200" dirty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HK" sz="1600" i="1" kern="1200" dirty="0">
              <a:latin typeface="Arial" panose="020B0604020202020204" pitchFamily="34" charset="0"/>
              <a:cs typeface="Arial" panose="020B0604020202020204" pitchFamily="34" charset="0"/>
            </a:rPr>
            <a:t>digital assets that are unique, rather than interchangeable, and that are in practice used as </a:t>
          </a:r>
          <a:r>
            <a:rPr lang="en-HK" sz="1600" b="1" i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collectibles</a:t>
          </a:r>
          <a:r>
            <a:rPr lang="en-HK" sz="1600" i="1" kern="1200" dirty="0">
              <a:latin typeface="Arial" panose="020B0604020202020204" pitchFamily="34" charset="0"/>
              <a:cs typeface="Arial" panose="020B0604020202020204" pitchFamily="34" charset="0"/>
            </a:rPr>
            <a:t> rather than as </a:t>
          </a:r>
          <a:r>
            <a:rPr lang="en-HK" sz="1600" b="1" i="1" kern="1200" dirty="0">
              <a:latin typeface="Arial" panose="020B0604020202020204" pitchFamily="34" charset="0"/>
              <a:cs typeface="Arial" panose="020B0604020202020204" pitchFamily="34" charset="0"/>
            </a:rPr>
            <a:t>payment or investment instruments</a:t>
          </a:r>
          <a:r>
            <a:rPr lang="en-HK" sz="1600" kern="1200" dirty="0">
              <a:latin typeface="Arial" panose="020B0604020202020204" pitchFamily="34" charset="0"/>
              <a:cs typeface="Arial" panose="020B0604020202020204" pitchFamily="34" charset="0"/>
            </a:rPr>
            <a:t>.”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2583" y="57462"/>
        <a:ext cx="3829252" cy="1846988"/>
      </dsp:txXfrm>
    </dsp:sp>
    <dsp:sp modelId="{C5D5CC83-DAD0-48A6-B2C0-C46E9DFF396A}">
      <dsp:nvSpPr>
        <dsp:cNvPr id="0" name=""/>
        <dsp:cNvSpPr/>
      </dsp:nvSpPr>
      <dsp:spPr>
        <a:xfrm>
          <a:off x="5664372" y="-312123"/>
          <a:ext cx="3769967" cy="1956695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658C604-E87B-486A-8DB2-6AEBAED84E6A}">
      <dsp:nvSpPr>
        <dsp:cNvPr id="0" name=""/>
        <dsp:cNvSpPr/>
      </dsp:nvSpPr>
      <dsp:spPr>
        <a:xfrm>
          <a:off x="6008856" y="15136"/>
          <a:ext cx="3769967" cy="19566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HK" sz="1400" kern="1200" dirty="0">
              <a:latin typeface="Arial" panose="020B0604020202020204" pitchFamily="34" charset="0"/>
              <a:cs typeface="Arial" panose="020B0604020202020204" pitchFamily="34" charset="0"/>
            </a:rPr>
            <a:t>The SFC :</a:t>
          </a:r>
          <a:br>
            <a:rPr lang="en-HK" sz="14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HK" sz="1400" kern="1200" dirty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HK" sz="1400" i="1" kern="1200" dirty="0">
              <a:latin typeface="Arial" panose="020B0604020202020204" pitchFamily="34" charset="0"/>
              <a:cs typeface="Arial" panose="020B0604020202020204" pitchFamily="34" charset="0"/>
            </a:rPr>
            <a:t>The majority of NFTs which the SFC has observed are intended to represent a unique copy of an underlying asset such as a </a:t>
          </a:r>
          <a:r>
            <a:rPr lang="en-HK" sz="1400" b="1" i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digital image, artwork, music or video</a:t>
          </a:r>
          <a:r>
            <a:rPr lang="en-HK" sz="1400" i="1" kern="1200" dirty="0">
              <a:latin typeface="Arial" panose="020B0604020202020204" pitchFamily="34" charset="0"/>
              <a:cs typeface="Arial" panose="020B0604020202020204" pitchFamily="34" charset="0"/>
            </a:rPr>
            <a:t>. Generally, where an NFT is a </a:t>
          </a:r>
          <a:r>
            <a:rPr lang="en-HK" sz="1400" b="1" i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genuine digital representation of a collectible</a:t>
          </a:r>
          <a:r>
            <a:rPr lang="en-HK" sz="1400" i="1" kern="1200" dirty="0">
              <a:latin typeface="Arial" panose="020B0604020202020204" pitchFamily="34" charset="0"/>
              <a:cs typeface="Arial" panose="020B0604020202020204" pitchFamily="34" charset="0"/>
            </a:rPr>
            <a:t>, the activities related to it </a:t>
          </a:r>
          <a:r>
            <a:rPr lang="en-HK" sz="1400" b="1" i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do not</a:t>
          </a:r>
          <a:r>
            <a:rPr lang="en-HK" sz="1400" i="1" kern="1200" dirty="0">
              <a:latin typeface="Arial" panose="020B0604020202020204" pitchFamily="34" charset="0"/>
              <a:cs typeface="Arial" panose="020B0604020202020204" pitchFamily="34" charset="0"/>
            </a:rPr>
            <a:t> fall within the SFC’s regulatory remit.</a:t>
          </a:r>
          <a:r>
            <a:rPr lang="en-HK" sz="1400" kern="1200" dirty="0">
              <a:latin typeface="Arial" panose="020B0604020202020204" pitchFamily="34" charset="0"/>
              <a:cs typeface="Arial" panose="020B0604020202020204" pitchFamily="34" charset="0"/>
            </a:rPr>
            <a:t>”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66166" y="72446"/>
        <a:ext cx="3655347" cy="18420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D56A1-D05B-1842-BF33-9D73ABAD02B6}" type="datetimeFigureOut">
              <a:rPr kumimoji="1" lang="zh-HK" altLang="en-US" smtClean="0"/>
              <a:t>22/2/2023</a:t>
            </a:fld>
            <a:endParaRPr kumimoji="1" lang="zh-HK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  <a:endParaRPr kumimoji="1"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1EE54-76E6-0941-8AC0-71ADACB1A0AB}" type="slidenum">
              <a:rPr kumimoji="1" lang="zh-HK" altLang="en-US" smtClean="0"/>
              <a:t>‹#›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1808176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1EE54-76E6-0941-8AC0-71ADACB1A0AB}" type="slidenum">
              <a:rPr kumimoji="1" lang="zh-HK" altLang="en-US" smtClean="0"/>
              <a:t>2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2082085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1EE54-76E6-0941-8AC0-71ADACB1A0AB}" type="slidenum">
              <a:rPr kumimoji="1" lang="zh-HK" altLang="en-US" smtClean="0"/>
              <a:t>11</a:t>
            </a:fld>
            <a:endParaRPr kumimoji="1" lang="zh-HK" altLang="en-US"/>
          </a:p>
        </p:txBody>
      </p:sp>
    </p:spTree>
    <p:extLst>
      <p:ext uri="{BB962C8B-B14F-4D97-AF65-F5344CB8AC3E}">
        <p14:creationId xmlns:p14="http://schemas.microsoft.com/office/powerpoint/2010/main" val="3165036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234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578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440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B7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87B47-27BD-4C39-AF0C-B20DF407D8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1"/>
          </p:nvPr>
        </p:nvSpPr>
        <p:spPr>
          <a:xfrm>
            <a:off x="962364" y="1025721"/>
            <a:ext cx="10558429" cy="443362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1">
                  <a:lumMod val="75000"/>
                </a:schemeClr>
              </a:buClr>
              <a:buFont typeface="Lucida Grande"/>
              <a:buNone/>
              <a:defRPr sz="3692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z="1477" dirty="0">
                <a:solidFill>
                  <a:schemeClr val="accent2">
                    <a:lumMod val="25000"/>
                  </a:schemeClr>
                </a:solidFill>
              </a:rPr>
              <a:t>Diverse strategies in terms of geographic, </a:t>
            </a:r>
            <a:r>
              <a:rPr lang="en-US" sz="1477" dirty="0" err="1">
                <a:solidFill>
                  <a:schemeClr val="accent2">
                    <a:lumMod val="25000"/>
                  </a:schemeClr>
                </a:solidFill>
              </a:rPr>
              <a:t>sectoral</a:t>
            </a:r>
            <a:r>
              <a:rPr lang="en-US" sz="1477" dirty="0">
                <a:solidFill>
                  <a:schemeClr val="accent2">
                    <a:lumMod val="25000"/>
                  </a:schemeClr>
                </a:solidFill>
              </a:rPr>
              <a:t>, stylistic and directional biases.</a:t>
            </a:r>
          </a:p>
        </p:txBody>
      </p:sp>
    </p:spTree>
    <p:extLst>
      <p:ext uri="{BB962C8B-B14F-4D97-AF65-F5344CB8AC3E}">
        <p14:creationId xmlns:p14="http://schemas.microsoft.com/office/powerpoint/2010/main" val="3222432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95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011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725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779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5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56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776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FD44-7A34-42C2-B1DC-91EF99F90890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0DEB-40E7-4E2B-AFA7-58970AFA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89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0FD44-7A34-42C2-B1DC-91EF99F90890}" type="datetimeFigureOut">
              <a:rPr lang="en-GB" smtClean="0"/>
              <a:t>22/02/2023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C0DEB-40E7-4E2B-AFA7-58970AFA7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046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.jpe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diagramDrawing" Target="../diagrams/drawing1.xml"/><Relationship Id="rId5" Type="http://schemas.openxmlformats.org/officeDocument/2006/relationships/image" Target="../media/image4.jpeg"/><Relationship Id="rId10" Type="http://schemas.openxmlformats.org/officeDocument/2006/relationships/diagramColors" Target="../diagrams/colors1.xml"/><Relationship Id="rId4" Type="http://schemas.openxmlformats.org/officeDocument/2006/relationships/image" Target="../media/image3.jpeg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9.svg"/><Relationship Id="rId11" Type="http://schemas.openxmlformats.org/officeDocument/2006/relationships/image" Target="../media/image14.sv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3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!!BGRectangle">
            <a:extLst>
              <a:ext uri="{FF2B5EF4-FFF2-40B4-BE49-F238E27FC236}">
                <a16:creationId xmlns:a16="http://schemas.microsoft.com/office/drawing/2014/main" id="{25E8815A-9407-4234-B08F-A1E49DCD7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618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D72D4D1-076F-49D3-9889-EFC4F6D7C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F743AA-1745-B6CB-2B96-8A1DA0584A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15730"/>
          <a:stretch/>
        </p:blipFill>
        <p:spPr>
          <a:xfrm>
            <a:off x="21" y="0"/>
            <a:ext cx="12191979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063AC12-607D-B8A4-99B8-BBEEDB8F4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 : How does the Amended Ordinance play a role in helping victims in tracing and recovering stolen digital assets?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!!Line">
            <a:extLst>
              <a:ext uri="{FF2B5EF4-FFF2-40B4-BE49-F238E27FC236}">
                <a16:creationId xmlns:a16="http://schemas.microsoft.com/office/drawing/2014/main" id="{C9C56819-FD02-4626-ABF5-85C7463C9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0580" y="2057400"/>
            <a:ext cx="27432" cy="27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0A8E13F-3F2A-36DB-05A2-0640A75C41C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976031" y="963877"/>
            <a:ext cx="6377769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>
              <a:lnSpc>
                <a:spcPct val="90000"/>
              </a:lnSpc>
              <a:buClr>
                <a:schemeClr val="bg1"/>
              </a:buClr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Discovery</a:t>
            </a:r>
          </a:p>
          <a:p>
            <a:pPr marL="1371600" lvl="1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Blockchain tracing </a:t>
            </a:r>
          </a:p>
          <a:p>
            <a:pPr marL="1028700" lvl="1" indent="0"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key digital wallets and addresses</a:t>
            </a:r>
          </a:p>
          <a:p>
            <a:pPr marL="1371600" lvl="1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due diligence / </a:t>
            </a:r>
          </a:p>
          <a:p>
            <a:pPr marL="1028700" lvl="1" indent="0"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KYC requirements</a:t>
            </a:r>
          </a:p>
          <a:p>
            <a:pPr marL="1371600" lvl="1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Norwich Pharmacal Order or Bankers Trust Order compelling the exchange to provide customer identification information</a:t>
            </a:r>
          </a:p>
          <a:p>
            <a:pPr marL="1257300" lvl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324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F743AA-1745-B6CB-2B96-8A1DA0584A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b="15730"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063AC12-607D-B8A4-99B8-BBEEDB8F4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454"/>
            <a:ext cx="10515600" cy="10960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8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 : VASPs Regime applicable to NFTs?</a:t>
            </a:r>
            <a:endParaRPr lang="en-US" sz="3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9" name="TextBox 36">
            <a:extLst>
              <a:ext uri="{FF2B5EF4-FFF2-40B4-BE49-F238E27FC236}">
                <a16:creationId xmlns:a16="http://schemas.microsoft.com/office/drawing/2014/main" id="{C7C7D8ED-F27C-2605-E2F7-4617966850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5263155"/>
              </p:ext>
            </p:extLst>
          </p:nvPr>
        </p:nvGraphicFramePr>
        <p:xfrm>
          <a:off x="848279" y="1137469"/>
          <a:ext cx="10315987" cy="2506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" name="Content Placeholder 7">
            <a:extLst>
              <a:ext uri="{FF2B5EF4-FFF2-40B4-BE49-F238E27FC236}">
                <a16:creationId xmlns:a16="http://schemas.microsoft.com/office/drawing/2014/main" id="{221F96CE-9521-3F47-8C35-55DC003D47FF}"/>
              </a:ext>
            </a:extLst>
          </p:cNvPr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2999085709"/>
              </p:ext>
            </p:extLst>
          </p:nvPr>
        </p:nvGraphicFramePr>
        <p:xfrm>
          <a:off x="1027734" y="4105415"/>
          <a:ext cx="10136532" cy="2291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19D4DB3-4B10-955E-BC6B-8B07E8DD9DDD}"/>
              </a:ext>
            </a:extLst>
          </p:cNvPr>
          <p:cNvSpPr txBox="1"/>
          <p:nvPr/>
        </p:nvSpPr>
        <p:spPr>
          <a:xfrm>
            <a:off x="1308087" y="6181502"/>
            <a:ext cx="809043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2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characteristics and functions of the NFTs</a:t>
            </a:r>
            <a:r>
              <a:rPr lang="en-HK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HK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55F368-7983-0E57-812A-9A28158E5EC1}"/>
              </a:ext>
            </a:extLst>
          </p:cNvPr>
          <p:cNvSpPr txBox="1"/>
          <p:nvPr/>
        </p:nvSpPr>
        <p:spPr>
          <a:xfrm>
            <a:off x="5740924" y="2224725"/>
            <a:ext cx="4901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2200" dirty="0"/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209202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id="{0BEDA960-CCE4-29E1-C386-F847E6160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852" y="2689292"/>
            <a:ext cx="4376718" cy="1512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HK" altLang="zh-CN" sz="1846" b="1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Heidi Chui</a:t>
            </a:r>
          </a:p>
          <a:p>
            <a:pPr algn="ctr"/>
            <a:r>
              <a:rPr lang="en-HK" altLang="zh-TW" sz="1846" b="1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Partner</a:t>
            </a:r>
            <a:r>
              <a:rPr lang="en-US" altLang="zh-CN" sz="1846" b="1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|</a:t>
            </a:r>
            <a:r>
              <a:rPr lang="en-US" altLang="zh-CN" sz="1600" b="1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1846" b="1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Stevenson, Wong &amp; Co.</a:t>
            </a:r>
          </a:p>
          <a:p>
            <a:pPr algn="ctr"/>
            <a:endParaRPr lang="en-US" altLang="zh-HK" sz="1846" b="1" dirty="0"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pPr algn="ctr"/>
            <a:r>
              <a:rPr lang="en-US" altLang="zh-HK" sz="1846" b="1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International Legal Affairs Committee, The Law Society of Hong Kong</a:t>
            </a:r>
            <a:endParaRPr lang="en-GB" altLang="zh-HK" sz="1846" b="1" dirty="0"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5" name="Picture 12">
            <a:extLst>
              <a:ext uri="{FF2B5EF4-FFF2-40B4-BE49-F238E27FC236}">
                <a16:creationId xmlns:a16="http://schemas.microsoft.com/office/drawing/2014/main" id="{5CC98E1F-C09A-F93B-714D-CD7060AB5CA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4110" y="494564"/>
            <a:ext cx="3731237" cy="2023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A picture containing text">
            <a:extLst>
              <a:ext uri="{FF2B5EF4-FFF2-40B4-BE49-F238E27FC236}">
                <a16:creationId xmlns:a16="http://schemas.microsoft.com/office/drawing/2014/main" id="{61663EB2-2FD1-7774-CC1E-17613172AB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52" y="4189026"/>
            <a:ext cx="3905495" cy="1305387"/>
          </a:xfrm>
          <a:prstGeom prst="rect">
            <a:avLst/>
          </a:prstGeom>
        </p:spPr>
      </p:pic>
      <p:pic>
        <p:nvPicPr>
          <p:cNvPr id="7" name="Picture 6" descr="Stevenson, Wong &amp; Co.">
            <a:extLst>
              <a:ext uri="{FF2B5EF4-FFF2-40B4-BE49-F238E27FC236}">
                <a16:creationId xmlns:a16="http://schemas.microsoft.com/office/drawing/2014/main" id="{47C42577-0E5C-90E1-A531-1065CAC05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951" y="142872"/>
            <a:ext cx="1867670" cy="49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extBox 10">
            <a:extLst>
              <a:ext uri="{FF2B5EF4-FFF2-40B4-BE49-F238E27FC236}">
                <a16:creationId xmlns:a16="http://schemas.microsoft.com/office/drawing/2014/main" id="{87C26D73-D470-04A1-764E-F263EFD78D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43449"/>
              </p:ext>
            </p:extLst>
          </p:nvPr>
        </p:nvGraphicFramePr>
        <p:xfrm>
          <a:off x="5707439" y="635810"/>
          <a:ext cx="5845932" cy="4858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24174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 sign-on figures">
            <a:extLst>
              <a:ext uri="{FF2B5EF4-FFF2-40B4-BE49-F238E27FC236}">
                <a16:creationId xmlns:a16="http://schemas.microsoft.com/office/drawing/2014/main" id="{F6DB46D3-D8DF-6FE4-D057-6618C6854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2387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6C523C-758D-2537-B854-1EEAD14E35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HK" sz="3000" b="1" dirty="0">
                <a:latin typeface="Arial" panose="020B0604020202020204" pitchFamily="34" charset="0"/>
                <a:ea typeface="DengXian" panose="02010600030101010101" pitchFamily="2" charset="-122"/>
              </a:rPr>
              <a:t>Anti-Money Laundering Laws and Regulations – Tackling issues in </a:t>
            </a:r>
            <a:r>
              <a:rPr lang="en-HK" sz="3000" b="1" dirty="0"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Cryptocurrency and NFT Transactions</a:t>
            </a:r>
            <a:endParaRPr lang="en-HK" sz="3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49266E-F5C0-BA4F-3986-65BDDD02C4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4874619"/>
            <a:ext cx="5516420" cy="1196547"/>
          </a:xfrm>
        </p:spPr>
        <p:txBody>
          <a:bodyPr>
            <a:normAutofit/>
          </a:bodyPr>
          <a:lstStyle/>
          <a:p>
            <a:pPr algn="l"/>
            <a:r>
              <a:rPr lang="en-HK" sz="3000" dirty="0"/>
              <a:t>Hong Kong perspective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060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FF743AA-1745-B6CB-2B96-8A1DA0584A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b="15730"/>
          <a:stretch/>
        </p:blipFill>
        <p:spPr>
          <a:xfrm>
            <a:off x="0" y="10"/>
            <a:ext cx="12191979" cy="685799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AA06DBD-D22D-3F3F-A372-B4C0B132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285" y="-113048"/>
            <a:ext cx="12046590" cy="1325563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on Cryptocurrency Fraud-related Case Law in Hong Kong</a:t>
            </a:r>
            <a:endParaRPr lang="en-HK" sz="2800" u="sn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367E77-D470-9720-9FA9-5DB74049032E}"/>
              </a:ext>
            </a:extLst>
          </p:cNvPr>
          <p:cNvSpPr txBox="1"/>
          <p:nvPr/>
        </p:nvSpPr>
        <p:spPr>
          <a:xfrm>
            <a:off x="293616" y="982010"/>
            <a:ext cx="1022985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1600" b="1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(1) </a:t>
            </a:r>
            <a:r>
              <a:rPr lang="en-HK" sz="1600" b="1" i="1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Hwang Joon Sang and Future Cell Plus Co. Ltd. v Golden Electronics and others </a:t>
            </a:r>
            <a:r>
              <a:rPr lang="en-HK" sz="1600" b="1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[2020] HKCFI 1084</a:t>
            </a:r>
          </a:p>
          <a:p>
            <a:endParaRPr lang="en-HK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7B45C5-FE7B-6227-E054-C181A02188D7}"/>
              </a:ext>
            </a:extLst>
          </p:cNvPr>
          <p:cNvSpPr txBox="1"/>
          <p:nvPr/>
        </p:nvSpPr>
        <p:spPr>
          <a:xfrm>
            <a:off x="293616" y="3057509"/>
            <a:ext cx="527259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de-DE" sz="1600" b="1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(2) </a:t>
            </a:r>
            <a:r>
              <a:rPr lang="de-DE" sz="1600" b="1" i="1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Yan Yu Ying v Leung Wing Hei </a:t>
            </a:r>
            <a:r>
              <a:rPr lang="de-DE" sz="1600" b="1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[2022] HKCFI 1660</a:t>
            </a:r>
            <a:endParaRPr lang="en-HK" sz="1600" b="1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en-H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72A3E0-A546-48EC-6575-B9E80652183F}"/>
              </a:ext>
            </a:extLst>
          </p:cNvPr>
          <p:cNvSpPr txBox="1"/>
          <p:nvPr/>
        </p:nvSpPr>
        <p:spPr>
          <a:xfrm>
            <a:off x="293616" y="4695214"/>
            <a:ext cx="98486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HK" sz="1600" b="1" i="1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(3) Nico </a:t>
            </a:r>
            <a:r>
              <a:rPr lang="en-HK" sz="1600" b="1" i="1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Constantijn</a:t>
            </a:r>
            <a:r>
              <a:rPr lang="en-HK" sz="1600" b="1" i="1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Antonius Samara v Stive Jean Paul Dan </a:t>
            </a:r>
            <a:r>
              <a:rPr lang="en-HK" sz="1600" b="1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[2022] HKCFI 1254</a:t>
            </a:r>
          </a:p>
        </p:txBody>
      </p:sp>
      <p:pic>
        <p:nvPicPr>
          <p:cNvPr id="11" name="Graphic 10" descr="Bank with solid fill">
            <a:extLst>
              <a:ext uri="{FF2B5EF4-FFF2-40B4-BE49-F238E27FC236}">
                <a16:creationId xmlns:a16="http://schemas.microsoft.com/office/drawing/2014/main" id="{DC061A64-2856-2A32-E04B-9022E2BCB7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04925" y="1659701"/>
            <a:ext cx="914400" cy="914400"/>
          </a:xfrm>
          <a:prstGeom prst="rect">
            <a:avLst/>
          </a:prstGeom>
        </p:spPr>
      </p:pic>
      <p:pic>
        <p:nvPicPr>
          <p:cNvPr id="13" name="Graphic 12" descr="Bank with solid fill">
            <a:extLst>
              <a:ext uri="{FF2B5EF4-FFF2-40B4-BE49-F238E27FC236}">
                <a16:creationId xmlns:a16="http://schemas.microsoft.com/office/drawing/2014/main" id="{B2E10ED5-EEE4-D11C-F886-E870829976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94142" y="1659701"/>
            <a:ext cx="914400" cy="914400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798AF7BC-F70B-DC2A-9E87-D2D07239E288}"/>
              </a:ext>
            </a:extLst>
          </p:cNvPr>
          <p:cNvSpPr/>
          <p:nvPr/>
        </p:nvSpPr>
        <p:spPr>
          <a:xfrm>
            <a:off x="2776734" y="1999670"/>
            <a:ext cx="1159999" cy="26925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1A99F5-92A8-B9C5-9FD6-DCBEBA3F8A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8368" y="3597441"/>
            <a:ext cx="506965" cy="506965"/>
          </a:xfrm>
          <a:prstGeom prst="rect">
            <a:avLst/>
          </a:prstGeom>
        </p:spPr>
      </p:pic>
      <p:pic>
        <p:nvPicPr>
          <p:cNvPr id="16" name="Graphic 15" descr="Flying Money with solid fill">
            <a:extLst>
              <a:ext uri="{FF2B5EF4-FFF2-40B4-BE49-F238E27FC236}">
                <a16:creationId xmlns:a16="http://schemas.microsoft.com/office/drawing/2014/main" id="{6CC97F65-81F7-C9A0-1B3F-48966CA18C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28133" y="1471371"/>
            <a:ext cx="457200" cy="4572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0EF63B4-80A7-9F40-A32F-9EE1B0B26C46}"/>
              </a:ext>
            </a:extLst>
          </p:cNvPr>
          <p:cNvSpPr txBox="1"/>
          <p:nvPr/>
        </p:nvSpPr>
        <p:spPr>
          <a:xfrm>
            <a:off x="4494142" y="2527982"/>
            <a:ext cx="902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Taiwan</a:t>
            </a:r>
            <a:endParaRPr lang="en-H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8BE555-6C3A-949D-BB18-FCB315A19312}"/>
              </a:ext>
            </a:extLst>
          </p:cNvPr>
          <p:cNvSpPr txBox="1"/>
          <p:nvPr/>
        </p:nvSpPr>
        <p:spPr>
          <a:xfrm>
            <a:off x="1092711" y="252798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Hong Kong</a:t>
            </a:r>
            <a:endParaRPr lang="en-H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2E6001-4A19-ED5A-1BA5-4F7F77B2FB67}"/>
              </a:ext>
            </a:extLst>
          </p:cNvPr>
          <p:cNvSpPr txBox="1"/>
          <p:nvPr/>
        </p:nvSpPr>
        <p:spPr>
          <a:xfrm>
            <a:off x="6020617" y="1971904"/>
            <a:ext cx="5044971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Service of documents by access to a data room</a:t>
            </a:r>
            <a:endParaRPr lang="en-H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Graphic 19" descr="Man with solid fill">
            <a:extLst>
              <a:ext uri="{FF2B5EF4-FFF2-40B4-BE49-F238E27FC236}">
                <a16:creationId xmlns:a16="http://schemas.microsoft.com/office/drawing/2014/main" id="{DDCE29FE-7965-928D-B6DD-5514118738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60517" y="3575162"/>
            <a:ext cx="914400" cy="914400"/>
          </a:xfrm>
          <a:prstGeom prst="rect">
            <a:avLst/>
          </a:prstGeom>
        </p:spPr>
      </p:pic>
      <p:pic>
        <p:nvPicPr>
          <p:cNvPr id="21" name="Graphic 20" descr="Man and woman with solid fill">
            <a:extLst>
              <a:ext uri="{FF2B5EF4-FFF2-40B4-BE49-F238E27FC236}">
                <a16:creationId xmlns:a16="http://schemas.microsoft.com/office/drawing/2014/main" id="{C72F7577-0D89-516A-A61F-AB921D40167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7590" y="1657645"/>
            <a:ext cx="914400" cy="914400"/>
          </a:xfrm>
          <a:prstGeom prst="rect">
            <a:avLst/>
          </a:prstGeom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963A332B-9021-599C-D9F8-EC17F3AA95F8}"/>
              </a:ext>
            </a:extLst>
          </p:cNvPr>
          <p:cNvSpPr/>
          <p:nvPr/>
        </p:nvSpPr>
        <p:spPr>
          <a:xfrm>
            <a:off x="2776733" y="4105564"/>
            <a:ext cx="1159999" cy="26925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pic>
        <p:nvPicPr>
          <p:cNvPr id="23" name="Graphic 22" descr="Man with solid fill">
            <a:extLst>
              <a:ext uri="{FF2B5EF4-FFF2-40B4-BE49-F238E27FC236}">
                <a16:creationId xmlns:a16="http://schemas.microsoft.com/office/drawing/2014/main" id="{BD78566F-B56B-8306-88F1-808AEA5C9CB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504737" y="3566756"/>
            <a:ext cx="914400" cy="9144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4608351-884B-3A27-D723-E01131C5A03E}"/>
              </a:ext>
            </a:extLst>
          </p:cNvPr>
          <p:cNvSpPr txBox="1"/>
          <p:nvPr/>
        </p:nvSpPr>
        <p:spPr>
          <a:xfrm>
            <a:off x="6020617" y="3839290"/>
            <a:ext cx="4980851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Proprietary Injunction granted over the Bitcoins</a:t>
            </a:r>
            <a:endParaRPr lang="en-H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Graphic 24" descr="Man with solid fill">
            <a:extLst>
              <a:ext uri="{FF2B5EF4-FFF2-40B4-BE49-F238E27FC236}">
                <a16:creationId xmlns:a16="http://schemas.microsoft.com/office/drawing/2014/main" id="{DE4E04B2-D47C-CA74-58B1-E98212B519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60517" y="5386459"/>
            <a:ext cx="914400" cy="914400"/>
          </a:xfrm>
          <a:prstGeom prst="rect">
            <a:avLst/>
          </a:prstGeom>
        </p:spPr>
      </p:pic>
      <p:sp>
        <p:nvSpPr>
          <p:cNvPr id="26" name="Arrow: Right 25">
            <a:extLst>
              <a:ext uri="{FF2B5EF4-FFF2-40B4-BE49-F238E27FC236}">
                <a16:creationId xmlns:a16="http://schemas.microsoft.com/office/drawing/2014/main" id="{94852C82-E893-AB04-D51D-B091471B5F49}"/>
              </a:ext>
            </a:extLst>
          </p:cNvPr>
          <p:cNvSpPr/>
          <p:nvPr/>
        </p:nvSpPr>
        <p:spPr>
          <a:xfrm>
            <a:off x="2751850" y="5861832"/>
            <a:ext cx="1159999" cy="26925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C419685-5DA9-2070-027B-AFE9A83510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0867" y="5349223"/>
            <a:ext cx="506965" cy="506965"/>
          </a:xfrm>
          <a:prstGeom prst="rect">
            <a:avLst/>
          </a:prstGeom>
        </p:spPr>
      </p:pic>
      <p:pic>
        <p:nvPicPr>
          <p:cNvPr id="28" name="Graphic 27" descr="Man with solid fill">
            <a:extLst>
              <a:ext uri="{FF2B5EF4-FFF2-40B4-BE49-F238E27FC236}">
                <a16:creationId xmlns:a16="http://schemas.microsoft.com/office/drawing/2014/main" id="{D33B7FA2-AEFE-9A32-DE45-1F5ED71219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94624" y="5383738"/>
            <a:ext cx="914400" cy="9144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5455681-F207-17BA-A07A-91984BCEA7B3}"/>
              </a:ext>
            </a:extLst>
          </p:cNvPr>
          <p:cNvSpPr txBox="1"/>
          <p:nvPr/>
        </p:nvSpPr>
        <p:spPr>
          <a:xfrm>
            <a:off x="6000596" y="5959458"/>
            <a:ext cx="6045245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Declaration that the Bitcoins were held by D on trust for P</a:t>
            </a:r>
            <a:endParaRPr lang="en-H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4425FDB-8DCC-0193-7706-A070F6E882D6}"/>
              </a:ext>
            </a:extLst>
          </p:cNvPr>
          <p:cNvSpPr txBox="1"/>
          <p:nvPr/>
        </p:nvSpPr>
        <p:spPr>
          <a:xfrm>
            <a:off x="6000596" y="5471606"/>
            <a:ext cx="577594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Proprietary &amp;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Mareva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Injunction granted over Bitcoins</a:t>
            </a:r>
            <a:endParaRPr lang="en-H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6779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F743AA-1745-B6CB-2B96-8A1DA0584A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b="15730"/>
          <a:stretch/>
        </p:blipFill>
        <p:spPr>
          <a:xfrm>
            <a:off x="-9505" y="10"/>
            <a:ext cx="12191979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063AC12-607D-B8A4-99B8-BBEEDB8F4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996" y="374269"/>
            <a:ext cx="1161097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Takeaways on</a:t>
            </a: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Cryptocurrency Fraud-related cases</a:t>
            </a:r>
            <a:endParaRPr lang="en-HK" sz="4400" dirty="0"/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4D899646-5977-C77F-4B40-1CE30ABF45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221443"/>
              </p:ext>
            </p:extLst>
          </p:nvPr>
        </p:nvGraphicFramePr>
        <p:xfrm>
          <a:off x="347725" y="2055802"/>
          <a:ext cx="11515671" cy="4525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3600">
                  <a:extLst>
                    <a:ext uri="{9D8B030D-6E8A-4147-A177-3AD203B41FA5}">
                      <a16:colId xmlns:a16="http://schemas.microsoft.com/office/drawing/2014/main" val="807319802"/>
                    </a:ext>
                  </a:extLst>
                </a:gridCol>
                <a:gridCol w="7222071">
                  <a:extLst>
                    <a:ext uri="{9D8B030D-6E8A-4147-A177-3AD203B41FA5}">
                      <a16:colId xmlns:a16="http://schemas.microsoft.com/office/drawing/2014/main" val="2234635048"/>
                    </a:ext>
                  </a:extLst>
                </a:gridCol>
              </a:tblGrid>
              <a:tr h="42112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Case </a:t>
                      </a:r>
                      <a:endParaRPr lang="en-HK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Significance</a:t>
                      </a:r>
                      <a:endParaRPr lang="en-HK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056670"/>
                  </a:ext>
                </a:extLst>
              </a:tr>
              <a:tr h="9031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600" b="1" i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Hwang Joon Sang and Future Cell Plus Co. Ltd. v Golden Electronics and others </a:t>
                      </a:r>
                      <a:r>
                        <a:rPr lang="en-HK" sz="16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[2020] HKCFI 1084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Hong Kong court is willing to allow innovative modes of service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149243"/>
                  </a:ext>
                </a:extLst>
              </a:tr>
              <a:tr h="1547720">
                <a:tc>
                  <a:txBody>
                    <a:bodyPr/>
                    <a:lstStyle/>
                    <a:p>
                      <a:r>
                        <a:rPr lang="de-DE" sz="1600" b="1" i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Yan Yu Ying v Leung Wing Hei </a:t>
                      </a:r>
                      <a:r>
                        <a:rPr lang="de-DE" sz="16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[2022] HKCFI 1660</a:t>
                      </a:r>
                      <a:endParaRPr lang="en-HK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HK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Granting of proprietary injunction shows that Bitcoins may be protected as property under Hong Kong law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en-HK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HK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importance of technical accuracy particularly in virtual asset disputes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816243"/>
                  </a:ext>
                </a:extLst>
              </a:tr>
              <a:tr h="1654009">
                <a:tc>
                  <a:txBody>
                    <a:bodyPr/>
                    <a:lstStyle/>
                    <a:p>
                      <a:r>
                        <a:rPr lang="en-HK" sz="1600" b="1" i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Nico </a:t>
                      </a:r>
                      <a:r>
                        <a:rPr lang="en-HK" sz="1600" b="1" i="1" kern="12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Constantijn</a:t>
                      </a:r>
                      <a:r>
                        <a:rPr lang="en-HK" sz="1600" b="1" i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Antonius Samara v Stive Jean Paul Dan </a:t>
                      </a:r>
                      <a:r>
                        <a:rPr lang="en-HK" sz="16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[2022] HKCFI 1254</a:t>
                      </a:r>
                      <a:endParaRPr lang="en-HK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court appears to have accepted cryptocurrency as property, as declaration of trust (a proprietary remedy) was a relief granted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en-HK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HK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public bitcoin ledger showing bitcoin transaction records was admissible at trial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82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68059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F743AA-1745-B6CB-2B96-8A1DA0584A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b="1573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063AC12-607D-B8A4-99B8-BBEEDB8F4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>
              <a:lnSpc>
                <a:spcPct val="90000"/>
              </a:lnSpc>
            </a:pP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AML/CTF Regulations in Hong Kong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Content Placeholder 7">
            <a:extLst>
              <a:ext uri="{FF2B5EF4-FFF2-40B4-BE49-F238E27FC236}">
                <a16:creationId xmlns:a16="http://schemas.microsoft.com/office/drawing/2014/main" id="{29086283-4D32-3572-F15B-9977C58A238C}"/>
              </a:ext>
            </a:extLst>
          </p:cNvPr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477119011"/>
              </p:ext>
            </p:extLst>
          </p:nvPr>
        </p:nvGraphicFramePr>
        <p:xfrm>
          <a:off x="678730" y="1799953"/>
          <a:ext cx="10956800" cy="4940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73583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FF743AA-1745-B6CB-2B96-8A1DA0584A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b="15730"/>
          <a:stretch/>
        </p:blipFill>
        <p:spPr>
          <a:xfrm>
            <a:off x="21" y="5472"/>
            <a:ext cx="12191979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063AC12-607D-B8A4-99B8-BBEEDB8F4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9417" y="141279"/>
            <a:ext cx="5311080" cy="8495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Licensing </a:t>
            </a:r>
            <a:r>
              <a:rPr lang="en-US" altLang="zh-CN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endParaRPr lang="en-US" sz="3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01AD149-09F0-304D-7F0F-636CB73FB328}"/>
              </a:ext>
            </a:extLst>
          </p:cNvPr>
          <p:cNvGrpSpPr/>
          <p:nvPr/>
        </p:nvGrpSpPr>
        <p:grpSpPr>
          <a:xfrm>
            <a:off x="5926539" y="1502280"/>
            <a:ext cx="1807333" cy="1369755"/>
            <a:chOff x="0" y="810760"/>
            <a:chExt cx="1820800" cy="1575206"/>
          </a:xfrm>
          <a:solidFill>
            <a:schemeClr val="accent2"/>
          </a:solidFill>
        </p:grpSpPr>
        <p:sp>
          <p:nvSpPr>
            <p:cNvPr id="16" name="Hexagon 15">
              <a:extLst>
                <a:ext uri="{FF2B5EF4-FFF2-40B4-BE49-F238E27FC236}">
                  <a16:creationId xmlns:a16="http://schemas.microsoft.com/office/drawing/2014/main" id="{856DE2AE-5853-B107-71C0-2B9FB149DEA5}"/>
                </a:ext>
              </a:extLst>
            </p:cNvPr>
            <p:cNvSpPr/>
            <p:nvPr/>
          </p:nvSpPr>
          <p:spPr>
            <a:xfrm>
              <a:off x="0" y="810760"/>
              <a:ext cx="1820800" cy="1575206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Hexagon 4">
              <a:extLst>
                <a:ext uri="{FF2B5EF4-FFF2-40B4-BE49-F238E27FC236}">
                  <a16:creationId xmlns:a16="http://schemas.microsoft.com/office/drawing/2014/main" id="{51CA0C49-A918-35EF-0A31-76E7DD662FC4}"/>
                </a:ext>
              </a:extLst>
            </p:cNvPr>
            <p:cNvSpPr txBox="1"/>
            <p:nvPr/>
          </p:nvSpPr>
          <p:spPr>
            <a:xfrm>
              <a:off x="301745" y="1071805"/>
              <a:ext cx="1217310" cy="105311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Financial soundness</a:t>
              </a:r>
              <a:endParaRPr lang="en-HK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9A3668E-D007-D0CA-761F-95EC8C19FB16}"/>
              </a:ext>
            </a:extLst>
          </p:cNvPr>
          <p:cNvGrpSpPr/>
          <p:nvPr/>
        </p:nvGrpSpPr>
        <p:grpSpPr>
          <a:xfrm>
            <a:off x="7576728" y="954442"/>
            <a:ext cx="1923220" cy="1549670"/>
            <a:chOff x="1798466" y="27796"/>
            <a:chExt cx="1809076" cy="1493333"/>
          </a:xfrm>
        </p:grpSpPr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DD0F7692-ED87-7E57-089D-3E8A4E431352}"/>
                </a:ext>
              </a:extLst>
            </p:cNvPr>
            <p:cNvSpPr/>
            <p:nvPr/>
          </p:nvSpPr>
          <p:spPr>
            <a:xfrm>
              <a:off x="1798466" y="27796"/>
              <a:ext cx="1809076" cy="1493333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Hexagon 4">
              <a:extLst>
                <a:ext uri="{FF2B5EF4-FFF2-40B4-BE49-F238E27FC236}">
                  <a16:creationId xmlns:a16="http://schemas.microsoft.com/office/drawing/2014/main" id="{8F06D669-868E-B43A-BF3C-03AE2925771D}"/>
                </a:ext>
              </a:extLst>
            </p:cNvPr>
            <p:cNvSpPr txBox="1"/>
            <p:nvPr/>
          </p:nvSpPr>
          <p:spPr>
            <a:xfrm>
              <a:off x="2037162" y="208343"/>
              <a:ext cx="1360388" cy="1053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Risk management policies and procedures</a:t>
              </a:r>
              <a:endParaRPr lang="en-HK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42C96E6-94F1-FF40-3126-2DC9FD6634BA}"/>
              </a:ext>
            </a:extLst>
          </p:cNvPr>
          <p:cNvGrpSpPr/>
          <p:nvPr/>
        </p:nvGrpSpPr>
        <p:grpSpPr>
          <a:xfrm>
            <a:off x="9318844" y="1519963"/>
            <a:ext cx="1923220" cy="1365040"/>
            <a:chOff x="5682555" y="810770"/>
            <a:chExt cx="1820800" cy="1575206"/>
          </a:xfrm>
          <a:solidFill>
            <a:schemeClr val="accent2"/>
          </a:solidFill>
        </p:grpSpPr>
        <p:sp>
          <p:nvSpPr>
            <p:cNvPr id="25" name="Hexagon 24">
              <a:extLst>
                <a:ext uri="{FF2B5EF4-FFF2-40B4-BE49-F238E27FC236}">
                  <a16:creationId xmlns:a16="http://schemas.microsoft.com/office/drawing/2014/main" id="{F2B5D644-E2F0-7600-7506-23F5CB053FF6}"/>
                </a:ext>
              </a:extLst>
            </p:cNvPr>
            <p:cNvSpPr/>
            <p:nvPr/>
          </p:nvSpPr>
          <p:spPr>
            <a:xfrm>
              <a:off x="5682555" y="810770"/>
              <a:ext cx="1820800" cy="1575206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Hexagon 4">
              <a:extLst>
                <a:ext uri="{FF2B5EF4-FFF2-40B4-BE49-F238E27FC236}">
                  <a16:creationId xmlns:a16="http://schemas.microsoft.com/office/drawing/2014/main" id="{6E8FDED4-DCCC-0302-D03D-0CD6B532B709}"/>
                </a:ext>
              </a:extLst>
            </p:cNvPr>
            <p:cNvSpPr txBox="1"/>
            <p:nvPr/>
          </p:nvSpPr>
          <p:spPr>
            <a:xfrm>
              <a:off x="5984300" y="1071815"/>
              <a:ext cx="1217310" cy="105311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Financial reporting and disclosure </a:t>
              </a:r>
              <a:endParaRPr lang="en-HK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8B5712C-E223-73C1-4AF0-EA75132C6D59}"/>
              </a:ext>
            </a:extLst>
          </p:cNvPr>
          <p:cNvGrpSpPr/>
          <p:nvPr/>
        </p:nvGrpSpPr>
        <p:grpSpPr>
          <a:xfrm>
            <a:off x="9723619" y="2996113"/>
            <a:ext cx="1916838" cy="1280333"/>
            <a:chOff x="5682562" y="2736106"/>
            <a:chExt cx="1820800" cy="1575206"/>
          </a:xfrm>
        </p:grpSpPr>
        <p:sp>
          <p:nvSpPr>
            <p:cNvPr id="28" name="Hexagon 27">
              <a:extLst>
                <a:ext uri="{FF2B5EF4-FFF2-40B4-BE49-F238E27FC236}">
                  <a16:creationId xmlns:a16="http://schemas.microsoft.com/office/drawing/2014/main" id="{AEBAEB1F-7C37-30F2-323B-78D07934A559}"/>
                </a:ext>
              </a:extLst>
            </p:cNvPr>
            <p:cNvSpPr/>
            <p:nvPr/>
          </p:nvSpPr>
          <p:spPr>
            <a:xfrm>
              <a:off x="5682562" y="2736106"/>
              <a:ext cx="1820800" cy="1575206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Hexagon 4">
              <a:extLst>
                <a:ext uri="{FF2B5EF4-FFF2-40B4-BE49-F238E27FC236}">
                  <a16:creationId xmlns:a16="http://schemas.microsoft.com/office/drawing/2014/main" id="{AF2003B2-43FD-0916-4F2C-2937ABB021B5}"/>
                </a:ext>
              </a:extLst>
            </p:cNvPr>
            <p:cNvSpPr txBox="1"/>
            <p:nvPr/>
          </p:nvSpPr>
          <p:spPr>
            <a:xfrm>
              <a:off x="5984307" y="2997151"/>
              <a:ext cx="1217310" cy="1053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 listing and trading policies</a:t>
              </a:r>
              <a:endParaRPr lang="en-HK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40FF6A5-513A-C6CF-0B5B-AF2D13DFFE7B}"/>
              </a:ext>
            </a:extLst>
          </p:cNvPr>
          <p:cNvGrpSpPr/>
          <p:nvPr/>
        </p:nvGrpSpPr>
        <p:grpSpPr>
          <a:xfrm>
            <a:off x="9283069" y="4334738"/>
            <a:ext cx="1840982" cy="1400651"/>
            <a:chOff x="5682562" y="2736106"/>
            <a:chExt cx="1820800" cy="1575206"/>
          </a:xfrm>
        </p:grpSpPr>
        <p:sp>
          <p:nvSpPr>
            <p:cNvPr id="31" name="Hexagon 30">
              <a:extLst>
                <a:ext uri="{FF2B5EF4-FFF2-40B4-BE49-F238E27FC236}">
                  <a16:creationId xmlns:a16="http://schemas.microsoft.com/office/drawing/2014/main" id="{C7FC9D4F-5933-F03B-2C9B-560B17440A7B}"/>
                </a:ext>
              </a:extLst>
            </p:cNvPr>
            <p:cNvSpPr/>
            <p:nvPr/>
          </p:nvSpPr>
          <p:spPr>
            <a:xfrm>
              <a:off x="5682562" y="2736106"/>
              <a:ext cx="1820800" cy="1575206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Hexagon 4">
              <a:extLst>
                <a:ext uri="{FF2B5EF4-FFF2-40B4-BE49-F238E27FC236}">
                  <a16:creationId xmlns:a16="http://schemas.microsoft.com/office/drawing/2014/main" id="{4DC259EF-5C49-8678-5D6B-E9AB20417DE7}"/>
                </a:ext>
              </a:extLst>
            </p:cNvPr>
            <p:cNvSpPr txBox="1"/>
            <p:nvPr/>
          </p:nvSpPr>
          <p:spPr>
            <a:xfrm>
              <a:off x="5912915" y="2980257"/>
              <a:ext cx="1360094" cy="1053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HK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Market manipulation &amp; Market abuse policies</a:t>
              </a:r>
            </a:p>
          </p:txBody>
        </p:sp>
      </p:grpSp>
      <p:sp>
        <p:nvSpPr>
          <p:cNvPr id="34" name="Hexagon 33">
            <a:extLst>
              <a:ext uri="{FF2B5EF4-FFF2-40B4-BE49-F238E27FC236}">
                <a16:creationId xmlns:a16="http://schemas.microsoft.com/office/drawing/2014/main" id="{E6699B40-1183-0B06-3BDD-28539026BD5F}"/>
              </a:ext>
            </a:extLst>
          </p:cNvPr>
          <p:cNvSpPr/>
          <p:nvPr/>
        </p:nvSpPr>
        <p:spPr>
          <a:xfrm>
            <a:off x="7456666" y="2719113"/>
            <a:ext cx="2221862" cy="1922001"/>
          </a:xfrm>
          <a:prstGeom prst="hexagon">
            <a:avLst>
              <a:gd name="adj" fmla="val 28570"/>
              <a:gd name="vf" fmla="val 115470"/>
            </a:avLst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8B4F1CD-76FB-1B1F-1DC3-A1EE51E635CF}"/>
              </a:ext>
            </a:extLst>
          </p:cNvPr>
          <p:cNvGrpSpPr/>
          <p:nvPr/>
        </p:nvGrpSpPr>
        <p:grpSpPr>
          <a:xfrm>
            <a:off x="7621626" y="4979590"/>
            <a:ext cx="1930041" cy="1400651"/>
            <a:chOff x="53713" y="2857826"/>
            <a:chExt cx="1820800" cy="1575206"/>
          </a:xfrm>
          <a:solidFill>
            <a:schemeClr val="accent2"/>
          </a:solidFill>
        </p:grpSpPr>
        <p:sp>
          <p:nvSpPr>
            <p:cNvPr id="37" name="Hexagon 36">
              <a:extLst>
                <a:ext uri="{FF2B5EF4-FFF2-40B4-BE49-F238E27FC236}">
                  <a16:creationId xmlns:a16="http://schemas.microsoft.com/office/drawing/2014/main" id="{49930DE7-AAAB-4CF4-F6BB-A73EF113BBC0}"/>
                </a:ext>
              </a:extLst>
            </p:cNvPr>
            <p:cNvSpPr/>
            <p:nvPr/>
          </p:nvSpPr>
          <p:spPr>
            <a:xfrm>
              <a:off x="53713" y="2857826"/>
              <a:ext cx="1820800" cy="1575206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Hexagon 4">
              <a:extLst>
                <a:ext uri="{FF2B5EF4-FFF2-40B4-BE49-F238E27FC236}">
                  <a16:creationId xmlns:a16="http://schemas.microsoft.com/office/drawing/2014/main" id="{6D3B0206-A82E-4C40-EF93-6D60F23BC942}"/>
                </a:ext>
              </a:extLst>
            </p:cNvPr>
            <p:cNvSpPr txBox="1"/>
            <p:nvPr/>
          </p:nvSpPr>
          <p:spPr>
            <a:xfrm>
              <a:off x="355458" y="3118871"/>
              <a:ext cx="1217310" cy="105311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Custody </a:t>
              </a:r>
              <a:r>
                <a:rPr lang="en-US" sz="1600" kern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 client assets</a:t>
              </a:r>
              <a:endParaRPr lang="en-HK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CB76A96-7CDA-E652-F926-2A5CBB4574C6}"/>
              </a:ext>
            </a:extLst>
          </p:cNvPr>
          <p:cNvGrpSpPr/>
          <p:nvPr/>
        </p:nvGrpSpPr>
        <p:grpSpPr>
          <a:xfrm>
            <a:off x="6049243" y="4328050"/>
            <a:ext cx="1840981" cy="1328235"/>
            <a:chOff x="5682562" y="2736106"/>
            <a:chExt cx="1820800" cy="1575206"/>
          </a:xfrm>
        </p:grpSpPr>
        <p:sp>
          <p:nvSpPr>
            <p:cNvPr id="44" name="Hexagon 43">
              <a:extLst>
                <a:ext uri="{FF2B5EF4-FFF2-40B4-BE49-F238E27FC236}">
                  <a16:creationId xmlns:a16="http://schemas.microsoft.com/office/drawing/2014/main" id="{584666AF-C17F-3348-F9B9-CB0B3CF4C44C}"/>
                </a:ext>
              </a:extLst>
            </p:cNvPr>
            <p:cNvSpPr/>
            <p:nvPr/>
          </p:nvSpPr>
          <p:spPr>
            <a:xfrm>
              <a:off x="5682562" y="2736106"/>
              <a:ext cx="1820800" cy="1575206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Hexagon 4">
              <a:extLst>
                <a:ext uri="{FF2B5EF4-FFF2-40B4-BE49-F238E27FC236}">
                  <a16:creationId xmlns:a16="http://schemas.microsoft.com/office/drawing/2014/main" id="{A3824B2F-F1B5-D279-B8A6-EA7F6CF4469B}"/>
                </a:ext>
              </a:extLst>
            </p:cNvPr>
            <p:cNvSpPr txBox="1"/>
            <p:nvPr/>
          </p:nvSpPr>
          <p:spPr>
            <a:xfrm>
              <a:off x="5893944" y="3011163"/>
              <a:ext cx="1413802" cy="1053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HK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Cybersecurity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61FFD0D-A4FB-6951-A9FA-8731B2411837}"/>
              </a:ext>
            </a:extLst>
          </p:cNvPr>
          <p:cNvGrpSpPr/>
          <p:nvPr/>
        </p:nvGrpSpPr>
        <p:grpSpPr>
          <a:xfrm>
            <a:off x="5479566" y="2996113"/>
            <a:ext cx="1903922" cy="1287527"/>
            <a:chOff x="5682562" y="2736106"/>
            <a:chExt cx="1820800" cy="1575206"/>
          </a:xfrm>
        </p:grpSpPr>
        <p:sp>
          <p:nvSpPr>
            <p:cNvPr id="47" name="Hexagon 46">
              <a:extLst>
                <a:ext uri="{FF2B5EF4-FFF2-40B4-BE49-F238E27FC236}">
                  <a16:creationId xmlns:a16="http://schemas.microsoft.com/office/drawing/2014/main" id="{5E84BEF8-5444-458C-7C1D-5E47667842CF}"/>
                </a:ext>
              </a:extLst>
            </p:cNvPr>
            <p:cNvSpPr/>
            <p:nvPr/>
          </p:nvSpPr>
          <p:spPr>
            <a:xfrm>
              <a:off x="5682562" y="2736106"/>
              <a:ext cx="1820800" cy="1575206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HK" sz="1400" dirty="0"/>
            </a:p>
          </p:txBody>
        </p:sp>
        <p:sp>
          <p:nvSpPr>
            <p:cNvPr id="48" name="Hexagon 4">
              <a:extLst>
                <a:ext uri="{FF2B5EF4-FFF2-40B4-BE49-F238E27FC236}">
                  <a16:creationId xmlns:a16="http://schemas.microsoft.com/office/drawing/2014/main" id="{ABE2875D-F7BD-CDFD-F73E-5943D63D5058}"/>
                </a:ext>
              </a:extLst>
            </p:cNvPr>
            <p:cNvSpPr txBox="1"/>
            <p:nvPr/>
          </p:nvSpPr>
          <p:spPr>
            <a:xfrm>
              <a:off x="5967678" y="3039709"/>
              <a:ext cx="1250567" cy="1053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HK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Avoidance of conflict of interests</a:t>
              </a:r>
            </a:p>
          </p:txBody>
        </p:sp>
      </p:grpSp>
      <p:sp>
        <p:nvSpPr>
          <p:cNvPr id="51" name="Hexagon 4">
            <a:extLst>
              <a:ext uri="{FF2B5EF4-FFF2-40B4-BE49-F238E27FC236}">
                <a16:creationId xmlns:a16="http://schemas.microsoft.com/office/drawing/2014/main" id="{E741CD6F-0AE1-F313-1A52-49A9B0DFC71D}"/>
              </a:ext>
            </a:extLst>
          </p:cNvPr>
          <p:cNvSpPr txBox="1"/>
          <p:nvPr/>
        </p:nvSpPr>
        <p:spPr>
          <a:xfrm>
            <a:off x="7816350" y="3133849"/>
            <a:ext cx="1502494" cy="105311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590" tIns="21590" rIns="21590" bIns="21590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HK" b="1" kern="1200" dirty="0">
                <a:latin typeface="Arial" panose="020B0604020202020204" pitchFamily="34" charset="0"/>
                <a:cs typeface="Arial" panose="020B0604020202020204" pitchFamily="34" charset="0"/>
              </a:rPr>
              <a:t>AML/CTF policies and procedures</a:t>
            </a:r>
          </a:p>
        </p:txBody>
      </p:sp>
      <p:sp>
        <p:nvSpPr>
          <p:cNvPr id="53" name="Title 3">
            <a:extLst>
              <a:ext uri="{FF2B5EF4-FFF2-40B4-BE49-F238E27FC236}">
                <a16:creationId xmlns:a16="http://schemas.microsoft.com/office/drawing/2014/main" id="{9AC23563-954D-B85B-D3F3-2A1EB9E900F5}"/>
              </a:ext>
            </a:extLst>
          </p:cNvPr>
          <p:cNvSpPr txBox="1">
            <a:spLocks/>
          </p:cNvSpPr>
          <p:nvPr/>
        </p:nvSpPr>
        <p:spPr>
          <a:xfrm>
            <a:off x="309201" y="288543"/>
            <a:ext cx="5311080" cy="849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3B7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 Licensing Requirements</a:t>
            </a:r>
          </a:p>
        </p:txBody>
      </p:sp>
      <p:graphicFrame>
        <p:nvGraphicFramePr>
          <p:cNvPr id="55" name="Diagram 54">
            <a:extLst>
              <a:ext uri="{FF2B5EF4-FFF2-40B4-BE49-F238E27FC236}">
                <a16:creationId xmlns:a16="http://schemas.microsoft.com/office/drawing/2014/main" id="{817965A3-1D51-D943-7AFB-279B711907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7329916"/>
              </p:ext>
            </p:extLst>
          </p:nvPr>
        </p:nvGraphicFramePr>
        <p:xfrm>
          <a:off x="279420" y="1331140"/>
          <a:ext cx="5328401" cy="4723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909953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FF743AA-1745-B6CB-2B96-8A1DA0584A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b="1573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063AC12-607D-B8A4-99B8-BBEEDB8F4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L="342900">
              <a:lnSpc>
                <a:spcPct val="90000"/>
              </a:lnSpc>
            </a:pPr>
            <a:r>
              <a:rPr lang="en-US" sz="3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Sanctions and Supervisory Powers of SFC</a:t>
            </a:r>
          </a:p>
        </p:txBody>
      </p:sp>
      <p:graphicFrame>
        <p:nvGraphicFramePr>
          <p:cNvPr id="12" name="Content Placeholder 7">
            <a:extLst>
              <a:ext uri="{FF2B5EF4-FFF2-40B4-BE49-F238E27FC236}">
                <a16:creationId xmlns:a16="http://schemas.microsoft.com/office/drawing/2014/main" id="{3170ACE7-DE88-97F9-DDA8-F9C434AEF5A8}"/>
              </a:ext>
            </a:extLst>
          </p:cNvPr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806013699"/>
              </p:ext>
            </p:extLst>
          </p:nvPr>
        </p:nvGraphicFramePr>
        <p:xfrm>
          <a:off x="771524" y="1533524"/>
          <a:ext cx="10725151" cy="5153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66238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 sign-on figures">
            <a:extLst>
              <a:ext uri="{FF2B5EF4-FFF2-40B4-BE49-F238E27FC236}">
                <a16:creationId xmlns:a16="http://schemas.microsoft.com/office/drawing/2014/main" id="{F6DB46D3-D8DF-6FE4-D057-6618C68545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23872"/>
          <a:stretch/>
        </p:blipFill>
        <p:spPr>
          <a:xfrm>
            <a:off x="0" y="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6C523C-758D-2537-B854-1EEAD14E35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4655" y="1345826"/>
            <a:ext cx="4023360" cy="2461121"/>
          </a:xfrm>
        </p:spPr>
        <p:txBody>
          <a:bodyPr anchor="b">
            <a:normAutofit/>
          </a:bodyPr>
          <a:lstStyle/>
          <a:p>
            <a:pPr algn="l"/>
            <a:r>
              <a:rPr lang="en-HK" sz="8000" b="1" dirty="0">
                <a:solidFill>
                  <a:srgbClr val="FF0000"/>
                </a:solidFill>
                <a:latin typeface="Arial" panose="020B0604020202020204" pitchFamily="34" charset="0"/>
                <a:ea typeface="DengXian" panose="02010600030101010101" pitchFamily="2" charset="-122"/>
              </a:rPr>
              <a:t>Q &amp; A </a:t>
            </a:r>
            <a:endParaRPr lang="en-HK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439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d4876d-1652-4741-a251-c7328cbe4eec">
      <Terms xmlns="http://schemas.microsoft.com/office/infopath/2007/PartnerControls"/>
    </lcf76f155ced4ddcb4097134ff3c332f>
    <TaxCatchAll xmlns="675ad150-b751-47e2-ad83-2ce7a9a7202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597A6DD54B2D4BB5F63558C9048978" ma:contentTypeVersion="14" ma:contentTypeDescription="Create a new document." ma:contentTypeScope="" ma:versionID="d9f534ef2cd954e3c9de9cedd33d9611">
  <xsd:schema xmlns:xsd="http://www.w3.org/2001/XMLSchema" xmlns:xs="http://www.w3.org/2001/XMLSchema" xmlns:p="http://schemas.microsoft.com/office/2006/metadata/properties" xmlns:ns2="26d4876d-1652-4741-a251-c7328cbe4eec" xmlns:ns3="675ad150-b751-47e2-ad83-2ce7a9a72029" targetNamespace="http://schemas.microsoft.com/office/2006/metadata/properties" ma:root="true" ma:fieldsID="d28fd622ca44a508f89c344eabb53311" ns2:_="" ns3:_="">
    <xsd:import namespace="26d4876d-1652-4741-a251-c7328cbe4eec"/>
    <xsd:import namespace="675ad150-b751-47e2-ad83-2ce7a9a720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d4876d-1652-4741-a251-c7328cbe4e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bbc5412-facb-47f6-beca-cc3ad60e99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5ad150-b751-47e2-ad83-2ce7a9a72029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4baef6dd-c4f8-403b-aac1-ae4cb52c231a}" ma:internalName="TaxCatchAll" ma:showField="CatchAllData" ma:web="675ad150-b751-47e2-ad83-2ce7a9a720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4BAF9D-D8FB-448B-910D-0E6535D37DEB}">
  <ds:schemaRefs>
    <ds:schemaRef ds:uri="675ad150-b751-47e2-ad83-2ce7a9a72029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26d4876d-1652-4741-a251-c7328cbe4eec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EEC18AF-25A5-49CE-8535-497578AA74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d4876d-1652-4741-a251-c7328cbe4eec"/>
    <ds:schemaRef ds:uri="675ad150-b751-47e2-ad83-2ce7a9a720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1B87F6F-C757-4E5A-95B3-7FB2B7E43C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1963</TotalTime>
  <Words>949</Words>
  <Application>Microsoft Office PowerPoint</Application>
  <PresentationFormat>Widescreen</PresentationFormat>
  <Paragraphs>103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Lucida Grande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Anti-Money Laundering Laws and Regulations – Tackling issues in Cryptocurrency and NFT Transactions</vt:lpstr>
      <vt:lpstr>Update on Cryptocurrency Fraud-related Case Law in Hong Kong</vt:lpstr>
      <vt:lpstr>Takeaways on  Cryptocurrency Fraud-related cases</vt:lpstr>
      <vt:lpstr>AML/CTF Regulations in Hong Kong</vt:lpstr>
      <vt:lpstr>Licensing Conditions</vt:lpstr>
      <vt:lpstr>Sanctions and Supervisory Powers of SFC</vt:lpstr>
      <vt:lpstr>Q &amp; A </vt:lpstr>
      <vt:lpstr>Q : How does the Amended Ordinance play a role in helping victims in tracing and recovering stolen digital assets?</vt:lpstr>
      <vt:lpstr>Q : VASPs Regime applicable to NFTs?</vt:lpstr>
    </vt:vector>
  </TitlesOfParts>
  <Company>International Bar Association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Girard</dc:creator>
  <cp:lastModifiedBy>SW User</cp:lastModifiedBy>
  <cp:revision>123</cp:revision>
  <dcterms:created xsi:type="dcterms:W3CDTF">2017-01-10T13:06:50Z</dcterms:created>
  <dcterms:modified xsi:type="dcterms:W3CDTF">2023-02-22T01:11:25Z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0x01010016597A6DD54B2D4BB5F63558C9048978</vt:lpwstr>
  </property>
  <property fmtid="{D5CDD505-2E9C-101B-9397-08002B2CF9AE}" pid="3" name="Order">
    <vt:r8>2186000</vt:r8>
  </property>
  <property fmtid="{D5CDD505-2E9C-101B-9397-08002B2CF9AE}" pid="4" name="ComplianceAssetId">
    <vt:lpwstr/>
  </property>
  <property fmtid="{D5CDD505-2E9C-101B-9397-08002B2CF9AE}" pid="5" name="_SourceUrl">
    <vt:lpwstr/>
  </property>
  <property fmtid="{D5CDD505-2E9C-101B-9397-08002B2CF9AE}" pid="6" name="_SharedFileIndex">
    <vt:lpwstr/>
  </property>
</Properties>
</file>